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7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docs.unrealengine.com/5.0/en-US/gameplay-framework-quick-reference-in-unreal-engine/" TargetMode="External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docs.unrealengine.com/4.27/en-US/ProgrammingAndScripting/ProgrammingWithCPP/IntroductionToCP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UE5 – Player Camera Manager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Player Camera Manager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The </a:t>
            </a:r>
            <a:r>
              <a:rPr lang="en-GB" sz="1700" dirty="0" err="1"/>
              <a:t>PlayerCameraManager</a:t>
            </a:r>
            <a:r>
              <a:rPr lang="en-GB" sz="1700" dirty="0"/>
              <a:t> is the "eyeball" for a player and manages how it behaves. </a:t>
            </a:r>
          </a:p>
          <a:p>
            <a:r>
              <a:rPr lang="en-GB" sz="1700" dirty="0"/>
              <a:t>Each </a:t>
            </a:r>
            <a:r>
              <a:rPr lang="en-GB" sz="1700" dirty="0" err="1"/>
              <a:t>PlayerController</a:t>
            </a:r>
            <a:r>
              <a:rPr lang="en-GB" sz="1700" dirty="0"/>
              <a:t> typically has one of these as well (as </a:t>
            </a:r>
            <a:r>
              <a:rPr lang="en-GB" sz="1700"/>
              <a:t>a member pointer)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6989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https://docs.unrealengine.com/5.0/en-US/gameplay-framework-quick-reference-in-unreal-engine/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https://docs.unrealengine.com/4.27/en-US/ProgrammingAndScripting/ProgrammingWithCPP/IntroductionToCPP/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3017</TotalTime>
  <Words>82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Player Camera Manager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288</cp:revision>
  <dcterms:created xsi:type="dcterms:W3CDTF">2022-10-07T08:07:26Z</dcterms:created>
  <dcterms:modified xsi:type="dcterms:W3CDTF">2022-11-21T16:48:36Z</dcterms:modified>
</cp:coreProperties>
</file>