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8"/>
  </p:handoutMasterIdLst>
  <p:sldIdLst>
    <p:sldId id="256" r:id="rId2"/>
    <p:sldId id="278" r:id="rId3"/>
    <p:sldId id="279" r:id="rId4"/>
    <p:sldId id="28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03" d="100"/>
          <a:sy n="103" d="100"/>
        </p:scale>
        <p:origin x="132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9823C-E520-4049-9A27-AB15A9E8C56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667C6F-B2AA-4EDC-80D7-3C58AE073A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In the editor, you can change a number of settings specific to your project.</a:t>
          </a:r>
          <a:endParaRPr lang="en-US" dirty="0"/>
        </a:p>
      </dgm:t>
    </dgm:pt>
    <dgm:pt modelId="{571F8522-FDCF-43EF-8669-D1B0045C7B15}" type="parTrans" cxnId="{5ED84504-34F0-4D23-8B71-5B37C4F20A1A}">
      <dgm:prSet/>
      <dgm:spPr/>
      <dgm:t>
        <a:bodyPr/>
        <a:lstStyle/>
        <a:p>
          <a:endParaRPr lang="en-US"/>
        </a:p>
      </dgm:t>
    </dgm:pt>
    <dgm:pt modelId="{22281D71-A2F9-4C12-81F3-3E3AEBCBFA1F}" type="sibTrans" cxnId="{5ED84504-34F0-4D23-8B71-5B37C4F20A1A}">
      <dgm:prSet/>
      <dgm:spPr/>
      <dgm:t>
        <a:bodyPr/>
        <a:lstStyle/>
        <a:p>
          <a:endParaRPr lang="en-US"/>
        </a:p>
      </dgm:t>
    </dgm:pt>
    <dgm:pt modelId="{27262CA3-0812-4343-9CCA-BE6D575F1A5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That includes being able to set the Level that your project's players will load into.</a:t>
          </a:r>
          <a:endParaRPr lang="en-US"/>
        </a:p>
      </dgm:t>
    </dgm:pt>
    <dgm:pt modelId="{A9AF8B19-0B14-4154-B66E-0133F64D774B}" type="parTrans" cxnId="{34C0F78E-58C5-437C-B453-6B890A38D7F9}">
      <dgm:prSet/>
      <dgm:spPr/>
      <dgm:t>
        <a:bodyPr/>
        <a:lstStyle/>
        <a:p>
          <a:endParaRPr lang="en-US"/>
        </a:p>
      </dgm:t>
    </dgm:pt>
    <dgm:pt modelId="{869930BD-D374-4955-A2D9-086AA2DDE1B1}" type="sibTrans" cxnId="{34C0F78E-58C5-437C-B453-6B890A38D7F9}">
      <dgm:prSet/>
      <dgm:spPr/>
      <dgm:t>
        <a:bodyPr/>
        <a:lstStyle/>
        <a:p>
          <a:endParaRPr lang="en-US"/>
        </a:p>
      </dgm:t>
    </dgm:pt>
    <dgm:pt modelId="{817B36AA-4AA8-4E42-A4F9-FFE0A1E368A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 addition to the default game Level, you can set a default editor Level to speed up your workflow by immediately loading into a Level you work on frequently.</a:t>
          </a:r>
          <a:endParaRPr lang="en-US"/>
        </a:p>
      </dgm:t>
    </dgm:pt>
    <dgm:pt modelId="{D1761AAA-6BAB-4CE0-BC52-FA700314F83F}" type="parTrans" cxnId="{B5BF52AC-2065-4BDA-B287-349A30AF3CA0}">
      <dgm:prSet/>
      <dgm:spPr/>
      <dgm:t>
        <a:bodyPr/>
        <a:lstStyle/>
        <a:p>
          <a:endParaRPr lang="en-US"/>
        </a:p>
      </dgm:t>
    </dgm:pt>
    <dgm:pt modelId="{1CEFBF26-807A-4DEE-90E7-BD538508A611}" type="sibTrans" cxnId="{B5BF52AC-2065-4BDA-B287-349A30AF3CA0}">
      <dgm:prSet/>
      <dgm:spPr/>
      <dgm:t>
        <a:bodyPr/>
        <a:lstStyle/>
        <a:p>
          <a:endParaRPr lang="en-US"/>
        </a:p>
      </dgm:t>
    </dgm:pt>
    <dgm:pt modelId="{863E89F9-5F01-4452-B7E6-8D75C305CAA4}" type="pres">
      <dgm:prSet presAssocID="{8EA9823C-E520-4049-9A27-AB15A9E8C56F}" presName="vert0" presStyleCnt="0">
        <dgm:presLayoutVars>
          <dgm:dir/>
          <dgm:animOne val="branch"/>
          <dgm:animLvl val="lvl"/>
        </dgm:presLayoutVars>
      </dgm:prSet>
      <dgm:spPr/>
    </dgm:pt>
    <dgm:pt modelId="{51201FD2-868F-475D-8F22-15F8D86FDF8D}" type="pres">
      <dgm:prSet presAssocID="{2B667C6F-B2AA-4EDC-80D7-3C58AE073AC8}" presName="thickLine" presStyleLbl="alignNode1" presStyleIdx="0" presStyleCnt="3"/>
      <dgm:spPr/>
    </dgm:pt>
    <dgm:pt modelId="{440CF0BA-CF6F-4299-94D6-9F61AF793A6E}" type="pres">
      <dgm:prSet presAssocID="{2B667C6F-B2AA-4EDC-80D7-3C58AE073AC8}" presName="horz1" presStyleCnt="0"/>
      <dgm:spPr/>
    </dgm:pt>
    <dgm:pt modelId="{3E9E7084-A0D9-41F2-A995-84A8E7A43FAD}" type="pres">
      <dgm:prSet presAssocID="{2B667C6F-B2AA-4EDC-80D7-3C58AE073AC8}" presName="tx1" presStyleLbl="revTx" presStyleIdx="0" presStyleCnt="3"/>
      <dgm:spPr/>
    </dgm:pt>
    <dgm:pt modelId="{EBD16CDB-D1DD-4BF3-BEBC-CBD505D791E0}" type="pres">
      <dgm:prSet presAssocID="{2B667C6F-B2AA-4EDC-80D7-3C58AE073AC8}" presName="vert1" presStyleCnt="0"/>
      <dgm:spPr/>
    </dgm:pt>
    <dgm:pt modelId="{BE82B9DD-C413-40BD-A278-90EAEACAF268}" type="pres">
      <dgm:prSet presAssocID="{27262CA3-0812-4343-9CCA-BE6D575F1A59}" presName="thickLine" presStyleLbl="alignNode1" presStyleIdx="1" presStyleCnt="3"/>
      <dgm:spPr/>
    </dgm:pt>
    <dgm:pt modelId="{901EF7EB-ACD0-4B26-8DE5-99B09AC94052}" type="pres">
      <dgm:prSet presAssocID="{27262CA3-0812-4343-9CCA-BE6D575F1A59}" presName="horz1" presStyleCnt="0"/>
      <dgm:spPr/>
    </dgm:pt>
    <dgm:pt modelId="{AFFF3A96-A0AB-49FF-838F-BBF061312757}" type="pres">
      <dgm:prSet presAssocID="{27262CA3-0812-4343-9CCA-BE6D575F1A59}" presName="tx1" presStyleLbl="revTx" presStyleIdx="1" presStyleCnt="3"/>
      <dgm:spPr/>
    </dgm:pt>
    <dgm:pt modelId="{02CC5461-BA1A-4AE8-8A34-E37C4E8D69E9}" type="pres">
      <dgm:prSet presAssocID="{27262CA3-0812-4343-9CCA-BE6D575F1A59}" presName="vert1" presStyleCnt="0"/>
      <dgm:spPr/>
    </dgm:pt>
    <dgm:pt modelId="{3D70FEE1-4DCA-4FC3-BE5E-790C3C49E949}" type="pres">
      <dgm:prSet presAssocID="{817B36AA-4AA8-4E42-A4F9-FFE0A1E368A4}" presName="thickLine" presStyleLbl="alignNode1" presStyleIdx="2" presStyleCnt="3"/>
      <dgm:spPr/>
    </dgm:pt>
    <dgm:pt modelId="{D20EC5C0-788F-48E7-AEC3-32E857C11E74}" type="pres">
      <dgm:prSet presAssocID="{817B36AA-4AA8-4E42-A4F9-FFE0A1E368A4}" presName="horz1" presStyleCnt="0"/>
      <dgm:spPr/>
    </dgm:pt>
    <dgm:pt modelId="{8CDDDC8D-1A32-41AA-9A88-0FE2BD07DD71}" type="pres">
      <dgm:prSet presAssocID="{817B36AA-4AA8-4E42-A4F9-FFE0A1E368A4}" presName="tx1" presStyleLbl="revTx" presStyleIdx="2" presStyleCnt="3"/>
      <dgm:spPr/>
    </dgm:pt>
    <dgm:pt modelId="{BA220965-7DDA-44F2-A0E0-32C286C89A7F}" type="pres">
      <dgm:prSet presAssocID="{817B36AA-4AA8-4E42-A4F9-FFE0A1E368A4}" presName="vert1" presStyleCnt="0"/>
      <dgm:spPr/>
    </dgm:pt>
  </dgm:ptLst>
  <dgm:cxnLst>
    <dgm:cxn modelId="{5ED84504-34F0-4D23-8B71-5B37C4F20A1A}" srcId="{8EA9823C-E520-4049-9A27-AB15A9E8C56F}" destId="{2B667C6F-B2AA-4EDC-80D7-3C58AE073AC8}" srcOrd="0" destOrd="0" parTransId="{571F8522-FDCF-43EF-8669-D1B0045C7B15}" sibTransId="{22281D71-A2F9-4C12-81F3-3E3AEBCBFA1F}"/>
    <dgm:cxn modelId="{5D414411-6E4C-4A94-B111-4874D185C49E}" type="presOf" srcId="{817B36AA-4AA8-4E42-A4F9-FFE0A1E368A4}" destId="{8CDDDC8D-1A32-41AA-9A88-0FE2BD07DD71}" srcOrd="0" destOrd="0" presId="urn:microsoft.com/office/officeart/2008/layout/LinedList"/>
    <dgm:cxn modelId="{0D1D5F26-3EB3-4CB6-AA4E-1481DDE2CEFD}" type="presOf" srcId="{27262CA3-0812-4343-9CCA-BE6D575F1A59}" destId="{AFFF3A96-A0AB-49FF-838F-BBF061312757}" srcOrd="0" destOrd="0" presId="urn:microsoft.com/office/officeart/2008/layout/LinedList"/>
    <dgm:cxn modelId="{34C0F78E-58C5-437C-B453-6B890A38D7F9}" srcId="{8EA9823C-E520-4049-9A27-AB15A9E8C56F}" destId="{27262CA3-0812-4343-9CCA-BE6D575F1A59}" srcOrd="1" destOrd="0" parTransId="{A9AF8B19-0B14-4154-B66E-0133F64D774B}" sibTransId="{869930BD-D374-4955-A2D9-086AA2DDE1B1}"/>
    <dgm:cxn modelId="{B5BF52AC-2065-4BDA-B287-349A30AF3CA0}" srcId="{8EA9823C-E520-4049-9A27-AB15A9E8C56F}" destId="{817B36AA-4AA8-4E42-A4F9-FFE0A1E368A4}" srcOrd="2" destOrd="0" parTransId="{D1761AAA-6BAB-4CE0-BC52-FA700314F83F}" sibTransId="{1CEFBF26-807A-4DEE-90E7-BD538508A611}"/>
    <dgm:cxn modelId="{1D2AC8B6-7E1C-44CD-86AF-8296B4A9A0B2}" type="presOf" srcId="{2B667C6F-B2AA-4EDC-80D7-3C58AE073AC8}" destId="{3E9E7084-A0D9-41F2-A995-84A8E7A43FAD}" srcOrd="0" destOrd="0" presId="urn:microsoft.com/office/officeart/2008/layout/LinedList"/>
    <dgm:cxn modelId="{F8259EDF-80E2-4FC7-9F92-1368DB8CF73A}" type="presOf" srcId="{8EA9823C-E520-4049-9A27-AB15A9E8C56F}" destId="{863E89F9-5F01-4452-B7E6-8D75C305CAA4}" srcOrd="0" destOrd="0" presId="urn:microsoft.com/office/officeart/2008/layout/LinedList"/>
    <dgm:cxn modelId="{424D9C53-90AC-4E41-8275-031078A4702F}" type="presParOf" srcId="{863E89F9-5F01-4452-B7E6-8D75C305CAA4}" destId="{51201FD2-868F-475D-8F22-15F8D86FDF8D}" srcOrd="0" destOrd="0" presId="urn:microsoft.com/office/officeart/2008/layout/LinedList"/>
    <dgm:cxn modelId="{BF600983-261F-49C5-86ED-16217378C42C}" type="presParOf" srcId="{863E89F9-5F01-4452-B7E6-8D75C305CAA4}" destId="{440CF0BA-CF6F-4299-94D6-9F61AF793A6E}" srcOrd="1" destOrd="0" presId="urn:microsoft.com/office/officeart/2008/layout/LinedList"/>
    <dgm:cxn modelId="{EF270679-E6BA-4EAD-A706-AF22F7886445}" type="presParOf" srcId="{440CF0BA-CF6F-4299-94D6-9F61AF793A6E}" destId="{3E9E7084-A0D9-41F2-A995-84A8E7A43FAD}" srcOrd="0" destOrd="0" presId="urn:microsoft.com/office/officeart/2008/layout/LinedList"/>
    <dgm:cxn modelId="{EE9AC221-5922-4D3B-AE7A-AFB6C8D6487F}" type="presParOf" srcId="{440CF0BA-CF6F-4299-94D6-9F61AF793A6E}" destId="{EBD16CDB-D1DD-4BF3-BEBC-CBD505D791E0}" srcOrd="1" destOrd="0" presId="urn:microsoft.com/office/officeart/2008/layout/LinedList"/>
    <dgm:cxn modelId="{CE6C6420-797B-4F7A-A695-D0886FBD467A}" type="presParOf" srcId="{863E89F9-5F01-4452-B7E6-8D75C305CAA4}" destId="{BE82B9DD-C413-40BD-A278-90EAEACAF268}" srcOrd="2" destOrd="0" presId="urn:microsoft.com/office/officeart/2008/layout/LinedList"/>
    <dgm:cxn modelId="{FCFCDF26-7B63-490F-89F8-786C2FA125F2}" type="presParOf" srcId="{863E89F9-5F01-4452-B7E6-8D75C305CAA4}" destId="{901EF7EB-ACD0-4B26-8DE5-99B09AC94052}" srcOrd="3" destOrd="0" presId="urn:microsoft.com/office/officeart/2008/layout/LinedList"/>
    <dgm:cxn modelId="{536173EF-4FA8-4EAC-9B43-0823368D3C90}" type="presParOf" srcId="{901EF7EB-ACD0-4B26-8DE5-99B09AC94052}" destId="{AFFF3A96-A0AB-49FF-838F-BBF061312757}" srcOrd="0" destOrd="0" presId="urn:microsoft.com/office/officeart/2008/layout/LinedList"/>
    <dgm:cxn modelId="{779151DD-7B63-430C-83CA-16E1051D77EE}" type="presParOf" srcId="{901EF7EB-ACD0-4B26-8DE5-99B09AC94052}" destId="{02CC5461-BA1A-4AE8-8A34-E37C4E8D69E9}" srcOrd="1" destOrd="0" presId="urn:microsoft.com/office/officeart/2008/layout/LinedList"/>
    <dgm:cxn modelId="{00AA7EA8-6C3E-41DA-A8B9-04D3E470B0E2}" type="presParOf" srcId="{863E89F9-5F01-4452-B7E6-8D75C305CAA4}" destId="{3D70FEE1-4DCA-4FC3-BE5E-790C3C49E949}" srcOrd="4" destOrd="0" presId="urn:microsoft.com/office/officeart/2008/layout/LinedList"/>
    <dgm:cxn modelId="{D1BECFDB-5BDF-4775-A4E3-57538F3DA47A}" type="presParOf" srcId="{863E89F9-5F01-4452-B7E6-8D75C305CAA4}" destId="{D20EC5C0-788F-48E7-AEC3-32E857C11E74}" srcOrd="5" destOrd="0" presId="urn:microsoft.com/office/officeart/2008/layout/LinedList"/>
    <dgm:cxn modelId="{177546DF-6A94-4010-99D0-4D5B7A5E0370}" type="presParOf" srcId="{D20EC5C0-788F-48E7-AEC3-32E857C11E74}" destId="{8CDDDC8D-1A32-41AA-9A88-0FE2BD07DD71}" srcOrd="0" destOrd="0" presId="urn:microsoft.com/office/officeart/2008/layout/LinedList"/>
    <dgm:cxn modelId="{4DA64A4B-9CDB-4FE0-81D4-9D45BE84591F}" type="presParOf" srcId="{D20EC5C0-788F-48E7-AEC3-32E857C11E74}" destId="{BA220965-7DDA-44F2-A0E0-32C286C89A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01FD2-868F-475D-8F22-15F8D86FDF8D}">
      <dsp:nvSpPr>
        <dsp:cNvPr id="0" name=""/>
        <dsp:cNvSpPr/>
      </dsp:nvSpPr>
      <dsp:spPr>
        <a:xfrm>
          <a:off x="0" y="2660"/>
          <a:ext cx="62902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E7084-A0D9-41F2-A995-84A8E7A43FAD}">
      <dsp:nvSpPr>
        <dsp:cNvPr id="0" name=""/>
        <dsp:cNvSpPr/>
      </dsp:nvSpPr>
      <dsp:spPr>
        <a:xfrm>
          <a:off x="0" y="2660"/>
          <a:ext cx="6290226" cy="1814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In the editor, you can change a number of settings specific to your project.</a:t>
          </a:r>
          <a:endParaRPr lang="en-US" sz="2300" kern="1200" dirty="0"/>
        </a:p>
      </dsp:txBody>
      <dsp:txXfrm>
        <a:off x="0" y="2660"/>
        <a:ext cx="6290226" cy="1814141"/>
      </dsp:txXfrm>
    </dsp:sp>
    <dsp:sp modelId="{BE82B9DD-C413-40BD-A278-90EAEACAF268}">
      <dsp:nvSpPr>
        <dsp:cNvPr id="0" name=""/>
        <dsp:cNvSpPr/>
      </dsp:nvSpPr>
      <dsp:spPr>
        <a:xfrm>
          <a:off x="0" y="1816801"/>
          <a:ext cx="6290226" cy="0"/>
        </a:xfrm>
        <a:prstGeom prst="line">
          <a:avLst/>
        </a:prstGeom>
        <a:solidFill>
          <a:schemeClr val="accent2">
            <a:hueOff val="574745"/>
            <a:satOff val="-9386"/>
            <a:lumOff val="588"/>
            <a:alphaOff val="0"/>
          </a:schemeClr>
        </a:solidFill>
        <a:ln w="12700" cap="flat" cmpd="sng" algn="ctr">
          <a:solidFill>
            <a:schemeClr val="accent2">
              <a:hueOff val="574745"/>
              <a:satOff val="-9386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F3A96-A0AB-49FF-838F-BBF061312757}">
      <dsp:nvSpPr>
        <dsp:cNvPr id="0" name=""/>
        <dsp:cNvSpPr/>
      </dsp:nvSpPr>
      <dsp:spPr>
        <a:xfrm>
          <a:off x="0" y="1816801"/>
          <a:ext cx="6290226" cy="1814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That includes being able to set the Level that your project's players will load into.</a:t>
          </a:r>
          <a:endParaRPr lang="en-US" sz="2300" kern="1200"/>
        </a:p>
      </dsp:txBody>
      <dsp:txXfrm>
        <a:off x="0" y="1816801"/>
        <a:ext cx="6290226" cy="1814141"/>
      </dsp:txXfrm>
    </dsp:sp>
    <dsp:sp modelId="{3D70FEE1-4DCA-4FC3-BE5E-790C3C49E949}">
      <dsp:nvSpPr>
        <dsp:cNvPr id="0" name=""/>
        <dsp:cNvSpPr/>
      </dsp:nvSpPr>
      <dsp:spPr>
        <a:xfrm>
          <a:off x="0" y="3630943"/>
          <a:ext cx="6290226" cy="0"/>
        </a:xfrm>
        <a:prstGeom prst="line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DDC8D-1A32-41AA-9A88-0FE2BD07DD71}">
      <dsp:nvSpPr>
        <dsp:cNvPr id="0" name=""/>
        <dsp:cNvSpPr/>
      </dsp:nvSpPr>
      <dsp:spPr>
        <a:xfrm>
          <a:off x="0" y="3630943"/>
          <a:ext cx="6290226" cy="1814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In addition to the default game Level, you can set a default editor Level to speed up your workflow by immediately loading into a Level you work on frequently.</a:t>
          </a:r>
          <a:endParaRPr lang="en-US" sz="2300" kern="1200"/>
        </a:p>
      </dsp:txBody>
      <dsp:txXfrm>
        <a:off x="0" y="3630943"/>
        <a:ext cx="6290226" cy="1814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6:07:50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1377 157 24575,'0'-1'0,"0"0"0,-1 0 0,1 1 0,0-1 0,-1 0 0,1 0 0,-1 0 0,1 0 0,-1 0 0,0 0 0,1 1 0,-1-1 0,0 0 0,0 1 0,1-1 0,-1 0 0,0 1 0,0-1 0,0 1 0,0-1 0,0 1 0,0 0 0,1-1 0,-1 1 0,-2 0 0,-32-9 0,19 5 0,-16-5 0,-48-8 0,-27-7 0,65 10 0,21 6 0,0 1 0,-1 1 0,0 1 0,0 1 0,-32-3 0,32 6 0,-1-2 0,-24-5 0,-43-5 0,-267 12 0,169 3 0,183-2 0,-1 0 0,1 1 0,-1-1 0,0 1 0,1 1 0,0-1 0,-1 1 0,1 0 0,0 0 0,0 0 0,0 1 0,0 0 0,1 0 0,-1 0 0,1 1 0,-6 5 0,3-2 0,2 0 0,-1 0 0,1 0 0,0 1 0,0 0 0,1 0 0,0 1 0,1-1 0,-4 15 0,3-11 0,1 1 0,1 0 0,0 0 0,1 0 0,0 0 0,1 0 0,0 0 0,1 0 0,1 0 0,0 0 0,1-1 0,0 1 0,1-1 0,7 19 0,0-15 0,1 0 0,1-1 0,0 0 0,0-1 0,2-1 0,-1 0 0,2-1 0,17 12 0,44 36 0,-61-47 0,0-2 0,1 0 0,1-1 0,0 0 0,0-2 0,1 0 0,22 6 0,37 17 0,-59-24 0,0-1 0,0 0 0,31 4 0,-6-2 0,112 17 0,-5 5 0,-129-26 0,1 0 0,-1 1 0,0 2 0,31 12 0,-19-6 0,0-1 0,54 10 0,19 6 0,-58-7 0,11 4 0,2-9 0,1-3 0,0-3 0,1-2 0,72-1 0,-115-6 0,0 1 0,0 1 0,21 6 0,8 1 0,3 0 0,-26-4 0,1-2 0,45 3 0,-37-7 0,-13 2 0,0-2 0,0 0 0,-1-1 0,1-2 0,0 0 0,-1-2 0,0 0 0,39-15 0,-49 15 0,0 0 0,-1-1 0,1 0 0,-2-1 0,1 0 0,-1-1 0,0 0 0,0-1 0,13-16 0,12-11 0,-27 29 0,-1-1 0,0 0 0,0 0 0,0 0 0,7-14 0,-5 6 0,0 0 0,-1 0 0,-1 0 0,-1-1 0,-1 0 0,0 0 0,-1 0 0,0-1 0,1-30 0,-5 27 0,1 7 0,-1 0 0,0 1 0,-1-1 0,-5-20 0,5 29 0,0 1 0,-1 0 0,1 0 0,-1 0 0,0 0 0,0 1 0,-1-1 0,1 0 0,-1 1 0,0 0 0,0-1 0,0 1 0,0 0 0,0 1 0,-1-1 0,1 1 0,-1-1 0,-6-2 0,-55-22 0,-14-8 0,55 24 0,0 1 0,0 1 0,-1 1 0,0 1 0,-31-4 0,23 4 0,0-1 0,-40-15 0,37 12 0,1 1 0,-2 1 0,1 2 0,-40-2 0,37 4 0,-87-3 0,85 8 0,-78-13 0,71 6 0,-1 3 0,-79 1 0,76 4 0,0-2 0,-61-11 0,37 4 0,-1 2 0,-124 8 0,64 0 0,116-2 0,-13 1 0,0-2 0,0-1 0,-60-12 0,18 5 105,60 8-472,-1-1-1,1 0 1,-19-5-1,18 2-6458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16:08:05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1869 0 24575,'-25'3'0,"1"0"0,-1 2 0,1 1 0,-1 0 0,2 2 0,-1 1 0,-36 19 0,-49 17 0,-23 10 0,87-34 0,-66 21 0,93-36 0,0 1 0,-32 19 0,-14 6 0,45-23 0,0 1 0,1 1 0,-31 23 0,29-20 0,1 0 0,-36 17 0,20-12 0,1 1 0,1 2 0,-39 33 0,-174 137 0,221-170 0,-8 4 0,1 3 0,1 0 0,-44 56 0,35-35 0,29-39 0,2 0 0,0 0 0,0 1 0,1 1 0,0-1 0,1 1 0,-8 23 0,-39 118 0,-29 104 0,75-224 0,2 0 0,1 0 0,2 1 0,1 52 0,3-65 0,1 0 0,1 0 0,0-1 0,2 1 0,1-1 0,0 0 0,2 0 0,12 25 0,69 98 0,33 11 0,-104-133 0,19 17 0,55 47 0,-65-62 0,-15-15 0,0 0 0,1 0 0,20 9 0,-20-11 0,1 0 0,-1 1 0,19 17 0,-14-12 0,0 0 0,0-2 0,1 0 0,39 17 0,12 6 0,-41-20 0,1-1 0,0-1 0,64 14 0,-54-16 0,65 26 0,-89-30 0,0-2 0,-1 0 0,2 0 0,-1-2 0,24 2 0,40 6 0,-34-3 0,1-2 0,0-2 0,87-6 0,-29 1 0,-68 2 0,-8 1 0,-1 0 0,1-2 0,-1-2 0,1 0 0,-1-2 0,0-1 0,37-12 0,-45 11 0,1 1 0,0 2 0,0 0 0,25-2 0,16-2 0,48-2 0,-79 9 0,0-2 0,41-8 0,-45 6 0,1 1 0,47 0 0,-46 3 0,-1 0 0,44-10 0,57-16 0,-103 22 0,54-3 0,-51 6 0,44-8 0,97-16 0,-115 16 0,-28 6 0,1-1 0,-2-1 0,37-13 0,158-51 0,-200 62 0,-8 3 0,1 0 0,-1-1 0,-1 0 0,1-1 0,-1-1 0,0 0 0,11-10 0,89-67 0,71-54 0,-173 129 0,-1-1 0,0 0 0,0 0 0,-1-1 0,-1 0 0,11-22 0,3-5 0,-7 12 0,-2-1 0,-1 0 0,-1 0 0,12-56 0,13-39 0,-26 90 0,0-1 0,7-65 0,-10 52 0,1-21 0,-3-1 0,-7-80 0,0 26 0,3 113 0,0-1 0,-1 0 0,0 0 0,-1 1 0,0-1 0,-1 1 0,0-1 0,-1 1 0,0 0 0,0 0 0,-1 1 0,0-1 0,-11-13 0,-14-34 0,25 45 0,-1-1 0,-1 2 0,-15-23 0,-18-12 0,-1 2 0,-3 2 0,-89-67 0,112 95 0,0 1 0,-2 1 0,1 1 0,-2 1 0,-36-10 0,40 13 0,-38-20 0,46 20 0,0 1 0,0 0 0,0 1 0,-15-3 0,-33-8 0,23 6 0,1 1 0,-1 1 0,-1 3 0,-37-2 0,49 6 0,1-1 0,-28-7 0,27 4 0,-51-3 0,-109-5 0,-19 0 0,106 12 0,-86 4 0,98 9 0,56-6 0,-59 2 0,47-7 0,0 1 0,-52 10 0,37-5 0,-1-2 0,-109-5 0,64-2 0,90 1 0,1-1 0,-1 0 0,0-1 0,1-1 0,0 0 0,-21-9 0,-33-9 0,-14 0-1365,62 19-5461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20:10:45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28/11/2022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docs.unrealengine.com/5.0/en-US/gameplay-framework-quick-reference-in-unreal-engin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Default Maps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31" name="Picture 2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Changing the default level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03D649E-D767-4691-D18F-98A49008D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504981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1409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0" name="Picture 2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31" name="Picture 2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Changing the default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728378-DD0A-EB62-86AC-FB8F3DD8F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297" y="1786887"/>
            <a:ext cx="6569903" cy="370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40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0" name="Picture 2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31" name="Picture 2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Changing the default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54E529-CC0E-9D40-CBCC-488F72EC9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343" y="2035838"/>
            <a:ext cx="6895322" cy="27863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876DD1-F8A3-6497-BDAC-8488B565C90F}"/>
                  </a:ext>
                </a:extLst>
              </p14:cNvPr>
              <p14:cNvContentPartPr/>
              <p14:nvPr/>
            </p14:nvContentPartPr>
            <p14:xfrm>
              <a:off x="6297047" y="2154673"/>
              <a:ext cx="982080" cy="366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876DD1-F8A3-6497-BDAC-8488B565C9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88407" y="2145673"/>
                <a:ext cx="99972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45291B-2CC9-F58C-E5C2-979D40E2794A}"/>
                  </a:ext>
                </a:extLst>
              </p14:cNvPr>
              <p14:cNvContentPartPr/>
              <p14:nvPr/>
            </p14:nvContentPartPr>
            <p14:xfrm>
              <a:off x="8741807" y="2556433"/>
              <a:ext cx="1542600" cy="100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45291B-2CC9-F58C-E5C2-979D40E279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32807" y="2547433"/>
                <a:ext cx="1560240" cy="101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4038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>
                <a:hlinkClick r:id="rId3"/>
              </a:rPr>
              <a:t>https://docs.unrealengine.com/5.0/en-US/changing-the-default-level-of-an-unreal-engine-project/</a:t>
            </a:r>
            <a:endParaRPr lang="en-US" dirty="0"/>
          </a:p>
          <a:p>
            <a:pPr algn="r"/>
            <a:endParaRPr lang="en-US" dirty="0"/>
          </a:p>
          <a:p>
            <a:pPr algn="r"/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3D26B5-080F-4A58-0BDE-E1E683E478E0}"/>
                  </a:ext>
                </a:extLst>
              </p14:cNvPr>
              <p14:cNvContentPartPr/>
              <p14:nvPr/>
            </p14:nvContentPartPr>
            <p14:xfrm>
              <a:off x="2940030" y="408925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3D26B5-080F-4A58-0BDE-E1E683E478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31030" y="408025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3027</TotalTime>
  <Words>102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Vapor Trail</vt:lpstr>
      <vt:lpstr>Unreal engine advnced</vt:lpstr>
      <vt:lpstr>Changing the default level</vt:lpstr>
      <vt:lpstr>Changing the default level</vt:lpstr>
      <vt:lpstr>Changing the default level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305</cp:revision>
  <dcterms:created xsi:type="dcterms:W3CDTF">2022-10-07T08:07:26Z</dcterms:created>
  <dcterms:modified xsi:type="dcterms:W3CDTF">2022-11-28T16:08:05Z</dcterms:modified>
</cp:coreProperties>
</file>