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88" r:id="rId3"/>
    <p:sldId id="28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utility/pai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Pair and Tuple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Std::pair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std::pair </a:t>
            </a:r>
            <a:r>
              <a:rPr lang="en-GB" sz="2400" dirty="0"/>
              <a:t>is a class template that provides a way to store two different typed objects as a single unit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 std::pair when you need to group 2 </a:t>
            </a:r>
            <a:r>
              <a:rPr lang="en-GB" sz="2400"/>
              <a:t>elements together, </a:t>
            </a:r>
            <a:r>
              <a:rPr lang="en-GB" sz="2400" dirty="0"/>
              <a:t>but don’t want to create a class/struct for it</a:t>
            </a:r>
            <a:endParaRPr lang="en-GB" sz="2200" dirty="0"/>
          </a:p>
        </p:txBody>
      </p:sp>
      <p:pic>
        <p:nvPicPr>
          <p:cNvPr id="23" name="Graphic 22" descr="Two Heart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6114F-4C7A-08AB-E556-6D54291D1205}"/>
              </a:ext>
            </a:extLst>
          </p:cNvPr>
          <p:cNvSpPr txBox="1"/>
          <p:nvPr/>
        </p:nvSpPr>
        <p:spPr>
          <a:xfrm>
            <a:off x="2609850" y="3975789"/>
            <a:ext cx="360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std::pair&lt;int, float&gt; p1;</a:t>
            </a:r>
            <a:endParaRPr lang="en-IL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Std</a:t>
            </a:r>
            <a:r>
              <a:rPr lang="en-US"/>
              <a:t>::tuple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std::tuple </a:t>
            </a:r>
            <a:r>
              <a:rPr lang="en-GB" sz="2400" dirty="0"/>
              <a:t>is a fixed-size collection of heterogeneous values. It is a generalization of std::pair.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 std::tuple when you need to group more than 2 elements together, but don’t want to create a class/struct for it.</a:t>
            </a:r>
            <a:endParaRPr lang="en-GB" sz="2200" dirty="0"/>
          </a:p>
        </p:txBody>
      </p:sp>
      <p:pic>
        <p:nvPicPr>
          <p:cNvPr id="23" name="Graphic 22" descr="Two Heart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6114F-4C7A-08AB-E556-6D54291D1205}"/>
              </a:ext>
            </a:extLst>
          </p:cNvPr>
          <p:cNvSpPr txBox="1"/>
          <p:nvPr/>
        </p:nvSpPr>
        <p:spPr>
          <a:xfrm>
            <a:off x="920750" y="3791639"/>
            <a:ext cx="633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std::tuple&lt;int, float, bool, char, int&gt; t1;</a:t>
            </a:r>
            <a:endParaRPr lang="en-IL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https://en.cppreference.com/w/cpp/utility/pair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3199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CPP Beginners</vt:lpstr>
      <vt:lpstr>Std::pair</vt:lpstr>
      <vt:lpstr>Std::tuple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378</cp:revision>
  <dcterms:created xsi:type="dcterms:W3CDTF">2022-10-07T08:07:26Z</dcterms:created>
  <dcterms:modified xsi:type="dcterms:W3CDTF">2022-12-19T16:49:17Z</dcterms:modified>
</cp:coreProperties>
</file>