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8"/>
  </p:handoutMasterIdLst>
  <p:sldIdLst>
    <p:sldId id="256" r:id="rId2"/>
    <p:sldId id="269" r:id="rId3"/>
    <p:sldId id="274" r:id="rId4"/>
    <p:sldId id="275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Basics – Classes and Structs – </a:t>
            </a:r>
            <a:r>
              <a:rPr lang="en-US" b="1" dirty="0"/>
              <a:t>Quick introduction</a:t>
            </a:r>
            <a:endParaRPr lang="en-IL" b="1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Classes and structs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So far we have only used functions in C++. The language is OOP which means we can also use classes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(structs are identical to classes in CPP except of default accessibility – in UE there are other differences).</a:t>
            </a:r>
          </a:p>
          <a:p>
            <a:r>
              <a:rPr lang="en-GB" sz="2400" dirty="0"/>
              <a:t>A class is a user-defined type.</a:t>
            </a:r>
          </a:p>
          <a:p>
            <a:r>
              <a:rPr lang="en-GB" sz="2400" dirty="0"/>
              <a:t>A class defines the idea of an object:</a:t>
            </a:r>
          </a:p>
          <a:p>
            <a:pPr lvl="1"/>
            <a:r>
              <a:rPr lang="en-GB" dirty="0"/>
              <a:t>what data it holds</a:t>
            </a:r>
          </a:p>
          <a:p>
            <a:pPr lvl="1"/>
            <a:r>
              <a:rPr lang="en-GB" dirty="0"/>
              <a:t>What functions it can be asked to perform</a:t>
            </a:r>
          </a:p>
          <a:p>
            <a:r>
              <a:rPr lang="en-GB" sz="2400" dirty="0"/>
              <a:t>Example: “Projectile”</a:t>
            </a:r>
          </a:p>
          <a:p>
            <a:r>
              <a:rPr lang="en-GB" sz="2400" dirty="0"/>
              <a:t>An object is an instance of a class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23" name="Graphic 22" descr="Classroom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Member Variables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A class pulls together related data in the form of variables.</a:t>
            </a:r>
          </a:p>
          <a:p>
            <a:r>
              <a:rPr lang="en-GB" sz="2400" dirty="0"/>
              <a:t>Variables inside a class are called “Member Variables” or “Data members”.</a:t>
            </a:r>
          </a:p>
          <a:p>
            <a:r>
              <a:rPr lang="en-GB" sz="2400" dirty="0"/>
              <a:t>Example: </a:t>
            </a:r>
          </a:p>
          <a:p>
            <a:pPr lvl="1"/>
            <a:r>
              <a:rPr lang="en-GB" sz="2200" dirty="0"/>
              <a:t>Name: Missile</a:t>
            </a:r>
          </a:p>
          <a:p>
            <a:pPr lvl="1"/>
            <a:r>
              <a:rPr lang="en-GB" sz="2200" dirty="0"/>
              <a:t>Speed: 200 km/h</a:t>
            </a:r>
          </a:p>
          <a:p>
            <a:pPr lvl="1"/>
            <a:r>
              <a:rPr lang="en-GB" sz="2200" dirty="0"/>
              <a:t>Damage radius: 50 meters</a:t>
            </a:r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23" name="Graphic 22" descr="Classroom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5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Member functions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A class also adds functions that (generally) operate on the data.</a:t>
            </a:r>
          </a:p>
          <a:p>
            <a:r>
              <a:rPr lang="en-GB" sz="2400" dirty="0"/>
              <a:t>Functions inside a class are called member functions or Methods.</a:t>
            </a:r>
          </a:p>
          <a:p>
            <a:r>
              <a:rPr lang="en-GB" sz="2400" dirty="0"/>
              <a:t>Example: Launch, Move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800" dirty="0"/>
              <a:t>*Functions that are outside of a class are called “Free Functions”</a:t>
            </a:r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23" name="Graphic 22" descr="Classroom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4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https://en.cppreference.com/w/cpp/language/classes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3048</TotalTime>
  <Words>211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Unreal engine advnced</vt:lpstr>
      <vt:lpstr>Classes and structs</vt:lpstr>
      <vt:lpstr>Member Variables</vt:lpstr>
      <vt:lpstr>Member functions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244</cp:revision>
  <dcterms:created xsi:type="dcterms:W3CDTF">2022-10-07T08:07:26Z</dcterms:created>
  <dcterms:modified xsi:type="dcterms:W3CDTF">2022-11-12T21:27:03Z</dcterms:modified>
</cp:coreProperties>
</file>