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 dirty="0"/>
            <a:t>CPP Intermediate</a:t>
          </a:r>
          <a:r>
            <a:rPr lang="en-US" dirty="0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3AAAE9C4-95DC-4E28-BF26-616AD1212535}">
      <dgm:prSet/>
      <dgm:spPr/>
      <dgm:t>
        <a:bodyPr/>
        <a:lstStyle/>
        <a:p>
          <a:r>
            <a:rPr lang="en-US" dirty="0"/>
            <a:t>Static members</a:t>
          </a:r>
        </a:p>
      </dgm:t>
    </dgm:pt>
    <dgm:pt modelId="{3465041C-A890-41DC-B96A-DFADD3319CCE}" type="parTrans" cxnId="{D5CDCF7A-953F-4EE2-99E2-2D6C8669A5B8}">
      <dgm:prSet/>
      <dgm:spPr/>
    </dgm:pt>
    <dgm:pt modelId="{5C4B8C48-1D38-442C-8D7D-4460B65F44BF}" type="sibTrans" cxnId="{D5CDCF7A-953F-4EE2-99E2-2D6C8669A5B8}">
      <dgm:prSet/>
      <dgm:spPr/>
    </dgm:pt>
    <dgm:pt modelId="{1AA2D133-1946-4B6C-8E42-0AD6CBAB11B5}">
      <dgm:prSet/>
      <dgm:spPr/>
      <dgm:t>
        <a:bodyPr/>
        <a:lstStyle/>
        <a:p>
          <a:r>
            <a:rPr lang="en-US" dirty="0"/>
            <a:t>Classes and objects</a:t>
          </a:r>
        </a:p>
      </dgm:t>
    </dgm:pt>
    <dgm:pt modelId="{9F3E71AA-56C6-427F-A6BB-18AF65EB35E7}" type="parTrans" cxnId="{5CAD6858-8BAA-4F91-8A24-5651F921E1A8}">
      <dgm:prSet/>
      <dgm:spPr/>
    </dgm:pt>
    <dgm:pt modelId="{5E080C1C-31E8-44B8-A56E-BB068A4C07C8}" type="sibTrans" cxnId="{5CAD6858-8BAA-4F91-8A24-5651F921E1A8}">
      <dgm:prSet/>
      <dgm:spPr/>
    </dgm:pt>
    <dgm:pt modelId="{94675390-6361-400F-881C-B7D6575696A4}">
      <dgm:prSet/>
      <dgm:spPr/>
      <dgm:t>
        <a:bodyPr/>
        <a:lstStyle/>
        <a:p>
          <a:r>
            <a:rPr lang="en-US" dirty="0"/>
            <a:t>Typedefs and aliasing</a:t>
          </a:r>
        </a:p>
      </dgm:t>
    </dgm:pt>
    <dgm:pt modelId="{F050C9A1-108D-4A6C-A528-AF471E61937B}" type="parTrans" cxnId="{1CA81843-211E-4F67-8394-CE19368A7A3D}">
      <dgm:prSet/>
      <dgm:spPr/>
    </dgm:pt>
    <dgm:pt modelId="{C91E0276-0EB3-4BA1-AFE7-C5324E6980C3}" type="sibTrans" cxnId="{1CA81843-211E-4F67-8394-CE19368A7A3D}">
      <dgm:prSet/>
      <dgm:spPr/>
    </dgm:pt>
    <dgm:pt modelId="{8E511313-011A-4895-AE46-8AA168E0C549}">
      <dgm:prSet/>
      <dgm:spPr/>
      <dgm:t>
        <a:bodyPr/>
        <a:lstStyle/>
        <a:p>
          <a:r>
            <a:rPr lang="en-US" dirty="0"/>
            <a:t>Build process – Quick review</a:t>
          </a:r>
        </a:p>
      </dgm:t>
    </dgm:pt>
    <dgm:pt modelId="{BE8F4A0D-BA39-448D-AEF6-AE347660DC11}" type="parTrans" cxnId="{2E6B6217-8AF0-417B-B224-AB31A4E2160F}">
      <dgm:prSet/>
      <dgm:spPr/>
    </dgm:pt>
    <dgm:pt modelId="{AC5A487A-71F5-46BD-BBE4-76D4C039750F}" type="sibTrans" cxnId="{2E6B6217-8AF0-417B-B224-AB31A4E2160F}">
      <dgm:prSet/>
      <dgm:spPr/>
    </dgm:pt>
    <dgm:pt modelId="{C87126E9-B1F2-4CD8-8A0F-1C76BF8F1C74}">
      <dgm:prSet/>
      <dgm:spPr/>
      <dgm:t>
        <a:bodyPr/>
        <a:lstStyle/>
        <a:p>
          <a:r>
            <a:rPr lang="en-US" dirty="0"/>
            <a:t>std::vector</a:t>
          </a:r>
        </a:p>
      </dgm:t>
    </dgm:pt>
    <dgm:pt modelId="{14FAB00A-EB50-48DF-A31B-46C266A52C52}" type="parTrans" cxnId="{50C1654A-5E2F-4E57-A6E2-6215629A717B}">
      <dgm:prSet/>
      <dgm:spPr/>
    </dgm:pt>
    <dgm:pt modelId="{AF873543-1111-46B3-BC5F-490A050DD50B}" type="sibTrans" cxnId="{50C1654A-5E2F-4E57-A6E2-6215629A717B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5B4C03-CB37-473C-95EA-5F3290E09F7E}" srcId="{9EBA827D-D668-469A-B5D8-CAF855821986}" destId="{B8C65F2F-9C55-4517-85E0-8E89F03A8D24}" srcOrd="10" destOrd="0" parTransId="{A5D4043D-3408-49DF-9D2F-4062AE535766}" sibTransId="{606A0BB6-B98A-4128-9707-91641F9D7882}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E74BFB05-6C1E-4003-B072-6939D6DAA806}" type="presOf" srcId="{DDE3E4B9-00AB-4074-BBA0-B6B9A51F2487}" destId="{7C7483BB-5ED8-40A2-B22A-5B62132FCFD2}" srcOrd="0" destOrd="5" presId="urn:microsoft.com/office/officeart/2005/8/layout/list1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A713A215-7BD5-44ED-B006-00FEAD5787D0}" type="presOf" srcId="{1AA2D133-1946-4B6C-8E42-0AD6CBAB11B5}" destId="{7C7483BB-5ED8-40A2-B22A-5B62132FCFD2}" srcOrd="0" destOrd="9" presId="urn:microsoft.com/office/officeart/2005/8/layout/list1"/>
    <dgm:cxn modelId="{2E6B6217-8AF0-417B-B224-AB31A4E2160F}" srcId="{9EBA827D-D668-469A-B5D8-CAF855821986}" destId="{8E511313-011A-4895-AE46-8AA168E0C549}" srcOrd="8" destOrd="0" parTransId="{BE8F4A0D-BA39-448D-AEF6-AE347660DC11}" sibTransId="{AC5A487A-71F5-46BD-BBE4-76D4C039750F}"/>
    <dgm:cxn modelId="{D2574118-A92D-4B68-931F-17D5A2D8BA51}" type="presOf" srcId="{906E6A55-6536-44D4-B2B3-60FEC6367F25}" destId="{F54E809A-C9AD-4893-95FB-2614467DA9DD}" srcOrd="1" destOrd="0" presId="urn:microsoft.com/office/officeart/2005/8/layout/list1"/>
    <dgm:cxn modelId="{49AB6520-3DE4-4B89-A8B9-47D30D52C7F1}" type="presOf" srcId="{3C79895F-5990-484A-A137-8151A835BEEF}" destId="{7C7483BB-5ED8-40A2-B22A-5B62132FCFD2}" srcOrd="0" destOrd="3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8EBC1522-7AE2-44BD-8911-C7DA26299051}" type="presOf" srcId="{8858E04D-6240-4388-B812-A163580C332F}" destId="{7C7483BB-5ED8-40A2-B22A-5B62132FCFD2}" srcOrd="0" destOrd="2" presId="urn:microsoft.com/office/officeart/2005/8/layout/list1"/>
    <dgm:cxn modelId="{565E192B-D101-454B-9AE2-2362E53D2455}" type="presOf" srcId="{5E4D6931-AF8A-42A2-B02C-425D2D034CE4}" destId="{7C7483BB-5ED8-40A2-B22A-5B62132FCFD2}" srcOrd="0" destOrd="4" presId="urn:microsoft.com/office/officeart/2005/8/layout/list1"/>
    <dgm:cxn modelId="{4CD7AF2D-4346-439A-8718-71AECBA246A6}" type="presOf" srcId="{B8C65F2F-9C55-4517-85E0-8E89F03A8D24}" destId="{7C7483BB-5ED8-40A2-B22A-5B62132FCFD2}" srcOrd="0" destOrd="10" presId="urn:microsoft.com/office/officeart/2005/8/layout/list1"/>
    <dgm:cxn modelId="{7015532F-7621-4C7D-AE97-CDC756CBBB98}" type="presOf" srcId="{94675390-6361-400F-881C-B7D6575696A4}" destId="{7C7483BB-5ED8-40A2-B22A-5B62132FCFD2}" srcOrd="0" destOrd="13" presId="urn:microsoft.com/office/officeart/2005/8/layout/list1"/>
    <dgm:cxn modelId="{DC57F431-F458-4F12-A63E-8EC3DD390B98}" srcId="{9EBA827D-D668-469A-B5D8-CAF855821986}" destId="{3C79895F-5990-484A-A137-8151A835BEEF}" srcOrd="3" destOrd="0" parTransId="{92D1A6CF-7DDD-4336-B41F-65E0E537F3C4}" sibTransId="{F1944472-E6F2-4E92-AF8C-CBC6DAAA334F}"/>
    <dgm:cxn modelId="{FBD7A736-2195-41F1-A027-65CB1C566602}" type="presOf" srcId="{906E6A55-6536-44D4-B2B3-60FEC6367F25}" destId="{E8457E5C-8598-451C-827A-74874040C8CE}" srcOrd="0" destOrd="0" presId="urn:microsoft.com/office/officeart/2005/8/layout/list1"/>
    <dgm:cxn modelId="{322D0A37-3F9F-435F-ADEC-E1F5396D569B}" srcId="{9EBA827D-D668-469A-B5D8-CAF855821986}" destId="{5E4D6931-AF8A-42A2-B02C-425D2D034CE4}" srcOrd="4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A66F2C39-B3B1-4659-91C6-B0CE924906A5}" type="presOf" srcId="{4112495F-0165-43B4-A326-3F1B6CE4CF61}" destId="{6E75BE23-E928-4A8D-A9BC-1CD290D0A2B2}" srcOrd="0" destOrd="3" presId="urn:microsoft.com/office/officeart/2005/8/layout/list1"/>
    <dgm:cxn modelId="{073CE63C-4A46-48AB-B767-12204EF1BB18}" type="presOf" srcId="{AE4852A0-D17A-4303-8B5F-4858396FF700}" destId="{6E75BE23-E928-4A8D-A9BC-1CD290D0A2B2}" srcOrd="0" destOrd="8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1CA81843-211E-4F67-8394-CE19368A7A3D}" srcId="{9EBA827D-D668-469A-B5D8-CAF855821986}" destId="{94675390-6361-400F-881C-B7D6575696A4}" srcOrd="13" destOrd="0" parTransId="{F050C9A1-108D-4A6C-A528-AF471E61937B}" sibTransId="{C91E0276-0EB3-4BA1-AFE7-C5324E6980C3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7EB7864-5D7C-485A-9E77-430519CA07FE}" type="presOf" srcId="{C87126E9-B1F2-4CD8-8A0F-1C76BF8F1C74}" destId="{7C7483BB-5ED8-40A2-B22A-5B62132FCFD2}" srcOrd="0" destOrd="12" presId="urn:microsoft.com/office/officeart/2005/8/layout/list1"/>
    <dgm:cxn modelId="{D8964966-0D39-4016-B4D8-C9D1B765FEFE}" type="presOf" srcId="{B16B9C93-CBB7-4D5F-BE6E-7A720A7EEA30}" destId="{6E75BE23-E928-4A8D-A9BC-1CD290D0A2B2}" srcOrd="0" destOrd="9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50C1654A-5E2F-4E57-A6E2-6215629A717B}" srcId="{9EBA827D-D668-469A-B5D8-CAF855821986}" destId="{C87126E9-B1F2-4CD8-8A0F-1C76BF8F1C74}" srcOrd="12" destOrd="0" parTransId="{14FAB00A-EB50-48DF-A31B-46C266A52C52}" sibTransId="{AF873543-1111-46B3-BC5F-490A050DD50B}"/>
    <dgm:cxn modelId="{6EAD8C6B-8B0C-49DF-B4D2-7D274F731197}" type="presOf" srcId="{EA90EDE6-09D0-4A41-AD7F-1E718894C986}" destId="{6E75BE23-E928-4A8D-A9BC-1CD290D0A2B2}" srcOrd="0" destOrd="6" presId="urn:microsoft.com/office/officeart/2005/8/layout/list1"/>
    <dgm:cxn modelId="{99349C4B-F5C9-45CB-87E2-B774C798320E}" type="presOf" srcId="{F0412F0D-3435-4E92-B0E3-90AFF676FC72}" destId="{6E75BE23-E928-4A8D-A9BC-1CD290D0A2B2}" srcOrd="0" destOrd="4" presId="urn:microsoft.com/office/officeart/2005/8/layout/list1"/>
    <dgm:cxn modelId="{5909A16C-D6DE-4F4F-A8FE-20AF26866F9A}" type="presOf" srcId="{0D9433DC-FD12-4FD3-A705-ED6FFC93CFF3}" destId="{7C7483BB-5ED8-40A2-B22A-5B62132FCFD2}" srcOrd="0" destOrd="6" presId="urn:microsoft.com/office/officeart/2005/8/layout/list1"/>
    <dgm:cxn modelId="{A65A4171-ACB2-423C-A49B-62FE399DEB2B}" type="presOf" srcId="{4DB917F1-3F58-4474-BDFB-D56531B94147}" destId="{5656E000-DE3E-483F-8213-44AB7638CC98}" srcOrd="0" destOrd="1" presId="urn:microsoft.com/office/officeart/2005/8/layout/list1"/>
    <dgm:cxn modelId="{40A5DC54-DB09-4537-892A-96E143DFF05E}" srcId="{9EBA827D-D668-469A-B5D8-CAF855821986}" destId="{0D9433DC-FD12-4FD3-A705-ED6FFC93CFF3}" srcOrd="6" destOrd="0" parTransId="{3AC4F690-33BF-4B38-82FB-479FBE44D25B}" sibTransId="{BD644D3C-5D4A-478D-A28D-2BDC358BA4DE}"/>
    <dgm:cxn modelId="{2C070B76-DC1B-41A5-BE0B-C629BDE49B86}" srcId="{906E6A55-6536-44D4-B2B3-60FEC6367F25}" destId="{B16B9C93-CBB7-4D5F-BE6E-7A720A7EEA30}" srcOrd="9" destOrd="0" parTransId="{D1C2DB0E-C4E2-4433-8312-21936E02CED7}" sibTransId="{DA4E2C8D-64A7-4D1C-B689-64969BB3A5C5}"/>
    <dgm:cxn modelId="{C96C5176-2592-4216-A6D5-49D99F8BCC98}" type="presOf" srcId="{2EC2619A-44E4-48B1-992E-A5A3DA93F016}" destId="{6E75BE23-E928-4A8D-A9BC-1CD290D0A2B2}" srcOrd="0" destOrd="0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3FBA0457-7D85-4DF8-8639-4B6D13D7530D}" type="presOf" srcId="{00F400F1-A1A7-4AC9-8651-166392054CDB}" destId="{5656E000-DE3E-483F-8213-44AB7638CC98}" srcOrd="0" destOrd="2" presId="urn:microsoft.com/office/officeart/2005/8/layout/list1"/>
    <dgm:cxn modelId="{5CAD6858-8BAA-4F91-8A24-5651F921E1A8}" srcId="{9EBA827D-D668-469A-B5D8-CAF855821986}" destId="{1AA2D133-1946-4B6C-8E42-0AD6CBAB11B5}" srcOrd="9" destOrd="0" parTransId="{9F3E71AA-56C6-427F-A6BB-18AF65EB35E7}" sibTransId="{5E080C1C-31E8-44B8-A56E-BB068A4C07C8}"/>
    <dgm:cxn modelId="{D5CDCF7A-953F-4EE2-99E2-2D6C8669A5B8}" srcId="{906E6A55-6536-44D4-B2B3-60FEC6367F25}" destId="{3AAAE9C4-95DC-4E28-BF26-616AD1212535}" srcOrd="1" destOrd="0" parTransId="{3465041C-A890-41DC-B96A-DFADD3319CCE}" sibTransId="{5C4B8C48-1D38-442C-8D7D-4460B65F44BF}"/>
    <dgm:cxn modelId="{B49BD95A-B40A-4E02-AA7F-02B2B46F9F0B}" srcId="{9EBA827D-D668-469A-B5D8-CAF855821986}" destId="{2DC74599-C94F-448A-9BC9-58A487728A79}" srcOrd="14" destOrd="0" parTransId="{CDF5217C-8B47-4CE5-A43D-BD6A1F1301F3}" sibTransId="{A820A194-1D48-41C3-879C-09A9554B6604}"/>
    <dgm:cxn modelId="{F988DC7C-5665-47A1-9214-E4799CC4D627}" type="presOf" srcId="{B0A3C049-E7D2-47E0-96EB-79D8E6BC9428}" destId="{29A498AB-5660-42D0-968F-6AED228066EC}" srcOrd="1" destOrd="0" presId="urn:microsoft.com/office/officeart/2005/8/layout/list1"/>
    <dgm:cxn modelId="{47D61483-075E-45A5-A1A4-7C5982E9C2A0}" type="presOf" srcId="{3AAAE9C4-95DC-4E28-BF26-616AD1212535}" destId="{6E75BE23-E928-4A8D-A9BC-1CD290D0A2B2}" srcOrd="0" destOrd="1" presId="urn:microsoft.com/office/officeart/2005/8/layout/list1"/>
    <dgm:cxn modelId="{4A7FA086-EE5C-43A3-9A48-F36AAEC54086}" type="presOf" srcId="{8E511313-011A-4895-AE46-8AA168E0C549}" destId="{7C7483BB-5ED8-40A2-B22A-5B62132FCFD2}" srcOrd="0" destOrd="8" presId="urn:microsoft.com/office/officeart/2005/8/layout/list1"/>
    <dgm:cxn modelId="{A528ED87-EB0A-44FC-8F58-DFE7A988A8E3}" type="presOf" srcId="{2DC74599-C94F-448A-9BC9-58A487728A79}" destId="{7C7483BB-5ED8-40A2-B22A-5B62132FCFD2}" srcOrd="0" destOrd="14" presId="urn:microsoft.com/office/officeart/2005/8/layout/list1"/>
    <dgm:cxn modelId="{F8CCF088-AA9F-41C5-A46E-D2B3152B298F}" type="presOf" srcId="{5ED681C3-BAF6-48DB-A9F8-5E71422D7969}" destId="{6E75BE23-E928-4A8D-A9BC-1CD290D0A2B2}" srcOrd="0" destOrd="7" presId="urn:microsoft.com/office/officeart/2005/8/layout/list1"/>
    <dgm:cxn modelId="{44537289-4040-45E9-838C-F05D4AACC1B8}" srcId="{906E6A55-6536-44D4-B2B3-60FEC6367F25}" destId="{2EC2619A-44E4-48B1-992E-A5A3DA93F016}" srcOrd="0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8A8C0497-8FEF-4AB8-B2A4-0C2C337512E3}" type="presOf" srcId="{B0A3C049-E7D2-47E0-96EB-79D8E6BC9428}" destId="{E171B225-A972-4706-9DBD-6F1B92AAA60F}" srcOrd="0" destOrd="0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E68807A9-F429-4EAA-9557-954BDA5FB4E6}" srcId="{9EBA827D-D668-469A-B5D8-CAF855821986}" destId="{DDE3E4B9-00AB-4074-BBA0-B6B9A51F2487}" srcOrd="5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7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DA5497B6-B09E-4842-98E3-8B8359307185}" type="presOf" srcId="{42758427-29AF-41A6-A0C0-B1E579D14236}" destId="{5656E000-DE3E-483F-8213-44AB7638CC98}" srcOrd="0" destOrd="0" presId="urn:microsoft.com/office/officeart/2005/8/layout/list1"/>
    <dgm:cxn modelId="{866D01B7-F9FA-4AEB-93A0-3E814E2F5177}" type="presOf" srcId="{853F2C50-FFD9-48A8-86BF-AD5CDB52CDC7}" destId="{5656E000-DE3E-483F-8213-44AB7638CC98}" srcOrd="0" destOrd="3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DBBC7-53D2-4FB2-8986-95EDFEA79FDB}" type="presOf" srcId="{FD195850-5C4E-4C11-BDFD-D6FA51DD17DA}" destId="{6E75BE23-E928-4A8D-A9BC-1CD290D0A2B2}" srcOrd="0" destOrd="2" presId="urn:microsoft.com/office/officeart/2005/8/layout/list1"/>
    <dgm:cxn modelId="{273670CC-A560-4232-85D1-E9579C365A23}" type="presOf" srcId="{29494F5A-AB00-4047-9250-5B07965BBA4A}" destId="{7C7483BB-5ED8-40A2-B22A-5B62132FCFD2}" srcOrd="0" destOrd="1" presId="urn:microsoft.com/office/officeart/2005/8/layout/list1"/>
    <dgm:cxn modelId="{89D420CD-4326-4896-B983-262DF8E63923}" type="presOf" srcId="{6531B7D6-09E2-49DD-931E-F2ADD2F73952}" destId="{6E75BE23-E928-4A8D-A9BC-1CD290D0A2B2}" srcOrd="0" destOrd="5" presId="urn:microsoft.com/office/officeart/2005/8/layout/list1"/>
    <dgm:cxn modelId="{B51328D2-E0DA-44B1-AE37-BAB27BBA9DCA}" type="presOf" srcId="{53850950-F286-45CF-BA79-5213E09A150D}" destId="{5656E000-DE3E-483F-8213-44AB7638CC98}" srcOrd="0" destOrd="4" presId="urn:microsoft.com/office/officeart/2005/8/layout/list1"/>
    <dgm:cxn modelId="{FB39AAD8-9CAB-4826-B90D-E9001B93B0D0}" type="presOf" srcId="{9EBA827D-D668-469A-B5D8-CAF855821986}" destId="{320C46A1-16B9-4AB8-BFE3-DC0053663BD7}" srcOrd="1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8" destOrd="0" parTransId="{84C00686-64AE-4E9A-89FB-40C45A23D922}" sibTransId="{76CBC401-4DC8-4B3D-8CEE-8E93B59C0154}"/>
    <dgm:cxn modelId="{15AD6AED-C265-4917-9C4F-D199EB4ACEA3}" type="presOf" srcId="{A1B3C311-F9BC-431C-8D04-40C6DF5EB89E}" destId="{7C7483BB-5ED8-40A2-B22A-5B62132FCFD2}" srcOrd="0" destOrd="11" presId="urn:microsoft.com/office/officeart/2005/8/layout/list1"/>
    <dgm:cxn modelId="{4D524EEF-FB90-4118-9D0C-9BA214540D72}" type="presOf" srcId="{EA1ED4B9-786A-424F-BD7C-8C3EE64DF4BB}" destId="{7C7483BB-5ED8-40A2-B22A-5B62132FCFD2}" srcOrd="0" destOrd="0" presId="urn:microsoft.com/office/officeart/2005/8/layout/list1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700750F7-354B-4EC4-9C26-DBE0420DE6A2}" type="presOf" srcId="{9EBA827D-D668-469A-B5D8-CAF855821986}" destId="{C6721B28-3ABF-4161-95DB-D004B4C0E8EA}" srcOrd="0" destOrd="0" presId="urn:microsoft.com/office/officeart/2005/8/layout/list1"/>
    <dgm:cxn modelId="{EE6D19F8-A205-475C-BF9B-F6973A297F7C}" srcId="{9EBA827D-D668-469A-B5D8-CAF855821986}" destId="{A1B3C311-F9BC-431C-8D04-40C6DF5EB89E}" srcOrd="11" destOrd="0" parTransId="{857A54BF-4EE3-4FD6-955D-886D0F02E090}" sibTransId="{AA031870-AFED-4F87-8EB4-193229644454}"/>
    <dgm:cxn modelId="{D10A11F9-405C-4783-8215-952F8DC1160B}" type="presOf" srcId="{8420063D-5F61-44DA-BACA-F727A2320C19}" destId="{7C7483BB-5ED8-40A2-B22A-5B62132FCFD2}" srcOrd="0" destOrd="7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7A1143C6-F531-4BA0-A222-716289A89ABC}" type="presParOf" srcId="{C7568508-A123-402C-B6E5-BE4B9762FBEE}" destId="{2B726364-B311-40D1-B4D6-B449B6FCA2B8}" srcOrd="0" destOrd="0" presId="urn:microsoft.com/office/officeart/2005/8/layout/list1"/>
    <dgm:cxn modelId="{3F31224F-B0FE-4BDC-A949-B72B604CFAA8}" type="presParOf" srcId="{2B726364-B311-40D1-B4D6-B449B6FCA2B8}" destId="{C6721B28-3ABF-4161-95DB-D004B4C0E8EA}" srcOrd="0" destOrd="0" presId="urn:microsoft.com/office/officeart/2005/8/layout/list1"/>
    <dgm:cxn modelId="{53F3F1DE-AD43-4EFE-9BB1-E2A8EF98725E}" type="presParOf" srcId="{2B726364-B311-40D1-B4D6-B449B6FCA2B8}" destId="{320C46A1-16B9-4AB8-BFE3-DC0053663BD7}" srcOrd="1" destOrd="0" presId="urn:microsoft.com/office/officeart/2005/8/layout/list1"/>
    <dgm:cxn modelId="{E754FCDC-BC13-4DFE-BB99-8D98E81EF680}" type="presParOf" srcId="{C7568508-A123-402C-B6E5-BE4B9762FBEE}" destId="{74D16253-A01C-4BD8-A5D0-F80ED6E7CB6F}" srcOrd="1" destOrd="0" presId="urn:microsoft.com/office/officeart/2005/8/layout/list1"/>
    <dgm:cxn modelId="{0F682B75-649F-4AFA-A315-954174FEE3E8}" type="presParOf" srcId="{C7568508-A123-402C-B6E5-BE4B9762FBEE}" destId="{7C7483BB-5ED8-40A2-B22A-5B62132FCFD2}" srcOrd="2" destOrd="0" presId="urn:microsoft.com/office/officeart/2005/8/layout/list1"/>
    <dgm:cxn modelId="{517CCD7C-105B-4ED1-AACD-CCCFD58FC046}" type="presParOf" srcId="{C7568508-A123-402C-B6E5-BE4B9762FBEE}" destId="{09CAFF45-07A1-4719-98A7-E26D7EED3203}" srcOrd="3" destOrd="0" presId="urn:microsoft.com/office/officeart/2005/8/layout/list1"/>
    <dgm:cxn modelId="{096F6141-CD17-4E28-80EE-2E921B495AE8}" type="presParOf" srcId="{C7568508-A123-402C-B6E5-BE4B9762FBEE}" destId="{A158274F-0B30-44F5-8DBB-242760233175}" srcOrd="4" destOrd="0" presId="urn:microsoft.com/office/officeart/2005/8/layout/list1"/>
    <dgm:cxn modelId="{6B227CAF-CBED-4465-89F5-40C8FC19A2AC}" type="presParOf" srcId="{A158274F-0B30-44F5-8DBB-242760233175}" destId="{E8457E5C-8598-451C-827A-74874040C8CE}" srcOrd="0" destOrd="0" presId="urn:microsoft.com/office/officeart/2005/8/layout/list1"/>
    <dgm:cxn modelId="{B8F819B1-B1E4-4AE1-93E2-346879EAD97F}" type="presParOf" srcId="{A158274F-0B30-44F5-8DBB-242760233175}" destId="{F54E809A-C9AD-4893-95FB-2614467DA9DD}" srcOrd="1" destOrd="0" presId="urn:microsoft.com/office/officeart/2005/8/layout/list1"/>
    <dgm:cxn modelId="{78EC4932-DACB-4603-9B4C-CC908FA07CA8}" type="presParOf" srcId="{C7568508-A123-402C-B6E5-BE4B9762FBEE}" destId="{E7ADB196-6B57-4BF8-879A-F2210DFDB906}" srcOrd="5" destOrd="0" presId="urn:microsoft.com/office/officeart/2005/8/layout/list1"/>
    <dgm:cxn modelId="{AD51630A-D4C3-4E38-B53D-497AFC229213}" type="presParOf" srcId="{C7568508-A123-402C-B6E5-BE4B9762FBEE}" destId="{6E75BE23-E928-4A8D-A9BC-1CD290D0A2B2}" srcOrd="6" destOrd="0" presId="urn:microsoft.com/office/officeart/2005/8/layout/list1"/>
    <dgm:cxn modelId="{186AB641-BC5C-404F-A1C1-732DB5DC8442}" type="presParOf" srcId="{C7568508-A123-402C-B6E5-BE4B9762FBEE}" destId="{55B237AC-CD0E-400B-98A1-5974932CDAAA}" srcOrd="7" destOrd="0" presId="urn:microsoft.com/office/officeart/2005/8/layout/list1"/>
    <dgm:cxn modelId="{4D288421-50F2-48EB-BAC9-25E8D3D00545}" type="presParOf" srcId="{C7568508-A123-402C-B6E5-BE4B9762FBEE}" destId="{DE749665-4CC0-4FF2-9A66-82D3583AC973}" srcOrd="8" destOrd="0" presId="urn:microsoft.com/office/officeart/2005/8/layout/list1"/>
    <dgm:cxn modelId="{58E3976D-9130-456E-B81C-206301BFB753}" type="presParOf" srcId="{DE749665-4CC0-4FF2-9A66-82D3583AC973}" destId="{E171B225-A972-4706-9DBD-6F1B92AAA60F}" srcOrd="0" destOrd="0" presId="urn:microsoft.com/office/officeart/2005/8/layout/list1"/>
    <dgm:cxn modelId="{65D2EE35-D1B1-44E1-A0C7-BEDBD52930AB}" type="presParOf" srcId="{DE749665-4CC0-4FF2-9A66-82D3583AC973}" destId="{29A498AB-5660-42D0-968F-6AED228066EC}" srcOrd="1" destOrd="0" presId="urn:microsoft.com/office/officeart/2005/8/layout/list1"/>
    <dgm:cxn modelId="{5B005BE4-CD4B-4DAE-9A55-E3933C72C329}" type="presParOf" srcId="{C7568508-A123-402C-B6E5-BE4B9762FBEE}" destId="{82D65FC3-A535-48CC-9660-F78DA372D91B}" srcOrd="9" destOrd="0" presId="urn:microsoft.com/office/officeart/2005/8/layout/list1"/>
    <dgm:cxn modelId="{606E61CB-EA65-4518-8DD9-BF0AB36BFE42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Collision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 (Take Damage)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F1A84550-F34A-4983-A497-3ACF80CEFA35}">
      <dgm:prSet/>
      <dgm:spPr/>
      <dgm:t>
        <a:bodyPr/>
        <a:lstStyle/>
        <a:p>
          <a:r>
            <a:rPr lang="en-US" dirty="0"/>
            <a:t>Projectile Mechanism</a:t>
          </a:r>
        </a:p>
      </dgm:t>
    </dgm:pt>
    <dgm:pt modelId="{ADCEBB8A-01C0-47F9-B858-C652851EB3E1}" type="parTrans" cxnId="{724CA450-375A-4013-BC65-735F712F225A}">
      <dgm:prSet/>
      <dgm:spPr/>
    </dgm:pt>
    <dgm:pt modelId="{683D0F1D-00D1-4B5E-AB3E-447AD85D0543}" type="sibTrans" cxnId="{724CA450-375A-4013-BC65-735F712F225A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3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4" presId="urn:microsoft.com/office/officeart/2005/8/layout/list1"/>
    <dgm:cxn modelId="{724CA450-375A-4013-BC65-735F712F225A}" srcId="{EA1ED4B9-786A-424F-BD7C-8C3EE64DF4BB}" destId="{F1A84550-F34A-4983-A497-3ACF80CEFA35}" srcOrd="2" destOrd="0" parTransId="{ADCEBB8A-01C0-47F9-B858-C652851EB3E1}" sibTransId="{683D0F1D-00D1-4B5E-AB3E-447AD85D0543}"/>
    <dgm:cxn modelId="{55CC8B53-B2AE-46CD-A71C-E658AC1F5FE7}" type="presOf" srcId="{54B1A428-346C-4EC5-B652-E0FE25C1EA08}" destId="{2CD54FDF-CCC0-4CC8-8252-4597FF28114C}" srcOrd="0" destOrd="7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6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4" destOrd="0" parTransId="{852F5B86-0D64-432D-A917-E3610633037D}" sibTransId="{0242BD9E-3646-4DE9-9A11-DDAD36CBF895}"/>
    <dgm:cxn modelId="{6C1E2B8F-E209-4D53-8967-DDBFA30EA04D}" type="presOf" srcId="{F1A84550-F34A-4983-A497-3ACF80CEFA35}" destId="{2CD54FDF-CCC0-4CC8-8252-4597FF28114C}" srcOrd="0" destOrd="2" presId="urn:microsoft.com/office/officeart/2005/8/layout/list1"/>
    <dgm:cxn modelId="{6EB1CC9B-BD82-4E98-B7DD-E74B316753C6}" type="presOf" srcId="{8A8F4F85-72BC-49E3-BF63-7FC97D24B87E}" destId="{2CD54FDF-CCC0-4CC8-8252-4597FF28114C}" srcOrd="0" destOrd="6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7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5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5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148264"/>
          <a:ext cx="6403994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Build process – Quick review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Classes and objects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std::vector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Typedefs and aliasing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148264"/>
        <a:ext cx="6403994" cy="2167200"/>
      </dsp:txXfrm>
    </dsp:sp>
    <dsp:sp modelId="{320C46A1-16B9-4AB8-BFE3-DC0053663BD7}">
      <dsp:nvSpPr>
        <dsp:cNvPr id="0" name=""/>
        <dsp:cNvSpPr/>
      </dsp:nvSpPr>
      <dsp:spPr>
        <a:xfrm>
          <a:off x="320199" y="301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417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476744"/>
          <a:ext cx="640399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Static members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476744"/>
        <a:ext cx="6403994" cy="1537199"/>
      </dsp:txXfrm>
    </dsp:sp>
    <dsp:sp modelId="{F54E809A-C9AD-4893-95FB-2614467DA9DD}">
      <dsp:nvSpPr>
        <dsp:cNvPr id="0" name=""/>
        <dsp:cNvSpPr/>
      </dsp:nvSpPr>
      <dsp:spPr>
        <a:xfrm>
          <a:off x="320199" y="23586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 dirty="0"/>
            <a:t>CPP Intermediate</a:t>
          </a:r>
          <a:r>
            <a:rPr lang="en-US" sz="800" kern="1200" dirty="0"/>
            <a:t>:</a:t>
          </a:r>
        </a:p>
      </dsp:txBody>
      <dsp:txXfrm>
        <a:off x="331727" y="23701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41752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41752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40571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40686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Collision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05079"/>
          <a:ext cx="6403994" cy="464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20700" rIns="4970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UE </a:t>
          </a:r>
          <a:r>
            <a:rPr lang="en-US" sz="2500" kern="1200" dirty="0" err="1"/>
            <a:t>MetaData</a:t>
          </a:r>
          <a:r>
            <a:rPr lang="en-US" sz="2500" kern="1200" dirty="0"/>
            <a:t> and reflection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Overlap events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Projectile Mechanism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Actor communication (Take Damage)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UMG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BP-CPP Interop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Basic AI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Strategy design pattern</a:t>
          </a:r>
        </a:p>
      </dsp:txBody>
      <dsp:txXfrm>
        <a:off x="0" y="405079"/>
        <a:ext cx="6403994" cy="4646250"/>
      </dsp:txXfrm>
    </dsp:sp>
    <dsp:sp modelId="{6876DF30-88C6-4342-9FF9-903D232E05E1}">
      <dsp:nvSpPr>
        <dsp:cNvPr id="0" name=""/>
        <dsp:cNvSpPr/>
      </dsp:nvSpPr>
      <dsp:spPr>
        <a:xfrm>
          <a:off x="320199" y="36079"/>
          <a:ext cx="448279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Third Person Platformer:</a:t>
          </a:r>
        </a:p>
      </dsp:txBody>
      <dsp:txXfrm>
        <a:off x="356225" y="72105"/>
        <a:ext cx="441074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18246"/>
              </p:ext>
            </p:extLst>
          </p:nvPr>
        </p:nvGraphicFramePr>
        <p:xfrm>
          <a:off x="1261484" y="1975655"/>
          <a:ext cx="9133464" cy="350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70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987506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500" dirty="0"/>
                        <a:t>CPP basic: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process (quick review)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Multiple files and headers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Classes and Structs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Strings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Pointers and references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CPP basic: Typedefs and aliasing, std::vector,</a:t>
                      </a:r>
                      <a:r>
                        <a:rPr lang="en-US" sz="1600" dirty="0"/>
                        <a:t> Macros and </a:t>
                      </a:r>
                      <a:r>
                        <a:rPr lang="en-US" sz="1600"/>
                        <a:t>Preprocessor commands</a:t>
                      </a:r>
                      <a:r>
                        <a:rPr lang="en-US" sz="1500"/>
                        <a:t> 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,Casting functions</a:t>
                      </a:r>
                    </a:p>
                    <a:p>
                      <a:r>
                        <a:rPr lang="en-US" sz="1500" dirty="0"/>
                        <a:t>UE5: 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17858"/>
              </p:ext>
            </p:extLst>
          </p:nvPr>
        </p:nvGraphicFramePr>
        <p:xfrm>
          <a:off x="1261484" y="1975655"/>
          <a:ext cx="9355716" cy="342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loops, inheritance and polymorphism</a:t>
                      </a:r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30850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92293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calling elements from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cpp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VFX, Animation and Audio.</a:t>
                      </a:r>
                      <a:endParaRPr lang="en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71405"/>
              </p:ext>
            </p:extLst>
          </p:nvPr>
        </p:nvGraphicFramePr>
        <p:xfrm>
          <a:off x="1261484" y="1975655"/>
          <a:ext cx="9895464" cy="426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</a:p>
                    <a:p>
                      <a:r>
                        <a:rPr lang="en-US" sz="1500"/>
                        <a:t>Completing gaps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After </a:t>
                      </a:r>
                      <a:r>
                        <a:rPr lang="en-US" sz="1500"/>
                        <a:t>3 weeks - Final </a:t>
                      </a:r>
                      <a:r>
                        <a:rPr lang="en-US" sz="1500" dirty="0"/>
                        <a:t>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6721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243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3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4148</TotalTime>
  <Words>933</Words>
  <Application>Microsoft Office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196</cp:revision>
  <dcterms:created xsi:type="dcterms:W3CDTF">2022-10-07T08:07:26Z</dcterms:created>
  <dcterms:modified xsi:type="dcterms:W3CDTF">2023-01-09T19:23:14Z</dcterms:modified>
</cp:coreProperties>
</file>