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71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</a:t>
            </a:r>
          </a:p>
          <a:p>
            <a:pPr algn="r"/>
            <a:r>
              <a:rPr lang="en-US" dirty="0"/>
              <a:t>For Loop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For Loop-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dirty="0"/>
              <a:t>Executes </a:t>
            </a:r>
            <a:r>
              <a:rPr lang="en-GB" sz="2400" dirty="0" err="1"/>
              <a:t>init</a:t>
            </a:r>
            <a:r>
              <a:rPr lang="en-GB" sz="2400" dirty="0"/>
              <a:t>-statement once, then executes statement and iteration-expression repeatedly, until the value of condition becomes </a:t>
            </a:r>
            <a:r>
              <a:rPr lang="en-GB" sz="2400"/>
              <a:t>false.</a:t>
            </a:r>
          </a:p>
          <a:p>
            <a:r>
              <a:rPr lang="en-GB" sz="2400"/>
              <a:t> </a:t>
            </a:r>
            <a:r>
              <a:rPr lang="en-GB" sz="2400" dirty="0"/>
              <a:t>The test takes place before each iteration.</a:t>
            </a:r>
          </a:p>
        </p:txBody>
      </p:sp>
      <p:pic>
        <p:nvPicPr>
          <p:cNvPr id="23" name="Graphic 22" descr="Arrow circle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explanation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ADEEC-42DE-4EC9-030D-05CB0A451E93}"/>
              </a:ext>
            </a:extLst>
          </p:cNvPr>
          <p:cNvSpPr txBox="1"/>
          <p:nvPr/>
        </p:nvSpPr>
        <p:spPr>
          <a:xfrm>
            <a:off x="5301930" y="279937"/>
            <a:ext cx="6107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execution of the loop needs to be terminated at some point, break statement can be used as terminating statement.</a:t>
            </a:r>
          </a:p>
          <a:p>
            <a:endParaRPr lang="en-GB" dirty="0"/>
          </a:p>
          <a:p>
            <a:r>
              <a:rPr lang="en-GB" dirty="0"/>
              <a:t>If the execution of the loop needs to be continued at the end of the loop body, continue statement can be used as shortcut.</a:t>
            </a:r>
          </a:p>
          <a:p>
            <a:endParaRPr lang="en-GB" dirty="0"/>
          </a:p>
          <a:p>
            <a:r>
              <a:rPr lang="en-GB" dirty="0"/>
              <a:t>As is the case with while loop, if statement is a single statement (not a compound statement), the scope of variables declared in it is limited to the loop body as if it was a compound statement.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406BC-52D1-0B10-3B06-CCA7C09BD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51" y="4670844"/>
            <a:ext cx="53537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</a:t>
            </a:r>
            <a:r>
              <a:rPr lang="en-GB" dirty="0"/>
              <a:t>en.cppreference.com/w/</a:t>
            </a:r>
            <a:r>
              <a:rPr lang="en-GB" dirty="0" err="1"/>
              <a:t>cpp</a:t>
            </a:r>
            <a:r>
              <a:rPr lang="en-GB" dirty="0"/>
              <a:t>/language/for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2976</TotalTime>
  <Words>153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 For Loop-</vt:lpstr>
      <vt:lpstr>explanation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241</cp:revision>
  <dcterms:created xsi:type="dcterms:W3CDTF">2022-10-07T08:07:26Z</dcterms:created>
  <dcterms:modified xsi:type="dcterms:W3CDTF">2022-11-03T14:08:28Z</dcterms:modified>
</cp:coreProperties>
</file>