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2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8" r:id="rId9"/>
    <p:sldId id="26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9DA7A-D85B-4503-95AD-8FAFA0442741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043D5211-B678-4DDC-8922-D01888B86A62}" type="presOf" srcId="{5DEF0052-C6E6-40A1-802E-A5295FA48983}" destId="{6779DA7A-D85B-4503-95AD-8FAFA0442741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9DA7A-D85B-4503-95AD-8FAFA0442741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043D5211-B678-4DDC-8922-D01888B86A62}" type="presOf" srcId="{5DEF0052-C6E6-40A1-802E-A5295FA48983}" destId="{6779DA7A-D85B-4503-95AD-8FAFA0442741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9DA7A-D85B-4503-95AD-8FAFA0442741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043D5211-B678-4DDC-8922-D01888B86A62}" type="presOf" srcId="{5DEF0052-C6E6-40A1-802E-A5295FA48983}" destId="{6779DA7A-D85B-4503-95AD-8FAFA0442741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11B8D0D-8A5E-4B38-8A3D-7EBC8CA00E5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Red lines are “Unstaged” Changes, AKA: “Working tree changes”</a:t>
          </a:r>
          <a:endParaRPr lang="en-IL" dirty="0">
            <a:solidFill>
              <a:schemeClr val="bg1"/>
            </a:solidFill>
          </a:endParaRP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C8F7C76C-BCB9-41F7-8042-9EDF6E754C7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***NOTICE***</a:t>
          </a:r>
        </a:p>
        <a:p>
          <a:r>
            <a:rPr lang="en-US" dirty="0">
              <a:solidFill>
                <a:schemeClr val="bg1"/>
              </a:solidFill>
            </a:rPr>
            <a:t>On the second line it states your current branch, on your case it should be: </a:t>
          </a:r>
          <a:r>
            <a:rPr lang="en-US" dirty="0">
              <a:solidFill>
                <a:srgbClr val="FFFF00"/>
              </a:solidFill>
            </a:rPr>
            <a:t>“On branch </a:t>
          </a:r>
          <a:r>
            <a:rPr lang="en-US" dirty="0" err="1">
              <a:solidFill>
                <a:srgbClr val="FFFF00"/>
              </a:solidFill>
            </a:rPr>
            <a:t>FirstName_LastName</a:t>
          </a:r>
          <a:r>
            <a:rPr lang="en-US" dirty="0">
              <a:solidFill>
                <a:srgbClr val="FFFF00"/>
              </a:solidFill>
            </a:rPr>
            <a:t>” </a:t>
          </a:r>
          <a:endParaRPr lang="en-IL" dirty="0">
            <a:solidFill>
              <a:srgbClr val="FFFF00"/>
            </a:solidFill>
          </a:endParaRPr>
        </a:p>
      </dgm:t>
    </dgm:pt>
    <dgm:pt modelId="{665B8EA1-0408-4230-BC14-F9BFFA0AEBE7}" type="parTrans" cxnId="{495B4303-BC24-4077-8522-63F9C27B7CD4}">
      <dgm:prSet/>
      <dgm:spPr/>
      <dgm:t>
        <a:bodyPr/>
        <a:lstStyle/>
        <a:p>
          <a:endParaRPr lang="en-IL"/>
        </a:p>
      </dgm:t>
    </dgm:pt>
    <dgm:pt modelId="{9B6D7AE0-FB25-48FF-9349-BDBD15CBF0A8}" type="sibTrans" cxnId="{495B4303-BC24-4077-8522-63F9C27B7CD4}">
      <dgm:prSet/>
      <dgm:spPr/>
      <dgm:t>
        <a:bodyPr/>
        <a:lstStyle/>
        <a:p>
          <a:endParaRPr lang="en-IL"/>
        </a:p>
      </dgm:t>
    </dgm:pt>
    <dgm:pt modelId="{9B88AA66-6944-45FA-AEB3-D89B53316F0C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6716D60F-9E93-436E-9E18-DB2EF15785F3}" type="pres">
      <dgm:prSet presAssocID="{411B8D0D-8A5E-4B38-8A3D-7EBC8CA00E53}" presName="thickLine" presStyleLbl="alignNode1" presStyleIdx="0" presStyleCnt="2"/>
      <dgm:spPr/>
    </dgm:pt>
    <dgm:pt modelId="{D18CDE9B-0F95-418D-B017-5A11FFCA28E1}" type="pres">
      <dgm:prSet presAssocID="{411B8D0D-8A5E-4B38-8A3D-7EBC8CA00E53}" presName="horz1" presStyleCnt="0"/>
      <dgm:spPr/>
    </dgm:pt>
    <dgm:pt modelId="{ABF95762-AA48-4CE3-943B-C71D833CE9B3}" type="pres">
      <dgm:prSet presAssocID="{411B8D0D-8A5E-4B38-8A3D-7EBC8CA00E53}" presName="tx1" presStyleLbl="revTx" presStyleIdx="0" presStyleCnt="2"/>
      <dgm:spPr/>
    </dgm:pt>
    <dgm:pt modelId="{14256414-6FDA-44AC-A3D8-DB52FE501EF6}" type="pres">
      <dgm:prSet presAssocID="{411B8D0D-8A5E-4B38-8A3D-7EBC8CA00E53}" presName="vert1" presStyleCnt="0"/>
      <dgm:spPr/>
    </dgm:pt>
    <dgm:pt modelId="{170A6EF6-FC41-46D1-859F-FAD552D4C298}" type="pres">
      <dgm:prSet presAssocID="{C8F7C76C-BCB9-41F7-8042-9EDF6E754C74}" presName="thickLine" presStyleLbl="alignNode1" presStyleIdx="1" presStyleCnt="2"/>
      <dgm:spPr/>
    </dgm:pt>
    <dgm:pt modelId="{B62D43F7-6C06-4EE6-A787-72D601410D07}" type="pres">
      <dgm:prSet presAssocID="{C8F7C76C-BCB9-41F7-8042-9EDF6E754C74}" presName="horz1" presStyleCnt="0"/>
      <dgm:spPr/>
    </dgm:pt>
    <dgm:pt modelId="{DA1CB14E-3EA6-4256-A95A-C7143BA313E0}" type="pres">
      <dgm:prSet presAssocID="{C8F7C76C-BCB9-41F7-8042-9EDF6E754C74}" presName="tx1" presStyleLbl="revTx" presStyleIdx="1" presStyleCnt="2"/>
      <dgm:spPr/>
    </dgm:pt>
    <dgm:pt modelId="{9D94BA6A-C806-4275-B723-1B7AFB3A8CB0}" type="pres">
      <dgm:prSet presAssocID="{C8F7C76C-BCB9-41F7-8042-9EDF6E754C74}" presName="vert1" presStyleCnt="0"/>
      <dgm:spPr/>
    </dgm:pt>
  </dgm:ptLst>
  <dgm:cxnLst>
    <dgm:cxn modelId="{495B4303-BC24-4077-8522-63F9C27B7CD4}" srcId="{5DEF0052-C6E6-40A1-802E-A5295FA48983}" destId="{C8F7C76C-BCB9-41F7-8042-9EDF6E754C74}" srcOrd="1" destOrd="0" parTransId="{665B8EA1-0408-4230-BC14-F9BFFA0AEBE7}" sibTransId="{9B6D7AE0-FB25-48FF-9349-BDBD15CBF0A8}"/>
    <dgm:cxn modelId="{C5ABED15-0A67-45DB-BC9C-237580F5E28E}" type="presOf" srcId="{C8F7C76C-BCB9-41F7-8042-9EDF6E754C74}" destId="{DA1CB14E-3EA6-4256-A95A-C7143BA313E0}" srcOrd="0" destOrd="0" presId="urn:microsoft.com/office/officeart/2008/layout/LinedList"/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82BCC89A-7DB7-4FA8-8021-557DC9DB7287}" type="presOf" srcId="{411B8D0D-8A5E-4B38-8A3D-7EBC8CA00E53}" destId="{ABF95762-AA48-4CE3-943B-C71D833CE9B3}" srcOrd="0" destOrd="0" presId="urn:microsoft.com/office/officeart/2008/layout/LinedList"/>
    <dgm:cxn modelId="{9C078FEC-D431-4280-90BA-111F853FB650}" type="presOf" srcId="{5DEF0052-C6E6-40A1-802E-A5295FA48983}" destId="{9B88AA66-6944-45FA-AEB3-D89B53316F0C}" srcOrd="0" destOrd="0" presId="urn:microsoft.com/office/officeart/2008/layout/LinedList"/>
    <dgm:cxn modelId="{0F9EAC1E-83A6-4925-BFC5-DB07D4EE8634}" type="presParOf" srcId="{9B88AA66-6944-45FA-AEB3-D89B53316F0C}" destId="{6716D60F-9E93-436E-9E18-DB2EF15785F3}" srcOrd="0" destOrd="0" presId="urn:microsoft.com/office/officeart/2008/layout/LinedList"/>
    <dgm:cxn modelId="{3DDE1E52-B2AD-4625-A7B4-2AA712DFA7EE}" type="presParOf" srcId="{9B88AA66-6944-45FA-AEB3-D89B53316F0C}" destId="{D18CDE9B-0F95-418D-B017-5A11FFCA28E1}" srcOrd="1" destOrd="0" presId="urn:microsoft.com/office/officeart/2008/layout/LinedList"/>
    <dgm:cxn modelId="{DC94012E-487A-4A32-932C-FBCE20C1B30F}" type="presParOf" srcId="{D18CDE9B-0F95-418D-B017-5A11FFCA28E1}" destId="{ABF95762-AA48-4CE3-943B-C71D833CE9B3}" srcOrd="0" destOrd="0" presId="urn:microsoft.com/office/officeart/2008/layout/LinedList"/>
    <dgm:cxn modelId="{D7B20353-A441-40FD-855D-AD76EE168785}" type="presParOf" srcId="{D18CDE9B-0F95-418D-B017-5A11FFCA28E1}" destId="{14256414-6FDA-44AC-A3D8-DB52FE501EF6}" srcOrd="1" destOrd="0" presId="urn:microsoft.com/office/officeart/2008/layout/LinedList"/>
    <dgm:cxn modelId="{E0E48409-EFE3-42DD-86A7-7628ACE3773C}" type="presParOf" srcId="{9B88AA66-6944-45FA-AEB3-D89B53316F0C}" destId="{170A6EF6-FC41-46D1-859F-FAD552D4C298}" srcOrd="2" destOrd="0" presId="urn:microsoft.com/office/officeart/2008/layout/LinedList"/>
    <dgm:cxn modelId="{398633D1-E672-4420-9B4B-F0FC42D7A511}" type="presParOf" srcId="{9B88AA66-6944-45FA-AEB3-D89B53316F0C}" destId="{B62D43F7-6C06-4EE6-A787-72D601410D07}" srcOrd="3" destOrd="0" presId="urn:microsoft.com/office/officeart/2008/layout/LinedList"/>
    <dgm:cxn modelId="{51950937-0336-4344-B741-E6EA23D3014B}" type="presParOf" srcId="{B62D43F7-6C06-4EE6-A787-72D601410D07}" destId="{DA1CB14E-3EA6-4256-A95A-C7143BA313E0}" srcOrd="0" destOrd="0" presId="urn:microsoft.com/office/officeart/2008/layout/LinedList"/>
    <dgm:cxn modelId="{0B33E302-540D-4F39-A281-9A8041AC1168}" type="presParOf" srcId="{B62D43F7-6C06-4EE6-A787-72D601410D07}" destId="{9D94BA6A-C806-4275-B723-1B7AFB3A8C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1B8D0D-8A5E-4B38-8A3D-7EBC8CA00E5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To stage changes we use the command: </a:t>
          </a:r>
          <a:r>
            <a:rPr lang="en-US" dirty="0">
              <a:solidFill>
                <a:schemeClr val="accent3"/>
              </a:solidFill>
            </a:rPr>
            <a:t>“git add [FILE/FOLDER]”</a:t>
          </a: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75D2D1E7-6290-416B-93B2-0801C86F55A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 “.” stands for current directory (which, in this case, is the root directory of the repo)</a:t>
          </a:r>
          <a:endParaRPr lang="en-IL" dirty="0">
            <a:solidFill>
              <a:schemeClr val="bg1"/>
            </a:solidFill>
          </a:endParaRPr>
        </a:p>
      </dgm:t>
    </dgm:pt>
    <dgm:pt modelId="{A27234E7-10F7-4E3E-B186-2D7751C4E8AB}" type="parTrans" cxnId="{506C113F-AF40-416D-BE74-BABF1C02F188}">
      <dgm:prSet/>
      <dgm:spPr/>
      <dgm:t>
        <a:bodyPr/>
        <a:lstStyle/>
        <a:p>
          <a:endParaRPr lang="en-IL"/>
        </a:p>
      </dgm:t>
    </dgm:pt>
    <dgm:pt modelId="{F3CF9C12-3C25-4514-8D76-2F1B0B4899EE}" type="sibTrans" cxnId="{506C113F-AF40-416D-BE74-BABF1C02F188}">
      <dgm:prSet/>
      <dgm:spPr/>
      <dgm:t>
        <a:bodyPr/>
        <a:lstStyle/>
        <a:p>
          <a:endParaRPr lang="en-IL"/>
        </a:p>
      </dgm:t>
    </dgm:pt>
    <dgm:pt modelId="{A6640F32-62A6-4164-8BA7-8EE3C7D275CD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After running “git status” again we can see the lines became green – this means they are staged</a:t>
          </a:r>
        </a:p>
      </dgm:t>
    </dgm:pt>
    <dgm:pt modelId="{D3B5579A-CE33-4995-98D7-FF5E12830BFA}" type="parTrans" cxnId="{8C2B7911-AB23-4013-833F-5658CAF7F63C}">
      <dgm:prSet/>
      <dgm:spPr/>
      <dgm:t>
        <a:bodyPr/>
        <a:lstStyle/>
        <a:p>
          <a:endParaRPr lang="en-IL"/>
        </a:p>
      </dgm:t>
    </dgm:pt>
    <dgm:pt modelId="{F0FD713F-B2FD-4D28-9148-95D0C7FFEED6}" type="sibTrans" cxnId="{8C2B7911-AB23-4013-833F-5658CAF7F63C}">
      <dgm:prSet/>
      <dgm:spPr/>
      <dgm:t>
        <a:bodyPr/>
        <a:lstStyle/>
        <a:p>
          <a:endParaRPr lang="en-IL"/>
        </a:p>
      </dgm:t>
    </dgm:pt>
    <dgm:pt modelId="{2839DE2D-E712-4A51-B663-A62E16290B2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Changes are now ready to be committed</a:t>
          </a:r>
        </a:p>
      </dgm:t>
    </dgm:pt>
    <dgm:pt modelId="{EE5FA64E-79DE-459D-A03A-58417286053C}" type="parTrans" cxnId="{08C5DC73-4CF2-4384-8A0C-4AD5A04F27E5}">
      <dgm:prSet/>
      <dgm:spPr/>
    </dgm:pt>
    <dgm:pt modelId="{5A910ECC-EAE8-4AD5-829B-4DF94EC7788F}" type="sibTrans" cxnId="{08C5DC73-4CF2-4384-8A0C-4AD5A04F27E5}">
      <dgm:prSet/>
      <dgm:spPr/>
    </dgm:pt>
    <dgm:pt modelId="{1264E984-D91A-424F-83F2-F0A23B8ADCA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Changes are now staged on </a:t>
          </a:r>
          <a:r>
            <a:rPr lang="en-US" b="1" dirty="0">
              <a:solidFill>
                <a:schemeClr val="bg1"/>
              </a:solidFill>
            </a:rPr>
            <a:t>YOUR LOCAL MACHINE</a:t>
          </a:r>
          <a:endParaRPr lang="en-US" dirty="0">
            <a:solidFill>
              <a:schemeClr val="bg1"/>
            </a:solidFill>
          </a:endParaRPr>
        </a:p>
      </dgm:t>
    </dgm:pt>
    <dgm:pt modelId="{08D4C795-D923-4366-8498-618D422F85FA}" type="parTrans" cxnId="{1F50061D-E19D-455B-968B-553CE3489BEE}">
      <dgm:prSet/>
      <dgm:spPr/>
    </dgm:pt>
    <dgm:pt modelId="{B1EDC43D-75AD-4BEA-AF1A-BC4911238A5A}" type="sibTrans" cxnId="{1F50061D-E19D-455B-968B-553CE3489BEE}">
      <dgm:prSet/>
      <dgm:spPr/>
    </dgm:pt>
    <dgm:pt modelId="{E8D924BA-933D-40B8-96FC-C32CA2E3B052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6D161E96-64D8-48B9-A684-5041C22ACC96}" type="pres">
      <dgm:prSet presAssocID="{411B8D0D-8A5E-4B38-8A3D-7EBC8CA00E53}" presName="thickLine" presStyleLbl="alignNode1" presStyleIdx="0" presStyleCnt="5"/>
      <dgm:spPr/>
    </dgm:pt>
    <dgm:pt modelId="{231150CE-F9C7-4F10-8596-E59101A3C67D}" type="pres">
      <dgm:prSet presAssocID="{411B8D0D-8A5E-4B38-8A3D-7EBC8CA00E53}" presName="horz1" presStyleCnt="0"/>
      <dgm:spPr/>
    </dgm:pt>
    <dgm:pt modelId="{BC7F7253-AC25-4928-8474-F6A3EB83D63B}" type="pres">
      <dgm:prSet presAssocID="{411B8D0D-8A5E-4B38-8A3D-7EBC8CA00E53}" presName="tx1" presStyleLbl="revTx" presStyleIdx="0" presStyleCnt="5"/>
      <dgm:spPr/>
    </dgm:pt>
    <dgm:pt modelId="{B19D3D36-C59F-44A0-8D3E-79121853F2BF}" type="pres">
      <dgm:prSet presAssocID="{411B8D0D-8A5E-4B38-8A3D-7EBC8CA00E53}" presName="vert1" presStyleCnt="0"/>
      <dgm:spPr/>
    </dgm:pt>
    <dgm:pt modelId="{E2561E38-65E7-48C4-9DB1-FCE7A5FF0F66}" type="pres">
      <dgm:prSet presAssocID="{75D2D1E7-6290-416B-93B2-0801C86F55A5}" presName="thickLine" presStyleLbl="alignNode1" presStyleIdx="1" presStyleCnt="5"/>
      <dgm:spPr/>
    </dgm:pt>
    <dgm:pt modelId="{124A8EB6-1C86-452B-A7FD-7B58D708D67E}" type="pres">
      <dgm:prSet presAssocID="{75D2D1E7-6290-416B-93B2-0801C86F55A5}" presName="horz1" presStyleCnt="0"/>
      <dgm:spPr/>
    </dgm:pt>
    <dgm:pt modelId="{1C27F595-556C-4CEE-90B0-72FDF5747A36}" type="pres">
      <dgm:prSet presAssocID="{75D2D1E7-6290-416B-93B2-0801C86F55A5}" presName="tx1" presStyleLbl="revTx" presStyleIdx="1" presStyleCnt="5"/>
      <dgm:spPr/>
    </dgm:pt>
    <dgm:pt modelId="{A8E16505-C4D4-409B-9780-859C86BB7B5D}" type="pres">
      <dgm:prSet presAssocID="{75D2D1E7-6290-416B-93B2-0801C86F55A5}" presName="vert1" presStyleCnt="0"/>
      <dgm:spPr/>
    </dgm:pt>
    <dgm:pt modelId="{40579DD8-44A6-448A-815B-E53C334CD129}" type="pres">
      <dgm:prSet presAssocID="{A6640F32-62A6-4164-8BA7-8EE3C7D275CD}" presName="thickLine" presStyleLbl="alignNode1" presStyleIdx="2" presStyleCnt="5"/>
      <dgm:spPr/>
    </dgm:pt>
    <dgm:pt modelId="{8ECE77C2-F814-4A9B-A262-BE6AC5421A0A}" type="pres">
      <dgm:prSet presAssocID="{A6640F32-62A6-4164-8BA7-8EE3C7D275CD}" presName="horz1" presStyleCnt="0"/>
      <dgm:spPr/>
    </dgm:pt>
    <dgm:pt modelId="{DE228052-620A-4957-BDD9-3B99209EF697}" type="pres">
      <dgm:prSet presAssocID="{A6640F32-62A6-4164-8BA7-8EE3C7D275CD}" presName="tx1" presStyleLbl="revTx" presStyleIdx="2" presStyleCnt="5"/>
      <dgm:spPr/>
    </dgm:pt>
    <dgm:pt modelId="{CC5CE683-8CDF-43A9-95FE-1EEEBD04E58C}" type="pres">
      <dgm:prSet presAssocID="{A6640F32-62A6-4164-8BA7-8EE3C7D275CD}" presName="vert1" presStyleCnt="0"/>
      <dgm:spPr/>
    </dgm:pt>
    <dgm:pt modelId="{CB590E6D-5C95-4F50-93BE-30B5B88C507B}" type="pres">
      <dgm:prSet presAssocID="{2839DE2D-E712-4A51-B663-A62E16290B2A}" presName="thickLine" presStyleLbl="alignNode1" presStyleIdx="3" presStyleCnt="5"/>
      <dgm:spPr/>
    </dgm:pt>
    <dgm:pt modelId="{DF7DBA0F-F86E-4893-B3B4-011330F91F90}" type="pres">
      <dgm:prSet presAssocID="{2839DE2D-E712-4A51-B663-A62E16290B2A}" presName="horz1" presStyleCnt="0"/>
      <dgm:spPr/>
    </dgm:pt>
    <dgm:pt modelId="{B2407C25-E1AB-4159-9263-BC140D0765E6}" type="pres">
      <dgm:prSet presAssocID="{2839DE2D-E712-4A51-B663-A62E16290B2A}" presName="tx1" presStyleLbl="revTx" presStyleIdx="3" presStyleCnt="5"/>
      <dgm:spPr/>
    </dgm:pt>
    <dgm:pt modelId="{6E583AD5-5B87-4223-B66D-04EB0FD24A7B}" type="pres">
      <dgm:prSet presAssocID="{2839DE2D-E712-4A51-B663-A62E16290B2A}" presName="vert1" presStyleCnt="0"/>
      <dgm:spPr/>
    </dgm:pt>
    <dgm:pt modelId="{B50F6698-F9EC-4494-9A57-44A667941444}" type="pres">
      <dgm:prSet presAssocID="{1264E984-D91A-424F-83F2-F0A23B8ADCAA}" presName="thickLine" presStyleLbl="alignNode1" presStyleIdx="4" presStyleCnt="5"/>
      <dgm:spPr/>
    </dgm:pt>
    <dgm:pt modelId="{10AA45EA-447E-42EB-BBD6-B3FFFE4ED260}" type="pres">
      <dgm:prSet presAssocID="{1264E984-D91A-424F-83F2-F0A23B8ADCAA}" presName="horz1" presStyleCnt="0"/>
      <dgm:spPr/>
    </dgm:pt>
    <dgm:pt modelId="{93B8A8F8-2899-4D75-8529-BCCFB41CDE7C}" type="pres">
      <dgm:prSet presAssocID="{1264E984-D91A-424F-83F2-F0A23B8ADCAA}" presName="tx1" presStyleLbl="revTx" presStyleIdx="4" presStyleCnt="5"/>
      <dgm:spPr/>
    </dgm:pt>
    <dgm:pt modelId="{14DE40FC-C0FD-4570-B99E-1E054DDD00D6}" type="pres">
      <dgm:prSet presAssocID="{1264E984-D91A-424F-83F2-F0A23B8ADCAA}" presName="vert1" presStyleCnt="0"/>
      <dgm:spPr/>
    </dgm:pt>
  </dgm:ptLst>
  <dgm:cxnLst>
    <dgm:cxn modelId="{8C2B7911-AB23-4013-833F-5658CAF7F63C}" srcId="{5DEF0052-C6E6-40A1-802E-A5295FA48983}" destId="{A6640F32-62A6-4164-8BA7-8EE3C7D275CD}" srcOrd="2" destOrd="0" parTransId="{D3B5579A-CE33-4995-98D7-FF5E12830BFA}" sibTransId="{F0FD713F-B2FD-4D28-9148-95D0C7FFEED6}"/>
    <dgm:cxn modelId="{1F50061D-E19D-455B-968B-553CE3489BEE}" srcId="{5DEF0052-C6E6-40A1-802E-A5295FA48983}" destId="{1264E984-D91A-424F-83F2-F0A23B8ADCAA}" srcOrd="4" destOrd="0" parTransId="{08D4C795-D923-4366-8498-618D422F85FA}" sibTransId="{B1EDC43D-75AD-4BEA-AF1A-BC4911238A5A}"/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DA4B9A2E-1006-48A2-AC57-3A1771F6C19C}" type="presOf" srcId="{5DEF0052-C6E6-40A1-802E-A5295FA48983}" destId="{E8D924BA-933D-40B8-96FC-C32CA2E3B052}" srcOrd="0" destOrd="0" presId="urn:microsoft.com/office/officeart/2008/layout/LinedList"/>
    <dgm:cxn modelId="{506C113F-AF40-416D-BE74-BABF1C02F188}" srcId="{5DEF0052-C6E6-40A1-802E-A5295FA48983}" destId="{75D2D1E7-6290-416B-93B2-0801C86F55A5}" srcOrd="1" destOrd="0" parTransId="{A27234E7-10F7-4E3E-B186-2D7751C4E8AB}" sibTransId="{F3CF9C12-3C25-4514-8D76-2F1B0B4899EE}"/>
    <dgm:cxn modelId="{D8160B73-ED1A-4992-BD4D-3D1FE12AB4C2}" type="presOf" srcId="{75D2D1E7-6290-416B-93B2-0801C86F55A5}" destId="{1C27F595-556C-4CEE-90B0-72FDF5747A36}" srcOrd="0" destOrd="0" presId="urn:microsoft.com/office/officeart/2008/layout/LinedList"/>
    <dgm:cxn modelId="{08C5DC73-4CF2-4384-8A0C-4AD5A04F27E5}" srcId="{5DEF0052-C6E6-40A1-802E-A5295FA48983}" destId="{2839DE2D-E712-4A51-B663-A62E16290B2A}" srcOrd="3" destOrd="0" parTransId="{EE5FA64E-79DE-459D-A03A-58417286053C}" sibTransId="{5A910ECC-EAE8-4AD5-829B-4DF94EC7788F}"/>
    <dgm:cxn modelId="{18DD31BF-E6A6-432A-83CB-ACED5D2CA920}" type="presOf" srcId="{A6640F32-62A6-4164-8BA7-8EE3C7D275CD}" destId="{DE228052-620A-4957-BDD9-3B99209EF697}" srcOrd="0" destOrd="0" presId="urn:microsoft.com/office/officeart/2008/layout/LinedList"/>
    <dgm:cxn modelId="{A656E4CF-3CF1-49BA-8059-CBBDD8BD7554}" type="presOf" srcId="{1264E984-D91A-424F-83F2-F0A23B8ADCAA}" destId="{93B8A8F8-2899-4D75-8529-BCCFB41CDE7C}" srcOrd="0" destOrd="0" presId="urn:microsoft.com/office/officeart/2008/layout/LinedList"/>
    <dgm:cxn modelId="{504FA3D0-4009-4290-B8A7-46540B52F4C2}" type="presOf" srcId="{2839DE2D-E712-4A51-B663-A62E16290B2A}" destId="{B2407C25-E1AB-4159-9263-BC140D0765E6}" srcOrd="0" destOrd="0" presId="urn:microsoft.com/office/officeart/2008/layout/LinedList"/>
    <dgm:cxn modelId="{76B6C5F4-DF36-4CE0-BB23-B5FA0C6C3F5F}" type="presOf" srcId="{411B8D0D-8A5E-4B38-8A3D-7EBC8CA00E53}" destId="{BC7F7253-AC25-4928-8474-F6A3EB83D63B}" srcOrd="0" destOrd="0" presId="urn:microsoft.com/office/officeart/2008/layout/LinedList"/>
    <dgm:cxn modelId="{6714E95F-1C0D-4BCB-B9DE-ED84F19A331E}" type="presParOf" srcId="{E8D924BA-933D-40B8-96FC-C32CA2E3B052}" destId="{6D161E96-64D8-48B9-A684-5041C22ACC96}" srcOrd="0" destOrd="0" presId="urn:microsoft.com/office/officeart/2008/layout/LinedList"/>
    <dgm:cxn modelId="{F8A13167-5D70-4F50-AF6B-BDDC1E7B267E}" type="presParOf" srcId="{E8D924BA-933D-40B8-96FC-C32CA2E3B052}" destId="{231150CE-F9C7-4F10-8596-E59101A3C67D}" srcOrd="1" destOrd="0" presId="urn:microsoft.com/office/officeart/2008/layout/LinedList"/>
    <dgm:cxn modelId="{70ECA5C5-EF82-4626-8688-D9657C278CDE}" type="presParOf" srcId="{231150CE-F9C7-4F10-8596-E59101A3C67D}" destId="{BC7F7253-AC25-4928-8474-F6A3EB83D63B}" srcOrd="0" destOrd="0" presId="urn:microsoft.com/office/officeart/2008/layout/LinedList"/>
    <dgm:cxn modelId="{BE229A70-C377-4D78-B837-86E7E0138B1F}" type="presParOf" srcId="{231150CE-F9C7-4F10-8596-E59101A3C67D}" destId="{B19D3D36-C59F-44A0-8D3E-79121853F2BF}" srcOrd="1" destOrd="0" presId="urn:microsoft.com/office/officeart/2008/layout/LinedList"/>
    <dgm:cxn modelId="{B36A3859-127C-4D69-A201-DC022E0C24A9}" type="presParOf" srcId="{E8D924BA-933D-40B8-96FC-C32CA2E3B052}" destId="{E2561E38-65E7-48C4-9DB1-FCE7A5FF0F66}" srcOrd="2" destOrd="0" presId="urn:microsoft.com/office/officeart/2008/layout/LinedList"/>
    <dgm:cxn modelId="{2B6ADBF0-DE5B-4527-B88A-22911B80EEEA}" type="presParOf" srcId="{E8D924BA-933D-40B8-96FC-C32CA2E3B052}" destId="{124A8EB6-1C86-452B-A7FD-7B58D708D67E}" srcOrd="3" destOrd="0" presId="urn:microsoft.com/office/officeart/2008/layout/LinedList"/>
    <dgm:cxn modelId="{ED85E294-86D4-44E3-9F02-C169EC6686F1}" type="presParOf" srcId="{124A8EB6-1C86-452B-A7FD-7B58D708D67E}" destId="{1C27F595-556C-4CEE-90B0-72FDF5747A36}" srcOrd="0" destOrd="0" presId="urn:microsoft.com/office/officeart/2008/layout/LinedList"/>
    <dgm:cxn modelId="{075D3076-F754-4150-9256-B8943692337C}" type="presParOf" srcId="{124A8EB6-1C86-452B-A7FD-7B58D708D67E}" destId="{A8E16505-C4D4-409B-9780-859C86BB7B5D}" srcOrd="1" destOrd="0" presId="urn:microsoft.com/office/officeart/2008/layout/LinedList"/>
    <dgm:cxn modelId="{D47E5EC5-5E77-42E1-86DC-5DE07A95625A}" type="presParOf" srcId="{E8D924BA-933D-40B8-96FC-C32CA2E3B052}" destId="{40579DD8-44A6-448A-815B-E53C334CD129}" srcOrd="4" destOrd="0" presId="urn:microsoft.com/office/officeart/2008/layout/LinedList"/>
    <dgm:cxn modelId="{4A5643DA-E3C6-4495-8090-92E40D794B1D}" type="presParOf" srcId="{E8D924BA-933D-40B8-96FC-C32CA2E3B052}" destId="{8ECE77C2-F814-4A9B-A262-BE6AC5421A0A}" srcOrd="5" destOrd="0" presId="urn:microsoft.com/office/officeart/2008/layout/LinedList"/>
    <dgm:cxn modelId="{4CF99295-6C9B-44F0-9EEF-EC733939E1BD}" type="presParOf" srcId="{8ECE77C2-F814-4A9B-A262-BE6AC5421A0A}" destId="{DE228052-620A-4957-BDD9-3B99209EF697}" srcOrd="0" destOrd="0" presId="urn:microsoft.com/office/officeart/2008/layout/LinedList"/>
    <dgm:cxn modelId="{CEDE56E0-2195-4243-BBDF-44EC9A1AEE74}" type="presParOf" srcId="{8ECE77C2-F814-4A9B-A262-BE6AC5421A0A}" destId="{CC5CE683-8CDF-43A9-95FE-1EEEBD04E58C}" srcOrd="1" destOrd="0" presId="urn:microsoft.com/office/officeart/2008/layout/LinedList"/>
    <dgm:cxn modelId="{CA906F7C-672E-4A5C-88E2-2854C2E27F1F}" type="presParOf" srcId="{E8D924BA-933D-40B8-96FC-C32CA2E3B052}" destId="{CB590E6D-5C95-4F50-93BE-30B5B88C507B}" srcOrd="6" destOrd="0" presId="urn:microsoft.com/office/officeart/2008/layout/LinedList"/>
    <dgm:cxn modelId="{81CDEA16-1B7F-48A4-983B-CAC54D69D80F}" type="presParOf" srcId="{E8D924BA-933D-40B8-96FC-C32CA2E3B052}" destId="{DF7DBA0F-F86E-4893-B3B4-011330F91F90}" srcOrd="7" destOrd="0" presId="urn:microsoft.com/office/officeart/2008/layout/LinedList"/>
    <dgm:cxn modelId="{DD732D94-3276-4A9F-9676-6719B5BCEBBD}" type="presParOf" srcId="{DF7DBA0F-F86E-4893-B3B4-011330F91F90}" destId="{B2407C25-E1AB-4159-9263-BC140D0765E6}" srcOrd="0" destOrd="0" presId="urn:microsoft.com/office/officeart/2008/layout/LinedList"/>
    <dgm:cxn modelId="{82A5B370-8887-461C-81D0-C6AC39CB9FC2}" type="presParOf" srcId="{DF7DBA0F-F86E-4893-B3B4-011330F91F90}" destId="{6E583AD5-5B87-4223-B66D-04EB0FD24A7B}" srcOrd="1" destOrd="0" presId="urn:microsoft.com/office/officeart/2008/layout/LinedList"/>
    <dgm:cxn modelId="{FA3E3B4B-45CF-4A0A-9C87-2D6DB529063D}" type="presParOf" srcId="{E8D924BA-933D-40B8-96FC-C32CA2E3B052}" destId="{B50F6698-F9EC-4494-9A57-44A667941444}" srcOrd="8" destOrd="0" presId="urn:microsoft.com/office/officeart/2008/layout/LinedList"/>
    <dgm:cxn modelId="{A9C28653-2534-447D-97D6-78D41E4CE147}" type="presParOf" srcId="{E8D924BA-933D-40B8-96FC-C32CA2E3B052}" destId="{10AA45EA-447E-42EB-BBD6-B3FFFE4ED260}" srcOrd="9" destOrd="0" presId="urn:microsoft.com/office/officeart/2008/layout/LinedList"/>
    <dgm:cxn modelId="{E0F502EF-51F3-4643-861C-B27EB44849D9}" type="presParOf" srcId="{10AA45EA-447E-42EB-BBD6-B3FFFE4ED260}" destId="{93B8A8F8-2899-4D75-8529-BCCFB41CDE7C}" srcOrd="0" destOrd="0" presId="urn:microsoft.com/office/officeart/2008/layout/LinedList"/>
    <dgm:cxn modelId="{6238F370-021B-4774-A802-36CE77B3A2FD}" type="presParOf" srcId="{10AA45EA-447E-42EB-BBD6-B3FFFE4ED260}" destId="{14DE40FC-C0FD-4570-B99E-1E054DDD00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1B8D0D-8A5E-4B38-8A3D-7EBC8CA00E5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To commit changes we use the command: git commit –m “comments…”</a:t>
          </a: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C6AB1A82-07B4-416A-8FB3-014C3658817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These changes are now committed on </a:t>
          </a:r>
          <a:r>
            <a:rPr lang="en-US" b="1" dirty="0">
              <a:solidFill>
                <a:schemeClr val="bg1"/>
              </a:solidFill>
            </a:rPr>
            <a:t>YOUR LOCAL MACHINE</a:t>
          </a:r>
          <a:endParaRPr lang="en-US" dirty="0">
            <a:solidFill>
              <a:schemeClr val="bg1"/>
            </a:solidFill>
          </a:endParaRPr>
        </a:p>
      </dgm:t>
    </dgm:pt>
    <dgm:pt modelId="{C14C481C-465C-4B37-8749-DC4BF71B78B9}" type="parTrans" cxnId="{AAE803F0-32AA-493D-8F91-6622383264AF}">
      <dgm:prSet/>
      <dgm:spPr/>
      <dgm:t>
        <a:bodyPr/>
        <a:lstStyle/>
        <a:p>
          <a:endParaRPr lang="en-IL"/>
        </a:p>
      </dgm:t>
    </dgm:pt>
    <dgm:pt modelId="{78815940-DCC1-4721-9FEC-72092538976A}" type="sibTrans" cxnId="{AAE803F0-32AA-493D-8F91-6622383264AF}">
      <dgm:prSet/>
      <dgm:spPr/>
      <dgm:t>
        <a:bodyPr/>
        <a:lstStyle/>
        <a:p>
          <a:endParaRPr lang="en-IL"/>
        </a:p>
      </dgm:t>
    </dgm:pt>
    <dgm:pt modelId="{46E45259-DCC1-407C-A26D-97454CA51B03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7A872C80-96A0-4422-A276-86F6CFE50AB1}" type="pres">
      <dgm:prSet presAssocID="{411B8D0D-8A5E-4B38-8A3D-7EBC8CA00E53}" presName="thickLine" presStyleLbl="alignNode1" presStyleIdx="0" presStyleCnt="2"/>
      <dgm:spPr/>
    </dgm:pt>
    <dgm:pt modelId="{363A948C-A619-466E-A2FF-A3F0E35250D3}" type="pres">
      <dgm:prSet presAssocID="{411B8D0D-8A5E-4B38-8A3D-7EBC8CA00E53}" presName="horz1" presStyleCnt="0"/>
      <dgm:spPr/>
    </dgm:pt>
    <dgm:pt modelId="{C5143D86-B46E-4460-A980-B58A7D7747BD}" type="pres">
      <dgm:prSet presAssocID="{411B8D0D-8A5E-4B38-8A3D-7EBC8CA00E53}" presName="tx1" presStyleLbl="revTx" presStyleIdx="0" presStyleCnt="2"/>
      <dgm:spPr/>
    </dgm:pt>
    <dgm:pt modelId="{1CDAA3E6-B485-43A9-9A42-996DBC8CBF71}" type="pres">
      <dgm:prSet presAssocID="{411B8D0D-8A5E-4B38-8A3D-7EBC8CA00E53}" presName="vert1" presStyleCnt="0"/>
      <dgm:spPr/>
    </dgm:pt>
    <dgm:pt modelId="{A43FF329-894D-40C0-9EBA-8855DFAB7EA5}" type="pres">
      <dgm:prSet presAssocID="{C6AB1A82-07B4-416A-8FB3-014C36588175}" presName="thickLine" presStyleLbl="alignNode1" presStyleIdx="1" presStyleCnt="2"/>
      <dgm:spPr/>
    </dgm:pt>
    <dgm:pt modelId="{0FD5225D-9132-4B01-88CB-E45B2F4136B9}" type="pres">
      <dgm:prSet presAssocID="{C6AB1A82-07B4-416A-8FB3-014C36588175}" presName="horz1" presStyleCnt="0"/>
      <dgm:spPr/>
    </dgm:pt>
    <dgm:pt modelId="{72275CD8-45E8-40B0-B271-AC22C9104FA3}" type="pres">
      <dgm:prSet presAssocID="{C6AB1A82-07B4-416A-8FB3-014C36588175}" presName="tx1" presStyleLbl="revTx" presStyleIdx="1" presStyleCnt="2"/>
      <dgm:spPr/>
    </dgm:pt>
    <dgm:pt modelId="{7819147D-1305-4BD1-A53F-125835B1CF6E}" type="pres">
      <dgm:prSet presAssocID="{C6AB1A82-07B4-416A-8FB3-014C36588175}" presName="vert1" presStyleCnt="0"/>
      <dgm:spPr/>
    </dgm:pt>
  </dgm:ptLst>
  <dgm:cxnLst>
    <dgm:cxn modelId="{27781A03-165C-43DE-AB52-4CCC50440234}" type="presOf" srcId="{C6AB1A82-07B4-416A-8FB3-014C36588175}" destId="{72275CD8-45E8-40B0-B271-AC22C9104FA3}" srcOrd="0" destOrd="0" presId="urn:microsoft.com/office/officeart/2008/layout/LinedList"/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3E2FFF65-B3CA-42B6-9C4E-03D91E94D5FB}" type="presOf" srcId="{411B8D0D-8A5E-4B38-8A3D-7EBC8CA00E53}" destId="{C5143D86-B46E-4460-A980-B58A7D7747BD}" srcOrd="0" destOrd="0" presId="urn:microsoft.com/office/officeart/2008/layout/LinedList"/>
    <dgm:cxn modelId="{7BCEA4B4-0FB4-4E9B-944B-581E085AE97C}" type="presOf" srcId="{5DEF0052-C6E6-40A1-802E-A5295FA48983}" destId="{46E45259-DCC1-407C-A26D-97454CA51B03}" srcOrd="0" destOrd="0" presId="urn:microsoft.com/office/officeart/2008/layout/LinedList"/>
    <dgm:cxn modelId="{AAE803F0-32AA-493D-8F91-6622383264AF}" srcId="{5DEF0052-C6E6-40A1-802E-A5295FA48983}" destId="{C6AB1A82-07B4-416A-8FB3-014C36588175}" srcOrd="1" destOrd="0" parTransId="{C14C481C-465C-4B37-8749-DC4BF71B78B9}" sibTransId="{78815940-DCC1-4721-9FEC-72092538976A}"/>
    <dgm:cxn modelId="{3893D679-F86D-485C-A21F-57C55B9CADDA}" type="presParOf" srcId="{46E45259-DCC1-407C-A26D-97454CA51B03}" destId="{7A872C80-96A0-4422-A276-86F6CFE50AB1}" srcOrd="0" destOrd="0" presId="urn:microsoft.com/office/officeart/2008/layout/LinedList"/>
    <dgm:cxn modelId="{99A8DA37-BE11-48AB-8A9D-CE9AFC2629B2}" type="presParOf" srcId="{46E45259-DCC1-407C-A26D-97454CA51B03}" destId="{363A948C-A619-466E-A2FF-A3F0E35250D3}" srcOrd="1" destOrd="0" presId="urn:microsoft.com/office/officeart/2008/layout/LinedList"/>
    <dgm:cxn modelId="{30823D4D-49F9-4B84-956B-DC7378E9A0E4}" type="presParOf" srcId="{363A948C-A619-466E-A2FF-A3F0E35250D3}" destId="{C5143D86-B46E-4460-A980-B58A7D7747BD}" srcOrd="0" destOrd="0" presId="urn:microsoft.com/office/officeart/2008/layout/LinedList"/>
    <dgm:cxn modelId="{6E148422-41D6-41D7-ACD5-5BB94CE15400}" type="presParOf" srcId="{363A948C-A619-466E-A2FF-A3F0E35250D3}" destId="{1CDAA3E6-B485-43A9-9A42-996DBC8CBF71}" srcOrd="1" destOrd="0" presId="urn:microsoft.com/office/officeart/2008/layout/LinedList"/>
    <dgm:cxn modelId="{A920EA55-D8A6-47BB-B2DA-41738DDE6358}" type="presParOf" srcId="{46E45259-DCC1-407C-A26D-97454CA51B03}" destId="{A43FF329-894D-40C0-9EBA-8855DFAB7EA5}" srcOrd="2" destOrd="0" presId="urn:microsoft.com/office/officeart/2008/layout/LinedList"/>
    <dgm:cxn modelId="{63DC8D18-8B73-40FA-A2FC-4E9A36B769C7}" type="presParOf" srcId="{46E45259-DCC1-407C-A26D-97454CA51B03}" destId="{0FD5225D-9132-4B01-88CB-E45B2F4136B9}" srcOrd="3" destOrd="0" presId="urn:microsoft.com/office/officeart/2008/layout/LinedList"/>
    <dgm:cxn modelId="{B6734606-A9E5-4064-B840-BCE857AF1B73}" type="presParOf" srcId="{0FD5225D-9132-4B01-88CB-E45B2F4136B9}" destId="{72275CD8-45E8-40B0-B271-AC22C9104FA3}" srcOrd="0" destOrd="0" presId="urn:microsoft.com/office/officeart/2008/layout/LinedList"/>
    <dgm:cxn modelId="{E8AC6224-338C-414C-8C84-CA64C0EA8CC3}" type="presParOf" srcId="{0FD5225D-9132-4B01-88CB-E45B2F4136B9}" destId="{7819147D-1305-4BD1-A53F-125835B1CF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1B8D0D-8A5E-4B38-8A3D-7EBC8CA00E53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After we commit changes, we need to sync the remote repo (the one on </a:t>
          </a:r>
          <a:r>
            <a:rPr lang="en-US" sz="2000" dirty="0" err="1">
              <a:solidFill>
                <a:schemeClr val="bg1"/>
              </a:solidFill>
            </a:rPr>
            <a:t>github</a:t>
          </a:r>
          <a:r>
            <a:rPr lang="en-US" sz="2000" dirty="0">
              <a:solidFill>
                <a:schemeClr val="bg1"/>
              </a:solidFill>
            </a:rPr>
            <a:t>…)</a:t>
          </a: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3879BF30-01FD-46E6-8ABD-C82FAB8B42E6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***NOTICE***:</a:t>
          </a:r>
        </a:p>
        <a:p>
          <a:r>
            <a:rPr lang="en-US" sz="1000" dirty="0">
              <a:solidFill>
                <a:schemeClr val="bg1"/>
              </a:solidFill>
            </a:rPr>
            <a:t>This might require using a GitHub token. Instructions are in here:</a:t>
          </a:r>
        </a:p>
        <a:p>
          <a:r>
            <a:rPr lang="en-US" sz="1000" dirty="0">
              <a:solidFill>
                <a:schemeClr val="bg1"/>
              </a:solidFill>
            </a:rPr>
            <a:t> “</a:t>
          </a:r>
          <a:r>
            <a:rPr lang="en-US" sz="1000" dirty="0" err="1">
              <a:solidFill>
                <a:schemeClr val="bg1"/>
              </a:solidFill>
            </a:rPr>
            <a:t>Tiltan_UnrealEngineCourse</a:t>
          </a:r>
          <a:r>
            <a:rPr lang="en-US" sz="1000" dirty="0">
              <a:solidFill>
                <a:schemeClr val="bg1"/>
              </a:solidFill>
            </a:rPr>
            <a:t>\Classes\Class_1\Utils”</a:t>
          </a:r>
        </a:p>
      </dgm:t>
    </dgm:pt>
    <dgm:pt modelId="{A89639C8-FA55-4394-AA17-CD8C54DF8A40}" type="parTrans" cxnId="{AFB530B8-F6B0-414D-8503-FBF130F8E5B5}">
      <dgm:prSet/>
      <dgm:spPr/>
      <dgm:t>
        <a:bodyPr/>
        <a:lstStyle/>
        <a:p>
          <a:endParaRPr lang="en-IL"/>
        </a:p>
      </dgm:t>
    </dgm:pt>
    <dgm:pt modelId="{AA945557-8057-4EF2-8B6C-C39AC71ECBE4}" type="sibTrans" cxnId="{AFB530B8-F6B0-414D-8503-FBF130F8E5B5}">
      <dgm:prSet/>
      <dgm:spPr/>
      <dgm:t>
        <a:bodyPr/>
        <a:lstStyle/>
        <a:p>
          <a:endParaRPr lang="en-IL"/>
        </a:p>
      </dgm:t>
    </dgm:pt>
    <dgm:pt modelId="{46E45259-DCC1-407C-A26D-97454CA51B03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7A872C80-96A0-4422-A276-86F6CFE50AB1}" type="pres">
      <dgm:prSet presAssocID="{411B8D0D-8A5E-4B38-8A3D-7EBC8CA00E53}" presName="thickLine" presStyleLbl="alignNode1" presStyleIdx="0" presStyleCnt="2"/>
      <dgm:spPr/>
    </dgm:pt>
    <dgm:pt modelId="{363A948C-A619-466E-A2FF-A3F0E35250D3}" type="pres">
      <dgm:prSet presAssocID="{411B8D0D-8A5E-4B38-8A3D-7EBC8CA00E53}" presName="horz1" presStyleCnt="0"/>
      <dgm:spPr/>
    </dgm:pt>
    <dgm:pt modelId="{C5143D86-B46E-4460-A980-B58A7D7747BD}" type="pres">
      <dgm:prSet presAssocID="{411B8D0D-8A5E-4B38-8A3D-7EBC8CA00E53}" presName="tx1" presStyleLbl="revTx" presStyleIdx="0" presStyleCnt="2"/>
      <dgm:spPr/>
    </dgm:pt>
    <dgm:pt modelId="{1CDAA3E6-B485-43A9-9A42-996DBC8CBF71}" type="pres">
      <dgm:prSet presAssocID="{411B8D0D-8A5E-4B38-8A3D-7EBC8CA00E53}" presName="vert1" presStyleCnt="0"/>
      <dgm:spPr/>
    </dgm:pt>
    <dgm:pt modelId="{CACF304F-137E-4BD2-8F05-1C51B44BC567}" type="pres">
      <dgm:prSet presAssocID="{3879BF30-01FD-46E6-8ABD-C82FAB8B42E6}" presName="thickLine" presStyleLbl="alignNode1" presStyleIdx="1" presStyleCnt="2"/>
      <dgm:spPr/>
    </dgm:pt>
    <dgm:pt modelId="{CEBF7315-53DB-4182-A77E-473BB5B12F6A}" type="pres">
      <dgm:prSet presAssocID="{3879BF30-01FD-46E6-8ABD-C82FAB8B42E6}" presName="horz1" presStyleCnt="0"/>
      <dgm:spPr/>
    </dgm:pt>
    <dgm:pt modelId="{2F3EC1E4-F45F-4948-BA7F-89F5F5EF16D6}" type="pres">
      <dgm:prSet presAssocID="{3879BF30-01FD-46E6-8ABD-C82FAB8B42E6}" presName="tx1" presStyleLbl="revTx" presStyleIdx="1" presStyleCnt="2"/>
      <dgm:spPr/>
    </dgm:pt>
    <dgm:pt modelId="{31F19E50-7C35-4F40-B67F-F50805DC152C}" type="pres">
      <dgm:prSet presAssocID="{3879BF30-01FD-46E6-8ABD-C82FAB8B42E6}" presName="vert1" presStyleCnt="0"/>
      <dgm:spPr/>
    </dgm:pt>
  </dgm:ptLst>
  <dgm:cxnLst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3E2FFF65-B3CA-42B6-9C4E-03D91E94D5FB}" type="presOf" srcId="{411B8D0D-8A5E-4B38-8A3D-7EBC8CA00E53}" destId="{C5143D86-B46E-4460-A980-B58A7D7747BD}" srcOrd="0" destOrd="0" presId="urn:microsoft.com/office/officeart/2008/layout/LinedList"/>
    <dgm:cxn modelId="{0D4D416A-AAA1-4846-9D72-191CDDB2EADE}" type="presOf" srcId="{3879BF30-01FD-46E6-8ABD-C82FAB8B42E6}" destId="{2F3EC1E4-F45F-4948-BA7F-89F5F5EF16D6}" srcOrd="0" destOrd="0" presId="urn:microsoft.com/office/officeart/2008/layout/LinedList"/>
    <dgm:cxn modelId="{7BCEA4B4-0FB4-4E9B-944B-581E085AE97C}" type="presOf" srcId="{5DEF0052-C6E6-40A1-802E-A5295FA48983}" destId="{46E45259-DCC1-407C-A26D-97454CA51B03}" srcOrd="0" destOrd="0" presId="urn:microsoft.com/office/officeart/2008/layout/LinedList"/>
    <dgm:cxn modelId="{AFB530B8-F6B0-414D-8503-FBF130F8E5B5}" srcId="{5DEF0052-C6E6-40A1-802E-A5295FA48983}" destId="{3879BF30-01FD-46E6-8ABD-C82FAB8B42E6}" srcOrd="1" destOrd="0" parTransId="{A89639C8-FA55-4394-AA17-CD8C54DF8A40}" sibTransId="{AA945557-8057-4EF2-8B6C-C39AC71ECBE4}"/>
    <dgm:cxn modelId="{3893D679-F86D-485C-A21F-57C55B9CADDA}" type="presParOf" srcId="{46E45259-DCC1-407C-A26D-97454CA51B03}" destId="{7A872C80-96A0-4422-A276-86F6CFE50AB1}" srcOrd="0" destOrd="0" presId="urn:microsoft.com/office/officeart/2008/layout/LinedList"/>
    <dgm:cxn modelId="{99A8DA37-BE11-48AB-8A9D-CE9AFC2629B2}" type="presParOf" srcId="{46E45259-DCC1-407C-A26D-97454CA51B03}" destId="{363A948C-A619-466E-A2FF-A3F0E35250D3}" srcOrd="1" destOrd="0" presId="urn:microsoft.com/office/officeart/2008/layout/LinedList"/>
    <dgm:cxn modelId="{30823D4D-49F9-4B84-956B-DC7378E9A0E4}" type="presParOf" srcId="{363A948C-A619-466E-A2FF-A3F0E35250D3}" destId="{C5143D86-B46E-4460-A980-B58A7D7747BD}" srcOrd="0" destOrd="0" presId="urn:microsoft.com/office/officeart/2008/layout/LinedList"/>
    <dgm:cxn modelId="{6E148422-41D6-41D7-ACD5-5BB94CE15400}" type="presParOf" srcId="{363A948C-A619-466E-A2FF-A3F0E35250D3}" destId="{1CDAA3E6-B485-43A9-9A42-996DBC8CBF71}" srcOrd="1" destOrd="0" presId="urn:microsoft.com/office/officeart/2008/layout/LinedList"/>
    <dgm:cxn modelId="{01326CFE-4BD6-4663-88BE-51A76EF7D52E}" type="presParOf" srcId="{46E45259-DCC1-407C-A26D-97454CA51B03}" destId="{CACF304F-137E-4BD2-8F05-1C51B44BC567}" srcOrd="2" destOrd="0" presId="urn:microsoft.com/office/officeart/2008/layout/LinedList"/>
    <dgm:cxn modelId="{002E2050-9D7E-4A4F-88D5-48CBFA29BF92}" type="presParOf" srcId="{46E45259-DCC1-407C-A26D-97454CA51B03}" destId="{CEBF7315-53DB-4182-A77E-473BB5B12F6A}" srcOrd="3" destOrd="0" presId="urn:microsoft.com/office/officeart/2008/layout/LinedList"/>
    <dgm:cxn modelId="{ECA1DA03-666A-4FBD-953B-07A74477CE07}" type="presParOf" srcId="{CEBF7315-53DB-4182-A77E-473BB5B12F6A}" destId="{2F3EC1E4-F45F-4948-BA7F-89F5F5EF16D6}" srcOrd="0" destOrd="0" presId="urn:microsoft.com/office/officeart/2008/layout/LinedList"/>
    <dgm:cxn modelId="{36F0CC6D-581B-416F-9C3E-B6B477E53EEC}" type="presParOf" srcId="{CEBF7315-53DB-4182-A77E-473BB5B12F6A}" destId="{31F19E50-7C35-4F40-B67F-F50805DC15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1B8D0D-8A5E-4B38-8A3D-7EBC8CA00E53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After we commit changes, we need to sync the remote repo (the one on </a:t>
          </a:r>
          <a:r>
            <a:rPr lang="en-US" sz="2000" dirty="0" err="1">
              <a:solidFill>
                <a:schemeClr val="bg1"/>
              </a:solidFill>
            </a:rPr>
            <a:t>github</a:t>
          </a:r>
          <a:r>
            <a:rPr lang="en-US" sz="2000" dirty="0">
              <a:solidFill>
                <a:schemeClr val="bg1"/>
              </a:solidFill>
            </a:rPr>
            <a:t>…)</a:t>
          </a: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3879BF30-01FD-46E6-8ABD-C82FAB8B42E6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***NOTICE***:</a:t>
          </a:r>
        </a:p>
        <a:p>
          <a:r>
            <a:rPr lang="en-US" sz="1000" dirty="0">
              <a:solidFill>
                <a:schemeClr val="bg1"/>
              </a:solidFill>
            </a:rPr>
            <a:t>This might require using a GitHub token. Instructions are in here:</a:t>
          </a:r>
        </a:p>
        <a:p>
          <a:r>
            <a:rPr lang="en-US" sz="1000" dirty="0">
              <a:solidFill>
                <a:schemeClr val="bg1"/>
              </a:solidFill>
            </a:rPr>
            <a:t> “</a:t>
          </a:r>
          <a:r>
            <a:rPr lang="en-US" sz="1000" dirty="0" err="1">
              <a:solidFill>
                <a:schemeClr val="bg1"/>
              </a:solidFill>
            </a:rPr>
            <a:t>Tiltan_UnrealEngineCourse</a:t>
          </a:r>
          <a:r>
            <a:rPr lang="en-US" sz="1000" dirty="0">
              <a:solidFill>
                <a:schemeClr val="bg1"/>
              </a:solidFill>
            </a:rPr>
            <a:t>\Classes\Class_1\Utils”</a:t>
          </a:r>
        </a:p>
      </dgm:t>
    </dgm:pt>
    <dgm:pt modelId="{A89639C8-FA55-4394-AA17-CD8C54DF8A40}" type="parTrans" cxnId="{AFB530B8-F6B0-414D-8503-FBF130F8E5B5}">
      <dgm:prSet/>
      <dgm:spPr/>
      <dgm:t>
        <a:bodyPr/>
        <a:lstStyle/>
        <a:p>
          <a:endParaRPr lang="en-IL"/>
        </a:p>
      </dgm:t>
    </dgm:pt>
    <dgm:pt modelId="{AA945557-8057-4EF2-8B6C-C39AC71ECBE4}" type="sibTrans" cxnId="{AFB530B8-F6B0-414D-8503-FBF130F8E5B5}">
      <dgm:prSet/>
      <dgm:spPr/>
      <dgm:t>
        <a:bodyPr/>
        <a:lstStyle/>
        <a:p>
          <a:endParaRPr lang="en-IL"/>
        </a:p>
      </dgm:t>
    </dgm:pt>
    <dgm:pt modelId="{46E45259-DCC1-407C-A26D-97454CA51B03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7A872C80-96A0-4422-A276-86F6CFE50AB1}" type="pres">
      <dgm:prSet presAssocID="{411B8D0D-8A5E-4B38-8A3D-7EBC8CA00E53}" presName="thickLine" presStyleLbl="alignNode1" presStyleIdx="0" presStyleCnt="2"/>
      <dgm:spPr/>
    </dgm:pt>
    <dgm:pt modelId="{363A948C-A619-466E-A2FF-A3F0E35250D3}" type="pres">
      <dgm:prSet presAssocID="{411B8D0D-8A5E-4B38-8A3D-7EBC8CA00E53}" presName="horz1" presStyleCnt="0"/>
      <dgm:spPr/>
    </dgm:pt>
    <dgm:pt modelId="{C5143D86-B46E-4460-A980-B58A7D7747BD}" type="pres">
      <dgm:prSet presAssocID="{411B8D0D-8A5E-4B38-8A3D-7EBC8CA00E53}" presName="tx1" presStyleLbl="revTx" presStyleIdx="0" presStyleCnt="2"/>
      <dgm:spPr/>
    </dgm:pt>
    <dgm:pt modelId="{1CDAA3E6-B485-43A9-9A42-996DBC8CBF71}" type="pres">
      <dgm:prSet presAssocID="{411B8D0D-8A5E-4B38-8A3D-7EBC8CA00E53}" presName="vert1" presStyleCnt="0"/>
      <dgm:spPr/>
    </dgm:pt>
    <dgm:pt modelId="{CACF304F-137E-4BD2-8F05-1C51B44BC567}" type="pres">
      <dgm:prSet presAssocID="{3879BF30-01FD-46E6-8ABD-C82FAB8B42E6}" presName="thickLine" presStyleLbl="alignNode1" presStyleIdx="1" presStyleCnt="2"/>
      <dgm:spPr/>
    </dgm:pt>
    <dgm:pt modelId="{CEBF7315-53DB-4182-A77E-473BB5B12F6A}" type="pres">
      <dgm:prSet presAssocID="{3879BF30-01FD-46E6-8ABD-C82FAB8B42E6}" presName="horz1" presStyleCnt="0"/>
      <dgm:spPr/>
    </dgm:pt>
    <dgm:pt modelId="{2F3EC1E4-F45F-4948-BA7F-89F5F5EF16D6}" type="pres">
      <dgm:prSet presAssocID="{3879BF30-01FD-46E6-8ABD-C82FAB8B42E6}" presName="tx1" presStyleLbl="revTx" presStyleIdx="1" presStyleCnt="2"/>
      <dgm:spPr/>
    </dgm:pt>
    <dgm:pt modelId="{31F19E50-7C35-4F40-B67F-F50805DC152C}" type="pres">
      <dgm:prSet presAssocID="{3879BF30-01FD-46E6-8ABD-C82FAB8B42E6}" presName="vert1" presStyleCnt="0"/>
      <dgm:spPr/>
    </dgm:pt>
  </dgm:ptLst>
  <dgm:cxnLst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3E2FFF65-B3CA-42B6-9C4E-03D91E94D5FB}" type="presOf" srcId="{411B8D0D-8A5E-4B38-8A3D-7EBC8CA00E53}" destId="{C5143D86-B46E-4460-A980-B58A7D7747BD}" srcOrd="0" destOrd="0" presId="urn:microsoft.com/office/officeart/2008/layout/LinedList"/>
    <dgm:cxn modelId="{0D4D416A-AAA1-4846-9D72-191CDDB2EADE}" type="presOf" srcId="{3879BF30-01FD-46E6-8ABD-C82FAB8B42E6}" destId="{2F3EC1E4-F45F-4948-BA7F-89F5F5EF16D6}" srcOrd="0" destOrd="0" presId="urn:microsoft.com/office/officeart/2008/layout/LinedList"/>
    <dgm:cxn modelId="{7BCEA4B4-0FB4-4E9B-944B-581E085AE97C}" type="presOf" srcId="{5DEF0052-C6E6-40A1-802E-A5295FA48983}" destId="{46E45259-DCC1-407C-A26D-97454CA51B03}" srcOrd="0" destOrd="0" presId="urn:microsoft.com/office/officeart/2008/layout/LinedList"/>
    <dgm:cxn modelId="{AFB530B8-F6B0-414D-8503-FBF130F8E5B5}" srcId="{5DEF0052-C6E6-40A1-802E-A5295FA48983}" destId="{3879BF30-01FD-46E6-8ABD-C82FAB8B42E6}" srcOrd="1" destOrd="0" parTransId="{A89639C8-FA55-4394-AA17-CD8C54DF8A40}" sibTransId="{AA945557-8057-4EF2-8B6C-C39AC71ECBE4}"/>
    <dgm:cxn modelId="{3893D679-F86D-485C-A21F-57C55B9CADDA}" type="presParOf" srcId="{46E45259-DCC1-407C-A26D-97454CA51B03}" destId="{7A872C80-96A0-4422-A276-86F6CFE50AB1}" srcOrd="0" destOrd="0" presId="urn:microsoft.com/office/officeart/2008/layout/LinedList"/>
    <dgm:cxn modelId="{99A8DA37-BE11-48AB-8A9D-CE9AFC2629B2}" type="presParOf" srcId="{46E45259-DCC1-407C-A26D-97454CA51B03}" destId="{363A948C-A619-466E-A2FF-A3F0E35250D3}" srcOrd="1" destOrd="0" presId="urn:microsoft.com/office/officeart/2008/layout/LinedList"/>
    <dgm:cxn modelId="{30823D4D-49F9-4B84-956B-DC7378E9A0E4}" type="presParOf" srcId="{363A948C-A619-466E-A2FF-A3F0E35250D3}" destId="{C5143D86-B46E-4460-A980-B58A7D7747BD}" srcOrd="0" destOrd="0" presId="urn:microsoft.com/office/officeart/2008/layout/LinedList"/>
    <dgm:cxn modelId="{6E148422-41D6-41D7-ACD5-5BB94CE15400}" type="presParOf" srcId="{363A948C-A619-466E-A2FF-A3F0E35250D3}" destId="{1CDAA3E6-B485-43A9-9A42-996DBC8CBF71}" srcOrd="1" destOrd="0" presId="urn:microsoft.com/office/officeart/2008/layout/LinedList"/>
    <dgm:cxn modelId="{01326CFE-4BD6-4663-88BE-51A76EF7D52E}" type="presParOf" srcId="{46E45259-DCC1-407C-A26D-97454CA51B03}" destId="{CACF304F-137E-4BD2-8F05-1C51B44BC567}" srcOrd="2" destOrd="0" presId="urn:microsoft.com/office/officeart/2008/layout/LinedList"/>
    <dgm:cxn modelId="{002E2050-9D7E-4A4F-88D5-48CBFA29BF92}" type="presParOf" srcId="{46E45259-DCC1-407C-A26D-97454CA51B03}" destId="{CEBF7315-53DB-4182-A77E-473BB5B12F6A}" srcOrd="3" destOrd="0" presId="urn:microsoft.com/office/officeart/2008/layout/LinedList"/>
    <dgm:cxn modelId="{ECA1DA03-666A-4FBD-953B-07A74477CE07}" type="presParOf" srcId="{CEBF7315-53DB-4182-A77E-473BB5B12F6A}" destId="{2F3EC1E4-F45F-4948-BA7F-89F5F5EF16D6}" srcOrd="0" destOrd="0" presId="urn:microsoft.com/office/officeart/2008/layout/LinedList"/>
    <dgm:cxn modelId="{36F0CC6D-581B-416F-9C3E-B6B477E53EEC}" type="presParOf" srcId="{CEBF7315-53DB-4182-A77E-473BB5B12F6A}" destId="{31F19E50-7C35-4F40-B67F-F50805DC15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6D60F-9E93-436E-9E18-DB2EF15785F3}">
      <dsp:nvSpPr>
        <dsp:cNvPr id="0" name=""/>
        <dsp:cNvSpPr/>
      </dsp:nvSpPr>
      <dsp:spPr>
        <a:xfrm>
          <a:off x="0" y="0"/>
          <a:ext cx="368741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95762-AA48-4CE3-943B-C71D833CE9B3}">
      <dsp:nvSpPr>
        <dsp:cNvPr id="0" name=""/>
        <dsp:cNvSpPr/>
      </dsp:nvSpPr>
      <dsp:spPr>
        <a:xfrm>
          <a:off x="0" y="0"/>
          <a:ext cx="3687417" cy="1574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Red lines are “Unstaged” Changes, AKA: “Working tree changes”</a:t>
          </a:r>
          <a:endParaRPr lang="en-IL" sz="1800" kern="1200" dirty="0">
            <a:solidFill>
              <a:schemeClr val="bg1"/>
            </a:solidFill>
          </a:endParaRPr>
        </a:p>
      </dsp:txBody>
      <dsp:txXfrm>
        <a:off x="0" y="0"/>
        <a:ext cx="3687417" cy="1574164"/>
      </dsp:txXfrm>
    </dsp:sp>
    <dsp:sp modelId="{170A6EF6-FC41-46D1-859F-FAD552D4C298}">
      <dsp:nvSpPr>
        <dsp:cNvPr id="0" name=""/>
        <dsp:cNvSpPr/>
      </dsp:nvSpPr>
      <dsp:spPr>
        <a:xfrm>
          <a:off x="0" y="1574164"/>
          <a:ext cx="368741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B14E-3EA6-4256-A95A-C7143BA313E0}">
      <dsp:nvSpPr>
        <dsp:cNvPr id="0" name=""/>
        <dsp:cNvSpPr/>
      </dsp:nvSpPr>
      <dsp:spPr>
        <a:xfrm>
          <a:off x="0" y="1574164"/>
          <a:ext cx="3687417" cy="1574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***NOTICE***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On the second line it states your current branch, on your case it should be: </a:t>
          </a:r>
          <a:r>
            <a:rPr lang="en-US" sz="1800" kern="1200" dirty="0">
              <a:solidFill>
                <a:srgbClr val="FFFF00"/>
              </a:solidFill>
            </a:rPr>
            <a:t>“On branch </a:t>
          </a:r>
          <a:r>
            <a:rPr lang="en-US" sz="1800" kern="1200" dirty="0" err="1">
              <a:solidFill>
                <a:srgbClr val="FFFF00"/>
              </a:solidFill>
            </a:rPr>
            <a:t>FirstName_LastName</a:t>
          </a:r>
          <a:r>
            <a:rPr lang="en-US" sz="1800" kern="1200" dirty="0">
              <a:solidFill>
                <a:srgbClr val="FFFF00"/>
              </a:solidFill>
            </a:rPr>
            <a:t>” </a:t>
          </a:r>
          <a:endParaRPr lang="en-IL" sz="1800" kern="1200" dirty="0">
            <a:solidFill>
              <a:srgbClr val="FFFF00"/>
            </a:solidFill>
          </a:endParaRPr>
        </a:p>
      </dsp:txBody>
      <dsp:txXfrm>
        <a:off x="0" y="1574164"/>
        <a:ext cx="3687417" cy="15741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61E96-64D8-48B9-A684-5041C22ACC96}">
      <dsp:nvSpPr>
        <dsp:cNvPr id="0" name=""/>
        <dsp:cNvSpPr/>
      </dsp:nvSpPr>
      <dsp:spPr>
        <a:xfrm>
          <a:off x="0" y="491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F7253-AC25-4928-8474-F6A3EB83D63B}">
      <dsp:nvSpPr>
        <dsp:cNvPr id="0" name=""/>
        <dsp:cNvSpPr/>
      </dsp:nvSpPr>
      <dsp:spPr>
        <a:xfrm>
          <a:off x="0" y="491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To stage changes we use the command: </a:t>
          </a:r>
          <a:r>
            <a:rPr lang="en-US" sz="1500" kern="1200" dirty="0">
              <a:solidFill>
                <a:schemeClr val="accent3"/>
              </a:solidFill>
            </a:rPr>
            <a:t>“git add [FILE/FOLDER]”</a:t>
          </a:r>
        </a:p>
      </dsp:txBody>
      <dsp:txXfrm>
        <a:off x="0" y="491"/>
        <a:ext cx="3306742" cy="804628"/>
      </dsp:txXfrm>
    </dsp:sp>
    <dsp:sp modelId="{E2561E38-65E7-48C4-9DB1-FCE7A5FF0F66}">
      <dsp:nvSpPr>
        <dsp:cNvPr id="0" name=""/>
        <dsp:cNvSpPr/>
      </dsp:nvSpPr>
      <dsp:spPr>
        <a:xfrm>
          <a:off x="0" y="805119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7F595-556C-4CEE-90B0-72FDF5747A36}">
      <dsp:nvSpPr>
        <dsp:cNvPr id="0" name=""/>
        <dsp:cNvSpPr/>
      </dsp:nvSpPr>
      <dsp:spPr>
        <a:xfrm>
          <a:off x="0" y="805119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The “.” stands for current directory (which, in this case, is the root directory of the repo)</a:t>
          </a:r>
          <a:endParaRPr lang="en-IL" sz="1500" kern="1200" dirty="0">
            <a:solidFill>
              <a:schemeClr val="bg1"/>
            </a:solidFill>
          </a:endParaRPr>
        </a:p>
      </dsp:txBody>
      <dsp:txXfrm>
        <a:off x="0" y="805119"/>
        <a:ext cx="3306742" cy="804628"/>
      </dsp:txXfrm>
    </dsp:sp>
    <dsp:sp modelId="{40579DD8-44A6-448A-815B-E53C334CD129}">
      <dsp:nvSpPr>
        <dsp:cNvPr id="0" name=""/>
        <dsp:cNvSpPr/>
      </dsp:nvSpPr>
      <dsp:spPr>
        <a:xfrm>
          <a:off x="0" y="1609748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28052-620A-4957-BDD9-3B99209EF697}">
      <dsp:nvSpPr>
        <dsp:cNvPr id="0" name=""/>
        <dsp:cNvSpPr/>
      </dsp:nvSpPr>
      <dsp:spPr>
        <a:xfrm>
          <a:off x="0" y="1609748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After running “git status” again we can see the lines became green – this means they are staged</a:t>
          </a:r>
        </a:p>
      </dsp:txBody>
      <dsp:txXfrm>
        <a:off x="0" y="1609748"/>
        <a:ext cx="3306742" cy="804628"/>
      </dsp:txXfrm>
    </dsp:sp>
    <dsp:sp modelId="{CB590E6D-5C95-4F50-93BE-30B5B88C507B}">
      <dsp:nvSpPr>
        <dsp:cNvPr id="0" name=""/>
        <dsp:cNvSpPr/>
      </dsp:nvSpPr>
      <dsp:spPr>
        <a:xfrm>
          <a:off x="0" y="2414376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07C25-E1AB-4159-9263-BC140D0765E6}">
      <dsp:nvSpPr>
        <dsp:cNvPr id="0" name=""/>
        <dsp:cNvSpPr/>
      </dsp:nvSpPr>
      <dsp:spPr>
        <a:xfrm>
          <a:off x="0" y="2414376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Changes are now ready to be committed</a:t>
          </a:r>
        </a:p>
      </dsp:txBody>
      <dsp:txXfrm>
        <a:off x="0" y="2414376"/>
        <a:ext cx="3306742" cy="804628"/>
      </dsp:txXfrm>
    </dsp:sp>
    <dsp:sp modelId="{B50F6698-F9EC-4494-9A57-44A667941444}">
      <dsp:nvSpPr>
        <dsp:cNvPr id="0" name=""/>
        <dsp:cNvSpPr/>
      </dsp:nvSpPr>
      <dsp:spPr>
        <a:xfrm>
          <a:off x="0" y="3219005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8A8F8-2899-4D75-8529-BCCFB41CDE7C}">
      <dsp:nvSpPr>
        <dsp:cNvPr id="0" name=""/>
        <dsp:cNvSpPr/>
      </dsp:nvSpPr>
      <dsp:spPr>
        <a:xfrm>
          <a:off x="0" y="3219005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Changes are now staged on </a:t>
          </a:r>
          <a:r>
            <a:rPr lang="en-US" sz="1500" b="1" kern="1200" dirty="0">
              <a:solidFill>
                <a:schemeClr val="bg1"/>
              </a:solidFill>
            </a:rPr>
            <a:t>YOUR LOCAL MACHINE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0" y="3219005"/>
        <a:ext cx="3306742" cy="8046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72C80-96A0-4422-A276-86F6CFE50AB1}">
      <dsp:nvSpPr>
        <dsp:cNvPr id="0" name=""/>
        <dsp:cNvSpPr/>
      </dsp:nvSpPr>
      <dsp:spPr>
        <a:xfrm>
          <a:off x="0" y="0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143D86-B46E-4460-A980-B58A7D7747BD}">
      <dsp:nvSpPr>
        <dsp:cNvPr id="0" name=""/>
        <dsp:cNvSpPr/>
      </dsp:nvSpPr>
      <dsp:spPr>
        <a:xfrm>
          <a:off x="0" y="0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To commit changes we use the command: git commit –m “comments…”</a:t>
          </a:r>
        </a:p>
      </dsp:txBody>
      <dsp:txXfrm>
        <a:off x="0" y="0"/>
        <a:ext cx="3306742" cy="2012062"/>
      </dsp:txXfrm>
    </dsp:sp>
    <dsp:sp modelId="{A43FF329-894D-40C0-9EBA-8855DFAB7EA5}">
      <dsp:nvSpPr>
        <dsp:cNvPr id="0" name=""/>
        <dsp:cNvSpPr/>
      </dsp:nvSpPr>
      <dsp:spPr>
        <a:xfrm>
          <a:off x="0" y="2012062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275CD8-45E8-40B0-B271-AC22C9104FA3}">
      <dsp:nvSpPr>
        <dsp:cNvPr id="0" name=""/>
        <dsp:cNvSpPr/>
      </dsp:nvSpPr>
      <dsp:spPr>
        <a:xfrm>
          <a:off x="0" y="2012062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These changes are now committed on </a:t>
          </a:r>
          <a:r>
            <a:rPr lang="en-US" sz="2500" b="1" kern="1200" dirty="0">
              <a:solidFill>
                <a:schemeClr val="bg1"/>
              </a:solidFill>
            </a:rPr>
            <a:t>YOUR LOCAL MACHINE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0" y="2012062"/>
        <a:ext cx="3306742" cy="20120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72C80-96A0-4422-A276-86F6CFE50AB1}">
      <dsp:nvSpPr>
        <dsp:cNvPr id="0" name=""/>
        <dsp:cNvSpPr/>
      </dsp:nvSpPr>
      <dsp:spPr>
        <a:xfrm>
          <a:off x="0" y="0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143D86-B46E-4460-A980-B58A7D7747BD}">
      <dsp:nvSpPr>
        <dsp:cNvPr id="0" name=""/>
        <dsp:cNvSpPr/>
      </dsp:nvSpPr>
      <dsp:spPr>
        <a:xfrm>
          <a:off x="0" y="0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After we commit changes, we need to sync the remote repo (the one on </a:t>
          </a:r>
          <a:r>
            <a:rPr lang="en-US" sz="2000" kern="1200" dirty="0" err="1">
              <a:solidFill>
                <a:schemeClr val="bg1"/>
              </a:solidFill>
            </a:rPr>
            <a:t>github</a:t>
          </a:r>
          <a:r>
            <a:rPr lang="en-US" sz="2000" kern="1200" dirty="0">
              <a:solidFill>
                <a:schemeClr val="bg1"/>
              </a:solidFill>
            </a:rPr>
            <a:t>…)</a:t>
          </a:r>
        </a:p>
      </dsp:txBody>
      <dsp:txXfrm>
        <a:off x="0" y="0"/>
        <a:ext cx="3306742" cy="2012062"/>
      </dsp:txXfrm>
    </dsp:sp>
    <dsp:sp modelId="{CACF304F-137E-4BD2-8F05-1C51B44BC567}">
      <dsp:nvSpPr>
        <dsp:cNvPr id="0" name=""/>
        <dsp:cNvSpPr/>
      </dsp:nvSpPr>
      <dsp:spPr>
        <a:xfrm>
          <a:off x="0" y="2012062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3EC1E4-F45F-4948-BA7F-89F5F5EF16D6}">
      <dsp:nvSpPr>
        <dsp:cNvPr id="0" name=""/>
        <dsp:cNvSpPr/>
      </dsp:nvSpPr>
      <dsp:spPr>
        <a:xfrm>
          <a:off x="0" y="2012062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***NOTICE***: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This might require using a GitHub token. Instructions are in here: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 “</a:t>
          </a:r>
          <a:r>
            <a:rPr lang="en-US" sz="1000" kern="1200" dirty="0" err="1">
              <a:solidFill>
                <a:schemeClr val="bg1"/>
              </a:solidFill>
            </a:rPr>
            <a:t>Tiltan_UnrealEngineCourse</a:t>
          </a:r>
          <a:r>
            <a:rPr lang="en-US" sz="1000" kern="1200" dirty="0">
              <a:solidFill>
                <a:schemeClr val="bg1"/>
              </a:solidFill>
            </a:rPr>
            <a:t>\Classes\Class_1\Utils”</a:t>
          </a:r>
        </a:p>
      </dsp:txBody>
      <dsp:txXfrm>
        <a:off x="0" y="2012062"/>
        <a:ext cx="3306742" cy="20120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72C80-96A0-4422-A276-86F6CFE50AB1}">
      <dsp:nvSpPr>
        <dsp:cNvPr id="0" name=""/>
        <dsp:cNvSpPr/>
      </dsp:nvSpPr>
      <dsp:spPr>
        <a:xfrm>
          <a:off x="0" y="0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143D86-B46E-4460-A980-B58A7D7747BD}">
      <dsp:nvSpPr>
        <dsp:cNvPr id="0" name=""/>
        <dsp:cNvSpPr/>
      </dsp:nvSpPr>
      <dsp:spPr>
        <a:xfrm>
          <a:off x="0" y="0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After we commit changes, we need to sync the remote repo (the one on </a:t>
          </a:r>
          <a:r>
            <a:rPr lang="en-US" sz="2000" kern="1200" dirty="0" err="1">
              <a:solidFill>
                <a:schemeClr val="bg1"/>
              </a:solidFill>
            </a:rPr>
            <a:t>github</a:t>
          </a:r>
          <a:r>
            <a:rPr lang="en-US" sz="2000" kern="1200" dirty="0">
              <a:solidFill>
                <a:schemeClr val="bg1"/>
              </a:solidFill>
            </a:rPr>
            <a:t>…)</a:t>
          </a:r>
        </a:p>
      </dsp:txBody>
      <dsp:txXfrm>
        <a:off x="0" y="0"/>
        <a:ext cx="3306742" cy="2012062"/>
      </dsp:txXfrm>
    </dsp:sp>
    <dsp:sp modelId="{CACF304F-137E-4BD2-8F05-1C51B44BC567}">
      <dsp:nvSpPr>
        <dsp:cNvPr id="0" name=""/>
        <dsp:cNvSpPr/>
      </dsp:nvSpPr>
      <dsp:spPr>
        <a:xfrm>
          <a:off x="0" y="2012062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3EC1E4-F45F-4948-BA7F-89F5F5EF16D6}">
      <dsp:nvSpPr>
        <dsp:cNvPr id="0" name=""/>
        <dsp:cNvSpPr/>
      </dsp:nvSpPr>
      <dsp:spPr>
        <a:xfrm>
          <a:off x="0" y="2012062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***NOTICE***: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This might require using a GitHub token. Instructions are in here: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 “</a:t>
          </a:r>
          <a:r>
            <a:rPr lang="en-US" sz="1000" kern="1200" dirty="0" err="1">
              <a:solidFill>
                <a:schemeClr val="bg1"/>
              </a:solidFill>
            </a:rPr>
            <a:t>Tiltan_UnrealEngineCourse</a:t>
          </a:r>
          <a:r>
            <a:rPr lang="en-US" sz="1000" kern="1200" dirty="0">
              <a:solidFill>
                <a:schemeClr val="bg1"/>
              </a:solidFill>
            </a:rPr>
            <a:t>\Classes\Class_1\Utils”</a:t>
          </a:r>
        </a:p>
      </dsp:txBody>
      <dsp:txXfrm>
        <a:off x="0" y="2012062"/>
        <a:ext cx="3306742" cy="2012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nyu-dataservices.github.io/Intro-Git-GitHub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https://creativecommons.org/licenses/by-nc/3.0/" TargetMode="External"/><Relationship Id="rId5" Type="http://schemas.openxmlformats.org/officeDocument/2006/relationships/diagramColors" Target="../diagrams/colors1.xml"/><Relationship Id="rId10" Type="http://schemas.openxmlformats.org/officeDocument/2006/relationships/hyperlink" Target="https://creativecommons.org/licenses/by/3.0/" TargetMode="Externa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black-pixel.deviantart.com/art/Git-Wallpaper-Clean-357130508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black-pixel.deviantart.com/art/Git-Wallpaper-Clean-357130508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black-pixel.deviantart.com/art/Git-Wallpaper-Clean-357130508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3.png"/><Relationship Id="rId7" Type="http://schemas.openxmlformats.org/officeDocument/2006/relationships/diagramData" Target="../diagrams/data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11" Type="http://schemas.microsoft.com/office/2007/relationships/diagramDrawing" Target="../diagrams/drawing4.xml"/><Relationship Id="rId5" Type="http://schemas.openxmlformats.org/officeDocument/2006/relationships/hyperlink" Target="https://black-pixel.deviantart.com/art/Git-Wallpaper-Clean-357130508" TargetMode="External"/><Relationship Id="rId10" Type="http://schemas.openxmlformats.org/officeDocument/2006/relationships/diagramColors" Target="../diagrams/colors4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hyperlink" Target="https://creativecommons.org/licenses/by/3.0/" TargetMode="External"/><Relationship Id="rId10" Type="http://schemas.microsoft.com/office/2007/relationships/diagramDrawing" Target="../diagrams/drawing5.xml"/><Relationship Id="rId4" Type="http://schemas.openxmlformats.org/officeDocument/2006/relationships/hyperlink" Target="https://black-pixel.deviantart.com/art/Git-Wallpaper-Clean-357130508" TargetMode="External"/><Relationship Id="rId9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10.png"/><Relationship Id="rId7" Type="http://schemas.openxmlformats.org/officeDocument/2006/relationships/diagramLayout" Target="../diagrams/layou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hyperlink" Target="https://creativecommons.org/licenses/by/3.0/" TargetMode="External"/><Relationship Id="rId10" Type="http://schemas.microsoft.com/office/2007/relationships/diagramDrawing" Target="../diagrams/drawing6.xml"/><Relationship Id="rId4" Type="http://schemas.openxmlformats.org/officeDocument/2006/relationships/hyperlink" Target="https://black-pixel.deviantart.com/art/Git-Wallpaper-Clean-357130508" TargetMode="External"/><Relationship Id="rId9" Type="http://schemas.openxmlformats.org/officeDocument/2006/relationships/diagramColors" Target="../diagrams/colors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hyperlink" Target="https://black-pixel.deviantart.com/art/Git-Wallpaper-Clean-357130508" TargetMode="External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10" Type="http://schemas.openxmlformats.org/officeDocument/2006/relationships/image" Target="../media/image11.png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hyperlink" Target="https://black-pixel.deviantart.com/art/Git-Wallpaper-Clean-357130508" TargetMode="External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10" Type="http://schemas.openxmlformats.org/officeDocument/2006/relationships/image" Target="../media/image11.png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Git Submission work flow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Cloning the Course repo</a:t>
            </a:r>
            <a:endParaRPr lang="en-IL" dirty="0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253878"/>
              </p:ext>
            </p:extLst>
          </p:nvPr>
        </p:nvGraphicFramePr>
        <p:xfrm>
          <a:off x="619760" y="2194560"/>
          <a:ext cx="625729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ADB469CE-0774-0D3C-E083-AA3E0B8467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5933" r="15933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9" tooltip="https://black-pixel.deviantart.com/art/Git-Wallpaper-Clean-357130508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10" tooltip="https://creativecommons.org/licenses/by/3.0/"/>
              </a:rPr>
              <a:t>CC BY</a:t>
            </a:r>
            <a:endParaRPr lang="en-IL" sz="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AA545-3B8A-FAF3-2C48-A1DABE0F96C2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8" tooltip="https://nyu-dataservices.github.io/Intro-Git-GitHub/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11" tooltip="https://creativecommons.org/licenses/by-nc/3.0/"/>
              </a:rPr>
              <a:t>CC BY-NC</a:t>
            </a:r>
            <a:endParaRPr lang="en-IL" sz="9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64F64-9A6D-E4FD-EECE-D8EFB31B69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2727" y="2609515"/>
            <a:ext cx="6651353" cy="319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Cloning the Course repo</a:t>
            </a:r>
            <a:endParaRPr lang="en-IL" dirty="0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9760" y="2194560"/>
          <a:ext cx="625729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7" tooltip="https://black-pixel.deviantart.com/art/Git-Wallpaper-Clean-357130508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8" tooltip="https://creativecommons.org/licenses/by/3.0/"/>
              </a:rPr>
              <a:t>CC BY</a:t>
            </a:r>
            <a:endParaRPr lang="en-IL" sz="9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83D09C-9797-666E-4A8B-5D6E366E56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4445" y="2303145"/>
            <a:ext cx="93535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Moving to another branch</a:t>
            </a:r>
            <a:endParaRPr lang="en-IL" dirty="0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9760" y="2194560"/>
          <a:ext cx="625729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7" tooltip="https://black-pixel.deviantart.com/art/Git-Wallpaper-Clean-357130508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8" tooltip="https://creativecommons.org/licenses/by/3.0/"/>
              </a:rPr>
              <a:t>CC BY</a:t>
            </a:r>
            <a:endParaRPr lang="en-IL"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0A9B8-E129-F960-3C64-1C03C4512B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3037" y="2495550"/>
            <a:ext cx="93059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Checking current status</a:t>
            </a:r>
            <a:endParaRPr lang="en-IL" sz="3600">
              <a:solidFill>
                <a:schemeClr val="bg1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ED9F406-9461-CBE5-9760-0876C8AE2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987116"/>
            <a:ext cx="6269058" cy="28837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L" sz="700">
                <a:solidFill>
                  <a:srgbClr val="FFFFFF"/>
                </a:solidFill>
                <a:hlinkClick r:id="rId5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L" sz="700">
                <a:solidFill>
                  <a:srgbClr val="FFFFFF"/>
                </a:solidFill>
              </a:rPr>
              <a:t> by Unknown Author is licensed under </a:t>
            </a:r>
            <a:r>
              <a:rPr lang="en-IL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L" sz="7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816621"/>
              </p:ext>
            </p:extLst>
          </p:nvPr>
        </p:nvGraphicFramePr>
        <p:xfrm>
          <a:off x="685800" y="2821774"/>
          <a:ext cx="3687417" cy="3148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71327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Staging </a:t>
            </a:r>
            <a:r>
              <a:rPr lang="en-US" sz="3200" b="1" dirty="0">
                <a:solidFill>
                  <a:schemeClr val="bg1"/>
                </a:solidFill>
              </a:rPr>
              <a:t>your</a:t>
            </a:r>
            <a:r>
              <a:rPr lang="en-US" sz="3200" dirty="0">
                <a:solidFill>
                  <a:schemeClr val="bg1"/>
                </a:solidFill>
              </a:rPr>
              <a:t> Changes 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52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928E48E-91F9-2AFE-8005-81CF70B4F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2537438"/>
            <a:ext cx="6127287" cy="2205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L" sz="700">
                <a:solidFill>
                  <a:srgbClr val="FFFFFF"/>
                </a:solidFill>
                <a:hlinkClick r:id="rId4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L" sz="700">
                <a:solidFill>
                  <a:srgbClr val="FFFFFF"/>
                </a:solidFill>
              </a:rPr>
              <a:t> by Unknown Author is licensed under </a:t>
            </a:r>
            <a:r>
              <a:rPr lang="en-IL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L" sz="7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248937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009913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Committing </a:t>
            </a:r>
            <a:r>
              <a:rPr lang="en-US" sz="3200" b="1" dirty="0">
                <a:solidFill>
                  <a:schemeClr val="bg1"/>
                </a:solidFill>
              </a:rPr>
              <a:t>your</a:t>
            </a:r>
            <a:r>
              <a:rPr lang="en-US" sz="3200" dirty="0">
                <a:solidFill>
                  <a:schemeClr val="bg1"/>
                </a:solidFill>
              </a:rPr>
              <a:t> Changes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61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6D58671-F952-002A-E7F9-236E0BE7F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2920393"/>
            <a:ext cx="6127287" cy="14399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hlinkClick r:id="rId4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643255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35126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Pushing </a:t>
            </a:r>
            <a:r>
              <a:rPr lang="en-US" sz="3200" b="1" dirty="0">
                <a:solidFill>
                  <a:schemeClr val="bg1"/>
                </a:solidFill>
              </a:rPr>
              <a:t>your </a:t>
            </a:r>
            <a:r>
              <a:rPr lang="en-US" sz="3200" dirty="0">
                <a:solidFill>
                  <a:schemeClr val="bg1"/>
                </a:solidFill>
              </a:rPr>
              <a:t>changes to the server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61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455567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2B72A67-CAD2-3BAA-68ED-1C6DE39B7A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4453" y="2864553"/>
            <a:ext cx="6269058" cy="155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37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Pulling </a:t>
            </a:r>
            <a:r>
              <a:rPr lang="en-US" sz="3200" b="1">
                <a:solidFill>
                  <a:schemeClr val="bg1"/>
                </a:solidFill>
              </a:rPr>
              <a:t>Other’s </a:t>
            </a:r>
            <a:r>
              <a:rPr lang="en-US" sz="3200">
                <a:solidFill>
                  <a:schemeClr val="bg1"/>
                </a:solidFill>
              </a:rPr>
              <a:t>changes from the server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61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2B72A67-CAD2-3BAA-68ED-1C6DE39B7A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4453" y="2864553"/>
            <a:ext cx="6269058" cy="155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03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2162</TotalTime>
  <Words>371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Unreal engine advnced</vt:lpstr>
      <vt:lpstr>Cloning the Course repo</vt:lpstr>
      <vt:lpstr>Cloning the Course repo</vt:lpstr>
      <vt:lpstr>Moving to another branch</vt:lpstr>
      <vt:lpstr>Checking current status</vt:lpstr>
      <vt:lpstr>Staging your Changes </vt:lpstr>
      <vt:lpstr>Committing your Changes</vt:lpstr>
      <vt:lpstr>Pushing your changes to the server</vt:lpstr>
      <vt:lpstr>Pulling Other’s changes from the server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198</cp:revision>
  <dcterms:created xsi:type="dcterms:W3CDTF">2022-10-07T08:07:26Z</dcterms:created>
  <dcterms:modified xsi:type="dcterms:W3CDTF">2022-10-16T21:41:55Z</dcterms:modified>
</cp:coreProperties>
</file>