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60" r:id="rId3"/>
    <p:sldId id="261" r:id="rId4"/>
    <p:sldId id="264" r:id="rId5"/>
    <p:sldId id="262" r:id="rId6"/>
    <p:sldId id="263" r:id="rId7"/>
    <p:sldId id="265" r:id="rId8"/>
    <p:sldId id="266" r:id="rId9"/>
    <p:sldId id="267" r:id="rId10"/>
    <p:sldId id="259" r:id="rId11"/>
    <p:sldId id="268" r:id="rId12"/>
    <p:sldId id="257" r:id="rId13"/>
    <p:sldId id="25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3846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94D2D0-EE54-4B5E-A8D6-058310E0272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4426FFC-DC93-44DC-9DAC-E04370F47103}">
      <dgm:prSet/>
      <dgm:spPr/>
      <dgm:t>
        <a:bodyPr/>
        <a:lstStyle/>
        <a:p>
          <a:r>
            <a:rPr lang="en-US"/>
            <a:t>Homework assignments: 50%</a:t>
          </a:r>
        </a:p>
      </dgm:t>
    </dgm:pt>
    <dgm:pt modelId="{942384D0-69AA-4CE3-9F07-666E258FF206}" type="parTrans" cxnId="{2EF29A90-14F2-41EE-B6F7-D44DF386F7F7}">
      <dgm:prSet/>
      <dgm:spPr/>
      <dgm:t>
        <a:bodyPr/>
        <a:lstStyle/>
        <a:p>
          <a:endParaRPr lang="en-US"/>
        </a:p>
      </dgm:t>
    </dgm:pt>
    <dgm:pt modelId="{0BCC0803-A375-4A77-A167-1DDF9B9D850F}" type="sibTrans" cxnId="{2EF29A90-14F2-41EE-B6F7-D44DF386F7F7}">
      <dgm:prSet/>
      <dgm:spPr/>
      <dgm:t>
        <a:bodyPr/>
        <a:lstStyle/>
        <a:p>
          <a:endParaRPr lang="en-US"/>
        </a:p>
      </dgm:t>
    </dgm:pt>
    <dgm:pt modelId="{79118C28-E035-4DA3-B8FA-869514796D17}">
      <dgm:prSet/>
      <dgm:spPr/>
      <dgm:t>
        <a:bodyPr/>
        <a:lstStyle/>
        <a:p>
          <a:r>
            <a:rPr lang="en-US"/>
            <a:t>Final project: 50%</a:t>
          </a:r>
        </a:p>
      </dgm:t>
    </dgm:pt>
    <dgm:pt modelId="{23A4C570-F405-461F-A716-61A19AF19652}" type="parTrans" cxnId="{9113ED2D-98ED-44EB-BB42-A7A5C09B7B08}">
      <dgm:prSet/>
      <dgm:spPr/>
      <dgm:t>
        <a:bodyPr/>
        <a:lstStyle/>
        <a:p>
          <a:endParaRPr lang="en-US"/>
        </a:p>
      </dgm:t>
    </dgm:pt>
    <dgm:pt modelId="{5E1192C0-C207-426F-B429-B550BE700F47}" type="sibTrans" cxnId="{9113ED2D-98ED-44EB-BB42-A7A5C09B7B08}">
      <dgm:prSet/>
      <dgm:spPr/>
      <dgm:t>
        <a:bodyPr/>
        <a:lstStyle/>
        <a:p>
          <a:endParaRPr lang="en-US"/>
        </a:p>
      </dgm:t>
    </dgm:pt>
    <dgm:pt modelId="{48B8361E-730C-4DB8-9F57-EADAA5C6E42A}" type="pres">
      <dgm:prSet presAssocID="{3594D2D0-EE54-4B5E-A8D6-058310E02725}" presName="root" presStyleCnt="0">
        <dgm:presLayoutVars>
          <dgm:dir/>
          <dgm:resizeHandles val="exact"/>
        </dgm:presLayoutVars>
      </dgm:prSet>
      <dgm:spPr/>
    </dgm:pt>
    <dgm:pt modelId="{6CEBE5D3-6AF0-41A7-9A25-62BA18B82067}" type="pres">
      <dgm:prSet presAssocID="{F4426FFC-DC93-44DC-9DAC-E04370F47103}" presName="compNode" presStyleCnt="0"/>
      <dgm:spPr/>
    </dgm:pt>
    <dgm:pt modelId="{0AFFD3CF-E160-43BC-BC14-97ACE42E86D5}" type="pres">
      <dgm:prSet presAssocID="{F4426FFC-DC93-44DC-9DAC-E04370F4710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nboarding"/>
        </a:ext>
      </dgm:extLst>
    </dgm:pt>
    <dgm:pt modelId="{C5FF72B9-3089-4911-856F-2E341EB26AEA}" type="pres">
      <dgm:prSet presAssocID="{F4426FFC-DC93-44DC-9DAC-E04370F47103}" presName="spaceRect" presStyleCnt="0"/>
      <dgm:spPr/>
    </dgm:pt>
    <dgm:pt modelId="{E9365550-A362-4DD4-9C57-C171F9FCAD27}" type="pres">
      <dgm:prSet presAssocID="{F4426FFC-DC93-44DC-9DAC-E04370F47103}" presName="textRect" presStyleLbl="revTx" presStyleIdx="0" presStyleCnt="2">
        <dgm:presLayoutVars>
          <dgm:chMax val="1"/>
          <dgm:chPref val="1"/>
        </dgm:presLayoutVars>
      </dgm:prSet>
      <dgm:spPr/>
    </dgm:pt>
    <dgm:pt modelId="{03341F39-4880-43A9-96E8-2DFB4FA837E0}" type="pres">
      <dgm:prSet presAssocID="{0BCC0803-A375-4A77-A167-1DDF9B9D850F}" presName="sibTrans" presStyleCnt="0"/>
      <dgm:spPr/>
    </dgm:pt>
    <dgm:pt modelId="{774CEEBC-090C-424B-94E5-12FB01CBD14D}" type="pres">
      <dgm:prSet presAssocID="{79118C28-E035-4DA3-B8FA-869514796D17}" presName="compNode" presStyleCnt="0"/>
      <dgm:spPr/>
    </dgm:pt>
    <dgm:pt modelId="{17B0D820-787A-4DEF-AAAB-B5F1EB69A215}" type="pres">
      <dgm:prSet presAssocID="{79118C28-E035-4DA3-B8FA-869514796D1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 Team Project"/>
        </a:ext>
      </dgm:extLst>
    </dgm:pt>
    <dgm:pt modelId="{C93EF48A-143D-424C-ABFC-5692CE13FC70}" type="pres">
      <dgm:prSet presAssocID="{79118C28-E035-4DA3-B8FA-869514796D17}" presName="spaceRect" presStyleCnt="0"/>
      <dgm:spPr/>
    </dgm:pt>
    <dgm:pt modelId="{0A0320BB-B9FC-427F-A4AD-06C8E0A53407}" type="pres">
      <dgm:prSet presAssocID="{79118C28-E035-4DA3-B8FA-869514796D1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96C8F09-4D76-47A5-A504-01F6B59D639C}" type="presOf" srcId="{F4426FFC-DC93-44DC-9DAC-E04370F47103}" destId="{E9365550-A362-4DD4-9C57-C171F9FCAD27}" srcOrd="0" destOrd="0" presId="urn:microsoft.com/office/officeart/2018/2/layout/IconLabelList"/>
    <dgm:cxn modelId="{9113ED2D-98ED-44EB-BB42-A7A5C09B7B08}" srcId="{3594D2D0-EE54-4B5E-A8D6-058310E02725}" destId="{79118C28-E035-4DA3-B8FA-869514796D17}" srcOrd="1" destOrd="0" parTransId="{23A4C570-F405-461F-A716-61A19AF19652}" sibTransId="{5E1192C0-C207-426F-B429-B550BE700F47}"/>
    <dgm:cxn modelId="{B588CC60-3DF4-4EA7-993C-4971457B3955}" type="presOf" srcId="{3594D2D0-EE54-4B5E-A8D6-058310E02725}" destId="{48B8361E-730C-4DB8-9F57-EADAA5C6E42A}" srcOrd="0" destOrd="0" presId="urn:microsoft.com/office/officeart/2018/2/layout/IconLabelList"/>
    <dgm:cxn modelId="{BD9B8A7F-0B1A-4981-946D-0251E38C103C}" type="presOf" srcId="{79118C28-E035-4DA3-B8FA-869514796D17}" destId="{0A0320BB-B9FC-427F-A4AD-06C8E0A53407}" srcOrd="0" destOrd="0" presId="urn:microsoft.com/office/officeart/2018/2/layout/IconLabelList"/>
    <dgm:cxn modelId="{2EF29A90-14F2-41EE-B6F7-D44DF386F7F7}" srcId="{3594D2D0-EE54-4B5E-A8D6-058310E02725}" destId="{F4426FFC-DC93-44DC-9DAC-E04370F47103}" srcOrd="0" destOrd="0" parTransId="{942384D0-69AA-4CE3-9F07-666E258FF206}" sibTransId="{0BCC0803-A375-4A77-A167-1DDF9B9D850F}"/>
    <dgm:cxn modelId="{EB47FCC6-BDD2-4CB0-B0F2-FA3C3F11B157}" type="presParOf" srcId="{48B8361E-730C-4DB8-9F57-EADAA5C6E42A}" destId="{6CEBE5D3-6AF0-41A7-9A25-62BA18B82067}" srcOrd="0" destOrd="0" presId="urn:microsoft.com/office/officeart/2018/2/layout/IconLabelList"/>
    <dgm:cxn modelId="{1D3D1481-40FC-4CCF-9FA6-2FD833B929FB}" type="presParOf" srcId="{6CEBE5D3-6AF0-41A7-9A25-62BA18B82067}" destId="{0AFFD3CF-E160-43BC-BC14-97ACE42E86D5}" srcOrd="0" destOrd="0" presId="urn:microsoft.com/office/officeart/2018/2/layout/IconLabelList"/>
    <dgm:cxn modelId="{E7249D11-48FD-478D-BFE4-0D46EC5C016B}" type="presParOf" srcId="{6CEBE5D3-6AF0-41A7-9A25-62BA18B82067}" destId="{C5FF72B9-3089-4911-856F-2E341EB26AEA}" srcOrd="1" destOrd="0" presId="urn:microsoft.com/office/officeart/2018/2/layout/IconLabelList"/>
    <dgm:cxn modelId="{FECD7BD9-A729-46D6-B320-66EF9D1A4709}" type="presParOf" srcId="{6CEBE5D3-6AF0-41A7-9A25-62BA18B82067}" destId="{E9365550-A362-4DD4-9C57-C171F9FCAD27}" srcOrd="2" destOrd="0" presId="urn:microsoft.com/office/officeart/2018/2/layout/IconLabelList"/>
    <dgm:cxn modelId="{96B766B3-05D5-4EBA-B7E7-C420F1DE4289}" type="presParOf" srcId="{48B8361E-730C-4DB8-9F57-EADAA5C6E42A}" destId="{03341F39-4880-43A9-96E8-2DFB4FA837E0}" srcOrd="1" destOrd="0" presId="urn:microsoft.com/office/officeart/2018/2/layout/IconLabelList"/>
    <dgm:cxn modelId="{23FD5678-8425-4EE3-8973-43CEABBCA736}" type="presParOf" srcId="{48B8361E-730C-4DB8-9F57-EADAA5C6E42A}" destId="{774CEEBC-090C-424B-94E5-12FB01CBD14D}" srcOrd="2" destOrd="0" presId="urn:microsoft.com/office/officeart/2018/2/layout/IconLabelList"/>
    <dgm:cxn modelId="{181E91FA-0872-4880-AE22-F811C0C49961}" type="presParOf" srcId="{774CEEBC-090C-424B-94E5-12FB01CBD14D}" destId="{17B0D820-787A-4DEF-AAAB-B5F1EB69A215}" srcOrd="0" destOrd="0" presId="urn:microsoft.com/office/officeart/2018/2/layout/IconLabelList"/>
    <dgm:cxn modelId="{555D96D3-5509-4FC7-846F-05FEFD3DC818}" type="presParOf" srcId="{774CEEBC-090C-424B-94E5-12FB01CBD14D}" destId="{C93EF48A-143D-424C-ABFC-5692CE13FC70}" srcOrd="1" destOrd="0" presId="urn:microsoft.com/office/officeart/2018/2/layout/IconLabelList"/>
    <dgm:cxn modelId="{F560F71E-75FD-44C1-985B-AE4A7F7036D0}" type="presParOf" srcId="{774CEEBC-090C-424B-94E5-12FB01CBD14D}" destId="{0A0320BB-B9FC-427F-A4AD-06C8E0A5340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A497C7-1905-4F44-A2FD-71564C6788E7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EBA827D-D668-469A-B5D8-CAF855821986}">
      <dgm:prSet/>
      <dgm:spPr/>
      <dgm:t>
        <a:bodyPr/>
        <a:lstStyle/>
        <a:p>
          <a:pPr>
            <a:defRPr b="1"/>
          </a:pPr>
          <a:r>
            <a:rPr lang="en-US" b="1"/>
            <a:t>CPP Basics</a:t>
          </a:r>
          <a:r>
            <a:rPr lang="en-US"/>
            <a:t>: </a:t>
          </a:r>
        </a:p>
      </dgm:t>
    </dgm:pt>
    <dgm:pt modelId="{162C0D77-FE44-4D21-BD7F-AE759124ACA0}" type="parTrans" cxnId="{622523F1-F0C5-471E-9991-C574E80921C0}">
      <dgm:prSet/>
      <dgm:spPr/>
      <dgm:t>
        <a:bodyPr/>
        <a:lstStyle/>
        <a:p>
          <a:endParaRPr lang="en-US"/>
        </a:p>
      </dgm:t>
    </dgm:pt>
    <dgm:pt modelId="{3361F718-FE7A-49D1-A591-B674DCB5A5BD}" type="sibTrans" cxnId="{622523F1-F0C5-471E-9991-C574E80921C0}">
      <dgm:prSet/>
      <dgm:spPr/>
      <dgm:t>
        <a:bodyPr/>
        <a:lstStyle/>
        <a:p>
          <a:endParaRPr lang="en-US"/>
        </a:p>
      </dgm:t>
    </dgm:pt>
    <dgm:pt modelId="{EA1ED4B9-786A-424F-BD7C-8C3EE64DF4BB}">
      <dgm:prSet/>
      <dgm:spPr/>
      <dgm:t>
        <a:bodyPr/>
        <a:lstStyle/>
        <a:p>
          <a:r>
            <a:rPr lang="en-US"/>
            <a:t>Background</a:t>
          </a:r>
        </a:p>
      </dgm:t>
    </dgm:pt>
    <dgm:pt modelId="{2B527D47-6712-4468-9D0D-F47BBF9F7177}" type="parTrans" cxnId="{F7DBE376-377A-4D8F-BF4E-D17774BE8A52}">
      <dgm:prSet/>
      <dgm:spPr/>
      <dgm:t>
        <a:bodyPr/>
        <a:lstStyle/>
        <a:p>
          <a:endParaRPr lang="en-US"/>
        </a:p>
      </dgm:t>
    </dgm:pt>
    <dgm:pt modelId="{25E8449F-5857-4815-99A4-46A74F1CFA84}" type="sibTrans" cxnId="{F7DBE376-377A-4D8F-BF4E-D17774BE8A52}">
      <dgm:prSet/>
      <dgm:spPr/>
      <dgm:t>
        <a:bodyPr/>
        <a:lstStyle/>
        <a:p>
          <a:endParaRPr lang="en-US"/>
        </a:p>
      </dgm:t>
    </dgm:pt>
    <dgm:pt modelId="{29494F5A-AB00-4047-9250-5B07965BBA4A}">
      <dgm:prSet/>
      <dgm:spPr/>
      <dgm:t>
        <a:bodyPr/>
        <a:lstStyle/>
        <a:p>
          <a:r>
            <a:rPr lang="en-US" dirty="0"/>
            <a:t>Variables</a:t>
          </a:r>
        </a:p>
      </dgm:t>
    </dgm:pt>
    <dgm:pt modelId="{D548FE4B-9139-4AD5-BE1F-4E5065E8D881}" type="parTrans" cxnId="{D8277B66-3538-4F35-8414-CCB2FA0C031A}">
      <dgm:prSet/>
      <dgm:spPr/>
      <dgm:t>
        <a:bodyPr/>
        <a:lstStyle/>
        <a:p>
          <a:endParaRPr lang="en-US"/>
        </a:p>
      </dgm:t>
    </dgm:pt>
    <dgm:pt modelId="{18FC4917-F771-44BA-AC8D-CE22BACF12AE}" type="sibTrans" cxnId="{D8277B66-3538-4F35-8414-CCB2FA0C031A}">
      <dgm:prSet/>
      <dgm:spPr/>
      <dgm:t>
        <a:bodyPr/>
        <a:lstStyle/>
        <a:p>
          <a:endParaRPr lang="en-US"/>
        </a:p>
      </dgm:t>
    </dgm:pt>
    <dgm:pt modelId="{0D9433DC-FD12-4FD3-A705-ED6FFC93CFF3}">
      <dgm:prSet/>
      <dgm:spPr/>
      <dgm:t>
        <a:bodyPr/>
        <a:lstStyle/>
        <a:p>
          <a:r>
            <a:rPr lang="en-US" dirty="0"/>
            <a:t>Functions</a:t>
          </a:r>
        </a:p>
      </dgm:t>
    </dgm:pt>
    <dgm:pt modelId="{3AC4F690-33BF-4B38-82FB-479FBE44D25B}" type="parTrans" cxnId="{40A5DC54-DB09-4537-892A-96E143DFF05E}">
      <dgm:prSet/>
      <dgm:spPr/>
      <dgm:t>
        <a:bodyPr/>
        <a:lstStyle/>
        <a:p>
          <a:endParaRPr lang="en-US"/>
        </a:p>
      </dgm:t>
    </dgm:pt>
    <dgm:pt modelId="{BD644D3C-5D4A-478D-A28D-2BDC358BA4DE}" type="sibTrans" cxnId="{40A5DC54-DB09-4537-892A-96E143DFF05E}">
      <dgm:prSet/>
      <dgm:spPr/>
      <dgm:t>
        <a:bodyPr/>
        <a:lstStyle/>
        <a:p>
          <a:endParaRPr lang="en-US"/>
        </a:p>
      </dgm:t>
    </dgm:pt>
    <dgm:pt modelId="{5E4D6931-AF8A-42A2-B02C-425D2D034CE4}">
      <dgm:prSet/>
      <dgm:spPr/>
      <dgm:t>
        <a:bodyPr/>
        <a:lstStyle/>
        <a:p>
          <a:r>
            <a:rPr lang="en-US" dirty="0"/>
            <a:t>Control flows</a:t>
          </a:r>
        </a:p>
      </dgm:t>
    </dgm:pt>
    <dgm:pt modelId="{E1D2577F-7298-4BB6-9651-3FF50185EBE0}" type="parTrans" cxnId="{322D0A37-3F9F-435F-ADEC-E1F5396D569B}">
      <dgm:prSet/>
      <dgm:spPr/>
      <dgm:t>
        <a:bodyPr/>
        <a:lstStyle/>
        <a:p>
          <a:endParaRPr lang="en-US"/>
        </a:p>
      </dgm:t>
    </dgm:pt>
    <dgm:pt modelId="{32F3BBFF-9BA7-482E-AEF0-5B44C7231E81}" type="sibTrans" cxnId="{322D0A37-3F9F-435F-ADEC-E1F5396D569B}">
      <dgm:prSet/>
      <dgm:spPr/>
      <dgm:t>
        <a:bodyPr/>
        <a:lstStyle/>
        <a:p>
          <a:endParaRPr lang="en-US"/>
        </a:p>
      </dgm:t>
    </dgm:pt>
    <dgm:pt modelId="{DDE3E4B9-00AB-4074-BBA0-B6B9A51F2487}">
      <dgm:prSet/>
      <dgm:spPr/>
      <dgm:t>
        <a:bodyPr/>
        <a:lstStyle/>
        <a:p>
          <a:r>
            <a:rPr lang="en-US"/>
            <a:t>Loops</a:t>
          </a:r>
        </a:p>
      </dgm:t>
    </dgm:pt>
    <dgm:pt modelId="{52345DD6-0D8D-4CB3-9BAA-D88069C0DD21}" type="parTrans" cxnId="{E68807A9-F429-4EAA-9557-954BDA5FB4E6}">
      <dgm:prSet/>
      <dgm:spPr/>
      <dgm:t>
        <a:bodyPr/>
        <a:lstStyle/>
        <a:p>
          <a:endParaRPr lang="en-US"/>
        </a:p>
      </dgm:t>
    </dgm:pt>
    <dgm:pt modelId="{4359CC6A-A981-43ED-8E2A-639BECEDA980}" type="sibTrans" cxnId="{E68807A9-F429-4EAA-9557-954BDA5FB4E6}">
      <dgm:prSet/>
      <dgm:spPr/>
      <dgm:t>
        <a:bodyPr/>
        <a:lstStyle/>
        <a:p>
          <a:endParaRPr lang="en-US"/>
        </a:p>
      </dgm:t>
    </dgm:pt>
    <dgm:pt modelId="{8420063D-5F61-44DA-BACA-F727A2320C19}">
      <dgm:prSet/>
      <dgm:spPr/>
      <dgm:t>
        <a:bodyPr/>
        <a:lstStyle/>
        <a:p>
          <a:r>
            <a:rPr lang="en-US" dirty="0"/>
            <a:t>Arrays</a:t>
          </a:r>
        </a:p>
      </dgm:t>
    </dgm:pt>
    <dgm:pt modelId="{5AA0B8D0-0DB5-4FF8-A505-7E9ED1085BC6}" type="parTrans" cxnId="{2D17A0AC-B214-455D-9D30-E73F89657369}">
      <dgm:prSet/>
      <dgm:spPr/>
      <dgm:t>
        <a:bodyPr/>
        <a:lstStyle/>
        <a:p>
          <a:endParaRPr lang="en-US"/>
        </a:p>
      </dgm:t>
    </dgm:pt>
    <dgm:pt modelId="{F6DC885F-0668-4B4F-AB5F-827E65AEB373}" type="sibTrans" cxnId="{2D17A0AC-B214-455D-9D30-E73F89657369}">
      <dgm:prSet/>
      <dgm:spPr/>
      <dgm:t>
        <a:bodyPr/>
        <a:lstStyle/>
        <a:p>
          <a:endParaRPr lang="en-US"/>
        </a:p>
      </dgm:t>
    </dgm:pt>
    <dgm:pt modelId="{A1B3C311-F9BC-431C-8D04-40C6DF5EB89E}">
      <dgm:prSet/>
      <dgm:spPr/>
      <dgm:t>
        <a:bodyPr/>
        <a:lstStyle/>
        <a:p>
          <a:r>
            <a:rPr lang="en-US" dirty="0"/>
            <a:t>Pointers and references</a:t>
          </a:r>
        </a:p>
      </dgm:t>
    </dgm:pt>
    <dgm:pt modelId="{857A54BF-4EE3-4FD6-955D-886D0F02E090}" type="parTrans" cxnId="{EE6D19F8-A205-475C-BF9B-F6973A297F7C}">
      <dgm:prSet/>
      <dgm:spPr/>
      <dgm:t>
        <a:bodyPr/>
        <a:lstStyle/>
        <a:p>
          <a:endParaRPr lang="en-US"/>
        </a:p>
      </dgm:t>
    </dgm:pt>
    <dgm:pt modelId="{AA031870-AFED-4F87-8EB4-193229644454}" type="sibTrans" cxnId="{EE6D19F8-A205-475C-BF9B-F6973A297F7C}">
      <dgm:prSet/>
      <dgm:spPr/>
      <dgm:t>
        <a:bodyPr/>
        <a:lstStyle/>
        <a:p>
          <a:endParaRPr lang="en-US"/>
        </a:p>
      </dgm:t>
    </dgm:pt>
    <dgm:pt modelId="{906E6A55-6536-44D4-B2B3-60FEC6367F25}">
      <dgm:prSet/>
      <dgm:spPr/>
      <dgm:t>
        <a:bodyPr/>
        <a:lstStyle/>
        <a:p>
          <a:pPr>
            <a:defRPr b="1"/>
          </a:pPr>
          <a:r>
            <a:rPr lang="en-US" b="1"/>
            <a:t>CPP Intermediate</a:t>
          </a:r>
          <a:r>
            <a:rPr lang="en-US"/>
            <a:t>:</a:t>
          </a:r>
        </a:p>
      </dgm:t>
    </dgm:pt>
    <dgm:pt modelId="{01BD4ABF-8814-4DE1-9FA1-087A8A43A13A}" type="parTrans" cxnId="{D6E75463-9934-4B59-82E0-DE1D8F58C267}">
      <dgm:prSet/>
      <dgm:spPr/>
      <dgm:t>
        <a:bodyPr/>
        <a:lstStyle/>
        <a:p>
          <a:endParaRPr lang="en-US"/>
        </a:p>
      </dgm:t>
    </dgm:pt>
    <dgm:pt modelId="{4390F4B3-8B57-42CA-8044-D7C2B623CA06}" type="sibTrans" cxnId="{D6E75463-9934-4B59-82E0-DE1D8F58C267}">
      <dgm:prSet/>
      <dgm:spPr/>
      <dgm:t>
        <a:bodyPr/>
        <a:lstStyle/>
        <a:p>
          <a:endParaRPr lang="en-US"/>
        </a:p>
      </dgm:t>
    </dgm:pt>
    <dgm:pt modelId="{3FC387F8-733F-4650-929B-C5AE9C83EE0C}">
      <dgm:prSet/>
      <dgm:spPr/>
      <dgm:t>
        <a:bodyPr/>
        <a:lstStyle/>
        <a:p>
          <a:r>
            <a:rPr lang="en-US"/>
            <a:t>Classes and Structs</a:t>
          </a:r>
        </a:p>
      </dgm:t>
    </dgm:pt>
    <dgm:pt modelId="{98B415AA-E4AB-45BA-9D48-454CE013D6F7}" type="parTrans" cxnId="{B523C2C2-BFC4-47F2-B83F-8CDA8DD32942}">
      <dgm:prSet/>
      <dgm:spPr/>
      <dgm:t>
        <a:bodyPr/>
        <a:lstStyle/>
        <a:p>
          <a:endParaRPr lang="en-US"/>
        </a:p>
      </dgm:t>
    </dgm:pt>
    <dgm:pt modelId="{982861C6-A126-41CB-9598-A55298ED6C86}" type="sibTrans" cxnId="{B523C2C2-BFC4-47F2-B83F-8CDA8DD32942}">
      <dgm:prSet/>
      <dgm:spPr/>
      <dgm:t>
        <a:bodyPr/>
        <a:lstStyle/>
        <a:p>
          <a:endParaRPr lang="en-US"/>
        </a:p>
      </dgm:t>
    </dgm:pt>
    <dgm:pt modelId="{2EC2619A-44E4-48B1-992E-A5A3DA93F016}">
      <dgm:prSet/>
      <dgm:spPr/>
      <dgm:t>
        <a:bodyPr/>
        <a:lstStyle/>
        <a:p>
          <a:r>
            <a:rPr lang="en-US" dirty="0"/>
            <a:t>Dynamic and static memory allocation</a:t>
          </a:r>
        </a:p>
      </dgm:t>
    </dgm:pt>
    <dgm:pt modelId="{01047297-3037-4476-9E5A-2EA7411F7774}" type="parTrans" cxnId="{44537289-4040-45E9-838C-F05D4AACC1B8}">
      <dgm:prSet/>
      <dgm:spPr/>
      <dgm:t>
        <a:bodyPr/>
        <a:lstStyle/>
        <a:p>
          <a:endParaRPr lang="en-US"/>
        </a:p>
      </dgm:t>
    </dgm:pt>
    <dgm:pt modelId="{CF672B8D-C947-4915-B0AE-9C3D62430668}" type="sibTrans" cxnId="{44537289-4040-45E9-838C-F05D4AACC1B8}">
      <dgm:prSet/>
      <dgm:spPr/>
      <dgm:t>
        <a:bodyPr/>
        <a:lstStyle/>
        <a:p>
          <a:endParaRPr lang="en-US"/>
        </a:p>
      </dgm:t>
    </dgm:pt>
    <dgm:pt modelId="{4112495F-0165-43B4-A326-3F1B6CE4CF61}">
      <dgm:prSet/>
      <dgm:spPr/>
      <dgm:t>
        <a:bodyPr/>
        <a:lstStyle/>
        <a:p>
          <a:r>
            <a:rPr lang="en-US" dirty="0"/>
            <a:t>Inheritance and polymorphism</a:t>
          </a:r>
        </a:p>
      </dgm:t>
    </dgm:pt>
    <dgm:pt modelId="{7D6DAE20-7D16-4EAA-98D5-ED3F210CAD3F}" type="parTrans" cxnId="{1C3C4B20-A08C-4E43-8313-EE96465E6584}">
      <dgm:prSet/>
      <dgm:spPr/>
      <dgm:t>
        <a:bodyPr/>
        <a:lstStyle/>
        <a:p>
          <a:endParaRPr lang="en-US"/>
        </a:p>
      </dgm:t>
    </dgm:pt>
    <dgm:pt modelId="{6B11FDE0-493D-4F50-ABD3-FD9511FBC641}" type="sibTrans" cxnId="{1C3C4B20-A08C-4E43-8313-EE96465E6584}">
      <dgm:prSet/>
      <dgm:spPr/>
      <dgm:t>
        <a:bodyPr/>
        <a:lstStyle/>
        <a:p>
          <a:endParaRPr lang="en-US"/>
        </a:p>
      </dgm:t>
    </dgm:pt>
    <dgm:pt modelId="{5ED681C3-BAF6-48DB-A9F8-5E71422D7969}">
      <dgm:prSet/>
      <dgm:spPr/>
      <dgm:t>
        <a:bodyPr/>
        <a:lstStyle/>
        <a:p>
          <a:r>
            <a:rPr lang="en-US" dirty="0"/>
            <a:t>Standard library</a:t>
          </a:r>
        </a:p>
      </dgm:t>
    </dgm:pt>
    <dgm:pt modelId="{6A54229D-AE45-4516-A3E8-B223EEB714EB}" type="parTrans" cxnId="{B5099538-6DB7-4F61-9BB7-C65FCB5050D7}">
      <dgm:prSet/>
      <dgm:spPr/>
      <dgm:t>
        <a:bodyPr/>
        <a:lstStyle/>
        <a:p>
          <a:endParaRPr lang="en-US"/>
        </a:p>
      </dgm:t>
    </dgm:pt>
    <dgm:pt modelId="{537D1A8F-AA99-4D69-9C50-C62A8101D673}" type="sibTrans" cxnId="{B5099538-6DB7-4F61-9BB7-C65FCB5050D7}">
      <dgm:prSet/>
      <dgm:spPr/>
      <dgm:t>
        <a:bodyPr/>
        <a:lstStyle/>
        <a:p>
          <a:endParaRPr lang="en-US"/>
        </a:p>
      </dgm:t>
    </dgm:pt>
    <dgm:pt modelId="{F0412F0D-3435-4E92-B0E3-90AFF676FC72}">
      <dgm:prSet/>
      <dgm:spPr/>
      <dgm:t>
        <a:bodyPr/>
        <a:lstStyle/>
        <a:p>
          <a:r>
            <a:rPr lang="en-US" dirty="0"/>
            <a:t>Template</a:t>
          </a:r>
        </a:p>
      </dgm:t>
    </dgm:pt>
    <dgm:pt modelId="{976ED7E7-D28D-48FB-AE09-39784BA723EB}" type="parTrans" cxnId="{ABDC42FE-FF90-44A3-86FC-575213ED965D}">
      <dgm:prSet/>
      <dgm:spPr/>
      <dgm:t>
        <a:bodyPr/>
        <a:lstStyle/>
        <a:p>
          <a:endParaRPr lang="en-US"/>
        </a:p>
      </dgm:t>
    </dgm:pt>
    <dgm:pt modelId="{6F95CA7E-DE1C-4153-A2B5-2CE1AC4CBAD6}" type="sibTrans" cxnId="{ABDC42FE-FF90-44A3-86FC-575213ED965D}">
      <dgm:prSet/>
      <dgm:spPr/>
      <dgm:t>
        <a:bodyPr/>
        <a:lstStyle/>
        <a:p>
          <a:endParaRPr lang="en-US"/>
        </a:p>
      </dgm:t>
    </dgm:pt>
    <dgm:pt modelId="{6531B7D6-09E2-49DD-931E-F2ADD2F73952}">
      <dgm:prSet/>
      <dgm:spPr/>
      <dgm:t>
        <a:bodyPr/>
        <a:lstStyle/>
        <a:p>
          <a:r>
            <a:rPr lang="en-US" dirty="0"/>
            <a:t>Iterators</a:t>
          </a:r>
        </a:p>
      </dgm:t>
    </dgm:pt>
    <dgm:pt modelId="{81C195F1-34EE-4246-BD10-10E88CDB7CAE}" type="parTrans" cxnId="{BAFC33BB-5F50-49A7-8BAB-A1697B4DE57A}">
      <dgm:prSet/>
      <dgm:spPr/>
      <dgm:t>
        <a:bodyPr/>
        <a:lstStyle/>
        <a:p>
          <a:endParaRPr lang="en-IL"/>
        </a:p>
      </dgm:t>
    </dgm:pt>
    <dgm:pt modelId="{95A59CB5-ADF9-4B5E-B023-F29EFF90EB35}" type="sibTrans" cxnId="{BAFC33BB-5F50-49A7-8BAB-A1697B4DE57A}">
      <dgm:prSet/>
      <dgm:spPr/>
      <dgm:t>
        <a:bodyPr/>
        <a:lstStyle/>
        <a:p>
          <a:endParaRPr lang="en-IL"/>
        </a:p>
      </dgm:t>
    </dgm:pt>
    <dgm:pt modelId="{B0A3C049-E7D2-47E0-96EB-79D8E6BC9428}">
      <dgm:prSet/>
      <dgm:spPr/>
      <dgm:t>
        <a:bodyPr/>
        <a:lstStyle/>
        <a:p>
          <a:r>
            <a:rPr lang="en-US" dirty="0"/>
            <a:t>CPP Advanced:</a:t>
          </a:r>
        </a:p>
      </dgm:t>
    </dgm:pt>
    <dgm:pt modelId="{E94E5B45-A213-47D5-B4CD-D34FA2FE96BE}" type="parTrans" cxnId="{AA16FAAC-79AE-4079-A3D9-ECA664F7053D}">
      <dgm:prSet/>
      <dgm:spPr/>
      <dgm:t>
        <a:bodyPr/>
        <a:lstStyle/>
        <a:p>
          <a:endParaRPr lang="en-IL"/>
        </a:p>
      </dgm:t>
    </dgm:pt>
    <dgm:pt modelId="{02FEF901-E773-445B-89DC-04FB889C6CF6}" type="sibTrans" cxnId="{AA16FAAC-79AE-4079-A3D9-ECA664F7053D}">
      <dgm:prSet/>
      <dgm:spPr/>
      <dgm:t>
        <a:bodyPr/>
        <a:lstStyle/>
        <a:p>
          <a:endParaRPr lang="en-IL"/>
        </a:p>
      </dgm:t>
    </dgm:pt>
    <dgm:pt modelId="{00F400F1-A1A7-4AC9-8651-166392054CDB}">
      <dgm:prSet/>
      <dgm:spPr/>
      <dgm:t>
        <a:bodyPr/>
        <a:lstStyle/>
        <a:p>
          <a:r>
            <a:rPr lang="en-US" dirty="0"/>
            <a:t>Smart pointers</a:t>
          </a:r>
        </a:p>
      </dgm:t>
    </dgm:pt>
    <dgm:pt modelId="{03830579-33C4-4F94-8E35-3A35BD0C1738}" type="parTrans" cxnId="{B16FB007-4F26-418C-81B6-E4D58FFB5481}">
      <dgm:prSet/>
      <dgm:spPr/>
      <dgm:t>
        <a:bodyPr/>
        <a:lstStyle/>
        <a:p>
          <a:endParaRPr lang="en-IL"/>
        </a:p>
      </dgm:t>
    </dgm:pt>
    <dgm:pt modelId="{18DF479F-2D55-47DF-A2EB-06D63F598F3D}" type="sibTrans" cxnId="{B16FB007-4F26-418C-81B6-E4D58FFB5481}">
      <dgm:prSet/>
      <dgm:spPr/>
      <dgm:t>
        <a:bodyPr/>
        <a:lstStyle/>
        <a:p>
          <a:endParaRPr lang="en-IL"/>
        </a:p>
      </dgm:t>
    </dgm:pt>
    <dgm:pt modelId="{53850950-F286-45CF-BA79-5213E09A150D}">
      <dgm:prSet/>
      <dgm:spPr/>
      <dgm:t>
        <a:bodyPr/>
        <a:lstStyle/>
        <a:p>
          <a:r>
            <a:rPr lang="en-US" dirty="0"/>
            <a:t>Lambda and functors</a:t>
          </a:r>
        </a:p>
      </dgm:t>
    </dgm:pt>
    <dgm:pt modelId="{D9AE1233-A55F-4727-B2F8-8A98D0588011}" type="parTrans" cxnId="{45797341-8A86-47BA-B0A1-C1B02B0F8B97}">
      <dgm:prSet/>
      <dgm:spPr/>
      <dgm:t>
        <a:bodyPr/>
        <a:lstStyle/>
        <a:p>
          <a:endParaRPr lang="en-IL"/>
        </a:p>
      </dgm:t>
    </dgm:pt>
    <dgm:pt modelId="{BA10458C-B67B-4A63-AD2C-13E71E0BF2FA}" type="sibTrans" cxnId="{45797341-8A86-47BA-B0A1-C1B02B0F8B97}">
      <dgm:prSet/>
      <dgm:spPr/>
      <dgm:t>
        <a:bodyPr/>
        <a:lstStyle/>
        <a:p>
          <a:endParaRPr lang="en-IL"/>
        </a:p>
      </dgm:t>
    </dgm:pt>
    <dgm:pt modelId="{853F2C50-FFD9-48A8-86BF-AD5CDB52CDC7}">
      <dgm:prSet/>
      <dgm:spPr/>
      <dgm:t>
        <a:bodyPr/>
        <a:lstStyle/>
        <a:p>
          <a:r>
            <a:rPr lang="en-US" dirty="0"/>
            <a:t>Compilation and Linkage</a:t>
          </a:r>
        </a:p>
      </dgm:t>
    </dgm:pt>
    <dgm:pt modelId="{5919D799-2BA7-450B-9564-B8B6376FBF08}" type="parTrans" cxnId="{C33BEB04-C8BE-4E88-8F4B-F3BD42E07AFD}">
      <dgm:prSet/>
      <dgm:spPr/>
      <dgm:t>
        <a:bodyPr/>
        <a:lstStyle/>
        <a:p>
          <a:endParaRPr lang="en-IL"/>
        </a:p>
      </dgm:t>
    </dgm:pt>
    <dgm:pt modelId="{7F189A8A-F494-4737-A5FA-C94A72CC2FF7}" type="sibTrans" cxnId="{C33BEB04-C8BE-4E88-8F4B-F3BD42E07AFD}">
      <dgm:prSet/>
      <dgm:spPr/>
      <dgm:t>
        <a:bodyPr/>
        <a:lstStyle/>
        <a:p>
          <a:endParaRPr lang="en-IL"/>
        </a:p>
      </dgm:t>
    </dgm:pt>
    <dgm:pt modelId="{2DC74599-C94F-448A-9BC9-58A487728A79}">
      <dgm:prSet/>
      <dgm:spPr/>
      <dgm:t>
        <a:bodyPr/>
        <a:lstStyle/>
        <a:p>
          <a:r>
            <a:rPr lang="en-US" dirty="0"/>
            <a:t>Macros and Preprocessor commands</a:t>
          </a:r>
        </a:p>
      </dgm:t>
    </dgm:pt>
    <dgm:pt modelId="{CDF5217C-8B47-4CE5-A43D-BD6A1F1301F3}" type="parTrans" cxnId="{B49BD95A-B40A-4E02-AA7F-02B2B46F9F0B}">
      <dgm:prSet/>
      <dgm:spPr/>
      <dgm:t>
        <a:bodyPr/>
        <a:lstStyle/>
        <a:p>
          <a:endParaRPr lang="en-IL"/>
        </a:p>
      </dgm:t>
    </dgm:pt>
    <dgm:pt modelId="{A820A194-1D48-41C3-879C-09A9554B6604}" type="sibTrans" cxnId="{B49BD95A-B40A-4E02-AA7F-02B2B46F9F0B}">
      <dgm:prSet/>
      <dgm:spPr/>
      <dgm:t>
        <a:bodyPr/>
        <a:lstStyle/>
        <a:p>
          <a:endParaRPr lang="en-IL"/>
        </a:p>
      </dgm:t>
    </dgm:pt>
    <dgm:pt modelId="{3C79895F-5990-484A-A137-8151A835BEEF}">
      <dgm:prSet/>
      <dgm:spPr/>
      <dgm:t>
        <a:bodyPr/>
        <a:lstStyle/>
        <a:p>
          <a:r>
            <a:rPr lang="en-US" dirty="0"/>
            <a:t>Enum</a:t>
          </a:r>
        </a:p>
      </dgm:t>
    </dgm:pt>
    <dgm:pt modelId="{92D1A6CF-7DDD-4336-B41F-65E0E537F3C4}" type="parTrans" cxnId="{DC57F431-F458-4F12-A63E-8EC3DD390B98}">
      <dgm:prSet/>
      <dgm:spPr/>
      <dgm:t>
        <a:bodyPr/>
        <a:lstStyle/>
        <a:p>
          <a:endParaRPr lang="en-IL"/>
        </a:p>
      </dgm:t>
    </dgm:pt>
    <dgm:pt modelId="{F1944472-E6F2-4E92-AF8C-CBC6DAAA334F}" type="sibTrans" cxnId="{DC57F431-F458-4F12-A63E-8EC3DD390B98}">
      <dgm:prSet/>
      <dgm:spPr/>
      <dgm:t>
        <a:bodyPr/>
        <a:lstStyle/>
        <a:p>
          <a:endParaRPr lang="en-IL"/>
        </a:p>
      </dgm:t>
    </dgm:pt>
    <dgm:pt modelId="{B8C65F2F-9C55-4517-85E0-8E89F03A8D24}">
      <dgm:prSet/>
      <dgm:spPr/>
      <dgm:t>
        <a:bodyPr/>
        <a:lstStyle/>
        <a:p>
          <a:r>
            <a:rPr lang="en-US" dirty="0"/>
            <a:t>Strings</a:t>
          </a:r>
        </a:p>
      </dgm:t>
    </dgm:pt>
    <dgm:pt modelId="{A5D4043D-3408-49DF-9D2F-4062AE535766}" type="parTrans" cxnId="{195B4C03-CB37-473C-95EA-5F3290E09F7E}">
      <dgm:prSet/>
      <dgm:spPr/>
      <dgm:t>
        <a:bodyPr/>
        <a:lstStyle/>
        <a:p>
          <a:endParaRPr lang="en-IL"/>
        </a:p>
      </dgm:t>
    </dgm:pt>
    <dgm:pt modelId="{606A0BB6-B98A-4128-9707-91641F9D7882}" type="sibTrans" cxnId="{195B4C03-CB37-473C-95EA-5F3290E09F7E}">
      <dgm:prSet/>
      <dgm:spPr/>
      <dgm:t>
        <a:bodyPr/>
        <a:lstStyle/>
        <a:p>
          <a:endParaRPr lang="en-IL"/>
        </a:p>
      </dgm:t>
    </dgm:pt>
    <dgm:pt modelId="{4DB917F1-3F58-4474-BDFB-D56531B94147}">
      <dgm:prSet/>
      <dgm:spPr/>
      <dgm:t>
        <a:bodyPr/>
        <a:lstStyle/>
        <a:p>
          <a:r>
            <a:rPr lang="en-US" dirty="0"/>
            <a:t>Rule of Zero/Six</a:t>
          </a:r>
        </a:p>
      </dgm:t>
    </dgm:pt>
    <dgm:pt modelId="{F3C9BB5F-EE1B-486D-998D-78F4E2A4886F}" type="parTrans" cxnId="{1F6D1893-D145-4CA3-9676-D6B994A96F64}">
      <dgm:prSet/>
      <dgm:spPr/>
      <dgm:t>
        <a:bodyPr/>
        <a:lstStyle/>
        <a:p>
          <a:endParaRPr lang="en-IL"/>
        </a:p>
      </dgm:t>
    </dgm:pt>
    <dgm:pt modelId="{EEA0BAA3-94EC-4ECF-B443-F947D907A5B2}" type="sibTrans" cxnId="{1F6D1893-D145-4CA3-9676-D6B994A96F64}">
      <dgm:prSet/>
      <dgm:spPr/>
      <dgm:t>
        <a:bodyPr/>
        <a:lstStyle/>
        <a:p>
          <a:endParaRPr lang="en-IL"/>
        </a:p>
      </dgm:t>
    </dgm:pt>
    <dgm:pt modelId="{EA90EDE6-09D0-4A41-AD7F-1E718894C986}">
      <dgm:prSet/>
      <dgm:spPr/>
      <dgm:t>
        <a:bodyPr/>
        <a:lstStyle/>
        <a:p>
          <a:r>
            <a:rPr lang="en-US" dirty="0"/>
            <a:t>Ranged for-loops</a:t>
          </a:r>
        </a:p>
      </dgm:t>
    </dgm:pt>
    <dgm:pt modelId="{A7DB9E97-91AC-4DFA-A405-5D8B625EDAA8}" type="parTrans" cxnId="{D2CD8A67-83D3-492F-B867-6CE3560E77CC}">
      <dgm:prSet/>
      <dgm:spPr/>
      <dgm:t>
        <a:bodyPr/>
        <a:lstStyle/>
        <a:p>
          <a:endParaRPr lang="en-IL"/>
        </a:p>
      </dgm:t>
    </dgm:pt>
    <dgm:pt modelId="{53524E3D-27C7-4117-B46F-C103E1112BD3}" type="sibTrans" cxnId="{D2CD8A67-83D3-492F-B867-6CE3560E77CC}">
      <dgm:prSet/>
      <dgm:spPr/>
      <dgm:t>
        <a:bodyPr/>
        <a:lstStyle/>
        <a:p>
          <a:endParaRPr lang="en-IL"/>
        </a:p>
      </dgm:t>
    </dgm:pt>
    <dgm:pt modelId="{FD195850-5C4E-4C11-BDFD-D6FA51DD17DA}">
      <dgm:prSet/>
      <dgm:spPr/>
      <dgm:t>
        <a:bodyPr/>
        <a:lstStyle/>
        <a:p>
          <a:r>
            <a:rPr lang="en-US" dirty="0"/>
            <a:t>Casting functions</a:t>
          </a:r>
        </a:p>
      </dgm:t>
    </dgm:pt>
    <dgm:pt modelId="{2CC30E0E-D685-4334-9FE4-FF89140E7026}" type="parTrans" cxnId="{88F64A9F-2364-4AEA-B768-FD8C674D9AFD}">
      <dgm:prSet/>
      <dgm:spPr/>
      <dgm:t>
        <a:bodyPr/>
        <a:lstStyle/>
        <a:p>
          <a:endParaRPr lang="en-IL"/>
        </a:p>
      </dgm:t>
    </dgm:pt>
    <dgm:pt modelId="{16F2DD03-4AA9-4AEA-BD3B-92CEDE71F47C}" type="sibTrans" cxnId="{88F64A9F-2364-4AEA-B768-FD8C674D9AFD}">
      <dgm:prSet/>
      <dgm:spPr/>
      <dgm:t>
        <a:bodyPr/>
        <a:lstStyle/>
        <a:p>
          <a:endParaRPr lang="en-IL"/>
        </a:p>
      </dgm:t>
    </dgm:pt>
    <dgm:pt modelId="{8858E04D-6240-4388-B812-A163580C332F}">
      <dgm:prSet/>
      <dgm:spPr/>
      <dgm:t>
        <a:bodyPr/>
        <a:lstStyle/>
        <a:p>
          <a:r>
            <a:rPr lang="en-US" dirty="0"/>
            <a:t>Const &amp; Static</a:t>
          </a:r>
        </a:p>
      </dgm:t>
    </dgm:pt>
    <dgm:pt modelId="{FB198722-99C5-4CA8-BA63-A022B38835FF}" type="parTrans" cxnId="{E0F4D092-5A7C-4135-B22C-8F07D9C94B9E}">
      <dgm:prSet/>
      <dgm:spPr/>
    </dgm:pt>
    <dgm:pt modelId="{54F2ECCE-CEE9-49AA-9618-7E118A6322E9}" type="sibTrans" cxnId="{E0F4D092-5A7C-4135-B22C-8F07D9C94B9E}">
      <dgm:prSet/>
      <dgm:spPr/>
    </dgm:pt>
    <dgm:pt modelId="{42758427-29AF-41A6-A0C0-B1E579D14236}">
      <dgm:prSet/>
      <dgm:spPr/>
      <dgm:t>
        <a:bodyPr/>
        <a:lstStyle/>
        <a:p>
          <a:r>
            <a:rPr lang="en-US" dirty="0"/>
            <a:t>Operator overloading</a:t>
          </a:r>
        </a:p>
      </dgm:t>
    </dgm:pt>
    <dgm:pt modelId="{FAF29DFF-DF6E-46D7-89FD-1E4325312DA5}" type="parTrans" cxnId="{0F7E46E1-C813-4DB6-9E59-BCACB6A6B9FB}">
      <dgm:prSet/>
      <dgm:spPr/>
    </dgm:pt>
    <dgm:pt modelId="{495E6296-CF2C-4F4A-AF30-51FC7711B2D1}" type="sibTrans" cxnId="{0F7E46E1-C813-4DB6-9E59-BCACB6A6B9FB}">
      <dgm:prSet/>
      <dgm:spPr/>
    </dgm:pt>
    <dgm:pt modelId="{CA10B913-777F-4754-BD2F-1112C8B7A543}">
      <dgm:prSet/>
      <dgm:spPr/>
      <dgm:t>
        <a:bodyPr/>
        <a:lstStyle/>
        <a:p>
          <a:r>
            <a:rPr lang="en-US" dirty="0"/>
            <a:t>Raw casting</a:t>
          </a:r>
        </a:p>
      </dgm:t>
    </dgm:pt>
    <dgm:pt modelId="{1EDCB273-04D4-4217-85EC-67386AEFB355}" type="parTrans" cxnId="{402B4ED0-36CC-4776-BD20-B15610AFE87C}">
      <dgm:prSet/>
      <dgm:spPr/>
    </dgm:pt>
    <dgm:pt modelId="{97A374AB-97F2-40B6-8EE0-ECC4E6C70648}" type="sibTrans" cxnId="{402B4ED0-36CC-4776-BD20-B15610AFE87C}">
      <dgm:prSet/>
      <dgm:spPr/>
    </dgm:pt>
    <dgm:pt modelId="{C7568508-A123-402C-B6E5-BE4B9762FBEE}" type="pres">
      <dgm:prSet presAssocID="{7AA497C7-1905-4F44-A2FD-71564C6788E7}" presName="linear" presStyleCnt="0">
        <dgm:presLayoutVars>
          <dgm:dir/>
          <dgm:animLvl val="lvl"/>
          <dgm:resizeHandles val="exact"/>
        </dgm:presLayoutVars>
      </dgm:prSet>
      <dgm:spPr/>
    </dgm:pt>
    <dgm:pt modelId="{2B726364-B311-40D1-B4D6-B449B6FCA2B8}" type="pres">
      <dgm:prSet presAssocID="{9EBA827D-D668-469A-B5D8-CAF855821986}" presName="parentLin" presStyleCnt="0"/>
      <dgm:spPr/>
    </dgm:pt>
    <dgm:pt modelId="{C6721B28-3ABF-4161-95DB-D004B4C0E8EA}" type="pres">
      <dgm:prSet presAssocID="{9EBA827D-D668-469A-B5D8-CAF855821986}" presName="parentLeftMargin" presStyleLbl="node1" presStyleIdx="0" presStyleCnt="3"/>
      <dgm:spPr/>
    </dgm:pt>
    <dgm:pt modelId="{320C46A1-16B9-4AB8-BFE3-DC0053663BD7}" type="pres">
      <dgm:prSet presAssocID="{9EBA827D-D668-469A-B5D8-CAF85582198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4D16253-A01C-4BD8-A5D0-F80ED6E7CB6F}" type="pres">
      <dgm:prSet presAssocID="{9EBA827D-D668-469A-B5D8-CAF855821986}" presName="negativeSpace" presStyleCnt="0"/>
      <dgm:spPr/>
    </dgm:pt>
    <dgm:pt modelId="{7C7483BB-5ED8-40A2-B22A-5B62132FCFD2}" type="pres">
      <dgm:prSet presAssocID="{9EBA827D-D668-469A-B5D8-CAF855821986}" presName="childText" presStyleLbl="conFgAcc1" presStyleIdx="0" presStyleCnt="3">
        <dgm:presLayoutVars>
          <dgm:bulletEnabled val="1"/>
        </dgm:presLayoutVars>
      </dgm:prSet>
      <dgm:spPr/>
    </dgm:pt>
    <dgm:pt modelId="{09CAFF45-07A1-4719-98A7-E26D7EED3203}" type="pres">
      <dgm:prSet presAssocID="{3361F718-FE7A-49D1-A591-B674DCB5A5BD}" presName="spaceBetweenRectangles" presStyleCnt="0"/>
      <dgm:spPr/>
    </dgm:pt>
    <dgm:pt modelId="{A158274F-0B30-44F5-8DBB-242760233175}" type="pres">
      <dgm:prSet presAssocID="{906E6A55-6536-44D4-B2B3-60FEC6367F25}" presName="parentLin" presStyleCnt="0"/>
      <dgm:spPr/>
    </dgm:pt>
    <dgm:pt modelId="{E8457E5C-8598-451C-827A-74874040C8CE}" type="pres">
      <dgm:prSet presAssocID="{906E6A55-6536-44D4-B2B3-60FEC6367F25}" presName="parentLeftMargin" presStyleLbl="node1" presStyleIdx="0" presStyleCnt="3"/>
      <dgm:spPr/>
    </dgm:pt>
    <dgm:pt modelId="{F54E809A-C9AD-4893-95FB-2614467DA9DD}" type="pres">
      <dgm:prSet presAssocID="{906E6A55-6536-44D4-B2B3-60FEC6367F2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7ADB196-6B57-4BF8-879A-F2210DFDB906}" type="pres">
      <dgm:prSet presAssocID="{906E6A55-6536-44D4-B2B3-60FEC6367F25}" presName="negativeSpace" presStyleCnt="0"/>
      <dgm:spPr/>
    </dgm:pt>
    <dgm:pt modelId="{6E75BE23-E928-4A8D-A9BC-1CD290D0A2B2}" type="pres">
      <dgm:prSet presAssocID="{906E6A55-6536-44D4-B2B3-60FEC6367F25}" presName="childText" presStyleLbl="conFgAcc1" presStyleIdx="1" presStyleCnt="3">
        <dgm:presLayoutVars>
          <dgm:bulletEnabled val="1"/>
        </dgm:presLayoutVars>
      </dgm:prSet>
      <dgm:spPr/>
    </dgm:pt>
    <dgm:pt modelId="{55B237AC-CD0E-400B-98A1-5974932CDAAA}" type="pres">
      <dgm:prSet presAssocID="{4390F4B3-8B57-42CA-8044-D7C2B623CA06}" presName="spaceBetweenRectangles" presStyleCnt="0"/>
      <dgm:spPr/>
    </dgm:pt>
    <dgm:pt modelId="{DE749665-4CC0-4FF2-9A66-82D3583AC973}" type="pres">
      <dgm:prSet presAssocID="{B0A3C049-E7D2-47E0-96EB-79D8E6BC9428}" presName="parentLin" presStyleCnt="0"/>
      <dgm:spPr/>
    </dgm:pt>
    <dgm:pt modelId="{E171B225-A972-4706-9DBD-6F1B92AAA60F}" type="pres">
      <dgm:prSet presAssocID="{B0A3C049-E7D2-47E0-96EB-79D8E6BC9428}" presName="parentLeftMargin" presStyleLbl="node1" presStyleIdx="1" presStyleCnt="3"/>
      <dgm:spPr/>
    </dgm:pt>
    <dgm:pt modelId="{29A498AB-5660-42D0-968F-6AED228066EC}" type="pres">
      <dgm:prSet presAssocID="{B0A3C049-E7D2-47E0-96EB-79D8E6BC942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2D65FC3-A535-48CC-9660-F78DA372D91B}" type="pres">
      <dgm:prSet presAssocID="{B0A3C049-E7D2-47E0-96EB-79D8E6BC9428}" presName="negativeSpace" presStyleCnt="0"/>
      <dgm:spPr/>
    </dgm:pt>
    <dgm:pt modelId="{5656E000-DE3E-483F-8213-44AB7638CC98}" type="pres">
      <dgm:prSet presAssocID="{B0A3C049-E7D2-47E0-96EB-79D8E6BC942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95B4C03-CB37-473C-95EA-5F3290E09F7E}" srcId="{9EBA827D-D668-469A-B5D8-CAF855821986}" destId="{B8C65F2F-9C55-4517-85E0-8E89F03A8D24}" srcOrd="9" destOrd="0" parTransId="{A5D4043D-3408-49DF-9D2F-4062AE535766}" sibTransId="{606A0BB6-B98A-4128-9707-91641F9D7882}"/>
    <dgm:cxn modelId="{C33BEB04-C8BE-4E88-8F4B-F3BD42E07AFD}" srcId="{B0A3C049-E7D2-47E0-96EB-79D8E6BC9428}" destId="{853F2C50-FFD9-48A8-86BF-AD5CDB52CDC7}" srcOrd="3" destOrd="0" parTransId="{5919D799-2BA7-450B-9564-B8B6376FBF08}" sibTransId="{7F189A8A-F494-4737-A5FA-C94A72CC2FF7}"/>
    <dgm:cxn modelId="{B16FB007-4F26-418C-81B6-E4D58FFB5481}" srcId="{B0A3C049-E7D2-47E0-96EB-79D8E6BC9428}" destId="{00F400F1-A1A7-4AC9-8651-166392054CDB}" srcOrd="0" destOrd="0" parTransId="{03830579-33C4-4F94-8E35-3A35BD0C1738}" sibTransId="{18DF479F-2D55-47DF-A2EB-06D63F598F3D}"/>
    <dgm:cxn modelId="{FC068A09-E686-4889-896F-95747C5D84E0}" type="presOf" srcId="{29494F5A-AB00-4047-9250-5B07965BBA4A}" destId="{7C7483BB-5ED8-40A2-B22A-5B62132FCFD2}" srcOrd="0" destOrd="1" presId="urn:microsoft.com/office/officeart/2005/8/layout/list1"/>
    <dgm:cxn modelId="{D78D3F16-E0B1-4C62-9F8B-073F3962C461}" type="presOf" srcId="{2DC74599-C94F-448A-9BC9-58A487728A79}" destId="{7C7483BB-5ED8-40A2-B22A-5B62132FCFD2}" srcOrd="0" destOrd="11" presId="urn:microsoft.com/office/officeart/2005/8/layout/list1"/>
    <dgm:cxn modelId="{374EB719-A05D-435E-A554-FE38CE3ED69F}" type="presOf" srcId="{4112495F-0165-43B4-A326-3F1B6CE4CF61}" destId="{6E75BE23-E928-4A8D-A9BC-1CD290D0A2B2}" srcOrd="0" destOrd="3" presId="urn:microsoft.com/office/officeart/2005/8/layout/list1"/>
    <dgm:cxn modelId="{1C3C4B20-A08C-4E43-8313-EE96465E6584}" srcId="{906E6A55-6536-44D4-B2B3-60FEC6367F25}" destId="{4112495F-0165-43B4-A326-3F1B6CE4CF61}" srcOrd="3" destOrd="0" parTransId="{7D6DAE20-7D16-4EAA-98D5-ED3F210CAD3F}" sibTransId="{6B11FDE0-493D-4F50-ABD3-FD9511FBC641}"/>
    <dgm:cxn modelId="{4377832D-AA0D-4399-82A3-8182E22F3A5A}" type="presOf" srcId="{53850950-F286-45CF-BA79-5213E09A150D}" destId="{5656E000-DE3E-483F-8213-44AB7638CC98}" srcOrd="0" destOrd="2" presId="urn:microsoft.com/office/officeart/2005/8/layout/list1"/>
    <dgm:cxn modelId="{DC57F431-F458-4F12-A63E-8EC3DD390B98}" srcId="{9EBA827D-D668-469A-B5D8-CAF855821986}" destId="{3C79895F-5990-484A-A137-8151A835BEEF}" srcOrd="4" destOrd="0" parTransId="{92D1A6CF-7DDD-4336-B41F-65E0E537F3C4}" sibTransId="{F1944472-E6F2-4E92-AF8C-CBC6DAAA334F}"/>
    <dgm:cxn modelId="{25736C36-8C02-4AA8-952C-642026214414}" type="presOf" srcId="{5E4D6931-AF8A-42A2-B02C-425D2D034CE4}" destId="{7C7483BB-5ED8-40A2-B22A-5B62132FCFD2}" srcOrd="0" destOrd="5" presId="urn:microsoft.com/office/officeart/2005/8/layout/list1"/>
    <dgm:cxn modelId="{322D0A37-3F9F-435F-ADEC-E1F5396D569B}" srcId="{9EBA827D-D668-469A-B5D8-CAF855821986}" destId="{5E4D6931-AF8A-42A2-B02C-425D2D034CE4}" srcOrd="5" destOrd="0" parTransId="{E1D2577F-7298-4BB6-9651-3FF50185EBE0}" sibTransId="{32F3BBFF-9BA7-482E-AEF0-5B44C7231E81}"/>
    <dgm:cxn modelId="{B5099538-6DB7-4F61-9BB7-C65FCB5050D7}" srcId="{906E6A55-6536-44D4-B2B3-60FEC6367F25}" destId="{5ED681C3-BAF6-48DB-A9F8-5E71422D7969}" srcOrd="7" destOrd="0" parTransId="{6A54229D-AE45-4516-A3E8-B223EEB714EB}" sibTransId="{537D1A8F-AA99-4D69-9C50-C62A8101D673}"/>
    <dgm:cxn modelId="{28A7F33E-72E6-48CA-8CC7-BC3F5C728E61}" type="presOf" srcId="{EA1ED4B9-786A-424F-BD7C-8C3EE64DF4BB}" destId="{7C7483BB-5ED8-40A2-B22A-5B62132FCFD2}" srcOrd="0" destOrd="0" presId="urn:microsoft.com/office/officeart/2005/8/layout/list1"/>
    <dgm:cxn modelId="{E9EE1A5E-9F09-4ADD-BF25-533E8E772377}" type="presOf" srcId="{853F2C50-FFD9-48A8-86BF-AD5CDB52CDC7}" destId="{5656E000-DE3E-483F-8213-44AB7638CC98}" srcOrd="0" destOrd="3" presId="urn:microsoft.com/office/officeart/2005/8/layout/list1"/>
    <dgm:cxn modelId="{13F2975F-C551-4B3B-97C3-92888B0E3B51}" type="presOf" srcId="{B0A3C049-E7D2-47E0-96EB-79D8E6BC9428}" destId="{E171B225-A972-4706-9DBD-6F1B92AAA60F}" srcOrd="0" destOrd="0" presId="urn:microsoft.com/office/officeart/2005/8/layout/list1"/>
    <dgm:cxn modelId="{4B6C6B41-310C-4D77-864A-710B9B4AF6E5}" type="presOf" srcId="{DDE3E4B9-00AB-4074-BBA0-B6B9A51F2487}" destId="{7C7483BB-5ED8-40A2-B22A-5B62132FCFD2}" srcOrd="0" destOrd="6" presId="urn:microsoft.com/office/officeart/2005/8/layout/list1"/>
    <dgm:cxn modelId="{45797341-8A86-47BA-B0A1-C1B02B0F8B97}" srcId="{B0A3C049-E7D2-47E0-96EB-79D8E6BC9428}" destId="{53850950-F286-45CF-BA79-5213E09A150D}" srcOrd="2" destOrd="0" parTransId="{D9AE1233-A55F-4727-B2F8-8A98D0588011}" sibTransId="{BA10458C-B67B-4A63-AD2C-13E71E0BF2FA}"/>
    <dgm:cxn modelId="{D6E75463-9934-4B59-82E0-DE1D8F58C267}" srcId="{7AA497C7-1905-4F44-A2FD-71564C6788E7}" destId="{906E6A55-6536-44D4-B2B3-60FEC6367F25}" srcOrd="1" destOrd="0" parTransId="{01BD4ABF-8814-4DE1-9FA1-087A8A43A13A}" sibTransId="{4390F4B3-8B57-42CA-8044-D7C2B623CA06}"/>
    <dgm:cxn modelId="{0B6FEB44-B398-4DF9-8475-4F2E9AC957FF}" type="presOf" srcId="{2EC2619A-44E4-48B1-992E-A5A3DA93F016}" destId="{6E75BE23-E928-4A8D-A9BC-1CD290D0A2B2}" srcOrd="0" destOrd="1" presId="urn:microsoft.com/office/officeart/2005/8/layout/list1"/>
    <dgm:cxn modelId="{833E1766-1764-44BD-A386-59964ECBB396}" type="presOf" srcId="{0D9433DC-FD12-4FD3-A705-ED6FFC93CFF3}" destId="{7C7483BB-5ED8-40A2-B22A-5B62132FCFD2}" srcOrd="0" destOrd="7" presId="urn:microsoft.com/office/officeart/2005/8/layout/list1"/>
    <dgm:cxn modelId="{51684E66-28B0-4975-8923-CE1F71BE46EC}" type="presOf" srcId="{9EBA827D-D668-469A-B5D8-CAF855821986}" destId="{320C46A1-16B9-4AB8-BFE3-DC0053663BD7}" srcOrd="1" destOrd="0" presId="urn:microsoft.com/office/officeart/2005/8/layout/list1"/>
    <dgm:cxn modelId="{D8277B66-3538-4F35-8414-CCB2FA0C031A}" srcId="{9EBA827D-D668-469A-B5D8-CAF855821986}" destId="{29494F5A-AB00-4047-9250-5B07965BBA4A}" srcOrd="1" destOrd="0" parTransId="{D548FE4B-9139-4AD5-BE1F-4E5065E8D881}" sibTransId="{18FC4917-F771-44BA-AC8D-CE22BACF12AE}"/>
    <dgm:cxn modelId="{D2CD8A67-83D3-492F-B867-6CE3560E77CC}" srcId="{906E6A55-6536-44D4-B2B3-60FEC6367F25}" destId="{EA90EDE6-09D0-4A41-AD7F-1E718894C986}" srcOrd="6" destOrd="0" parTransId="{A7DB9E97-91AC-4DFA-A405-5D8B625EDAA8}" sibTransId="{53524E3D-27C7-4117-B46F-C103E1112BD3}"/>
    <dgm:cxn modelId="{9362A347-11C6-4D22-8BC4-D16B97DA6E21}" type="presOf" srcId="{8420063D-5F61-44DA-BACA-F727A2320C19}" destId="{7C7483BB-5ED8-40A2-B22A-5B62132FCFD2}" srcOrd="0" destOrd="8" presId="urn:microsoft.com/office/officeart/2005/8/layout/list1"/>
    <dgm:cxn modelId="{BD840E4D-7281-44F7-B2BD-1B2F594718C7}" type="presOf" srcId="{906E6A55-6536-44D4-B2B3-60FEC6367F25}" destId="{E8457E5C-8598-451C-827A-74874040C8CE}" srcOrd="0" destOrd="0" presId="urn:microsoft.com/office/officeart/2005/8/layout/list1"/>
    <dgm:cxn modelId="{C8EECE6E-0739-4965-ADDE-274C6F4EA9F1}" type="presOf" srcId="{9EBA827D-D668-469A-B5D8-CAF855821986}" destId="{C6721B28-3ABF-4161-95DB-D004B4C0E8EA}" srcOrd="0" destOrd="0" presId="urn:microsoft.com/office/officeart/2005/8/layout/list1"/>
    <dgm:cxn modelId="{0FD1984F-B7E8-4DD1-8F22-D7CE99B51998}" type="presOf" srcId="{B8C65F2F-9C55-4517-85E0-8E89F03A8D24}" destId="{7C7483BB-5ED8-40A2-B22A-5B62132FCFD2}" srcOrd="0" destOrd="9" presId="urn:microsoft.com/office/officeart/2005/8/layout/list1"/>
    <dgm:cxn modelId="{F8E8EF52-E089-4B0D-807D-7CAC325CC2D3}" type="presOf" srcId="{CA10B913-777F-4754-BD2F-1112C8B7A543}" destId="{7C7483BB-5ED8-40A2-B22A-5B62132FCFD2}" srcOrd="0" destOrd="3" presId="urn:microsoft.com/office/officeart/2005/8/layout/list1"/>
    <dgm:cxn modelId="{40A5DC54-DB09-4537-892A-96E143DFF05E}" srcId="{9EBA827D-D668-469A-B5D8-CAF855821986}" destId="{0D9433DC-FD12-4FD3-A705-ED6FFC93CFF3}" srcOrd="7" destOrd="0" parTransId="{3AC4F690-33BF-4B38-82FB-479FBE44D25B}" sibTransId="{BD644D3C-5D4A-478D-A28D-2BDC358BA4DE}"/>
    <dgm:cxn modelId="{C98E9355-D514-45D5-8F9C-97601664C5DA}" type="presOf" srcId="{42758427-29AF-41A6-A0C0-B1E579D14236}" destId="{5656E000-DE3E-483F-8213-44AB7638CC98}" srcOrd="0" destOrd="1" presId="urn:microsoft.com/office/officeart/2005/8/layout/list1"/>
    <dgm:cxn modelId="{F7DBE376-377A-4D8F-BF4E-D17774BE8A52}" srcId="{9EBA827D-D668-469A-B5D8-CAF855821986}" destId="{EA1ED4B9-786A-424F-BD7C-8C3EE64DF4BB}" srcOrd="0" destOrd="0" parTransId="{2B527D47-6712-4468-9D0D-F47BBF9F7177}" sibTransId="{25E8449F-5857-4815-99A4-46A74F1CFA84}"/>
    <dgm:cxn modelId="{B49BD95A-B40A-4E02-AA7F-02B2B46F9F0B}" srcId="{9EBA827D-D668-469A-B5D8-CAF855821986}" destId="{2DC74599-C94F-448A-9BC9-58A487728A79}" srcOrd="11" destOrd="0" parTransId="{CDF5217C-8B47-4CE5-A43D-BD6A1F1301F3}" sibTransId="{A820A194-1D48-41C3-879C-09A9554B6604}"/>
    <dgm:cxn modelId="{44537289-4040-45E9-838C-F05D4AACC1B8}" srcId="{906E6A55-6536-44D4-B2B3-60FEC6367F25}" destId="{2EC2619A-44E4-48B1-992E-A5A3DA93F016}" srcOrd="1" destOrd="0" parTransId="{01047297-3037-4476-9E5A-2EA7411F7774}" sibTransId="{CF672B8D-C947-4915-B0AE-9C3D62430668}"/>
    <dgm:cxn modelId="{E0F4D092-5A7C-4135-B22C-8F07D9C94B9E}" srcId="{9EBA827D-D668-469A-B5D8-CAF855821986}" destId="{8858E04D-6240-4388-B812-A163580C332F}" srcOrd="2" destOrd="0" parTransId="{FB198722-99C5-4CA8-BA63-A022B38835FF}" sibTransId="{54F2ECCE-CEE9-49AA-9618-7E118A6322E9}"/>
    <dgm:cxn modelId="{1F6D1893-D145-4CA3-9676-D6B994A96F64}" srcId="{B0A3C049-E7D2-47E0-96EB-79D8E6BC9428}" destId="{4DB917F1-3F58-4474-BDFB-D56531B94147}" srcOrd="4" destOrd="0" parTransId="{F3C9BB5F-EE1B-486D-998D-78F4E2A4886F}" sibTransId="{EEA0BAA3-94EC-4ECF-B443-F947D907A5B2}"/>
    <dgm:cxn modelId="{B4068A96-470D-43CE-A45B-34D00D5DB6A1}" type="presOf" srcId="{3C79895F-5990-484A-A137-8151A835BEEF}" destId="{7C7483BB-5ED8-40A2-B22A-5B62132FCFD2}" srcOrd="0" destOrd="4" presId="urn:microsoft.com/office/officeart/2005/8/layout/list1"/>
    <dgm:cxn modelId="{BEF14C9C-3C63-423E-B873-AC655A1AE351}" type="presOf" srcId="{5ED681C3-BAF6-48DB-A9F8-5E71422D7969}" destId="{6E75BE23-E928-4A8D-A9BC-1CD290D0A2B2}" srcOrd="0" destOrd="7" presId="urn:microsoft.com/office/officeart/2005/8/layout/list1"/>
    <dgm:cxn modelId="{420DD99D-FC42-4ED3-A70F-014FD160BBF7}" type="presOf" srcId="{6531B7D6-09E2-49DD-931E-F2ADD2F73952}" destId="{6E75BE23-E928-4A8D-A9BC-1CD290D0A2B2}" srcOrd="0" destOrd="5" presId="urn:microsoft.com/office/officeart/2005/8/layout/list1"/>
    <dgm:cxn modelId="{88F64A9F-2364-4AEA-B768-FD8C674D9AFD}" srcId="{906E6A55-6536-44D4-B2B3-60FEC6367F25}" destId="{FD195850-5C4E-4C11-BDFD-D6FA51DD17DA}" srcOrd="2" destOrd="0" parTransId="{2CC30E0E-D685-4334-9FE4-FF89140E7026}" sibTransId="{16F2DD03-4AA9-4AEA-BD3B-92CEDE71F47C}"/>
    <dgm:cxn modelId="{C7FD0FA4-E67C-4DB8-9601-465FD6F53376}" type="presOf" srcId="{A1B3C311-F9BC-431C-8D04-40C6DF5EB89E}" destId="{7C7483BB-5ED8-40A2-B22A-5B62132FCFD2}" srcOrd="0" destOrd="10" presId="urn:microsoft.com/office/officeart/2005/8/layout/list1"/>
    <dgm:cxn modelId="{9F171EA5-A25D-4BA0-941A-EB44194E23E1}" type="presOf" srcId="{EA90EDE6-09D0-4A41-AD7F-1E718894C986}" destId="{6E75BE23-E928-4A8D-A9BC-1CD290D0A2B2}" srcOrd="0" destOrd="6" presId="urn:microsoft.com/office/officeart/2005/8/layout/list1"/>
    <dgm:cxn modelId="{E68807A9-F429-4EAA-9557-954BDA5FB4E6}" srcId="{9EBA827D-D668-469A-B5D8-CAF855821986}" destId="{DDE3E4B9-00AB-4074-BBA0-B6B9A51F2487}" srcOrd="6" destOrd="0" parTransId="{52345DD6-0D8D-4CB3-9BAA-D88069C0DD21}" sibTransId="{4359CC6A-A981-43ED-8E2A-639BECEDA980}"/>
    <dgm:cxn modelId="{D6727CAB-CE2B-4E48-8E86-9228B3F09829}" type="presOf" srcId="{8858E04D-6240-4388-B812-A163580C332F}" destId="{7C7483BB-5ED8-40A2-B22A-5B62132FCFD2}" srcOrd="0" destOrd="2" presId="urn:microsoft.com/office/officeart/2005/8/layout/list1"/>
    <dgm:cxn modelId="{2D17A0AC-B214-455D-9D30-E73F89657369}" srcId="{9EBA827D-D668-469A-B5D8-CAF855821986}" destId="{8420063D-5F61-44DA-BACA-F727A2320C19}" srcOrd="8" destOrd="0" parTransId="{5AA0B8D0-0DB5-4FF8-A505-7E9ED1085BC6}" sibTransId="{F6DC885F-0668-4B4F-AB5F-827E65AEB373}"/>
    <dgm:cxn modelId="{AA16FAAC-79AE-4079-A3D9-ECA664F7053D}" srcId="{7AA497C7-1905-4F44-A2FD-71564C6788E7}" destId="{B0A3C049-E7D2-47E0-96EB-79D8E6BC9428}" srcOrd="2" destOrd="0" parTransId="{E94E5B45-A213-47D5-B4CD-D34FA2FE96BE}" sibTransId="{02FEF901-E773-445B-89DC-04FB889C6CF6}"/>
    <dgm:cxn modelId="{2FB71EB2-CCD6-4FB1-86F4-4F2B0CB9A1D8}" type="presOf" srcId="{4DB917F1-3F58-4474-BDFB-D56531B94147}" destId="{5656E000-DE3E-483F-8213-44AB7638CC98}" srcOrd="0" destOrd="4" presId="urn:microsoft.com/office/officeart/2005/8/layout/list1"/>
    <dgm:cxn modelId="{23FCDCB5-3D59-4CFA-9D3D-47450C2CB5E8}" type="presOf" srcId="{3FC387F8-733F-4650-929B-C5AE9C83EE0C}" destId="{6E75BE23-E928-4A8D-A9BC-1CD290D0A2B2}" srcOrd="0" destOrd="0" presId="urn:microsoft.com/office/officeart/2005/8/layout/list1"/>
    <dgm:cxn modelId="{BAFC33BB-5F50-49A7-8BAB-A1697B4DE57A}" srcId="{906E6A55-6536-44D4-B2B3-60FEC6367F25}" destId="{6531B7D6-09E2-49DD-931E-F2ADD2F73952}" srcOrd="5" destOrd="0" parTransId="{81C195F1-34EE-4246-BD10-10E88CDB7CAE}" sibTransId="{95A59CB5-ADF9-4B5E-B023-F29EFF90EB35}"/>
    <dgm:cxn modelId="{9060F8BC-C513-4946-BEF3-FAF840E421FF}" type="presOf" srcId="{7AA497C7-1905-4F44-A2FD-71564C6788E7}" destId="{C7568508-A123-402C-B6E5-BE4B9762FBEE}" srcOrd="0" destOrd="0" presId="urn:microsoft.com/office/officeart/2005/8/layout/list1"/>
    <dgm:cxn modelId="{B523C2C2-BFC4-47F2-B83F-8CDA8DD32942}" srcId="{906E6A55-6536-44D4-B2B3-60FEC6367F25}" destId="{3FC387F8-733F-4650-929B-C5AE9C83EE0C}" srcOrd="0" destOrd="0" parTransId="{98B415AA-E4AB-45BA-9D48-454CE013D6F7}" sibTransId="{982861C6-A126-41CB-9598-A55298ED6C86}"/>
    <dgm:cxn modelId="{BCAB25C9-7127-4EE1-AF6E-D0B5F051F942}" type="presOf" srcId="{906E6A55-6536-44D4-B2B3-60FEC6367F25}" destId="{F54E809A-C9AD-4893-95FB-2614467DA9DD}" srcOrd="1" destOrd="0" presId="urn:microsoft.com/office/officeart/2005/8/layout/list1"/>
    <dgm:cxn modelId="{EBD730CF-7A47-4071-9FC2-A3EEBF4035FA}" type="presOf" srcId="{F0412F0D-3435-4E92-B0E3-90AFF676FC72}" destId="{6E75BE23-E928-4A8D-A9BC-1CD290D0A2B2}" srcOrd="0" destOrd="4" presId="urn:microsoft.com/office/officeart/2005/8/layout/list1"/>
    <dgm:cxn modelId="{402B4ED0-36CC-4776-BD20-B15610AFE87C}" srcId="{9EBA827D-D668-469A-B5D8-CAF855821986}" destId="{CA10B913-777F-4754-BD2F-1112C8B7A543}" srcOrd="3" destOrd="0" parTransId="{1EDCB273-04D4-4217-85EC-67386AEFB355}" sibTransId="{97A374AB-97F2-40B6-8EE0-ECC4E6C70648}"/>
    <dgm:cxn modelId="{CEF3BFD7-738D-4A29-B13C-57395991FDB1}" type="presOf" srcId="{00F400F1-A1A7-4AC9-8651-166392054CDB}" destId="{5656E000-DE3E-483F-8213-44AB7638CC98}" srcOrd="0" destOrd="0" presId="urn:microsoft.com/office/officeart/2005/8/layout/list1"/>
    <dgm:cxn modelId="{0F7E46E1-C813-4DB6-9E59-BCACB6A6B9FB}" srcId="{B0A3C049-E7D2-47E0-96EB-79D8E6BC9428}" destId="{42758427-29AF-41A6-A0C0-B1E579D14236}" srcOrd="1" destOrd="0" parTransId="{FAF29DFF-DF6E-46D7-89FD-1E4325312DA5}" sibTransId="{495E6296-CF2C-4F4A-AF30-51FC7711B2D1}"/>
    <dgm:cxn modelId="{F4ACBEEF-8691-42A1-BD18-3AFD6CBECF98}" type="presOf" srcId="{B0A3C049-E7D2-47E0-96EB-79D8E6BC9428}" destId="{29A498AB-5660-42D0-968F-6AED228066EC}" srcOrd="1" destOrd="0" presId="urn:microsoft.com/office/officeart/2005/8/layout/list1"/>
    <dgm:cxn modelId="{622523F1-F0C5-471E-9991-C574E80921C0}" srcId="{7AA497C7-1905-4F44-A2FD-71564C6788E7}" destId="{9EBA827D-D668-469A-B5D8-CAF855821986}" srcOrd="0" destOrd="0" parTransId="{162C0D77-FE44-4D21-BD7F-AE759124ACA0}" sibTransId="{3361F718-FE7A-49D1-A591-B674DCB5A5BD}"/>
    <dgm:cxn modelId="{EE6D19F8-A205-475C-BF9B-F6973A297F7C}" srcId="{9EBA827D-D668-469A-B5D8-CAF855821986}" destId="{A1B3C311-F9BC-431C-8D04-40C6DF5EB89E}" srcOrd="10" destOrd="0" parTransId="{857A54BF-4EE3-4FD6-955D-886D0F02E090}" sibTransId="{AA031870-AFED-4F87-8EB4-193229644454}"/>
    <dgm:cxn modelId="{3591AAF8-080C-4B93-BAA9-0AA6EAE2455F}" type="presOf" srcId="{FD195850-5C4E-4C11-BDFD-D6FA51DD17DA}" destId="{6E75BE23-E928-4A8D-A9BC-1CD290D0A2B2}" srcOrd="0" destOrd="2" presId="urn:microsoft.com/office/officeart/2005/8/layout/list1"/>
    <dgm:cxn modelId="{ABDC42FE-FF90-44A3-86FC-575213ED965D}" srcId="{906E6A55-6536-44D4-B2B3-60FEC6367F25}" destId="{F0412F0D-3435-4E92-B0E3-90AFF676FC72}" srcOrd="4" destOrd="0" parTransId="{976ED7E7-D28D-48FB-AE09-39784BA723EB}" sibTransId="{6F95CA7E-DE1C-4153-A2B5-2CE1AC4CBAD6}"/>
    <dgm:cxn modelId="{3AA55E80-15E0-455B-9ECC-34A6746304E7}" type="presParOf" srcId="{C7568508-A123-402C-B6E5-BE4B9762FBEE}" destId="{2B726364-B311-40D1-B4D6-B449B6FCA2B8}" srcOrd="0" destOrd="0" presId="urn:microsoft.com/office/officeart/2005/8/layout/list1"/>
    <dgm:cxn modelId="{501B82CF-3353-4131-9D65-47688B694CEE}" type="presParOf" srcId="{2B726364-B311-40D1-B4D6-B449B6FCA2B8}" destId="{C6721B28-3ABF-4161-95DB-D004B4C0E8EA}" srcOrd="0" destOrd="0" presId="urn:microsoft.com/office/officeart/2005/8/layout/list1"/>
    <dgm:cxn modelId="{E420155A-DDC8-4EF9-8A18-12AB1C8EE794}" type="presParOf" srcId="{2B726364-B311-40D1-B4D6-B449B6FCA2B8}" destId="{320C46A1-16B9-4AB8-BFE3-DC0053663BD7}" srcOrd="1" destOrd="0" presId="urn:microsoft.com/office/officeart/2005/8/layout/list1"/>
    <dgm:cxn modelId="{B8483E5F-9FE9-4D0D-AE2D-08D8DA66196B}" type="presParOf" srcId="{C7568508-A123-402C-B6E5-BE4B9762FBEE}" destId="{74D16253-A01C-4BD8-A5D0-F80ED6E7CB6F}" srcOrd="1" destOrd="0" presId="urn:microsoft.com/office/officeart/2005/8/layout/list1"/>
    <dgm:cxn modelId="{A035D469-E8AF-4860-B47F-F7D71B1ADC20}" type="presParOf" srcId="{C7568508-A123-402C-B6E5-BE4B9762FBEE}" destId="{7C7483BB-5ED8-40A2-B22A-5B62132FCFD2}" srcOrd="2" destOrd="0" presId="urn:microsoft.com/office/officeart/2005/8/layout/list1"/>
    <dgm:cxn modelId="{C98B8613-5669-4863-9968-548AE5068948}" type="presParOf" srcId="{C7568508-A123-402C-B6E5-BE4B9762FBEE}" destId="{09CAFF45-07A1-4719-98A7-E26D7EED3203}" srcOrd="3" destOrd="0" presId="urn:microsoft.com/office/officeart/2005/8/layout/list1"/>
    <dgm:cxn modelId="{5B250B24-1597-4809-B393-0A6E54F12AF9}" type="presParOf" srcId="{C7568508-A123-402C-B6E5-BE4B9762FBEE}" destId="{A158274F-0B30-44F5-8DBB-242760233175}" srcOrd="4" destOrd="0" presId="urn:microsoft.com/office/officeart/2005/8/layout/list1"/>
    <dgm:cxn modelId="{274E24E7-E515-4FF5-81C5-CDC570F08B65}" type="presParOf" srcId="{A158274F-0B30-44F5-8DBB-242760233175}" destId="{E8457E5C-8598-451C-827A-74874040C8CE}" srcOrd="0" destOrd="0" presId="urn:microsoft.com/office/officeart/2005/8/layout/list1"/>
    <dgm:cxn modelId="{B4ACDCDF-8305-41CD-913A-4BB99208437A}" type="presParOf" srcId="{A158274F-0B30-44F5-8DBB-242760233175}" destId="{F54E809A-C9AD-4893-95FB-2614467DA9DD}" srcOrd="1" destOrd="0" presId="urn:microsoft.com/office/officeart/2005/8/layout/list1"/>
    <dgm:cxn modelId="{1ECA11CD-B949-472E-BADD-F8FB93F81613}" type="presParOf" srcId="{C7568508-A123-402C-B6E5-BE4B9762FBEE}" destId="{E7ADB196-6B57-4BF8-879A-F2210DFDB906}" srcOrd="5" destOrd="0" presId="urn:microsoft.com/office/officeart/2005/8/layout/list1"/>
    <dgm:cxn modelId="{7C4F0164-B724-47BA-923F-CDEFA251BFA9}" type="presParOf" srcId="{C7568508-A123-402C-B6E5-BE4B9762FBEE}" destId="{6E75BE23-E928-4A8D-A9BC-1CD290D0A2B2}" srcOrd="6" destOrd="0" presId="urn:microsoft.com/office/officeart/2005/8/layout/list1"/>
    <dgm:cxn modelId="{79979DED-2DF0-4EB5-91E0-B8D3AED08CD9}" type="presParOf" srcId="{C7568508-A123-402C-B6E5-BE4B9762FBEE}" destId="{55B237AC-CD0E-400B-98A1-5974932CDAAA}" srcOrd="7" destOrd="0" presId="urn:microsoft.com/office/officeart/2005/8/layout/list1"/>
    <dgm:cxn modelId="{1948B340-D8AC-4A83-B4C4-2F37D8BB8202}" type="presParOf" srcId="{C7568508-A123-402C-B6E5-BE4B9762FBEE}" destId="{DE749665-4CC0-4FF2-9A66-82D3583AC973}" srcOrd="8" destOrd="0" presId="urn:microsoft.com/office/officeart/2005/8/layout/list1"/>
    <dgm:cxn modelId="{23D8894E-D5E2-4598-A9A5-8FDE6A1FF0D1}" type="presParOf" srcId="{DE749665-4CC0-4FF2-9A66-82D3583AC973}" destId="{E171B225-A972-4706-9DBD-6F1B92AAA60F}" srcOrd="0" destOrd="0" presId="urn:microsoft.com/office/officeart/2005/8/layout/list1"/>
    <dgm:cxn modelId="{B344503B-0ECA-48C1-BA44-37D05C03C4F9}" type="presParOf" srcId="{DE749665-4CC0-4FF2-9A66-82D3583AC973}" destId="{29A498AB-5660-42D0-968F-6AED228066EC}" srcOrd="1" destOrd="0" presId="urn:microsoft.com/office/officeart/2005/8/layout/list1"/>
    <dgm:cxn modelId="{401BE64C-C884-4560-AE95-ADB72BFC1289}" type="presParOf" srcId="{C7568508-A123-402C-B6E5-BE4B9762FBEE}" destId="{82D65FC3-A535-48CC-9660-F78DA372D91B}" srcOrd="9" destOrd="0" presId="urn:microsoft.com/office/officeart/2005/8/layout/list1"/>
    <dgm:cxn modelId="{5B8BE946-6040-45EA-B58B-96A85F55DCC7}" type="presParOf" srcId="{C7568508-A123-402C-B6E5-BE4B9762FBEE}" destId="{5656E000-DE3E-483F-8213-44AB7638CC9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AA497C7-1905-4F44-A2FD-71564C6788E7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A1ED4B9-786A-424F-BD7C-8C3EE64DF4BB}">
      <dgm:prSet/>
      <dgm:spPr/>
      <dgm:t>
        <a:bodyPr/>
        <a:lstStyle/>
        <a:p>
          <a:r>
            <a:rPr lang="en-US" dirty="0"/>
            <a:t>Source Control:</a:t>
          </a:r>
        </a:p>
      </dgm:t>
    </dgm:pt>
    <dgm:pt modelId="{2B527D47-6712-4468-9D0D-F47BBF9F7177}" type="parTrans" cxnId="{F7DBE376-377A-4D8F-BF4E-D17774BE8A52}">
      <dgm:prSet/>
      <dgm:spPr/>
      <dgm:t>
        <a:bodyPr/>
        <a:lstStyle/>
        <a:p>
          <a:endParaRPr lang="en-US"/>
        </a:p>
      </dgm:t>
    </dgm:pt>
    <dgm:pt modelId="{25E8449F-5857-4815-99A4-46A74F1CFA84}" type="sibTrans" cxnId="{F7DBE376-377A-4D8F-BF4E-D17774BE8A52}">
      <dgm:prSet/>
      <dgm:spPr/>
      <dgm:t>
        <a:bodyPr/>
        <a:lstStyle/>
        <a:p>
          <a:endParaRPr lang="en-US"/>
        </a:p>
      </dgm:t>
    </dgm:pt>
    <dgm:pt modelId="{3FC387F8-733F-4650-929B-C5AE9C83EE0C}">
      <dgm:prSet/>
      <dgm:spPr/>
      <dgm:t>
        <a:bodyPr/>
        <a:lstStyle/>
        <a:p>
          <a:r>
            <a:rPr lang="en-US" dirty="0"/>
            <a:t>Git basics</a:t>
          </a:r>
        </a:p>
      </dgm:t>
    </dgm:pt>
    <dgm:pt modelId="{98B415AA-E4AB-45BA-9D48-454CE013D6F7}" type="parTrans" cxnId="{B523C2C2-BFC4-47F2-B83F-8CDA8DD32942}">
      <dgm:prSet/>
      <dgm:spPr/>
      <dgm:t>
        <a:bodyPr/>
        <a:lstStyle/>
        <a:p>
          <a:endParaRPr lang="en-US"/>
        </a:p>
      </dgm:t>
    </dgm:pt>
    <dgm:pt modelId="{982861C6-A126-41CB-9598-A55298ED6C86}" type="sibTrans" cxnId="{B523C2C2-BFC4-47F2-B83F-8CDA8DD32942}">
      <dgm:prSet/>
      <dgm:spPr/>
      <dgm:t>
        <a:bodyPr/>
        <a:lstStyle/>
        <a:p>
          <a:endParaRPr lang="en-US"/>
        </a:p>
      </dgm:t>
    </dgm:pt>
    <dgm:pt modelId="{3988DF22-17D3-4870-88AC-AF8DB00F7462}">
      <dgm:prSet/>
      <dgm:spPr/>
      <dgm:t>
        <a:bodyPr/>
        <a:lstStyle/>
        <a:p>
          <a:r>
            <a:rPr lang="en-US" dirty="0"/>
            <a:t>GitHub basics</a:t>
          </a:r>
        </a:p>
      </dgm:t>
    </dgm:pt>
    <dgm:pt modelId="{1F95135E-277E-414D-9475-EBCAAB0E1F20}" type="parTrans" cxnId="{3EC26DED-8A51-4982-AFC0-5F41BCC96F7A}">
      <dgm:prSet/>
      <dgm:spPr/>
    </dgm:pt>
    <dgm:pt modelId="{AFC3ADAD-EF87-4018-9917-F4A64B8D1229}" type="sibTrans" cxnId="{3EC26DED-8A51-4982-AFC0-5F41BCC96F7A}">
      <dgm:prSet/>
      <dgm:spPr/>
    </dgm:pt>
    <dgm:pt modelId="{7E14FB9B-159D-41E9-9790-17F78A2E0293}">
      <dgm:prSet/>
      <dgm:spPr/>
      <dgm:t>
        <a:bodyPr/>
        <a:lstStyle/>
        <a:p>
          <a:r>
            <a:rPr lang="en-US" dirty="0"/>
            <a:t>Assignment submission</a:t>
          </a:r>
        </a:p>
      </dgm:t>
    </dgm:pt>
    <dgm:pt modelId="{027B4C10-DA0C-4BCF-90D8-C9F3B5603289}" type="parTrans" cxnId="{B32A402F-7B8B-48F2-8603-1F4D10D9D1D1}">
      <dgm:prSet/>
      <dgm:spPr/>
    </dgm:pt>
    <dgm:pt modelId="{F99C6E4B-651C-40C9-8A46-83006722971C}" type="sibTrans" cxnId="{B32A402F-7B8B-48F2-8603-1F4D10D9D1D1}">
      <dgm:prSet/>
      <dgm:spPr/>
    </dgm:pt>
    <dgm:pt modelId="{C7568508-A123-402C-B6E5-BE4B9762FBEE}" type="pres">
      <dgm:prSet presAssocID="{7AA497C7-1905-4F44-A2FD-71564C6788E7}" presName="linear" presStyleCnt="0">
        <dgm:presLayoutVars>
          <dgm:dir/>
          <dgm:animLvl val="lvl"/>
          <dgm:resizeHandles val="exact"/>
        </dgm:presLayoutVars>
      </dgm:prSet>
      <dgm:spPr/>
    </dgm:pt>
    <dgm:pt modelId="{53838AE7-B03D-4BA6-8C32-6F55C3541DA0}" type="pres">
      <dgm:prSet presAssocID="{EA1ED4B9-786A-424F-BD7C-8C3EE64DF4BB}" presName="parentLin" presStyleCnt="0"/>
      <dgm:spPr/>
    </dgm:pt>
    <dgm:pt modelId="{62F2BA26-BA61-4F5B-BD50-AB8832C4065F}" type="pres">
      <dgm:prSet presAssocID="{EA1ED4B9-786A-424F-BD7C-8C3EE64DF4BB}" presName="parentLeftMargin" presStyleLbl="node1" presStyleIdx="0" presStyleCnt="1"/>
      <dgm:spPr/>
    </dgm:pt>
    <dgm:pt modelId="{6876DF30-88C6-4342-9FF9-903D232E05E1}" type="pres">
      <dgm:prSet presAssocID="{EA1ED4B9-786A-424F-BD7C-8C3EE64DF4B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C28EEC82-56D3-4F29-A9E7-D3109CC905C9}" type="pres">
      <dgm:prSet presAssocID="{EA1ED4B9-786A-424F-BD7C-8C3EE64DF4BB}" presName="negativeSpace" presStyleCnt="0"/>
      <dgm:spPr/>
    </dgm:pt>
    <dgm:pt modelId="{2CD54FDF-CCC0-4CC8-8252-4597FF28114C}" type="pres">
      <dgm:prSet presAssocID="{EA1ED4B9-786A-424F-BD7C-8C3EE64DF4BB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B32A402F-7B8B-48F2-8603-1F4D10D9D1D1}" srcId="{EA1ED4B9-786A-424F-BD7C-8C3EE64DF4BB}" destId="{7E14FB9B-159D-41E9-9790-17F78A2E0293}" srcOrd="2" destOrd="0" parTransId="{027B4C10-DA0C-4BCF-90D8-C9F3B5603289}" sibTransId="{F99C6E4B-651C-40C9-8A46-83006722971C}"/>
    <dgm:cxn modelId="{F7DBE376-377A-4D8F-BF4E-D17774BE8A52}" srcId="{7AA497C7-1905-4F44-A2FD-71564C6788E7}" destId="{EA1ED4B9-786A-424F-BD7C-8C3EE64DF4BB}" srcOrd="0" destOrd="0" parTransId="{2B527D47-6712-4468-9D0D-F47BBF9F7177}" sibTransId="{25E8449F-5857-4815-99A4-46A74F1CFA84}"/>
    <dgm:cxn modelId="{53494FA4-DEBA-4DCE-A9D4-4C4ECDC108D4}" type="presOf" srcId="{3FC387F8-733F-4650-929B-C5AE9C83EE0C}" destId="{2CD54FDF-CCC0-4CC8-8252-4597FF28114C}" srcOrd="0" destOrd="0" presId="urn:microsoft.com/office/officeart/2005/8/layout/list1"/>
    <dgm:cxn modelId="{A8826EAB-A5E1-4877-A537-08C6458524C5}" type="presOf" srcId="{7E14FB9B-159D-41E9-9790-17F78A2E0293}" destId="{2CD54FDF-CCC0-4CC8-8252-4597FF28114C}" srcOrd="0" destOrd="2" presId="urn:microsoft.com/office/officeart/2005/8/layout/list1"/>
    <dgm:cxn modelId="{9060F8BC-C513-4946-BEF3-FAF840E421FF}" type="presOf" srcId="{7AA497C7-1905-4F44-A2FD-71564C6788E7}" destId="{C7568508-A123-402C-B6E5-BE4B9762FBEE}" srcOrd="0" destOrd="0" presId="urn:microsoft.com/office/officeart/2005/8/layout/list1"/>
    <dgm:cxn modelId="{B523C2C2-BFC4-47F2-B83F-8CDA8DD32942}" srcId="{EA1ED4B9-786A-424F-BD7C-8C3EE64DF4BB}" destId="{3FC387F8-733F-4650-929B-C5AE9C83EE0C}" srcOrd="0" destOrd="0" parTransId="{98B415AA-E4AB-45BA-9D48-454CE013D6F7}" sibTransId="{982861C6-A126-41CB-9598-A55298ED6C86}"/>
    <dgm:cxn modelId="{76BBCCCC-36C8-44F7-A766-63972621386D}" type="presOf" srcId="{EA1ED4B9-786A-424F-BD7C-8C3EE64DF4BB}" destId="{6876DF30-88C6-4342-9FF9-903D232E05E1}" srcOrd="1" destOrd="0" presId="urn:microsoft.com/office/officeart/2005/8/layout/list1"/>
    <dgm:cxn modelId="{29783AD5-8142-4654-99FD-1E328D4D2222}" type="presOf" srcId="{EA1ED4B9-786A-424F-BD7C-8C3EE64DF4BB}" destId="{62F2BA26-BA61-4F5B-BD50-AB8832C4065F}" srcOrd="0" destOrd="0" presId="urn:microsoft.com/office/officeart/2005/8/layout/list1"/>
    <dgm:cxn modelId="{D4E6E4DF-6D17-47D1-BB1C-9040143779C0}" type="presOf" srcId="{3988DF22-17D3-4870-88AC-AF8DB00F7462}" destId="{2CD54FDF-CCC0-4CC8-8252-4597FF28114C}" srcOrd="0" destOrd="1" presId="urn:microsoft.com/office/officeart/2005/8/layout/list1"/>
    <dgm:cxn modelId="{3EC26DED-8A51-4982-AFC0-5F41BCC96F7A}" srcId="{EA1ED4B9-786A-424F-BD7C-8C3EE64DF4BB}" destId="{3988DF22-17D3-4870-88AC-AF8DB00F7462}" srcOrd="1" destOrd="0" parTransId="{1F95135E-277E-414D-9475-EBCAAB0E1F20}" sibTransId="{AFC3ADAD-EF87-4018-9917-F4A64B8D1229}"/>
    <dgm:cxn modelId="{CDC5750D-E7DA-4A9C-A929-E614BEEE46AD}" type="presParOf" srcId="{C7568508-A123-402C-B6E5-BE4B9762FBEE}" destId="{53838AE7-B03D-4BA6-8C32-6F55C3541DA0}" srcOrd="0" destOrd="0" presId="urn:microsoft.com/office/officeart/2005/8/layout/list1"/>
    <dgm:cxn modelId="{7EE56403-7E0C-4E23-AF13-4445BF00DF32}" type="presParOf" srcId="{53838AE7-B03D-4BA6-8C32-6F55C3541DA0}" destId="{62F2BA26-BA61-4F5B-BD50-AB8832C4065F}" srcOrd="0" destOrd="0" presId="urn:microsoft.com/office/officeart/2005/8/layout/list1"/>
    <dgm:cxn modelId="{118F2985-4071-47F2-9B39-776F9AB4DD4A}" type="presParOf" srcId="{53838AE7-B03D-4BA6-8C32-6F55C3541DA0}" destId="{6876DF30-88C6-4342-9FF9-903D232E05E1}" srcOrd="1" destOrd="0" presId="urn:microsoft.com/office/officeart/2005/8/layout/list1"/>
    <dgm:cxn modelId="{7EDC1361-B9FC-4AC5-9104-7732DE02BB94}" type="presParOf" srcId="{C7568508-A123-402C-B6E5-BE4B9762FBEE}" destId="{C28EEC82-56D3-4F29-A9E7-D3109CC905C9}" srcOrd="1" destOrd="0" presId="urn:microsoft.com/office/officeart/2005/8/layout/list1"/>
    <dgm:cxn modelId="{0093F507-D028-4058-B9BF-E2141663C008}" type="presParOf" srcId="{C7568508-A123-402C-B6E5-BE4B9762FBEE}" destId="{2CD54FDF-CCC0-4CC8-8252-4597FF28114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AA497C7-1905-4F44-A2FD-71564C6788E7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EBA827D-D668-469A-B5D8-CAF855821986}">
      <dgm:prSet/>
      <dgm:spPr/>
      <dgm:t>
        <a:bodyPr/>
        <a:lstStyle/>
        <a:p>
          <a:pPr>
            <a:defRPr b="1"/>
          </a:pPr>
          <a:r>
            <a:rPr lang="en-US" b="1" dirty="0"/>
            <a:t>UE Editor Basics (refresher)</a:t>
          </a:r>
          <a:r>
            <a:rPr lang="en-US" dirty="0"/>
            <a:t>: </a:t>
          </a:r>
        </a:p>
      </dgm:t>
    </dgm:pt>
    <dgm:pt modelId="{162C0D77-FE44-4D21-BD7F-AE759124ACA0}" type="parTrans" cxnId="{622523F1-F0C5-471E-9991-C574E80921C0}">
      <dgm:prSet/>
      <dgm:spPr/>
      <dgm:t>
        <a:bodyPr/>
        <a:lstStyle/>
        <a:p>
          <a:endParaRPr lang="en-US"/>
        </a:p>
      </dgm:t>
    </dgm:pt>
    <dgm:pt modelId="{3361F718-FE7A-49D1-A591-B674DCB5A5BD}" type="sibTrans" cxnId="{622523F1-F0C5-471E-9991-C574E80921C0}">
      <dgm:prSet/>
      <dgm:spPr/>
      <dgm:t>
        <a:bodyPr/>
        <a:lstStyle/>
        <a:p>
          <a:endParaRPr lang="en-US"/>
        </a:p>
      </dgm:t>
    </dgm:pt>
    <dgm:pt modelId="{EA1ED4B9-786A-424F-BD7C-8C3EE64DF4BB}">
      <dgm:prSet/>
      <dgm:spPr/>
      <dgm:t>
        <a:bodyPr/>
        <a:lstStyle/>
        <a:p>
          <a:r>
            <a:rPr lang="en-US" dirty="0"/>
            <a:t>Viewport control</a:t>
          </a:r>
        </a:p>
      </dgm:t>
    </dgm:pt>
    <dgm:pt modelId="{2B527D47-6712-4468-9D0D-F47BBF9F7177}" type="parTrans" cxnId="{F7DBE376-377A-4D8F-BF4E-D17774BE8A52}">
      <dgm:prSet/>
      <dgm:spPr/>
      <dgm:t>
        <a:bodyPr/>
        <a:lstStyle/>
        <a:p>
          <a:endParaRPr lang="en-US"/>
        </a:p>
      </dgm:t>
    </dgm:pt>
    <dgm:pt modelId="{25E8449F-5857-4815-99A4-46A74F1CFA84}" type="sibTrans" cxnId="{F7DBE376-377A-4D8F-BF4E-D17774BE8A52}">
      <dgm:prSet/>
      <dgm:spPr/>
      <dgm:t>
        <a:bodyPr/>
        <a:lstStyle/>
        <a:p>
          <a:endParaRPr lang="en-US"/>
        </a:p>
      </dgm:t>
    </dgm:pt>
    <dgm:pt modelId="{906E6A55-6536-44D4-B2B3-60FEC6367F25}">
      <dgm:prSet/>
      <dgm:spPr/>
      <dgm:t>
        <a:bodyPr/>
        <a:lstStyle/>
        <a:p>
          <a:pPr>
            <a:defRPr b="1"/>
          </a:pPr>
          <a:r>
            <a:rPr lang="en-US" dirty="0"/>
            <a:t>Scene Creation:</a:t>
          </a:r>
        </a:p>
      </dgm:t>
    </dgm:pt>
    <dgm:pt modelId="{01BD4ABF-8814-4DE1-9FA1-087A8A43A13A}" type="parTrans" cxnId="{D6E75463-9934-4B59-82E0-DE1D8F58C267}">
      <dgm:prSet/>
      <dgm:spPr/>
      <dgm:t>
        <a:bodyPr/>
        <a:lstStyle/>
        <a:p>
          <a:endParaRPr lang="en-US"/>
        </a:p>
      </dgm:t>
    </dgm:pt>
    <dgm:pt modelId="{4390F4B3-8B57-42CA-8044-D7C2B623CA06}" type="sibTrans" cxnId="{D6E75463-9934-4B59-82E0-DE1D8F58C267}">
      <dgm:prSet/>
      <dgm:spPr/>
      <dgm:t>
        <a:bodyPr/>
        <a:lstStyle/>
        <a:p>
          <a:endParaRPr lang="en-US"/>
        </a:p>
      </dgm:t>
    </dgm:pt>
    <dgm:pt modelId="{3FC387F8-733F-4650-929B-C5AE9C83EE0C}">
      <dgm:prSet/>
      <dgm:spPr/>
      <dgm:t>
        <a:bodyPr/>
        <a:lstStyle/>
        <a:p>
          <a:r>
            <a:rPr lang="en-US" dirty="0"/>
            <a:t>Basic environment (sky, lights, atmosphere etc.)</a:t>
          </a:r>
        </a:p>
      </dgm:t>
    </dgm:pt>
    <dgm:pt modelId="{98B415AA-E4AB-45BA-9D48-454CE013D6F7}" type="parTrans" cxnId="{B523C2C2-BFC4-47F2-B83F-8CDA8DD32942}">
      <dgm:prSet/>
      <dgm:spPr/>
      <dgm:t>
        <a:bodyPr/>
        <a:lstStyle/>
        <a:p>
          <a:endParaRPr lang="en-US"/>
        </a:p>
      </dgm:t>
    </dgm:pt>
    <dgm:pt modelId="{982861C6-A126-41CB-9598-A55298ED6C86}" type="sibTrans" cxnId="{B523C2C2-BFC4-47F2-B83F-8CDA8DD32942}">
      <dgm:prSet/>
      <dgm:spPr/>
      <dgm:t>
        <a:bodyPr/>
        <a:lstStyle/>
        <a:p>
          <a:endParaRPr lang="en-US"/>
        </a:p>
      </dgm:t>
    </dgm:pt>
    <dgm:pt modelId="{07E8862E-FD87-4A01-B759-241D72464C41}">
      <dgm:prSet/>
      <dgm:spPr/>
      <dgm:t>
        <a:bodyPr/>
        <a:lstStyle/>
        <a:p>
          <a:r>
            <a:rPr lang="en-US" dirty="0"/>
            <a:t>Outliner</a:t>
          </a:r>
        </a:p>
      </dgm:t>
    </dgm:pt>
    <dgm:pt modelId="{F787614D-A439-47D9-A231-859AC156DD1A}" type="parTrans" cxnId="{6F6D6522-7ED1-455E-975E-B90762F0B3EE}">
      <dgm:prSet/>
      <dgm:spPr/>
    </dgm:pt>
    <dgm:pt modelId="{580DF011-2EAE-4CA0-8465-4A0D2C8F7644}" type="sibTrans" cxnId="{6F6D6522-7ED1-455E-975E-B90762F0B3EE}">
      <dgm:prSet/>
      <dgm:spPr/>
    </dgm:pt>
    <dgm:pt modelId="{6D194877-47D3-447A-B2E3-5FF8CB2DF5C9}">
      <dgm:prSet/>
      <dgm:spPr/>
      <dgm:t>
        <a:bodyPr/>
        <a:lstStyle/>
        <a:p>
          <a:r>
            <a:rPr lang="en-US" dirty="0"/>
            <a:t>World/Project settings</a:t>
          </a:r>
        </a:p>
      </dgm:t>
    </dgm:pt>
    <dgm:pt modelId="{99648C9A-84A1-478E-87D5-FCC842918778}" type="parTrans" cxnId="{509F9031-8765-4207-B00F-AE2670C9B91C}">
      <dgm:prSet/>
      <dgm:spPr/>
    </dgm:pt>
    <dgm:pt modelId="{A10DBC26-E068-49EA-8100-ED3BF9639F5D}" type="sibTrans" cxnId="{509F9031-8765-4207-B00F-AE2670C9B91C}">
      <dgm:prSet/>
      <dgm:spPr/>
    </dgm:pt>
    <dgm:pt modelId="{3988DF22-17D3-4870-88AC-AF8DB00F7462}">
      <dgm:prSet/>
      <dgm:spPr/>
      <dgm:t>
        <a:bodyPr/>
        <a:lstStyle/>
        <a:p>
          <a:r>
            <a:rPr lang="en-US" dirty="0"/>
            <a:t>Blueprints refresher</a:t>
          </a:r>
        </a:p>
      </dgm:t>
    </dgm:pt>
    <dgm:pt modelId="{1F95135E-277E-414D-9475-EBCAAB0E1F20}" type="parTrans" cxnId="{3EC26DED-8A51-4982-AFC0-5F41BCC96F7A}">
      <dgm:prSet/>
      <dgm:spPr/>
    </dgm:pt>
    <dgm:pt modelId="{AFC3ADAD-EF87-4018-9917-F4A64B8D1229}" type="sibTrans" cxnId="{3EC26DED-8A51-4982-AFC0-5F41BCC96F7A}">
      <dgm:prSet/>
      <dgm:spPr/>
    </dgm:pt>
    <dgm:pt modelId="{90C457AF-1194-44F9-8E5D-20B49E6C6B86}">
      <dgm:prSet/>
      <dgm:spPr/>
      <dgm:t>
        <a:bodyPr/>
        <a:lstStyle/>
        <a:p>
          <a:r>
            <a:rPr lang="en-US" dirty="0"/>
            <a:t>BSP</a:t>
          </a:r>
        </a:p>
      </dgm:t>
    </dgm:pt>
    <dgm:pt modelId="{45F53459-9964-446B-9367-AC7D6B4F4041}" type="parTrans" cxnId="{7B1F69C4-98F9-49F5-8999-46F4DF6ACDA2}">
      <dgm:prSet/>
      <dgm:spPr/>
    </dgm:pt>
    <dgm:pt modelId="{01FF596F-4ED3-4071-BD0A-C6FC9F3E15C7}" type="sibTrans" cxnId="{7B1F69C4-98F9-49F5-8999-46F4DF6ACDA2}">
      <dgm:prSet/>
      <dgm:spPr/>
    </dgm:pt>
    <dgm:pt modelId="{64F5B6E2-D815-485D-8C94-4042D4A2D078}">
      <dgm:prSet/>
      <dgm:spPr/>
      <dgm:t>
        <a:bodyPr/>
        <a:lstStyle/>
        <a:p>
          <a:r>
            <a:rPr lang="en-US" dirty="0"/>
            <a:t>Placing Actors</a:t>
          </a:r>
        </a:p>
      </dgm:t>
    </dgm:pt>
    <dgm:pt modelId="{E144AB2D-70A2-409F-A971-47CF26C13497}" type="parTrans" cxnId="{921C4DC4-20E9-48F7-98B4-E3AB7E4BA772}">
      <dgm:prSet/>
      <dgm:spPr/>
    </dgm:pt>
    <dgm:pt modelId="{13CA934F-CA44-42BA-A253-0E2379628211}" type="sibTrans" cxnId="{921C4DC4-20E9-48F7-98B4-E3AB7E4BA772}">
      <dgm:prSet/>
      <dgm:spPr/>
    </dgm:pt>
    <dgm:pt modelId="{93055C26-905A-43B3-8F53-C46D0363F698}">
      <dgm:prSet/>
      <dgm:spPr/>
      <dgm:t>
        <a:bodyPr/>
        <a:lstStyle/>
        <a:p>
          <a:r>
            <a:rPr lang="en-US" dirty="0"/>
            <a:t>Content Drawer</a:t>
          </a:r>
        </a:p>
      </dgm:t>
    </dgm:pt>
    <dgm:pt modelId="{FCBE9172-92FB-4849-ACB2-3C004789B29E}" type="parTrans" cxnId="{421BF0F6-0CEF-4441-BA68-7F52F420215B}">
      <dgm:prSet/>
      <dgm:spPr/>
    </dgm:pt>
    <dgm:pt modelId="{0BA4C658-40E4-4637-9702-E54E41E16981}" type="sibTrans" cxnId="{421BF0F6-0CEF-4441-BA68-7F52F420215B}">
      <dgm:prSet/>
      <dgm:spPr/>
    </dgm:pt>
    <dgm:pt modelId="{8BFC7ECA-80DC-46DD-AE64-20BC0EFA6233}">
      <dgm:prSet/>
      <dgm:spPr/>
      <dgm:t>
        <a:bodyPr/>
        <a:lstStyle/>
        <a:p>
          <a:r>
            <a:rPr lang="en-US" dirty="0"/>
            <a:t>Output Log</a:t>
          </a:r>
        </a:p>
      </dgm:t>
    </dgm:pt>
    <dgm:pt modelId="{1F94D236-D9E3-451D-91A1-C3FDC7633990}" type="parTrans" cxnId="{B41A0CBD-53EE-4F44-B544-8438EAC0710D}">
      <dgm:prSet/>
      <dgm:spPr/>
    </dgm:pt>
    <dgm:pt modelId="{F052DFC4-714E-4267-87F8-995159BD52C2}" type="sibTrans" cxnId="{B41A0CBD-53EE-4F44-B544-8438EAC0710D}">
      <dgm:prSet/>
      <dgm:spPr/>
    </dgm:pt>
    <dgm:pt modelId="{F1DF9179-6ACB-4FE7-9E61-A3444D7E8CA0}">
      <dgm:prSet/>
      <dgm:spPr/>
      <dgm:t>
        <a:bodyPr/>
        <a:lstStyle/>
        <a:p>
          <a:r>
            <a:rPr lang="en-US" dirty="0"/>
            <a:t>Details</a:t>
          </a:r>
        </a:p>
      </dgm:t>
    </dgm:pt>
    <dgm:pt modelId="{F22D49FE-58AB-4385-834A-0DC5F226F546}" type="parTrans" cxnId="{648E9CF3-8A02-48DB-A355-B1125FD313A5}">
      <dgm:prSet/>
      <dgm:spPr/>
    </dgm:pt>
    <dgm:pt modelId="{7B0EBFA9-422F-4180-9A7B-460944799154}" type="sibTrans" cxnId="{648E9CF3-8A02-48DB-A355-B1125FD313A5}">
      <dgm:prSet/>
      <dgm:spPr/>
    </dgm:pt>
    <dgm:pt modelId="{C7568508-A123-402C-B6E5-BE4B9762FBEE}" type="pres">
      <dgm:prSet presAssocID="{7AA497C7-1905-4F44-A2FD-71564C6788E7}" presName="linear" presStyleCnt="0">
        <dgm:presLayoutVars>
          <dgm:dir/>
          <dgm:animLvl val="lvl"/>
          <dgm:resizeHandles val="exact"/>
        </dgm:presLayoutVars>
      </dgm:prSet>
      <dgm:spPr/>
    </dgm:pt>
    <dgm:pt modelId="{2B726364-B311-40D1-B4D6-B449B6FCA2B8}" type="pres">
      <dgm:prSet presAssocID="{9EBA827D-D668-469A-B5D8-CAF855821986}" presName="parentLin" presStyleCnt="0"/>
      <dgm:spPr/>
    </dgm:pt>
    <dgm:pt modelId="{C6721B28-3ABF-4161-95DB-D004B4C0E8EA}" type="pres">
      <dgm:prSet presAssocID="{9EBA827D-D668-469A-B5D8-CAF855821986}" presName="parentLeftMargin" presStyleLbl="node1" presStyleIdx="0" presStyleCnt="2"/>
      <dgm:spPr/>
    </dgm:pt>
    <dgm:pt modelId="{320C46A1-16B9-4AB8-BFE3-DC0053663BD7}" type="pres">
      <dgm:prSet presAssocID="{9EBA827D-D668-469A-B5D8-CAF85582198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4D16253-A01C-4BD8-A5D0-F80ED6E7CB6F}" type="pres">
      <dgm:prSet presAssocID="{9EBA827D-D668-469A-B5D8-CAF855821986}" presName="negativeSpace" presStyleCnt="0"/>
      <dgm:spPr/>
    </dgm:pt>
    <dgm:pt modelId="{7C7483BB-5ED8-40A2-B22A-5B62132FCFD2}" type="pres">
      <dgm:prSet presAssocID="{9EBA827D-D668-469A-B5D8-CAF855821986}" presName="childText" presStyleLbl="conFgAcc1" presStyleIdx="0" presStyleCnt="2">
        <dgm:presLayoutVars>
          <dgm:bulletEnabled val="1"/>
        </dgm:presLayoutVars>
      </dgm:prSet>
      <dgm:spPr/>
    </dgm:pt>
    <dgm:pt modelId="{09CAFF45-07A1-4719-98A7-E26D7EED3203}" type="pres">
      <dgm:prSet presAssocID="{3361F718-FE7A-49D1-A591-B674DCB5A5BD}" presName="spaceBetweenRectangles" presStyleCnt="0"/>
      <dgm:spPr/>
    </dgm:pt>
    <dgm:pt modelId="{A158274F-0B30-44F5-8DBB-242760233175}" type="pres">
      <dgm:prSet presAssocID="{906E6A55-6536-44D4-B2B3-60FEC6367F25}" presName="parentLin" presStyleCnt="0"/>
      <dgm:spPr/>
    </dgm:pt>
    <dgm:pt modelId="{E8457E5C-8598-451C-827A-74874040C8CE}" type="pres">
      <dgm:prSet presAssocID="{906E6A55-6536-44D4-B2B3-60FEC6367F25}" presName="parentLeftMargin" presStyleLbl="node1" presStyleIdx="0" presStyleCnt="2"/>
      <dgm:spPr/>
    </dgm:pt>
    <dgm:pt modelId="{F54E809A-C9AD-4893-95FB-2614467DA9DD}" type="pres">
      <dgm:prSet presAssocID="{906E6A55-6536-44D4-B2B3-60FEC6367F2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7ADB196-6B57-4BF8-879A-F2210DFDB906}" type="pres">
      <dgm:prSet presAssocID="{906E6A55-6536-44D4-B2B3-60FEC6367F25}" presName="negativeSpace" presStyleCnt="0"/>
      <dgm:spPr/>
    </dgm:pt>
    <dgm:pt modelId="{6E75BE23-E928-4A8D-A9BC-1CD290D0A2B2}" type="pres">
      <dgm:prSet presAssocID="{906E6A55-6536-44D4-B2B3-60FEC6367F25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B9330D01-C7F9-4FB7-A847-B2DCCF51587C}" type="presOf" srcId="{906E6A55-6536-44D4-B2B3-60FEC6367F25}" destId="{E8457E5C-8598-451C-827A-74874040C8CE}" srcOrd="0" destOrd="0" presId="urn:microsoft.com/office/officeart/2005/8/layout/list1"/>
    <dgm:cxn modelId="{6F6D6522-7ED1-455E-975E-B90762F0B3EE}" srcId="{9EBA827D-D668-469A-B5D8-CAF855821986}" destId="{07E8862E-FD87-4A01-B759-241D72464C41}" srcOrd="1" destOrd="0" parTransId="{F787614D-A439-47D9-A231-859AC156DD1A}" sibTransId="{580DF011-2EAE-4CA0-8465-4A0D2C8F7644}"/>
    <dgm:cxn modelId="{24778526-7D67-4B6A-8FAB-6B6CD05A3BAC}" type="presOf" srcId="{9EBA827D-D668-469A-B5D8-CAF855821986}" destId="{320C46A1-16B9-4AB8-BFE3-DC0053663BD7}" srcOrd="1" destOrd="0" presId="urn:microsoft.com/office/officeart/2005/8/layout/list1"/>
    <dgm:cxn modelId="{CB64BA29-DFDD-4D11-9572-723FCB0EA293}" type="presOf" srcId="{EA1ED4B9-786A-424F-BD7C-8C3EE64DF4BB}" destId="{7C7483BB-5ED8-40A2-B22A-5B62132FCFD2}" srcOrd="0" destOrd="0" presId="urn:microsoft.com/office/officeart/2005/8/layout/list1"/>
    <dgm:cxn modelId="{9807F830-77AE-499D-9998-6C374C68B34E}" type="presOf" srcId="{3FC387F8-733F-4650-929B-C5AE9C83EE0C}" destId="{6E75BE23-E928-4A8D-A9BC-1CD290D0A2B2}" srcOrd="0" destOrd="0" presId="urn:microsoft.com/office/officeart/2005/8/layout/list1"/>
    <dgm:cxn modelId="{509F9031-8765-4207-B00F-AE2670C9B91C}" srcId="{9EBA827D-D668-469A-B5D8-CAF855821986}" destId="{6D194877-47D3-447A-B2E3-5FF8CB2DF5C9}" srcOrd="5" destOrd="0" parTransId="{99648C9A-84A1-478E-87D5-FCC842918778}" sibTransId="{A10DBC26-E068-49EA-8100-ED3BF9639F5D}"/>
    <dgm:cxn modelId="{B5E80E62-1442-46B0-BF78-9CFBD72B1D42}" type="presOf" srcId="{6D194877-47D3-447A-B2E3-5FF8CB2DF5C9}" destId="{7C7483BB-5ED8-40A2-B22A-5B62132FCFD2}" srcOrd="0" destOrd="5" presId="urn:microsoft.com/office/officeart/2005/8/layout/list1"/>
    <dgm:cxn modelId="{D6E75463-9934-4B59-82E0-DE1D8F58C267}" srcId="{7AA497C7-1905-4F44-A2FD-71564C6788E7}" destId="{906E6A55-6536-44D4-B2B3-60FEC6367F25}" srcOrd="1" destOrd="0" parTransId="{01BD4ABF-8814-4DE1-9FA1-087A8A43A13A}" sibTransId="{4390F4B3-8B57-42CA-8044-D7C2B623CA06}"/>
    <dgm:cxn modelId="{81FE7B48-C4E8-4B0C-A735-DF2BF9928963}" type="presOf" srcId="{3988DF22-17D3-4870-88AC-AF8DB00F7462}" destId="{6E75BE23-E928-4A8D-A9BC-1CD290D0A2B2}" srcOrd="0" destOrd="3" presId="urn:microsoft.com/office/officeart/2005/8/layout/list1"/>
    <dgm:cxn modelId="{7910A06D-6D78-4181-8CA5-1C500AB07A3C}" type="presOf" srcId="{64F5B6E2-D815-485D-8C94-4042D4A2D078}" destId="{6E75BE23-E928-4A8D-A9BC-1CD290D0A2B2}" srcOrd="0" destOrd="1" presId="urn:microsoft.com/office/officeart/2005/8/layout/list1"/>
    <dgm:cxn modelId="{775DF055-6DF3-4D5A-82F7-C9E1AD383BF1}" type="presOf" srcId="{07E8862E-FD87-4A01-B759-241D72464C41}" destId="{7C7483BB-5ED8-40A2-B22A-5B62132FCFD2}" srcOrd="0" destOrd="1" presId="urn:microsoft.com/office/officeart/2005/8/layout/list1"/>
    <dgm:cxn modelId="{F7DBE376-377A-4D8F-BF4E-D17774BE8A52}" srcId="{9EBA827D-D668-469A-B5D8-CAF855821986}" destId="{EA1ED4B9-786A-424F-BD7C-8C3EE64DF4BB}" srcOrd="0" destOrd="0" parTransId="{2B527D47-6712-4468-9D0D-F47BBF9F7177}" sibTransId="{25E8449F-5857-4815-99A4-46A74F1CFA84}"/>
    <dgm:cxn modelId="{5A1EFC80-673E-4E78-8AA7-4BC3BD35E83B}" type="presOf" srcId="{9EBA827D-D668-469A-B5D8-CAF855821986}" destId="{C6721B28-3ABF-4161-95DB-D004B4C0E8EA}" srcOrd="0" destOrd="0" presId="urn:microsoft.com/office/officeart/2005/8/layout/list1"/>
    <dgm:cxn modelId="{4C28BB99-D568-4BAD-B2E5-CFDF5497B4DB}" type="presOf" srcId="{90C457AF-1194-44F9-8E5D-20B49E6C6B86}" destId="{6E75BE23-E928-4A8D-A9BC-1CD290D0A2B2}" srcOrd="0" destOrd="2" presId="urn:microsoft.com/office/officeart/2005/8/layout/list1"/>
    <dgm:cxn modelId="{556133AF-6DA8-4F62-B295-8F91F2F2D143}" type="presOf" srcId="{8BFC7ECA-80DC-46DD-AE64-20BC0EFA6233}" destId="{7C7483BB-5ED8-40A2-B22A-5B62132FCFD2}" srcOrd="0" destOrd="4" presId="urn:microsoft.com/office/officeart/2005/8/layout/list1"/>
    <dgm:cxn modelId="{9060F8BC-C513-4946-BEF3-FAF840E421FF}" type="presOf" srcId="{7AA497C7-1905-4F44-A2FD-71564C6788E7}" destId="{C7568508-A123-402C-B6E5-BE4B9762FBEE}" srcOrd="0" destOrd="0" presId="urn:microsoft.com/office/officeart/2005/8/layout/list1"/>
    <dgm:cxn modelId="{B41A0CBD-53EE-4F44-B544-8438EAC0710D}" srcId="{9EBA827D-D668-469A-B5D8-CAF855821986}" destId="{8BFC7ECA-80DC-46DD-AE64-20BC0EFA6233}" srcOrd="4" destOrd="0" parTransId="{1F94D236-D9E3-451D-91A1-C3FDC7633990}" sibTransId="{F052DFC4-714E-4267-87F8-995159BD52C2}"/>
    <dgm:cxn modelId="{3C2D77C2-3663-4330-949F-A68F03A0B336}" type="presOf" srcId="{93055C26-905A-43B3-8F53-C46D0363F698}" destId="{7C7483BB-5ED8-40A2-B22A-5B62132FCFD2}" srcOrd="0" destOrd="3" presId="urn:microsoft.com/office/officeart/2005/8/layout/list1"/>
    <dgm:cxn modelId="{B523C2C2-BFC4-47F2-B83F-8CDA8DD32942}" srcId="{906E6A55-6536-44D4-B2B3-60FEC6367F25}" destId="{3FC387F8-733F-4650-929B-C5AE9C83EE0C}" srcOrd="0" destOrd="0" parTransId="{98B415AA-E4AB-45BA-9D48-454CE013D6F7}" sibTransId="{982861C6-A126-41CB-9598-A55298ED6C86}"/>
    <dgm:cxn modelId="{7B1F69C4-98F9-49F5-8999-46F4DF6ACDA2}" srcId="{906E6A55-6536-44D4-B2B3-60FEC6367F25}" destId="{90C457AF-1194-44F9-8E5D-20B49E6C6B86}" srcOrd="2" destOrd="0" parTransId="{45F53459-9964-446B-9367-AC7D6B4F4041}" sibTransId="{01FF596F-4ED3-4071-BD0A-C6FC9F3E15C7}"/>
    <dgm:cxn modelId="{921C4DC4-20E9-48F7-98B4-E3AB7E4BA772}" srcId="{906E6A55-6536-44D4-B2B3-60FEC6367F25}" destId="{64F5B6E2-D815-485D-8C94-4042D4A2D078}" srcOrd="1" destOrd="0" parTransId="{E144AB2D-70A2-409F-A971-47CF26C13497}" sibTransId="{13CA934F-CA44-42BA-A253-0E2379628211}"/>
    <dgm:cxn modelId="{C23B88CF-479B-4D1F-B390-F28614A5AC5B}" type="presOf" srcId="{906E6A55-6536-44D4-B2B3-60FEC6367F25}" destId="{F54E809A-C9AD-4893-95FB-2614467DA9DD}" srcOrd="1" destOrd="0" presId="urn:microsoft.com/office/officeart/2005/8/layout/list1"/>
    <dgm:cxn modelId="{3EC26DED-8A51-4982-AFC0-5F41BCC96F7A}" srcId="{906E6A55-6536-44D4-B2B3-60FEC6367F25}" destId="{3988DF22-17D3-4870-88AC-AF8DB00F7462}" srcOrd="3" destOrd="0" parTransId="{1F95135E-277E-414D-9475-EBCAAB0E1F20}" sibTransId="{AFC3ADAD-EF87-4018-9917-F4A64B8D1229}"/>
    <dgm:cxn modelId="{622523F1-F0C5-471E-9991-C574E80921C0}" srcId="{7AA497C7-1905-4F44-A2FD-71564C6788E7}" destId="{9EBA827D-D668-469A-B5D8-CAF855821986}" srcOrd="0" destOrd="0" parTransId="{162C0D77-FE44-4D21-BD7F-AE759124ACA0}" sibTransId="{3361F718-FE7A-49D1-A591-B674DCB5A5BD}"/>
    <dgm:cxn modelId="{648E9CF3-8A02-48DB-A355-B1125FD313A5}" srcId="{9EBA827D-D668-469A-B5D8-CAF855821986}" destId="{F1DF9179-6ACB-4FE7-9E61-A3444D7E8CA0}" srcOrd="2" destOrd="0" parTransId="{F22D49FE-58AB-4385-834A-0DC5F226F546}" sibTransId="{7B0EBFA9-422F-4180-9A7B-460944799154}"/>
    <dgm:cxn modelId="{421BF0F6-0CEF-4441-BA68-7F52F420215B}" srcId="{9EBA827D-D668-469A-B5D8-CAF855821986}" destId="{93055C26-905A-43B3-8F53-C46D0363F698}" srcOrd="3" destOrd="0" parTransId="{FCBE9172-92FB-4849-ACB2-3C004789B29E}" sibTransId="{0BA4C658-40E4-4637-9702-E54E41E16981}"/>
    <dgm:cxn modelId="{AACE50F8-AAB3-4085-8EA2-1C663942905B}" type="presOf" srcId="{F1DF9179-6ACB-4FE7-9E61-A3444D7E8CA0}" destId="{7C7483BB-5ED8-40A2-B22A-5B62132FCFD2}" srcOrd="0" destOrd="2" presId="urn:microsoft.com/office/officeart/2005/8/layout/list1"/>
    <dgm:cxn modelId="{C23874AA-9EAF-4227-A842-4BC53147FEE8}" type="presParOf" srcId="{C7568508-A123-402C-B6E5-BE4B9762FBEE}" destId="{2B726364-B311-40D1-B4D6-B449B6FCA2B8}" srcOrd="0" destOrd="0" presId="urn:microsoft.com/office/officeart/2005/8/layout/list1"/>
    <dgm:cxn modelId="{688A0110-386F-4971-9911-4BAE39AEAF20}" type="presParOf" srcId="{2B726364-B311-40D1-B4D6-B449B6FCA2B8}" destId="{C6721B28-3ABF-4161-95DB-D004B4C0E8EA}" srcOrd="0" destOrd="0" presId="urn:microsoft.com/office/officeart/2005/8/layout/list1"/>
    <dgm:cxn modelId="{9C36E24D-10D2-451C-A77B-68DD8A04BD8D}" type="presParOf" srcId="{2B726364-B311-40D1-B4D6-B449B6FCA2B8}" destId="{320C46A1-16B9-4AB8-BFE3-DC0053663BD7}" srcOrd="1" destOrd="0" presId="urn:microsoft.com/office/officeart/2005/8/layout/list1"/>
    <dgm:cxn modelId="{DBB187D3-B955-453C-9634-62828DC15D8A}" type="presParOf" srcId="{C7568508-A123-402C-B6E5-BE4B9762FBEE}" destId="{74D16253-A01C-4BD8-A5D0-F80ED6E7CB6F}" srcOrd="1" destOrd="0" presId="urn:microsoft.com/office/officeart/2005/8/layout/list1"/>
    <dgm:cxn modelId="{717AC094-E564-472C-A561-218A9D8B94E7}" type="presParOf" srcId="{C7568508-A123-402C-B6E5-BE4B9762FBEE}" destId="{7C7483BB-5ED8-40A2-B22A-5B62132FCFD2}" srcOrd="2" destOrd="0" presId="urn:microsoft.com/office/officeart/2005/8/layout/list1"/>
    <dgm:cxn modelId="{78576C14-6759-4F7E-A43D-A9D4D906DB7E}" type="presParOf" srcId="{C7568508-A123-402C-B6E5-BE4B9762FBEE}" destId="{09CAFF45-07A1-4719-98A7-E26D7EED3203}" srcOrd="3" destOrd="0" presId="urn:microsoft.com/office/officeart/2005/8/layout/list1"/>
    <dgm:cxn modelId="{C4518808-8DA8-4059-B3AC-C378F8B255CB}" type="presParOf" srcId="{C7568508-A123-402C-B6E5-BE4B9762FBEE}" destId="{A158274F-0B30-44F5-8DBB-242760233175}" srcOrd="4" destOrd="0" presId="urn:microsoft.com/office/officeart/2005/8/layout/list1"/>
    <dgm:cxn modelId="{78C2A746-FA7D-4537-AFCF-BB58CADA3C42}" type="presParOf" srcId="{A158274F-0B30-44F5-8DBB-242760233175}" destId="{E8457E5C-8598-451C-827A-74874040C8CE}" srcOrd="0" destOrd="0" presId="urn:microsoft.com/office/officeart/2005/8/layout/list1"/>
    <dgm:cxn modelId="{3FC11132-6FE4-436A-AE35-816A05E8C0CF}" type="presParOf" srcId="{A158274F-0B30-44F5-8DBB-242760233175}" destId="{F54E809A-C9AD-4893-95FB-2614467DA9DD}" srcOrd="1" destOrd="0" presId="urn:microsoft.com/office/officeart/2005/8/layout/list1"/>
    <dgm:cxn modelId="{E8A80150-2454-42C7-99E4-DD25B2363E10}" type="presParOf" srcId="{C7568508-A123-402C-B6E5-BE4B9762FBEE}" destId="{E7ADB196-6B57-4BF8-879A-F2210DFDB906}" srcOrd="5" destOrd="0" presId="urn:microsoft.com/office/officeart/2005/8/layout/list1"/>
    <dgm:cxn modelId="{6B74EF8D-3E85-48F6-8AAB-438A1C33F5B0}" type="presParOf" srcId="{C7568508-A123-402C-B6E5-BE4B9762FBEE}" destId="{6E75BE23-E928-4A8D-A9BC-1CD290D0A2B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AA497C7-1905-4F44-A2FD-71564C6788E7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A1ED4B9-786A-424F-BD7C-8C3EE64DF4BB}">
      <dgm:prSet/>
      <dgm:spPr/>
      <dgm:t>
        <a:bodyPr/>
        <a:lstStyle/>
        <a:p>
          <a:r>
            <a:rPr lang="en-US" dirty="0"/>
            <a:t>Basic Physics based game:</a:t>
          </a:r>
        </a:p>
      </dgm:t>
    </dgm:pt>
    <dgm:pt modelId="{2B527D47-6712-4468-9D0D-F47BBF9F7177}" type="parTrans" cxnId="{F7DBE376-377A-4D8F-BF4E-D17774BE8A52}">
      <dgm:prSet/>
      <dgm:spPr/>
      <dgm:t>
        <a:bodyPr/>
        <a:lstStyle/>
        <a:p>
          <a:endParaRPr lang="en-US"/>
        </a:p>
      </dgm:t>
    </dgm:pt>
    <dgm:pt modelId="{25E8449F-5857-4815-99A4-46A74F1CFA84}" type="sibTrans" cxnId="{F7DBE376-377A-4D8F-BF4E-D17774BE8A52}">
      <dgm:prSet/>
      <dgm:spPr/>
      <dgm:t>
        <a:bodyPr/>
        <a:lstStyle/>
        <a:p>
          <a:endParaRPr lang="en-US"/>
        </a:p>
      </dgm:t>
    </dgm:pt>
    <dgm:pt modelId="{3FC387F8-733F-4650-929B-C5AE9C83EE0C}">
      <dgm:prSet/>
      <dgm:spPr/>
      <dgm:t>
        <a:bodyPr/>
        <a:lstStyle/>
        <a:p>
          <a:r>
            <a:rPr lang="en-US" dirty="0"/>
            <a:t>Spawning Actors</a:t>
          </a:r>
        </a:p>
      </dgm:t>
    </dgm:pt>
    <dgm:pt modelId="{98B415AA-E4AB-45BA-9D48-454CE013D6F7}" type="parTrans" cxnId="{B523C2C2-BFC4-47F2-B83F-8CDA8DD32942}">
      <dgm:prSet/>
      <dgm:spPr/>
      <dgm:t>
        <a:bodyPr/>
        <a:lstStyle/>
        <a:p>
          <a:endParaRPr lang="en-US"/>
        </a:p>
      </dgm:t>
    </dgm:pt>
    <dgm:pt modelId="{982861C6-A126-41CB-9598-A55298ED6C86}" type="sibTrans" cxnId="{B523C2C2-BFC4-47F2-B83F-8CDA8DD32942}">
      <dgm:prSet/>
      <dgm:spPr/>
      <dgm:t>
        <a:bodyPr/>
        <a:lstStyle/>
        <a:p>
          <a:endParaRPr lang="en-US"/>
        </a:p>
      </dgm:t>
    </dgm:pt>
    <dgm:pt modelId="{3988DF22-17D3-4870-88AC-AF8DB00F7462}">
      <dgm:prSet/>
      <dgm:spPr/>
      <dgm:t>
        <a:bodyPr/>
        <a:lstStyle/>
        <a:p>
          <a:r>
            <a:rPr lang="en-US" dirty="0"/>
            <a:t>Using physics (simulation, gravity, etc.)</a:t>
          </a:r>
        </a:p>
      </dgm:t>
    </dgm:pt>
    <dgm:pt modelId="{1F95135E-277E-414D-9475-EBCAAB0E1F20}" type="parTrans" cxnId="{3EC26DED-8A51-4982-AFC0-5F41BCC96F7A}">
      <dgm:prSet/>
      <dgm:spPr/>
    </dgm:pt>
    <dgm:pt modelId="{AFC3ADAD-EF87-4018-9917-F4A64B8D1229}" type="sibTrans" cxnId="{3EC26DED-8A51-4982-AFC0-5F41BCC96F7A}">
      <dgm:prSet/>
      <dgm:spPr/>
    </dgm:pt>
    <dgm:pt modelId="{7E14FB9B-159D-41E9-9790-17F78A2E0293}">
      <dgm:prSet/>
      <dgm:spPr/>
      <dgm:t>
        <a:bodyPr/>
        <a:lstStyle/>
        <a:p>
          <a:r>
            <a:rPr lang="en-US" dirty="0"/>
            <a:t>Using Transform calculations (forward direction, rotation etc.)</a:t>
          </a:r>
        </a:p>
      </dgm:t>
    </dgm:pt>
    <dgm:pt modelId="{027B4C10-DA0C-4BCF-90D8-C9F3B5603289}" type="parTrans" cxnId="{B32A402F-7B8B-48F2-8603-1F4D10D9D1D1}">
      <dgm:prSet/>
      <dgm:spPr/>
    </dgm:pt>
    <dgm:pt modelId="{F99C6E4B-651C-40C9-8A46-83006722971C}" type="sibTrans" cxnId="{B32A402F-7B8B-48F2-8603-1F4D10D9D1D1}">
      <dgm:prSet/>
      <dgm:spPr/>
    </dgm:pt>
    <dgm:pt modelId="{4C1079B8-AE04-4B2B-AE67-6232BB71679E}">
      <dgm:prSet/>
      <dgm:spPr/>
      <dgm:t>
        <a:bodyPr/>
        <a:lstStyle/>
        <a:p>
          <a:r>
            <a:rPr lang="en-US" dirty="0"/>
            <a:t>Handling custom gameplay logic</a:t>
          </a:r>
        </a:p>
      </dgm:t>
    </dgm:pt>
    <dgm:pt modelId="{852F5B86-0D64-432D-A917-E3610633037D}" type="parTrans" cxnId="{49F64E58-AE80-44BF-B1B0-BEE922EF52F4}">
      <dgm:prSet/>
      <dgm:spPr/>
    </dgm:pt>
    <dgm:pt modelId="{0242BD9E-3646-4DE9-9A11-DDAD36CBF895}" type="sibTrans" cxnId="{49F64E58-AE80-44BF-B1B0-BEE922EF52F4}">
      <dgm:prSet/>
      <dgm:spPr/>
    </dgm:pt>
    <dgm:pt modelId="{93FD6177-17E7-4A7D-ABEE-2E6A1B4300F1}">
      <dgm:prSet/>
      <dgm:spPr/>
      <dgm:t>
        <a:bodyPr/>
        <a:lstStyle/>
        <a:p>
          <a:r>
            <a:rPr lang="en-US" dirty="0"/>
            <a:t>Logging</a:t>
          </a:r>
        </a:p>
      </dgm:t>
    </dgm:pt>
    <dgm:pt modelId="{F1C28BE1-7DF9-4F65-96DE-71F18A6C3978}" type="parTrans" cxnId="{EBD55A01-0179-4E83-9EFA-BED61566C374}">
      <dgm:prSet/>
      <dgm:spPr/>
    </dgm:pt>
    <dgm:pt modelId="{F8ACB924-9734-483F-A1D7-B8C5140EFD1E}" type="sibTrans" cxnId="{EBD55A01-0179-4E83-9EFA-BED61566C374}">
      <dgm:prSet/>
      <dgm:spPr/>
    </dgm:pt>
    <dgm:pt modelId="{C7568508-A123-402C-B6E5-BE4B9762FBEE}" type="pres">
      <dgm:prSet presAssocID="{7AA497C7-1905-4F44-A2FD-71564C6788E7}" presName="linear" presStyleCnt="0">
        <dgm:presLayoutVars>
          <dgm:dir/>
          <dgm:animLvl val="lvl"/>
          <dgm:resizeHandles val="exact"/>
        </dgm:presLayoutVars>
      </dgm:prSet>
      <dgm:spPr/>
    </dgm:pt>
    <dgm:pt modelId="{53838AE7-B03D-4BA6-8C32-6F55C3541DA0}" type="pres">
      <dgm:prSet presAssocID="{EA1ED4B9-786A-424F-BD7C-8C3EE64DF4BB}" presName="parentLin" presStyleCnt="0"/>
      <dgm:spPr/>
    </dgm:pt>
    <dgm:pt modelId="{62F2BA26-BA61-4F5B-BD50-AB8832C4065F}" type="pres">
      <dgm:prSet presAssocID="{EA1ED4B9-786A-424F-BD7C-8C3EE64DF4BB}" presName="parentLeftMargin" presStyleLbl="node1" presStyleIdx="0" presStyleCnt="1"/>
      <dgm:spPr/>
    </dgm:pt>
    <dgm:pt modelId="{6876DF30-88C6-4342-9FF9-903D232E05E1}" type="pres">
      <dgm:prSet presAssocID="{EA1ED4B9-786A-424F-BD7C-8C3EE64DF4B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C28EEC82-56D3-4F29-A9E7-D3109CC905C9}" type="pres">
      <dgm:prSet presAssocID="{EA1ED4B9-786A-424F-BD7C-8C3EE64DF4BB}" presName="negativeSpace" presStyleCnt="0"/>
      <dgm:spPr/>
    </dgm:pt>
    <dgm:pt modelId="{2CD54FDF-CCC0-4CC8-8252-4597FF28114C}" type="pres">
      <dgm:prSet presAssocID="{EA1ED4B9-786A-424F-BD7C-8C3EE64DF4BB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EBD55A01-0179-4E83-9EFA-BED61566C374}" srcId="{EA1ED4B9-786A-424F-BD7C-8C3EE64DF4BB}" destId="{93FD6177-17E7-4A7D-ABEE-2E6A1B4300F1}" srcOrd="4" destOrd="0" parTransId="{F1C28BE1-7DF9-4F65-96DE-71F18A6C3978}" sibTransId="{F8ACB924-9734-483F-A1D7-B8C5140EFD1E}"/>
    <dgm:cxn modelId="{B32A402F-7B8B-48F2-8603-1F4D10D9D1D1}" srcId="{EA1ED4B9-786A-424F-BD7C-8C3EE64DF4BB}" destId="{7E14FB9B-159D-41E9-9790-17F78A2E0293}" srcOrd="2" destOrd="0" parTransId="{027B4C10-DA0C-4BCF-90D8-C9F3B5603289}" sibTransId="{F99C6E4B-651C-40C9-8A46-83006722971C}"/>
    <dgm:cxn modelId="{BD793839-33F2-42B4-B9E0-92C0D1F49FC9}" type="presOf" srcId="{93FD6177-17E7-4A7D-ABEE-2E6A1B4300F1}" destId="{2CD54FDF-CCC0-4CC8-8252-4597FF28114C}" srcOrd="0" destOrd="4" presId="urn:microsoft.com/office/officeart/2005/8/layout/list1"/>
    <dgm:cxn modelId="{1B48505F-33C7-44C5-A59F-0D148CA9546C}" type="presOf" srcId="{4C1079B8-AE04-4B2B-AE67-6232BB71679E}" destId="{2CD54FDF-CCC0-4CC8-8252-4597FF28114C}" srcOrd="0" destOrd="3" presId="urn:microsoft.com/office/officeart/2005/8/layout/list1"/>
    <dgm:cxn modelId="{F7DBE376-377A-4D8F-BF4E-D17774BE8A52}" srcId="{7AA497C7-1905-4F44-A2FD-71564C6788E7}" destId="{EA1ED4B9-786A-424F-BD7C-8C3EE64DF4BB}" srcOrd="0" destOrd="0" parTransId="{2B527D47-6712-4468-9D0D-F47BBF9F7177}" sibTransId="{25E8449F-5857-4815-99A4-46A74F1CFA84}"/>
    <dgm:cxn modelId="{49F64E58-AE80-44BF-B1B0-BEE922EF52F4}" srcId="{EA1ED4B9-786A-424F-BD7C-8C3EE64DF4BB}" destId="{4C1079B8-AE04-4B2B-AE67-6232BB71679E}" srcOrd="3" destOrd="0" parTransId="{852F5B86-0D64-432D-A917-E3610633037D}" sibTransId="{0242BD9E-3646-4DE9-9A11-DDAD36CBF895}"/>
    <dgm:cxn modelId="{53494FA4-DEBA-4DCE-A9D4-4C4ECDC108D4}" type="presOf" srcId="{3FC387F8-733F-4650-929B-C5AE9C83EE0C}" destId="{2CD54FDF-CCC0-4CC8-8252-4597FF28114C}" srcOrd="0" destOrd="0" presId="urn:microsoft.com/office/officeart/2005/8/layout/list1"/>
    <dgm:cxn modelId="{A8826EAB-A5E1-4877-A537-08C6458524C5}" type="presOf" srcId="{7E14FB9B-159D-41E9-9790-17F78A2E0293}" destId="{2CD54FDF-CCC0-4CC8-8252-4597FF28114C}" srcOrd="0" destOrd="2" presId="urn:microsoft.com/office/officeart/2005/8/layout/list1"/>
    <dgm:cxn modelId="{9060F8BC-C513-4946-BEF3-FAF840E421FF}" type="presOf" srcId="{7AA497C7-1905-4F44-A2FD-71564C6788E7}" destId="{C7568508-A123-402C-B6E5-BE4B9762FBEE}" srcOrd="0" destOrd="0" presId="urn:microsoft.com/office/officeart/2005/8/layout/list1"/>
    <dgm:cxn modelId="{B523C2C2-BFC4-47F2-B83F-8CDA8DD32942}" srcId="{EA1ED4B9-786A-424F-BD7C-8C3EE64DF4BB}" destId="{3FC387F8-733F-4650-929B-C5AE9C83EE0C}" srcOrd="0" destOrd="0" parTransId="{98B415AA-E4AB-45BA-9D48-454CE013D6F7}" sibTransId="{982861C6-A126-41CB-9598-A55298ED6C86}"/>
    <dgm:cxn modelId="{76BBCCCC-36C8-44F7-A766-63972621386D}" type="presOf" srcId="{EA1ED4B9-786A-424F-BD7C-8C3EE64DF4BB}" destId="{6876DF30-88C6-4342-9FF9-903D232E05E1}" srcOrd="1" destOrd="0" presId="urn:microsoft.com/office/officeart/2005/8/layout/list1"/>
    <dgm:cxn modelId="{29783AD5-8142-4654-99FD-1E328D4D2222}" type="presOf" srcId="{EA1ED4B9-786A-424F-BD7C-8C3EE64DF4BB}" destId="{62F2BA26-BA61-4F5B-BD50-AB8832C4065F}" srcOrd="0" destOrd="0" presId="urn:microsoft.com/office/officeart/2005/8/layout/list1"/>
    <dgm:cxn modelId="{D4E6E4DF-6D17-47D1-BB1C-9040143779C0}" type="presOf" srcId="{3988DF22-17D3-4870-88AC-AF8DB00F7462}" destId="{2CD54FDF-CCC0-4CC8-8252-4597FF28114C}" srcOrd="0" destOrd="1" presId="urn:microsoft.com/office/officeart/2005/8/layout/list1"/>
    <dgm:cxn modelId="{3EC26DED-8A51-4982-AFC0-5F41BCC96F7A}" srcId="{EA1ED4B9-786A-424F-BD7C-8C3EE64DF4BB}" destId="{3988DF22-17D3-4870-88AC-AF8DB00F7462}" srcOrd="1" destOrd="0" parTransId="{1F95135E-277E-414D-9475-EBCAAB0E1F20}" sibTransId="{AFC3ADAD-EF87-4018-9917-F4A64B8D1229}"/>
    <dgm:cxn modelId="{CDC5750D-E7DA-4A9C-A929-E614BEEE46AD}" type="presParOf" srcId="{C7568508-A123-402C-B6E5-BE4B9762FBEE}" destId="{53838AE7-B03D-4BA6-8C32-6F55C3541DA0}" srcOrd="0" destOrd="0" presId="urn:microsoft.com/office/officeart/2005/8/layout/list1"/>
    <dgm:cxn modelId="{7EE56403-7E0C-4E23-AF13-4445BF00DF32}" type="presParOf" srcId="{53838AE7-B03D-4BA6-8C32-6F55C3541DA0}" destId="{62F2BA26-BA61-4F5B-BD50-AB8832C4065F}" srcOrd="0" destOrd="0" presId="urn:microsoft.com/office/officeart/2005/8/layout/list1"/>
    <dgm:cxn modelId="{118F2985-4071-47F2-9B39-776F9AB4DD4A}" type="presParOf" srcId="{53838AE7-B03D-4BA6-8C32-6F55C3541DA0}" destId="{6876DF30-88C6-4342-9FF9-903D232E05E1}" srcOrd="1" destOrd="0" presId="urn:microsoft.com/office/officeart/2005/8/layout/list1"/>
    <dgm:cxn modelId="{7EDC1361-B9FC-4AC5-9104-7732DE02BB94}" type="presParOf" srcId="{C7568508-A123-402C-B6E5-BE4B9762FBEE}" destId="{C28EEC82-56D3-4F29-A9E7-D3109CC905C9}" srcOrd="1" destOrd="0" presId="urn:microsoft.com/office/officeart/2005/8/layout/list1"/>
    <dgm:cxn modelId="{0093F507-D028-4058-B9BF-E2141663C008}" type="presParOf" srcId="{C7568508-A123-402C-B6E5-BE4B9762FBEE}" destId="{2CD54FDF-CCC0-4CC8-8252-4597FF28114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AA497C7-1905-4F44-A2FD-71564C6788E7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A1ED4B9-786A-424F-BD7C-8C3EE64DF4BB}">
      <dgm:prSet/>
      <dgm:spPr/>
      <dgm:t>
        <a:bodyPr/>
        <a:lstStyle/>
        <a:p>
          <a:r>
            <a:rPr lang="en-US" dirty="0"/>
            <a:t>Third Person Platformer:</a:t>
          </a:r>
        </a:p>
      </dgm:t>
    </dgm:pt>
    <dgm:pt modelId="{2B527D47-6712-4468-9D0D-F47BBF9F7177}" type="parTrans" cxnId="{F7DBE376-377A-4D8F-BF4E-D17774BE8A52}">
      <dgm:prSet/>
      <dgm:spPr/>
      <dgm:t>
        <a:bodyPr/>
        <a:lstStyle/>
        <a:p>
          <a:endParaRPr lang="en-US"/>
        </a:p>
      </dgm:t>
    </dgm:pt>
    <dgm:pt modelId="{25E8449F-5857-4815-99A4-46A74F1CFA84}" type="sibTrans" cxnId="{F7DBE376-377A-4D8F-BF4E-D17774BE8A52}">
      <dgm:prSet/>
      <dgm:spPr/>
      <dgm:t>
        <a:bodyPr/>
        <a:lstStyle/>
        <a:p>
          <a:endParaRPr lang="en-US"/>
        </a:p>
      </dgm:t>
    </dgm:pt>
    <dgm:pt modelId="{3FC387F8-733F-4650-929B-C5AE9C83EE0C}">
      <dgm:prSet/>
      <dgm:spPr/>
      <dgm:t>
        <a:bodyPr/>
        <a:lstStyle/>
        <a:p>
          <a:r>
            <a:rPr lang="en-US" dirty="0"/>
            <a:t>UE </a:t>
          </a:r>
          <a:r>
            <a:rPr lang="en-US" dirty="0" err="1"/>
            <a:t>MetaData</a:t>
          </a:r>
          <a:r>
            <a:rPr lang="en-US" dirty="0"/>
            <a:t> and reflection system</a:t>
          </a:r>
        </a:p>
      </dgm:t>
    </dgm:pt>
    <dgm:pt modelId="{98B415AA-E4AB-45BA-9D48-454CE013D6F7}" type="parTrans" cxnId="{B523C2C2-BFC4-47F2-B83F-8CDA8DD32942}">
      <dgm:prSet/>
      <dgm:spPr/>
      <dgm:t>
        <a:bodyPr/>
        <a:lstStyle/>
        <a:p>
          <a:endParaRPr lang="en-US"/>
        </a:p>
      </dgm:t>
    </dgm:pt>
    <dgm:pt modelId="{982861C6-A126-41CB-9598-A55298ED6C86}" type="sibTrans" cxnId="{B523C2C2-BFC4-47F2-B83F-8CDA8DD32942}">
      <dgm:prSet/>
      <dgm:spPr/>
      <dgm:t>
        <a:bodyPr/>
        <a:lstStyle/>
        <a:p>
          <a:endParaRPr lang="en-US"/>
        </a:p>
      </dgm:t>
    </dgm:pt>
    <dgm:pt modelId="{3988DF22-17D3-4870-88AC-AF8DB00F7462}">
      <dgm:prSet/>
      <dgm:spPr/>
      <dgm:t>
        <a:bodyPr/>
        <a:lstStyle/>
        <a:p>
          <a:r>
            <a:rPr lang="en-US" dirty="0"/>
            <a:t>Collision/Overlap events</a:t>
          </a:r>
        </a:p>
      </dgm:t>
    </dgm:pt>
    <dgm:pt modelId="{1F95135E-277E-414D-9475-EBCAAB0E1F20}" type="parTrans" cxnId="{3EC26DED-8A51-4982-AFC0-5F41BCC96F7A}">
      <dgm:prSet/>
      <dgm:spPr/>
      <dgm:t>
        <a:bodyPr/>
        <a:lstStyle/>
        <a:p>
          <a:endParaRPr lang="en-IL"/>
        </a:p>
      </dgm:t>
    </dgm:pt>
    <dgm:pt modelId="{AFC3ADAD-EF87-4018-9917-F4A64B8D1229}" type="sibTrans" cxnId="{3EC26DED-8A51-4982-AFC0-5F41BCC96F7A}">
      <dgm:prSet/>
      <dgm:spPr/>
      <dgm:t>
        <a:bodyPr/>
        <a:lstStyle/>
        <a:p>
          <a:endParaRPr lang="en-IL"/>
        </a:p>
      </dgm:t>
    </dgm:pt>
    <dgm:pt modelId="{7E14FB9B-159D-41E9-9790-17F78A2E0293}">
      <dgm:prSet/>
      <dgm:spPr/>
      <dgm:t>
        <a:bodyPr/>
        <a:lstStyle/>
        <a:p>
          <a:r>
            <a:rPr lang="en-US" dirty="0"/>
            <a:t>Actor communication</a:t>
          </a:r>
        </a:p>
      </dgm:t>
    </dgm:pt>
    <dgm:pt modelId="{027B4C10-DA0C-4BCF-90D8-C9F3B5603289}" type="parTrans" cxnId="{B32A402F-7B8B-48F2-8603-1F4D10D9D1D1}">
      <dgm:prSet/>
      <dgm:spPr/>
      <dgm:t>
        <a:bodyPr/>
        <a:lstStyle/>
        <a:p>
          <a:endParaRPr lang="en-IL"/>
        </a:p>
      </dgm:t>
    </dgm:pt>
    <dgm:pt modelId="{F99C6E4B-651C-40C9-8A46-83006722971C}" type="sibTrans" cxnId="{B32A402F-7B8B-48F2-8603-1F4D10D9D1D1}">
      <dgm:prSet/>
      <dgm:spPr/>
      <dgm:t>
        <a:bodyPr/>
        <a:lstStyle/>
        <a:p>
          <a:endParaRPr lang="en-IL"/>
        </a:p>
      </dgm:t>
    </dgm:pt>
    <dgm:pt modelId="{4C1079B8-AE04-4B2B-AE67-6232BB71679E}">
      <dgm:prSet/>
      <dgm:spPr/>
      <dgm:t>
        <a:bodyPr/>
        <a:lstStyle/>
        <a:p>
          <a:r>
            <a:rPr lang="en-US" dirty="0"/>
            <a:t>UMG</a:t>
          </a:r>
        </a:p>
      </dgm:t>
    </dgm:pt>
    <dgm:pt modelId="{852F5B86-0D64-432D-A917-E3610633037D}" type="parTrans" cxnId="{49F64E58-AE80-44BF-B1B0-BEE922EF52F4}">
      <dgm:prSet/>
      <dgm:spPr/>
      <dgm:t>
        <a:bodyPr/>
        <a:lstStyle/>
        <a:p>
          <a:endParaRPr lang="en-IL"/>
        </a:p>
      </dgm:t>
    </dgm:pt>
    <dgm:pt modelId="{0242BD9E-3646-4DE9-9A11-DDAD36CBF895}" type="sibTrans" cxnId="{49F64E58-AE80-44BF-B1B0-BEE922EF52F4}">
      <dgm:prSet/>
      <dgm:spPr/>
      <dgm:t>
        <a:bodyPr/>
        <a:lstStyle/>
        <a:p>
          <a:endParaRPr lang="en-IL"/>
        </a:p>
      </dgm:t>
    </dgm:pt>
    <dgm:pt modelId="{C0520719-3315-4C6B-B066-48E56F57BFD3}">
      <dgm:prSet/>
      <dgm:spPr/>
      <dgm:t>
        <a:bodyPr/>
        <a:lstStyle/>
        <a:p>
          <a:r>
            <a:rPr lang="en-US" dirty="0"/>
            <a:t>BP-CPP Interop</a:t>
          </a:r>
        </a:p>
      </dgm:t>
    </dgm:pt>
    <dgm:pt modelId="{ECC58601-9B9D-4BF9-9D71-6A5DC55C6D7A}" type="parTrans" cxnId="{3A915CF8-ED28-4E3A-8441-27744A51D0FF}">
      <dgm:prSet/>
      <dgm:spPr/>
      <dgm:t>
        <a:bodyPr/>
        <a:lstStyle/>
        <a:p>
          <a:endParaRPr lang="en-IL"/>
        </a:p>
      </dgm:t>
    </dgm:pt>
    <dgm:pt modelId="{EBFC5DE1-C736-4EC9-929E-05EB8998EA9F}" type="sibTrans" cxnId="{3A915CF8-ED28-4E3A-8441-27744A51D0FF}">
      <dgm:prSet/>
      <dgm:spPr/>
      <dgm:t>
        <a:bodyPr/>
        <a:lstStyle/>
        <a:p>
          <a:endParaRPr lang="en-IL"/>
        </a:p>
      </dgm:t>
    </dgm:pt>
    <dgm:pt modelId="{D55E7340-F2A7-4066-8C60-E66B7ECF20EE}">
      <dgm:prSet/>
      <dgm:spPr/>
      <dgm:t>
        <a:bodyPr/>
        <a:lstStyle/>
        <a:p>
          <a:r>
            <a:rPr lang="en-US" dirty="0"/>
            <a:t>Debugging</a:t>
          </a:r>
        </a:p>
      </dgm:t>
    </dgm:pt>
    <dgm:pt modelId="{DCE377AE-4524-467D-BE5B-FA8F698A5EB1}" type="parTrans" cxnId="{035F4D3C-B126-472A-A287-87AC67E5EBDF}">
      <dgm:prSet/>
      <dgm:spPr/>
      <dgm:t>
        <a:bodyPr/>
        <a:lstStyle/>
        <a:p>
          <a:endParaRPr lang="en-IL"/>
        </a:p>
      </dgm:t>
    </dgm:pt>
    <dgm:pt modelId="{CE22B339-5677-405A-846E-89140B3BE946}" type="sibTrans" cxnId="{035F4D3C-B126-472A-A287-87AC67E5EBDF}">
      <dgm:prSet/>
      <dgm:spPr/>
      <dgm:t>
        <a:bodyPr/>
        <a:lstStyle/>
        <a:p>
          <a:endParaRPr lang="en-IL"/>
        </a:p>
      </dgm:t>
    </dgm:pt>
    <dgm:pt modelId="{C7568508-A123-402C-B6E5-BE4B9762FBEE}" type="pres">
      <dgm:prSet presAssocID="{7AA497C7-1905-4F44-A2FD-71564C6788E7}" presName="linear" presStyleCnt="0">
        <dgm:presLayoutVars>
          <dgm:dir/>
          <dgm:animLvl val="lvl"/>
          <dgm:resizeHandles val="exact"/>
        </dgm:presLayoutVars>
      </dgm:prSet>
      <dgm:spPr/>
    </dgm:pt>
    <dgm:pt modelId="{53838AE7-B03D-4BA6-8C32-6F55C3541DA0}" type="pres">
      <dgm:prSet presAssocID="{EA1ED4B9-786A-424F-BD7C-8C3EE64DF4BB}" presName="parentLin" presStyleCnt="0"/>
      <dgm:spPr/>
    </dgm:pt>
    <dgm:pt modelId="{62F2BA26-BA61-4F5B-BD50-AB8832C4065F}" type="pres">
      <dgm:prSet presAssocID="{EA1ED4B9-786A-424F-BD7C-8C3EE64DF4BB}" presName="parentLeftMargin" presStyleLbl="node1" presStyleIdx="0" presStyleCnt="1"/>
      <dgm:spPr/>
    </dgm:pt>
    <dgm:pt modelId="{6876DF30-88C6-4342-9FF9-903D232E05E1}" type="pres">
      <dgm:prSet presAssocID="{EA1ED4B9-786A-424F-BD7C-8C3EE64DF4B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C28EEC82-56D3-4F29-A9E7-D3109CC905C9}" type="pres">
      <dgm:prSet presAssocID="{EA1ED4B9-786A-424F-BD7C-8C3EE64DF4BB}" presName="negativeSpace" presStyleCnt="0"/>
      <dgm:spPr/>
    </dgm:pt>
    <dgm:pt modelId="{2CD54FDF-CCC0-4CC8-8252-4597FF28114C}" type="pres">
      <dgm:prSet presAssocID="{EA1ED4B9-786A-424F-BD7C-8C3EE64DF4BB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B32A402F-7B8B-48F2-8603-1F4D10D9D1D1}" srcId="{EA1ED4B9-786A-424F-BD7C-8C3EE64DF4BB}" destId="{7E14FB9B-159D-41E9-9790-17F78A2E0293}" srcOrd="2" destOrd="0" parTransId="{027B4C10-DA0C-4BCF-90D8-C9F3B5603289}" sibTransId="{F99C6E4B-651C-40C9-8A46-83006722971C}"/>
    <dgm:cxn modelId="{035F4D3C-B126-472A-A287-87AC67E5EBDF}" srcId="{EA1ED4B9-786A-424F-BD7C-8C3EE64DF4BB}" destId="{D55E7340-F2A7-4066-8C60-E66B7ECF20EE}" srcOrd="5" destOrd="0" parTransId="{DCE377AE-4524-467D-BE5B-FA8F698A5EB1}" sibTransId="{CE22B339-5677-405A-846E-89140B3BE946}"/>
    <dgm:cxn modelId="{1B48505F-33C7-44C5-A59F-0D148CA9546C}" type="presOf" srcId="{4C1079B8-AE04-4B2B-AE67-6232BB71679E}" destId="{2CD54FDF-CCC0-4CC8-8252-4597FF28114C}" srcOrd="0" destOrd="3" presId="urn:microsoft.com/office/officeart/2005/8/layout/list1"/>
    <dgm:cxn modelId="{C0CE0752-7633-4873-ABFA-F0D31563BCF5}" type="presOf" srcId="{D55E7340-F2A7-4066-8C60-E66B7ECF20EE}" destId="{2CD54FDF-CCC0-4CC8-8252-4597FF28114C}" srcOrd="0" destOrd="5" presId="urn:microsoft.com/office/officeart/2005/8/layout/list1"/>
    <dgm:cxn modelId="{F7DBE376-377A-4D8F-BF4E-D17774BE8A52}" srcId="{7AA497C7-1905-4F44-A2FD-71564C6788E7}" destId="{EA1ED4B9-786A-424F-BD7C-8C3EE64DF4BB}" srcOrd="0" destOrd="0" parTransId="{2B527D47-6712-4468-9D0D-F47BBF9F7177}" sibTransId="{25E8449F-5857-4815-99A4-46A74F1CFA84}"/>
    <dgm:cxn modelId="{49F64E58-AE80-44BF-B1B0-BEE922EF52F4}" srcId="{EA1ED4B9-786A-424F-BD7C-8C3EE64DF4BB}" destId="{4C1079B8-AE04-4B2B-AE67-6232BB71679E}" srcOrd="3" destOrd="0" parTransId="{852F5B86-0D64-432D-A917-E3610633037D}" sibTransId="{0242BD9E-3646-4DE9-9A11-DDAD36CBF895}"/>
    <dgm:cxn modelId="{53494FA4-DEBA-4DCE-A9D4-4C4ECDC108D4}" type="presOf" srcId="{3FC387F8-733F-4650-929B-C5AE9C83EE0C}" destId="{2CD54FDF-CCC0-4CC8-8252-4597FF28114C}" srcOrd="0" destOrd="0" presId="urn:microsoft.com/office/officeart/2005/8/layout/list1"/>
    <dgm:cxn modelId="{A8826EAB-A5E1-4877-A537-08C6458524C5}" type="presOf" srcId="{7E14FB9B-159D-41E9-9790-17F78A2E0293}" destId="{2CD54FDF-CCC0-4CC8-8252-4597FF28114C}" srcOrd="0" destOrd="2" presId="urn:microsoft.com/office/officeart/2005/8/layout/list1"/>
    <dgm:cxn modelId="{9060F8BC-C513-4946-BEF3-FAF840E421FF}" type="presOf" srcId="{7AA497C7-1905-4F44-A2FD-71564C6788E7}" destId="{C7568508-A123-402C-B6E5-BE4B9762FBEE}" srcOrd="0" destOrd="0" presId="urn:microsoft.com/office/officeart/2005/8/layout/list1"/>
    <dgm:cxn modelId="{B523C2C2-BFC4-47F2-B83F-8CDA8DD32942}" srcId="{EA1ED4B9-786A-424F-BD7C-8C3EE64DF4BB}" destId="{3FC387F8-733F-4650-929B-C5AE9C83EE0C}" srcOrd="0" destOrd="0" parTransId="{98B415AA-E4AB-45BA-9D48-454CE013D6F7}" sibTransId="{982861C6-A126-41CB-9598-A55298ED6C86}"/>
    <dgm:cxn modelId="{76BBCCCC-36C8-44F7-A766-63972621386D}" type="presOf" srcId="{EA1ED4B9-786A-424F-BD7C-8C3EE64DF4BB}" destId="{6876DF30-88C6-4342-9FF9-903D232E05E1}" srcOrd="1" destOrd="0" presId="urn:microsoft.com/office/officeart/2005/8/layout/list1"/>
    <dgm:cxn modelId="{29783AD5-8142-4654-99FD-1E328D4D2222}" type="presOf" srcId="{EA1ED4B9-786A-424F-BD7C-8C3EE64DF4BB}" destId="{62F2BA26-BA61-4F5B-BD50-AB8832C4065F}" srcOrd="0" destOrd="0" presId="urn:microsoft.com/office/officeart/2005/8/layout/list1"/>
    <dgm:cxn modelId="{2A9A1BD9-2688-48B8-836F-9D05880817F9}" type="presOf" srcId="{C0520719-3315-4C6B-B066-48E56F57BFD3}" destId="{2CD54FDF-CCC0-4CC8-8252-4597FF28114C}" srcOrd="0" destOrd="4" presId="urn:microsoft.com/office/officeart/2005/8/layout/list1"/>
    <dgm:cxn modelId="{D4E6E4DF-6D17-47D1-BB1C-9040143779C0}" type="presOf" srcId="{3988DF22-17D3-4870-88AC-AF8DB00F7462}" destId="{2CD54FDF-CCC0-4CC8-8252-4597FF28114C}" srcOrd="0" destOrd="1" presId="urn:microsoft.com/office/officeart/2005/8/layout/list1"/>
    <dgm:cxn modelId="{3EC26DED-8A51-4982-AFC0-5F41BCC96F7A}" srcId="{EA1ED4B9-786A-424F-BD7C-8C3EE64DF4BB}" destId="{3988DF22-17D3-4870-88AC-AF8DB00F7462}" srcOrd="1" destOrd="0" parTransId="{1F95135E-277E-414D-9475-EBCAAB0E1F20}" sibTransId="{AFC3ADAD-EF87-4018-9917-F4A64B8D1229}"/>
    <dgm:cxn modelId="{3A915CF8-ED28-4E3A-8441-27744A51D0FF}" srcId="{EA1ED4B9-786A-424F-BD7C-8C3EE64DF4BB}" destId="{C0520719-3315-4C6B-B066-48E56F57BFD3}" srcOrd="4" destOrd="0" parTransId="{ECC58601-9B9D-4BF9-9D71-6A5DC55C6D7A}" sibTransId="{EBFC5DE1-C736-4EC9-929E-05EB8998EA9F}"/>
    <dgm:cxn modelId="{CDC5750D-E7DA-4A9C-A929-E614BEEE46AD}" type="presParOf" srcId="{C7568508-A123-402C-B6E5-BE4B9762FBEE}" destId="{53838AE7-B03D-4BA6-8C32-6F55C3541DA0}" srcOrd="0" destOrd="0" presId="urn:microsoft.com/office/officeart/2005/8/layout/list1"/>
    <dgm:cxn modelId="{7EE56403-7E0C-4E23-AF13-4445BF00DF32}" type="presParOf" srcId="{53838AE7-B03D-4BA6-8C32-6F55C3541DA0}" destId="{62F2BA26-BA61-4F5B-BD50-AB8832C4065F}" srcOrd="0" destOrd="0" presId="urn:microsoft.com/office/officeart/2005/8/layout/list1"/>
    <dgm:cxn modelId="{118F2985-4071-47F2-9B39-776F9AB4DD4A}" type="presParOf" srcId="{53838AE7-B03D-4BA6-8C32-6F55C3541DA0}" destId="{6876DF30-88C6-4342-9FF9-903D232E05E1}" srcOrd="1" destOrd="0" presId="urn:microsoft.com/office/officeart/2005/8/layout/list1"/>
    <dgm:cxn modelId="{7EDC1361-B9FC-4AC5-9104-7732DE02BB94}" type="presParOf" srcId="{C7568508-A123-402C-B6E5-BE4B9762FBEE}" destId="{C28EEC82-56D3-4F29-A9E7-D3109CC905C9}" srcOrd="1" destOrd="0" presId="urn:microsoft.com/office/officeart/2005/8/layout/list1"/>
    <dgm:cxn modelId="{0093F507-D028-4058-B9BF-E2141663C008}" type="presParOf" srcId="{C7568508-A123-402C-B6E5-BE4B9762FBEE}" destId="{2CD54FDF-CCC0-4CC8-8252-4597FF28114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AA497C7-1905-4F44-A2FD-71564C6788E7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A1ED4B9-786A-424F-BD7C-8C3EE64DF4BB}">
      <dgm:prSet/>
      <dgm:spPr/>
      <dgm:t>
        <a:bodyPr/>
        <a:lstStyle/>
        <a:p>
          <a:r>
            <a:rPr lang="en-US" dirty="0"/>
            <a:t>First Person Shooter:</a:t>
          </a:r>
        </a:p>
      </dgm:t>
    </dgm:pt>
    <dgm:pt modelId="{2B527D47-6712-4468-9D0D-F47BBF9F7177}" type="parTrans" cxnId="{F7DBE376-377A-4D8F-BF4E-D17774BE8A52}">
      <dgm:prSet/>
      <dgm:spPr/>
      <dgm:t>
        <a:bodyPr/>
        <a:lstStyle/>
        <a:p>
          <a:endParaRPr lang="en-US"/>
        </a:p>
      </dgm:t>
    </dgm:pt>
    <dgm:pt modelId="{25E8449F-5857-4815-99A4-46A74F1CFA84}" type="sibTrans" cxnId="{F7DBE376-377A-4D8F-BF4E-D17774BE8A52}">
      <dgm:prSet/>
      <dgm:spPr/>
      <dgm:t>
        <a:bodyPr/>
        <a:lstStyle/>
        <a:p>
          <a:endParaRPr lang="en-US"/>
        </a:p>
      </dgm:t>
    </dgm:pt>
    <dgm:pt modelId="{3FC387F8-733F-4650-929B-C5AE9C83EE0C}">
      <dgm:prSet/>
      <dgm:spPr/>
      <dgm:t>
        <a:bodyPr/>
        <a:lstStyle/>
        <a:p>
          <a:r>
            <a:rPr lang="en-US" dirty="0"/>
            <a:t>UE Data structures</a:t>
          </a:r>
        </a:p>
      </dgm:t>
    </dgm:pt>
    <dgm:pt modelId="{98B415AA-E4AB-45BA-9D48-454CE013D6F7}" type="parTrans" cxnId="{B523C2C2-BFC4-47F2-B83F-8CDA8DD32942}">
      <dgm:prSet/>
      <dgm:spPr/>
      <dgm:t>
        <a:bodyPr/>
        <a:lstStyle/>
        <a:p>
          <a:endParaRPr lang="en-US"/>
        </a:p>
      </dgm:t>
    </dgm:pt>
    <dgm:pt modelId="{982861C6-A126-41CB-9598-A55298ED6C86}" type="sibTrans" cxnId="{B523C2C2-BFC4-47F2-B83F-8CDA8DD32942}">
      <dgm:prSet/>
      <dgm:spPr/>
      <dgm:t>
        <a:bodyPr/>
        <a:lstStyle/>
        <a:p>
          <a:endParaRPr lang="en-US"/>
        </a:p>
      </dgm:t>
    </dgm:pt>
    <dgm:pt modelId="{3988DF22-17D3-4870-88AC-AF8DB00F7462}">
      <dgm:prSet/>
      <dgm:spPr/>
      <dgm:t>
        <a:bodyPr/>
        <a:lstStyle/>
        <a:p>
          <a:r>
            <a:rPr lang="en-US" dirty="0"/>
            <a:t>Composition and Actor components</a:t>
          </a:r>
        </a:p>
      </dgm:t>
    </dgm:pt>
    <dgm:pt modelId="{1F95135E-277E-414D-9475-EBCAAB0E1F20}" type="parTrans" cxnId="{3EC26DED-8A51-4982-AFC0-5F41BCC96F7A}">
      <dgm:prSet/>
      <dgm:spPr/>
      <dgm:t>
        <a:bodyPr/>
        <a:lstStyle/>
        <a:p>
          <a:endParaRPr lang="en-IL"/>
        </a:p>
      </dgm:t>
    </dgm:pt>
    <dgm:pt modelId="{AFC3ADAD-EF87-4018-9917-F4A64B8D1229}" type="sibTrans" cxnId="{3EC26DED-8A51-4982-AFC0-5F41BCC96F7A}">
      <dgm:prSet/>
      <dgm:spPr/>
      <dgm:t>
        <a:bodyPr/>
        <a:lstStyle/>
        <a:p>
          <a:endParaRPr lang="en-IL"/>
        </a:p>
      </dgm:t>
    </dgm:pt>
    <dgm:pt modelId="{7E14FB9B-159D-41E9-9790-17F78A2E0293}">
      <dgm:prSet/>
      <dgm:spPr/>
      <dgm:t>
        <a:bodyPr/>
        <a:lstStyle/>
        <a:p>
          <a:r>
            <a:rPr lang="en-US" dirty="0"/>
            <a:t>Slate (UI)</a:t>
          </a:r>
        </a:p>
      </dgm:t>
    </dgm:pt>
    <dgm:pt modelId="{027B4C10-DA0C-4BCF-90D8-C9F3B5603289}" type="parTrans" cxnId="{B32A402F-7B8B-48F2-8603-1F4D10D9D1D1}">
      <dgm:prSet/>
      <dgm:spPr/>
      <dgm:t>
        <a:bodyPr/>
        <a:lstStyle/>
        <a:p>
          <a:endParaRPr lang="en-IL"/>
        </a:p>
      </dgm:t>
    </dgm:pt>
    <dgm:pt modelId="{F99C6E4B-651C-40C9-8A46-83006722971C}" type="sibTrans" cxnId="{B32A402F-7B8B-48F2-8603-1F4D10D9D1D1}">
      <dgm:prSet/>
      <dgm:spPr/>
      <dgm:t>
        <a:bodyPr/>
        <a:lstStyle/>
        <a:p>
          <a:endParaRPr lang="en-IL"/>
        </a:p>
      </dgm:t>
    </dgm:pt>
    <dgm:pt modelId="{D55E7340-F2A7-4066-8C60-E66B7ECF20EE}">
      <dgm:prSet/>
      <dgm:spPr/>
      <dgm:t>
        <a:bodyPr/>
        <a:lstStyle/>
        <a:p>
          <a:r>
            <a:rPr lang="en-US" dirty="0"/>
            <a:t>Strategy pattern</a:t>
          </a:r>
        </a:p>
      </dgm:t>
    </dgm:pt>
    <dgm:pt modelId="{DCE377AE-4524-467D-BE5B-FA8F698A5EB1}" type="parTrans" cxnId="{035F4D3C-B126-472A-A287-87AC67E5EBDF}">
      <dgm:prSet/>
      <dgm:spPr/>
      <dgm:t>
        <a:bodyPr/>
        <a:lstStyle/>
        <a:p>
          <a:endParaRPr lang="en-IL"/>
        </a:p>
      </dgm:t>
    </dgm:pt>
    <dgm:pt modelId="{CE22B339-5677-405A-846E-89140B3BE946}" type="sibTrans" cxnId="{035F4D3C-B126-472A-A287-87AC67E5EBDF}">
      <dgm:prSet/>
      <dgm:spPr/>
      <dgm:t>
        <a:bodyPr/>
        <a:lstStyle/>
        <a:p>
          <a:endParaRPr lang="en-IL"/>
        </a:p>
      </dgm:t>
    </dgm:pt>
    <dgm:pt modelId="{B7268547-5174-43C3-979A-33792A297856}">
      <dgm:prSet/>
      <dgm:spPr/>
      <dgm:t>
        <a:bodyPr/>
        <a:lstStyle/>
        <a:p>
          <a:r>
            <a:rPr lang="en-US" dirty="0"/>
            <a:t>Niagara Particle system</a:t>
          </a:r>
        </a:p>
      </dgm:t>
    </dgm:pt>
    <dgm:pt modelId="{619B49EC-97BF-4740-8988-EFE4D1665284}" type="parTrans" cxnId="{65DC1F1B-9BAE-4CEE-AB64-B14918E48D28}">
      <dgm:prSet/>
      <dgm:spPr/>
    </dgm:pt>
    <dgm:pt modelId="{0F67DC7D-A93A-455A-A647-77706B4836BB}" type="sibTrans" cxnId="{65DC1F1B-9BAE-4CEE-AB64-B14918E48D28}">
      <dgm:prSet/>
      <dgm:spPr/>
    </dgm:pt>
    <dgm:pt modelId="{C7568508-A123-402C-B6E5-BE4B9762FBEE}" type="pres">
      <dgm:prSet presAssocID="{7AA497C7-1905-4F44-A2FD-71564C6788E7}" presName="linear" presStyleCnt="0">
        <dgm:presLayoutVars>
          <dgm:dir/>
          <dgm:animLvl val="lvl"/>
          <dgm:resizeHandles val="exact"/>
        </dgm:presLayoutVars>
      </dgm:prSet>
      <dgm:spPr/>
    </dgm:pt>
    <dgm:pt modelId="{53838AE7-B03D-4BA6-8C32-6F55C3541DA0}" type="pres">
      <dgm:prSet presAssocID="{EA1ED4B9-786A-424F-BD7C-8C3EE64DF4BB}" presName="parentLin" presStyleCnt="0"/>
      <dgm:spPr/>
    </dgm:pt>
    <dgm:pt modelId="{62F2BA26-BA61-4F5B-BD50-AB8832C4065F}" type="pres">
      <dgm:prSet presAssocID="{EA1ED4B9-786A-424F-BD7C-8C3EE64DF4BB}" presName="parentLeftMargin" presStyleLbl="node1" presStyleIdx="0" presStyleCnt="1"/>
      <dgm:spPr/>
    </dgm:pt>
    <dgm:pt modelId="{6876DF30-88C6-4342-9FF9-903D232E05E1}" type="pres">
      <dgm:prSet presAssocID="{EA1ED4B9-786A-424F-BD7C-8C3EE64DF4B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C28EEC82-56D3-4F29-A9E7-D3109CC905C9}" type="pres">
      <dgm:prSet presAssocID="{EA1ED4B9-786A-424F-BD7C-8C3EE64DF4BB}" presName="negativeSpace" presStyleCnt="0"/>
      <dgm:spPr/>
    </dgm:pt>
    <dgm:pt modelId="{2CD54FDF-CCC0-4CC8-8252-4597FF28114C}" type="pres">
      <dgm:prSet presAssocID="{EA1ED4B9-786A-424F-BD7C-8C3EE64DF4BB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65DC1F1B-9BAE-4CEE-AB64-B14918E48D28}" srcId="{EA1ED4B9-786A-424F-BD7C-8C3EE64DF4BB}" destId="{B7268547-5174-43C3-979A-33792A297856}" srcOrd="4" destOrd="0" parTransId="{619B49EC-97BF-4740-8988-EFE4D1665284}" sibTransId="{0F67DC7D-A93A-455A-A647-77706B4836BB}"/>
    <dgm:cxn modelId="{B32A402F-7B8B-48F2-8603-1F4D10D9D1D1}" srcId="{EA1ED4B9-786A-424F-BD7C-8C3EE64DF4BB}" destId="{7E14FB9B-159D-41E9-9790-17F78A2E0293}" srcOrd="2" destOrd="0" parTransId="{027B4C10-DA0C-4BCF-90D8-C9F3B5603289}" sibTransId="{F99C6E4B-651C-40C9-8A46-83006722971C}"/>
    <dgm:cxn modelId="{035F4D3C-B126-472A-A287-87AC67E5EBDF}" srcId="{EA1ED4B9-786A-424F-BD7C-8C3EE64DF4BB}" destId="{D55E7340-F2A7-4066-8C60-E66B7ECF20EE}" srcOrd="3" destOrd="0" parTransId="{DCE377AE-4524-467D-BE5B-FA8F698A5EB1}" sibTransId="{CE22B339-5677-405A-846E-89140B3BE946}"/>
    <dgm:cxn modelId="{C0CE0752-7633-4873-ABFA-F0D31563BCF5}" type="presOf" srcId="{D55E7340-F2A7-4066-8C60-E66B7ECF20EE}" destId="{2CD54FDF-CCC0-4CC8-8252-4597FF28114C}" srcOrd="0" destOrd="3" presId="urn:microsoft.com/office/officeart/2005/8/layout/list1"/>
    <dgm:cxn modelId="{F7DBE376-377A-4D8F-BF4E-D17774BE8A52}" srcId="{7AA497C7-1905-4F44-A2FD-71564C6788E7}" destId="{EA1ED4B9-786A-424F-BD7C-8C3EE64DF4BB}" srcOrd="0" destOrd="0" parTransId="{2B527D47-6712-4468-9D0D-F47BBF9F7177}" sibTransId="{25E8449F-5857-4815-99A4-46A74F1CFA84}"/>
    <dgm:cxn modelId="{53494FA4-DEBA-4DCE-A9D4-4C4ECDC108D4}" type="presOf" srcId="{3FC387F8-733F-4650-929B-C5AE9C83EE0C}" destId="{2CD54FDF-CCC0-4CC8-8252-4597FF28114C}" srcOrd="0" destOrd="0" presId="urn:microsoft.com/office/officeart/2005/8/layout/list1"/>
    <dgm:cxn modelId="{A8826EAB-A5E1-4877-A537-08C6458524C5}" type="presOf" srcId="{7E14FB9B-159D-41E9-9790-17F78A2E0293}" destId="{2CD54FDF-CCC0-4CC8-8252-4597FF28114C}" srcOrd="0" destOrd="2" presId="urn:microsoft.com/office/officeart/2005/8/layout/list1"/>
    <dgm:cxn modelId="{9060F8BC-C513-4946-BEF3-FAF840E421FF}" type="presOf" srcId="{7AA497C7-1905-4F44-A2FD-71564C6788E7}" destId="{C7568508-A123-402C-B6E5-BE4B9762FBEE}" srcOrd="0" destOrd="0" presId="urn:microsoft.com/office/officeart/2005/8/layout/list1"/>
    <dgm:cxn modelId="{3F02DFBF-6672-414D-A3C9-859A840AFC44}" type="presOf" srcId="{B7268547-5174-43C3-979A-33792A297856}" destId="{2CD54FDF-CCC0-4CC8-8252-4597FF28114C}" srcOrd="0" destOrd="4" presId="urn:microsoft.com/office/officeart/2005/8/layout/list1"/>
    <dgm:cxn modelId="{B523C2C2-BFC4-47F2-B83F-8CDA8DD32942}" srcId="{EA1ED4B9-786A-424F-BD7C-8C3EE64DF4BB}" destId="{3FC387F8-733F-4650-929B-C5AE9C83EE0C}" srcOrd="0" destOrd="0" parTransId="{98B415AA-E4AB-45BA-9D48-454CE013D6F7}" sibTransId="{982861C6-A126-41CB-9598-A55298ED6C86}"/>
    <dgm:cxn modelId="{76BBCCCC-36C8-44F7-A766-63972621386D}" type="presOf" srcId="{EA1ED4B9-786A-424F-BD7C-8C3EE64DF4BB}" destId="{6876DF30-88C6-4342-9FF9-903D232E05E1}" srcOrd="1" destOrd="0" presId="urn:microsoft.com/office/officeart/2005/8/layout/list1"/>
    <dgm:cxn modelId="{29783AD5-8142-4654-99FD-1E328D4D2222}" type="presOf" srcId="{EA1ED4B9-786A-424F-BD7C-8C3EE64DF4BB}" destId="{62F2BA26-BA61-4F5B-BD50-AB8832C4065F}" srcOrd="0" destOrd="0" presId="urn:microsoft.com/office/officeart/2005/8/layout/list1"/>
    <dgm:cxn modelId="{D4E6E4DF-6D17-47D1-BB1C-9040143779C0}" type="presOf" srcId="{3988DF22-17D3-4870-88AC-AF8DB00F7462}" destId="{2CD54FDF-CCC0-4CC8-8252-4597FF28114C}" srcOrd="0" destOrd="1" presId="urn:microsoft.com/office/officeart/2005/8/layout/list1"/>
    <dgm:cxn modelId="{3EC26DED-8A51-4982-AFC0-5F41BCC96F7A}" srcId="{EA1ED4B9-786A-424F-BD7C-8C3EE64DF4BB}" destId="{3988DF22-17D3-4870-88AC-AF8DB00F7462}" srcOrd="1" destOrd="0" parTransId="{1F95135E-277E-414D-9475-EBCAAB0E1F20}" sibTransId="{AFC3ADAD-EF87-4018-9917-F4A64B8D1229}"/>
    <dgm:cxn modelId="{CDC5750D-E7DA-4A9C-A929-E614BEEE46AD}" type="presParOf" srcId="{C7568508-A123-402C-B6E5-BE4B9762FBEE}" destId="{53838AE7-B03D-4BA6-8C32-6F55C3541DA0}" srcOrd="0" destOrd="0" presId="urn:microsoft.com/office/officeart/2005/8/layout/list1"/>
    <dgm:cxn modelId="{7EE56403-7E0C-4E23-AF13-4445BF00DF32}" type="presParOf" srcId="{53838AE7-B03D-4BA6-8C32-6F55C3541DA0}" destId="{62F2BA26-BA61-4F5B-BD50-AB8832C4065F}" srcOrd="0" destOrd="0" presId="urn:microsoft.com/office/officeart/2005/8/layout/list1"/>
    <dgm:cxn modelId="{118F2985-4071-47F2-9B39-776F9AB4DD4A}" type="presParOf" srcId="{53838AE7-B03D-4BA6-8C32-6F55C3541DA0}" destId="{6876DF30-88C6-4342-9FF9-903D232E05E1}" srcOrd="1" destOrd="0" presId="urn:microsoft.com/office/officeart/2005/8/layout/list1"/>
    <dgm:cxn modelId="{7EDC1361-B9FC-4AC5-9104-7732DE02BB94}" type="presParOf" srcId="{C7568508-A123-402C-B6E5-BE4B9762FBEE}" destId="{C28EEC82-56D3-4F29-A9E7-D3109CC905C9}" srcOrd="1" destOrd="0" presId="urn:microsoft.com/office/officeart/2005/8/layout/list1"/>
    <dgm:cxn modelId="{0093F507-D028-4058-B9BF-E2141663C008}" type="presParOf" srcId="{C7568508-A123-402C-B6E5-BE4B9762FBEE}" destId="{2CD54FDF-CCC0-4CC8-8252-4597FF28114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AA497C7-1905-4F44-A2FD-71564C6788E7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A1ED4B9-786A-424F-BD7C-8C3EE64DF4BB}">
      <dgm:prSet/>
      <dgm:spPr/>
      <dgm:t>
        <a:bodyPr/>
        <a:lstStyle/>
        <a:p>
          <a:r>
            <a:rPr lang="en-US" dirty="0"/>
            <a:t>2D Space shooter:</a:t>
          </a:r>
        </a:p>
      </dgm:t>
    </dgm:pt>
    <dgm:pt modelId="{2B527D47-6712-4468-9D0D-F47BBF9F7177}" type="parTrans" cxnId="{F7DBE376-377A-4D8F-BF4E-D17774BE8A52}">
      <dgm:prSet/>
      <dgm:spPr/>
      <dgm:t>
        <a:bodyPr/>
        <a:lstStyle/>
        <a:p>
          <a:endParaRPr lang="en-US"/>
        </a:p>
      </dgm:t>
    </dgm:pt>
    <dgm:pt modelId="{25E8449F-5857-4815-99A4-46A74F1CFA84}" type="sibTrans" cxnId="{F7DBE376-377A-4D8F-BF4E-D17774BE8A52}">
      <dgm:prSet/>
      <dgm:spPr/>
      <dgm:t>
        <a:bodyPr/>
        <a:lstStyle/>
        <a:p>
          <a:endParaRPr lang="en-US"/>
        </a:p>
      </dgm:t>
    </dgm:pt>
    <dgm:pt modelId="{3FC387F8-733F-4650-929B-C5AE9C83EE0C}">
      <dgm:prSet/>
      <dgm:spPr/>
      <dgm:t>
        <a:bodyPr/>
        <a:lstStyle/>
        <a:p>
          <a:r>
            <a:rPr lang="en-US" dirty="0"/>
            <a:t>Building for mobile</a:t>
          </a:r>
        </a:p>
      </dgm:t>
    </dgm:pt>
    <dgm:pt modelId="{98B415AA-E4AB-45BA-9D48-454CE013D6F7}" type="parTrans" cxnId="{B523C2C2-BFC4-47F2-B83F-8CDA8DD32942}">
      <dgm:prSet/>
      <dgm:spPr/>
      <dgm:t>
        <a:bodyPr/>
        <a:lstStyle/>
        <a:p>
          <a:endParaRPr lang="en-US"/>
        </a:p>
      </dgm:t>
    </dgm:pt>
    <dgm:pt modelId="{982861C6-A126-41CB-9598-A55298ED6C86}" type="sibTrans" cxnId="{B523C2C2-BFC4-47F2-B83F-8CDA8DD32942}">
      <dgm:prSet/>
      <dgm:spPr/>
      <dgm:t>
        <a:bodyPr/>
        <a:lstStyle/>
        <a:p>
          <a:endParaRPr lang="en-US"/>
        </a:p>
      </dgm:t>
    </dgm:pt>
    <dgm:pt modelId="{3988DF22-17D3-4870-88AC-AF8DB00F7462}">
      <dgm:prSet/>
      <dgm:spPr/>
      <dgm:t>
        <a:bodyPr/>
        <a:lstStyle/>
        <a:p>
          <a:r>
            <a:rPr lang="en-US" dirty="0"/>
            <a:t>Paper 2D</a:t>
          </a:r>
        </a:p>
      </dgm:t>
    </dgm:pt>
    <dgm:pt modelId="{1F95135E-277E-414D-9475-EBCAAB0E1F20}" type="parTrans" cxnId="{3EC26DED-8A51-4982-AFC0-5F41BCC96F7A}">
      <dgm:prSet/>
      <dgm:spPr/>
      <dgm:t>
        <a:bodyPr/>
        <a:lstStyle/>
        <a:p>
          <a:endParaRPr lang="en-IL"/>
        </a:p>
      </dgm:t>
    </dgm:pt>
    <dgm:pt modelId="{AFC3ADAD-EF87-4018-9917-F4A64B8D1229}" type="sibTrans" cxnId="{3EC26DED-8A51-4982-AFC0-5F41BCC96F7A}">
      <dgm:prSet/>
      <dgm:spPr/>
      <dgm:t>
        <a:bodyPr/>
        <a:lstStyle/>
        <a:p>
          <a:endParaRPr lang="en-IL"/>
        </a:p>
      </dgm:t>
    </dgm:pt>
    <dgm:pt modelId="{AA854F87-EE48-42A9-AC4D-5AE2051F66C6}">
      <dgm:prSet/>
      <dgm:spPr/>
      <dgm:t>
        <a:bodyPr/>
        <a:lstStyle/>
        <a:p>
          <a:r>
            <a:rPr lang="en-US" dirty="0"/>
            <a:t>Background parallax effect</a:t>
          </a:r>
        </a:p>
      </dgm:t>
    </dgm:pt>
    <dgm:pt modelId="{D6EE7A9A-7073-4CF0-AE23-14DCFC73E2B8}" type="parTrans" cxnId="{6D33CF1B-BAC8-4596-8E93-A16CF929C231}">
      <dgm:prSet/>
      <dgm:spPr/>
    </dgm:pt>
    <dgm:pt modelId="{1E7112F3-8649-454A-9B07-25DE35D2F3BD}" type="sibTrans" cxnId="{6D33CF1B-BAC8-4596-8E93-A16CF929C231}">
      <dgm:prSet/>
      <dgm:spPr/>
    </dgm:pt>
    <dgm:pt modelId="{3C935417-F6EF-4440-BC0C-CA24E12DB7A3}">
      <dgm:prSet/>
      <dgm:spPr/>
      <dgm:t>
        <a:bodyPr/>
        <a:lstStyle/>
        <a:p>
          <a:r>
            <a:rPr lang="en-US" dirty="0"/>
            <a:t>File I/O (XML/JSON game configuration)</a:t>
          </a:r>
        </a:p>
      </dgm:t>
    </dgm:pt>
    <dgm:pt modelId="{721BD56A-60D2-455E-A6E8-02F360707D2B}" type="parTrans" cxnId="{36FDB9C0-E724-4A24-B145-8841C331C183}">
      <dgm:prSet/>
      <dgm:spPr/>
    </dgm:pt>
    <dgm:pt modelId="{FF01F423-212D-47B6-B9FE-CEFFBC6C948C}" type="sibTrans" cxnId="{36FDB9C0-E724-4A24-B145-8841C331C183}">
      <dgm:prSet/>
      <dgm:spPr/>
    </dgm:pt>
    <dgm:pt modelId="{C7568508-A123-402C-B6E5-BE4B9762FBEE}" type="pres">
      <dgm:prSet presAssocID="{7AA497C7-1905-4F44-A2FD-71564C6788E7}" presName="linear" presStyleCnt="0">
        <dgm:presLayoutVars>
          <dgm:dir/>
          <dgm:animLvl val="lvl"/>
          <dgm:resizeHandles val="exact"/>
        </dgm:presLayoutVars>
      </dgm:prSet>
      <dgm:spPr/>
    </dgm:pt>
    <dgm:pt modelId="{53838AE7-B03D-4BA6-8C32-6F55C3541DA0}" type="pres">
      <dgm:prSet presAssocID="{EA1ED4B9-786A-424F-BD7C-8C3EE64DF4BB}" presName="parentLin" presStyleCnt="0"/>
      <dgm:spPr/>
    </dgm:pt>
    <dgm:pt modelId="{62F2BA26-BA61-4F5B-BD50-AB8832C4065F}" type="pres">
      <dgm:prSet presAssocID="{EA1ED4B9-786A-424F-BD7C-8C3EE64DF4BB}" presName="parentLeftMargin" presStyleLbl="node1" presStyleIdx="0" presStyleCnt="1"/>
      <dgm:spPr/>
    </dgm:pt>
    <dgm:pt modelId="{6876DF30-88C6-4342-9FF9-903D232E05E1}" type="pres">
      <dgm:prSet presAssocID="{EA1ED4B9-786A-424F-BD7C-8C3EE64DF4B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C28EEC82-56D3-4F29-A9E7-D3109CC905C9}" type="pres">
      <dgm:prSet presAssocID="{EA1ED4B9-786A-424F-BD7C-8C3EE64DF4BB}" presName="negativeSpace" presStyleCnt="0"/>
      <dgm:spPr/>
    </dgm:pt>
    <dgm:pt modelId="{2CD54FDF-CCC0-4CC8-8252-4597FF28114C}" type="pres">
      <dgm:prSet presAssocID="{EA1ED4B9-786A-424F-BD7C-8C3EE64DF4BB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6D33CF1B-BAC8-4596-8E93-A16CF929C231}" srcId="{EA1ED4B9-786A-424F-BD7C-8C3EE64DF4BB}" destId="{AA854F87-EE48-42A9-AC4D-5AE2051F66C6}" srcOrd="2" destOrd="0" parTransId="{D6EE7A9A-7073-4CF0-AE23-14DCFC73E2B8}" sibTransId="{1E7112F3-8649-454A-9B07-25DE35D2F3BD}"/>
    <dgm:cxn modelId="{DCD8585D-8E79-41CA-8D10-4A035FFC81BB}" type="presOf" srcId="{AA854F87-EE48-42A9-AC4D-5AE2051F66C6}" destId="{2CD54FDF-CCC0-4CC8-8252-4597FF28114C}" srcOrd="0" destOrd="2" presId="urn:microsoft.com/office/officeart/2005/8/layout/list1"/>
    <dgm:cxn modelId="{F7DBE376-377A-4D8F-BF4E-D17774BE8A52}" srcId="{7AA497C7-1905-4F44-A2FD-71564C6788E7}" destId="{EA1ED4B9-786A-424F-BD7C-8C3EE64DF4BB}" srcOrd="0" destOrd="0" parTransId="{2B527D47-6712-4468-9D0D-F47BBF9F7177}" sibTransId="{25E8449F-5857-4815-99A4-46A74F1CFA84}"/>
    <dgm:cxn modelId="{53494FA4-DEBA-4DCE-A9D4-4C4ECDC108D4}" type="presOf" srcId="{3FC387F8-733F-4650-929B-C5AE9C83EE0C}" destId="{2CD54FDF-CCC0-4CC8-8252-4597FF28114C}" srcOrd="0" destOrd="0" presId="urn:microsoft.com/office/officeart/2005/8/layout/list1"/>
    <dgm:cxn modelId="{128A6DB1-5F73-48F5-B1BF-7727E959CBAE}" type="presOf" srcId="{3C935417-F6EF-4440-BC0C-CA24E12DB7A3}" destId="{2CD54FDF-CCC0-4CC8-8252-4597FF28114C}" srcOrd="0" destOrd="3" presId="urn:microsoft.com/office/officeart/2005/8/layout/list1"/>
    <dgm:cxn modelId="{9060F8BC-C513-4946-BEF3-FAF840E421FF}" type="presOf" srcId="{7AA497C7-1905-4F44-A2FD-71564C6788E7}" destId="{C7568508-A123-402C-B6E5-BE4B9762FBEE}" srcOrd="0" destOrd="0" presId="urn:microsoft.com/office/officeart/2005/8/layout/list1"/>
    <dgm:cxn modelId="{36FDB9C0-E724-4A24-B145-8841C331C183}" srcId="{EA1ED4B9-786A-424F-BD7C-8C3EE64DF4BB}" destId="{3C935417-F6EF-4440-BC0C-CA24E12DB7A3}" srcOrd="3" destOrd="0" parTransId="{721BD56A-60D2-455E-A6E8-02F360707D2B}" sibTransId="{FF01F423-212D-47B6-B9FE-CEFFBC6C948C}"/>
    <dgm:cxn modelId="{B523C2C2-BFC4-47F2-B83F-8CDA8DD32942}" srcId="{EA1ED4B9-786A-424F-BD7C-8C3EE64DF4BB}" destId="{3FC387F8-733F-4650-929B-C5AE9C83EE0C}" srcOrd="0" destOrd="0" parTransId="{98B415AA-E4AB-45BA-9D48-454CE013D6F7}" sibTransId="{982861C6-A126-41CB-9598-A55298ED6C86}"/>
    <dgm:cxn modelId="{76BBCCCC-36C8-44F7-A766-63972621386D}" type="presOf" srcId="{EA1ED4B9-786A-424F-BD7C-8C3EE64DF4BB}" destId="{6876DF30-88C6-4342-9FF9-903D232E05E1}" srcOrd="1" destOrd="0" presId="urn:microsoft.com/office/officeart/2005/8/layout/list1"/>
    <dgm:cxn modelId="{29783AD5-8142-4654-99FD-1E328D4D2222}" type="presOf" srcId="{EA1ED4B9-786A-424F-BD7C-8C3EE64DF4BB}" destId="{62F2BA26-BA61-4F5B-BD50-AB8832C4065F}" srcOrd="0" destOrd="0" presId="urn:microsoft.com/office/officeart/2005/8/layout/list1"/>
    <dgm:cxn modelId="{D4E6E4DF-6D17-47D1-BB1C-9040143779C0}" type="presOf" srcId="{3988DF22-17D3-4870-88AC-AF8DB00F7462}" destId="{2CD54FDF-CCC0-4CC8-8252-4597FF28114C}" srcOrd="0" destOrd="1" presId="urn:microsoft.com/office/officeart/2005/8/layout/list1"/>
    <dgm:cxn modelId="{3EC26DED-8A51-4982-AFC0-5F41BCC96F7A}" srcId="{EA1ED4B9-786A-424F-BD7C-8C3EE64DF4BB}" destId="{3988DF22-17D3-4870-88AC-AF8DB00F7462}" srcOrd="1" destOrd="0" parTransId="{1F95135E-277E-414D-9475-EBCAAB0E1F20}" sibTransId="{AFC3ADAD-EF87-4018-9917-F4A64B8D1229}"/>
    <dgm:cxn modelId="{CDC5750D-E7DA-4A9C-A929-E614BEEE46AD}" type="presParOf" srcId="{C7568508-A123-402C-B6E5-BE4B9762FBEE}" destId="{53838AE7-B03D-4BA6-8C32-6F55C3541DA0}" srcOrd="0" destOrd="0" presId="urn:microsoft.com/office/officeart/2005/8/layout/list1"/>
    <dgm:cxn modelId="{7EE56403-7E0C-4E23-AF13-4445BF00DF32}" type="presParOf" srcId="{53838AE7-B03D-4BA6-8C32-6F55C3541DA0}" destId="{62F2BA26-BA61-4F5B-BD50-AB8832C4065F}" srcOrd="0" destOrd="0" presId="urn:microsoft.com/office/officeart/2005/8/layout/list1"/>
    <dgm:cxn modelId="{118F2985-4071-47F2-9B39-776F9AB4DD4A}" type="presParOf" srcId="{53838AE7-B03D-4BA6-8C32-6F55C3541DA0}" destId="{6876DF30-88C6-4342-9FF9-903D232E05E1}" srcOrd="1" destOrd="0" presId="urn:microsoft.com/office/officeart/2005/8/layout/list1"/>
    <dgm:cxn modelId="{7EDC1361-B9FC-4AC5-9104-7732DE02BB94}" type="presParOf" srcId="{C7568508-A123-402C-B6E5-BE4B9762FBEE}" destId="{C28EEC82-56D3-4F29-A9E7-D3109CC905C9}" srcOrd="1" destOrd="0" presId="urn:microsoft.com/office/officeart/2005/8/layout/list1"/>
    <dgm:cxn modelId="{0093F507-D028-4058-B9BF-E2141663C008}" type="presParOf" srcId="{C7568508-A123-402C-B6E5-BE4B9762FBEE}" destId="{2CD54FDF-CCC0-4CC8-8252-4597FF28114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FFD3CF-E160-43BC-BC14-97ACE42E86D5}">
      <dsp:nvSpPr>
        <dsp:cNvPr id="0" name=""/>
        <dsp:cNvSpPr/>
      </dsp:nvSpPr>
      <dsp:spPr>
        <a:xfrm>
          <a:off x="1900200" y="19785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365550-A362-4DD4-9C57-C171F9FCAD27}">
      <dsp:nvSpPr>
        <dsp:cNvPr id="0" name=""/>
        <dsp:cNvSpPr/>
      </dsp:nvSpPr>
      <dsp:spPr>
        <a:xfrm>
          <a:off x="712199" y="2612207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Homework assignments: 50%</a:t>
          </a:r>
        </a:p>
      </dsp:txBody>
      <dsp:txXfrm>
        <a:off x="712199" y="2612207"/>
        <a:ext cx="4320000" cy="720000"/>
      </dsp:txXfrm>
    </dsp:sp>
    <dsp:sp modelId="{17B0D820-787A-4DEF-AAAB-B5F1EB69A215}">
      <dsp:nvSpPr>
        <dsp:cNvPr id="0" name=""/>
        <dsp:cNvSpPr/>
      </dsp:nvSpPr>
      <dsp:spPr>
        <a:xfrm>
          <a:off x="6976200" y="19785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0320BB-B9FC-427F-A4AD-06C8E0A53407}">
      <dsp:nvSpPr>
        <dsp:cNvPr id="0" name=""/>
        <dsp:cNvSpPr/>
      </dsp:nvSpPr>
      <dsp:spPr>
        <a:xfrm>
          <a:off x="5788200" y="2612207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Final project: 50%</a:t>
          </a:r>
        </a:p>
      </dsp:txBody>
      <dsp:txXfrm>
        <a:off x="5788200" y="2612207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7483BB-5ED8-40A2-B22A-5B62132FCFD2}">
      <dsp:nvSpPr>
        <dsp:cNvPr id="0" name=""/>
        <dsp:cNvSpPr/>
      </dsp:nvSpPr>
      <dsp:spPr>
        <a:xfrm>
          <a:off x="0" y="203209"/>
          <a:ext cx="6403994" cy="204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021" tIns="187452" rIns="497021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Background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Variables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Const &amp; Static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Raw casting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Enum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Control flows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Loops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Functions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Arrays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Strings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Pointers and references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Macros and Preprocessor commands</a:t>
          </a:r>
        </a:p>
      </dsp:txBody>
      <dsp:txXfrm>
        <a:off x="0" y="203209"/>
        <a:ext cx="6403994" cy="2041200"/>
      </dsp:txXfrm>
    </dsp:sp>
    <dsp:sp modelId="{320C46A1-16B9-4AB8-BFE3-DC0053663BD7}">
      <dsp:nvSpPr>
        <dsp:cNvPr id="0" name=""/>
        <dsp:cNvSpPr/>
      </dsp:nvSpPr>
      <dsp:spPr>
        <a:xfrm>
          <a:off x="320199" y="70369"/>
          <a:ext cx="4482795" cy="2656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9439" tIns="0" rIns="169439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900" b="1" kern="1200"/>
            <a:t>CPP Basics</a:t>
          </a:r>
          <a:r>
            <a:rPr lang="en-US" sz="900" kern="1200"/>
            <a:t>: </a:t>
          </a:r>
        </a:p>
      </dsp:txBody>
      <dsp:txXfrm>
        <a:off x="333168" y="83338"/>
        <a:ext cx="4456857" cy="239742"/>
      </dsp:txXfrm>
    </dsp:sp>
    <dsp:sp modelId="{6E75BE23-E928-4A8D-A9BC-1CD290D0A2B2}">
      <dsp:nvSpPr>
        <dsp:cNvPr id="0" name=""/>
        <dsp:cNvSpPr/>
      </dsp:nvSpPr>
      <dsp:spPr>
        <a:xfrm>
          <a:off x="0" y="2425849"/>
          <a:ext cx="6403994" cy="1417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574745"/>
              <a:satOff val="-9386"/>
              <a:lumOff val="58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021" tIns="187452" rIns="497021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Classes and Structs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Dynamic and static memory allocation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Casting functions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Inheritance and polymorphism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Template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Iterators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Ranged for-loops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Standard library</a:t>
          </a:r>
        </a:p>
      </dsp:txBody>
      <dsp:txXfrm>
        <a:off x="0" y="2425849"/>
        <a:ext cx="6403994" cy="1417500"/>
      </dsp:txXfrm>
    </dsp:sp>
    <dsp:sp modelId="{F54E809A-C9AD-4893-95FB-2614467DA9DD}">
      <dsp:nvSpPr>
        <dsp:cNvPr id="0" name=""/>
        <dsp:cNvSpPr/>
      </dsp:nvSpPr>
      <dsp:spPr>
        <a:xfrm>
          <a:off x="320199" y="2293009"/>
          <a:ext cx="4482795" cy="265680"/>
        </a:xfrm>
        <a:prstGeom prst="roundRect">
          <a:avLst/>
        </a:prstGeom>
        <a:gradFill rotWithShape="0">
          <a:gsLst>
            <a:gs pos="0">
              <a:schemeClr val="accent2">
                <a:hueOff val="574745"/>
                <a:satOff val="-9386"/>
                <a:lumOff val="588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574745"/>
                <a:satOff val="-9386"/>
                <a:lumOff val="588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9439" tIns="0" rIns="169439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900" b="1" kern="1200"/>
            <a:t>CPP Intermediate</a:t>
          </a:r>
          <a:r>
            <a:rPr lang="en-US" sz="900" kern="1200"/>
            <a:t>:</a:t>
          </a:r>
        </a:p>
      </dsp:txBody>
      <dsp:txXfrm>
        <a:off x="333168" y="2305978"/>
        <a:ext cx="4456857" cy="239742"/>
      </dsp:txXfrm>
    </dsp:sp>
    <dsp:sp modelId="{5656E000-DE3E-483F-8213-44AB7638CC98}">
      <dsp:nvSpPr>
        <dsp:cNvPr id="0" name=""/>
        <dsp:cNvSpPr/>
      </dsp:nvSpPr>
      <dsp:spPr>
        <a:xfrm>
          <a:off x="0" y="4024789"/>
          <a:ext cx="6403994" cy="992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1149490"/>
              <a:satOff val="-18772"/>
              <a:lumOff val="117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021" tIns="187452" rIns="497021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Smart pointers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Operator overloading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Lambda and functors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Compilation and Linkage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Rule of Zero/Six</a:t>
          </a:r>
        </a:p>
      </dsp:txBody>
      <dsp:txXfrm>
        <a:off x="0" y="4024789"/>
        <a:ext cx="6403994" cy="992250"/>
      </dsp:txXfrm>
    </dsp:sp>
    <dsp:sp modelId="{29A498AB-5660-42D0-968F-6AED228066EC}">
      <dsp:nvSpPr>
        <dsp:cNvPr id="0" name=""/>
        <dsp:cNvSpPr/>
      </dsp:nvSpPr>
      <dsp:spPr>
        <a:xfrm>
          <a:off x="320199" y="3891949"/>
          <a:ext cx="4482795" cy="265680"/>
        </a:xfrm>
        <a:prstGeom prst="roundRect">
          <a:avLst/>
        </a:prstGeom>
        <a:gradFill rotWithShape="0">
          <a:gsLst>
            <a:gs pos="0">
              <a:schemeClr val="accent2">
                <a:hueOff val="1149490"/>
                <a:satOff val="-18772"/>
                <a:lumOff val="1176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1149490"/>
                <a:satOff val="-18772"/>
                <a:lumOff val="1176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9439" tIns="0" rIns="169439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CPP Advanced:</a:t>
          </a:r>
        </a:p>
      </dsp:txBody>
      <dsp:txXfrm>
        <a:off x="333168" y="3904918"/>
        <a:ext cx="4456857" cy="2397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D54FDF-CCC0-4CC8-8252-4597FF28114C}">
      <dsp:nvSpPr>
        <dsp:cNvPr id="0" name=""/>
        <dsp:cNvSpPr/>
      </dsp:nvSpPr>
      <dsp:spPr>
        <a:xfrm>
          <a:off x="0" y="968389"/>
          <a:ext cx="6403994" cy="3770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021" tIns="874776" rIns="497021" bIns="298704" numCol="1" spcCol="1270" anchor="t" anchorCtr="0">
          <a:noAutofit/>
        </a:bodyPr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200" kern="1200" dirty="0"/>
            <a:t>Git basics</a:t>
          </a:r>
        </a:p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200" kern="1200" dirty="0"/>
            <a:t>GitHub basics</a:t>
          </a:r>
        </a:p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200" kern="1200" dirty="0"/>
            <a:t>Assignment submission</a:t>
          </a:r>
        </a:p>
      </dsp:txBody>
      <dsp:txXfrm>
        <a:off x="0" y="968389"/>
        <a:ext cx="6403994" cy="3770550"/>
      </dsp:txXfrm>
    </dsp:sp>
    <dsp:sp modelId="{6876DF30-88C6-4342-9FF9-903D232E05E1}">
      <dsp:nvSpPr>
        <dsp:cNvPr id="0" name=""/>
        <dsp:cNvSpPr/>
      </dsp:nvSpPr>
      <dsp:spPr>
        <a:xfrm>
          <a:off x="320199" y="348469"/>
          <a:ext cx="4482795" cy="12398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9439" tIns="0" rIns="169439" bIns="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Source Control:</a:t>
          </a:r>
        </a:p>
      </dsp:txBody>
      <dsp:txXfrm>
        <a:off x="380723" y="408993"/>
        <a:ext cx="4361747" cy="11187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7483BB-5ED8-40A2-B22A-5B62132FCFD2}">
      <dsp:nvSpPr>
        <dsp:cNvPr id="0" name=""/>
        <dsp:cNvSpPr/>
      </dsp:nvSpPr>
      <dsp:spPr>
        <a:xfrm>
          <a:off x="0" y="397204"/>
          <a:ext cx="6403994" cy="226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021" tIns="374904" rIns="497021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Viewport control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Outliner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Details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Content Drawer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Output Log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World/Project settings</a:t>
          </a:r>
        </a:p>
      </dsp:txBody>
      <dsp:txXfrm>
        <a:off x="0" y="397204"/>
        <a:ext cx="6403994" cy="2268000"/>
      </dsp:txXfrm>
    </dsp:sp>
    <dsp:sp modelId="{320C46A1-16B9-4AB8-BFE3-DC0053663BD7}">
      <dsp:nvSpPr>
        <dsp:cNvPr id="0" name=""/>
        <dsp:cNvSpPr/>
      </dsp:nvSpPr>
      <dsp:spPr>
        <a:xfrm>
          <a:off x="320199" y="131524"/>
          <a:ext cx="4482795" cy="5313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9439" tIns="0" rIns="16943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1" kern="1200" dirty="0"/>
            <a:t>UE Editor Basics (refresher)</a:t>
          </a:r>
          <a:r>
            <a:rPr lang="en-US" sz="1800" kern="1200" dirty="0"/>
            <a:t>: </a:t>
          </a:r>
        </a:p>
      </dsp:txBody>
      <dsp:txXfrm>
        <a:off x="346138" y="157463"/>
        <a:ext cx="4430917" cy="479482"/>
      </dsp:txXfrm>
    </dsp:sp>
    <dsp:sp modelId="{6E75BE23-E928-4A8D-A9BC-1CD290D0A2B2}">
      <dsp:nvSpPr>
        <dsp:cNvPr id="0" name=""/>
        <dsp:cNvSpPr/>
      </dsp:nvSpPr>
      <dsp:spPr>
        <a:xfrm>
          <a:off x="0" y="3028084"/>
          <a:ext cx="6403994" cy="1927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1149490"/>
              <a:satOff val="-18772"/>
              <a:lumOff val="117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021" tIns="374904" rIns="497021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Basic environment (sky, lights, atmosphere etc.)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Placing Actors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BSP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Blueprints refresher</a:t>
          </a:r>
        </a:p>
      </dsp:txBody>
      <dsp:txXfrm>
        <a:off x="0" y="3028084"/>
        <a:ext cx="6403994" cy="1927800"/>
      </dsp:txXfrm>
    </dsp:sp>
    <dsp:sp modelId="{F54E809A-C9AD-4893-95FB-2614467DA9DD}">
      <dsp:nvSpPr>
        <dsp:cNvPr id="0" name=""/>
        <dsp:cNvSpPr/>
      </dsp:nvSpPr>
      <dsp:spPr>
        <a:xfrm>
          <a:off x="320199" y="2762404"/>
          <a:ext cx="4482795" cy="531360"/>
        </a:xfrm>
        <a:prstGeom prst="roundRect">
          <a:avLst/>
        </a:prstGeom>
        <a:gradFill rotWithShape="0">
          <a:gsLst>
            <a:gs pos="0">
              <a:schemeClr val="accent2">
                <a:hueOff val="1149490"/>
                <a:satOff val="-18772"/>
                <a:lumOff val="1176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1149490"/>
                <a:satOff val="-18772"/>
                <a:lumOff val="1176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9439" tIns="0" rIns="16943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Scene Creation:</a:t>
          </a:r>
        </a:p>
      </dsp:txBody>
      <dsp:txXfrm>
        <a:off x="346138" y="2788343"/>
        <a:ext cx="4430917" cy="4794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D54FDF-CCC0-4CC8-8252-4597FF28114C}">
      <dsp:nvSpPr>
        <dsp:cNvPr id="0" name=""/>
        <dsp:cNvSpPr/>
      </dsp:nvSpPr>
      <dsp:spPr>
        <a:xfrm>
          <a:off x="0" y="1095424"/>
          <a:ext cx="6403994" cy="325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021" tIns="499872" rIns="497021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Spawning Actors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Using physics (simulation, gravity, etc.)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Using Transform calculations (forward direction, rotation etc.)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Handling custom gameplay logic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Logging</a:t>
          </a:r>
        </a:p>
      </dsp:txBody>
      <dsp:txXfrm>
        <a:off x="0" y="1095424"/>
        <a:ext cx="6403994" cy="3250800"/>
      </dsp:txXfrm>
    </dsp:sp>
    <dsp:sp modelId="{6876DF30-88C6-4342-9FF9-903D232E05E1}">
      <dsp:nvSpPr>
        <dsp:cNvPr id="0" name=""/>
        <dsp:cNvSpPr/>
      </dsp:nvSpPr>
      <dsp:spPr>
        <a:xfrm>
          <a:off x="320199" y="741184"/>
          <a:ext cx="4482795" cy="7084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9439" tIns="0" rIns="16943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Basic Physics based game:</a:t>
          </a:r>
        </a:p>
      </dsp:txBody>
      <dsp:txXfrm>
        <a:off x="354784" y="775769"/>
        <a:ext cx="4413625" cy="63931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D54FDF-CCC0-4CC8-8252-4597FF28114C}">
      <dsp:nvSpPr>
        <dsp:cNvPr id="0" name=""/>
        <dsp:cNvSpPr/>
      </dsp:nvSpPr>
      <dsp:spPr>
        <a:xfrm>
          <a:off x="0" y="809944"/>
          <a:ext cx="6403994" cy="388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021" tIns="583184" rIns="497021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UE </a:t>
          </a:r>
          <a:r>
            <a:rPr lang="en-US" sz="2800" kern="1200" dirty="0" err="1"/>
            <a:t>MetaData</a:t>
          </a:r>
          <a:r>
            <a:rPr lang="en-US" sz="2800" kern="1200" dirty="0"/>
            <a:t> and reflection system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Collision/Overlap events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Actor communication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UMG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BP-CPP Interop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Debugging</a:t>
          </a:r>
        </a:p>
      </dsp:txBody>
      <dsp:txXfrm>
        <a:off x="0" y="809944"/>
        <a:ext cx="6403994" cy="3880800"/>
      </dsp:txXfrm>
    </dsp:sp>
    <dsp:sp modelId="{6876DF30-88C6-4342-9FF9-903D232E05E1}">
      <dsp:nvSpPr>
        <dsp:cNvPr id="0" name=""/>
        <dsp:cNvSpPr/>
      </dsp:nvSpPr>
      <dsp:spPr>
        <a:xfrm>
          <a:off x="320199" y="396664"/>
          <a:ext cx="4482795" cy="8265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9439" tIns="0" rIns="169439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Third Person Platformer:</a:t>
          </a:r>
        </a:p>
      </dsp:txBody>
      <dsp:txXfrm>
        <a:off x="360548" y="437013"/>
        <a:ext cx="4402097" cy="74586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D54FDF-CCC0-4CC8-8252-4597FF28114C}">
      <dsp:nvSpPr>
        <dsp:cNvPr id="0" name=""/>
        <dsp:cNvSpPr/>
      </dsp:nvSpPr>
      <dsp:spPr>
        <a:xfrm>
          <a:off x="0" y="760219"/>
          <a:ext cx="6403994" cy="4054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021" tIns="687324" rIns="497021" bIns="234696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dirty="0"/>
            <a:t>UE Data structures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dirty="0"/>
            <a:t>Composition and Actor components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dirty="0"/>
            <a:t>Slate (UI)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dirty="0"/>
            <a:t>Strategy pattern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dirty="0"/>
            <a:t>Niagara Particle system</a:t>
          </a:r>
        </a:p>
      </dsp:txBody>
      <dsp:txXfrm>
        <a:off x="0" y="760219"/>
        <a:ext cx="6403994" cy="4054050"/>
      </dsp:txXfrm>
    </dsp:sp>
    <dsp:sp modelId="{6876DF30-88C6-4342-9FF9-903D232E05E1}">
      <dsp:nvSpPr>
        <dsp:cNvPr id="0" name=""/>
        <dsp:cNvSpPr/>
      </dsp:nvSpPr>
      <dsp:spPr>
        <a:xfrm>
          <a:off x="320199" y="273139"/>
          <a:ext cx="4482795" cy="9741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9439" tIns="0" rIns="169439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First Person Shooter:</a:t>
          </a:r>
        </a:p>
      </dsp:txBody>
      <dsp:txXfrm>
        <a:off x="367754" y="320694"/>
        <a:ext cx="4387685" cy="87905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D54FDF-CCC0-4CC8-8252-4597FF28114C}">
      <dsp:nvSpPr>
        <dsp:cNvPr id="0" name=""/>
        <dsp:cNvSpPr/>
      </dsp:nvSpPr>
      <dsp:spPr>
        <a:xfrm>
          <a:off x="0" y="707254"/>
          <a:ext cx="6403994" cy="4189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021" tIns="728980" rIns="497021" bIns="248920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/>
            <a:t>Building for mobile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/>
            <a:t>Paper 2D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/>
            <a:t>Background parallax effect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/>
            <a:t>File I/O (XML/JSON game configuration)</a:t>
          </a:r>
        </a:p>
      </dsp:txBody>
      <dsp:txXfrm>
        <a:off x="0" y="707254"/>
        <a:ext cx="6403994" cy="4189500"/>
      </dsp:txXfrm>
    </dsp:sp>
    <dsp:sp modelId="{6876DF30-88C6-4342-9FF9-903D232E05E1}">
      <dsp:nvSpPr>
        <dsp:cNvPr id="0" name=""/>
        <dsp:cNvSpPr/>
      </dsp:nvSpPr>
      <dsp:spPr>
        <a:xfrm>
          <a:off x="320199" y="190654"/>
          <a:ext cx="4482795" cy="10332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9439" tIns="0" rIns="169439" bIns="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2D Space shooter:</a:t>
          </a:r>
        </a:p>
      </dsp:txBody>
      <dsp:txXfrm>
        <a:off x="370636" y="241091"/>
        <a:ext cx="4381921" cy="9323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B548E75-1D94-41E4-8CAC-9631837BFE23}" type="datetimeFigureOut">
              <a:rPr lang="en-IL" smtClean="0"/>
              <a:t>09/10/2022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23176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09/10/2022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2158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09/10/2022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75344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09/10/2022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3336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09/10/2022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6098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09/10/2022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51611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09/10/2022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7723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09/10/2022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95791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09/10/2022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04444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09/10/2022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66032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09/10/2022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7183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09/10/2022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7548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09/10/2022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22184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09/10/2022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7033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09/10/2022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4664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09/10/2022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858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09/10/2022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45918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-10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48E75-1D94-41E4-8CAC-9631837BFE23}" type="datetimeFigureOut">
              <a:rPr lang="en-IL" smtClean="0"/>
              <a:t>09/10/2022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4396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9">
            <a:extLst>
              <a:ext uri="{FF2B5EF4-FFF2-40B4-BE49-F238E27FC236}">
                <a16:creationId xmlns:a16="http://schemas.microsoft.com/office/drawing/2014/main" id="{3C51B9DA-B0CC-480A-8EA5-4D5C3E051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4FEB63-D469-22CD-AF3E-1A555A21D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028" y="965200"/>
            <a:ext cx="6170943" cy="4329641"/>
          </a:xfrm>
        </p:spPr>
        <p:txBody>
          <a:bodyPr anchor="ctr">
            <a:normAutofit/>
          </a:bodyPr>
          <a:lstStyle/>
          <a:p>
            <a:r>
              <a:rPr lang="en-US" sz="5400"/>
              <a:t>Unreal engine advnced</a:t>
            </a:r>
            <a:endParaRPr lang="en-IL" sz="5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E7231C-4305-A293-4AD3-E3724C4D6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965200"/>
            <a:ext cx="3367361" cy="4329641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syllabus</a:t>
            </a:r>
            <a:endParaRPr lang="en-IL"/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858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E22EE-E5C7-10CD-2383-06036A0A7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Schedule</a:t>
            </a:r>
            <a:endParaRPr lang="en-I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A7125CA-BEED-6C11-9153-F4C97E3355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9008478"/>
              </p:ext>
            </p:extLst>
          </p:nvPr>
        </p:nvGraphicFramePr>
        <p:xfrm>
          <a:off x="1261485" y="1975655"/>
          <a:ext cx="8142864" cy="4343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335">
                  <a:extLst>
                    <a:ext uri="{9D8B030D-6E8A-4147-A177-3AD203B41FA5}">
                      <a16:colId xmlns:a16="http://schemas.microsoft.com/office/drawing/2014/main" val="788676069"/>
                    </a:ext>
                  </a:extLst>
                </a:gridCol>
                <a:gridCol w="3573780">
                  <a:extLst>
                    <a:ext uri="{9D8B030D-6E8A-4147-A177-3AD203B41FA5}">
                      <a16:colId xmlns:a16="http://schemas.microsoft.com/office/drawing/2014/main" val="270803823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639095873"/>
                    </a:ext>
                  </a:extLst>
                </a:gridCol>
                <a:gridCol w="1365249">
                  <a:extLst>
                    <a:ext uri="{9D8B030D-6E8A-4147-A177-3AD203B41FA5}">
                      <a16:colId xmlns:a16="http://schemas.microsoft.com/office/drawing/2014/main" val="1744146072"/>
                    </a:ext>
                  </a:extLst>
                </a:gridCol>
              </a:tblGrid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Date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Class Subject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Homework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Comments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3424681035"/>
                  </a:ext>
                </a:extLst>
              </a:tr>
              <a:tr h="538390">
                <a:tc>
                  <a:txBody>
                    <a:bodyPr/>
                    <a:lstStyle/>
                    <a:p>
                      <a:r>
                        <a:rPr lang="en-US" sz="1500" dirty="0"/>
                        <a:t>31/10/22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Introduction</a:t>
                      </a:r>
                    </a:p>
                    <a:p>
                      <a:r>
                        <a:rPr lang="en-US" sz="1500" dirty="0"/>
                        <a:t>Verify Installations: UE5, VS2022, git etc.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CPP background &amp; Hello World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UE5 Editor refresher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Git and GitHub simple workflow (clone course repo, create branch, stage, commit, push to GitHub) – </a:t>
                      </a:r>
                      <a:r>
                        <a:rPr lang="en-US" sz="1500" b="1" dirty="0"/>
                        <a:t>this will be a written manual</a:t>
                      </a:r>
                    </a:p>
                    <a:p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Basic CPP exercise 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Creating a simple scene in UE5 from blank scene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* Complete installations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All installations should be done before the first class (instructions will be sent via Discord)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3065119838"/>
                  </a:ext>
                </a:extLst>
              </a:tr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7/11/22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CPP basics: from Variables to Arrays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UE5: BSP and blueprints logic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CPP exercise – basic lvl2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Simple BP exercise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endParaRPr lang="en-IL" sz="1500" dirty="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3723310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585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E22EE-E5C7-10CD-2383-06036A0A7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Schedule</a:t>
            </a:r>
            <a:endParaRPr lang="en-I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A7125CA-BEED-6C11-9153-F4C97E3355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2388034"/>
              </p:ext>
            </p:extLst>
          </p:nvPr>
        </p:nvGraphicFramePr>
        <p:xfrm>
          <a:off x="1261485" y="1975655"/>
          <a:ext cx="8142864" cy="3437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5716">
                  <a:extLst>
                    <a:ext uri="{9D8B030D-6E8A-4147-A177-3AD203B41FA5}">
                      <a16:colId xmlns:a16="http://schemas.microsoft.com/office/drawing/2014/main" val="788676069"/>
                    </a:ext>
                  </a:extLst>
                </a:gridCol>
                <a:gridCol w="2035716">
                  <a:extLst>
                    <a:ext uri="{9D8B030D-6E8A-4147-A177-3AD203B41FA5}">
                      <a16:colId xmlns:a16="http://schemas.microsoft.com/office/drawing/2014/main" val="270803823"/>
                    </a:ext>
                  </a:extLst>
                </a:gridCol>
                <a:gridCol w="2035716">
                  <a:extLst>
                    <a:ext uri="{9D8B030D-6E8A-4147-A177-3AD203B41FA5}">
                      <a16:colId xmlns:a16="http://schemas.microsoft.com/office/drawing/2014/main" val="2639095873"/>
                    </a:ext>
                  </a:extLst>
                </a:gridCol>
                <a:gridCol w="2035716">
                  <a:extLst>
                    <a:ext uri="{9D8B030D-6E8A-4147-A177-3AD203B41FA5}">
                      <a16:colId xmlns:a16="http://schemas.microsoft.com/office/drawing/2014/main" val="1744146072"/>
                    </a:ext>
                  </a:extLst>
                </a:gridCol>
              </a:tblGrid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Date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Class Subject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Homework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Comments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3424681035"/>
                  </a:ext>
                </a:extLst>
              </a:tr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14/11/22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CPP basic to intermediate: from Strings to memory allocation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Start basic physics game – CPP </a:t>
                      </a:r>
                      <a:r>
                        <a:rPr lang="en-US" sz="1500"/>
                        <a:t>in unreal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Intermediate CPP exercise: Create a simple API (Player, Item etc.)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Add more elements to class physics game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endParaRPr lang="en-IL" sz="1500" dirty="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120024186"/>
                  </a:ext>
                </a:extLst>
              </a:tr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21/11/22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endParaRPr lang="en-IL" sz="1500" dirty="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936986959"/>
                  </a:ext>
                </a:extLst>
              </a:tr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28/11/22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endParaRPr lang="en-IL" sz="150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endParaRPr lang="en-IL" sz="1500" dirty="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3629272029"/>
                  </a:ext>
                </a:extLst>
              </a:tr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5/12/22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endParaRPr lang="en-IL" sz="150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endParaRPr lang="en-IL" sz="1500" dirty="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3356077232"/>
                  </a:ext>
                </a:extLst>
              </a:tr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12/12/22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endParaRPr lang="en-IL" sz="1500" dirty="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3269130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8456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E22EE-E5C7-10CD-2383-06036A0A7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Schedule</a:t>
            </a:r>
            <a:endParaRPr lang="en-I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A7125CA-BEED-6C11-9153-F4C97E3355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3443351"/>
              </p:ext>
            </p:extLst>
          </p:nvPr>
        </p:nvGraphicFramePr>
        <p:xfrm>
          <a:off x="1261485" y="1975655"/>
          <a:ext cx="8142864" cy="2147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4288">
                  <a:extLst>
                    <a:ext uri="{9D8B030D-6E8A-4147-A177-3AD203B41FA5}">
                      <a16:colId xmlns:a16="http://schemas.microsoft.com/office/drawing/2014/main" val="788676069"/>
                    </a:ext>
                  </a:extLst>
                </a:gridCol>
                <a:gridCol w="2714288">
                  <a:extLst>
                    <a:ext uri="{9D8B030D-6E8A-4147-A177-3AD203B41FA5}">
                      <a16:colId xmlns:a16="http://schemas.microsoft.com/office/drawing/2014/main" val="270803823"/>
                    </a:ext>
                  </a:extLst>
                </a:gridCol>
                <a:gridCol w="2714288">
                  <a:extLst>
                    <a:ext uri="{9D8B030D-6E8A-4147-A177-3AD203B41FA5}">
                      <a16:colId xmlns:a16="http://schemas.microsoft.com/office/drawing/2014/main" val="1744146072"/>
                    </a:ext>
                  </a:extLst>
                </a:gridCol>
              </a:tblGrid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Date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Class Subject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Comments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3424681035"/>
                  </a:ext>
                </a:extLst>
              </a:tr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19/12/22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endParaRPr lang="en-IL" sz="150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endParaRPr lang="en-IL" sz="1500" dirty="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4101745339"/>
                  </a:ext>
                </a:extLst>
              </a:tr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26/12/22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endParaRPr lang="en-IL" sz="150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endParaRPr lang="en-IL" sz="150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468404393"/>
                  </a:ext>
                </a:extLst>
              </a:tr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2/1/22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endParaRPr lang="en-IL" sz="150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endParaRPr lang="en-IL" sz="150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3944233299"/>
                  </a:ext>
                </a:extLst>
              </a:tr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9/1/22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endParaRPr lang="en-IL" sz="150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endParaRPr lang="en-IL" sz="150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2421470322"/>
                  </a:ext>
                </a:extLst>
              </a:tr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16/1/22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endParaRPr lang="en-IL" sz="150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endParaRPr lang="en-IL" sz="1500" dirty="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1181268004"/>
                  </a:ext>
                </a:extLst>
              </a:tr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23/1/22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Final project submission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endParaRPr lang="en-IL" sz="1500" dirty="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832271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4076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E22EE-E5C7-10CD-2383-06036A0A7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F0FF1-4E1E-4712-4C2B-4D60BE83D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22370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/>
              <a:t>Course Structure</a:t>
            </a:r>
            <a:endParaRPr lang="en-IL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05D10C0-AC6D-3044-30F1-40F030AFC1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62781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1933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0BD2399-7475-404C-BAC9-E55E16769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748104-6E76-4AD9-9940-82154F97E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5D64D5-51B5-72DC-1D77-0DD0777AE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 sz="3200"/>
              <a:t>Course subjects</a:t>
            </a:r>
            <a:endParaRPr lang="en-IL" sz="32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3CE14A-35CC-5E71-9294-E28C27EF93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3818406"/>
              </p:ext>
            </p:extLst>
          </p:nvPr>
        </p:nvGraphicFramePr>
        <p:xfrm>
          <a:off x="4678344" y="1127125"/>
          <a:ext cx="6403994" cy="5087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0704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D64D5-51B5-72DC-1D77-0DD0777AE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 sz="3200"/>
              <a:t>Course subjects</a:t>
            </a:r>
            <a:endParaRPr lang="en-IL" sz="32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3CE14A-35CC-5E71-9294-E28C27EF93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6295447"/>
              </p:ext>
            </p:extLst>
          </p:nvPr>
        </p:nvGraphicFramePr>
        <p:xfrm>
          <a:off x="4678344" y="1127125"/>
          <a:ext cx="6403994" cy="5087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1420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D64D5-51B5-72DC-1D77-0DD0777AE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 sz="3200"/>
              <a:t>Course subjects</a:t>
            </a:r>
            <a:endParaRPr lang="en-IL" sz="32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3CE14A-35CC-5E71-9294-E28C27EF93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3279636"/>
              </p:ext>
            </p:extLst>
          </p:nvPr>
        </p:nvGraphicFramePr>
        <p:xfrm>
          <a:off x="4678344" y="1127125"/>
          <a:ext cx="6403994" cy="5087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7819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D64D5-51B5-72DC-1D77-0DD0777AE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 sz="3200"/>
              <a:t>Course subjects</a:t>
            </a:r>
            <a:endParaRPr lang="en-IL" sz="32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3CE14A-35CC-5E71-9294-E28C27EF93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5318707"/>
              </p:ext>
            </p:extLst>
          </p:nvPr>
        </p:nvGraphicFramePr>
        <p:xfrm>
          <a:off x="4678344" y="1127125"/>
          <a:ext cx="6403994" cy="5087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759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D64D5-51B5-72DC-1D77-0DD0777AE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 sz="3200"/>
              <a:t>Course subjects</a:t>
            </a:r>
            <a:endParaRPr lang="en-IL" sz="32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3CE14A-35CC-5E71-9294-E28C27EF93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7558348"/>
              </p:ext>
            </p:extLst>
          </p:nvPr>
        </p:nvGraphicFramePr>
        <p:xfrm>
          <a:off x="4678344" y="1127125"/>
          <a:ext cx="6403994" cy="5087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4016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D64D5-51B5-72DC-1D77-0DD0777AE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 sz="3200"/>
              <a:t>Course subjects</a:t>
            </a:r>
            <a:endParaRPr lang="en-IL" sz="32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3CE14A-35CC-5E71-9294-E28C27EF93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0216998"/>
              </p:ext>
            </p:extLst>
          </p:nvPr>
        </p:nvGraphicFramePr>
        <p:xfrm>
          <a:off x="4678344" y="1127125"/>
          <a:ext cx="6403994" cy="5087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509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D64D5-51B5-72DC-1D77-0DD0777AE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 sz="3200"/>
              <a:t>Course subjects</a:t>
            </a:r>
            <a:endParaRPr lang="en-IL" sz="32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3CE14A-35CC-5E71-9294-E28C27EF93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1397578"/>
              </p:ext>
            </p:extLst>
          </p:nvPr>
        </p:nvGraphicFramePr>
        <p:xfrm>
          <a:off x="4678344" y="1127125"/>
          <a:ext cx="6403994" cy="5087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283631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1601</TotalTime>
  <Words>407</Words>
  <Application>Microsoft Office PowerPoint</Application>
  <PresentationFormat>Widescreen</PresentationFormat>
  <Paragraphs>134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Vapor Trail</vt:lpstr>
      <vt:lpstr>Unreal engine advnced</vt:lpstr>
      <vt:lpstr>Course Structure</vt:lpstr>
      <vt:lpstr>Course subjects</vt:lpstr>
      <vt:lpstr>Course subjects</vt:lpstr>
      <vt:lpstr>Course subjects</vt:lpstr>
      <vt:lpstr>Course subjects</vt:lpstr>
      <vt:lpstr>Course subjects</vt:lpstr>
      <vt:lpstr>Course subjects</vt:lpstr>
      <vt:lpstr>Course subjects</vt:lpstr>
      <vt:lpstr>Course Schedule</vt:lpstr>
      <vt:lpstr>Course Schedule</vt:lpstr>
      <vt:lpstr>Course Schedule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Unreal engine advnced</dc:title>
  <dc:creator>Shahar Schneider</dc:creator>
  <cp:lastModifiedBy>Shahar Schneider</cp:lastModifiedBy>
  <cp:revision>66</cp:revision>
  <dcterms:created xsi:type="dcterms:W3CDTF">2022-10-07T08:07:26Z</dcterms:created>
  <dcterms:modified xsi:type="dcterms:W3CDTF">2022-10-09T09:36:10Z</dcterms:modified>
</cp:coreProperties>
</file>