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1"/>
  </p:handoutMasterIdLst>
  <p:sldIdLst>
    <p:sldId id="256" r:id="rId2"/>
    <p:sldId id="269" r:id="rId3"/>
    <p:sldId id="275" r:id="rId4"/>
    <p:sldId id="278" r:id="rId5"/>
    <p:sldId id="270" r:id="rId6"/>
    <p:sldId id="279" r:id="rId7"/>
    <p:sldId id="277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ors-c-st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Iterators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Iterators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Iterators are used to point at the memory addresses of values in STL containers.</a:t>
            </a:r>
          </a:p>
          <a:p>
            <a:r>
              <a:rPr lang="en-GB" sz="2400"/>
              <a:t>They </a:t>
            </a:r>
            <a:r>
              <a:rPr lang="en-GB" sz="2400" dirty="0"/>
              <a:t>reduce the complexity and execution time of the program.</a:t>
            </a:r>
          </a:p>
        </p:txBody>
      </p: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begin() </a:t>
            </a:r>
            <a:r>
              <a:rPr lang="en-GB" sz="2400" dirty="0"/>
              <a:t>: This function is used to return the beginning position of the container.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1082AF2-3929-9734-C601-FD1E72C0D9A5}"/>
              </a:ext>
            </a:extLst>
          </p:cNvPr>
          <p:cNvSpPr txBox="1">
            <a:spLocks/>
          </p:cNvSpPr>
          <p:nvPr/>
        </p:nvSpPr>
        <p:spPr>
          <a:xfrm>
            <a:off x="4997704" y="1284431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end() </a:t>
            </a:r>
            <a:r>
              <a:rPr lang="en-GB" sz="2400" dirty="0"/>
              <a:t>: This function is used to return the after end position of the container.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A910D-9924-4B23-E436-2BF44704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5" y="2307759"/>
            <a:ext cx="6082306" cy="102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4899D-E3B4-83D9-36D3-3AD51022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85" y="4136398"/>
            <a:ext cx="6269058" cy="20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begin() </a:t>
            </a:r>
            <a:r>
              <a:rPr lang="en-GB" sz="2400" dirty="0"/>
              <a:t>: This function is used to return the beginning position of the container.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1082AF2-3929-9734-C601-FD1E72C0D9A5}"/>
              </a:ext>
            </a:extLst>
          </p:cNvPr>
          <p:cNvSpPr txBox="1">
            <a:spLocks/>
          </p:cNvSpPr>
          <p:nvPr/>
        </p:nvSpPr>
        <p:spPr>
          <a:xfrm>
            <a:off x="4997704" y="1284431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end() </a:t>
            </a:r>
            <a:r>
              <a:rPr lang="en-GB" sz="2400" dirty="0"/>
              <a:t>: This function is used to return the after end position of the container.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A910D-9924-4B23-E436-2BF44704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5" y="2307759"/>
            <a:ext cx="6082306" cy="1028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31CE94-CDE9-7E22-1D0F-4875840B1FBF}"/>
              </a:ext>
            </a:extLst>
          </p:cNvPr>
          <p:cNvCxnSpPr/>
          <p:nvPr/>
        </p:nvCxnSpPr>
        <p:spPr>
          <a:xfrm flipV="1">
            <a:off x="10420350" y="2673350"/>
            <a:ext cx="234950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037730-B355-E7B1-A2C0-099E32DA4C6E}"/>
              </a:ext>
            </a:extLst>
          </p:cNvPr>
          <p:cNvSpPr txBox="1"/>
          <p:nvPr/>
        </p:nvSpPr>
        <p:spPr>
          <a:xfrm>
            <a:off x="9398000" y="4159250"/>
            <a:ext cx="1917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Should be ++it1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E7B99-A388-D98F-229D-2B998F210B39}"/>
              </a:ext>
            </a:extLst>
          </p:cNvPr>
          <p:cNvCxnSpPr/>
          <p:nvPr/>
        </p:nvCxnSpPr>
        <p:spPr>
          <a:xfrm flipV="1">
            <a:off x="6281973" y="3004792"/>
            <a:ext cx="234950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51849-7E91-7E72-E341-E394B287A251}"/>
              </a:ext>
            </a:extLst>
          </p:cNvPr>
          <p:cNvSpPr txBox="1"/>
          <p:nvPr/>
        </p:nvSpPr>
        <p:spPr>
          <a:xfrm>
            <a:off x="5323123" y="4504053"/>
            <a:ext cx="19177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Notice the dereference (*) operator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78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advance()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urw-din"/>
              </a:rPr>
              <a:t> 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is used to increment the iterator position till the specified number mentioned in its arguments.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97D0C-12DD-BD79-1AF0-7691E5F0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04" y="1881054"/>
            <a:ext cx="66207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next() 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returns the new iterator that the iterator would point after advancing the positions mentioned in its arguments.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F2CC-8078-EF16-7984-0B455A6E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66" y="1427235"/>
            <a:ext cx="6244273" cy="81731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AF9F5EA-CB80-573F-3370-135D5032FED8}"/>
              </a:ext>
            </a:extLst>
          </p:cNvPr>
          <p:cNvSpPr txBox="1">
            <a:spLocks/>
          </p:cNvSpPr>
          <p:nvPr/>
        </p:nvSpPr>
        <p:spPr>
          <a:xfrm>
            <a:off x="4988571" y="3075264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 err="1">
                <a:solidFill>
                  <a:srgbClr val="FFFFFF"/>
                </a:solidFill>
                <a:effectLst/>
                <a:latin typeface="urw-din"/>
              </a:rPr>
              <a:t>prev</a:t>
            </a: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() 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returns the new iterator that the iterator would point after decrementing the positions mentioned in its arguments.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0947-2DB5-0B38-1919-A257A64B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350" y="4392922"/>
            <a:ext cx="6745954" cy="8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963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inserter() : This function is used to insert the elements at any position in the container.</a:t>
            </a:r>
          </a:p>
          <a:p>
            <a:pPr marL="0" indent="0">
              <a:buNone/>
            </a:pPr>
            <a:r>
              <a:rPr lang="en-GB" sz="2400" dirty="0"/>
              <a:t>It accepts 2 arguments, the container and iterator to position where the elements have to be inserted.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10480-FA24-6FCF-115F-DB6C3146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25" y="2282255"/>
            <a:ext cx="6334743" cy="26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https://www.geeksforgeeks.org/iterators-c-stl/</a:t>
            </a:r>
            <a:endParaRPr lang="en-US" dirty="0"/>
          </a:p>
          <a:p>
            <a:pPr algn="r"/>
            <a:r>
              <a:rPr lang="en-US" dirty="0"/>
              <a:t> </a:t>
            </a:r>
          </a:p>
          <a:p>
            <a:pPr algn="r"/>
            <a:r>
              <a:rPr lang="en-US" dirty="0"/>
              <a:t>Plural sight – “C++ beyond the basics” – Kate Gregory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3013</TotalTime>
  <Words>254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urw-din</vt:lpstr>
      <vt:lpstr>Vapor Trail</vt:lpstr>
      <vt:lpstr>CPP Beginners</vt:lpstr>
      <vt:lpstr>Iterators</vt:lpstr>
      <vt:lpstr>Common methods</vt:lpstr>
      <vt:lpstr>Common methods</vt:lpstr>
      <vt:lpstr>Common methods</vt:lpstr>
      <vt:lpstr>Common methods</vt:lpstr>
      <vt:lpstr>Common methods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266</cp:revision>
  <dcterms:created xsi:type="dcterms:W3CDTF">2022-10-07T08:07:26Z</dcterms:created>
  <dcterms:modified xsi:type="dcterms:W3CDTF">2022-12-19T17:33:57Z</dcterms:modified>
</cp:coreProperties>
</file>