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70" r:id="rId3"/>
    <p:sldId id="271" r:id="rId4"/>
    <p:sldId id="275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58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operator_preced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Operators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special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Special operators: </a:t>
            </a:r>
            <a:r>
              <a:rPr lang="en-GB" sz="2400" dirty="0"/>
              <a:t>These include the </a:t>
            </a:r>
            <a:r>
              <a:rPr lang="en-GB" sz="2400" b="1" dirty="0" err="1"/>
              <a:t>sizeof</a:t>
            </a:r>
            <a:r>
              <a:rPr lang="en-GB" sz="2400" dirty="0"/>
              <a:t> operator, which returns the size of a data type or variable in bytes.</a:t>
            </a:r>
          </a:p>
          <a:p>
            <a:endParaRPr lang="en-GB" sz="2400" dirty="0"/>
          </a:p>
          <a:p>
            <a:r>
              <a:rPr lang="en-GB" sz="2400" dirty="0"/>
              <a:t>the address-of operator (</a:t>
            </a:r>
            <a:r>
              <a:rPr lang="en-GB" sz="2400" b="1" dirty="0"/>
              <a:t>&amp;</a:t>
            </a:r>
            <a:r>
              <a:rPr lang="en-GB" sz="2400" dirty="0"/>
              <a:t>), which returns the memory address of a variable.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Operator overloading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Operator overloading </a:t>
            </a:r>
            <a:r>
              <a:rPr lang="en-GB" sz="2400" dirty="0"/>
              <a:t>is a feature in C++ that allows you to define the way that operators (such as +, -, , etc.) work with your custom types.</a:t>
            </a:r>
          </a:p>
          <a:p>
            <a:endParaRPr lang="en-GB" sz="2400" dirty="0"/>
          </a:p>
          <a:p>
            <a:r>
              <a:rPr lang="en-GB" sz="2400" dirty="0"/>
              <a:t>For example, you might define an operator+ function for a "complex" class that adds two complex numbers together, or you might define an operator function for a "matrix" class that multiplies two matrices together.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Operator overloading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To overload an operator, you define a function with a special name and prototype.</a:t>
            </a:r>
          </a:p>
          <a:p>
            <a:endParaRPr lang="en-GB" sz="2400" dirty="0"/>
          </a:p>
          <a:p>
            <a:r>
              <a:rPr lang="en-GB" sz="2400" dirty="0"/>
              <a:t>For example, to overload the</a:t>
            </a:r>
            <a:r>
              <a:rPr lang="en-GB" sz="2400" b="1" dirty="0"/>
              <a:t> + operator </a:t>
            </a:r>
            <a:r>
              <a:rPr lang="en-GB" sz="2400" dirty="0"/>
              <a:t>for a class called </a:t>
            </a:r>
            <a:r>
              <a:rPr lang="en-GB" sz="2400" b="1" dirty="0"/>
              <a:t>"</a:t>
            </a:r>
            <a:r>
              <a:rPr lang="en-GB" sz="2400" b="1" dirty="0" err="1"/>
              <a:t>MyClass</a:t>
            </a:r>
            <a:r>
              <a:rPr lang="en-GB" sz="2400" b="1" dirty="0"/>
              <a:t>"</a:t>
            </a:r>
            <a:r>
              <a:rPr lang="en-GB" sz="2400" dirty="0"/>
              <a:t>,</a:t>
            </a:r>
            <a:r>
              <a:rPr lang="en-GB" sz="2400" b="1" dirty="0"/>
              <a:t> </a:t>
            </a:r>
            <a:r>
              <a:rPr lang="en-GB" sz="2400" dirty="0"/>
              <a:t>you would define a function like this: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B147C-D887-8171-F54E-BDF247E5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6" y="5130800"/>
            <a:ext cx="6613392" cy="7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Operator overloading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You can then use the overloaded operator just like you would use the built-in version. For example: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B147C-D887-8171-F54E-BDF247E5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68" y="3651250"/>
            <a:ext cx="6613392" cy="738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E750B-6E54-51C5-340E-EF17E95D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68" y="4527047"/>
            <a:ext cx="3392902" cy="11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3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Operator overloading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Operator overloading can be a powerful tool, but it can also make your code more difficult to understand if used excessively or in a way that is inconsistent with the way that the operators are normally used.</a:t>
            </a:r>
          </a:p>
          <a:p>
            <a:endParaRPr lang="en-GB" sz="2400" dirty="0"/>
          </a:p>
          <a:p>
            <a:r>
              <a:rPr lang="en-GB" sz="2400" dirty="0"/>
              <a:t>It's important to use operator overloading carefully and only when it makes your code more readable and maintainable.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Assignment Operator overloading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In C++, you can overload the </a:t>
            </a:r>
            <a:r>
              <a:rPr lang="en-GB" sz="2400" b="1" dirty="0"/>
              <a:t>assignment operator (=) </a:t>
            </a:r>
            <a:r>
              <a:rPr lang="en-GB" sz="2400" dirty="0"/>
              <a:t>for your own custom classes.</a:t>
            </a:r>
          </a:p>
          <a:p>
            <a:endParaRPr lang="en-GB" sz="2400"/>
          </a:p>
          <a:p>
            <a:r>
              <a:rPr lang="en-GB" sz="2400"/>
              <a:t>This </a:t>
            </a:r>
            <a:r>
              <a:rPr lang="en-GB" sz="2400" dirty="0"/>
              <a:t>allows you to define how the assignment operator should work with objects of your class. 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Assignment Operator overloading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For example: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CE534-E395-4711-697D-DD3AC6F59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48" y="2823472"/>
            <a:ext cx="6230601" cy="34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https://en.cppreference.com/w/cpp/language/operator_precedence</a:t>
            </a:r>
            <a:endParaRPr lang="en-US" dirty="0"/>
          </a:p>
          <a:p>
            <a:r>
              <a:rPr lang="en-US" dirty="0"/>
              <a:t>C++ fundamentals including C++ 17 by Kate Gregory – PluralSight.com</a:t>
            </a:r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In C++, operators are special symbols that perform specific operations on one, two, or three operands, and then return a result.</a:t>
            </a:r>
          </a:p>
          <a:p>
            <a:endParaRPr lang="en-GB" sz="2400" dirty="0"/>
          </a:p>
          <a:p>
            <a:r>
              <a:rPr lang="en-GB" sz="2400" dirty="0"/>
              <a:t>There are many types of operators in C++, including: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Arithmetic operators</a:t>
            </a:r>
            <a:r>
              <a:rPr lang="en-GB" sz="2400" dirty="0"/>
              <a:t>: These operators perform basic arithmetic operations, such as addition (+), subtraction (-), multiplication (*), division (/), and modulus (%).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Increment/Decrement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Increment and decrement operators: </a:t>
            </a:r>
            <a:r>
              <a:rPr lang="en-GB" sz="2400" dirty="0"/>
              <a:t>These operators increase or decrease the value of a variable by 1.</a:t>
            </a:r>
          </a:p>
          <a:p>
            <a:endParaRPr lang="en-GB" sz="2400" dirty="0"/>
          </a:p>
          <a:p>
            <a:r>
              <a:rPr lang="en-GB" sz="2400" dirty="0"/>
              <a:t>The increment operator (++) increments the value, while the decrement operator (--) decrements the value.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Relational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Relational operators</a:t>
            </a:r>
            <a:r>
              <a:rPr lang="en-GB" sz="2400" dirty="0"/>
              <a:t>: These operators compare two values and return a Boolean value (true or false) based on the comparison.</a:t>
            </a:r>
          </a:p>
          <a:p>
            <a:endParaRPr lang="en-GB" sz="2400" dirty="0"/>
          </a:p>
          <a:p>
            <a:r>
              <a:rPr lang="en-GB" sz="2400" dirty="0"/>
              <a:t>Examples include equal to (==), not equal to (!=), greater than (&gt;), less than (&lt;), greater than or equal to (&gt;=), and less than or equal to (&lt;=).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8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Logical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Logical operators: </a:t>
            </a:r>
            <a:r>
              <a:rPr lang="en-GB" sz="2400" dirty="0"/>
              <a:t>These operators perform logical operations on Boolean values.</a:t>
            </a:r>
          </a:p>
          <a:p>
            <a:endParaRPr lang="en-GB" sz="2400" dirty="0"/>
          </a:p>
          <a:p>
            <a:r>
              <a:rPr lang="en-GB" sz="2400" dirty="0"/>
              <a:t>Examples include AND (&amp;&amp;), OR (||), and NOT (!).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Assignment operators: </a:t>
            </a:r>
            <a:r>
              <a:rPr lang="en-GB" sz="2400" dirty="0"/>
              <a:t>These operators assign a value to a variable.</a:t>
            </a:r>
          </a:p>
          <a:p>
            <a:endParaRPr lang="en-GB" sz="2400" dirty="0"/>
          </a:p>
          <a:p>
            <a:r>
              <a:rPr lang="en-GB" sz="2400" dirty="0"/>
              <a:t>The most basic assignment operator is the equal sign (=), but there are also compound assignment operators such as +=, -=, *=, and /=.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Conditional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Conditional operator: </a:t>
            </a:r>
            <a:r>
              <a:rPr lang="en-GB" sz="2400" dirty="0"/>
              <a:t>This operator is a ternary operator (operates on three operands) that evaluates a </a:t>
            </a:r>
            <a:r>
              <a:rPr lang="en-GB" sz="2400" dirty="0" err="1"/>
              <a:t>boolean</a:t>
            </a:r>
            <a:r>
              <a:rPr lang="en-GB" sz="2400" dirty="0"/>
              <a:t> expression and returns one of two values based on the result of the evaluation.</a:t>
            </a:r>
          </a:p>
          <a:p>
            <a:endParaRPr lang="en-GB" sz="2400" dirty="0"/>
          </a:p>
          <a:p>
            <a:r>
              <a:rPr lang="en-GB" sz="2400" dirty="0"/>
              <a:t>It is written as "?:" and has the following form: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b="1" dirty="0"/>
              <a:t> int </a:t>
            </a:r>
            <a:r>
              <a:rPr lang="en-GB" sz="2400" b="1" dirty="0" err="1"/>
              <a:t>val</a:t>
            </a:r>
            <a:r>
              <a:rPr lang="en-GB" sz="2400" b="1" dirty="0"/>
              <a:t> = condition ? value1 : value2.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5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Bitwise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Bitwise operators: </a:t>
            </a:r>
            <a:r>
              <a:rPr lang="en-GB" sz="2400" dirty="0"/>
              <a:t>These operators perform bit-level operations on integers. </a:t>
            </a:r>
          </a:p>
          <a:p>
            <a:endParaRPr lang="en-GB" sz="2400" dirty="0"/>
          </a:p>
          <a:p>
            <a:r>
              <a:rPr lang="en-GB" sz="2400" dirty="0"/>
              <a:t>Examples include AND (&amp;), OR (|), XOR (^), NOT (~), left shift (&lt;&lt;), and right shift (&gt;&gt;).</a:t>
            </a:r>
          </a:p>
        </p:txBody>
      </p:sp>
      <p:pic>
        <p:nvPicPr>
          <p:cNvPr id="23" name="Graphic 22" descr="Network diagram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800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3733</TotalTime>
  <Words>616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CPP Beginners</vt:lpstr>
      <vt:lpstr>Operators</vt:lpstr>
      <vt:lpstr>Arithmetic</vt:lpstr>
      <vt:lpstr>Increment/Decrement</vt:lpstr>
      <vt:lpstr>Relational</vt:lpstr>
      <vt:lpstr>Logical</vt:lpstr>
      <vt:lpstr>Assignment</vt:lpstr>
      <vt:lpstr>Conditional</vt:lpstr>
      <vt:lpstr>Bitwise</vt:lpstr>
      <vt:lpstr>special</vt:lpstr>
      <vt:lpstr>Operator overloading</vt:lpstr>
      <vt:lpstr>Operator overloading</vt:lpstr>
      <vt:lpstr>Operator overloading</vt:lpstr>
      <vt:lpstr>Operator overloading</vt:lpstr>
      <vt:lpstr>Assignment Operator overloading</vt:lpstr>
      <vt:lpstr>Assignment Operator overloading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462</cp:revision>
  <dcterms:created xsi:type="dcterms:W3CDTF">2022-10-07T08:07:26Z</dcterms:created>
  <dcterms:modified xsi:type="dcterms:W3CDTF">2023-01-02T18:29:16Z</dcterms:modified>
</cp:coreProperties>
</file>