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3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14/11/2022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lass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Classes and Structs – part 2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https://en.cppreference.com/w/cpp/language/classes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PluralSight.com – “Learn to program with c++ 17 </a:t>
            </a:r>
            <a:r>
              <a:rPr lang="en-US" b="1" dirty="0"/>
              <a:t>by Kate Gregory</a:t>
            </a:r>
            <a:r>
              <a:rPr lang="en-US" dirty="0"/>
              <a:t>”</a:t>
            </a:r>
            <a:endParaRPr lang="en-IL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We are going to make an example of an </a:t>
            </a:r>
            <a:r>
              <a:rPr lang="en-GB" sz="2400" b="1" dirty="0"/>
              <a:t>Attack Vehicle</a:t>
            </a:r>
            <a:r>
              <a:rPr lang="en-GB" sz="2400" dirty="0"/>
              <a:t> logic</a:t>
            </a:r>
          </a:p>
          <a:p>
            <a:r>
              <a:rPr lang="en-GB" sz="2400" dirty="0"/>
              <a:t>We we’ll have a class called “Vehicle”</a:t>
            </a:r>
          </a:p>
          <a:p>
            <a:pPr lvl="1"/>
            <a:r>
              <a:rPr lang="en-GB" sz="2200" dirty="0"/>
              <a:t>It has 2 data fields:</a:t>
            </a:r>
          </a:p>
          <a:p>
            <a:pPr lvl="2"/>
            <a:r>
              <a:rPr lang="en-GB" sz="2000" b="1" dirty="0"/>
              <a:t>Fuel</a:t>
            </a:r>
          </a:p>
          <a:p>
            <a:pPr lvl="2"/>
            <a:r>
              <a:rPr lang="en-GB" sz="2000" b="1" dirty="0"/>
              <a:t>Weapon</a:t>
            </a:r>
            <a:r>
              <a:rPr lang="en-GB" sz="2000" dirty="0"/>
              <a:t>	</a:t>
            </a:r>
          </a:p>
          <a:p>
            <a:endParaRPr lang="en-GB" sz="2400" dirty="0"/>
          </a:p>
          <a:p>
            <a:r>
              <a:rPr lang="en-GB" sz="2400" b="1" dirty="0"/>
              <a:t>Weapon </a:t>
            </a:r>
            <a:r>
              <a:rPr lang="en-GB" sz="2400" dirty="0"/>
              <a:t>will be a struct and will hold:</a:t>
            </a:r>
          </a:p>
          <a:p>
            <a:pPr lvl="1"/>
            <a:r>
              <a:rPr lang="en-GB" sz="2200" b="1" dirty="0"/>
              <a:t>Damage</a:t>
            </a:r>
          </a:p>
          <a:p>
            <a:pPr lvl="1"/>
            <a:r>
              <a:rPr lang="en-GB" sz="2200" b="1" dirty="0"/>
              <a:t>Name</a:t>
            </a:r>
          </a:p>
          <a:p>
            <a:pPr lvl="1"/>
            <a:r>
              <a:rPr lang="en-GB" sz="2200" b="1" dirty="0"/>
              <a:t>Ammo</a:t>
            </a:r>
          </a:p>
          <a:p>
            <a:pPr lvl="1"/>
            <a:endParaRPr lang="en-GB" sz="22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Vehicle’s methods:</a:t>
            </a:r>
          </a:p>
          <a:p>
            <a:pPr lvl="1"/>
            <a:r>
              <a:rPr lang="en-GB" sz="1500" dirty="0" err="1"/>
              <a:t>AddFuel</a:t>
            </a:r>
            <a:endParaRPr lang="en-GB" sz="1500" dirty="0"/>
          </a:p>
          <a:p>
            <a:pPr lvl="1"/>
            <a:r>
              <a:rPr lang="en-GB" sz="1500" dirty="0" err="1"/>
              <a:t>GetFuel</a:t>
            </a:r>
            <a:endParaRPr lang="en-GB" sz="1500" dirty="0"/>
          </a:p>
          <a:p>
            <a:pPr lvl="1"/>
            <a:r>
              <a:rPr lang="en-GB" sz="1500" dirty="0" err="1"/>
              <a:t>GetAmmo</a:t>
            </a:r>
            <a:endParaRPr lang="en-GB" sz="1500" dirty="0"/>
          </a:p>
          <a:p>
            <a:pPr lvl="1"/>
            <a:r>
              <a:rPr lang="en-GB" sz="1500" dirty="0" err="1"/>
              <a:t>GetVehicleStats</a:t>
            </a:r>
            <a:endParaRPr lang="en-GB" sz="1500" dirty="0"/>
          </a:p>
          <a:p>
            <a:pPr lvl="1"/>
            <a:r>
              <a:rPr lang="en-GB" sz="1500" dirty="0"/>
              <a:t>Shoot</a:t>
            </a:r>
          </a:p>
          <a:p>
            <a:pPr lvl="1"/>
            <a:r>
              <a:rPr lang="en-GB" sz="1500" dirty="0"/>
              <a:t>Drive</a:t>
            </a:r>
          </a:p>
          <a:p>
            <a:r>
              <a:rPr lang="en-GB" sz="2400" dirty="0"/>
              <a:t>Weapon’s methods:</a:t>
            </a:r>
          </a:p>
          <a:p>
            <a:pPr lvl="1"/>
            <a:r>
              <a:rPr lang="en-GB" sz="2200" dirty="0" err="1"/>
              <a:t>GetName</a:t>
            </a:r>
            <a:endParaRPr lang="en-GB" sz="2200" dirty="0"/>
          </a:p>
          <a:p>
            <a:pPr lvl="1"/>
            <a:r>
              <a:rPr lang="en-GB" sz="2200" dirty="0"/>
              <a:t>Shoot</a:t>
            </a:r>
          </a:p>
          <a:p>
            <a:pPr lvl="1"/>
            <a:r>
              <a:rPr lang="en-GB" sz="2200"/>
              <a:t>GetAmmo</a:t>
            </a:r>
            <a:endParaRPr lang="en-GB" sz="2200" dirty="0"/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Translating design into code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Generally </a:t>
            </a:r>
            <a:r>
              <a:rPr lang="en-GB" sz="2400" b="1" dirty="0"/>
              <a:t>member variables are private </a:t>
            </a:r>
            <a:r>
              <a:rPr lang="en-GB" sz="2400" dirty="0"/>
              <a:t>– for </a:t>
            </a:r>
            <a:r>
              <a:rPr lang="en-GB" sz="2400" b="1" dirty="0"/>
              <a:t>Encapsulation</a:t>
            </a:r>
          </a:p>
          <a:p>
            <a:r>
              <a:rPr lang="en-GB" sz="2400" b="1" dirty="0"/>
              <a:t>Member functions </a:t>
            </a:r>
            <a:r>
              <a:rPr lang="en-GB" sz="2400" dirty="0"/>
              <a:t>that can be thought of trivially are </a:t>
            </a:r>
            <a:r>
              <a:rPr lang="en-GB" sz="2400" b="1" dirty="0"/>
              <a:t>usually public</a:t>
            </a:r>
            <a:r>
              <a:rPr lang="en-GB" sz="2400" dirty="0"/>
              <a:t>.</a:t>
            </a:r>
          </a:p>
          <a:p>
            <a:r>
              <a:rPr lang="en-GB" sz="2400" b="1" dirty="0"/>
              <a:t>Constructors</a:t>
            </a:r>
            <a:r>
              <a:rPr lang="en-GB" sz="2400" dirty="0"/>
              <a:t> – used to initialize variables (CPP member variables are </a:t>
            </a:r>
            <a:r>
              <a:rPr lang="en-GB" sz="2400" b="1" dirty="0"/>
              <a:t>NOT initialized </a:t>
            </a:r>
            <a:r>
              <a:rPr lang="en-GB" sz="2400" dirty="0"/>
              <a:t>by default). Constructors </a:t>
            </a:r>
            <a:r>
              <a:rPr lang="en-GB" sz="2400" b="1" dirty="0"/>
              <a:t>DO NOT have a return type </a:t>
            </a:r>
            <a:r>
              <a:rPr lang="en-GB" sz="2400" dirty="0"/>
              <a:t>(not even </a:t>
            </a:r>
            <a:r>
              <a:rPr lang="en-GB" sz="2400" i="1" dirty="0"/>
              <a:t>void).</a:t>
            </a:r>
            <a:endParaRPr lang="en-GB" sz="2400" dirty="0"/>
          </a:p>
          <a:p>
            <a:pPr marL="457200" lvl="1" indent="0">
              <a:buNone/>
            </a:pPr>
            <a:endParaRPr lang="en-GB" sz="2200" dirty="0"/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Code structure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1 header file per class for </a:t>
            </a:r>
            <a:r>
              <a:rPr lang="en-GB" sz="2400" dirty="0" err="1"/>
              <a:t>decleration</a:t>
            </a:r>
            <a:r>
              <a:rPr lang="en-GB" sz="2400" dirty="0"/>
              <a:t>.</a:t>
            </a:r>
          </a:p>
          <a:p>
            <a:r>
              <a:rPr lang="en-GB" sz="2400" dirty="0"/>
              <a:t>1 </a:t>
            </a:r>
            <a:r>
              <a:rPr lang="en-GB" sz="2400" dirty="0" err="1"/>
              <a:t>cpp</a:t>
            </a:r>
            <a:r>
              <a:rPr lang="en-GB" sz="2400" dirty="0"/>
              <a:t> file per class for implementation.</a:t>
            </a:r>
          </a:p>
          <a:p>
            <a:r>
              <a:rPr lang="en-GB" sz="2400" dirty="0"/>
              <a:t>Any code that uses the class, simply includes the header.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Code structure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9724390" cy="40241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en-GB" sz="2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Player.h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file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Player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private: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int Health; 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//UE convention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unsigned int Level;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public: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Player(); 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//Default Constructor (</a:t>
            </a:r>
            <a:r>
              <a:rPr lang="en-GB" sz="2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ctor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Player(int health, unsigned int level);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int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GetHealth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 {return Health;} 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GB" sz="2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GetLevel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is implemented </a:t>
            </a:r>
            <a:r>
              <a:rPr lang="en-GB" sz="24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inline</a:t>
            </a:r>
            <a:endParaRPr lang="en-GB" sz="24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TakeDamage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(unsigned int const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damageAmount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4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Inline functions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>
                <a:cs typeface="Cascadia Code" panose="020B0609020000020004" pitchFamily="49" charset="0"/>
              </a:rPr>
              <a:t>Some functions are really obvious and are added mostly to keep the data private.</a:t>
            </a:r>
          </a:p>
          <a:p>
            <a:r>
              <a:rPr lang="en-GB" sz="2400" dirty="0">
                <a:cs typeface="Cascadia Code" panose="020B0609020000020004" pitchFamily="49" charset="0"/>
              </a:rPr>
              <a:t>So it is very common to show the code right with the deceleration of the function. This is often referred to as “inline”. </a:t>
            </a:r>
          </a:p>
          <a:p>
            <a:pPr marL="0" indent="0">
              <a:buNone/>
            </a:pPr>
            <a:r>
              <a:rPr lang="en-GB" sz="2400" dirty="0">
                <a:cs typeface="Cascadia Code" panose="020B0609020000020004" pitchFamily="49" charset="0"/>
              </a:rPr>
              <a:t>*** NOT TO BE CONFUSED WITH</a:t>
            </a:r>
            <a:r>
              <a:rPr lang="en-GB" sz="2400" b="1" dirty="0">
                <a:cs typeface="Cascadia Code" panose="020B0609020000020004" pitchFamily="49" charset="0"/>
              </a:rPr>
              <a:t> INLINE</a:t>
            </a:r>
            <a:r>
              <a:rPr lang="en-GB" sz="2400" dirty="0">
                <a:cs typeface="Cascadia Code" panose="020B0609020000020004" pitchFamily="49" charset="0"/>
              </a:rPr>
              <a:t> KEYWORD***</a:t>
            </a:r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Code structure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9724390" cy="40241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Player.cpp file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#include “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Player.h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Player::Player() : Health(100), Level(1)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Player::Player(int health, unsigned int level) : Health(health), Level(level)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{}</a:t>
            </a: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void Player::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TakeDamage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(unsigned int const 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damageAmount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Health -= 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damageAmount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if(Health &lt; 0)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	Health = 0;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} 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9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Creating instances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972439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main.cpp file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#include 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Player.h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>
                <a:latin typeface="Cascadia Code" panose="020B0609020000020004" pitchFamily="49" charset="0"/>
                <a:cs typeface="Cascadia Code" panose="020B0609020000020004" pitchFamily="49" charset="0"/>
              </a:rPr>
              <a:t>Player p1;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calls the default 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ctor</a:t>
            </a:r>
            <a:endParaRPr lang="en-GB" sz="16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Player p2(200, 10);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calles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2</a:t>
            </a:r>
            <a:r>
              <a:rPr lang="en-GB" sz="1600" baseline="30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nd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ctor</a:t>
            </a:r>
            <a:endParaRPr lang="en-GB" sz="16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Plyer p3{150, 5};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//also 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calles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2</a:t>
            </a:r>
            <a:r>
              <a:rPr lang="en-GB" sz="1600" baseline="30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nd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ctor</a:t>
            </a:r>
            <a:endParaRPr lang="en-GB" sz="16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// DON’T USE = WHEN DECLARING AN OBJECT AND INITIALIZING IT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pe();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*BAD* - actually declares a function!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p4{};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same as Player p1;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078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3291</TotalTime>
  <Words>484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Cascadia Code</vt:lpstr>
      <vt:lpstr>Century Gothic</vt:lpstr>
      <vt:lpstr>Vapor Trail</vt:lpstr>
      <vt:lpstr>Unreal engine advnced</vt:lpstr>
      <vt:lpstr>Design</vt:lpstr>
      <vt:lpstr>Design</vt:lpstr>
      <vt:lpstr>Translating design into code</vt:lpstr>
      <vt:lpstr>Code structure</vt:lpstr>
      <vt:lpstr>Code structure</vt:lpstr>
      <vt:lpstr>Inline functions</vt:lpstr>
      <vt:lpstr>Code structure</vt:lpstr>
      <vt:lpstr>Creating instances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324</cp:revision>
  <dcterms:created xsi:type="dcterms:W3CDTF">2022-10-07T08:07:26Z</dcterms:created>
  <dcterms:modified xsi:type="dcterms:W3CDTF">2022-11-14T18:24:30Z</dcterms:modified>
</cp:coreProperties>
</file>