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0"/>
  </p:handoutMasterIdLst>
  <p:sldIdLst>
    <p:sldId id="256" r:id="rId2"/>
    <p:sldId id="269" r:id="rId3"/>
    <p:sldId id="275" r:id="rId4"/>
    <p:sldId id="270" r:id="rId5"/>
    <p:sldId id="276" r:id="rId6"/>
    <p:sldId id="27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vector/vecto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en.cppreference.com/w/cpp/container/vecto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vector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Vector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Vectors are sequence containers representing arrays that can change in size.</a:t>
            </a:r>
          </a:p>
          <a:p>
            <a:r>
              <a:rPr lang="en-GB" sz="2400" dirty="0"/>
              <a:t>Just like arrays, vectors use contiguous storage locations for their elements</a:t>
            </a:r>
          </a:p>
          <a:p>
            <a:r>
              <a:rPr lang="en-GB" sz="2400" dirty="0"/>
              <a:t>Internally, vectors use a dynamically allocated array to store their elements. This array may need to be reallocated in order to grow in size when new elements are inserted</a:t>
            </a:r>
          </a:p>
        </p:txBody>
      </p:sp>
      <p:pic>
        <p:nvPicPr>
          <p:cNvPr id="23" name="Graphic 22" descr="Box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std::vector::size (number of elements)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4997704" y="3139735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</a:t>
            </a:r>
            <a:r>
              <a:rPr lang="en-GB" sz="2400" dirty="0" err="1"/>
              <a:t>push_back</a:t>
            </a:r>
            <a:r>
              <a:rPr lang="en-GB" sz="2400" dirty="0"/>
              <a:t> (like Add() in list)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A0010-FCD0-AB18-BE7A-3015A652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27" y="1452635"/>
            <a:ext cx="6512953" cy="512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03A8D-1C71-0297-911E-2D864790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61" y="4313391"/>
            <a:ext cx="387721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[] operator (not safe – </a:t>
            </a:r>
            <a:r>
              <a:rPr lang="en-GB" sz="2400"/>
              <a:t>but faster)</a:t>
            </a:r>
            <a:endParaRPr lang="en-GB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801D6-6E58-D536-96E4-E4008C1C9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29" y="1292837"/>
            <a:ext cx="5668166" cy="1362265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4997704" y="3139735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std::vector::at (bounds check)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0FA2B4-7EF8-0277-C6FA-A52B6C3EE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30" y="4435809"/>
            <a:ext cx="568721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std::vector::empty (returns true if vector is empty)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5057825" y="987287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</a:t>
            </a:r>
            <a:r>
              <a:rPr lang="en-GB" sz="2400" dirty="0" err="1"/>
              <a:t>pop_back</a:t>
            </a:r>
            <a:r>
              <a:rPr lang="en-GB" sz="2400" dirty="0"/>
              <a:t> (removes last element)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34A3D-C87A-04E4-CED5-0786E17B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43" y="2097347"/>
            <a:ext cx="345805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3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Common methods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0FA2F8-6C7C-3186-B57B-E4FBE66603D0}"/>
              </a:ext>
            </a:extLst>
          </p:cNvPr>
          <p:cNvSpPr txBox="1">
            <a:spLocks/>
          </p:cNvSpPr>
          <p:nvPr/>
        </p:nvSpPr>
        <p:spPr>
          <a:xfrm>
            <a:off x="4997704" y="465348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std::vector::data (pointer to the internal array)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85A964-C72E-42D0-F8B2-C0590E985264}"/>
              </a:ext>
            </a:extLst>
          </p:cNvPr>
          <p:cNvSpPr txBox="1">
            <a:spLocks/>
          </p:cNvSpPr>
          <p:nvPr/>
        </p:nvSpPr>
        <p:spPr>
          <a:xfrm>
            <a:off x="5139306" y="3552660"/>
            <a:ext cx="6832600" cy="5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std::vector::clear (remove all elements)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7EEB6-D40C-8B2C-22FF-DDBBD8BA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06" y="1942077"/>
            <a:ext cx="3543795" cy="628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182D1-2007-96E6-0FE9-77C523134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30" y="4813522"/>
            <a:ext cx="247684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3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hlinkClick r:id="rId3"/>
              </a:rPr>
              <a:t>https://cplusplus.com/reference/vector/vector/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https://en.cppreference.com/w/cpp/container/vector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Plural sight – “C++ beyond the basics” – Kate Gregory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2926</TotalTime>
  <Words>208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Unreal engine advnced</vt:lpstr>
      <vt:lpstr>Vector</vt:lpstr>
      <vt:lpstr>Common methods</vt:lpstr>
      <vt:lpstr>Common methods</vt:lpstr>
      <vt:lpstr>Common methods</vt:lpstr>
      <vt:lpstr>Common methods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244</cp:revision>
  <dcterms:created xsi:type="dcterms:W3CDTF">2022-10-07T08:07:26Z</dcterms:created>
  <dcterms:modified xsi:type="dcterms:W3CDTF">2022-12-05T15:57:14Z</dcterms:modified>
</cp:coreProperties>
</file>