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1"/>
  </p:handoutMasterIdLst>
  <p:sldIdLst>
    <p:sldId id="256" r:id="rId2"/>
    <p:sldId id="269" r:id="rId3"/>
    <p:sldId id="270" r:id="rId4"/>
    <p:sldId id="271" r:id="rId5"/>
    <p:sldId id="272" r:id="rId6"/>
    <p:sldId id="274" r:id="rId7"/>
    <p:sldId id="275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9:46:40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760 20 24575,'0'-1'0,"-1"0"0,1 0 0,-1 0 0,1 0 0,-1 0 0,0 0 0,1 0 0,-1 1 0,0-1 0,0 0 0,0 0 0,1 1 0,-1-1 0,0 1 0,0-1 0,0 1 0,0-1 0,0 1 0,0-1 0,0 1 0,0 0 0,0 0 0,0 0 0,0-1 0,0 1 0,-1 0 0,0 0 0,-36-2 0,33 2 0,-11-1 0,1 0 0,-1 2 0,0 0 0,0 0 0,1 2 0,-1 0 0,1 0 0,-1 2 0,1 0 0,1 1 0,-1 0 0,1 1 0,-16 10 0,4 0 0,1 0 0,0 2 0,1 1 0,1 1 0,1 0 0,2 2 0,-27 36 0,37-44 0,-28 40 0,-47 93 0,69-113 0,1 0 0,2 1 0,1 1 0,-14 73 0,11-27 0,8-54 0,2-1 0,1 1 0,0 32 0,4-49 0,0 1 0,0-1 0,1 1 0,1-1 0,0 0 0,0 0 0,2 0 0,-1 0 0,2 0 0,-1 0 0,9 13 0,97 147 0,-88-145 0,1-1 0,2-2 0,0 0 0,44 30 0,-13-9 0,40 22 0,-73-52 0,0-1 0,1-1 0,25 10 0,17 9 0,-40-20 0,0-2 0,1-1 0,0-1 0,0-1 0,35 4 0,21 5 0,-49-10 0,0-2 0,0-2 0,0-1 0,40-5 0,10 2 0,-50 1 0,0-1 0,43-9 0,-29 5 0,0 3 0,88 5 0,-37 1 0,-63-4 0,-1-1 0,39-9 0,-24 6 0,-1 2 0,84 5 0,-34 1 0,625-3 0,-709-1 0,-1-1 0,1 0 0,0-1 0,21-7 0,-22 5 0,1 1 0,0 1 0,0 0 0,24-1 0,65-6 0,-49 3 0,-18 0 0,1 0 0,-2-3 0,1-1 0,-2-2 0,64-31 0,22-29 0,-36 20 0,-69 41 0,0 0 0,0 0 0,14-17 0,-20 20 0,15-15 0,-2-1 0,-1-1 0,20-31 0,-11 10 0,4-4 0,-3-1 0,35-79 0,-63 120 0,7-11 0,-1 0 0,-2-1 0,0 0 0,-2-1 0,0 0 0,-2 0 0,0 0 0,0-26 0,-4 16 0,1 19 0,-1 0 0,0 1 0,-1-1 0,-1 0 0,0 0 0,-1 1 0,0-1 0,-9-21 0,-2 6 0,6 11 0,-1 0 0,0 1 0,-2 0 0,0 0 0,-26-30 0,1 7 0,22 24 0,0 2 0,-1-1 0,0 2 0,-32-24 0,-42-14 0,74 44 0,-1 1 0,0 0 0,-21-6 0,-10-5 0,28 12 0,-1 0 0,0 1 0,0 1 0,0 0 0,0 2 0,-1 1 0,-23 0 0,-33-2 0,19-5 0,-25-1 0,-499 10 0,405 17 0,109-19 0,-111 15 0,6 3 0,100-12 0,14 4 0,-23 0 0,-801-10 0,871 0 0,-1 0 0,1-1 0,0-1 0,0 0 0,-14-6 0,-44-9 0,-36 1 0,78 12 60,-51-16-1,53 13-554,0 2 1,-29-5-1,42 10-6331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9:56:20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1445 1 24575,'-512'0'0,"487"3"0,1 1 0,-1 1 0,1 1 0,0 1 0,1 1 0,-31 16 0,36-17 0,-128 60 0,7 21 0,111-72 0,0 2 0,2 2 0,0 0 0,2 1 0,0 2 0,2 0 0,0 2 0,-34 49 0,-15 31 0,57-79 0,-2 0 0,2 1 0,1 1 0,-15 45 0,26-68 0,-2 8 0,1 0 0,0 0 0,0 0 0,1 0 0,0 18 0,2-28 0,0 0 0,1 0 0,-1 1 0,1-1 0,0 0 0,-1 0 0,2 0 0,-1 0 0,0 0 0,0 0 0,1-1 0,-1 1 0,1 0 0,0-1 0,0 1 0,0-1 0,0 1 0,1-1 0,-1 0 0,0 0 0,1 0 0,0 0 0,-1-1 0,1 1 0,0-1 0,0 1 0,6 1 0,13 5 0,1-1 0,0-1 0,0-1 0,0-1 0,1 0 0,30-1 0,-30-2 0,0 1 0,0 1 0,27 8 0,-27-5 0,-1-2 0,1 0 0,29 0 0,142 14 0,52-1 0,-210-17 0,-1 2 0,54 10 0,-16-2 0,1-3 0,89-3 0,13 15 0,-30-22 0,164 5 0,-241 6 0,72 2 0,-112-9 0,47 8 0,-28-2 0,3 1 0,-24-4 0,53 2 0,202 11 0,-169-19 0,159 4 0,-216 7 0,-37-5 0,-1-2 0,26 2 0,2267-5 0,-2291 2 0,-1 1 0,1 2 0,30 8 0,26 4 0,1-5 0,144 15 0,-116-9 0,-81-11 0,1-1 0,50 2 0,83 10 0,-19 1 0,48-1 0,31 0 0,521-17 0,-711-2 0,-1-2 0,1-1 0,-1-1 0,0-1 0,-1-1 0,27-13 0,170-61 0,-207 73 0,1 0 0,-1-1 0,-1-1 0,1 0 0,-2-2 0,0 0 0,0 0 0,-2-1 0,1-1 0,-2 0 0,0-1 0,16-28 0,-20 30 0,-1-1 0,0-1 0,-1 1 0,-1-1 0,0 0 0,-1 0 0,-1 0 0,-1-1 0,0 1 0,-1-1 0,-1-24 0,-1 33 0,0 0 0,0 1 0,0-1 0,-1 1 0,0 0 0,-1-1 0,0 1 0,0 0 0,0 0 0,-1 1 0,0-1 0,0 1 0,-1 0 0,1 0 0,-1 0 0,-1 0 0,1 1 0,-1 0 0,0 0 0,0 1 0,0 0 0,-1 0 0,0 0 0,1 1 0,-1 0 0,-13-4 0,-154-40 0,86 35 0,31 5 0,-134-13 0,114 16 0,56 4 0,0-1 0,1-1 0,-24-5 0,-152-25 0,134 25 0,2 0 0,26 4 0,-66-15 0,72 12 0,-1 2 0,-43-3 0,-10-1 0,41 4 0,-76 3 0,80 2 0,0-1 0,-66-10 0,73 6 0,1 1 0,-35 1 0,35 2 0,-1-1 0,-36-7 0,-92-13 0,105 17 0,-1 2 0,-58 5 0,-74-4 0,120-7 0,34 4 0,-47-2 0,-645 7 0,535-19 0,-38 5 0,164 8 0,-92 4 0,97 3 0,1-3 0,-68-9 0,66 4 0,0 2 0,-72 5 0,71 1 0,0-3 0,-68-9 0,50 2 0,-2 4 0,-91 6 0,37 1 0,-290-3 0,285-18 0,56 20 0,-64-4 0,50-15 0,72 11 0,0 2 0,-1 0 0,-30 0 0,-103-14 0,1 0 0,28 8 0,66 3 0,4-1 0,33 4 0,-45-2 0,-158 7-1365,215-1-5461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9:58:3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91 108 24575,'126'3'0,"136"-6"0,-202-5 0,-34 4 0,46-2 0,635 7 0,-567-20 0,-71 20 0,-37 1 0,-1-2 0,0-1 0,61-11 0,-69 8 0,1 1 0,-1 2 0,47 1 0,-47 1 0,0-1 0,1-1 0,-1-1 0,26-5 0,-16 1 0,0 2 0,0 2 0,0 1 0,45 4 0,5 0 0,375-3 0,-299-19 0,829 20 0,-848-20 0,1563 18 0,-812 3 0,-751 17 0,-85-18 0,68 11 0,4 6 0,32-1 0,30 6 0,-165-19 0,-1 0 0,1 1 0,38 15 0,-28-8 0,-13-7 0,1 0 0,23 1 0,-14-1 0,123 17 0,-75-5 0,-64-12 0,-1-1 0,1-1 0,0 0 0,24 0 0,191 14 0,-89 1 0,1077-18 0,-1216-1 0,0 1 0,0 0 0,0 0 0,0 0 0,0 0 0,0 0 0,0 0 0,-1 0 0,1 1 0,0-1 0,0 1 0,0 0 0,0-1 0,0 1 0,-1 0 0,1 0 0,0 0 0,0 0 0,-1 0 0,1 1 0,-1-1 0,1 0 0,-1 1 0,0-1 0,0 1 0,1 0 0,-1-1 0,0 1 0,0 0 0,-1-1 0,1 1 0,0 0 0,-1 0 0,1 0 0,-1 0 0,1 0 0,-1 0 0,0 0 0,0 0 0,0 0 0,0 0 0,0 0 0,0 0 0,-1 3 0,-3 11 0,0 0 0,-1 0 0,0 0 0,-13 24 0,2-3 0,-1 6 0,-2 0 0,-35 56 0,11-22 0,39-69 0,-1 0 0,0-1 0,0 0 0,0 0 0,-1 0 0,0-1 0,-1 0 0,1 0 0,-1 0 0,0-1 0,-1 0 0,1 0 0,-1-1 0,0 0 0,0 0 0,0-1 0,-16 4 0,-41 6 0,0-3 0,-123 2 0,-1806-12 0,1962-3 0,-1-1 0,1-1 0,-59-18 0,34 8 0,-227-41 0,210 39 0,57 12 0,0 1 0,-1 0 0,-32-2 0,-109-12 0,1 1 0,52-1 0,68 13 0,-2-1 0,-59 0 0,70 7 0,4 0 0,-1-1 0,0-2 0,1 0 0,-27-6 0,19 2 0,0 2 0,0 2 0,-1 1 0,-44 4 0,-4 0 0,-1435-3 0,1358 18 0,12 0 0,92-19 0,16 0 0,0 2 0,-66 10 0,54-5 0,-1-1 0,0-3 0,-57-6 0,3 2 0,-91 20 0,131-19 0,-115 15 0,119-8 0,-1-3 0,-71-5 0,22-1 0,-1369 3 0,1340-19 0,117 18 0,0-2 0,0 0 0,0-2 0,1-1 0,-34-12 0,31 9 0,16 6 0,0 0 0,0 0 0,1-2 0,-1 1 0,1-1 0,0 0 0,0-1 0,0 0 0,1-1 0,0 0 0,-11-12 0,8 8 0,1 0 0,1-1 0,0 0 0,0 0 0,1-1 0,1 0 0,0 0 0,1-1 0,1 0 0,0 0 0,1-1 0,0 1 0,1-1 0,1 0 0,0 0 0,1 0 0,1-26 0,0 35 0,-1 0 0,1 0 0,1 0 0,-1 0 0,1 0 0,0 0 0,0 0 0,1 0 0,0 1 0,0-1 0,0 1 0,1-1 0,-1 1 0,1 0 0,1 0 0,-1 0 0,1 0 0,0 0 0,0 1 0,0 0 0,0 0 0,1 0 0,8-6 0,13-17-1365,-19 19-5461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20:10:4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9:44:28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621 107 24575,'-38'0'0,"6"-1"0,-53 7 0,75-5 0,-1 1 0,1 1 0,0 0 0,0 0 0,0 1 0,0 0 0,1 1 0,-1 0 0,-8 6 0,-87 53 0,92-55 0,0 1 0,2 0 0,-1 0 0,1 1 0,0 1 0,1 0 0,1 0 0,0 1 0,0 0 0,2 1 0,-1-1 0,-9 28 0,-6 15 0,14-38 0,1 0 0,0 1 0,2 0 0,0 0 0,1 0 0,1 1 0,-2 32 0,4-28 0,-1 0 0,-10 40 0,8-42 0,0 1 0,2 0 0,-2 27 0,3 64 0,6 142 0,4-204 0,2 19 0,7 70 0,-6-48 0,-4-44 0,29 127 0,-1 18 0,0-54 0,-26-100 0,1 0 0,3-1 0,1-1 0,19 38 0,-4-9 0,24 20 0,-33-51 0,1-1 0,2-1 0,40 46 0,-37-48 0,-8-13 0,2-1 0,-1-1 0,2-1 0,0-1 0,44 24 0,-14-8 0,-20-14 0,1-1 0,0-2 0,1-2 0,1-1 0,50 11 0,15 4 0,-71-19 0,0-1 0,0-1 0,1-2 0,0 0 0,42-3 0,87 18 0,-139-18 0,0 0 0,0 0 0,0-2 0,0-1 0,0 0 0,34-11 0,28-12 0,31-14 0,-72 24 0,-25 11 0,0-1 0,-1-1 0,0 0 0,0-1 0,0 0 0,23-20 0,-10 4 0,-16 15 0,-1-1 0,1 0 0,-2-1 0,1 1 0,-1-2 0,-1 1 0,12-23 0,-3-4 0,32-82 0,-36 74 0,-3-1 0,-2 0 0,4-77 0,-9 52 0,-6-84 0,-2 127 0,0 1 0,-2 0 0,-14-36 0,-9-40 0,12 52 0,14 45 0,1-1 0,0 0 0,0 0 0,1 0 0,0 0 0,-1-11 0,-1-13 0,-1 1 0,-15-48 0,-4-25 0,19 82 0,0 0 0,-12-29 0,-8-30 0,20 61 0,-1 0 0,-17-36 0,14 36 0,1-1 0,-6-26 0,-16-63 0,15 59 0,-14-82 0,19 84 0,-2 0 0,-3 0 0,-1 2 0,-28-57 0,32 78 0,-1 1 0,-1 0 0,-1 0 0,-1 2 0,-29-34 0,34 46 0,-1 1 0,0 0 0,-1 0 0,0 1 0,-1 1 0,-20-10 0,-91-29 0,63 25 0,-156-44 0,79 26 0,66 21 0,-198-53 0,259 69-109,-10-4-310,0 2 1,-39-5-1,47 10-6407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9:56:16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2 24575,'-21'0'0,"10"-1"0,0 0 0,1 1 0,-1 1 0,0-1 0,1 2 0,-1 0 0,1 0 0,-1 0 0,1 2 0,0-1 0,0 1 0,0 0 0,-11 8 0,4-1 0,11-8 0,1 1 0,0-1 0,-1 1 0,1 0 0,0 0 0,1 1 0,-1-1 0,1 1 0,0 0 0,0 1 0,1-1 0,-6 10 0,1 4 0,1 0 0,1 1 0,1 0 0,0 0 0,2 0 0,-2 26 0,3 129 0,3-96 0,-2-48 0,0-19 0,0 1 0,1-1 0,1 1 0,3 19 0,-4-30 0,1 1 0,-1-1 0,1 0 0,0 1 0,0-1 0,0 0 0,0 0 0,0 0 0,0 0 0,1 0 0,-1 0 0,1 0 0,-1 0 0,1 0 0,0-1 0,0 1 0,0-1 0,0 1 0,0-1 0,0 0 0,0 0 0,0 0 0,0 0 0,1 0 0,-1 0 0,0-1 0,1 1 0,4 0 0,51 7 0,-39-4 0,0-1 0,-1-1 0,1-1 0,0 0 0,0-2 0,37-4 0,-45 0 0,0 0 0,-1 0 0,1-1 0,-1 0 0,-1-1 0,1 0 0,-1-1 0,15-16 0,19-13 0,-14 11 0,0-1 0,48-58 0,-69 75 0,-1 1 0,1-1 0,-1 0 0,-1 0 0,0-1 0,-1 0 0,0 0 0,0-1 0,-1 1 0,-1-1 0,0 0 0,0 0 0,-2 0 0,1 0 0,-1 0 0,-2-19 0,2-7 0,0 20 0,-1 1 0,-4-31 0,3 43 0,0 0 0,-1-1 0,1 1 0,-1 0 0,0 0 0,-1 0 0,1 0 0,-1 1 0,0-1 0,0 1 0,0-1 0,-1 1 0,-3-4 0,0 2 0,1 1 0,-1-1 0,-1 1 0,1 1 0,-1-1 0,1 1 0,-1 1 0,-1 0 0,1 0 0,0 0 0,-17-2 0,0 2 0,-1 1 0,-43 3 0,17 0 0,34 1 22,0 0 1,0 0-1,0 2 0,0 1 0,-19 7 1,16-5-523,0-1 0,-41 6 1,49-11-6327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9:56:20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1445 1 24575,'-512'0'0,"487"3"0,1 1 0,-1 1 0,1 1 0,0 1 0,1 1 0,-31 16 0,36-17 0,-128 60 0,7 21 0,111-72 0,0 2 0,2 2 0,0 0 0,2 1 0,0 2 0,2 0 0,0 2 0,-34 49 0,-15 31 0,57-79 0,-2 0 0,2 1 0,1 1 0,-15 45 0,26-68 0,-2 8 0,1 0 0,0 0 0,0 0 0,1 0 0,0 18 0,2-28 0,0 0 0,1 0 0,-1 1 0,1-1 0,0 0 0,-1 0 0,2 0 0,-1 0 0,0 0 0,0 0 0,1-1 0,-1 1 0,1 0 0,0-1 0,0 1 0,0-1 0,0 1 0,1-1 0,-1 0 0,0 0 0,1 0 0,0 0 0,-1-1 0,1 1 0,0-1 0,0 1 0,6 1 0,13 5 0,1-1 0,0-1 0,0-1 0,0-1 0,1 0 0,30-1 0,-30-2 0,0 1 0,0 1 0,27 8 0,-27-5 0,-1-2 0,1 0 0,29 0 0,142 14 0,52-1 0,-210-17 0,-1 2 0,54 10 0,-16-2 0,1-3 0,89-3 0,13 15 0,-30-22 0,164 5 0,-241 6 0,72 2 0,-112-9 0,47 8 0,-28-2 0,3 1 0,-24-4 0,53 2 0,202 11 0,-169-19 0,159 4 0,-216 7 0,-37-5 0,-1-2 0,26 2 0,2267-5 0,-2291 2 0,-1 1 0,1 2 0,30 8 0,26 4 0,1-5 0,144 15 0,-116-9 0,-81-11 0,1-1 0,50 2 0,83 10 0,-19 1 0,48-1 0,31 0 0,521-17 0,-711-2 0,-1-2 0,1-1 0,-1-1 0,0-1 0,-1-1 0,27-13 0,170-61 0,-207 73 0,1 0 0,-1-1 0,-1-1 0,1 0 0,-2-2 0,0 0 0,0 0 0,-2-1 0,1-1 0,-2 0 0,0-1 0,16-28 0,-20 30 0,-1-1 0,0-1 0,-1 1 0,-1-1 0,0 0 0,-1 0 0,-1 0 0,-1-1 0,0 1 0,-1-1 0,-1-24 0,-1 33 0,0 0 0,0 1 0,0-1 0,-1 1 0,0 0 0,-1-1 0,0 1 0,0 0 0,0 0 0,-1 1 0,0-1 0,0 1 0,-1 0 0,1 0 0,-1 0 0,-1 0 0,1 1 0,-1 0 0,0 0 0,0 1 0,0 0 0,-1 0 0,0 0 0,1 1 0,-1 0 0,-13-4 0,-154-40 0,86 35 0,31 5 0,-134-13 0,114 16 0,56 4 0,0-1 0,1-1 0,-24-5 0,-152-25 0,134 25 0,2 0 0,26 4 0,-66-15 0,72 12 0,-1 2 0,-43-3 0,-10-1 0,41 4 0,-76 3 0,80 2 0,0-1 0,-66-10 0,73 6 0,1 1 0,-35 1 0,35 2 0,-1-1 0,-36-7 0,-92-13 0,105 17 0,-1 2 0,-58 5 0,-74-4 0,120-7 0,34 4 0,-47-2 0,-645 7 0,535-19 0,-38 5 0,164 8 0,-92 4 0,97 3 0,1-3 0,-68-9 0,66 4 0,0 2 0,-72 5 0,71 1 0,0-3 0,-68-9 0,50 2 0,-2 4 0,-91 6 0,37 1 0,-290-3 0,285-18 0,56 20 0,-64-4 0,50-15 0,72 11 0,0 2 0,-1 0 0,-30 0 0,-103-14 0,1 0 0,28 8 0,66 3 0,4-1 0,33 4 0,-45-2 0,-158 7-1365,215-1-5461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9:58:3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91 108 24575,'126'3'0,"136"-6"0,-202-5 0,-34 4 0,46-2 0,635 7 0,-567-20 0,-71 20 0,-37 1 0,-1-2 0,0-1 0,61-11 0,-69 8 0,1 1 0,-1 2 0,47 1 0,-47 1 0,0-1 0,1-1 0,-1-1 0,26-5 0,-16 1 0,0 2 0,0 2 0,0 1 0,45 4 0,5 0 0,375-3 0,-299-19 0,829 20 0,-848-20 0,1563 18 0,-812 3 0,-751 17 0,-85-18 0,68 11 0,4 6 0,32-1 0,30 6 0,-165-19 0,-1 0 0,1 1 0,38 15 0,-28-8 0,-13-7 0,1 0 0,23 1 0,-14-1 0,123 17 0,-75-5 0,-64-12 0,-1-1 0,1-1 0,0 0 0,24 0 0,191 14 0,-89 1 0,1077-18 0,-1216-1 0,0 1 0,0 0 0,0 0 0,0 0 0,0 0 0,0 0 0,0 0 0,-1 0 0,1 1 0,0-1 0,0 1 0,0 0 0,0-1 0,0 1 0,-1 0 0,1 0 0,0 0 0,0 0 0,-1 0 0,1 1 0,-1-1 0,1 0 0,-1 1 0,0-1 0,0 1 0,1 0 0,-1-1 0,0 1 0,0 0 0,-1-1 0,1 1 0,0 0 0,-1 0 0,1 0 0,-1 0 0,1 0 0,-1 0 0,0 0 0,0 0 0,0 0 0,0 0 0,0 0 0,0 0 0,-1 3 0,-3 11 0,0 0 0,-1 0 0,0 0 0,-13 24 0,2-3 0,-1 6 0,-2 0 0,-35 56 0,11-22 0,39-69 0,-1 0 0,0-1 0,0 0 0,0 0 0,-1 0 0,0-1 0,-1 0 0,1 0 0,-1 0 0,0-1 0,-1 0 0,1 0 0,-1-1 0,0 0 0,0 0 0,0-1 0,-16 4 0,-41 6 0,0-3 0,-123 2 0,-1806-12 0,1962-3 0,-1-1 0,1-1 0,-59-18 0,34 8 0,-227-41 0,210 39 0,57 12 0,0 1 0,-1 0 0,-32-2 0,-109-12 0,1 1 0,52-1 0,68 13 0,-2-1 0,-59 0 0,70 7 0,4 0 0,-1-1 0,0-2 0,1 0 0,-27-6 0,19 2 0,0 2 0,0 2 0,-1 1 0,-44 4 0,-4 0 0,-1435-3 0,1358 18 0,12 0 0,92-19 0,16 0 0,0 2 0,-66 10 0,54-5 0,-1-1 0,0-3 0,-57-6 0,3 2 0,-91 20 0,131-19 0,-115 15 0,119-8 0,-1-3 0,-71-5 0,22-1 0,-1369 3 0,1340-19 0,117 18 0,0-2 0,0 0 0,0-2 0,1-1 0,-34-12 0,31 9 0,16 6 0,0 0 0,0 0 0,1-2 0,-1 1 0,1-1 0,0 0 0,0-1 0,0 0 0,1-1 0,0 0 0,-11-12 0,8 8 0,1 0 0,1-1 0,0 0 0,0 0 0,1-1 0,1 0 0,0 0 0,1-1 0,1 0 0,0 0 0,1-1 0,0 1 0,1-1 0,1 0 0,0 0 0,1 0 0,1-26 0,0 35 0,-1 0 0,1 0 0,1 0 0,-1 0 0,1 0 0,0 0 0,0 0 0,1 0 0,0 1 0,0-1 0,0 1 0,1-1 0,-1 1 0,1 0 0,1 0 0,-1 0 0,1 0 0,0 0 0,0 1 0,0 0 0,0 0 0,1 0 0,8-6 0,13-17-1365,-19 19-5461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20:08:22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566 12 24575,'-52'15'0,"-95"1"0,107-11 0,28-4 0,0 1 0,0 0 0,1 0 0,-1 1 0,-21 9 0,-16 7 0,39-17 0,1 1 0,-1 1 0,1 0 0,0 0 0,0 1 0,0 0 0,1 0 0,0 1 0,-15 13 0,-11 13 0,30-30 0,1 0 0,-1 1 0,1 0 0,0-1 0,0 1 0,0 0 0,0 0 0,1 1 0,-1-1 0,1 0 0,0 1 0,0 0 0,0-1 0,1 1 0,-1 0 0,1 0 0,0 0 0,0 0 0,0 0 0,0 0 0,1 6 0,0-5 0,0-1 0,0 1 0,1 0 0,-1-1 0,1 1 0,0 0 0,1-1 0,-1 1 0,1-1 0,0 0 0,0 1 0,0-1 0,1 0 0,-1 0 0,1-1 0,0 1 0,0 0 0,1-1 0,-1 0 0,6 5 0,7 3 0,0-1 0,0-1 0,34 15 0,-4-3 0,-27-12 0,0-1 0,1-1 0,0-1 0,0 0 0,1-2 0,0 0 0,-1-2 0,1 0 0,0-1 0,0-1 0,28-4 0,-41 3 0,0-1 0,-1 0 0,1 0 0,-1 0 0,1-1 0,-1 0 0,0 0 0,0-1 0,0 0 0,-1-1 0,12-9 0,1-4 0,0 0 0,19-27 0,-14 15 0,-19 24 0,1 0 0,-2-1 0,1 1 0,-1-1 0,0 0 0,0-1 0,-1 1 0,1-1 0,-2 1 0,1-1 0,-1 0 0,-1 0 0,1 0 0,-1 0 0,-1-1 0,1 1 0,-2 0 0,1 0 0,-1 0 0,0 0 0,0 0 0,-1 0 0,-1 0 0,1 0 0,-1 0 0,0 1 0,-1-1 0,0 1 0,0 0 0,0 0 0,-1 1 0,0-1 0,-12-10 0,-27-26-1365,35 36-5461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20:08:26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1355 2 24575,'-64'-1'0,"17"0"0,1 2 0,-80 11 0,46 5 0,-51 9 0,89-19 0,0 3 0,-72 24 0,7 0 0,87-27 0,0 1 0,0 0 0,-18 13 0,-7 2 0,6-1 0,0 2 0,2 1 0,-39 35 0,59-47 0,-1 2 0,2 1 0,0 1 0,1 0 0,0 1 0,2 1 0,0 0 0,-19 40 0,23-44 0,1 2 0,0-1 0,2 1 0,0 0 0,1 1 0,0-1 0,-2 23 0,1-5 0,4-27 0,0 1 0,1 0 0,0 0 0,0 0 0,1 12 0,1-17 0,-1-1 0,1 0 0,0 0 0,0 0 0,0 0 0,0-1 0,1 1 0,-1 0 0,1 0 0,-1-1 0,1 1 0,0-1 0,0 1 0,0-1 0,1 0 0,-1 0 0,0 0 0,1 0 0,5 3 0,7 2 0,0 0 0,0 0 0,1-2 0,28 7 0,35 13 0,-64-19 0,1-2 0,1 0 0,-1-1 0,19 2 0,-2-1 0,120 27 0,-124-26 0,0 0 0,53 0 0,8 2 0,64 11 0,-81-11 0,-34-4 0,54 11 0,-57-8 0,0-1 0,42 0 0,39 4 0,-40-1 0,0-4 0,91-6 0,-38-1 0,1122 3 0,-1229-1 0,0-2 0,-1 0 0,27-8 0,-25 6 0,0 0 0,40-3 0,-30 6 0,0-2 0,35-9 0,23-4 0,-62 11 0,-1-1 0,0-1 0,0-2 0,31-16 0,-14 8 0,-34 12 0,0-1 0,0 0 0,0 0 0,-1-1 0,0-1 0,-1 0 0,0 0 0,0-1 0,-1 0 0,0-1 0,-1 0 0,0 0 0,-1-1 0,0 0 0,-1 0 0,0-1 0,6-22 0,-5 18 0,-2-1 0,0 0 0,-1 0 0,-1 0 0,-1-1 0,0 1 0,-1-22 0,-1 31 0,-1-1 0,0 0 0,0 0 0,-1 0 0,0 1 0,-1-1 0,0 1 0,0-1 0,-1 1 0,-7-13 0,7 16 0,-1 0 0,0 0 0,0 0 0,0 0 0,-1 1 0,0 0 0,0 0 0,0 0 0,0 1 0,-1 0 0,0 0 0,0 1 0,-14-5 0,-21-5 0,-60-9 0,19 4 0,-129-20 0,145 21 0,54 13 0,-1 0 0,1 0 0,-1 2 0,-24-2 0,-139-14 0,1 0 0,-18 0 0,36 1 0,27 8 0,-4 0 0,-22-8 0,143 16 0,1-1 0,0 0 0,0 0 0,-23-9 0,22 7 0,1 0 0,-1 1 0,1 0 0,-21-1 0,-143-14 0,152 17 0,-1-2 0,1-1 0,-26-7 0,-32-5 0,38 10 0,7 1 0,-57-1 0,26 4-48,47 0-171,0 1-1,1 1 1,-1 1-1,0 0 1,-39 10-1,49-7-6606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20:10:28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1980 94 24575,'-52'-15'0,"-178"-24"0,167 33 0,-87-4 0,95 11 0,22 1 0,1-2 0,-1-1 0,1-2 0,-37-7 0,36 5 0,1 1 0,-1 2 0,-1 0 0,-44 6 0,-5-2 0,-37-4 0,-130 5 0,229-2 0,0 1 0,1 2 0,-1 0 0,-30 10 0,8 5 0,-54 15 0,76-28 0,1 2 0,-1 0 0,2 1 0,-1 1 0,2 1 0,-1 0 0,-26 23 0,17-11 0,21-19 0,0 1 0,0 1 0,1-1 0,0 1 0,0 1 0,0-1 0,1 1 0,0 0 0,-6 10 0,9-12 0,-1 0 0,1 1 0,0 0 0,0-1 0,0 1 0,1 0 0,0 0 0,0 0 0,1 0 0,0 0 0,0 0 0,0 0 0,0 0 0,1 0 0,0 0 0,0 0 0,1 0 0,4 10 0,-1-7 0,0-1 0,0 1 0,0-1 0,1-1 0,1 1 0,-1-1 0,1 0 0,1 0 0,-1-1 0,16 10 0,98 66 0,-93-65 0,1-2 0,1 0 0,52 17 0,95 21 0,-153-46 0,1-1 0,41 6 0,9 2 0,45 6 0,-65-11 0,1-2 0,59-2 0,344-5 0,-283 19 0,488-20 0,-500 19 0,2546-18 0,-2677 2 0,-1 2 0,42 10 0,-65-13 0,226 29 0,-153-26 0,-41-3 0,1 2 0,50 10 0,-22-2 0,110 5 0,-104-11 0,-15-3 0,-38-2 0,0 1 0,-1 1 0,27 5 0,1 3 0,1-2 0,77 2 0,107-11 0,-89-1 0,1000 2 0,-1128-1 0,0-1 0,0-1 0,-1-1 0,19-6 0,33-6 0,-37 9 0,62-20 0,-25 5 0,-62 21 0,-1-1 0,1-1 0,0 1 0,-1-1 0,0 0 0,0 0 0,0-1 0,0 1 0,0-2 0,-1 1 0,1 0 0,-1-1 0,-1 0 0,1 0 0,0-1 0,-1 1 0,0-1 0,-1 0 0,1 0 0,-1 0 0,0-1 0,-1 1 0,1-1 0,0-7 0,4-15 0,2-6 0,-2 1 0,-2-1 0,3-61 0,-9 80 0,0-1 0,-2 0 0,0 0 0,0 1 0,-2 0 0,0 0 0,-1 0 0,0 0 0,-1 1 0,-1 0 0,-1 1 0,-12-18 0,11 23 0,-1 1 0,0 0 0,0 0 0,-1 1 0,0 1 0,0 0 0,0 1 0,-21-7 0,-9 0 0,-1 2 0,0 2 0,-87-5 0,61 5 0,28 3 0,-43 0 0,-834 6 0,742 18 0,121-19 0,-84 12 0,88-7 0,-1-2 0,-67-6 0,-65 3 0,122 8 0,36-4 0,-44 2 0,-107 11 0,-776-17 0,741-18 0,-228 18 0,264-19 0,79 21 0,-106-3 0,135-7 0,27 3 0,-44 0 0,-497 6 0,441-20 0,-17 2 0,-796 18 0,903 7 47,28-3-1459,11-3-5414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9:56:16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2 24575,'-21'0'0,"10"-1"0,0 0 0,1 1 0,-1 1 0,0-1 0,1 2 0,-1 0 0,1 0 0,-1 0 0,1 2 0,0-1 0,0 1 0,0 0 0,-11 8 0,4-1 0,11-8 0,1 1 0,0-1 0,-1 1 0,1 0 0,0 0 0,1 1 0,-1-1 0,1 1 0,0 0 0,0 1 0,1-1 0,-6 10 0,1 4 0,1 0 0,1 1 0,1 0 0,0 0 0,2 0 0,-2 26 0,3 129 0,3-96 0,-2-48 0,0-19 0,0 1 0,1-1 0,1 1 0,3 19 0,-4-30 0,1 1 0,-1-1 0,1 0 0,0 1 0,0-1 0,0 0 0,0 0 0,0 0 0,0 0 0,1 0 0,-1 0 0,1 0 0,-1 0 0,1 0 0,0-1 0,0 1 0,0-1 0,0 1 0,0-1 0,0 0 0,0 0 0,0 0 0,0 0 0,1 0 0,-1 0 0,0-1 0,1 1 0,4 0 0,51 7 0,-39-4 0,0-1 0,-1-1 0,1-1 0,0 0 0,0-2 0,37-4 0,-45 0 0,0 0 0,-1 0 0,1-1 0,-1 0 0,-1-1 0,1 0 0,-1-1 0,15-16 0,19-13 0,-14 11 0,0-1 0,48-58 0,-69 75 0,-1 1 0,1-1 0,-1 0 0,-1 0 0,0-1 0,-1 0 0,0 0 0,0-1 0,-1 1 0,-1-1 0,0 0 0,0 0 0,-2 0 0,1 0 0,-1 0 0,-2-19 0,2-7 0,0 20 0,-1 1 0,-4-31 0,3 43 0,0 0 0,-1-1 0,1 1 0,-1 0 0,0 0 0,-1 0 0,1 0 0,-1 1 0,0-1 0,0 1 0,0-1 0,-1 1 0,-3-4 0,0 2 0,1 1 0,-1-1 0,-1 1 0,1 1 0,-1-1 0,1 1 0,-1 1 0,-1 0 0,1 0 0,0 0 0,-17-2 0,0 2 0,-1 1 0,-43 3 0,17 0 0,34 1 22,0 0 1,0 0-1,0 2 0,0 1 0,-19 7 1,16-5-523,0-1 0,-41 6 1,49-11-6327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customXml" Target="../ink/ink3.xml"/><Relationship Id="rId10" Type="http://schemas.openxmlformats.org/officeDocument/2006/relationships/customXml" Target="../ink/ink5.xml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svg"/><Relationship Id="rId7" Type="http://schemas.openxmlformats.org/officeDocument/2006/relationships/customXml" Target="../ink/ink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customXml" Target="../ink/ink6.xml"/><Relationship Id="rId10" Type="http://schemas.openxmlformats.org/officeDocument/2006/relationships/customXml" Target="../ink/ink8.xml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customXml" Target="../ink/ink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customXml" Target="../ink/ink9.xml"/><Relationship Id="rId10" Type="http://schemas.openxmlformats.org/officeDocument/2006/relationships/customXml" Target="../ink/ink11.xml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https/docs.unrealengine.com/5.0/en-US/" TargetMode="External"/><Relationship Id="rId7" Type="http://schemas.openxmlformats.org/officeDocument/2006/relationships/customXml" Target="../ink/ink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hyperlink" Target="https://cghero.com/tutorials/skies-clouds-unreal-engine-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UE5 – Basic environment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Basic default environment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7584440" cy="4024125"/>
          </a:xfrm>
        </p:spPr>
        <p:txBody>
          <a:bodyPr>
            <a:normAutofit/>
          </a:bodyPr>
          <a:lstStyle/>
          <a:p>
            <a:r>
              <a:rPr lang="en-GB" sz="1700" dirty="0"/>
              <a:t>We need 4 elements:</a:t>
            </a:r>
          </a:p>
          <a:p>
            <a:pPr lvl="1"/>
            <a:r>
              <a:rPr lang="en-GB" sz="1500" dirty="0"/>
              <a:t>Sky Sphere blueprint</a:t>
            </a:r>
          </a:p>
          <a:p>
            <a:pPr lvl="1"/>
            <a:r>
              <a:rPr lang="en-GB" sz="1500" dirty="0"/>
              <a:t>Directional light</a:t>
            </a:r>
          </a:p>
          <a:p>
            <a:pPr lvl="1"/>
            <a:r>
              <a:rPr lang="en-GB" sz="1500" dirty="0"/>
              <a:t>Post-Process volume</a:t>
            </a:r>
          </a:p>
          <a:p>
            <a:pPr lvl="1"/>
            <a:r>
              <a:rPr lang="en-GB" sz="1500" dirty="0"/>
              <a:t>Sky light</a:t>
            </a:r>
          </a:p>
          <a:p>
            <a:pPr lvl="1"/>
            <a:endParaRPr lang="en-GB" sz="1500" dirty="0"/>
          </a:p>
          <a:p>
            <a:pPr lvl="1"/>
            <a:endParaRPr lang="en-GB" sz="1500" dirty="0"/>
          </a:p>
        </p:txBody>
      </p:sp>
      <p:pic>
        <p:nvPicPr>
          <p:cNvPr id="23" name="Graphic 22" descr="Open hand with plan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F534B5-034F-E78F-FB6C-B89041211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75" y="4267200"/>
            <a:ext cx="5554395" cy="23830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5D74BDF-74DA-71C5-3F0C-2453A949A0B0}"/>
                  </a:ext>
                </a:extLst>
              </p14:cNvPr>
              <p14:cNvContentPartPr/>
              <p14:nvPr/>
            </p14:nvContentPartPr>
            <p14:xfrm>
              <a:off x="1288350" y="4901410"/>
              <a:ext cx="1500480" cy="625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5D74BDF-74DA-71C5-3F0C-2453A949A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9710" y="4892410"/>
                <a:ext cx="1518120" cy="6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Sky sphere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7584440" cy="4024125"/>
          </a:xfrm>
        </p:spPr>
        <p:txBody>
          <a:bodyPr>
            <a:normAutofit/>
          </a:bodyPr>
          <a:lstStyle/>
          <a:p>
            <a:r>
              <a:rPr lang="en-GB" sz="1700" dirty="0"/>
              <a:t>Locate the sample sky sphere in the Engine\Content\</a:t>
            </a:r>
            <a:r>
              <a:rPr lang="en-GB" sz="1700" dirty="0" err="1"/>
              <a:t>EngineSky</a:t>
            </a:r>
            <a:r>
              <a:rPr lang="en-GB" sz="1700" dirty="0"/>
              <a:t> folder</a:t>
            </a:r>
          </a:p>
          <a:p>
            <a:r>
              <a:rPr lang="en-GB" sz="1700" dirty="0"/>
              <a:t>Place the Blueprint “</a:t>
            </a:r>
            <a:r>
              <a:rPr lang="en-GB" sz="1700" dirty="0" err="1"/>
              <a:t>BP_Sky_Sphere</a:t>
            </a:r>
            <a:r>
              <a:rPr lang="en-GB" sz="1700" dirty="0"/>
              <a:t>” in the scene</a:t>
            </a:r>
          </a:p>
          <a:p>
            <a:endParaRPr lang="en-GB" sz="1700" dirty="0"/>
          </a:p>
        </p:txBody>
      </p:sp>
      <p:pic>
        <p:nvPicPr>
          <p:cNvPr id="23" name="Graphic 22" descr="Open hand with plan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CC006-9E46-1E8D-EDAB-4BB11CACB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82" y="3851538"/>
            <a:ext cx="6557156" cy="20162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3404CD2-11CB-82E8-8A18-D415A3DF8EC2}"/>
                  </a:ext>
                </a:extLst>
              </p14:cNvPr>
              <p14:cNvContentPartPr/>
              <p14:nvPr/>
            </p14:nvContentPartPr>
            <p14:xfrm>
              <a:off x="4246920" y="4206622"/>
              <a:ext cx="777240" cy="1106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3404CD2-11CB-82E8-8A18-D415A3DF8E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7920" y="4197982"/>
                <a:ext cx="794880" cy="11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736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Directional light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7584440" cy="4024125"/>
          </a:xfrm>
        </p:spPr>
        <p:txBody>
          <a:bodyPr>
            <a:normAutofit/>
          </a:bodyPr>
          <a:lstStyle/>
          <a:p>
            <a:r>
              <a:rPr lang="en-GB" sz="1700" dirty="0"/>
              <a:t>In the “Place Actors” pane select the “Lights” category</a:t>
            </a:r>
          </a:p>
          <a:p>
            <a:r>
              <a:rPr lang="en-GB" sz="1700" dirty="0"/>
              <a:t>Drag the “Directional Light” Actor into the scene</a:t>
            </a:r>
          </a:p>
          <a:p>
            <a:r>
              <a:rPr lang="en-GB" sz="1700" dirty="0"/>
              <a:t>In the </a:t>
            </a:r>
            <a:r>
              <a:rPr lang="en-GB" sz="1700" dirty="0" err="1"/>
              <a:t>SkySphere</a:t>
            </a:r>
            <a:r>
              <a:rPr lang="en-GB" sz="1700" dirty="0"/>
              <a:t> “Details” pane’s “Default” category, assign the directional light under “Directional Light Actor”</a:t>
            </a:r>
          </a:p>
          <a:p>
            <a:endParaRPr lang="en-GB" sz="1700" dirty="0"/>
          </a:p>
        </p:txBody>
      </p:sp>
      <p:pic>
        <p:nvPicPr>
          <p:cNvPr id="23" name="Graphic 22" descr="Open hand with plan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621DCB-1600-2419-9F95-3DD435CB0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648" y="3606800"/>
            <a:ext cx="2993412" cy="240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0221AE-F119-38FD-715F-3626B1DA46BD}"/>
                  </a:ext>
                </a:extLst>
              </p14:cNvPr>
              <p14:cNvContentPartPr/>
              <p14:nvPr/>
            </p14:nvContentPartPr>
            <p14:xfrm>
              <a:off x="2157750" y="3917170"/>
              <a:ext cx="231120" cy="256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0221AE-F119-38FD-715F-3626B1DA46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8750" y="3908170"/>
                <a:ext cx="2487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B9FDD01-B931-F5DD-D8DF-BCBEFDAC789E}"/>
                  </a:ext>
                </a:extLst>
              </p14:cNvPr>
              <p14:cNvContentPartPr/>
              <p14:nvPr/>
            </p14:nvContentPartPr>
            <p14:xfrm>
              <a:off x="984510" y="4190770"/>
              <a:ext cx="3086640" cy="483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B9FDD01-B931-F5DD-D8DF-BCBEFDAC78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5510" y="4182130"/>
                <a:ext cx="3104280" cy="5007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3819127-9D43-EA07-C1CF-D718FA8202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5900" y="3606800"/>
            <a:ext cx="4028925" cy="29727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A3645AB-486F-06FD-F427-4331C0620EE8}"/>
                  </a:ext>
                </a:extLst>
              </p14:cNvPr>
              <p14:cNvContentPartPr/>
              <p14:nvPr/>
            </p14:nvContentPartPr>
            <p14:xfrm>
              <a:off x="4431510" y="5529970"/>
              <a:ext cx="3494520" cy="306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A3645AB-486F-06FD-F427-4331C0620E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22510" y="5520970"/>
                <a:ext cx="3512160" cy="3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856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POST PROCESS volume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7584440" cy="4024125"/>
          </a:xfrm>
        </p:spPr>
        <p:txBody>
          <a:bodyPr>
            <a:normAutofit/>
          </a:bodyPr>
          <a:lstStyle/>
          <a:p>
            <a:r>
              <a:rPr lang="en-GB" sz="1700" dirty="0"/>
              <a:t>In the “Place Actors” pane select the “Visual Effects” category</a:t>
            </a:r>
          </a:p>
          <a:p>
            <a:r>
              <a:rPr lang="en-GB" sz="1700" dirty="0"/>
              <a:t>Select the “</a:t>
            </a:r>
            <a:r>
              <a:rPr lang="en-GB" sz="1700" dirty="0" err="1"/>
              <a:t>PostProcessVolume</a:t>
            </a:r>
            <a:r>
              <a:rPr lang="en-GB" sz="1700" dirty="0"/>
              <a:t>” actor and place it in the scene</a:t>
            </a:r>
          </a:p>
          <a:p>
            <a:r>
              <a:rPr lang="en-GB" sz="1700" dirty="0"/>
              <a:t>In the “Details” pane under the “Post Process Volume Settings” category, check “Infinite Extent (Unbound)”</a:t>
            </a:r>
          </a:p>
          <a:p>
            <a:endParaRPr lang="en-GB" sz="1700" dirty="0"/>
          </a:p>
        </p:txBody>
      </p:sp>
      <p:pic>
        <p:nvPicPr>
          <p:cNvPr id="23" name="Graphic 22" descr="Open hand with plan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C3B43A-5855-3449-2272-2E2161D3D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" y="4202907"/>
            <a:ext cx="3077567" cy="15988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22690E-5128-7DFF-B110-5034635D60D5}"/>
                  </a:ext>
                </a:extLst>
              </p14:cNvPr>
              <p14:cNvContentPartPr/>
              <p14:nvPr/>
            </p14:nvContentPartPr>
            <p14:xfrm>
              <a:off x="2132910" y="4523410"/>
              <a:ext cx="255600" cy="171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22690E-5128-7DFF-B110-5034635D60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4270" y="4514410"/>
                <a:ext cx="2732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0AFE09B-63C1-B446-9A8B-FA2C75143EAD}"/>
                  </a:ext>
                </a:extLst>
              </p14:cNvPr>
              <p14:cNvContentPartPr/>
              <p14:nvPr/>
            </p14:nvContentPartPr>
            <p14:xfrm>
              <a:off x="515430" y="4799890"/>
              <a:ext cx="1421640" cy="383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0AFE09B-63C1-B446-9A8B-FA2C75143E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6430" y="4790890"/>
                <a:ext cx="1439280" cy="4014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F7EDDB3-24D1-8BC8-63E6-CABF8F42AA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9344" y="4410066"/>
            <a:ext cx="4233312" cy="11844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E39B85-0DAF-F285-6A0C-B9EA364DD901}"/>
                  </a:ext>
                </a:extLst>
              </p14:cNvPr>
              <p14:cNvContentPartPr/>
              <p14:nvPr/>
            </p14:nvContentPartPr>
            <p14:xfrm>
              <a:off x="3986190" y="5319010"/>
              <a:ext cx="3132360" cy="346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E39B85-0DAF-F285-6A0C-B9EA364DD9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77190" y="5310010"/>
                <a:ext cx="315000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6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Sky light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7584440" cy="4024125"/>
          </a:xfrm>
        </p:spPr>
        <p:txBody>
          <a:bodyPr>
            <a:normAutofit/>
          </a:bodyPr>
          <a:lstStyle/>
          <a:p>
            <a:r>
              <a:rPr lang="en-GB" sz="1700" dirty="0"/>
              <a:t>In the “Place Actors” pane select the “Lights” category</a:t>
            </a:r>
          </a:p>
          <a:p>
            <a:r>
              <a:rPr lang="en-GB" sz="1700" dirty="0"/>
              <a:t>Drag the “Sky Light” Actor into the scene</a:t>
            </a:r>
          </a:p>
          <a:p>
            <a:r>
              <a:rPr lang="en-GB" sz="1700" dirty="0"/>
              <a:t>In the </a:t>
            </a:r>
            <a:r>
              <a:rPr lang="en-GB" sz="1700" dirty="0" err="1"/>
              <a:t>SkySphere</a:t>
            </a:r>
            <a:r>
              <a:rPr lang="en-GB" sz="1700" dirty="0"/>
              <a:t> “Details” pane’s “Default” category, assign the directional light under “Directional Light Actor”</a:t>
            </a:r>
          </a:p>
          <a:p>
            <a:endParaRPr lang="en-GB" sz="1700" dirty="0"/>
          </a:p>
        </p:txBody>
      </p:sp>
      <p:pic>
        <p:nvPicPr>
          <p:cNvPr id="23" name="Graphic 22" descr="Open hand with plan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621DCB-1600-2419-9F95-3DD435CB0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648" y="3606800"/>
            <a:ext cx="2993412" cy="240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0221AE-F119-38FD-715F-3626B1DA46BD}"/>
                  </a:ext>
                </a:extLst>
              </p14:cNvPr>
              <p14:cNvContentPartPr/>
              <p14:nvPr/>
            </p14:nvContentPartPr>
            <p14:xfrm>
              <a:off x="2157750" y="3917170"/>
              <a:ext cx="231120" cy="256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0221AE-F119-38FD-715F-3626B1DA46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8750" y="3908170"/>
                <a:ext cx="2487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B9FDD01-B931-F5DD-D8DF-BCBEFDAC789E}"/>
                  </a:ext>
                </a:extLst>
              </p14:cNvPr>
              <p14:cNvContentPartPr/>
              <p14:nvPr/>
            </p14:nvContentPartPr>
            <p14:xfrm>
              <a:off x="984510" y="4190770"/>
              <a:ext cx="3086640" cy="483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B9FDD01-B931-F5DD-D8DF-BCBEFDAC78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5510" y="4182130"/>
                <a:ext cx="3104280" cy="5007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3819127-9D43-EA07-C1CF-D718FA8202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5900" y="3606800"/>
            <a:ext cx="4028925" cy="29727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A3645AB-486F-06FD-F427-4331C0620EE8}"/>
                  </a:ext>
                </a:extLst>
              </p14:cNvPr>
              <p14:cNvContentPartPr/>
              <p14:nvPr/>
            </p14:nvContentPartPr>
            <p14:xfrm>
              <a:off x="4431510" y="5529970"/>
              <a:ext cx="3494520" cy="306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A3645AB-486F-06FD-F427-4331C0620E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22510" y="5520970"/>
                <a:ext cx="3512160" cy="3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352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Controlling the sun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7584440" cy="4024125"/>
          </a:xfrm>
        </p:spPr>
        <p:txBody>
          <a:bodyPr>
            <a:normAutofit/>
          </a:bodyPr>
          <a:lstStyle/>
          <a:p>
            <a:r>
              <a:rPr lang="en-GB" sz="1700" dirty="0"/>
              <a:t>In order to control the sun movement we need to turn off the sky sphere</a:t>
            </a:r>
          </a:p>
          <a:p>
            <a:r>
              <a:rPr lang="en-GB" sz="1700" dirty="0"/>
              <a:t>In order to stop the skies from being black we need to add the “Sky Atmosphere” from the visual effects to our scene</a:t>
            </a:r>
          </a:p>
          <a:p>
            <a:r>
              <a:rPr lang="en-GB" sz="1700" dirty="0"/>
              <a:t>Exponential height fog can solve the problem where the ground appears black</a:t>
            </a:r>
          </a:p>
          <a:p>
            <a:r>
              <a:rPr lang="en-GB" sz="1700" dirty="0"/>
              <a:t>More on clouds and skies can be found at the “Resources” Slide at the end of </a:t>
            </a:r>
            <a:r>
              <a:rPr lang="en-GB" sz="1700"/>
              <a:t>this presentation</a:t>
            </a:r>
            <a:endParaRPr lang="en-GB" sz="1700" dirty="0"/>
          </a:p>
          <a:p>
            <a:pPr lvl="1"/>
            <a:endParaRPr lang="en-GB" sz="1500" dirty="0"/>
          </a:p>
          <a:p>
            <a:pPr lvl="1"/>
            <a:endParaRPr lang="en-GB" sz="1500" dirty="0"/>
          </a:p>
        </p:txBody>
      </p:sp>
      <p:pic>
        <p:nvPicPr>
          <p:cNvPr id="23" name="Graphic 22" descr="Open hand with plan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3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>
                <a:hlinkClick r:id="rId3"/>
              </a:rPr>
              <a:t>https://https://docs.unrealengine.com/5.0/en-US/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>
                <a:hlinkClick r:id="rId4"/>
              </a:rPr>
              <a:t>https://cghero.com/tutorials/skies-clouds-unreal-engine-5</a:t>
            </a:r>
            <a:endParaRPr lang="en-US" dirty="0"/>
          </a:p>
          <a:p>
            <a:pPr algn="r"/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3D26B5-080F-4A58-0BDE-E1E683E478E0}"/>
                  </a:ext>
                </a:extLst>
              </p14:cNvPr>
              <p14:cNvContentPartPr/>
              <p14:nvPr/>
            </p14:nvContentPartPr>
            <p14:xfrm>
              <a:off x="2940030" y="408925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3D26B5-080F-4A58-0BDE-E1E683E478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1030" y="40802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2933</TotalTime>
  <Words>304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Unreal engine advnced</vt:lpstr>
      <vt:lpstr>Basic default environment</vt:lpstr>
      <vt:lpstr>Sky sphere</vt:lpstr>
      <vt:lpstr>Directional light</vt:lpstr>
      <vt:lpstr>POST PROCESS volume</vt:lpstr>
      <vt:lpstr>Sky light</vt:lpstr>
      <vt:lpstr>Controlling the sun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246</cp:revision>
  <dcterms:created xsi:type="dcterms:W3CDTF">2022-10-07T08:07:26Z</dcterms:created>
  <dcterms:modified xsi:type="dcterms:W3CDTF">2022-11-13T21:27:28Z</dcterms:modified>
</cp:coreProperties>
</file>