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3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3" d="100"/>
          <a:sy n="103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06:53:2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2498 2 24575,'-148'-1'0,"-138"2"0,222 2 0,-1 4 0,-86 19 0,29 7 0,55-14 0,-117 18 0,-136 16 0,-21 4 0,210-42 0,0 6 0,-179 52 0,298-69 0,0 0 0,0 0 0,0 2 0,1-1 0,-1 2 0,1-1 0,1 1 0,-12 10 0,16-11 0,1-1 0,0 1 0,0 0 0,1 1 0,-1-1 0,1 1 0,1 0 0,-1 0 0,1 1 0,0-1 0,1 0 0,0 1 0,0 0 0,-1 11 0,-1 17 0,2 1 0,1 0 0,8 71 0,-6-100 0,1 0 0,0-1 0,0 1 0,1-1 0,0 0 0,0 1 0,1-1 0,-1 0 0,2-1 0,-1 1 0,1-1 0,6 7 0,-2-4 0,0-1 0,1 0 0,0 0 0,1-1 0,0 0 0,21 10 0,8-2 0,0-1 0,1-2 0,62 9 0,-101-20 0,131 20 0,214 7 0,142-28 0,-1 1 0,-408 6 0,135 28 0,-108-14 0,967 101 0,-871-104 0,226 12 0,-59-30 0,493 28 0,9 23 0,-227-33 0,-54-11 0,-427-8 0,-128 0 0,0-3 0,-1 0 0,0-3 0,0 0 0,47-18 0,162-76 0,-222 91 0,-1-1 0,0-1 0,-1 0 0,0-2 0,-1 0 0,0-2 0,19-20 0,-29 26 0,-1 0 0,0 0 0,-1-1 0,0 1 0,0-2 0,-1 1 0,-1-1 0,0 0 0,-1 0 0,0 0 0,-1-1 0,0 0 0,-1 1 0,1-25 0,-2 24 0,0-18 0,-1 0 0,-1 1 0,-11-57 0,11 79 0,-1 0 0,-1 1 0,1-1 0,-1 1 0,0 0 0,-1 0 0,0 0 0,0 0 0,-1 0 0,1 1 0,-1 0 0,-1 0 0,1 0 0,-1 1 0,0 0 0,0 0 0,-1 0 0,1 1 0,-1 0 0,-8-4 0,-37-11 0,-1 2 0,-106-19 0,115 27 0,-36-4 0,-140-7 0,-86 19 0,183 2 0,-1057 2 0,947-16 0,86 1 0,-542-32 0,-476-20 0,997 55 0,1-7 0,-212-49 0,289 48 0,-102-7 0,180 23-105,-1 0 0,1-1 0,-1-1 0,1 0 0,0 0 0,0-1 0,0-1 0,1 0 0,-1-1 0,1 0 0,0-1 0,-15-12 0,10 4-6721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10:4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docs.unrealengine.com/5.0/en-US/gameplay-framework-quick-reference-in-unreal-engine/" TargetMode="External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docs.unrealengine.com/4.27/en-US/ProgrammingAndScripting/ProgrammingWithCPP/IntroductionToC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UE5 – Our first Actor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>
                <a:hlinkClick r:id="rId3"/>
              </a:rPr>
              <a:t>https://docs.unrealengine.com/5.0/en-US/gameplay-framework-quick-reference-in-unreal-engine/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https://docs.unrealengine.com/4.27/en-US/ProgrammingAndScripting/ProgrammingWithCPP/IntroductionToCPP/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14:cNvPr>
              <p14:cNvContentPartPr/>
              <p14:nvPr/>
            </p14:nvContentPartPr>
            <p14:xfrm>
              <a:off x="2940030" y="40892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030" y="4080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What is an actor?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58444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Actor</a:t>
            </a:r>
            <a:r>
              <a:rPr lang="en-GB" sz="2000" dirty="0"/>
              <a:t> is the base class for an object that can be placed or spawned in a level</a:t>
            </a:r>
            <a:r>
              <a:rPr lang="en-GB" sz="1700" dirty="0"/>
              <a:t>.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*similar to Unity’s </a:t>
            </a:r>
            <a:r>
              <a:rPr lang="en-GB" sz="1500" dirty="0" err="1"/>
              <a:t>GameObject</a:t>
            </a:r>
            <a:r>
              <a:rPr lang="en-GB" sz="1500" dirty="0"/>
              <a:t> class</a:t>
            </a:r>
            <a:endParaRPr lang="en-GB" sz="1700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What types of actors are there?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9B44B-09E1-8E76-E14D-3CC72F969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29" y="2142630"/>
            <a:ext cx="6030167" cy="3467584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51190D-6CBE-6508-EC50-9B363DE8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5695443"/>
            <a:ext cx="7584440" cy="608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/>
              <a:t>In the following classes we will go in more depth for each of the types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92658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PaWN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 </a:t>
            </a:r>
            <a:r>
              <a:rPr lang="en-GB" sz="2000" b="1" dirty="0"/>
              <a:t>Pawn</a:t>
            </a:r>
            <a:r>
              <a:rPr lang="en-GB" sz="2000" dirty="0"/>
              <a:t> is an </a:t>
            </a:r>
            <a:r>
              <a:rPr lang="en-GB" sz="2000" b="1" dirty="0"/>
              <a:t>Actor</a:t>
            </a:r>
            <a:r>
              <a:rPr lang="en-GB" sz="2000" dirty="0"/>
              <a:t> that can be an "agent" within the </a:t>
            </a:r>
            <a:r>
              <a:rPr lang="en-GB" sz="2000" b="1" dirty="0"/>
              <a:t>world</a:t>
            </a:r>
            <a:r>
              <a:rPr lang="en-GB" sz="2000" dirty="0"/>
              <a:t>. </a:t>
            </a:r>
          </a:p>
          <a:p>
            <a:r>
              <a:rPr lang="en-GB" sz="2000" b="1" dirty="0"/>
              <a:t>Pawns</a:t>
            </a:r>
            <a:r>
              <a:rPr lang="en-GB" sz="2000" dirty="0"/>
              <a:t> can be possessed by a </a:t>
            </a:r>
            <a:r>
              <a:rPr lang="en-GB" sz="2000" b="1" dirty="0"/>
              <a:t>Controller</a:t>
            </a:r>
            <a:r>
              <a:rPr lang="en-GB" sz="2000" dirty="0"/>
              <a:t>, they are set up to easily accept input, and they can do various other player-like things. </a:t>
            </a:r>
          </a:p>
          <a:p>
            <a:r>
              <a:rPr lang="en-GB" sz="2000" dirty="0"/>
              <a:t>Note that a </a:t>
            </a:r>
            <a:r>
              <a:rPr lang="en-GB" sz="2000" b="1" dirty="0"/>
              <a:t>Pawn</a:t>
            </a:r>
            <a:r>
              <a:rPr lang="en-GB" sz="2000" dirty="0"/>
              <a:t> is not assumed to be humanoid.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11189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Controller</a:t>
            </a:r>
            <a:r>
              <a:rPr lang="en-GB" sz="2000" dirty="0"/>
              <a:t> is an </a:t>
            </a:r>
            <a:r>
              <a:rPr lang="en-GB" sz="2000" b="1" dirty="0"/>
              <a:t>Actor</a:t>
            </a:r>
            <a:r>
              <a:rPr lang="en-GB" sz="2000" dirty="0"/>
              <a:t> that is responsible for directing a Pawn.</a:t>
            </a:r>
          </a:p>
          <a:p>
            <a:r>
              <a:rPr lang="en-GB" sz="2000" dirty="0"/>
              <a:t>They typically come in 2 </a:t>
            </a:r>
            <a:r>
              <a:rPr lang="en-GB" sz="2000" dirty="0" err="1"/>
              <a:t>flavors</a:t>
            </a:r>
            <a:r>
              <a:rPr lang="en-GB" sz="2000" dirty="0"/>
              <a:t>:</a:t>
            </a:r>
          </a:p>
          <a:p>
            <a:pPr lvl="1"/>
            <a:r>
              <a:rPr lang="en-GB" sz="1800" b="1" dirty="0" err="1"/>
              <a:t>AIController</a:t>
            </a:r>
            <a:r>
              <a:rPr lang="en-GB" sz="1800" dirty="0"/>
              <a:t> </a:t>
            </a:r>
          </a:p>
          <a:p>
            <a:pPr lvl="1"/>
            <a:r>
              <a:rPr lang="en-GB" sz="1800" b="1" dirty="0" err="1"/>
              <a:t>PlayerController</a:t>
            </a:r>
            <a:endParaRPr lang="en-GB" sz="1800" b="1" dirty="0"/>
          </a:p>
          <a:p>
            <a:r>
              <a:rPr lang="en-GB" sz="2000" dirty="0"/>
              <a:t> A </a:t>
            </a:r>
            <a:r>
              <a:rPr lang="en-GB" sz="2000" b="1" dirty="0"/>
              <a:t>controller</a:t>
            </a:r>
            <a:r>
              <a:rPr lang="en-GB" sz="2000" dirty="0"/>
              <a:t> can "possess" a </a:t>
            </a:r>
            <a:r>
              <a:rPr lang="en-GB" sz="2000" b="1" dirty="0"/>
              <a:t>Pawn</a:t>
            </a:r>
            <a:r>
              <a:rPr lang="en-GB" sz="2000" dirty="0"/>
              <a:t> to take control of it.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88287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Player 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 </a:t>
            </a:r>
            <a:r>
              <a:rPr lang="en-GB" sz="2000" b="1" dirty="0" err="1"/>
              <a:t>PlayerController</a:t>
            </a:r>
            <a:r>
              <a:rPr lang="en-GB" sz="2000" dirty="0"/>
              <a:t> is the interface between the </a:t>
            </a:r>
            <a:r>
              <a:rPr lang="en-GB" sz="2000" b="1" dirty="0"/>
              <a:t>Pawn</a:t>
            </a:r>
            <a:r>
              <a:rPr lang="en-GB" sz="2000" dirty="0"/>
              <a:t> and the human player controlling it.</a:t>
            </a:r>
          </a:p>
          <a:p>
            <a:r>
              <a:rPr lang="en-GB" sz="2000" dirty="0"/>
              <a:t>The </a:t>
            </a:r>
            <a:r>
              <a:rPr lang="en-GB" sz="2000" b="1" dirty="0" err="1"/>
              <a:t>PlayerController</a:t>
            </a:r>
            <a:r>
              <a:rPr lang="en-GB" sz="2000" dirty="0"/>
              <a:t> essentially represents the human player's will.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25002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Creating our player 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Create a new </a:t>
            </a:r>
            <a:r>
              <a:rPr lang="en-GB" sz="1700" dirty="0" err="1"/>
              <a:t>cpp</a:t>
            </a:r>
            <a:r>
              <a:rPr lang="en-GB" sz="1700" dirty="0"/>
              <a:t> class of type </a:t>
            </a:r>
            <a:r>
              <a:rPr lang="en-GB" sz="1700" dirty="0" err="1"/>
              <a:t>PlayerController</a:t>
            </a: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C4B85-27A4-9564-9BE6-B2A9E836E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6" y="2746819"/>
            <a:ext cx="3752127" cy="1797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88A7D-532A-928A-BAB1-FB4A8EB64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474" y="3683239"/>
            <a:ext cx="4568513" cy="26726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FA7849-92AD-FA97-3EB7-C99DA4FED446}"/>
                  </a:ext>
                </a:extLst>
              </p14:cNvPr>
              <p14:cNvContentPartPr/>
              <p14:nvPr/>
            </p14:nvContentPartPr>
            <p14:xfrm>
              <a:off x="4885788" y="5298913"/>
              <a:ext cx="2955600" cy="486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FA7849-92AD-FA97-3EB7-C99DA4FED4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7148" y="5290273"/>
                <a:ext cx="2973240" cy="5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47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Creating our player 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Name your class</a:t>
            </a:r>
          </a:p>
          <a:p>
            <a:r>
              <a:rPr lang="en-GB" sz="1700" dirty="0"/>
              <a:t>Decide the class’s accessibility to other modules:</a:t>
            </a:r>
          </a:p>
          <a:p>
            <a:pPr lvl="1"/>
            <a:r>
              <a:rPr lang="en-GB" sz="1500" dirty="0"/>
              <a:t>Public – the class can be included in this module and other modules</a:t>
            </a:r>
          </a:p>
          <a:p>
            <a:pPr lvl="1"/>
            <a:r>
              <a:rPr lang="en-GB" sz="1500" dirty="0"/>
              <a:t>Private – the class can only be included in this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8AC779-71C5-5089-CFF3-CD0629271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13" y="3648269"/>
            <a:ext cx="5059718" cy="29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5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Creating our player 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If Visual Studio is not open it will start now</a:t>
            </a:r>
          </a:p>
          <a:p>
            <a:r>
              <a:rPr lang="en-GB" sz="1700" dirty="0"/>
              <a:t>If it is already open then it will have to reload and display a message for reload confirmation</a:t>
            </a:r>
          </a:p>
          <a:p>
            <a:r>
              <a:rPr lang="en-GB" sz="1700" dirty="0"/>
              <a:t>In UE5 the “Live Coding” feature is activated by default – which can save time compiling. In this course we will disable it because it has some stability issues when trying </a:t>
            </a:r>
            <a:r>
              <a:rPr lang="en-GB" sz="1700"/>
              <a:t>to debug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698950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3015</TotalTime>
  <Words>335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Unreal engine advnced</vt:lpstr>
      <vt:lpstr>What is an actor?</vt:lpstr>
      <vt:lpstr>What types of actors are there?</vt:lpstr>
      <vt:lpstr>PaWN</vt:lpstr>
      <vt:lpstr>Controller</vt:lpstr>
      <vt:lpstr>Player Controller</vt:lpstr>
      <vt:lpstr>Creating our player controller</vt:lpstr>
      <vt:lpstr>Creating our player controller</vt:lpstr>
      <vt:lpstr>Creating our player controller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282</cp:revision>
  <dcterms:created xsi:type="dcterms:W3CDTF">2022-10-07T08:07:26Z</dcterms:created>
  <dcterms:modified xsi:type="dcterms:W3CDTF">2022-11-14T07:54:58Z</dcterms:modified>
</cp:coreProperties>
</file>