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79" r:id="rId3"/>
    <p:sldId id="28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10:4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docs.unrealengine.com/5.0/en-US/gameplay-framework-quick-reference-in-unreal-engine/" TargetMode="External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docs.unrealengine.com/4.27/en-US/ProgrammingAndScripting/ProgrammingWithCPP/IntroductionToCP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UE5 – </a:t>
            </a:r>
            <a:r>
              <a:rPr lang="en-US" dirty="0" err="1"/>
              <a:t>UObject</a:t>
            </a:r>
            <a:r>
              <a:rPr lang="en-US" dirty="0"/>
              <a:t> and </a:t>
            </a:r>
            <a:r>
              <a:rPr lang="en-US" dirty="0" err="1"/>
              <a:t>UClass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UObject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00" dirty="0"/>
              <a:t>The base building block in the Engine is called </a:t>
            </a:r>
            <a:r>
              <a:rPr lang="en-GB" sz="3100" dirty="0" err="1"/>
              <a:t>UObject</a:t>
            </a:r>
            <a:r>
              <a:rPr lang="en-GB" sz="3100" dirty="0"/>
              <a:t>. This class, coupled with </a:t>
            </a:r>
            <a:r>
              <a:rPr lang="en-GB" sz="3100" dirty="0" err="1"/>
              <a:t>UClass</a:t>
            </a:r>
            <a:r>
              <a:rPr lang="en-GB" sz="3100" dirty="0"/>
              <a:t>, provides a number of the Engine's most important services:</a:t>
            </a:r>
          </a:p>
          <a:p>
            <a:endParaRPr lang="en-GB" sz="1700" dirty="0"/>
          </a:p>
          <a:p>
            <a:r>
              <a:rPr lang="en-GB" sz="3100" dirty="0"/>
              <a:t>Reflection of properties and methods</a:t>
            </a:r>
          </a:p>
          <a:p>
            <a:endParaRPr lang="en-GB" sz="2000" dirty="0"/>
          </a:p>
          <a:p>
            <a:r>
              <a:rPr lang="en-GB" sz="3100" dirty="0"/>
              <a:t>Serialization of properties</a:t>
            </a:r>
          </a:p>
          <a:p>
            <a:endParaRPr lang="en-GB" sz="2000" dirty="0"/>
          </a:p>
          <a:p>
            <a:r>
              <a:rPr lang="en-GB" sz="3100" dirty="0"/>
              <a:t>Garbage collection</a:t>
            </a:r>
          </a:p>
          <a:p>
            <a:endParaRPr lang="en-GB" sz="2700" dirty="0"/>
          </a:p>
          <a:p>
            <a:r>
              <a:rPr lang="en-GB" sz="3100" dirty="0"/>
              <a:t>Finding a </a:t>
            </a:r>
            <a:r>
              <a:rPr lang="en-GB" sz="3100" dirty="0" err="1"/>
              <a:t>UObject</a:t>
            </a:r>
            <a:r>
              <a:rPr lang="en-GB" sz="3100" dirty="0"/>
              <a:t> by name</a:t>
            </a:r>
          </a:p>
          <a:p>
            <a:endParaRPr lang="en-GB" sz="2000" dirty="0"/>
          </a:p>
          <a:p>
            <a:r>
              <a:rPr lang="en-GB" sz="3100" dirty="0"/>
              <a:t>Configurable values for properties</a:t>
            </a:r>
          </a:p>
          <a:p>
            <a:endParaRPr lang="en-GB" sz="2000" dirty="0"/>
          </a:p>
          <a:p>
            <a:r>
              <a:rPr lang="en-GB" sz="3100" dirty="0"/>
              <a:t>Networking support for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46879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UCLASS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00" dirty="0"/>
              <a:t>Each class that derives from </a:t>
            </a:r>
            <a:r>
              <a:rPr lang="en-GB" sz="3100" dirty="0" err="1"/>
              <a:t>UObject</a:t>
            </a:r>
            <a:r>
              <a:rPr lang="en-GB" sz="3100" dirty="0"/>
              <a:t> has a singleton </a:t>
            </a:r>
            <a:r>
              <a:rPr lang="en-GB" sz="3100" dirty="0" err="1"/>
              <a:t>UClass</a:t>
            </a:r>
            <a:r>
              <a:rPr lang="en-GB" sz="3100" dirty="0"/>
              <a:t> created for it that contains all of the metadata about the class instance.</a:t>
            </a:r>
          </a:p>
          <a:p>
            <a:r>
              <a:rPr lang="en-GB" sz="3100" dirty="0" err="1"/>
              <a:t>UObject</a:t>
            </a:r>
            <a:r>
              <a:rPr lang="en-GB" sz="3100" dirty="0"/>
              <a:t> and </a:t>
            </a:r>
            <a:r>
              <a:rPr lang="en-GB" sz="3100" dirty="0" err="1"/>
              <a:t>UClass</a:t>
            </a:r>
            <a:r>
              <a:rPr lang="en-GB" sz="3100" dirty="0"/>
              <a:t> together are at the root of everything that a gameplay object does during its lifetime. </a:t>
            </a:r>
          </a:p>
          <a:p>
            <a:r>
              <a:rPr lang="en-GB" sz="3100" dirty="0"/>
              <a:t>The best way to think of the difference between a </a:t>
            </a:r>
            <a:r>
              <a:rPr lang="en-GB" sz="3100" dirty="0" err="1"/>
              <a:t>UClass</a:t>
            </a:r>
            <a:r>
              <a:rPr lang="en-GB" sz="3100" dirty="0"/>
              <a:t> and a </a:t>
            </a:r>
            <a:r>
              <a:rPr lang="en-GB" sz="3100" dirty="0" err="1"/>
              <a:t>UObject</a:t>
            </a:r>
            <a:r>
              <a:rPr lang="en-GB" sz="3100" dirty="0"/>
              <a:t> is that the </a:t>
            </a:r>
            <a:r>
              <a:rPr lang="en-GB" sz="3100" dirty="0" err="1"/>
              <a:t>UClass</a:t>
            </a:r>
            <a:r>
              <a:rPr lang="en-GB" sz="3100" dirty="0"/>
              <a:t> describes what an instance of a </a:t>
            </a:r>
            <a:r>
              <a:rPr lang="en-GB" sz="3100" dirty="0" err="1"/>
              <a:t>UObject</a:t>
            </a:r>
            <a:r>
              <a:rPr lang="en-GB" sz="3100" dirty="0"/>
              <a:t> will look like, what properties are available for serialization, networking, and so on. </a:t>
            </a:r>
          </a:p>
          <a:p>
            <a:r>
              <a:rPr lang="en-GB" sz="3100" dirty="0"/>
              <a:t>Most gameplay development does not involve directly deriving from </a:t>
            </a:r>
            <a:r>
              <a:rPr lang="en-GB" sz="3100" dirty="0" err="1"/>
              <a:t>UObject</a:t>
            </a:r>
            <a:r>
              <a:rPr lang="en-GB" sz="3100" dirty="0"/>
              <a:t>, but instead from </a:t>
            </a:r>
            <a:r>
              <a:rPr lang="en-GB" sz="3100" dirty="0" err="1"/>
              <a:t>AActor</a:t>
            </a:r>
            <a:r>
              <a:rPr lang="en-GB" sz="3100" dirty="0"/>
              <a:t> and </a:t>
            </a:r>
            <a:r>
              <a:rPr lang="en-GB" sz="3100" dirty="0" err="1"/>
              <a:t>UActorComponent</a:t>
            </a:r>
            <a:r>
              <a:rPr lang="en-GB" sz="3100" dirty="0"/>
              <a:t>.</a:t>
            </a:r>
          </a:p>
          <a:p>
            <a:r>
              <a:rPr lang="en-GB" sz="3100" dirty="0"/>
              <a:t>You do not need to know the details of how </a:t>
            </a:r>
            <a:r>
              <a:rPr lang="en-GB" sz="3100" dirty="0" err="1"/>
              <a:t>UClass</a:t>
            </a:r>
            <a:r>
              <a:rPr lang="en-GB" sz="3100" dirty="0"/>
              <a:t> or </a:t>
            </a:r>
            <a:r>
              <a:rPr lang="en-GB" sz="3100" dirty="0" err="1"/>
              <a:t>UObject</a:t>
            </a:r>
            <a:r>
              <a:rPr lang="en-GB" sz="3100" dirty="0"/>
              <a:t> works in order to write gameplay code, but it is good to know that these systems exist.</a:t>
            </a:r>
          </a:p>
        </p:txBody>
      </p:sp>
    </p:spTree>
    <p:extLst>
      <p:ext uri="{BB962C8B-B14F-4D97-AF65-F5344CB8AC3E}">
        <p14:creationId xmlns:p14="http://schemas.microsoft.com/office/powerpoint/2010/main" val="172703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>
                <a:hlinkClick r:id="rId3"/>
              </a:rPr>
              <a:t>https://docs.unrealengine.com/5.0/en-US/gameplay-framework-quick-reference-in-unreal-engine/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https://docs.unrealengine.com/4.27/en-US/ProgrammingAndScripting/ProgrammingWithCPP/IntroductionToCPP/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14:cNvPr>
              <p14:cNvContentPartPr/>
              <p14:nvPr/>
            </p14:nvContentPartPr>
            <p14:xfrm>
              <a:off x="2940030" y="40892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030" y="4080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3024</TotalTime>
  <Words>238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UObject</vt:lpstr>
      <vt:lpstr>UCLASS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298</cp:revision>
  <dcterms:created xsi:type="dcterms:W3CDTF">2022-10-07T08:07:26Z</dcterms:created>
  <dcterms:modified xsi:type="dcterms:W3CDTF">2022-11-21T19:17:20Z</dcterms:modified>
</cp:coreProperties>
</file>