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1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0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book/intro/inherit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Inheritance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Inheritance</a:t>
            </a:r>
            <a:r>
              <a:rPr lang="en-GB" sz="2400" dirty="0"/>
              <a:t> is a fundamental concept in object-oriented programming (OOP) that allows one class to </a:t>
            </a:r>
            <a:r>
              <a:rPr lang="en-GB" sz="2400" b="1" dirty="0"/>
              <a:t>acquire the properties and methods of another class.</a:t>
            </a:r>
          </a:p>
          <a:p>
            <a:endParaRPr lang="en-GB" sz="2400" dirty="0"/>
          </a:p>
          <a:p>
            <a:r>
              <a:rPr lang="en-GB" sz="2400" dirty="0"/>
              <a:t>It is used to establish a relationship between two classes, where one class (</a:t>
            </a:r>
            <a:r>
              <a:rPr lang="en-GB" sz="2400" dirty="0">
                <a:solidFill>
                  <a:srgbClr val="FFFF00"/>
                </a:solidFill>
              </a:rPr>
              <a:t>the subclass/derived class</a:t>
            </a:r>
            <a:r>
              <a:rPr lang="en-GB" sz="2400" dirty="0"/>
              <a:t>) is a specialized version of the other class (</a:t>
            </a:r>
            <a:r>
              <a:rPr lang="en-GB" sz="2400" dirty="0">
                <a:solidFill>
                  <a:srgbClr val="FFFF00"/>
                </a:solidFill>
              </a:rPr>
              <a:t>the superclass/base class</a:t>
            </a:r>
            <a:r>
              <a:rPr lang="en-GB" sz="2400" dirty="0"/>
              <a:t>).</a:t>
            </a:r>
            <a:endParaRPr lang="en-GB" sz="22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Man with kid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Inheritance</a:t>
            </a:r>
            <a:r>
              <a:rPr lang="en-GB" sz="2400" dirty="0"/>
              <a:t> allows you to create a new class that is a modified version of an existing class, without having to rewrite the code that is already present in the existing class.</a:t>
            </a:r>
          </a:p>
          <a:p>
            <a:endParaRPr lang="en-GB" sz="2400" dirty="0"/>
          </a:p>
          <a:p>
            <a:r>
              <a:rPr lang="en-GB" sz="2400" dirty="0"/>
              <a:t>This can save a lot of time and effort, and helps to reduce redundancy in your code.</a:t>
            </a:r>
            <a:endParaRPr lang="en-GB" sz="1700" dirty="0"/>
          </a:p>
        </p:txBody>
      </p:sp>
      <p:pic>
        <p:nvPicPr>
          <p:cNvPr id="23" name="Graphic 22" descr="Man with kid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495152-D769-451A-92DB-5A3DE73FC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64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A64A4-C7E6-D916-B229-25C5A2226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4"/>
          <a:stretch/>
        </p:blipFill>
        <p:spPr>
          <a:xfrm>
            <a:off x="1" y="-2"/>
            <a:ext cx="4169661" cy="420624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27668-F97B-1B1B-0010-DE52A3F9E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497"/>
          <a:stretch/>
        </p:blipFill>
        <p:spPr>
          <a:xfrm>
            <a:off x="-1" y="4206239"/>
            <a:ext cx="4169662" cy="265176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Derived classes can </a:t>
            </a:r>
            <a:r>
              <a:rPr lang="en-GB" b="1"/>
              <a:t>add</a:t>
            </a:r>
            <a:r>
              <a:rPr lang="en-GB"/>
              <a:t> or </a:t>
            </a:r>
            <a:r>
              <a:rPr lang="en-GB" b="1"/>
              <a:t>override</a:t>
            </a:r>
            <a:r>
              <a:rPr lang="en-GB"/>
              <a:t> member variables and 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05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Accessibilty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class Player : </a:t>
            </a:r>
            <a:r>
              <a:rPr lang="en-GB" sz="2400" b="1" dirty="0"/>
              <a:t>public</a:t>
            </a:r>
            <a:r>
              <a:rPr lang="en-GB" sz="2400" dirty="0"/>
              <a:t> </a:t>
            </a:r>
            <a:r>
              <a:rPr lang="en-GB" sz="2400" dirty="0" err="1"/>
              <a:t>GameObject</a:t>
            </a:r>
            <a:endParaRPr lang="en-GB" sz="2400" dirty="0"/>
          </a:p>
          <a:p>
            <a:r>
              <a:rPr lang="en-GB" sz="2400" dirty="0"/>
              <a:t>When a class is inherited from a </a:t>
            </a:r>
            <a:r>
              <a:rPr lang="en-GB" sz="2400" b="1" dirty="0"/>
              <a:t>public</a:t>
            </a:r>
            <a:r>
              <a:rPr lang="en-GB" sz="2400" dirty="0"/>
              <a:t> class, the members of the base class are accessible to the derived class and to any code that has access to an object of the derived class.</a:t>
            </a:r>
          </a:p>
          <a:p>
            <a:endParaRPr lang="en-GB" sz="2400" dirty="0"/>
          </a:p>
          <a:p>
            <a:r>
              <a:rPr lang="en-GB" sz="2400" dirty="0"/>
              <a:t>This is the </a:t>
            </a:r>
            <a:r>
              <a:rPr lang="en-GB" sz="2400" b="1" dirty="0"/>
              <a:t>most common type </a:t>
            </a:r>
            <a:r>
              <a:rPr lang="en-GB" sz="2400" dirty="0"/>
              <a:t>of inheritance, and it is the </a:t>
            </a:r>
            <a:r>
              <a:rPr lang="en-GB" sz="2400" b="1" dirty="0"/>
              <a:t>default</a:t>
            </a:r>
            <a:r>
              <a:rPr lang="en-GB" sz="2400" dirty="0"/>
              <a:t> if no access level is specified.</a:t>
            </a:r>
            <a:endParaRPr lang="en-GB" sz="1700" dirty="0"/>
          </a:p>
        </p:txBody>
      </p:sp>
      <p:pic>
        <p:nvPicPr>
          <p:cNvPr id="23" name="Graphic 22" descr="Man with kid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Accessibilty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class Player : </a:t>
            </a:r>
            <a:r>
              <a:rPr lang="en-GB" sz="2400" b="1" dirty="0"/>
              <a:t>private</a:t>
            </a:r>
            <a:r>
              <a:rPr lang="en-GB" sz="2400" dirty="0"/>
              <a:t> </a:t>
            </a:r>
            <a:r>
              <a:rPr lang="en-GB" sz="2400" dirty="0" err="1"/>
              <a:t>GameObject</a:t>
            </a:r>
            <a:endParaRPr lang="en-GB" sz="2400" dirty="0"/>
          </a:p>
          <a:p>
            <a:r>
              <a:rPr lang="en-GB" sz="2400" dirty="0"/>
              <a:t>When a class is inherited from a </a:t>
            </a:r>
            <a:r>
              <a:rPr lang="en-GB" sz="2400" b="1" dirty="0"/>
              <a:t>private</a:t>
            </a:r>
            <a:r>
              <a:rPr lang="en-GB" sz="2400" dirty="0"/>
              <a:t> class, the members of the base class are not accessible to the derived class or to any code that has access to an object of the derived class.</a:t>
            </a:r>
          </a:p>
          <a:p>
            <a:endParaRPr lang="en-GB" sz="2400" dirty="0"/>
          </a:p>
          <a:p>
            <a:r>
              <a:rPr lang="en-GB" sz="2400" dirty="0"/>
              <a:t>This is known as "</a:t>
            </a:r>
            <a:r>
              <a:rPr lang="en-GB" sz="2400" b="1" dirty="0"/>
              <a:t>private inheritance</a:t>
            </a:r>
            <a:r>
              <a:rPr lang="en-GB" sz="2400" dirty="0"/>
              <a:t>," and it is used to specify that the derived class is a more specialized version of the base class, rather than a subclass that is meant to be used directly.</a:t>
            </a:r>
            <a:endParaRPr lang="en-GB" sz="1700" dirty="0"/>
          </a:p>
        </p:txBody>
      </p:sp>
      <p:pic>
        <p:nvPicPr>
          <p:cNvPr id="23" name="Graphic 22" descr="Man with kid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Accessibilty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class Player : </a:t>
            </a:r>
            <a:r>
              <a:rPr lang="en-GB" sz="2400" b="1" dirty="0"/>
              <a:t>protected</a:t>
            </a:r>
            <a:r>
              <a:rPr lang="en-GB" sz="2400" dirty="0"/>
              <a:t> </a:t>
            </a:r>
            <a:r>
              <a:rPr lang="en-GB" sz="2400" dirty="0" err="1"/>
              <a:t>GameObject</a:t>
            </a:r>
            <a:endParaRPr lang="en-GB" sz="2400" dirty="0"/>
          </a:p>
          <a:p>
            <a:r>
              <a:rPr lang="en-GB" sz="2400" dirty="0"/>
              <a:t>When a class is inherited from a </a:t>
            </a:r>
            <a:r>
              <a:rPr lang="en-GB" sz="2400" b="1" dirty="0"/>
              <a:t>protected</a:t>
            </a:r>
            <a:r>
              <a:rPr lang="en-GB" sz="2400" dirty="0"/>
              <a:t> class, the members of the base class are accessible to the derived class, but not to any code that has access to an object of the derived class.</a:t>
            </a:r>
          </a:p>
          <a:p>
            <a:endParaRPr lang="en-GB" sz="2400" dirty="0"/>
          </a:p>
          <a:p>
            <a:r>
              <a:rPr lang="en-GB" sz="2400" dirty="0"/>
              <a:t>This is known as "</a:t>
            </a:r>
            <a:r>
              <a:rPr lang="en-GB" sz="2400" b="1" dirty="0"/>
              <a:t>protected inheritance</a:t>
            </a:r>
            <a:r>
              <a:rPr lang="en-GB" sz="2400" dirty="0"/>
              <a:t>," and it is used to specify that the derived class is a subclass of the base class that is meant to be used as a base class for further subclassing.</a:t>
            </a:r>
            <a:endParaRPr lang="en-GB" sz="1700" dirty="0"/>
          </a:p>
        </p:txBody>
      </p:sp>
      <p:pic>
        <p:nvPicPr>
          <p:cNvPr id="23" name="Graphic 22" descr="Man with kid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https://en.cppreference.com/book/intro/inheritance</a:t>
            </a:r>
            <a:endParaRPr lang="en-US" dirty="0"/>
          </a:p>
          <a:p>
            <a:r>
              <a:rPr lang="en-US" dirty="0"/>
              <a:t>PluralSight.com – “C++ fundamentals including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  <a:p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3417</TotalTime>
  <Words>418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CPP Beginners</vt:lpstr>
      <vt:lpstr>Inheritance</vt:lpstr>
      <vt:lpstr>Inheritance</vt:lpstr>
      <vt:lpstr>PowerPoint Presentation</vt:lpstr>
      <vt:lpstr>Accessibilty</vt:lpstr>
      <vt:lpstr>Accessibilty</vt:lpstr>
      <vt:lpstr>Accessibilty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343</cp:revision>
  <dcterms:created xsi:type="dcterms:W3CDTF">2022-10-07T08:07:26Z</dcterms:created>
  <dcterms:modified xsi:type="dcterms:W3CDTF">2022-12-26T18:06:21Z</dcterms:modified>
</cp:coreProperties>
</file>