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5"/>
  </p:handoutMasterIdLst>
  <p:sldIdLst>
    <p:sldId id="256" r:id="rId2"/>
    <p:sldId id="260" r:id="rId3"/>
    <p:sldId id="261" r:id="rId4"/>
    <p:sldId id="262" r:id="rId5"/>
    <p:sldId id="270" r:id="rId6"/>
    <p:sldId id="272" r:id="rId7"/>
    <p:sldId id="264" r:id="rId8"/>
    <p:sldId id="266" r:id="rId9"/>
    <p:sldId id="268" r:id="rId10"/>
    <p:sldId id="269" r:id="rId11"/>
    <p:sldId id="271" r:id="rId12"/>
    <p:sldId id="27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commit changes we use the command: git commit –m “comments…”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C6AB1A82-07B4-416A-8FB3-014C3658817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These changes are now committed on </a:t>
          </a:r>
          <a:r>
            <a:rPr lang="en-US" b="1" dirty="0">
              <a:solidFill>
                <a:schemeClr val="bg1"/>
              </a:solidFill>
            </a:rPr>
            <a:t>YOUR LOCAL MACHINE</a:t>
          </a:r>
          <a:endParaRPr lang="en-US" dirty="0">
            <a:solidFill>
              <a:schemeClr val="bg1"/>
            </a:solidFill>
          </a:endParaRPr>
        </a:p>
      </dgm:t>
    </dgm:pt>
    <dgm:pt modelId="{C14C481C-465C-4B37-8749-DC4BF71B78B9}" type="parTrans" cxnId="{AAE803F0-32AA-493D-8F91-6622383264AF}">
      <dgm:prSet/>
      <dgm:spPr/>
      <dgm:t>
        <a:bodyPr/>
        <a:lstStyle/>
        <a:p>
          <a:endParaRPr lang="en-IL"/>
        </a:p>
      </dgm:t>
    </dgm:pt>
    <dgm:pt modelId="{78815940-DCC1-4721-9FEC-72092538976A}" type="sibTrans" cxnId="{AAE803F0-32AA-493D-8F91-6622383264AF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A43FF329-894D-40C0-9EBA-8855DFAB7EA5}" type="pres">
      <dgm:prSet presAssocID="{C6AB1A82-07B4-416A-8FB3-014C36588175}" presName="thickLine" presStyleLbl="alignNode1" presStyleIdx="1" presStyleCnt="2"/>
      <dgm:spPr/>
    </dgm:pt>
    <dgm:pt modelId="{0FD5225D-9132-4B01-88CB-E45B2F4136B9}" type="pres">
      <dgm:prSet presAssocID="{C6AB1A82-07B4-416A-8FB3-014C36588175}" presName="horz1" presStyleCnt="0"/>
      <dgm:spPr/>
    </dgm:pt>
    <dgm:pt modelId="{72275CD8-45E8-40B0-B271-AC22C9104FA3}" type="pres">
      <dgm:prSet presAssocID="{C6AB1A82-07B4-416A-8FB3-014C36588175}" presName="tx1" presStyleLbl="revTx" presStyleIdx="1" presStyleCnt="2"/>
      <dgm:spPr/>
    </dgm:pt>
    <dgm:pt modelId="{7819147D-1305-4BD1-A53F-125835B1CF6E}" type="pres">
      <dgm:prSet presAssocID="{C6AB1A82-07B4-416A-8FB3-014C36588175}" presName="vert1" presStyleCnt="0"/>
      <dgm:spPr/>
    </dgm:pt>
  </dgm:ptLst>
  <dgm:cxnLst>
    <dgm:cxn modelId="{27781A03-165C-43DE-AB52-4CCC50440234}" type="presOf" srcId="{C6AB1A82-07B4-416A-8FB3-014C36588175}" destId="{72275CD8-45E8-40B0-B271-AC22C9104FA3}" srcOrd="0" destOrd="0" presId="urn:microsoft.com/office/officeart/2008/layout/LinedList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AE803F0-32AA-493D-8F91-6622383264AF}" srcId="{5DEF0052-C6E6-40A1-802E-A5295FA48983}" destId="{C6AB1A82-07B4-416A-8FB3-014C36588175}" srcOrd="1" destOrd="0" parTransId="{C14C481C-465C-4B37-8749-DC4BF71B78B9}" sibTransId="{78815940-DCC1-4721-9FEC-72092538976A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A920EA55-D8A6-47BB-B2DA-41738DDE6358}" type="presParOf" srcId="{46E45259-DCC1-407C-A26D-97454CA51B03}" destId="{A43FF329-894D-40C0-9EBA-8855DFAB7EA5}" srcOrd="2" destOrd="0" presId="urn:microsoft.com/office/officeart/2008/layout/LinedList"/>
    <dgm:cxn modelId="{63DC8D18-8B73-40FA-A2FC-4E9A36B769C7}" type="presParOf" srcId="{46E45259-DCC1-407C-A26D-97454CA51B03}" destId="{0FD5225D-9132-4B01-88CB-E45B2F4136B9}" srcOrd="3" destOrd="0" presId="urn:microsoft.com/office/officeart/2008/layout/LinedList"/>
    <dgm:cxn modelId="{B6734606-A9E5-4064-B840-BCE857AF1B73}" type="presParOf" srcId="{0FD5225D-9132-4B01-88CB-E45B2F4136B9}" destId="{72275CD8-45E8-40B0-B271-AC22C9104FA3}" srcOrd="0" destOrd="0" presId="urn:microsoft.com/office/officeart/2008/layout/LinedList"/>
    <dgm:cxn modelId="{E8AC6224-338C-414C-8C84-CA64C0EA8CC3}" type="presParOf" srcId="{0FD5225D-9132-4B01-88CB-E45B2F4136B9}" destId="{7819147D-1305-4BD1-A53F-125835B1CF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dirty="0" err="1">
              <a:solidFill>
                <a:schemeClr val="bg1"/>
              </a:solidFill>
            </a:rPr>
            <a:t>github</a:t>
          </a:r>
          <a:r>
            <a:rPr lang="en-US" sz="2000" dirty="0">
              <a:solidFill>
                <a:schemeClr val="bg1"/>
              </a:solidFill>
            </a:rPr>
            <a:t>…)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3879BF30-01FD-46E6-8ABD-C82FAB8B42E6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***NOTICE***:</a:t>
          </a:r>
        </a:p>
        <a:p>
          <a:r>
            <a:rPr lang="en-US" sz="10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r>
            <a:rPr lang="en-US" sz="1000" dirty="0">
              <a:solidFill>
                <a:schemeClr val="bg1"/>
              </a:solidFill>
            </a:rPr>
            <a:t> “</a:t>
          </a:r>
          <a:r>
            <a:rPr lang="en-US" sz="1000" dirty="0" err="1">
              <a:solidFill>
                <a:schemeClr val="bg1"/>
              </a:solidFill>
            </a:rPr>
            <a:t>Tiltan_UnrealEngineCourse</a:t>
          </a:r>
          <a:r>
            <a:rPr lang="en-US" sz="1000" dirty="0">
              <a:solidFill>
                <a:schemeClr val="bg1"/>
              </a:solidFill>
            </a:rPr>
            <a:t>\Classes\Class_1\Utils”</a:t>
          </a:r>
        </a:p>
      </dgm:t>
    </dgm:pt>
    <dgm:pt modelId="{A89639C8-FA55-4394-AA17-CD8C54DF8A40}" type="parTrans" cxnId="{AFB530B8-F6B0-414D-8503-FBF130F8E5B5}">
      <dgm:prSet/>
      <dgm:spPr/>
      <dgm:t>
        <a:bodyPr/>
        <a:lstStyle/>
        <a:p>
          <a:endParaRPr lang="en-IL"/>
        </a:p>
      </dgm:t>
    </dgm:pt>
    <dgm:pt modelId="{AA945557-8057-4EF2-8B6C-C39AC71ECBE4}" type="sibTrans" cxnId="{AFB530B8-F6B0-414D-8503-FBF130F8E5B5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CACF304F-137E-4BD2-8F05-1C51B44BC567}" type="pres">
      <dgm:prSet presAssocID="{3879BF30-01FD-46E6-8ABD-C82FAB8B42E6}" presName="thickLine" presStyleLbl="alignNode1" presStyleIdx="1" presStyleCnt="2"/>
      <dgm:spPr/>
    </dgm:pt>
    <dgm:pt modelId="{CEBF7315-53DB-4182-A77E-473BB5B12F6A}" type="pres">
      <dgm:prSet presAssocID="{3879BF30-01FD-46E6-8ABD-C82FAB8B42E6}" presName="horz1" presStyleCnt="0"/>
      <dgm:spPr/>
    </dgm:pt>
    <dgm:pt modelId="{2F3EC1E4-F45F-4948-BA7F-89F5F5EF16D6}" type="pres">
      <dgm:prSet presAssocID="{3879BF30-01FD-46E6-8ABD-C82FAB8B42E6}" presName="tx1" presStyleLbl="revTx" presStyleIdx="1" presStyleCnt="2"/>
      <dgm:spPr/>
    </dgm:pt>
    <dgm:pt modelId="{31F19E50-7C35-4F40-B67F-F50805DC152C}" type="pres">
      <dgm:prSet presAssocID="{3879BF30-01FD-46E6-8ABD-C82FAB8B42E6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0D4D416A-AAA1-4846-9D72-191CDDB2EADE}" type="presOf" srcId="{3879BF30-01FD-46E6-8ABD-C82FAB8B42E6}" destId="{2F3EC1E4-F45F-4948-BA7F-89F5F5EF16D6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FB530B8-F6B0-414D-8503-FBF130F8E5B5}" srcId="{5DEF0052-C6E6-40A1-802E-A5295FA48983}" destId="{3879BF30-01FD-46E6-8ABD-C82FAB8B42E6}" srcOrd="1" destOrd="0" parTransId="{A89639C8-FA55-4394-AA17-CD8C54DF8A40}" sibTransId="{AA945557-8057-4EF2-8B6C-C39AC71ECBE4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01326CFE-4BD6-4663-88BE-51A76EF7D52E}" type="presParOf" srcId="{46E45259-DCC1-407C-A26D-97454CA51B03}" destId="{CACF304F-137E-4BD2-8F05-1C51B44BC567}" srcOrd="2" destOrd="0" presId="urn:microsoft.com/office/officeart/2008/layout/LinedList"/>
    <dgm:cxn modelId="{002E2050-9D7E-4A4F-88D5-48CBFA29BF92}" type="presParOf" srcId="{46E45259-DCC1-407C-A26D-97454CA51B03}" destId="{CEBF7315-53DB-4182-A77E-473BB5B12F6A}" srcOrd="3" destOrd="0" presId="urn:microsoft.com/office/officeart/2008/layout/LinedList"/>
    <dgm:cxn modelId="{ECA1DA03-666A-4FBD-953B-07A74477CE07}" type="presParOf" srcId="{CEBF7315-53DB-4182-A77E-473BB5B12F6A}" destId="{2F3EC1E4-F45F-4948-BA7F-89F5F5EF16D6}" srcOrd="0" destOrd="0" presId="urn:microsoft.com/office/officeart/2008/layout/LinedList"/>
    <dgm:cxn modelId="{36F0CC6D-581B-416F-9C3E-B6B477E53EEC}" type="presParOf" srcId="{CEBF7315-53DB-4182-A77E-473BB5B12F6A}" destId="{31F19E50-7C35-4F40-B67F-F50805DC15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Remote Server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B842C1-CF52-47E6-AD39-8A3A8C51A00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command “git pull” downloads changes in the server version of the repo to our local repo</a:t>
          </a:r>
          <a:endParaRPr lang="en-IL" dirty="0">
            <a:solidFill>
              <a:schemeClr val="bg1"/>
            </a:solidFill>
          </a:endParaRPr>
        </a:p>
      </dgm:t>
    </dgm:pt>
    <dgm:pt modelId="{70A8DE6A-5EA3-45A3-9517-53D873109099}" type="parTrans" cxnId="{D360E3C5-BFB2-4BF1-BF02-7F4F948C7061}">
      <dgm:prSet/>
      <dgm:spPr/>
      <dgm:t>
        <a:bodyPr/>
        <a:lstStyle/>
        <a:p>
          <a:endParaRPr lang="en-IL"/>
        </a:p>
      </dgm:t>
    </dgm:pt>
    <dgm:pt modelId="{84B980F9-511E-4CD3-A6E2-ABA0F05DADF7}" type="sibTrans" cxnId="{D360E3C5-BFB2-4BF1-BF02-7F4F948C7061}">
      <dgm:prSet/>
      <dgm:spPr/>
      <dgm:t>
        <a:bodyPr/>
        <a:lstStyle/>
        <a:p>
          <a:endParaRPr lang="en-IL"/>
        </a:p>
      </dgm:t>
    </dgm:pt>
    <dgm:pt modelId="{40727E57-3C51-4EB3-B34A-D58CB453ECB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***WARNING***</a:t>
          </a:r>
        </a:p>
        <a:p>
          <a:r>
            <a:rPr lang="en-US" dirty="0">
              <a:solidFill>
                <a:schemeClr val="accent1"/>
              </a:solidFill>
            </a:rPr>
            <a:t>Before “pulling”, make sure you have </a:t>
          </a:r>
          <a:r>
            <a:rPr lang="en-US" b="1" dirty="0">
              <a:solidFill>
                <a:schemeClr val="accent1"/>
              </a:solidFill>
            </a:rPr>
            <a:t>staged</a:t>
          </a:r>
          <a:r>
            <a:rPr lang="en-US" dirty="0">
              <a:solidFill>
                <a:schemeClr val="accent1"/>
              </a:solidFill>
            </a:rPr>
            <a:t>, </a:t>
          </a:r>
          <a:r>
            <a:rPr lang="en-US" b="1" dirty="0">
              <a:solidFill>
                <a:schemeClr val="accent1"/>
              </a:solidFill>
            </a:rPr>
            <a:t>committed</a:t>
          </a:r>
          <a:r>
            <a:rPr lang="en-US" dirty="0">
              <a:solidFill>
                <a:schemeClr val="accent1"/>
              </a:solidFill>
            </a:rPr>
            <a:t>, and </a:t>
          </a:r>
          <a:r>
            <a:rPr lang="en-US" b="1" dirty="0">
              <a:solidFill>
                <a:schemeClr val="accent1"/>
              </a:solidFill>
            </a:rPr>
            <a:t>pushed</a:t>
          </a:r>
          <a:r>
            <a:rPr lang="en-US" dirty="0">
              <a:solidFill>
                <a:schemeClr val="accent1"/>
              </a:solidFill>
            </a:rPr>
            <a:t> all your changes. </a:t>
          </a:r>
          <a:r>
            <a:rPr lang="en-US" dirty="0">
              <a:solidFill>
                <a:schemeClr val="bg1"/>
              </a:solidFill>
            </a:rPr>
            <a:t>Otherwise your branch might need a bit of work to be synced again</a:t>
          </a:r>
          <a:endParaRPr lang="en-IL" dirty="0">
            <a:solidFill>
              <a:schemeClr val="bg1"/>
            </a:solidFill>
          </a:endParaRPr>
        </a:p>
      </dgm:t>
    </dgm:pt>
    <dgm:pt modelId="{119FEF77-3CCC-43A0-983E-7830E4ECA7B6}" type="parTrans" cxnId="{76E612D4-7CD0-4B07-B931-79EF8A4DD877}">
      <dgm:prSet/>
      <dgm:spPr/>
      <dgm:t>
        <a:bodyPr/>
        <a:lstStyle/>
        <a:p>
          <a:endParaRPr lang="en-IL"/>
        </a:p>
      </dgm:t>
    </dgm:pt>
    <dgm:pt modelId="{2A893F04-EFB4-4BFE-AA0F-14EE90B83FDC}" type="sibTrans" cxnId="{76E612D4-7CD0-4B07-B931-79EF8A4DD877}">
      <dgm:prSet/>
      <dgm:spPr/>
      <dgm:t>
        <a:bodyPr/>
        <a:lstStyle/>
        <a:p>
          <a:endParaRPr lang="en-IL"/>
        </a:p>
      </dgm:t>
    </dgm:pt>
    <dgm:pt modelId="{7177FDDF-34E6-4E96-85F1-5E31960CF31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changes you are pulling should be on other branches and not your own (probably the “main” branch or “</a:t>
          </a:r>
          <a:r>
            <a:rPr lang="en-US" dirty="0" err="1">
              <a:solidFill>
                <a:schemeClr val="bg1"/>
              </a:solidFill>
            </a:rPr>
            <a:t>Other_Person”’s</a:t>
          </a:r>
          <a:r>
            <a:rPr lang="en-US" dirty="0">
              <a:solidFill>
                <a:schemeClr val="bg1"/>
              </a:solidFill>
            </a:rPr>
            <a:t> branch</a:t>
          </a:r>
          <a:endParaRPr lang="en-IL" dirty="0">
            <a:solidFill>
              <a:schemeClr val="bg1"/>
            </a:solidFill>
          </a:endParaRPr>
        </a:p>
      </dgm:t>
    </dgm:pt>
    <dgm:pt modelId="{B1535EE1-6CDF-4547-95EE-B420CBDD2DE5}" type="parTrans" cxnId="{50ABE2C8-2525-4CF1-80A3-9F66AC71CEE0}">
      <dgm:prSet/>
      <dgm:spPr/>
    </dgm:pt>
    <dgm:pt modelId="{FD6B3176-9816-44F8-9139-5E92715F69E9}" type="sibTrans" cxnId="{50ABE2C8-2525-4CF1-80A3-9F66AC71CEE0}">
      <dgm:prSet/>
      <dgm:spPr/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37A99676-7D77-4234-B476-7F723A4EE5DD}" type="pres">
      <dgm:prSet presAssocID="{75B842C1-CF52-47E6-AD39-8A3A8C51A002}" presName="thickLine" presStyleLbl="alignNode1" presStyleIdx="0" presStyleCnt="3"/>
      <dgm:spPr/>
    </dgm:pt>
    <dgm:pt modelId="{A1FB1E83-DAD9-4C2C-A9B4-AB8AFEC41EEE}" type="pres">
      <dgm:prSet presAssocID="{75B842C1-CF52-47E6-AD39-8A3A8C51A002}" presName="horz1" presStyleCnt="0"/>
      <dgm:spPr/>
    </dgm:pt>
    <dgm:pt modelId="{67E73B1D-A92F-4837-AC5B-AF24B5C52467}" type="pres">
      <dgm:prSet presAssocID="{75B842C1-CF52-47E6-AD39-8A3A8C51A002}" presName="tx1" presStyleLbl="revTx" presStyleIdx="0" presStyleCnt="3"/>
      <dgm:spPr/>
    </dgm:pt>
    <dgm:pt modelId="{101FB990-A82D-400F-A7B4-A0308FA8399F}" type="pres">
      <dgm:prSet presAssocID="{75B842C1-CF52-47E6-AD39-8A3A8C51A002}" presName="vert1" presStyleCnt="0"/>
      <dgm:spPr/>
    </dgm:pt>
    <dgm:pt modelId="{A61422F4-39B9-483B-B7C0-C98B4D842298}" type="pres">
      <dgm:prSet presAssocID="{40727E57-3C51-4EB3-B34A-D58CB453ECB3}" presName="thickLine" presStyleLbl="alignNode1" presStyleIdx="1" presStyleCnt="3"/>
      <dgm:spPr/>
    </dgm:pt>
    <dgm:pt modelId="{DD7F288F-8CBF-4564-9843-1D4B3973E86E}" type="pres">
      <dgm:prSet presAssocID="{40727E57-3C51-4EB3-B34A-D58CB453ECB3}" presName="horz1" presStyleCnt="0"/>
      <dgm:spPr/>
    </dgm:pt>
    <dgm:pt modelId="{123E1194-EDCB-4BC3-8A5F-679E6B7FB166}" type="pres">
      <dgm:prSet presAssocID="{40727E57-3C51-4EB3-B34A-D58CB453ECB3}" presName="tx1" presStyleLbl="revTx" presStyleIdx="1" presStyleCnt="3"/>
      <dgm:spPr/>
    </dgm:pt>
    <dgm:pt modelId="{EAA274E6-62CB-46BE-B2CB-A142D5814F33}" type="pres">
      <dgm:prSet presAssocID="{40727E57-3C51-4EB3-B34A-D58CB453ECB3}" presName="vert1" presStyleCnt="0"/>
      <dgm:spPr/>
    </dgm:pt>
    <dgm:pt modelId="{60803E1B-51DC-4E28-AECB-BC6F5064E147}" type="pres">
      <dgm:prSet presAssocID="{7177FDDF-34E6-4E96-85F1-5E31960CF313}" presName="thickLine" presStyleLbl="alignNode1" presStyleIdx="2" presStyleCnt="3"/>
      <dgm:spPr/>
    </dgm:pt>
    <dgm:pt modelId="{A4C321BF-989C-4719-9202-65A21144B7F9}" type="pres">
      <dgm:prSet presAssocID="{7177FDDF-34E6-4E96-85F1-5E31960CF313}" presName="horz1" presStyleCnt="0"/>
      <dgm:spPr/>
    </dgm:pt>
    <dgm:pt modelId="{70EB4E1A-1F32-4A20-873B-DE23A98B3C83}" type="pres">
      <dgm:prSet presAssocID="{7177FDDF-34E6-4E96-85F1-5E31960CF313}" presName="tx1" presStyleLbl="revTx" presStyleIdx="2" presStyleCnt="3"/>
      <dgm:spPr/>
    </dgm:pt>
    <dgm:pt modelId="{CD340007-FFD8-4AEA-85FF-AB6B29BB78E5}" type="pres">
      <dgm:prSet presAssocID="{7177FDDF-34E6-4E96-85F1-5E31960CF313}" presName="vert1" presStyleCnt="0"/>
      <dgm:spPr/>
    </dgm:pt>
  </dgm:ptLst>
  <dgm:cxnLst>
    <dgm:cxn modelId="{1CFABB44-93C1-409F-B774-DDF689FAC59A}" type="presOf" srcId="{7177FDDF-34E6-4E96-85F1-5E31960CF313}" destId="{70EB4E1A-1F32-4A20-873B-DE23A98B3C83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D360E3C5-BFB2-4BF1-BF02-7F4F948C7061}" srcId="{5DEF0052-C6E6-40A1-802E-A5295FA48983}" destId="{75B842C1-CF52-47E6-AD39-8A3A8C51A002}" srcOrd="0" destOrd="0" parTransId="{70A8DE6A-5EA3-45A3-9517-53D873109099}" sibTransId="{84B980F9-511E-4CD3-A6E2-ABA0F05DADF7}"/>
    <dgm:cxn modelId="{50ABE2C8-2525-4CF1-80A3-9F66AC71CEE0}" srcId="{5DEF0052-C6E6-40A1-802E-A5295FA48983}" destId="{7177FDDF-34E6-4E96-85F1-5E31960CF313}" srcOrd="2" destOrd="0" parTransId="{B1535EE1-6CDF-4547-95EE-B420CBDD2DE5}" sibTransId="{FD6B3176-9816-44F8-9139-5E92715F69E9}"/>
    <dgm:cxn modelId="{CB53DBC9-7BC9-401B-AE6C-34263338F05E}" type="presOf" srcId="{40727E57-3C51-4EB3-B34A-D58CB453ECB3}" destId="{123E1194-EDCB-4BC3-8A5F-679E6B7FB166}" srcOrd="0" destOrd="0" presId="urn:microsoft.com/office/officeart/2008/layout/LinedList"/>
    <dgm:cxn modelId="{76E612D4-7CD0-4B07-B931-79EF8A4DD877}" srcId="{5DEF0052-C6E6-40A1-802E-A5295FA48983}" destId="{40727E57-3C51-4EB3-B34A-D58CB453ECB3}" srcOrd="1" destOrd="0" parTransId="{119FEF77-3CCC-43A0-983E-7830E4ECA7B6}" sibTransId="{2A893F04-EFB4-4BFE-AA0F-14EE90B83FDC}"/>
    <dgm:cxn modelId="{DA82E9F8-B790-44F0-A621-11DF2EFF6182}" type="presOf" srcId="{75B842C1-CF52-47E6-AD39-8A3A8C51A002}" destId="{67E73B1D-A92F-4837-AC5B-AF24B5C52467}" srcOrd="0" destOrd="0" presId="urn:microsoft.com/office/officeart/2008/layout/LinedList"/>
    <dgm:cxn modelId="{CF5CC608-E28D-4A90-BFE0-F97B6F497570}" type="presParOf" srcId="{46E45259-DCC1-407C-A26D-97454CA51B03}" destId="{37A99676-7D77-4234-B476-7F723A4EE5DD}" srcOrd="0" destOrd="0" presId="urn:microsoft.com/office/officeart/2008/layout/LinedList"/>
    <dgm:cxn modelId="{8CBB7DFD-97E7-4556-8F59-61AB800F2F77}" type="presParOf" srcId="{46E45259-DCC1-407C-A26D-97454CA51B03}" destId="{A1FB1E83-DAD9-4C2C-A9B4-AB8AFEC41EEE}" srcOrd="1" destOrd="0" presId="urn:microsoft.com/office/officeart/2008/layout/LinedList"/>
    <dgm:cxn modelId="{498484B3-5BB7-4FCD-8589-80FEC87F59CF}" type="presParOf" srcId="{A1FB1E83-DAD9-4C2C-A9B4-AB8AFEC41EEE}" destId="{67E73B1D-A92F-4837-AC5B-AF24B5C52467}" srcOrd="0" destOrd="0" presId="urn:microsoft.com/office/officeart/2008/layout/LinedList"/>
    <dgm:cxn modelId="{A2F335C6-5E39-4499-A8E7-B3A8FCDE15AE}" type="presParOf" srcId="{A1FB1E83-DAD9-4C2C-A9B4-AB8AFEC41EEE}" destId="{101FB990-A82D-400F-A7B4-A0308FA8399F}" srcOrd="1" destOrd="0" presId="urn:microsoft.com/office/officeart/2008/layout/LinedList"/>
    <dgm:cxn modelId="{A85513ED-CA60-474E-9B64-FCC22E76567A}" type="presParOf" srcId="{46E45259-DCC1-407C-A26D-97454CA51B03}" destId="{A61422F4-39B9-483B-B7C0-C98B4D842298}" srcOrd="2" destOrd="0" presId="urn:microsoft.com/office/officeart/2008/layout/LinedList"/>
    <dgm:cxn modelId="{33B13B3A-45A1-4EE8-98F6-05816C7FA0A7}" type="presParOf" srcId="{46E45259-DCC1-407C-A26D-97454CA51B03}" destId="{DD7F288F-8CBF-4564-9843-1D4B3973E86E}" srcOrd="3" destOrd="0" presId="urn:microsoft.com/office/officeart/2008/layout/LinedList"/>
    <dgm:cxn modelId="{1377A727-710B-49BC-B1EA-CB0FA988D6A4}" type="presParOf" srcId="{DD7F288F-8CBF-4564-9843-1D4B3973E86E}" destId="{123E1194-EDCB-4BC3-8A5F-679E6B7FB166}" srcOrd="0" destOrd="0" presId="urn:microsoft.com/office/officeart/2008/layout/LinedList"/>
    <dgm:cxn modelId="{F1FC7C24-A5B7-4B77-84DD-FD02DE8B6A38}" type="presParOf" srcId="{DD7F288F-8CBF-4564-9843-1D4B3973E86E}" destId="{EAA274E6-62CB-46BE-B2CB-A142D5814F33}" srcOrd="1" destOrd="0" presId="urn:microsoft.com/office/officeart/2008/layout/LinedList"/>
    <dgm:cxn modelId="{F8A9837A-92DC-435A-923F-1D36A47BA2B0}" type="presParOf" srcId="{46E45259-DCC1-407C-A26D-97454CA51B03}" destId="{60803E1B-51DC-4E28-AECB-BC6F5064E147}" srcOrd="4" destOrd="0" presId="urn:microsoft.com/office/officeart/2008/layout/LinedList"/>
    <dgm:cxn modelId="{C1A9C766-8CD2-408B-824B-686B9D81F94E}" type="presParOf" srcId="{46E45259-DCC1-407C-A26D-97454CA51B03}" destId="{A4C321BF-989C-4719-9202-65A21144B7F9}" srcOrd="5" destOrd="0" presId="urn:microsoft.com/office/officeart/2008/layout/LinedList"/>
    <dgm:cxn modelId="{1AD2326A-193C-4E5E-BECD-8B466F29BC34}" type="presParOf" srcId="{A4C321BF-989C-4719-9202-65A21144B7F9}" destId="{70EB4E1A-1F32-4A20-873B-DE23A98B3C83}" srcOrd="0" destOrd="0" presId="urn:microsoft.com/office/officeart/2008/layout/LinedList"/>
    <dgm:cxn modelId="{9DFAF5C8-E938-4186-9B46-A70E1E02875B}" type="presParOf" srcId="{A4C321BF-989C-4719-9202-65A21144B7F9}" destId="{CD340007-FFD8-4AEA-85FF-AB6B29BB78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Remote Server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B842C1-CF52-47E6-AD39-8A3A8C51A00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First we make sure we are on our branch</a:t>
          </a:r>
          <a:endParaRPr lang="en-IL" dirty="0">
            <a:solidFill>
              <a:schemeClr val="bg1"/>
            </a:solidFill>
          </a:endParaRPr>
        </a:p>
      </dgm:t>
    </dgm:pt>
    <dgm:pt modelId="{70A8DE6A-5EA3-45A3-9517-53D873109099}" type="parTrans" cxnId="{D360E3C5-BFB2-4BF1-BF02-7F4F948C7061}">
      <dgm:prSet/>
      <dgm:spPr/>
      <dgm:t>
        <a:bodyPr/>
        <a:lstStyle/>
        <a:p>
          <a:endParaRPr lang="en-IL"/>
        </a:p>
      </dgm:t>
    </dgm:pt>
    <dgm:pt modelId="{84B980F9-511E-4CD3-A6E2-ABA0F05DADF7}" type="sibTrans" cxnId="{D360E3C5-BFB2-4BF1-BF02-7F4F948C7061}">
      <dgm:prSet/>
      <dgm:spPr/>
      <dgm:t>
        <a:bodyPr/>
        <a:lstStyle/>
        <a:p>
          <a:endParaRPr lang="en-IL"/>
        </a:p>
      </dgm:t>
    </dgm:pt>
    <dgm:pt modelId="{ACA80F18-DD2A-4619-90C5-579FC5A9C9F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Then we merge the main branch</a:t>
          </a:r>
          <a:endParaRPr lang="en-IL" dirty="0">
            <a:solidFill>
              <a:schemeClr val="bg1"/>
            </a:solidFill>
          </a:endParaRPr>
        </a:p>
      </dgm:t>
    </dgm:pt>
    <dgm:pt modelId="{10714F4F-75DA-4737-BC90-A0E910CD89D5}" type="parTrans" cxnId="{499B82A7-0B3C-483F-8044-BFCC7D9FEE9E}">
      <dgm:prSet/>
      <dgm:spPr/>
    </dgm:pt>
    <dgm:pt modelId="{38794FED-FFB7-417C-AE91-A11BE18D89CB}" type="sibTrans" cxnId="{499B82A7-0B3C-483F-8044-BFCC7D9FEE9E}">
      <dgm:prSet/>
      <dgm:spPr/>
    </dgm:pt>
    <dgm:pt modelId="{A7340D71-8CFF-4807-B2E3-1AC48AADDEF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result: we will have our branch + any NON-CONFLICTING changes made in the main branch</a:t>
          </a:r>
          <a:endParaRPr lang="en-IL" dirty="0">
            <a:solidFill>
              <a:schemeClr val="bg1"/>
            </a:solidFill>
          </a:endParaRPr>
        </a:p>
      </dgm:t>
    </dgm:pt>
    <dgm:pt modelId="{74BEDCE9-A87C-4169-AF76-25C9ED887779}" type="parTrans" cxnId="{3E4A90CE-239C-4022-BEDC-9AEE765B569E}">
      <dgm:prSet/>
      <dgm:spPr/>
    </dgm:pt>
    <dgm:pt modelId="{7B6146B4-BBC9-424F-8F22-A3E912AABCAE}" type="sibTrans" cxnId="{3E4A90CE-239C-4022-BEDC-9AEE765B569E}">
      <dgm:prSet/>
      <dgm:spPr/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37A99676-7D77-4234-B476-7F723A4EE5DD}" type="pres">
      <dgm:prSet presAssocID="{75B842C1-CF52-47E6-AD39-8A3A8C51A002}" presName="thickLine" presStyleLbl="alignNode1" presStyleIdx="0" presStyleCnt="3"/>
      <dgm:spPr/>
    </dgm:pt>
    <dgm:pt modelId="{A1FB1E83-DAD9-4C2C-A9B4-AB8AFEC41EEE}" type="pres">
      <dgm:prSet presAssocID="{75B842C1-CF52-47E6-AD39-8A3A8C51A002}" presName="horz1" presStyleCnt="0"/>
      <dgm:spPr/>
    </dgm:pt>
    <dgm:pt modelId="{67E73B1D-A92F-4837-AC5B-AF24B5C52467}" type="pres">
      <dgm:prSet presAssocID="{75B842C1-CF52-47E6-AD39-8A3A8C51A002}" presName="tx1" presStyleLbl="revTx" presStyleIdx="0" presStyleCnt="3"/>
      <dgm:spPr/>
    </dgm:pt>
    <dgm:pt modelId="{101FB990-A82D-400F-A7B4-A0308FA8399F}" type="pres">
      <dgm:prSet presAssocID="{75B842C1-CF52-47E6-AD39-8A3A8C51A002}" presName="vert1" presStyleCnt="0"/>
      <dgm:spPr/>
    </dgm:pt>
    <dgm:pt modelId="{050E443F-6E87-4552-8A2D-F811456758E6}" type="pres">
      <dgm:prSet presAssocID="{ACA80F18-DD2A-4619-90C5-579FC5A9C9F9}" presName="thickLine" presStyleLbl="alignNode1" presStyleIdx="1" presStyleCnt="3"/>
      <dgm:spPr/>
    </dgm:pt>
    <dgm:pt modelId="{3CFA902A-38C0-44A8-88B2-EEF5D6809A3C}" type="pres">
      <dgm:prSet presAssocID="{ACA80F18-DD2A-4619-90C5-579FC5A9C9F9}" presName="horz1" presStyleCnt="0"/>
      <dgm:spPr/>
    </dgm:pt>
    <dgm:pt modelId="{7DBEACDC-9362-4D9A-BF2A-6B9C62284D0A}" type="pres">
      <dgm:prSet presAssocID="{ACA80F18-DD2A-4619-90C5-579FC5A9C9F9}" presName="tx1" presStyleLbl="revTx" presStyleIdx="1" presStyleCnt="3"/>
      <dgm:spPr/>
    </dgm:pt>
    <dgm:pt modelId="{65951E28-A12D-4047-8C90-8C729DE50514}" type="pres">
      <dgm:prSet presAssocID="{ACA80F18-DD2A-4619-90C5-579FC5A9C9F9}" presName="vert1" presStyleCnt="0"/>
      <dgm:spPr/>
    </dgm:pt>
    <dgm:pt modelId="{1CFE7AC7-E94E-4091-B32F-7A79BA3E6E1D}" type="pres">
      <dgm:prSet presAssocID="{A7340D71-8CFF-4807-B2E3-1AC48AADDEF3}" presName="thickLine" presStyleLbl="alignNode1" presStyleIdx="2" presStyleCnt="3"/>
      <dgm:spPr/>
    </dgm:pt>
    <dgm:pt modelId="{146300F6-F3BC-480C-AC7E-16208409F623}" type="pres">
      <dgm:prSet presAssocID="{A7340D71-8CFF-4807-B2E3-1AC48AADDEF3}" presName="horz1" presStyleCnt="0"/>
      <dgm:spPr/>
    </dgm:pt>
    <dgm:pt modelId="{E7B365A7-CAD4-4314-A181-2A9AC7A1B7B0}" type="pres">
      <dgm:prSet presAssocID="{A7340D71-8CFF-4807-B2E3-1AC48AADDEF3}" presName="tx1" presStyleLbl="revTx" presStyleIdx="2" presStyleCnt="3"/>
      <dgm:spPr/>
    </dgm:pt>
    <dgm:pt modelId="{6E9BF714-DCF7-4170-BB3B-A014D44E5BBE}" type="pres">
      <dgm:prSet presAssocID="{A7340D71-8CFF-4807-B2E3-1AC48AADDEF3}" presName="vert1" presStyleCnt="0"/>
      <dgm:spPr/>
    </dgm:pt>
  </dgm:ptLst>
  <dgm:cxnLst>
    <dgm:cxn modelId="{9C2B2E4A-69F9-4B9B-9335-EA7805293747}" type="presOf" srcId="{ACA80F18-DD2A-4619-90C5-579FC5A9C9F9}" destId="{7DBEACDC-9362-4D9A-BF2A-6B9C62284D0A}" srcOrd="0" destOrd="0" presId="urn:microsoft.com/office/officeart/2008/layout/LinedList"/>
    <dgm:cxn modelId="{499B82A7-0B3C-483F-8044-BFCC7D9FEE9E}" srcId="{5DEF0052-C6E6-40A1-802E-A5295FA48983}" destId="{ACA80F18-DD2A-4619-90C5-579FC5A9C9F9}" srcOrd="1" destOrd="0" parTransId="{10714F4F-75DA-4737-BC90-A0E910CD89D5}" sibTransId="{38794FED-FFB7-417C-AE91-A11BE18D89CB}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BC8CAC3-4C66-4073-87B3-55C41CC59FB4}" type="presOf" srcId="{A7340D71-8CFF-4807-B2E3-1AC48AADDEF3}" destId="{E7B365A7-CAD4-4314-A181-2A9AC7A1B7B0}" srcOrd="0" destOrd="0" presId="urn:microsoft.com/office/officeart/2008/layout/LinedList"/>
    <dgm:cxn modelId="{D360E3C5-BFB2-4BF1-BF02-7F4F948C7061}" srcId="{5DEF0052-C6E6-40A1-802E-A5295FA48983}" destId="{75B842C1-CF52-47E6-AD39-8A3A8C51A002}" srcOrd="0" destOrd="0" parTransId="{70A8DE6A-5EA3-45A3-9517-53D873109099}" sibTransId="{84B980F9-511E-4CD3-A6E2-ABA0F05DADF7}"/>
    <dgm:cxn modelId="{3E4A90CE-239C-4022-BEDC-9AEE765B569E}" srcId="{5DEF0052-C6E6-40A1-802E-A5295FA48983}" destId="{A7340D71-8CFF-4807-B2E3-1AC48AADDEF3}" srcOrd="2" destOrd="0" parTransId="{74BEDCE9-A87C-4169-AF76-25C9ED887779}" sibTransId="{7B6146B4-BBC9-424F-8F22-A3E912AABCAE}"/>
    <dgm:cxn modelId="{DA82E9F8-B790-44F0-A621-11DF2EFF6182}" type="presOf" srcId="{75B842C1-CF52-47E6-AD39-8A3A8C51A002}" destId="{67E73B1D-A92F-4837-AC5B-AF24B5C52467}" srcOrd="0" destOrd="0" presId="urn:microsoft.com/office/officeart/2008/layout/LinedList"/>
    <dgm:cxn modelId="{CF5CC608-E28D-4A90-BFE0-F97B6F497570}" type="presParOf" srcId="{46E45259-DCC1-407C-A26D-97454CA51B03}" destId="{37A99676-7D77-4234-B476-7F723A4EE5DD}" srcOrd="0" destOrd="0" presId="urn:microsoft.com/office/officeart/2008/layout/LinedList"/>
    <dgm:cxn modelId="{8CBB7DFD-97E7-4556-8F59-61AB800F2F77}" type="presParOf" srcId="{46E45259-DCC1-407C-A26D-97454CA51B03}" destId="{A1FB1E83-DAD9-4C2C-A9B4-AB8AFEC41EEE}" srcOrd="1" destOrd="0" presId="urn:microsoft.com/office/officeart/2008/layout/LinedList"/>
    <dgm:cxn modelId="{498484B3-5BB7-4FCD-8589-80FEC87F59CF}" type="presParOf" srcId="{A1FB1E83-DAD9-4C2C-A9B4-AB8AFEC41EEE}" destId="{67E73B1D-A92F-4837-AC5B-AF24B5C52467}" srcOrd="0" destOrd="0" presId="urn:microsoft.com/office/officeart/2008/layout/LinedList"/>
    <dgm:cxn modelId="{A2F335C6-5E39-4499-A8E7-B3A8FCDE15AE}" type="presParOf" srcId="{A1FB1E83-DAD9-4C2C-A9B4-AB8AFEC41EEE}" destId="{101FB990-A82D-400F-A7B4-A0308FA8399F}" srcOrd="1" destOrd="0" presId="urn:microsoft.com/office/officeart/2008/layout/LinedList"/>
    <dgm:cxn modelId="{7CB97111-8476-47C7-BA25-1B10CD38D2F2}" type="presParOf" srcId="{46E45259-DCC1-407C-A26D-97454CA51B03}" destId="{050E443F-6E87-4552-8A2D-F811456758E6}" srcOrd="2" destOrd="0" presId="urn:microsoft.com/office/officeart/2008/layout/LinedList"/>
    <dgm:cxn modelId="{B63FB7AE-2F15-450E-8209-F4C5B42F8355}" type="presParOf" srcId="{46E45259-DCC1-407C-A26D-97454CA51B03}" destId="{3CFA902A-38C0-44A8-88B2-EEF5D6809A3C}" srcOrd="3" destOrd="0" presId="urn:microsoft.com/office/officeart/2008/layout/LinedList"/>
    <dgm:cxn modelId="{53EA5571-210D-4586-8B35-F1DA700706CF}" type="presParOf" srcId="{3CFA902A-38C0-44A8-88B2-EEF5D6809A3C}" destId="{7DBEACDC-9362-4D9A-BF2A-6B9C62284D0A}" srcOrd="0" destOrd="0" presId="urn:microsoft.com/office/officeart/2008/layout/LinedList"/>
    <dgm:cxn modelId="{D7BFDF32-0099-404F-9C20-C98BB4259CCF}" type="presParOf" srcId="{3CFA902A-38C0-44A8-88B2-EEF5D6809A3C}" destId="{65951E28-A12D-4047-8C90-8C729DE50514}" srcOrd="1" destOrd="0" presId="urn:microsoft.com/office/officeart/2008/layout/LinedList"/>
    <dgm:cxn modelId="{5AB25744-657B-46F9-BF94-042A96D7FA71}" type="presParOf" srcId="{46E45259-DCC1-407C-A26D-97454CA51B03}" destId="{1CFE7AC7-E94E-4091-B32F-7A79BA3E6E1D}" srcOrd="4" destOrd="0" presId="urn:microsoft.com/office/officeart/2008/layout/LinedList"/>
    <dgm:cxn modelId="{45972F3C-20DB-420F-8841-55A743237323}" type="presParOf" srcId="{46E45259-DCC1-407C-A26D-97454CA51B03}" destId="{146300F6-F3BC-480C-AC7E-16208409F623}" srcOrd="5" destOrd="0" presId="urn:microsoft.com/office/officeart/2008/layout/LinedList"/>
    <dgm:cxn modelId="{FC94A295-3D53-4D35-B48E-7C041865B5C1}" type="presParOf" srcId="{146300F6-F3BC-480C-AC7E-16208409F623}" destId="{E7B365A7-CAD4-4314-A181-2A9AC7A1B7B0}" srcOrd="0" destOrd="0" presId="urn:microsoft.com/office/officeart/2008/layout/LinedList"/>
    <dgm:cxn modelId="{92198D5F-C513-419A-B8CE-24B17B3566AC}" type="presParOf" srcId="{146300F6-F3BC-480C-AC7E-16208409F623}" destId="{6E9BF714-DCF7-4170-BB3B-A014D44E5B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8EFD50D-926C-4703-8C66-FEFD8999B5AA}" type="doc">
      <dgm:prSet loTypeId="urn:microsoft.com/office/officeart/2005/8/layout/hList6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IL"/>
        </a:p>
      </dgm:t>
    </dgm:pt>
    <dgm:pt modelId="{1D758D72-F2EC-41AB-A213-390520D285AB}">
      <dgm:prSet phldrT="[Text]"/>
      <dgm:spPr/>
      <dgm:t>
        <a:bodyPr/>
        <a:lstStyle/>
        <a:p>
          <a:r>
            <a:rPr lang="en-US" dirty="0"/>
            <a:t>We pull changes from the remote server</a:t>
          </a:r>
          <a:endParaRPr lang="en-IL" dirty="0"/>
        </a:p>
      </dgm:t>
    </dgm:pt>
    <dgm:pt modelId="{AEAA184E-C392-44E3-B569-153240C7E080}" type="parTrans" cxnId="{37424B22-CE50-4714-ADA5-46DCFD041A62}">
      <dgm:prSet/>
      <dgm:spPr/>
      <dgm:t>
        <a:bodyPr/>
        <a:lstStyle/>
        <a:p>
          <a:endParaRPr lang="en-IL"/>
        </a:p>
      </dgm:t>
    </dgm:pt>
    <dgm:pt modelId="{3B1350CB-5D1A-4F71-8E1C-BF75628E7355}" type="sibTrans" cxnId="{37424B22-CE50-4714-ADA5-46DCFD041A62}">
      <dgm:prSet/>
      <dgm:spPr/>
      <dgm:t>
        <a:bodyPr/>
        <a:lstStyle/>
        <a:p>
          <a:endParaRPr lang="en-IL"/>
        </a:p>
      </dgm:t>
    </dgm:pt>
    <dgm:pt modelId="{0A551691-AF01-4CEF-98DE-CECCC87A0F07}">
      <dgm:prSet phldrT="[Text]"/>
      <dgm:spPr/>
      <dgm:t>
        <a:bodyPr/>
        <a:lstStyle/>
        <a:p>
          <a:r>
            <a:rPr lang="en-US" dirty="0"/>
            <a:t>We switch to our branch</a:t>
          </a:r>
          <a:endParaRPr lang="en-IL" dirty="0"/>
        </a:p>
      </dgm:t>
    </dgm:pt>
    <dgm:pt modelId="{097F196A-52E7-4771-9E52-D4AD24F88E42}" type="parTrans" cxnId="{B6A5286F-6EFC-4463-BB1A-12251910D7AB}">
      <dgm:prSet/>
      <dgm:spPr/>
      <dgm:t>
        <a:bodyPr/>
        <a:lstStyle/>
        <a:p>
          <a:endParaRPr lang="en-IL"/>
        </a:p>
      </dgm:t>
    </dgm:pt>
    <dgm:pt modelId="{E22A8358-DC11-4663-AD9F-6338E9EAEBAA}" type="sibTrans" cxnId="{B6A5286F-6EFC-4463-BB1A-12251910D7AB}">
      <dgm:prSet/>
      <dgm:spPr/>
      <dgm:t>
        <a:bodyPr/>
        <a:lstStyle/>
        <a:p>
          <a:endParaRPr lang="en-IL"/>
        </a:p>
      </dgm:t>
    </dgm:pt>
    <dgm:pt modelId="{A759CBD4-9F44-4731-91AF-66ECD1F2DCBF}">
      <dgm:prSet phldrT="[Text]"/>
      <dgm:spPr/>
      <dgm:t>
        <a:bodyPr/>
        <a:lstStyle/>
        <a:p>
          <a:r>
            <a:rPr lang="en-US" dirty="0"/>
            <a:t>We merge the main branch to ours</a:t>
          </a:r>
          <a:endParaRPr lang="en-IL" dirty="0"/>
        </a:p>
      </dgm:t>
    </dgm:pt>
    <dgm:pt modelId="{717756AB-C378-4FF4-8A9D-C0250FEC700B}" type="parTrans" cxnId="{93579A5F-688C-4760-9F0B-E9A39A578361}">
      <dgm:prSet/>
      <dgm:spPr/>
      <dgm:t>
        <a:bodyPr/>
        <a:lstStyle/>
        <a:p>
          <a:endParaRPr lang="en-IL"/>
        </a:p>
      </dgm:t>
    </dgm:pt>
    <dgm:pt modelId="{42B78FC2-17D9-4D48-AEEA-9C5A7AE7916B}" type="sibTrans" cxnId="{93579A5F-688C-4760-9F0B-E9A39A578361}">
      <dgm:prSet/>
      <dgm:spPr/>
    </dgm:pt>
    <dgm:pt modelId="{14EA23E7-6F65-461A-99C9-D9B599971916}">
      <dgm:prSet phldrT="[Text]"/>
      <dgm:spPr/>
      <dgm:t>
        <a:bodyPr/>
        <a:lstStyle/>
        <a:p>
          <a:r>
            <a:rPr lang="en-US" dirty="0"/>
            <a:t>We work…</a:t>
          </a:r>
          <a:endParaRPr lang="en-IL" dirty="0"/>
        </a:p>
      </dgm:t>
    </dgm:pt>
    <dgm:pt modelId="{618033E4-6CCF-4485-A5CB-5F192C7A1EDE}" type="parTrans" cxnId="{AE350A2E-B640-4DE7-9FC3-A2F8BC88AB45}">
      <dgm:prSet/>
      <dgm:spPr/>
      <dgm:t>
        <a:bodyPr/>
        <a:lstStyle/>
        <a:p>
          <a:endParaRPr lang="en-IL"/>
        </a:p>
      </dgm:t>
    </dgm:pt>
    <dgm:pt modelId="{16B97E6E-6FC4-4B21-8AB6-927A8824CFAD}" type="sibTrans" cxnId="{AE350A2E-B640-4DE7-9FC3-A2F8BC88AB45}">
      <dgm:prSet/>
      <dgm:spPr/>
    </dgm:pt>
    <dgm:pt modelId="{551AF946-E472-4FAF-BB29-E4CDC8781FA6}">
      <dgm:prSet phldrT="[Text]"/>
      <dgm:spPr/>
      <dgm:t>
        <a:bodyPr/>
        <a:lstStyle/>
        <a:p>
          <a:r>
            <a:rPr lang="en-US" dirty="0"/>
            <a:t>We stage our changes</a:t>
          </a:r>
          <a:endParaRPr lang="en-IL" dirty="0"/>
        </a:p>
      </dgm:t>
    </dgm:pt>
    <dgm:pt modelId="{46AE35AB-DCCF-407B-802A-3B3019654A39}" type="parTrans" cxnId="{E29D3F6E-AB43-413E-A352-EAE45426BAFE}">
      <dgm:prSet/>
      <dgm:spPr/>
      <dgm:t>
        <a:bodyPr/>
        <a:lstStyle/>
        <a:p>
          <a:endParaRPr lang="en-IL"/>
        </a:p>
      </dgm:t>
    </dgm:pt>
    <dgm:pt modelId="{CE8F4F92-E1A6-400A-A493-1BF7DFFE341F}" type="sibTrans" cxnId="{E29D3F6E-AB43-413E-A352-EAE45426BAFE}">
      <dgm:prSet/>
      <dgm:spPr/>
    </dgm:pt>
    <dgm:pt modelId="{749354CA-29F6-420C-8D4B-DA2EAD5DA653}">
      <dgm:prSet phldrT="[Text]"/>
      <dgm:spPr/>
      <dgm:t>
        <a:bodyPr/>
        <a:lstStyle/>
        <a:p>
          <a:r>
            <a:rPr lang="en-US" dirty="0"/>
            <a:t>We commit our changes</a:t>
          </a:r>
          <a:endParaRPr lang="en-IL" dirty="0"/>
        </a:p>
      </dgm:t>
    </dgm:pt>
    <dgm:pt modelId="{0FF014C3-37E2-4512-A730-4C77BEC36406}" type="parTrans" cxnId="{7268C618-564F-476F-B8A1-94B884859FB9}">
      <dgm:prSet/>
      <dgm:spPr/>
      <dgm:t>
        <a:bodyPr/>
        <a:lstStyle/>
        <a:p>
          <a:endParaRPr lang="en-IL"/>
        </a:p>
      </dgm:t>
    </dgm:pt>
    <dgm:pt modelId="{FFA23700-4441-4494-AE89-881D4ABC7D80}" type="sibTrans" cxnId="{7268C618-564F-476F-B8A1-94B884859FB9}">
      <dgm:prSet/>
      <dgm:spPr/>
    </dgm:pt>
    <dgm:pt modelId="{55DDB51B-9DD4-425A-833C-F5D8E4FD1623}">
      <dgm:prSet phldrT="[Text]"/>
      <dgm:spPr/>
      <dgm:t>
        <a:bodyPr/>
        <a:lstStyle/>
        <a:p>
          <a:r>
            <a:rPr lang="en-US" dirty="0"/>
            <a:t>We push our changes to the server</a:t>
          </a:r>
          <a:endParaRPr lang="en-IL" dirty="0"/>
        </a:p>
      </dgm:t>
    </dgm:pt>
    <dgm:pt modelId="{8224F1A4-BAA8-4E53-A8AC-F1B7156BF6AC}" type="parTrans" cxnId="{58B5A781-D775-4618-AF6A-E0B5E7429D63}">
      <dgm:prSet/>
      <dgm:spPr/>
      <dgm:t>
        <a:bodyPr/>
        <a:lstStyle/>
        <a:p>
          <a:endParaRPr lang="en-IL"/>
        </a:p>
      </dgm:t>
    </dgm:pt>
    <dgm:pt modelId="{CC68BA41-079C-4099-A110-C95093A28FB2}" type="sibTrans" cxnId="{58B5A781-D775-4618-AF6A-E0B5E7429D63}">
      <dgm:prSet/>
      <dgm:spPr/>
    </dgm:pt>
    <dgm:pt modelId="{F1250F46-0883-442A-8E15-D6FDE73A0CA8}">
      <dgm:prSet phldrT="[Text]"/>
      <dgm:spPr/>
      <dgm:t>
        <a:bodyPr/>
        <a:lstStyle/>
        <a:p>
          <a:r>
            <a:rPr lang="en-US" dirty="0"/>
            <a:t>git commit –m “Finished final project”</a:t>
          </a:r>
          <a:endParaRPr lang="en-IL" dirty="0"/>
        </a:p>
      </dgm:t>
    </dgm:pt>
    <dgm:pt modelId="{E00FBFFE-E6DB-4B2E-9BDD-0863783F9475}" type="parTrans" cxnId="{9A6F201B-8EFB-4CDC-BF66-B7590D09B674}">
      <dgm:prSet/>
      <dgm:spPr/>
      <dgm:t>
        <a:bodyPr/>
        <a:lstStyle/>
        <a:p>
          <a:endParaRPr lang="en-IL"/>
        </a:p>
      </dgm:t>
    </dgm:pt>
    <dgm:pt modelId="{960B7D25-EE73-407A-B899-B04CC1C25B0D}" type="sibTrans" cxnId="{9A6F201B-8EFB-4CDC-BF66-B7590D09B674}">
      <dgm:prSet/>
      <dgm:spPr/>
    </dgm:pt>
    <dgm:pt modelId="{87C60243-F4B9-436E-ABB4-361EA58567CD}">
      <dgm:prSet phldrT="[Text]"/>
      <dgm:spPr/>
      <dgm:t>
        <a:bodyPr/>
        <a:lstStyle/>
        <a:p>
          <a:r>
            <a:rPr lang="en-US" dirty="0"/>
            <a:t>On our branch</a:t>
          </a:r>
          <a:endParaRPr lang="en-IL" dirty="0"/>
        </a:p>
      </dgm:t>
    </dgm:pt>
    <dgm:pt modelId="{783DD6AF-0BE4-4043-9E37-FAE9742B5806}" type="parTrans" cxnId="{133F9FF6-618B-4DEE-AC1E-12C0E8120FD9}">
      <dgm:prSet/>
      <dgm:spPr/>
      <dgm:t>
        <a:bodyPr/>
        <a:lstStyle/>
        <a:p>
          <a:endParaRPr lang="en-IL"/>
        </a:p>
      </dgm:t>
    </dgm:pt>
    <dgm:pt modelId="{57919DF2-1C55-4133-A5C9-07F7DD0DEEA9}" type="sibTrans" cxnId="{133F9FF6-618B-4DEE-AC1E-12C0E8120FD9}">
      <dgm:prSet/>
      <dgm:spPr/>
    </dgm:pt>
    <dgm:pt modelId="{716534AA-30C8-4DB2-AAB5-CCBD98962131}">
      <dgm:prSet phldrT="[Text]"/>
      <dgm:spPr/>
      <dgm:t>
        <a:bodyPr/>
        <a:lstStyle/>
        <a:p>
          <a:r>
            <a:rPr lang="en-US" dirty="0"/>
            <a:t>git pull</a:t>
          </a:r>
          <a:endParaRPr lang="en-IL" dirty="0"/>
        </a:p>
      </dgm:t>
    </dgm:pt>
    <dgm:pt modelId="{00F6EA4B-977D-40BC-863A-2C66FFDEBC57}" type="parTrans" cxnId="{F92477B1-892D-480B-82B3-FE0F6C55B525}">
      <dgm:prSet/>
      <dgm:spPr/>
      <dgm:t>
        <a:bodyPr/>
        <a:lstStyle/>
        <a:p>
          <a:endParaRPr lang="en-IL"/>
        </a:p>
      </dgm:t>
    </dgm:pt>
    <dgm:pt modelId="{FD54B9A9-D22F-481E-9C43-4616F35A1CEE}" type="sibTrans" cxnId="{F92477B1-892D-480B-82B3-FE0F6C55B525}">
      <dgm:prSet/>
      <dgm:spPr/>
    </dgm:pt>
    <dgm:pt modelId="{320F2936-61A7-4808-80BC-7A70471A61C0}">
      <dgm:prSet phldrT="[Text]"/>
      <dgm:spPr/>
      <dgm:t>
        <a:bodyPr/>
        <a:lstStyle/>
        <a:p>
          <a:r>
            <a:rPr lang="en-US" dirty="0"/>
            <a:t>git checkout </a:t>
          </a:r>
          <a:r>
            <a:rPr lang="en-US" dirty="0" err="1"/>
            <a:t>Shahar_Schneider</a:t>
          </a:r>
          <a:endParaRPr lang="en-IL" dirty="0"/>
        </a:p>
      </dgm:t>
    </dgm:pt>
    <dgm:pt modelId="{2EE94E66-5052-44E6-A839-C6391D2FF74B}" type="parTrans" cxnId="{2C1FC5FA-56EC-47B0-95D9-436A20C8B670}">
      <dgm:prSet/>
      <dgm:spPr/>
      <dgm:t>
        <a:bodyPr/>
        <a:lstStyle/>
        <a:p>
          <a:endParaRPr lang="en-IL"/>
        </a:p>
      </dgm:t>
    </dgm:pt>
    <dgm:pt modelId="{E165B723-E361-403F-BCD5-BDB4FEB20B31}" type="sibTrans" cxnId="{2C1FC5FA-56EC-47B0-95D9-436A20C8B670}">
      <dgm:prSet/>
      <dgm:spPr/>
    </dgm:pt>
    <dgm:pt modelId="{F9278D88-2BB6-4650-83B7-602E65C70590}">
      <dgm:prSet phldrT="[Text]"/>
      <dgm:spPr/>
      <dgm:t>
        <a:bodyPr/>
        <a:lstStyle/>
        <a:p>
          <a:r>
            <a:rPr lang="en-US" dirty="0"/>
            <a:t>We make sure we are on the “main” branch</a:t>
          </a:r>
          <a:endParaRPr lang="en-IL" dirty="0"/>
        </a:p>
      </dgm:t>
    </dgm:pt>
    <dgm:pt modelId="{A7A881F1-93C8-4DBA-9D5A-CAFACFB0F988}" type="parTrans" cxnId="{6FB0B0AB-E35C-4BE1-A65E-443A743DE62E}">
      <dgm:prSet/>
      <dgm:spPr/>
      <dgm:t>
        <a:bodyPr/>
        <a:lstStyle/>
        <a:p>
          <a:endParaRPr lang="en-IL"/>
        </a:p>
      </dgm:t>
    </dgm:pt>
    <dgm:pt modelId="{A3446B72-E8BF-4841-A284-2F52FB4BE3FD}" type="sibTrans" cxnId="{6FB0B0AB-E35C-4BE1-A65E-443A743DE62E}">
      <dgm:prSet/>
      <dgm:spPr/>
    </dgm:pt>
    <dgm:pt modelId="{523DD167-7EC4-471E-A3D1-10D31C42122B}">
      <dgm:prSet phldrT="[Text]"/>
      <dgm:spPr/>
      <dgm:t>
        <a:bodyPr/>
        <a:lstStyle/>
        <a:p>
          <a:r>
            <a:rPr lang="en-US" dirty="0"/>
            <a:t>git status will help us</a:t>
          </a:r>
          <a:endParaRPr lang="en-IL" dirty="0"/>
        </a:p>
      </dgm:t>
    </dgm:pt>
    <dgm:pt modelId="{73B1A555-3CC7-4C8A-9EEB-8A5645274D00}" type="parTrans" cxnId="{1C56CACD-60E7-4D62-8C1B-5847D976205C}">
      <dgm:prSet/>
      <dgm:spPr/>
      <dgm:t>
        <a:bodyPr/>
        <a:lstStyle/>
        <a:p>
          <a:endParaRPr lang="en-IL"/>
        </a:p>
      </dgm:t>
    </dgm:pt>
    <dgm:pt modelId="{93C5E0AE-29CE-413A-8945-7BFAD9907A60}" type="sibTrans" cxnId="{1C56CACD-60E7-4D62-8C1B-5847D976205C}">
      <dgm:prSet/>
      <dgm:spPr/>
    </dgm:pt>
    <dgm:pt modelId="{0C47A7BE-BD83-4E45-B62A-D84738628B0C}">
      <dgm:prSet phldrT="[Text]"/>
      <dgm:spPr/>
      <dgm:t>
        <a:bodyPr/>
        <a:lstStyle/>
        <a:p>
          <a:r>
            <a:rPr lang="en-US" dirty="0"/>
            <a:t>git merge main</a:t>
          </a:r>
          <a:endParaRPr lang="en-IL" dirty="0"/>
        </a:p>
      </dgm:t>
    </dgm:pt>
    <dgm:pt modelId="{565D9FF8-2113-42B3-89F5-28AF677F9278}" type="parTrans" cxnId="{DC47F6AC-1487-4AED-A247-16F525DC4781}">
      <dgm:prSet/>
      <dgm:spPr/>
      <dgm:t>
        <a:bodyPr/>
        <a:lstStyle/>
        <a:p>
          <a:endParaRPr lang="en-IL"/>
        </a:p>
      </dgm:t>
    </dgm:pt>
    <dgm:pt modelId="{ABDBF68E-77CA-4CA4-A831-3E0081D482EF}" type="sibTrans" cxnId="{DC47F6AC-1487-4AED-A247-16F525DC4781}">
      <dgm:prSet/>
      <dgm:spPr/>
      <dgm:t>
        <a:bodyPr/>
        <a:lstStyle/>
        <a:p>
          <a:endParaRPr lang="en-IL"/>
        </a:p>
      </dgm:t>
    </dgm:pt>
    <dgm:pt modelId="{31F9B966-EEBA-4D5F-A3EA-9A826042BD6C}">
      <dgm:prSet phldrT="[Text]"/>
      <dgm:spPr/>
      <dgm:t>
        <a:bodyPr/>
        <a:lstStyle/>
        <a:p>
          <a:r>
            <a:rPr lang="en-US" dirty="0"/>
            <a:t>git add .</a:t>
          </a:r>
          <a:endParaRPr lang="en-IL" dirty="0"/>
        </a:p>
      </dgm:t>
    </dgm:pt>
    <dgm:pt modelId="{15352303-EAF3-4399-B8B1-F7A4A102EEF7}" type="parTrans" cxnId="{349F117C-CCB7-4821-BA0B-C1DC08A66A34}">
      <dgm:prSet/>
      <dgm:spPr/>
      <dgm:t>
        <a:bodyPr/>
        <a:lstStyle/>
        <a:p>
          <a:endParaRPr lang="en-IL"/>
        </a:p>
      </dgm:t>
    </dgm:pt>
    <dgm:pt modelId="{BDFB5C51-83EA-46FF-B3A0-56555BD118FE}" type="sibTrans" cxnId="{349F117C-CCB7-4821-BA0B-C1DC08A66A34}">
      <dgm:prSet/>
      <dgm:spPr/>
      <dgm:t>
        <a:bodyPr/>
        <a:lstStyle/>
        <a:p>
          <a:endParaRPr lang="en-IL"/>
        </a:p>
      </dgm:t>
    </dgm:pt>
    <dgm:pt modelId="{393E56A7-625D-4D7D-AD72-BFABC4630C27}">
      <dgm:prSet phldrT="[Text]"/>
      <dgm:spPr/>
      <dgm:t>
        <a:bodyPr/>
        <a:lstStyle/>
        <a:p>
          <a:r>
            <a:rPr lang="en-US" dirty="0"/>
            <a:t>git push origin Shahar_Schneider</a:t>
          </a:r>
          <a:endParaRPr lang="en-IL" dirty="0"/>
        </a:p>
      </dgm:t>
    </dgm:pt>
    <dgm:pt modelId="{E2A9B9E0-A961-4F22-83C3-3CDD33CEB675}" type="parTrans" cxnId="{B7D069DB-F3ED-4F08-AC24-88E649B7168D}">
      <dgm:prSet/>
      <dgm:spPr/>
      <dgm:t>
        <a:bodyPr/>
        <a:lstStyle/>
        <a:p>
          <a:endParaRPr lang="en-IL"/>
        </a:p>
      </dgm:t>
    </dgm:pt>
    <dgm:pt modelId="{100A9323-89CD-4A63-934B-0FA63DA79DC9}" type="sibTrans" cxnId="{B7D069DB-F3ED-4F08-AC24-88E649B7168D}">
      <dgm:prSet/>
      <dgm:spPr/>
      <dgm:t>
        <a:bodyPr/>
        <a:lstStyle/>
        <a:p>
          <a:endParaRPr lang="en-IL"/>
        </a:p>
      </dgm:t>
    </dgm:pt>
    <dgm:pt modelId="{CFFE870F-F8C5-4734-B861-578B5D1BB9E7}" type="pres">
      <dgm:prSet presAssocID="{48EFD50D-926C-4703-8C66-FEFD8999B5AA}" presName="Name0" presStyleCnt="0">
        <dgm:presLayoutVars>
          <dgm:dir/>
          <dgm:resizeHandles val="exact"/>
        </dgm:presLayoutVars>
      </dgm:prSet>
      <dgm:spPr/>
    </dgm:pt>
    <dgm:pt modelId="{86DB8AD2-34EE-4E6D-BE3A-AA1D1AFD3C6D}" type="pres">
      <dgm:prSet presAssocID="{F9278D88-2BB6-4650-83B7-602E65C70590}" presName="node" presStyleLbl="node1" presStyleIdx="0" presStyleCnt="8">
        <dgm:presLayoutVars>
          <dgm:bulletEnabled val="1"/>
        </dgm:presLayoutVars>
      </dgm:prSet>
      <dgm:spPr/>
    </dgm:pt>
    <dgm:pt modelId="{10F240CA-5E7F-4BF8-9991-79989369DCCD}" type="pres">
      <dgm:prSet presAssocID="{A3446B72-E8BF-4841-A284-2F52FB4BE3FD}" presName="sibTrans" presStyleCnt="0"/>
      <dgm:spPr/>
    </dgm:pt>
    <dgm:pt modelId="{20CE6D6B-665A-4D9E-A920-7A6196983B5C}" type="pres">
      <dgm:prSet presAssocID="{1D758D72-F2EC-41AB-A213-390520D285AB}" presName="node" presStyleLbl="node1" presStyleIdx="1" presStyleCnt="8">
        <dgm:presLayoutVars>
          <dgm:bulletEnabled val="1"/>
        </dgm:presLayoutVars>
      </dgm:prSet>
      <dgm:spPr/>
    </dgm:pt>
    <dgm:pt modelId="{0D81F6F8-F4DC-491E-B8E5-E07AB8AAA320}" type="pres">
      <dgm:prSet presAssocID="{3B1350CB-5D1A-4F71-8E1C-BF75628E7355}" presName="sibTrans" presStyleCnt="0"/>
      <dgm:spPr/>
    </dgm:pt>
    <dgm:pt modelId="{5E238CCE-A469-437B-9C4B-16E3AA2A7B7C}" type="pres">
      <dgm:prSet presAssocID="{0A551691-AF01-4CEF-98DE-CECCC87A0F07}" presName="node" presStyleLbl="node1" presStyleIdx="2" presStyleCnt="8">
        <dgm:presLayoutVars>
          <dgm:bulletEnabled val="1"/>
        </dgm:presLayoutVars>
      </dgm:prSet>
      <dgm:spPr/>
    </dgm:pt>
    <dgm:pt modelId="{444102C5-F58F-47F7-93D7-B71ACE258B51}" type="pres">
      <dgm:prSet presAssocID="{E22A8358-DC11-4663-AD9F-6338E9EAEBAA}" presName="sibTrans" presStyleCnt="0"/>
      <dgm:spPr/>
    </dgm:pt>
    <dgm:pt modelId="{00C7DD11-2F17-49DC-AA72-D0E53D11E36A}" type="pres">
      <dgm:prSet presAssocID="{A759CBD4-9F44-4731-91AF-66ECD1F2DCBF}" presName="node" presStyleLbl="node1" presStyleIdx="3" presStyleCnt="8">
        <dgm:presLayoutVars>
          <dgm:bulletEnabled val="1"/>
        </dgm:presLayoutVars>
      </dgm:prSet>
      <dgm:spPr/>
    </dgm:pt>
    <dgm:pt modelId="{DBC26032-71C7-4C21-B597-00E09E81895A}" type="pres">
      <dgm:prSet presAssocID="{42B78FC2-17D9-4D48-AEEA-9C5A7AE7916B}" presName="sibTrans" presStyleCnt="0"/>
      <dgm:spPr/>
    </dgm:pt>
    <dgm:pt modelId="{9B5FA152-BC2D-4D80-AE21-C40BDE5A25BB}" type="pres">
      <dgm:prSet presAssocID="{14EA23E7-6F65-461A-99C9-D9B599971916}" presName="node" presStyleLbl="node1" presStyleIdx="4" presStyleCnt="8">
        <dgm:presLayoutVars>
          <dgm:bulletEnabled val="1"/>
        </dgm:presLayoutVars>
      </dgm:prSet>
      <dgm:spPr/>
    </dgm:pt>
    <dgm:pt modelId="{68EE9404-699B-4126-B3E1-E6BE8CD72319}" type="pres">
      <dgm:prSet presAssocID="{16B97E6E-6FC4-4B21-8AB6-927A8824CFAD}" presName="sibTrans" presStyleCnt="0"/>
      <dgm:spPr/>
    </dgm:pt>
    <dgm:pt modelId="{E77B09D8-67B4-41A2-8034-9FA5CD258F3E}" type="pres">
      <dgm:prSet presAssocID="{551AF946-E472-4FAF-BB29-E4CDC8781FA6}" presName="node" presStyleLbl="node1" presStyleIdx="5" presStyleCnt="8">
        <dgm:presLayoutVars>
          <dgm:bulletEnabled val="1"/>
        </dgm:presLayoutVars>
      </dgm:prSet>
      <dgm:spPr/>
    </dgm:pt>
    <dgm:pt modelId="{B8749119-5012-4CD3-A097-D4411EABB342}" type="pres">
      <dgm:prSet presAssocID="{CE8F4F92-E1A6-400A-A493-1BF7DFFE341F}" presName="sibTrans" presStyleCnt="0"/>
      <dgm:spPr/>
    </dgm:pt>
    <dgm:pt modelId="{14D61AFA-ADAA-4852-A285-2DC9BBE48356}" type="pres">
      <dgm:prSet presAssocID="{749354CA-29F6-420C-8D4B-DA2EAD5DA653}" presName="node" presStyleLbl="node1" presStyleIdx="6" presStyleCnt="8">
        <dgm:presLayoutVars>
          <dgm:bulletEnabled val="1"/>
        </dgm:presLayoutVars>
      </dgm:prSet>
      <dgm:spPr/>
    </dgm:pt>
    <dgm:pt modelId="{421DC1E7-9AAD-4D60-9ADD-56276AE90BC9}" type="pres">
      <dgm:prSet presAssocID="{FFA23700-4441-4494-AE89-881D4ABC7D80}" presName="sibTrans" presStyleCnt="0"/>
      <dgm:spPr/>
    </dgm:pt>
    <dgm:pt modelId="{AF5A5BD9-0029-41FA-9235-5FFC24FFA33B}" type="pres">
      <dgm:prSet presAssocID="{55DDB51B-9DD4-425A-833C-F5D8E4FD1623}" presName="node" presStyleLbl="node1" presStyleIdx="7" presStyleCnt="8">
        <dgm:presLayoutVars>
          <dgm:bulletEnabled val="1"/>
        </dgm:presLayoutVars>
      </dgm:prSet>
      <dgm:spPr/>
    </dgm:pt>
  </dgm:ptLst>
  <dgm:cxnLst>
    <dgm:cxn modelId="{69F2550B-A41C-49D6-ABF8-6B491FB626B1}" type="presOf" srcId="{31F9B966-EEBA-4D5F-A3EA-9A826042BD6C}" destId="{E77B09D8-67B4-41A2-8034-9FA5CD258F3E}" srcOrd="0" destOrd="1" presId="urn:microsoft.com/office/officeart/2005/8/layout/hList6"/>
    <dgm:cxn modelId="{9B7D2110-3C2C-4718-A6DA-EC336FDA2586}" type="presOf" srcId="{14EA23E7-6F65-461A-99C9-D9B599971916}" destId="{9B5FA152-BC2D-4D80-AE21-C40BDE5A25BB}" srcOrd="0" destOrd="0" presId="urn:microsoft.com/office/officeart/2005/8/layout/hList6"/>
    <dgm:cxn modelId="{7268C618-564F-476F-B8A1-94B884859FB9}" srcId="{48EFD50D-926C-4703-8C66-FEFD8999B5AA}" destId="{749354CA-29F6-420C-8D4B-DA2EAD5DA653}" srcOrd="6" destOrd="0" parTransId="{0FF014C3-37E2-4512-A730-4C77BEC36406}" sibTransId="{FFA23700-4441-4494-AE89-881D4ABC7D80}"/>
    <dgm:cxn modelId="{9A6F201B-8EFB-4CDC-BF66-B7590D09B674}" srcId="{749354CA-29F6-420C-8D4B-DA2EAD5DA653}" destId="{F1250F46-0883-442A-8E15-D6FDE73A0CA8}" srcOrd="0" destOrd="0" parTransId="{E00FBFFE-E6DB-4B2E-9BDD-0863783F9475}" sibTransId="{960B7D25-EE73-407A-B899-B04CC1C25B0D}"/>
    <dgm:cxn modelId="{37424B22-CE50-4714-ADA5-46DCFD041A62}" srcId="{48EFD50D-926C-4703-8C66-FEFD8999B5AA}" destId="{1D758D72-F2EC-41AB-A213-390520D285AB}" srcOrd="1" destOrd="0" parTransId="{AEAA184E-C392-44E3-B569-153240C7E080}" sibTransId="{3B1350CB-5D1A-4F71-8E1C-BF75628E7355}"/>
    <dgm:cxn modelId="{AE350A2E-B640-4DE7-9FC3-A2F8BC88AB45}" srcId="{48EFD50D-926C-4703-8C66-FEFD8999B5AA}" destId="{14EA23E7-6F65-461A-99C9-D9B599971916}" srcOrd="4" destOrd="0" parTransId="{618033E4-6CCF-4485-A5CB-5F192C7A1EDE}" sibTransId="{16B97E6E-6FC4-4B21-8AB6-927A8824CFAD}"/>
    <dgm:cxn modelId="{8DD3DB30-C771-442A-9CD5-AE03E1E6A3B0}" type="presOf" srcId="{0A551691-AF01-4CEF-98DE-CECCC87A0F07}" destId="{5E238CCE-A469-437B-9C4B-16E3AA2A7B7C}" srcOrd="0" destOrd="0" presId="urn:microsoft.com/office/officeart/2005/8/layout/hList6"/>
    <dgm:cxn modelId="{771D0639-DC50-42F4-A5B3-EEB82C36A9C8}" type="presOf" srcId="{320F2936-61A7-4808-80BC-7A70471A61C0}" destId="{5E238CCE-A469-437B-9C4B-16E3AA2A7B7C}" srcOrd="0" destOrd="1" presId="urn:microsoft.com/office/officeart/2005/8/layout/hList6"/>
    <dgm:cxn modelId="{65D5723A-7210-4972-BFCD-184104569BD5}" type="presOf" srcId="{716534AA-30C8-4DB2-AAB5-CCBD98962131}" destId="{20CE6D6B-665A-4D9E-A920-7A6196983B5C}" srcOrd="0" destOrd="1" presId="urn:microsoft.com/office/officeart/2005/8/layout/hList6"/>
    <dgm:cxn modelId="{93579A5F-688C-4760-9F0B-E9A39A578361}" srcId="{48EFD50D-926C-4703-8C66-FEFD8999B5AA}" destId="{A759CBD4-9F44-4731-91AF-66ECD1F2DCBF}" srcOrd="3" destOrd="0" parTransId="{717756AB-C378-4FF4-8A9D-C0250FEC700B}" sibTransId="{42B78FC2-17D9-4D48-AEEA-9C5A7AE7916B}"/>
    <dgm:cxn modelId="{A6DA2262-0B1B-42C5-8C47-4AD665C8AC43}" type="presOf" srcId="{55DDB51B-9DD4-425A-833C-F5D8E4FD1623}" destId="{AF5A5BD9-0029-41FA-9235-5FFC24FFA33B}" srcOrd="0" destOrd="0" presId="urn:microsoft.com/office/officeart/2005/8/layout/hList6"/>
    <dgm:cxn modelId="{B807924D-543B-46B2-A2FD-FFD6976B1CE7}" type="presOf" srcId="{0C47A7BE-BD83-4E45-B62A-D84738628B0C}" destId="{00C7DD11-2F17-49DC-AA72-D0E53D11E36A}" srcOrd="0" destOrd="1" presId="urn:microsoft.com/office/officeart/2005/8/layout/hList6"/>
    <dgm:cxn modelId="{E29D3F6E-AB43-413E-A352-EAE45426BAFE}" srcId="{48EFD50D-926C-4703-8C66-FEFD8999B5AA}" destId="{551AF946-E472-4FAF-BB29-E4CDC8781FA6}" srcOrd="5" destOrd="0" parTransId="{46AE35AB-DCCF-407B-802A-3B3019654A39}" sibTransId="{CE8F4F92-E1A6-400A-A493-1BF7DFFE341F}"/>
    <dgm:cxn modelId="{C78AD14E-DE37-4033-97CA-42C314B8DCFC}" type="presOf" srcId="{523DD167-7EC4-471E-A3D1-10D31C42122B}" destId="{86DB8AD2-34EE-4E6D-BE3A-AA1D1AFD3C6D}" srcOrd="0" destOrd="1" presId="urn:microsoft.com/office/officeart/2005/8/layout/hList6"/>
    <dgm:cxn modelId="{B6A5286F-6EFC-4463-BB1A-12251910D7AB}" srcId="{48EFD50D-926C-4703-8C66-FEFD8999B5AA}" destId="{0A551691-AF01-4CEF-98DE-CECCC87A0F07}" srcOrd="2" destOrd="0" parTransId="{097F196A-52E7-4771-9E52-D4AD24F88E42}" sibTransId="{E22A8358-DC11-4663-AD9F-6338E9EAEBAA}"/>
    <dgm:cxn modelId="{BBCC9755-4E2C-4A25-989F-E82AA82CAD3C}" type="presOf" srcId="{393E56A7-625D-4D7D-AD72-BFABC4630C27}" destId="{AF5A5BD9-0029-41FA-9235-5FFC24FFA33B}" srcOrd="0" destOrd="1" presId="urn:microsoft.com/office/officeart/2005/8/layout/hList6"/>
    <dgm:cxn modelId="{F687B076-69CC-4CA9-8589-883A1F78B8A7}" type="presOf" srcId="{F1250F46-0883-442A-8E15-D6FDE73A0CA8}" destId="{14D61AFA-ADAA-4852-A285-2DC9BBE48356}" srcOrd="0" destOrd="1" presId="urn:microsoft.com/office/officeart/2005/8/layout/hList6"/>
    <dgm:cxn modelId="{D2D9E159-BE7E-473D-8961-213793C5246E}" type="presOf" srcId="{A759CBD4-9F44-4731-91AF-66ECD1F2DCBF}" destId="{00C7DD11-2F17-49DC-AA72-D0E53D11E36A}" srcOrd="0" destOrd="0" presId="urn:microsoft.com/office/officeart/2005/8/layout/hList6"/>
    <dgm:cxn modelId="{349F117C-CCB7-4821-BA0B-C1DC08A66A34}" srcId="{551AF946-E472-4FAF-BB29-E4CDC8781FA6}" destId="{31F9B966-EEBA-4D5F-A3EA-9A826042BD6C}" srcOrd="0" destOrd="0" parTransId="{15352303-EAF3-4399-B8B1-F7A4A102EEF7}" sibTransId="{BDFB5C51-83EA-46FF-B3A0-56555BD118FE}"/>
    <dgm:cxn modelId="{58B5A781-D775-4618-AF6A-E0B5E7429D63}" srcId="{48EFD50D-926C-4703-8C66-FEFD8999B5AA}" destId="{55DDB51B-9DD4-425A-833C-F5D8E4FD1623}" srcOrd="7" destOrd="0" parTransId="{8224F1A4-BAA8-4E53-A8AC-F1B7156BF6AC}" sibTransId="{CC68BA41-079C-4099-A110-C95093A28FB2}"/>
    <dgm:cxn modelId="{97D2C590-A667-4440-9F0B-9B78224957D3}" type="presOf" srcId="{F9278D88-2BB6-4650-83B7-602E65C70590}" destId="{86DB8AD2-34EE-4E6D-BE3A-AA1D1AFD3C6D}" srcOrd="0" destOrd="0" presId="urn:microsoft.com/office/officeart/2005/8/layout/hList6"/>
    <dgm:cxn modelId="{CA765793-671D-4A54-8208-717EF2E82A4D}" type="presOf" srcId="{551AF946-E472-4FAF-BB29-E4CDC8781FA6}" destId="{E77B09D8-67B4-41A2-8034-9FA5CD258F3E}" srcOrd="0" destOrd="0" presId="urn:microsoft.com/office/officeart/2005/8/layout/hList6"/>
    <dgm:cxn modelId="{CE4FD0A8-5AD4-4C7B-88AD-E01085B00ADB}" type="presOf" srcId="{749354CA-29F6-420C-8D4B-DA2EAD5DA653}" destId="{14D61AFA-ADAA-4852-A285-2DC9BBE48356}" srcOrd="0" destOrd="0" presId="urn:microsoft.com/office/officeart/2005/8/layout/hList6"/>
    <dgm:cxn modelId="{6FB0B0AB-E35C-4BE1-A65E-443A743DE62E}" srcId="{48EFD50D-926C-4703-8C66-FEFD8999B5AA}" destId="{F9278D88-2BB6-4650-83B7-602E65C70590}" srcOrd="0" destOrd="0" parTransId="{A7A881F1-93C8-4DBA-9D5A-CAFACFB0F988}" sibTransId="{A3446B72-E8BF-4841-A284-2F52FB4BE3FD}"/>
    <dgm:cxn modelId="{DC47F6AC-1487-4AED-A247-16F525DC4781}" srcId="{A759CBD4-9F44-4731-91AF-66ECD1F2DCBF}" destId="{0C47A7BE-BD83-4E45-B62A-D84738628B0C}" srcOrd="0" destOrd="0" parTransId="{565D9FF8-2113-42B3-89F5-28AF677F9278}" sibTransId="{ABDBF68E-77CA-4CA4-A831-3E0081D482EF}"/>
    <dgm:cxn modelId="{F92477B1-892D-480B-82B3-FE0F6C55B525}" srcId="{1D758D72-F2EC-41AB-A213-390520D285AB}" destId="{716534AA-30C8-4DB2-AAB5-CCBD98962131}" srcOrd="0" destOrd="0" parTransId="{00F6EA4B-977D-40BC-863A-2C66FFDEBC57}" sibTransId="{FD54B9A9-D22F-481E-9C43-4616F35A1CEE}"/>
    <dgm:cxn modelId="{C4F10CBF-A8F9-46F8-BEDA-C784D683D435}" type="presOf" srcId="{1D758D72-F2EC-41AB-A213-390520D285AB}" destId="{20CE6D6B-665A-4D9E-A920-7A6196983B5C}" srcOrd="0" destOrd="0" presId="urn:microsoft.com/office/officeart/2005/8/layout/hList6"/>
    <dgm:cxn modelId="{A97592CD-15CA-45B9-BF42-4D9DDA164781}" type="presOf" srcId="{48EFD50D-926C-4703-8C66-FEFD8999B5AA}" destId="{CFFE870F-F8C5-4734-B861-578B5D1BB9E7}" srcOrd="0" destOrd="0" presId="urn:microsoft.com/office/officeart/2005/8/layout/hList6"/>
    <dgm:cxn modelId="{1C56CACD-60E7-4D62-8C1B-5847D976205C}" srcId="{F9278D88-2BB6-4650-83B7-602E65C70590}" destId="{523DD167-7EC4-471E-A3D1-10D31C42122B}" srcOrd="0" destOrd="0" parTransId="{73B1A555-3CC7-4C8A-9EEB-8A5645274D00}" sibTransId="{93C5E0AE-29CE-413A-8945-7BFAD9907A60}"/>
    <dgm:cxn modelId="{B7D069DB-F3ED-4F08-AC24-88E649B7168D}" srcId="{55DDB51B-9DD4-425A-833C-F5D8E4FD1623}" destId="{393E56A7-625D-4D7D-AD72-BFABC4630C27}" srcOrd="0" destOrd="0" parTransId="{E2A9B9E0-A961-4F22-83C3-3CDD33CEB675}" sibTransId="{100A9323-89CD-4A63-934B-0FA63DA79DC9}"/>
    <dgm:cxn modelId="{488774EC-E4BF-4795-8606-81A41F906FC3}" type="presOf" srcId="{87C60243-F4B9-436E-ABB4-361EA58567CD}" destId="{9B5FA152-BC2D-4D80-AE21-C40BDE5A25BB}" srcOrd="0" destOrd="1" presId="urn:microsoft.com/office/officeart/2005/8/layout/hList6"/>
    <dgm:cxn modelId="{133F9FF6-618B-4DEE-AC1E-12C0E8120FD9}" srcId="{14EA23E7-6F65-461A-99C9-D9B599971916}" destId="{87C60243-F4B9-436E-ABB4-361EA58567CD}" srcOrd="0" destOrd="0" parTransId="{783DD6AF-0BE4-4043-9E37-FAE9742B5806}" sibTransId="{57919DF2-1C55-4133-A5C9-07F7DD0DEEA9}"/>
    <dgm:cxn modelId="{2C1FC5FA-56EC-47B0-95D9-436A20C8B670}" srcId="{0A551691-AF01-4CEF-98DE-CECCC87A0F07}" destId="{320F2936-61A7-4808-80BC-7A70471A61C0}" srcOrd="0" destOrd="0" parTransId="{2EE94E66-5052-44E6-A839-C6391D2FF74B}" sibTransId="{E165B723-E361-403F-BCD5-BDB4FEB20B31}"/>
    <dgm:cxn modelId="{AB6893EE-5392-457A-8312-AAFA4ED54EDC}" type="presParOf" srcId="{CFFE870F-F8C5-4734-B861-578B5D1BB9E7}" destId="{86DB8AD2-34EE-4E6D-BE3A-AA1D1AFD3C6D}" srcOrd="0" destOrd="0" presId="urn:microsoft.com/office/officeart/2005/8/layout/hList6"/>
    <dgm:cxn modelId="{984CB1CC-15E0-439B-806F-D908D68C6D42}" type="presParOf" srcId="{CFFE870F-F8C5-4734-B861-578B5D1BB9E7}" destId="{10F240CA-5E7F-4BF8-9991-79989369DCCD}" srcOrd="1" destOrd="0" presId="urn:microsoft.com/office/officeart/2005/8/layout/hList6"/>
    <dgm:cxn modelId="{6D4DC2AF-FFFC-4F28-AE4C-C19B0E07099E}" type="presParOf" srcId="{CFFE870F-F8C5-4734-B861-578B5D1BB9E7}" destId="{20CE6D6B-665A-4D9E-A920-7A6196983B5C}" srcOrd="2" destOrd="0" presId="urn:microsoft.com/office/officeart/2005/8/layout/hList6"/>
    <dgm:cxn modelId="{F071067D-6D85-4BBA-865A-AD75488E73DA}" type="presParOf" srcId="{CFFE870F-F8C5-4734-B861-578B5D1BB9E7}" destId="{0D81F6F8-F4DC-491E-B8E5-E07AB8AAA320}" srcOrd="3" destOrd="0" presId="urn:microsoft.com/office/officeart/2005/8/layout/hList6"/>
    <dgm:cxn modelId="{E2A6CA2A-8FA5-4DA9-A36F-918B52CEE7A4}" type="presParOf" srcId="{CFFE870F-F8C5-4734-B861-578B5D1BB9E7}" destId="{5E238CCE-A469-437B-9C4B-16E3AA2A7B7C}" srcOrd="4" destOrd="0" presId="urn:microsoft.com/office/officeart/2005/8/layout/hList6"/>
    <dgm:cxn modelId="{6A868A76-2620-4F8C-AD88-BB47D0B815DC}" type="presParOf" srcId="{CFFE870F-F8C5-4734-B861-578B5D1BB9E7}" destId="{444102C5-F58F-47F7-93D7-B71ACE258B51}" srcOrd="5" destOrd="0" presId="urn:microsoft.com/office/officeart/2005/8/layout/hList6"/>
    <dgm:cxn modelId="{4F9361C7-D882-4AA6-A20F-1FD5B52021DC}" type="presParOf" srcId="{CFFE870F-F8C5-4734-B861-578B5D1BB9E7}" destId="{00C7DD11-2F17-49DC-AA72-D0E53D11E36A}" srcOrd="6" destOrd="0" presId="urn:microsoft.com/office/officeart/2005/8/layout/hList6"/>
    <dgm:cxn modelId="{52897D17-110E-44A6-A661-FA3D9B11AAA2}" type="presParOf" srcId="{CFFE870F-F8C5-4734-B861-578B5D1BB9E7}" destId="{DBC26032-71C7-4C21-B597-00E09E81895A}" srcOrd="7" destOrd="0" presId="urn:microsoft.com/office/officeart/2005/8/layout/hList6"/>
    <dgm:cxn modelId="{ECA97DF0-0B18-4C0E-A41C-C6213D22FC06}" type="presParOf" srcId="{CFFE870F-F8C5-4734-B861-578B5D1BB9E7}" destId="{9B5FA152-BC2D-4D80-AE21-C40BDE5A25BB}" srcOrd="8" destOrd="0" presId="urn:microsoft.com/office/officeart/2005/8/layout/hList6"/>
    <dgm:cxn modelId="{6DBA9DBD-29C1-4171-907A-06D81BCF8319}" type="presParOf" srcId="{CFFE870F-F8C5-4734-B861-578B5D1BB9E7}" destId="{68EE9404-699B-4126-B3E1-E6BE8CD72319}" srcOrd="9" destOrd="0" presId="urn:microsoft.com/office/officeart/2005/8/layout/hList6"/>
    <dgm:cxn modelId="{2AACFA0F-FB31-4114-97BC-FD6BAFBBA7C5}" type="presParOf" srcId="{CFFE870F-F8C5-4734-B861-578B5D1BB9E7}" destId="{E77B09D8-67B4-41A2-8034-9FA5CD258F3E}" srcOrd="10" destOrd="0" presId="urn:microsoft.com/office/officeart/2005/8/layout/hList6"/>
    <dgm:cxn modelId="{6A7B3E16-7352-4D9E-B979-5C1B07B5CA84}" type="presParOf" srcId="{CFFE870F-F8C5-4734-B861-578B5D1BB9E7}" destId="{B8749119-5012-4CD3-A097-D4411EABB342}" srcOrd="11" destOrd="0" presId="urn:microsoft.com/office/officeart/2005/8/layout/hList6"/>
    <dgm:cxn modelId="{BE695552-D75B-4BF4-88E4-B3632B43DF64}" type="presParOf" srcId="{CFFE870F-F8C5-4734-B861-578B5D1BB9E7}" destId="{14D61AFA-ADAA-4852-A285-2DC9BBE48356}" srcOrd="12" destOrd="0" presId="urn:microsoft.com/office/officeart/2005/8/layout/hList6"/>
    <dgm:cxn modelId="{4A2DF303-1035-4A89-B37B-C9C354742778}" type="presParOf" srcId="{CFFE870F-F8C5-4734-B861-578B5D1BB9E7}" destId="{421DC1E7-9AAD-4D60-9ADD-56276AE90BC9}" srcOrd="13" destOrd="0" presId="urn:microsoft.com/office/officeart/2005/8/layout/hList6"/>
    <dgm:cxn modelId="{A7A14932-E12F-4740-8C2E-F1FF6F4EBAB9}" type="presParOf" srcId="{CFFE870F-F8C5-4734-B861-578B5D1BB9E7}" destId="{AF5A5BD9-0029-41FA-9235-5FFC24FFA33B}" srcOrd="1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Red lines are “Unstaged” Changes, AKA: “Working tree changes”</a:t>
          </a:r>
          <a:endParaRPr lang="en-US" dirty="0">
            <a:solidFill>
              <a:schemeClr val="accent3"/>
            </a:solidFill>
          </a:endParaRP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9C779FEF-ACDE-451B-878B-C7461E5AC4D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***NOTICE***</a:t>
          </a:r>
        </a:p>
        <a:p>
          <a:r>
            <a:rPr lang="en-US" dirty="0">
              <a:solidFill>
                <a:schemeClr val="bg1"/>
              </a:solidFill>
            </a:rPr>
            <a:t> On the second line it states your current branch, on your case it should be: </a:t>
          </a:r>
          <a:r>
            <a:rPr lang="en-US" dirty="0">
              <a:solidFill>
                <a:srgbClr val="FFFF00"/>
              </a:solidFill>
            </a:rPr>
            <a:t>“On branch </a:t>
          </a:r>
          <a:r>
            <a:rPr lang="en-US" dirty="0" err="1">
              <a:solidFill>
                <a:srgbClr val="FFFF00"/>
              </a:solidFill>
            </a:rPr>
            <a:t>FirstName_LastName</a:t>
          </a:r>
          <a:r>
            <a:rPr lang="en-US" dirty="0">
              <a:solidFill>
                <a:srgbClr val="FFFF00"/>
              </a:solidFill>
            </a:rPr>
            <a:t>” </a:t>
          </a:r>
          <a:endParaRPr lang="en-US" dirty="0">
            <a:solidFill>
              <a:schemeClr val="accent3"/>
            </a:solidFill>
          </a:endParaRPr>
        </a:p>
      </dgm:t>
    </dgm:pt>
    <dgm:pt modelId="{99A82910-EFD3-4663-955F-1B882A5FA981}" type="parTrans" cxnId="{6504BC85-EC68-42F7-96E7-96218ECD3F87}">
      <dgm:prSet/>
      <dgm:spPr/>
    </dgm:pt>
    <dgm:pt modelId="{97FC5F2F-8B98-4BD4-B0B9-E80BA48D7DF2}" type="sibTrans" cxnId="{6504BC85-EC68-42F7-96E7-96218ECD3F87}">
      <dgm:prSet/>
      <dgm:spPr/>
    </dgm:pt>
    <dgm:pt modelId="{E8D924BA-933D-40B8-96FC-C32CA2E3B052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6D161E96-64D8-48B9-A684-5041C22ACC96}" type="pres">
      <dgm:prSet presAssocID="{411B8D0D-8A5E-4B38-8A3D-7EBC8CA00E53}" presName="thickLine" presStyleLbl="alignNode1" presStyleIdx="0" presStyleCnt="2"/>
      <dgm:spPr/>
    </dgm:pt>
    <dgm:pt modelId="{231150CE-F9C7-4F10-8596-E59101A3C67D}" type="pres">
      <dgm:prSet presAssocID="{411B8D0D-8A5E-4B38-8A3D-7EBC8CA00E53}" presName="horz1" presStyleCnt="0"/>
      <dgm:spPr/>
    </dgm:pt>
    <dgm:pt modelId="{BC7F7253-AC25-4928-8474-F6A3EB83D63B}" type="pres">
      <dgm:prSet presAssocID="{411B8D0D-8A5E-4B38-8A3D-7EBC8CA00E53}" presName="tx1" presStyleLbl="revTx" presStyleIdx="0" presStyleCnt="2"/>
      <dgm:spPr/>
    </dgm:pt>
    <dgm:pt modelId="{B19D3D36-C59F-44A0-8D3E-79121853F2BF}" type="pres">
      <dgm:prSet presAssocID="{411B8D0D-8A5E-4B38-8A3D-7EBC8CA00E53}" presName="vert1" presStyleCnt="0"/>
      <dgm:spPr/>
    </dgm:pt>
    <dgm:pt modelId="{28951263-84D1-462B-8C63-2616DB2D3088}" type="pres">
      <dgm:prSet presAssocID="{9C779FEF-ACDE-451B-878B-C7461E5AC4DB}" presName="thickLine" presStyleLbl="alignNode1" presStyleIdx="1" presStyleCnt="2"/>
      <dgm:spPr/>
    </dgm:pt>
    <dgm:pt modelId="{E2E93F5C-1AF6-4C31-8CFD-31BB77A72E62}" type="pres">
      <dgm:prSet presAssocID="{9C779FEF-ACDE-451B-878B-C7461E5AC4DB}" presName="horz1" presStyleCnt="0"/>
      <dgm:spPr/>
    </dgm:pt>
    <dgm:pt modelId="{E7BC63B5-F8E1-4A45-AC60-C86F9DE427AD}" type="pres">
      <dgm:prSet presAssocID="{9C779FEF-ACDE-451B-878B-C7461E5AC4DB}" presName="tx1" presStyleLbl="revTx" presStyleIdx="1" presStyleCnt="2"/>
      <dgm:spPr/>
    </dgm:pt>
    <dgm:pt modelId="{EA4AF3D5-044D-4FA1-A7A0-6193815E391F}" type="pres">
      <dgm:prSet presAssocID="{9C779FEF-ACDE-451B-878B-C7461E5AC4DB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DA4B9A2E-1006-48A2-AC57-3A1771F6C19C}" type="presOf" srcId="{5DEF0052-C6E6-40A1-802E-A5295FA48983}" destId="{E8D924BA-933D-40B8-96FC-C32CA2E3B052}" srcOrd="0" destOrd="0" presId="urn:microsoft.com/office/officeart/2008/layout/LinedList"/>
    <dgm:cxn modelId="{6504BC85-EC68-42F7-96E7-96218ECD3F87}" srcId="{5DEF0052-C6E6-40A1-802E-A5295FA48983}" destId="{9C779FEF-ACDE-451B-878B-C7461E5AC4DB}" srcOrd="1" destOrd="0" parTransId="{99A82910-EFD3-4663-955F-1B882A5FA981}" sibTransId="{97FC5F2F-8B98-4BD4-B0B9-E80BA48D7DF2}"/>
    <dgm:cxn modelId="{3EEA74DE-FBB2-4335-B2E1-226E747A0324}" type="presOf" srcId="{9C779FEF-ACDE-451B-878B-C7461E5AC4DB}" destId="{E7BC63B5-F8E1-4A45-AC60-C86F9DE427AD}" srcOrd="0" destOrd="0" presId="urn:microsoft.com/office/officeart/2008/layout/LinedList"/>
    <dgm:cxn modelId="{76B6C5F4-DF36-4CE0-BB23-B5FA0C6C3F5F}" type="presOf" srcId="{411B8D0D-8A5E-4B38-8A3D-7EBC8CA00E53}" destId="{BC7F7253-AC25-4928-8474-F6A3EB83D63B}" srcOrd="0" destOrd="0" presId="urn:microsoft.com/office/officeart/2008/layout/LinedList"/>
    <dgm:cxn modelId="{6714E95F-1C0D-4BCB-B9DE-ED84F19A331E}" type="presParOf" srcId="{E8D924BA-933D-40B8-96FC-C32CA2E3B052}" destId="{6D161E96-64D8-48B9-A684-5041C22ACC96}" srcOrd="0" destOrd="0" presId="urn:microsoft.com/office/officeart/2008/layout/LinedList"/>
    <dgm:cxn modelId="{F8A13167-5D70-4F50-AF6B-BDDC1E7B267E}" type="presParOf" srcId="{E8D924BA-933D-40B8-96FC-C32CA2E3B052}" destId="{231150CE-F9C7-4F10-8596-E59101A3C67D}" srcOrd="1" destOrd="0" presId="urn:microsoft.com/office/officeart/2008/layout/LinedList"/>
    <dgm:cxn modelId="{70ECA5C5-EF82-4626-8688-D9657C278CDE}" type="presParOf" srcId="{231150CE-F9C7-4F10-8596-E59101A3C67D}" destId="{BC7F7253-AC25-4928-8474-F6A3EB83D63B}" srcOrd="0" destOrd="0" presId="urn:microsoft.com/office/officeart/2008/layout/LinedList"/>
    <dgm:cxn modelId="{BE229A70-C377-4D78-B837-86E7E0138B1F}" type="presParOf" srcId="{231150CE-F9C7-4F10-8596-E59101A3C67D}" destId="{B19D3D36-C59F-44A0-8D3E-79121853F2BF}" srcOrd="1" destOrd="0" presId="urn:microsoft.com/office/officeart/2008/layout/LinedList"/>
    <dgm:cxn modelId="{0B5BFB3B-DE3F-4EB1-8CB9-223728044791}" type="presParOf" srcId="{E8D924BA-933D-40B8-96FC-C32CA2E3B052}" destId="{28951263-84D1-462B-8C63-2616DB2D3088}" srcOrd="2" destOrd="0" presId="urn:microsoft.com/office/officeart/2008/layout/LinedList"/>
    <dgm:cxn modelId="{542BADB8-2E0A-45ED-AB9F-34CCFFE40F1E}" type="presParOf" srcId="{E8D924BA-933D-40B8-96FC-C32CA2E3B052}" destId="{E2E93F5C-1AF6-4C31-8CFD-31BB77A72E62}" srcOrd="3" destOrd="0" presId="urn:microsoft.com/office/officeart/2008/layout/LinedList"/>
    <dgm:cxn modelId="{0B18902E-BA4B-4BDB-90BE-393A9923C962}" type="presParOf" srcId="{E2E93F5C-1AF6-4C31-8CFD-31BB77A72E62}" destId="{E7BC63B5-F8E1-4A45-AC60-C86F9DE427AD}" srcOrd="0" destOrd="0" presId="urn:microsoft.com/office/officeart/2008/layout/LinedList"/>
    <dgm:cxn modelId="{41E7F44E-B584-41E3-9A22-01125C31051C}" type="presParOf" srcId="{E2E93F5C-1AF6-4C31-8CFD-31BB77A72E62}" destId="{EA4AF3D5-044D-4FA1-A7A0-6193815E39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E2B23-942F-40F6-AA29-D5FBA43A291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command “git log” shows us all the commits in the current branch</a:t>
          </a:r>
          <a:endParaRPr lang="en-IL" dirty="0">
            <a:solidFill>
              <a:schemeClr val="bg1"/>
            </a:solidFill>
          </a:endParaRPr>
        </a:p>
      </dgm:t>
    </dgm:pt>
    <dgm:pt modelId="{41C4A355-DBA1-4C5C-B831-12A2445723D4}" type="parTrans" cxnId="{A0A9CCE2-6206-4717-974F-6AA73FA35340}">
      <dgm:prSet/>
      <dgm:spPr/>
    </dgm:pt>
    <dgm:pt modelId="{5A55BF52-4547-41ED-849A-FD14FCA63EFC}" type="sibTrans" cxnId="{A0A9CCE2-6206-4717-974F-6AA73FA35340}">
      <dgm:prSet/>
      <dgm:spPr/>
    </dgm:pt>
    <dgm:pt modelId="{672E9FF5-A2F4-4C6B-9205-B2B9B0E725D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There is a cleaner version with the command “git log –</a:t>
          </a:r>
          <a:r>
            <a:rPr lang="en-US" dirty="0" err="1">
              <a:solidFill>
                <a:schemeClr val="bg1"/>
              </a:solidFill>
            </a:rPr>
            <a:t>oneline</a:t>
          </a:r>
          <a:r>
            <a:rPr lang="en-US" dirty="0">
              <a:solidFill>
                <a:schemeClr val="bg1"/>
              </a:solidFill>
            </a:rPr>
            <a:t>”</a:t>
          </a:r>
          <a:endParaRPr lang="en-IL" dirty="0">
            <a:solidFill>
              <a:schemeClr val="bg1"/>
            </a:solidFill>
          </a:endParaRPr>
        </a:p>
      </dgm:t>
    </dgm:pt>
    <dgm:pt modelId="{A2EF27DB-E030-40B1-BEE0-EE86A31CCFB9}" type="parTrans" cxnId="{30679977-3124-4CCA-AE8E-3C7358E8C22C}">
      <dgm:prSet/>
      <dgm:spPr/>
    </dgm:pt>
    <dgm:pt modelId="{B0AC9480-D31C-4C70-A911-A8C7BDAD9430}" type="sibTrans" cxnId="{30679977-3124-4CCA-AE8E-3C7358E8C22C}">
      <dgm:prSet/>
      <dgm:spPr/>
    </dgm:pt>
    <dgm:pt modelId="{20C59E9E-8BCB-4BC0-8D49-B8182E6D1FA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exit the log – type ‘q’</a:t>
          </a:r>
          <a:endParaRPr lang="en-IL" dirty="0">
            <a:solidFill>
              <a:schemeClr val="bg1"/>
            </a:solidFill>
          </a:endParaRPr>
        </a:p>
      </dgm:t>
    </dgm:pt>
    <dgm:pt modelId="{37C9B3DD-C1AE-45A1-ACEB-37C36A244149}" type="parTrans" cxnId="{411F05D4-D073-4EB0-8215-EE3038005E3E}">
      <dgm:prSet/>
      <dgm:spPr/>
    </dgm:pt>
    <dgm:pt modelId="{9945BF63-DB25-4C8E-A534-2758A9FE8D68}" type="sibTrans" cxnId="{411F05D4-D073-4EB0-8215-EE3038005E3E}">
      <dgm:prSet/>
      <dgm:spPr/>
    </dgm:pt>
    <dgm:pt modelId="{E8D924BA-933D-40B8-96FC-C32CA2E3B052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2F5AF3A6-7D24-4924-8C6D-BB7A227980D1}" type="pres">
      <dgm:prSet presAssocID="{DBCE2B23-942F-40F6-AA29-D5FBA43A2918}" presName="thickLine" presStyleLbl="alignNode1" presStyleIdx="0" presStyleCnt="3"/>
      <dgm:spPr/>
    </dgm:pt>
    <dgm:pt modelId="{9ED4817F-A827-481B-A5F4-3DA5B178B687}" type="pres">
      <dgm:prSet presAssocID="{DBCE2B23-942F-40F6-AA29-D5FBA43A2918}" presName="horz1" presStyleCnt="0"/>
      <dgm:spPr/>
    </dgm:pt>
    <dgm:pt modelId="{4BB40540-2E62-462C-B407-1EEA9FC55D95}" type="pres">
      <dgm:prSet presAssocID="{DBCE2B23-942F-40F6-AA29-D5FBA43A2918}" presName="tx1" presStyleLbl="revTx" presStyleIdx="0" presStyleCnt="3"/>
      <dgm:spPr/>
    </dgm:pt>
    <dgm:pt modelId="{0C690B3F-1B7E-4C43-A0E1-082B6FE2FCB7}" type="pres">
      <dgm:prSet presAssocID="{DBCE2B23-942F-40F6-AA29-D5FBA43A2918}" presName="vert1" presStyleCnt="0"/>
      <dgm:spPr/>
    </dgm:pt>
    <dgm:pt modelId="{63DE1D97-4939-4C74-8285-2675EACD0BD1}" type="pres">
      <dgm:prSet presAssocID="{672E9FF5-A2F4-4C6B-9205-B2B9B0E725DD}" presName="thickLine" presStyleLbl="alignNode1" presStyleIdx="1" presStyleCnt="3"/>
      <dgm:spPr/>
    </dgm:pt>
    <dgm:pt modelId="{A892F8E5-5970-4236-B107-FA2FECB9A26C}" type="pres">
      <dgm:prSet presAssocID="{672E9FF5-A2F4-4C6B-9205-B2B9B0E725DD}" presName="horz1" presStyleCnt="0"/>
      <dgm:spPr/>
    </dgm:pt>
    <dgm:pt modelId="{E385B442-31B2-4DA8-B5E0-6DD23F63100C}" type="pres">
      <dgm:prSet presAssocID="{672E9FF5-A2F4-4C6B-9205-B2B9B0E725DD}" presName="tx1" presStyleLbl="revTx" presStyleIdx="1" presStyleCnt="3"/>
      <dgm:spPr/>
    </dgm:pt>
    <dgm:pt modelId="{5FE5624D-5F9C-4EEA-ADCE-C28655F36CD4}" type="pres">
      <dgm:prSet presAssocID="{672E9FF5-A2F4-4C6B-9205-B2B9B0E725DD}" presName="vert1" presStyleCnt="0"/>
      <dgm:spPr/>
    </dgm:pt>
    <dgm:pt modelId="{2ACFD92B-C1AD-4D3F-AEB9-0203E4F16DC5}" type="pres">
      <dgm:prSet presAssocID="{20C59E9E-8BCB-4BC0-8D49-B8182E6D1FA3}" presName="thickLine" presStyleLbl="alignNode1" presStyleIdx="2" presStyleCnt="3"/>
      <dgm:spPr/>
    </dgm:pt>
    <dgm:pt modelId="{6D4E7D20-7797-4E68-8F9A-28394A161EEB}" type="pres">
      <dgm:prSet presAssocID="{20C59E9E-8BCB-4BC0-8D49-B8182E6D1FA3}" presName="horz1" presStyleCnt="0"/>
      <dgm:spPr/>
    </dgm:pt>
    <dgm:pt modelId="{C8FAC4F5-6CEE-49E4-9E2F-C0CFCF0B9147}" type="pres">
      <dgm:prSet presAssocID="{20C59E9E-8BCB-4BC0-8D49-B8182E6D1FA3}" presName="tx1" presStyleLbl="revTx" presStyleIdx="2" presStyleCnt="3"/>
      <dgm:spPr/>
    </dgm:pt>
    <dgm:pt modelId="{EC1579C2-A8A0-42FD-90E3-5E011EDF88BC}" type="pres">
      <dgm:prSet presAssocID="{20C59E9E-8BCB-4BC0-8D49-B8182E6D1FA3}" presName="vert1" presStyleCnt="0"/>
      <dgm:spPr/>
    </dgm:pt>
  </dgm:ptLst>
  <dgm:cxnLst>
    <dgm:cxn modelId="{DA4B9A2E-1006-48A2-AC57-3A1771F6C19C}" type="presOf" srcId="{5DEF0052-C6E6-40A1-802E-A5295FA48983}" destId="{E8D924BA-933D-40B8-96FC-C32CA2E3B052}" srcOrd="0" destOrd="0" presId="urn:microsoft.com/office/officeart/2008/layout/LinedList"/>
    <dgm:cxn modelId="{5DD86B6E-5937-418B-89A6-22F055645B6C}" type="presOf" srcId="{DBCE2B23-942F-40F6-AA29-D5FBA43A2918}" destId="{4BB40540-2E62-462C-B407-1EEA9FC55D95}" srcOrd="0" destOrd="0" presId="urn:microsoft.com/office/officeart/2008/layout/LinedList"/>
    <dgm:cxn modelId="{1AA93250-188E-4045-A268-98BFBD203297}" type="presOf" srcId="{672E9FF5-A2F4-4C6B-9205-B2B9B0E725DD}" destId="{E385B442-31B2-4DA8-B5E0-6DD23F63100C}" srcOrd="0" destOrd="0" presId="urn:microsoft.com/office/officeart/2008/layout/LinedList"/>
    <dgm:cxn modelId="{30679977-3124-4CCA-AE8E-3C7358E8C22C}" srcId="{5DEF0052-C6E6-40A1-802E-A5295FA48983}" destId="{672E9FF5-A2F4-4C6B-9205-B2B9B0E725DD}" srcOrd="1" destOrd="0" parTransId="{A2EF27DB-E030-40B1-BEE0-EE86A31CCFB9}" sibTransId="{B0AC9480-D31C-4C70-A911-A8C7BDAD9430}"/>
    <dgm:cxn modelId="{411F05D4-D073-4EB0-8215-EE3038005E3E}" srcId="{5DEF0052-C6E6-40A1-802E-A5295FA48983}" destId="{20C59E9E-8BCB-4BC0-8D49-B8182E6D1FA3}" srcOrd="2" destOrd="0" parTransId="{37C9B3DD-C1AE-45A1-ACEB-37C36A244149}" sibTransId="{9945BF63-DB25-4C8E-A534-2758A9FE8D68}"/>
    <dgm:cxn modelId="{1010F3D4-53A6-4CE3-92D4-75602FEFEBB3}" type="presOf" srcId="{20C59E9E-8BCB-4BC0-8D49-B8182E6D1FA3}" destId="{C8FAC4F5-6CEE-49E4-9E2F-C0CFCF0B9147}" srcOrd="0" destOrd="0" presId="urn:microsoft.com/office/officeart/2008/layout/LinedList"/>
    <dgm:cxn modelId="{A0A9CCE2-6206-4717-974F-6AA73FA35340}" srcId="{5DEF0052-C6E6-40A1-802E-A5295FA48983}" destId="{DBCE2B23-942F-40F6-AA29-D5FBA43A2918}" srcOrd="0" destOrd="0" parTransId="{41C4A355-DBA1-4C5C-B831-12A2445723D4}" sibTransId="{5A55BF52-4547-41ED-849A-FD14FCA63EFC}"/>
    <dgm:cxn modelId="{84A75588-11AA-4FFD-9DE0-BA56E788233A}" type="presParOf" srcId="{E8D924BA-933D-40B8-96FC-C32CA2E3B052}" destId="{2F5AF3A6-7D24-4924-8C6D-BB7A227980D1}" srcOrd="0" destOrd="0" presId="urn:microsoft.com/office/officeart/2008/layout/LinedList"/>
    <dgm:cxn modelId="{039F8F4B-5119-44D9-B284-93F1686E6625}" type="presParOf" srcId="{E8D924BA-933D-40B8-96FC-C32CA2E3B052}" destId="{9ED4817F-A827-481B-A5F4-3DA5B178B687}" srcOrd="1" destOrd="0" presId="urn:microsoft.com/office/officeart/2008/layout/LinedList"/>
    <dgm:cxn modelId="{AFFFDC87-5DF9-4C0F-8206-794015130C67}" type="presParOf" srcId="{9ED4817F-A827-481B-A5F4-3DA5B178B687}" destId="{4BB40540-2E62-462C-B407-1EEA9FC55D95}" srcOrd="0" destOrd="0" presId="urn:microsoft.com/office/officeart/2008/layout/LinedList"/>
    <dgm:cxn modelId="{DD9E3EAF-3547-49D5-A543-1B233651310E}" type="presParOf" srcId="{9ED4817F-A827-481B-A5F4-3DA5B178B687}" destId="{0C690B3F-1B7E-4C43-A0E1-082B6FE2FCB7}" srcOrd="1" destOrd="0" presId="urn:microsoft.com/office/officeart/2008/layout/LinedList"/>
    <dgm:cxn modelId="{9E3BE55D-0882-4B10-B847-EEB100EC59D8}" type="presParOf" srcId="{E8D924BA-933D-40B8-96FC-C32CA2E3B052}" destId="{63DE1D97-4939-4C74-8285-2675EACD0BD1}" srcOrd="2" destOrd="0" presId="urn:microsoft.com/office/officeart/2008/layout/LinedList"/>
    <dgm:cxn modelId="{02FF2A97-AB87-4772-B12D-05CFE37D0E8D}" type="presParOf" srcId="{E8D924BA-933D-40B8-96FC-C32CA2E3B052}" destId="{A892F8E5-5970-4236-B107-FA2FECB9A26C}" srcOrd="3" destOrd="0" presId="urn:microsoft.com/office/officeart/2008/layout/LinedList"/>
    <dgm:cxn modelId="{3B7F8846-587E-4318-A8EF-E3B1BC72CBBD}" type="presParOf" srcId="{A892F8E5-5970-4236-B107-FA2FECB9A26C}" destId="{E385B442-31B2-4DA8-B5E0-6DD23F63100C}" srcOrd="0" destOrd="0" presId="urn:microsoft.com/office/officeart/2008/layout/LinedList"/>
    <dgm:cxn modelId="{04F5EF36-E563-4872-8A95-EA91C598EDF4}" type="presParOf" srcId="{A892F8E5-5970-4236-B107-FA2FECB9A26C}" destId="{5FE5624D-5F9C-4EEA-ADCE-C28655F36CD4}" srcOrd="1" destOrd="0" presId="urn:microsoft.com/office/officeart/2008/layout/LinedList"/>
    <dgm:cxn modelId="{5618E5A0-1CE5-4D3F-8070-825514C60C1B}" type="presParOf" srcId="{E8D924BA-933D-40B8-96FC-C32CA2E3B052}" destId="{2ACFD92B-C1AD-4D3F-AEB9-0203E4F16DC5}" srcOrd="4" destOrd="0" presId="urn:microsoft.com/office/officeart/2008/layout/LinedList"/>
    <dgm:cxn modelId="{9DD0DCF8-67BB-4194-BBBF-3EF66D7CEA6C}" type="presParOf" srcId="{E8D924BA-933D-40B8-96FC-C32CA2E3B052}" destId="{6D4E7D20-7797-4E68-8F9A-28394A161EEB}" srcOrd="5" destOrd="0" presId="urn:microsoft.com/office/officeart/2008/layout/LinedList"/>
    <dgm:cxn modelId="{45984B2B-A430-4826-BA9C-007EEDA8D256}" type="presParOf" srcId="{6D4E7D20-7797-4E68-8F9A-28394A161EEB}" destId="{C8FAC4F5-6CEE-49E4-9E2F-C0CFCF0B9147}" srcOrd="0" destOrd="0" presId="urn:microsoft.com/office/officeart/2008/layout/LinedList"/>
    <dgm:cxn modelId="{0E878CD3-5E2D-44E8-9448-B4CB5FDF3931}" type="presParOf" srcId="{6D4E7D20-7797-4E68-8F9A-28394A161EEB}" destId="{EC1579C2-A8A0-42FD-90E3-5E011EDF88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stage changes we use the command: </a:t>
          </a:r>
          <a:r>
            <a:rPr lang="en-US" dirty="0">
              <a:solidFill>
                <a:schemeClr val="accent3"/>
              </a:solidFill>
            </a:rPr>
            <a:t>“git add [FILE/FOLDER]”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75D2D1E7-6290-416B-93B2-0801C86F55A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“.” stands for current directory (which, in this case, is the root directory of the repo)</a:t>
          </a:r>
          <a:endParaRPr lang="en-IL" dirty="0">
            <a:solidFill>
              <a:schemeClr val="bg1"/>
            </a:solidFill>
          </a:endParaRPr>
        </a:p>
      </dgm:t>
    </dgm:pt>
    <dgm:pt modelId="{A27234E7-10F7-4E3E-B186-2D7751C4E8AB}" type="parTrans" cxnId="{506C113F-AF40-416D-BE74-BABF1C02F188}">
      <dgm:prSet/>
      <dgm:spPr/>
      <dgm:t>
        <a:bodyPr/>
        <a:lstStyle/>
        <a:p>
          <a:endParaRPr lang="en-IL"/>
        </a:p>
      </dgm:t>
    </dgm:pt>
    <dgm:pt modelId="{F3CF9C12-3C25-4514-8D76-2F1B0B4899EE}" type="sibTrans" cxnId="{506C113F-AF40-416D-BE74-BABF1C02F188}">
      <dgm:prSet/>
      <dgm:spPr/>
      <dgm:t>
        <a:bodyPr/>
        <a:lstStyle/>
        <a:p>
          <a:endParaRPr lang="en-IL"/>
        </a:p>
      </dgm:t>
    </dgm:pt>
    <dgm:pt modelId="{A6640F32-62A6-4164-8BA7-8EE3C7D275C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After running “git status” again we can see the lines became green – this means they are staged</a:t>
          </a:r>
        </a:p>
      </dgm:t>
    </dgm:pt>
    <dgm:pt modelId="{D3B5579A-CE33-4995-98D7-FF5E12830BFA}" type="parTrans" cxnId="{8C2B7911-AB23-4013-833F-5658CAF7F63C}">
      <dgm:prSet/>
      <dgm:spPr/>
      <dgm:t>
        <a:bodyPr/>
        <a:lstStyle/>
        <a:p>
          <a:endParaRPr lang="en-IL"/>
        </a:p>
      </dgm:t>
    </dgm:pt>
    <dgm:pt modelId="{F0FD713F-B2FD-4D28-9148-95D0C7FFEED6}" type="sibTrans" cxnId="{8C2B7911-AB23-4013-833F-5658CAF7F63C}">
      <dgm:prSet/>
      <dgm:spPr/>
      <dgm:t>
        <a:bodyPr/>
        <a:lstStyle/>
        <a:p>
          <a:endParaRPr lang="en-IL"/>
        </a:p>
      </dgm:t>
    </dgm:pt>
    <dgm:pt modelId="{2839DE2D-E712-4A51-B663-A62E16290B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Changes are now ready to be committed</a:t>
          </a:r>
        </a:p>
      </dgm:t>
    </dgm:pt>
    <dgm:pt modelId="{EE5FA64E-79DE-459D-A03A-58417286053C}" type="parTrans" cxnId="{08C5DC73-4CF2-4384-8A0C-4AD5A04F27E5}">
      <dgm:prSet/>
      <dgm:spPr/>
    </dgm:pt>
    <dgm:pt modelId="{5A910ECC-EAE8-4AD5-829B-4DF94EC7788F}" type="sibTrans" cxnId="{08C5DC73-4CF2-4384-8A0C-4AD5A04F27E5}">
      <dgm:prSet/>
      <dgm:spPr/>
    </dgm:pt>
    <dgm:pt modelId="{1264E984-D91A-424F-83F2-F0A23B8ADCA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Changes are now staged on </a:t>
          </a:r>
          <a:r>
            <a:rPr lang="en-US" b="1" dirty="0">
              <a:solidFill>
                <a:schemeClr val="bg1"/>
              </a:solidFill>
            </a:rPr>
            <a:t>YOUR LOCAL MACHINE</a:t>
          </a:r>
          <a:endParaRPr lang="en-US" dirty="0">
            <a:solidFill>
              <a:schemeClr val="bg1"/>
            </a:solidFill>
          </a:endParaRPr>
        </a:p>
      </dgm:t>
    </dgm:pt>
    <dgm:pt modelId="{08D4C795-D923-4366-8498-618D422F85FA}" type="parTrans" cxnId="{1F50061D-E19D-455B-968B-553CE3489BEE}">
      <dgm:prSet/>
      <dgm:spPr/>
    </dgm:pt>
    <dgm:pt modelId="{B1EDC43D-75AD-4BEA-AF1A-BC4911238A5A}" type="sibTrans" cxnId="{1F50061D-E19D-455B-968B-553CE3489BEE}">
      <dgm:prSet/>
      <dgm:spPr/>
    </dgm:pt>
    <dgm:pt modelId="{E8D924BA-933D-40B8-96FC-C32CA2E3B052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6D161E96-64D8-48B9-A684-5041C22ACC96}" type="pres">
      <dgm:prSet presAssocID="{411B8D0D-8A5E-4B38-8A3D-7EBC8CA00E53}" presName="thickLine" presStyleLbl="alignNode1" presStyleIdx="0" presStyleCnt="5"/>
      <dgm:spPr/>
    </dgm:pt>
    <dgm:pt modelId="{231150CE-F9C7-4F10-8596-E59101A3C67D}" type="pres">
      <dgm:prSet presAssocID="{411B8D0D-8A5E-4B38-8A3D-7EBC8CA00E53}" presName="horz1" presStyleCnt="0"/>
      <dgm:spPr/>
    </dgm:pt>
    <dgm:pt modelId="{BC7F7253-AC25-4928-8474-F6A3EB83D63B}" type="pres">
      <dgm:prSet presAssocID="{411B8D0D-8A5E-4B38-8A3D-7EBC8CA00E53}" presName="tx1" presStyleLbl="revTx" presStyleIdx="0" presStyleCnt="5"/>
      <dgm:spPr/>
    </dgm:pt>
    <dgm:pt modelId="{B19D3D36-C59F-44A0-8D3E-79121853F2BF}" type="pres">
      <dgm:prSet presAssocID="{411B8D0D-8A5E-4B38-8A3D-7EBC8CA00E53}" presName="vert1" presStyleCnt="0"/>
      <dgm:spPr/>
    </dgm:pt>
    <dgm:pt modelId="{E2561E38-65E7-48C4-9DB1-FCE7A5FF0F66}" type="pres">
      <dgm:prSet presAssocID="{75D2D1E7-6290-416B-93B2-0801C86F55A5}" presName="thickLine" presStyleLbl="alignNode1" presStyleIdx="1" presStyleCnt="5"/>
      <dgm:spPr/>
    </dgm:pt>
    <dgm:pt modelId="{124A8EB6-1C86-452B-A7FD-7B58D708D67E}" type="pres">
      <dgm:prSet presAssocID="{75D2D1E7-6290-416B-93B2-0801C86F55A5}" presName="horz1" presStyleCnt="0"/>
      <dgm:spPr/>
    </dgm:pt>
    <dgm:pt modelId="{1C27F595-556C-4CEE-90B0-72FDF5747A36}" type="pres">
      <dgm:prSet presAssocID="{75D2D1E7-6290-416B-93B2-0801C86F55A5}" presName="tx1" presStyleLbl="revTx" presStyleIdx="1" presStyleCnt="5"/>
      <dgm:spPr/>
    </dgm:pt>
    <dgm:pt modelId="{A8E16505-C4D4-409B-9780-859C86BB7B5D}" type="pres">
      <dgm:prSet presAssocID="{75D2D1E7-6290-416B-93B2-0801C86F55A5}" presName="vert1" presStyleCnt="0"/>
      <dgm:spPr/>
    </dgm:pt>
    <dgm:pt modelId="{40579DD8-44A6-448A-815B-E53C334CD129}" type="pres">
      <dgm:prSet presAssocID="{A6640F32-62A6-4164-8BA7-8EE3C7D275CD}" presName="thickLine" presStyleLbl="alignNode1" presStyleIdx="2" presStyleCnt="5"/>
      <dgm:spPr/>
    </dgm:pt>
    <dgm:pt modelId="{8ECE77C2-F814-4A9B-A262-BE6AC5421A0A}" type="pres">
      <dgm:prSet presAssocID="{A6640F32-62A6-4164-8BA7-8EE3C7D275CD}" presName="horz1" presStyleCnt="0"/>
      <dgm:spPr/>
    </dgm:pt>
    <dgm:pt modelId="{DE228052-620A-4957-BDD9-3B99209EF697}" type="pres">
      <dgm:prSet presAssocID="{A6640F32-62A6-4164-8BA7-8EE3C7D275CD}" presName="tx1" presStyleLbl="revTx" presStyleIdx="2" presStyleCnt="5"/>
      <dgm:spPr/>
    </dgm:pt>
    <dgm:pt modelId="{CC5CE683-8CDF-43A9-95FE-1EEEBD04E58C}" type="pres">
      <dgm:prSet presAssocID="{A6640F32-62A6-4164-8BA7-8EE3C7D275CD}" presName="vert1" presStyleCnt="0"/>
      <dgm:spPr/>
    </dgm:pt>
    <dgm:pt modelId="{CB590E6D-5C95-4F50-93BE-30B5B88C507B}" type="pres">
      <dgm:prSet presAssocID="{2839DE2D-E712-4A51-B663-A62E16290B2A}" presName="thickLine" presStyleLbl="alignNode1" presStyleIdx="3" presStyleCnt="5"/>
      <dgm:spPr/>
    </dgm:pt>
    <dgm:pt modelId="{DF7DBA0F-F86E-4893-B3B4-011330F91F90}" type="pres">
      <dgm:prSet presAssocID="{2839DE2D-E712-4A51-B663-A62E16290B2A}" presName="horz1" presStyleCnt="0"/>
      <dgm:spPr/>
    </dgm:pt>
    <dgm:pt modelId="{B2407C25-E1AB-4159-9263-BC140D0765E6}" type="pres">
      <dgm:prSet presAssocID="{2839DE2D-E712-4A51-B663-A62E16290B2A}" presName="tx1" presStyleLbl="revTx" presStyleIdx="3" presStyleCnt="5"/>
      <dgm:spPr/>
    </dgm:pt>
    <dgm:pt modelId="{6E583AD5-5B87-4223-B66D-04EB0FD24A7B}" type="pres">
      <dgm:prSet presAssocID="{2839DE2D-E712-4A51-B663-A62E16290B2A}" presName="vert1" presStyleCnt="0"/>
      <dgm:spPr/>
    </dgm:pt>
    <dgm:pt modelId="{B50F6698-F9EC-4494-9A57-44A667941444}" type="pres">
      <dgm:prSet presAssocID="{1264E984-D91A-424F-83F2-F0A23B8ADCAA}" presName="thickLine" presStyleLbl="alignNode1" presStyleIdx="4" presStyleCnt="5"/>
      <dgm:spPr/>
    </dgm:pt>
    <dgm:pt modelId="{10AA45EA-447E-42EB-BBD6-B3FFFE4ED260}" type="pres">
      <dgm:prSet presAssocID="{1264E984-D91A-424F-83F2-F0A23B8ADCAA}" presName="horz1" presStyleCnt="0"/>
      <dgm:spPr/>
    </dgm:pt>
    <dgm:pt modelId="{93B8A8F8-2899-4D75-8529-BCCFB41CDE7C}" type="pres">
      <dgm:prSet presAssocID="{1264E984-D91A-424F-83F2-F0A23B8ADCAA}" presName="tx1" presStyleLbl="revTx" presStyleIdx="4" presStyleCnt="5"/>
      <dgm:spPr/>
    </dgm:pt>
    <dgm:pt modelId="{14DE40FC-C0FD-4570-B99E-1E054DDD00D6}" type="pres">
      <dgm:prSet presAssocID="{1264E984-D91A-424F-83F2-F0A23B8ADCAA}" presName="vert1" presStyleCnt="0"/>
      <dgm:spPr/>
    </dgm:pt>
  </dgm:ptLst>
  <dgm:cxnLst>
    <dgm:cxn modelId="{8C2B7911-AB23-4013-833F-5658CAF7F63C}" srcId="{5DEF0052-C6E6-40A1-802E-A5295FA48983}" destId="{A6640F32-62A6-4164-8BA7-8EE3C7D275CD}" srcOrd="2" destOrd="0" parTransId="{D3B5579A-CE33-4995-98D7-FF5E12830BFA}" sibTransId="{F0FD713F-B2FD-4D28-9148-95D0C7FFEED6}"/>
    <dgm:cxn modelId="{1F50061D-E19D-455B-968B-553CE3489BEE}" srcId="{5DEF0052-C6E6-40A1-802E-A5295FA48983}" destId="{1264E984-D91A-424F-83F2-F0A23B8ADCAA}" srcOrd="4" destOrd="0" parTransId="{08D4C795-D923-4366-8498-618D422F85FA}" sibTransId="{B1EDC43D-75AD-4BEA-AF1A-BC4911238A5A}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DA4B9A2E-1006-48A2-AC57-3A1771F6C19C}" type="presOf" srcId="{5DEF0052-C6E6-40A1-802E-A5295FA48983}" destId="{E8D924BA-933D-40B8-96FC-C32CA2E3B052}" srcOrd="0" destOrd="0" presId="urn:microsoft.com/office/officeart/2008/layout/LinedList"/>
    <dgm:cxn modelId="{506C113F-AF40-416D-BE74-BABF1C02F188}" srcId="{5DEF0052-C6E6-40A1-802E-A5295FA48983}" destId="{75D2D1E7-6290-416B-93B2-0801C86F55A5}" srcOrd="1" destOrd="0" parTransId="{A27234E7-10F7-4E3E-B186-2D7751C4E8AB}" sibTransId="{F3CF9C12-3C25-4514-8D76-2F1B0B4899EE}"/>
    <dgm:cxn modelId="{D8160B73-ED1A-4992-BD4D-3D1FE12AB4C2}" type="presOf" srcId="{75D2D1E7-6290-416B-93B2-0801C86F55A5}" destId="{1C27F595-556C-4CEE-90B0-72FDF5747A36}" srcOrd="0" destOrd="0" presId="urn:microsoft.com/office/officeart/2008/layout/LinedList"/>
    <dgm:cxn modelId="{08C5DC73-4CF2-4384-8A0C-4AD5A04F27E5}" srcId="{5DEF0052-C6E6-40A1-802E-A5295FA48983}" destId="{2839DE2D-E712-4A51-B663-A62E16290B2A}" srcOrd="3" destOrd="0" parTransId="{EE5FA64E-79DE-459D-A03A-58417286053C}" sibTransId="{5A910ECC-EAE8-4AD5-829B-4DF94EC7788F}"/>
    <dgm:cxn modelId="{18DD31BF-E6A6-432A-83CB-ACED5D2CA920}" type="presOf" srcId="{A6640F32-62A6-4164-8BA7-8EE3C7D275CD}" destId="{DE228052-620A-4957-BDD9-3B99209EF697}" srcOrd="0" destOrd="0" presId="urn:microsoft.com/office/officeart/2008/layout/LinedList"/>
    <dgm:cxn modelId="{A656E4CF-3CF1-49BA-8059-CBBDD8BD7554}" type="presOf" srcId="{1264E984-D91A-424F-83F2-F0A23B8ADCAA}" destId="{93B8A8F8-2899-4D75-8529-BCCFB41CDE7C}" srcOrd="0" destOrd="0" presId="urn:microsoft.com/office/officeart/2008/layout/LinedList"/>
    <dgm:cxn modelId="{504FA3D0-4009-4290-B8A7-46540B52F4C2}" type="presOf" srcId="{2839DE2D-E712-4A51-B663-A62E16290B2A}" destId="{B2407C25-E1AB-4159-9263-BC140D0765E6}" srcOrd="0" destOrd="0" presId="urn:microsoft.com/office/officeart/2008/layout/LinedList"/>
    <dgm:cxn modelId="{76B6C5F4-DF36-4CE0-BB23-B5FA0C6C3F5F}" type="presOf" srcId="{411B8D0D-8A5E-4B38-8A3D-7EBC8CA00E53}" destId="{BC7F7253-AC25-4928-8474-F6A3EB83D63B}" srcOrd="0" destOrd="0" presId="urn:microsoft.com/office/officeart/2008/layout/LinedList"/>
    <dgm:cxn modelId="{6714E95F-1C0D-4BCB-B9DE-ED84F19A331E}" type="presParOf" srcId="{E8D924BA-933D-40B8-96FC-C32CA2E3B052}" destId="{6D161E96-64D8-48B9-A684-5041C22ACC96}" srcOrd="0" destOrd="0" presId="urn:microsoft.com/office/officeart/2008/layout/LinedList"/>
    <dgm:cxn modelId="{F8A13167-5D70-4F50-AF6B-BDDC1E7B267E}" type="presParOf" srcId="{E8D924BA-933D-40B8-96FC-C32CA2E3B052}" destId="{231150CE-F9C7-4F10-8596-E59101A3C67D}" srcOrd="1" destOrd="0" presId="urn:microsoft.com/office/officeart/2008/layout/LinedList"/>
    <dgm:cxn modelId="{70ECA5C5-EF82-4626-8688-D9657C278CDE}" type="presParOf" srcId="{231150CE-F9C7-4F10-8596-E59101A3C67D}" destId="{BC7F7253-AC25-4928-8474-F6A3EB83D63B}" srcOrd="0" destOrd="0" presId="urn:microsoft.com/office/officeart/2008/layout/LinedList"/>
    <dgm:cxn modelId="{BE229A70-C377-4D78-B837-86E7E0138B1F}" type="presParOf" srcId="{231150CE-F9C7-4F10-8596-E59101A3C67D}" destId="{B19D3D36-C59F-44A0-8D3E-79121853F2BF}" srcOrd="1" destOrd="0" presId="urn:microsoft.com/office/officeart/2008/layout/LinedList"/>
    <dgm:cxn modelId="{B36A3859-127C-4D69-A201-DC022E0C24A9}" type="presParOf" srcId="{E8D924BA-933D-40B8-96FC-C32CA2E3B052}" destId="{E2561E38-65E7-48C4-9DB1-FCE7A5FF0F66}" srcOrd="2" destOrd="0" presId="urn:microsoft.com/office/officeart/2008/layout/LinedList"/>
    <dgm:cxn modelId="{2B6ADBF0-DE5B-4527-B88A-22911B80EEEA}" type="presParOf" srcId="{E8D924BA-933D-40B8-96FC-C32CA2E3B052}" destId="{124A8EB6-1C86-452B-A7FD-7B58D708D67E}" srcOrd="3" destOrd="0" presId="urn:microsoft.com/office/officeart/2008/layout/LinedList"/>
    <dgm:cxn modelId="{ED85E294-86D4-44E3-9F02-C169EC6686F1}" type="presParOf" srcId="{124A8EB6-1C86-452B-A7FD-7B58D708D67E}" destId="{1C27F595-556C-4CEE-90B0-72FDF5747A36}" srcOrd="0" destOrd="0" presId="urn:microsoft.com/office/officeart/2008/layout/LinedList"/>
    <dgm:cxn modelId="{075D3076-F754-4150-9256-B8943692337C}" type="presParOf" srcId="{124A8EB6-1C86-452B-A7FD-7B58D708D67E}" destId="{A8E16505-C4D4-409B-9780-859C86BB7B5D}" srcOrd="1" destOrd="0" presId="urn:microsoft.com/office/officeart/2008/layout/LinedList"/>
    <dgm:cxn modelId="{D47E5EC5-5E77-42E1-86DC-5DE07A95625A}" type="presParOf" srcId="{E8D924BA-933D-40B8-96FC-C32CA2E3B052}" destId="{40579DD8-44A6-448A-815B-E53C334CD129}" srcOrd="4" destOrd="0" presId="urn:microsoft.com/office/officeart/2008/layout/LinedList"/>
    <dgm:cxn modelId="{4A5643DA-E3C6-4495-8090-92E40D794B1D}" type="presParOf" srcId="{E8D924BA-933D-40B8-96FC-C32CA2E3B052}" destId="{8ECE77C2-F814-4A9B-A262-BE6AC5421A0A}" srcOrd="5" destOrd="0" presId="urn:microsoft.com/office/officeart/2008/layout/LinedList"/>
    <dgm:cxn modelId="{4CF99295-6C9B-44F0-9EEF-EC733939E1BD}" type="presParOf" srcId="{8ECE77C2-F814-4A9B-A262-BE6AC5421A0A}" destId="{DE228052-620A-4957-BDD9-3B99209EF697}" srcOrd="0" destOrd="0" presId="urn:microsoft.com/office/officeart/2008/layout/LinedList"/>
    <dgm:cxn modelId="{CEDE56E0-2195-4243-BBDF-44EC9A1AEE74}" type="presParOf" srcId="{8ECE77C2-F814-4A9B-A262-BE6AC5421A0A}" destId="{CC5CE683-8CDF-43A9-95FE-1EEEBD04E58C}" srcOrd="1" destOrd="0" presId="urn:microsoft.com/office/officeart/2008/layout/LinedList"/>
    <dgm:cxn modelId="{CA906F7C-672E-4A5C-88E2-2854C2E27F1F}" type="presParOf" srcId="{E8D924BA-933D-40B8-96FC-C32CA2E3B052}" destId="{CB590E6D-5C95-4F50-93BE-30B5B88C507B}" srcOrd="6" destOrd="0" presId="urn:microsoft.com/office/officeart/2008/layout/LinedList"/>
    <dgm:cxn modelId="{81CDEA16-1B7F-48A4-983B-CAC54D69D80F}" type="presParOf" srcId="{E8D924BA-933D-40B8-96FC-C32CA2E3B052}" destId="{DF7DBA0F-F86E-4893-B3B4-011330F91F90}" srcOrd="7" destOrd="0" presId="urn:microsoft.com/office/officeart/2008/layout/LinedList"/>
    <dgm:cxn modelId="{DD732D94-3276-4A9F-9676-6719B5BCEBBD}" type="presParOf" srcId="{DF7DBA0F-F86E-4893-B3B4-011330F91F90}" destId="{B2407C25-E1AB-4159-9263-BC140D0765E6}" srcOrd="0" destOrd="0" presId="urn:microsoft.com/office/officeart/2008/layout/LinedList"/>
    <dgm:cxn modelId="{82A5B370-8887-461C-81D0-C6AC39CB9FC2}" type="presParOf" srcId="{DF7DBA0F-F86E-4893-B3B4-011330F91F90}" destId="{6E583AD5-5B87-4223-B66D-04EB0FD24A7B}" srcOrd="1" destOrd="0" presId="urn:microsoft.com/office/officeart/2008/layout/LinedList"/>
    <dgm:cxn modelId="{FA3E3B4B-45CF-4A0A-9C87-2D6DB529063D}" type="presParOf" srcId="{E8D924BA-933D-40B8-96FC-C32CA2E3B052}" destId="{B50F6698-F9EC-4494-9A57-44A667941444}" srcOrd="8" destOrd="0" presId="urn:microsoft.com/office/officeart/2008/layout/LinedList"/>
    <dgm:cxn modelId="{A9C28653-2534-447D-97D6-78D41E4CE147}" type="presParOf" srcId="{E8D924BA-933D-40B8-96FC-C32CA2E3B052}" destId="{10AA45EA-447E-42EB-BBD6-B3FFFE4ED260}" srcOrd="9" destOrd="0" presId="urn:microsoft.com/office/officeart/2008/layout/LinedList"/>
    <dgm:cxn modelId="{E0F502EF-51F3-4643-861C-B27EB44849D9}" type="presParOf" srcId="{10AA45EA-447E-42EB-BBD6-B3FFFE4ED260}" destId="{93B8A8F8-2899-4D75-8529-BCCFB41CDE7C}" srcOrd="0" destOrd="0" presId="urn:microsoft.com/office/officeart/2008/layout/LinedList"/>
    <dgm:cxn modelId="{6238F370-021B-4774-A802-36CE77B3A2FD}" type="presParOf" srcId="{10AA45EA-447E-42EB-BBD6-B3FFFE4ED260}" destId="{14DE40FC-C0FD-4570-B99E-1E054DDD00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To commit changes we use the command: git commit –m “comments…”</a:t>
          </a:r>
        </a:p>
      </dsp:txBody>
      <dsp:txXfrm>
        <a:off x="0" y="0"/>
        <a:ext cx="3306742" cy="2012062"/>
      </dsp:txXfrm>
    </dsp:sp>
    <dsp:sp modelId="{A43FF329-894D-40C0-9EBA-8855DFAB7EA5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275CD8-45E8-40B0-B271-AC22C9104FA3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These changes are now committed on </a:t>
          </a:r>
          <a:r>
            <a:rPr lang="en-US" sz="2500" b="1" kern="1200" dirty="0">
              <a:solidFill>
                <a:schemeClr val="bg1"/>
              </a:solidFill>
            </a:rPr>
            <a:t>YOUR LOCAL MACHINE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2012062"/>
        <a:ext cx="3306742" cy="20120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kern="1200" dirty="0" err="1">
              <a:solidFill>
                <a:schemeClr val="bg1"/>
              </a:solidFill>
            </a:rPr>
            <a:t>github</a:t>
          </a:r>
          <a:r>
            <a:rPr lang="en-US" sz="2000" kern="1200" dirty="0">
              <a:solidFill>
                <a:schemeClr val="bg1"/>
              </a:solidFill>
            </a:rPr>
            <a:t>…)</a:t>
          </a:r>
        </a:p>
      </dsp:txBody>
      <dsp:txXfrm>
        <a:off x="0" y="0"/>
        <a:ext cx="3306742" cy="2012062"/>
      </dsp:txXfrm>
    </dsp:sp>
    <dsp:sp modelId="{CACF304F-137E-4BD2-8F05-1C51B44BC567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3EC1E4-F45F-4948-BA7F-89F5F5EF16D6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***NOTICE***: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“</a:t>
          </a:r>
          <a:r>
            <a:rPr lang="en-US" sz="1000" kern="1200" dirty="0" err="1">
              <a:solidFill>
                <a:schemeClr val="bg1"/>
              </a:solidFill>
            </a:rPr>
            <a:t>Tiltan_UnrealEngineCourse</a:t>
          </a:r>
          <a:r>
            <a:rPr lang="en-US" sz="1000" kern="1200" dirty="0">
              <a:solidFill>
                <a:schemeClr val="bg1"/>
              </a:solidFill>
            </a:rPr>
            <a:t>\Classes\Class_1\Utils”</a:t>
          </a:r>
        </a:p>
      </dsp:txBody>
      <dsp:txXfrm>
        <a:off x="0" y="2012062"/>
        <a:ext cx="3306742" cy="20120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Local Machine</a:t>
          </a:r>
          <a:endParaRPr lang="en-IL" sz="22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Remote Server</a:t>
          </a:r>
          <a:endParaRPr lang="en-IL" sz="2200" kern="1200" dirty="0"/>
        </a:p>
      </dsp:txBody>
      <dsp:txXfrm>
        <a:off x="2006992" y="803549"/>
        <a:ext cx="1202502" cy="8016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9676-7D77-4234-B476-7F723A4EE5DD}">
      <dsp:nvSpPr>
        <dsp:cNvPr id="0" name=""/>
        <dsp:cNvSpPr/>
      </dsp:nvSpPr>
      <dsp:spPr>
        <a:xfrm>
          <a:off x="0" y="1964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E73B1D-A92F-4837-AC5B-AF24B5C52467}">
      <dsp:nvSpPr>
        <dsp:cNvPr id="0" name=""/>
        <dsp:cNvSpPr/>
      </dsp:nvSpPr>
      <dsp:spPr>
        <a:xfrm>
          <a:off x="0" y="1964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The command “git pull” downloads changes in the server version of the repo to our local repo</a:t>
          </a:r>
          <a:endParaRPr lang="en-IL" sz="1300" kern="1200" dirty="0">
            <a:solidFill>
              <a:schemeClr val="bg1"/>
            </a:solidFill>
          </a:endParaRPr>
        </a:p>
      </dsp:txBody>
      <dsp:txXfrm>
        <a:off x="0" y="1964"/>
        <a:ext cx="3306742" cy="1340065"/>
      </dsp:txXfrm>
    </dsp:sp>
    <dsp:sp modelId="{A61422F4-39B9-483B-B7C0-C98B4D842298}">
      <dsp:nvSpPr>
        <dsp:cNvPr id="0" name=""/>
        <dsp:cNvSpPr/>
      </dsp:nvSpPr>
      <dsp:spPr>
        <a:xfrm>
          <a:off x="0" y="1342029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3E1194-EDCB-4BC3-8A5F-679E6B7FB166}">
      <dsp:nvSpPr>
        <dsp:cNvPr id="0" name=""/>
        <dsp:cNvSpPr/>
      </dsp:nvSpPr>
      <dsp:spPr>
        <a:xfrm>
          <a:off x="0" y="1342029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***WARNING***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1"/>
              </a:solidFill>
            </a:rPr>
            <a:t>Before “pulling”, make sure you have </a:t>
          </a:r>
          <a:r>
            <a:rPr lang="en-US" sz="1300" b="1" kern="1200" dirty="0">
              <a:solidFill>
                <a:schemeClr val="accent1"/>
              </a:solidFill>
            </a:rPr>
            <a:t>staged</a:t>
          </a:r>
          <a:r>
            <a:rPr lang="en-US" sz="1300" kern="1200" dirty="0">
              <a:solidFill>
                <a:schemeClr val="accent1"/>
              </a:solidFill>
            </a:rPr>
            <a:t>, </a:t>
          </a:r>
          <a:r>
            <a:rPr lang="en-US" sz="1300" b="1" kern="1200" dirty="0">
              <a:solidFill>
                <a:schemeClr val="accent1"/>
              </a:solidFill>
            </a:rPr>
            <a:t>committed</a:t>
          </a:r>
          <a:r>
            <a:rPr lang="en-US" sz="1300" kern="1200" dirty="0">
              <a:solidFill>
                <a:schemeClr val="accent1"/>
              </a:solidFill>
            </a:rPr>
            <a:t>, and </a:t>
          </a:r>
          <a:r>
            <a:rPr lang="en-US" sz="1300" b="1" kern="1200" dirty="0">
              <a:solidFill>
                <a:schemeClr val="accent1"/>
              </a:solidFill>
            </a:rPr>
            <a:t>pushed</a:t>
          </a:r>
          <a:r>
            <a:rPr lang="en-US" sz="1300" kern="1200" dirty="0">
              <a:solidFill>
                <a:schemeClr val="accent1"/>
              </a:solidFill>
            </a:rPr>
            <a:t> all your changes. </a:t>
          </a:r>
          <a:r>
            <a:rPr lang="en-US" sz="1300" kern="1200" dirty="0">
              <a:solidFill>
                <a:schemeClr val="bg1"/>
              </a:solidFill>
            </a:rPr>
            <a:t>Otherwise your branch might need a bit of work to be synced again</a:t>
          </a:r>
          <a:endParaRPr lang="en-IL" sz="1300" kern="1200" dirty="0">
            <a:solidFill>
              <a:schemeClr val="bg1"/>
            </a:solidFill>
          </a:endParaRPr>
        </a:p>
      </dsp:txBody>
      <dsp:txXfrm>
        <a:off x="0" y="1342029"/>
        <a:ext cx="3306742" cy="1340065"/>
      </dsp:txXfrm>
    </dsp:sp>
    <dsp:sp modelId="{60803E1B-51DC-4E28-AECB-BC6F5064E147}">
      <dsp:nvSpPr>
        <dsp:cNvPr id="0" name=""/>
        <dsp:cNvSpPr/>
      </dsp:nvSpPr>
      <dsp:spPr>
        <a:xfrm>
          <a:off x="0" y="2682095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EB4E1A-1F32-4A20-873B-DE23A98B3C83}">
      <dsp:nvSpPr>
        <dsp:cNvPr id="0" name=""/>
        <dsp:cNvSpPr/>
      </dsp:nvSpPr>
      <dsp:spPr>
        <a:xfrm>
          <a:off x="0" y="2682095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The changes you are pulling should be on other branches and not your own (probably the “main” branch or “</a:t>
          </a:r>
          <a:r>
            <a:rPr lang="en-US" sz="1300" kern="1200" dirty="0" err="1">
              <a:solidFill>
                <a:schemeClr val="bg1"/>
              </a:solidFill>
            </a:rPr>
            <a:t>Other_Person”’s</a:t>
          </a:r>
          <a:r>
            <a:rPr lang="en-US" sz="1300" kern="1200" dirty="0">
              <a:solidFill>
                <a:schemeClr val="bg1"/>
              </a:solidFill>
            </a:rPr>
            <a:t> branch</a:t>
          </a:r>
          <a:endParaRPr lang="en-IL" sz="1300" kern="1200" dirty="0">
            <a:solidFill>
              <a:schemeClr val="bg1"/>
            </a:solidFill>
          </a:endParaRPr>
        </a:p>
      </dsp:txBody>
      <dsp:txXfrm>
        <a:off x="0" y="2682095"/>
        <a:ext cx="3306742" cy="134006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Remote Server</a:t>
          </a:r>
          <a:endParaRPr lang="en-IL" sz="19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</a:t>
          </a:r>
          <a:endParaRPr lang="en-IL" sz="1900" kern="1200" dirty="0"/>
        </a:p>
      </dsp:txBody>
      <dsp:txXfrm>
        <a:off x="2006992" y="803549"/>
        <a:ext cx="1202502" cy="8016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9676-7D77-4234-B476-7F723A4EE5DD}">
      <dsp:nvSpPr>
        <dsp:cNvPr id="0" name=""/>
        <dsp:cNvSpPr/>
      </dsp:nvSpPr>
      <dsp:spPr>
        <a:xfrm>
          <a:off x="0" y="1964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E73B1D-A92F-4837-AC5B-AF24B5C52467}">
      <dsp:nvSpPr>
        <dsp:cNvPr id="0" name=""/>
        <dsp:cNvSpPr/>
      </dsp:nvSpPr>
      <dsp:spPr>
        <a:xfrm>
          <a:off x="0" y="1964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First we make sure we are on our branch</a:t>
          </a:r>
          <a:endParaRPr lang="en-IL" sz="1900" kern="1200" dirty="0">
            <a:solidFill>
              <a:schemeClr val="bg1"/>
            </a:solidFill>
          </a:endParaRPr>
        </a:p>
      </dsp:txBody>
      <dsp:txXfrm>
        <a:off x="0" y="1964"/>
        <a:ext cx="3306742" cy="1340065"/>
      </dsp:txXfrm>
    </dsp:sp>
    <dsp:sp modelId="{050E443F-6E87-4552-8A2D-F811456758E6}">
      <dsp:nvSpPr>
        <dsp:cNvPr id="0" name=""/>
        <dsp:cNvSpPr/>
      </dsp:nvSpPr>
      <dsp:spPr>
        <a:xfrm>
          <a:off x="0" y="1342029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BEACDC-9362-4D9A-BF2A-6B9C62284D0A}">
      <dsp:nvSpPr>
        <dsp:cNvPr id="0" name=""/>
        <dsp:cNvSpPr/>
      </dsp:nvSpPr>
      <dsp:spPr>
        <a:xfrm>
          <a:off x="0" y="1342029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Then we merge the main branch</a:t>
          </a:r>
          <a:endParaRPr lang="en-IL" sz="1900" kern="1200" dirty="0">
            <a:solidFill>
              <a:schemeClr val="bg1"/>
            </a:solidFill>
          </a:endParaRPr>
        </a:p>
      </dsp:txBody>
      <dsp:txXfrm>
        <a:off x="0" y="1342029"/>
        <a:ext cx="3306742" cy="1340065"/>
      </dsp:txXfrm>
    </dsp:sp>
    <dsp:sp modelId="{1CFE7AC7-E94E-4091-B32F-7A79BA3E6E1D}">
      <dsp:nvSpPr>
        <dsp:cNvPr id="0" name=""/>
        <dsp:cNvSpPr/>
      </dsp:nvSpPr>
      <dsp:spPr>
        <a:xfrm>
          <a:off x="0" y="2682095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B365A7-CAD4-4314-A181-2A9AC7A1B7B0}">
      <dsp:nvSpPr>
        <dsp:cNvPr id="0" name=""/>
        <dsp:cNvSpPr/>
      </dsp:nvSpPr>
      <dsp:spPr>
        <a:xfrm>
          <a:off x="0" y="2682095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The result: we will have our branch + any NON-CONFLICTING changes made in the main branch</a:t>
          </a:r>
          <a:endParaRPr lang="en-IL" sz="1900" kern="1200" dirty="0">
            <a:solidFill>
              <a:schemeClr val="bg1"/>
            </a:solidFill>
          </a:endParaRPr>
        </a:p>
      </dsp:txBody>
      <dsp:txXfrm>
        <a:off x="0" y="2682095"/>
        <a:ext cx="3306742" cy="134006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</a:t>
          </a:r>
          <a:endParaRPr lang="en-IL" sz="19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</a:t>
          </a:r>
          <a:endParaRPr lang="en-IL" sz="1900" kern="1200" dirty="0"/>
        </a:p>
      </dsp:txBody>
      <dsp:txXfrm>
        <a:off x="2006992" y="803549"/>
        <a:ext cx="1202502" cy="8016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B8AD2-34EE-4E6D-BE3A-AA1D1AFD3C6D}">
      <dsp:nvSpPr>
        <dsp:cNvPr id="0" name=""/>
        <dsp:cNvSpPr/>
      </dsp:nvSpPr>
      <dsp:spPr>
        <a:xfrm rot="16200000">
          <a:off x="-1125739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make sure we are on the “main” branch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status will help us</a:t>
          </a:r>
          <a:endParaRPr lang="en-IL" sz="900" kern="1200" dirty="0"/>
        </a:p>
      </dsp:txBody>
      <dsp:txXfrm rot="5400000">
        <a:off x="5284" y="706012"/>
        <a:ext cx="1268015" cy="2118038"/>
      </dsp:txXfrm>
    </dsp:sp>
    <dsp:sp modelId="{20CE6D6B-665A-4D9E-A920-7A6196983B5C}">
      <dsp:nvSpPr>
        <dsp:cNvPr id="0" name=""/>
        <dsp:cNvSpPr/>
      </dsp:nvSpPr>
      <dsp:spPr>
        <a:xfrm rot="16200000">
          <a:off x="237377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pull changes from the remote server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pull</a:t>
          </a:r>
          <a:endParaRPr lang="en-IL" sz="900" kern="1200" dirty="0"/>
        </a:p>
      </dsp:txBody>
      <dsp:txXfrm rot="5400000">
        <a:off x="1368400" y="706012"/>
        <a:ext cx="1268015" cy="2118038"/>
      </dsp:txXfrm>
    </dsp:sp>
    <dsp:sp modelId="{5E238CCE-A469-437B-9C4B-16E3AA2A7B7C}">
      <dsp:nvSpPr>
        <dsp:cNvPr id="0" name=""/>
        <dsp:cNvSpPr/>
      </dsp:nvSpPr>
      <dsp:spPr>
        <a:xfrm rot="16200000">
          <a:off x="1600493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switch to our branch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checkout </a:t>
          </a:r>
          <a:r>
            <a:rPr lang="en-US" sz="900" kern="1200" dirty="0" err="1"/>
            <a:t>Shahar_Schneider</a:t>
          </a:r>
          <a:endParaRPr lang="en-IL" sz="900" kern="1200" dirty="0"/>
        </a:p>
      </dsp:txBody>
      <dsp:txXfrm rot="5400000">
        <a:off x="2731516" y="706012"/>
        <a:ext cx="1268015" cy="2118038"/>
      </dsp:txXfrm>
    </dsp:sp>
    <dsp:sp modelId="{00C7DD11-2F17-49DC-AA72-D0E53D11E36A}">
      <dsp:nvSpPr>
        <dsp:cNvPr id="0" name=""/>
        <dsp:cNvSpPr/>
      </dsp:nvSpPr>
      <dsp:spPr>
        <a:xfrm rot="16200000">
          <a:off x="2963610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merge the main branch to ours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merge main</a:t>
          </a:r>
          <a:endParaRPr lang="en-IL" sz="900" kern="1200" dirty="0"/>
        </a:p>
      </dsp:txBody>
      <dsp:txXfrm rot="5400000">
        <a:off x="4094633" y="706012"/>
        <a:ext cx="1268015" cy="2118038"/>
      </dsp:txXfrm>
    </dsp:sp>
    <dsp:sp modelId="{9B5FA152-BC2D-4D80-AE21-C40BDE5A25BB}">
      <dsp:nvSpPr>
        <dsp:cNvPr id="0" name=""/>
        <dsp:cNvSpPr/>
      </dsp:nvSpPr>
      <dsp:spPr>
        <a:xfrm rot="16200000">
          <a:off x="4326727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work…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On our branch</a:t>
          </a:r>
          <a:endParaRPr lang="en-IL" sz="900" kern="1200" dirty="0"/>
        </a:p>
      </dsp:txBody>
      <dsp:txXfrm rot="5400000">
        <a:off x="5457750" y="706012"/>
        <a:ext cx="1268015" cy="2118038"/>
      </dsp:txXfrm>
    </dsp:sp>
    <dsp:sp modelId="{E77B09D8-67B4-41A2-8034-9FA5CD258F3E}">
      <dsp:nvSpPr>
        <dsp:cNvPr id="0" name=""/>
        <dsp:cNvSpPr/>
      </dsp:nvSpPr>
      <dsp:spPr>
        <a:xfrm rot="16200000">
          <a:off x="5689844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stage our changes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add .</a:t>
          </a:r>
          <a:endParaRPr lang="en-IL" sz="900" kern="1200" dirty="0"/>
        </a:p>
      </dsp:txBody>
      <dsp:txXfrm rot="5400000">
        <a:off x="6820867" y="706012"/>
        <a:ext cx="1268015" cy="2118038"/>
      </dsp:txXfrm>
    </dsp:sp>
    <dsp:sp modelId="{14D61AFA-ADAA-4852-A285-2DC9BBE48356}">
      <dsp:nvSpPr>
        <dsp:cNvPr id="0" name=""/>
        <dsp:cNvSpPr/>
      </dsp:nvSpPr>
      <dsp:spPr>
        <a:xfrm rot="16200000">
          <a:off x="7052960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commit our changes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commit –m “Finished final project”</a:t>
          </a:r>
          <a:endParaRPr lang="en-IL" sz="900" kern="1200" dirty="0"/>
        </a:p>
      </dsp:txBody>
      <dsp:txXfrm rot="5400000">
        <a:off x="8183983" y="706012"/>
        <a:ext cx="1268015" cy="2118038"/>
      </dsp:txXfrm>
    </dsp:sp>
    <dsp:sp modelId="{AF5A5BD9-0029-41FA-9235-5FFC24FFA33B}">
      <dsp:nvSpPr>
        <dsp:cNvPr id="0" name=""/>
        <dsp:cNvSpPr/>
      </dsp:nvSpPr>
      <dsp:spPr>
        <a:xfrm rot="16200000">
          <a:off x="8416077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push our changes to the server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push origin Shahar_Schneider</a:t>
          </a:r>
          <a:endParaRPr lang="en-IL" sz="900" kern="1200" dirty="0"/>
        </a:p>
      </dsp:txBody>
      <dsp:txXfrm rot="5400000">
        <a:off x="9547100" y="706012"/>
        <a:ext cx="1268015" cy="2118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1E96-64D8-48B9-A684-5041C22ACC96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F7253-AC25-4928-8474-F6A3EB83D63B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Red lines are “Unstaged” Changes, AKA: “Working tree changes”</a:t>
          </a:r>
          <a:endParaRPr lang="en-US" sz="2000" kern="1200" dirty="0">
            <a:solidFill>
              <a:schemeClr val="accent3"/>
            </a:solidFill>
          </a:endParaRPr>
        </a:p>
      </dsp:txBody>
      <dsp:txXfrm>
        <a:off x="0" y="0"/>
        <a:ext cx="3306742" cy="2012062"/>
      </dsp:txXfrm>
    </dsp:sp>
    <dsp:sp modelId="{28951263-84D1-462B-8C63-2616DB2D3088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C63B5-F8E1-4A45-AC60-C86F9DE427AD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***NOTICE***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 On the second line it states your current branch, on your case it should be: </a:t>
          </a:r>
          <a:r>
            <a:rPr lang="en-US" sz="2000" kern="1200" dirty="0">
              <a:solidFill>
                <a:srgbClr val="FFFF00"/>
              </a:solidFill>
            </a:rPr>
            <a:t>“On branch </a:t>
          </a:r>
          <a:r>
            <a:rPr lang="en-US" sz="2000" kern="1200" dirty="0" err="1">
              <a:solidFill>
                <a:srgbClr val="FFFF00"/>
              </a:solidFill>
            </a:rPr>
            <a:t>FirstName_LastName</a:t>
          </a:r>
          <a:r>
            <a:rPr lang="en-US" sz="2000" kern="1200" dirty="0">
              <a:solidFill>
                <a:srgbClr val="FFFF00"/>
              </a:solidFill>
            </a:rPr>
            <a:t>” </a:t>
          </a:r>
          <a:endParaRPr lang="en-US" sz="2000" kern="1200" dirty="0">
            <a:solidFill>
              <a:schemeClr val="accent3"/>
            </a:solidFill>
          </a:endParaRPr>
        </a:p>
      </dsp:txBody>
      <dsp:txXfrm>
        <a:off x="0" y="2012062"/>
        <a:ext cx="3306742" cy="2012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AF3A6-7D24-4924-8C6D-BB7A227980D1}">
      <dsp:nvSpPr>
        <dsp:cNvPr id="0" name=""/>
        <dsp:cNvSpPr/>
      </dsp:nvSpPr>
      <dsp:spPr>
        <a:xfrm>
          <a:off x="0" y="1964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0540-2E62-462C-B407-1EEA9FC55D95}">
      <dsp:nvSpPr>
        <dsp:cNvPr id="0" name=""/>
        <dsp:cNvSpPr/>
      </dsp:nvSpPr>
      <dsp:spPr>
        <a:xfrm>
          <a:off x="0" y="1964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The command “git log” shows us all the commits in the current branch</a:t>
          </a:r>
          <a:endParaRPr lang="en-IL" sz="2100" kern="1200" dirty="0">
            <a:solidFill>
              <a:schemeClr val="bg1"/>
            </a:solidFill>
          </a:endParaRPr>
        </a:p>
      </dsp:txBody>
      <dsp:txXfrm>
        <a:off x="0" y="1964"/>
        <a:ext cx="3306742" cy="1340065"/>
      </dsp:txXfrm>
    </dsp:sp>
    <dsp:sp modelId="{63DE1D97-4939-4C74-8285-2675EACD0BD1}">
      <dsp:nvSpPr>
        <dsp:cNvPr id="0" name=""/>
        <dsp:cNvSpPr/>
      </dsp:nvSpPr>
      <dsp:spPr>
        <a:xfrm>
          <a:off x="0" y="1342029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5B442-31B2-4DA8-B5E0-6DD23F63100C}">
      <dsp:nvSpPr>
        <dsp:cNvPr id="0" name=""/>
        <dsp:cNvSpPr/>
      </dsp:nvSpPr>
      <dsp:spPr>
        <a:xfrm>
          <a:off x="0" y="1342029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There is a cleaner version with the command “git log –</a:t>
          </a:r>
          <a:r>
            <a:rPr lang="en-US" sz="2100" kern="1200" dirty="0" err="1">
              <a:solidFill>
                <a:schemeClr val="bg1"/>
              </a:solidFill>
            </a:rPr>
            <a:t>oneline</a:t>
          </a:r>
          <a:r>
            <a:rPr lang="en-US" sz="2100" kern="1200" dirty="0">
              <a:solidFill>
                <a:schemeClr val="bg1"/>
              </a:solidFill>
            </a:rPr>
            <a:t>”</a:t>
          </a:r>
          <a:endParaRPr lang="en-IL" sz="2100" kern="1200" dirty="0">
            <a:solidFill>
              <a:schemeClr val="bg1"/>
            </a:solidFill>
          </a:endParaRPr>
        </a:p>
      </dsp:txBody>
      <dsp:txXfrm>
        <a:off x="0" y="1342029"/>
        <a:ext cx="3306742" cy="1340065"/>
      </dsp:txXfrm>
    </dsp:sp>
    <dsp:sp modelId="{2ACFD92B-C1AD-4D3F-AEB9-0203E4F16DC5}">
      <dsp:nvSpPr>
        <dsp:cNvPr id="0" name=""/>
        <dsp:cNvSpPr/>
      </dsp:nvSpPr>
      <dsp:spPr>
        <a:xfrm>
          <a:off x="0" y="2682095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AC4F5-6CEE-49E4-9E2F-C0CFCF0B9147}">
      <dsp:nvSpPr>
        <dsp:cNvPr id="0" name=""/>
        <dsp:cNvSpPr/>
      </dsp:nvSpPr>
      <dsp:spPr>
        <a:xfrm>
          <a:off x="0" y="2682095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To exit the log – type ‘q’</a:t>
          </a:r>
          <a:endParaRPr lang="en-IL" sz="2100" kern="1200" dirty="0">
            <a:solidFill>
              <a:schemeClr val="bg1"/>
            </a:solidFill>
          </a:endParaRPr>
        </a:p>
      </dsp:txBody>
      <dsp:txXfrm>
        <a:off x="0" y="2682095"/>
        <a:ext cx="3306742" cy="13400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1E96-64D8-48B9-A684-5041C22ACC96}">
      <dsp:nvSpPr>
        <dsp:cNvPr id="0" name=""/>
        <dsp:cNvSpPr/>
      </dsp:nvSpPr>
      <dsp:spPr>
        <a:xfrm>
          <a:off x="0" y="491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F7253-AC25-4928-8474-F6A3EB83D63B}">
      <dsp:nvSpPr>
        <dsp:cNvPr id="0" name=""/>
        <dsp:cNvSpPr/>
      </dsp:nvSpPr>
      <dsp:spPr>
        <a:xfrm>
          <a:off x="0" y="491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To stage changes we use the command: </a:t>
          </a:r>
          <a:r>
            <a:rPr lang="en-US" sz="1500" kern="1200" dirty="0">
              <a:solidFill>
                <a:schemeClr val="accent3"/>
              </a:solidFill>
            </a:rPr>
            <a:t>“git add [FILE/FOLDER]”</a:t>
          </a:r>
        </a:p>
      </dsp:txBody>
      <dsp:txXfrm>
        <a:off x="0" y="491"/>
        <a:ext cx="3306742" cy="804628"/>
      </dsp:txXfrm>
    </dsp:sp>
    <dsp:sp modelId="{E2561E38-65E7-48C4-9DB1-FCE7A5FF0F66}">
      <dsp:nvSpPr>
        <dsp:cNvPr id="0" name=""/>
        <dsp:cNvSpPr/>
      </dsp:nvSpPr>
      <dsp:spPr>
        <a:xfrm>
          <a:off x="0" y="805119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7F595-556C-4CEE-90B0-72FDF5747A36}">
      <dsp:nvSpPr>
        <dsp:cNvPr id="0" name=""/>
        <dsp:cNvSpPr/>
      </dsp:nvSpPr>
      <dsp:spPr>
        <a:xfrm>
          <a:off x="0" y="805119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The “.” stands for current directory (which, in this case, is the root directory of the repo)</a:t>
          </a:r>
          <a:endParaRPr lang="en-IL" sz="1500" kern="1200" dirty="0">
            <a:solidFill>
              <a:schemeClr val="bg1"/>
            </a:solidFill>
          </a:endParaRPr>
        </a:p>
      </dsp:txBody>
      <dsp:txXfrm>
        <a:off x="0" y="805119"/>
        <a:ext cx="3306742" cy="804628"/>
      </dsp:txXfrm>
    </dsp:sp>
    <dsp:sp modelId="{40579DD8-44A6-448A-815B-E53C334CD129}">
      <dsp:nvSpPr>
        <dsp:cNvPr id="0" name=""/>
        <dsp:cNvSpPr/>
      </dsp:nvSpPr>
      <dsp:spPr>
        <a:xfrm>
          <a:off x="0" y="1609748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28052-620A-4957-BDD9-3B99209EF697}">
      <dsp:nvSpPr>
        <dsp:cNvPr id="0" name=""/>
        <dsp:cNvSpPr/>
      </dsp:nvSpPr>
      <dsp:spPr>
        <a:xfrm>
          <a:off x="0" y="1609748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After running “git status” again we can see the lines became green – this means they are staged</a:t>
          </a:r>
        </a:p>
      </dsp:txBody>
      <dsp:txXfrm>
        <a:off x="0" y="1609748"/>
        <a:ext cx="3306742" cy="804628"/>
      </dsp:txXfrm>
    </dsp:sp>
    <dsp:sp modelId="{CB590E6D-5C95-4F50-93BE-30B5B88C507B}">
      <dsp:nvSpPr>
        <dsp:cNvPr id="0" name=""/>
        <dsp:cNvSpPr/>
      </dsp:nvSpPr>
      <dsp:spPr>
        <a:xfrm>
          <a:off x="0" y="2414376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7C25-E1AB-4159-9263-BC140D0765E6}">
      <dsp:nvSpPr>
        <dsp:cNvPr id="0" name=""/>
        <dsp:cNvSpPr/>
      </dsp:nvSpPr>
      <dsp:spPr>
        <a:xfrm>
          <a:off x="0" y="2414376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Changes are now ready to be committed</a:t>
          </a:r>
        </a:p>
      </dsp:txBody>
      <dsp:txXfrm>
        <a:off x="0" y="2414376"/>
        <a:ext cx="3306742" cy="804628"/>
      </dsp:txXfrm>
    </dsp:sp>
    <dsp:sp modelId="{B50F6698-F9EC-4494-9A57-44A667941444}">
      <dsp:nvSpPr>
        <dsp:cNvPr id="0" name=""/>
        <dsp:cNvSpPr/>
      </dsp:nvSpPr>
      <dsp:spPr>
        <a:xfrm>
          <a:off x="0" y="3219005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8A8F8-2899-4D75-8529-BCCFB41CDE7C}">
      <dsp:nvSpPr>
        <dsp:cNvPr id="0" name=""/>
        <dsp:cNvSpPr/>
      </dsp:nvSpPr>
      <dsp:spPr>
        <a:xfrm>
          <a:off x="0" y="3219005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Changes are now staged on </a:t>
          </a:r>
          <a:r>
            <a:rPr lang="en-US" sz="1500" b="1" kern="1200" dirty="0">
              <a:solidFill>
                <a:schemeClr val="bg1"/>
              </a:solidFill>
            </a:rPr>
            <a:t>YOUR LOCAL MACHINE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0" y="3219005"/>
        <a:ext cx="3306742" cy="804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diagramColors" Target="../diagrams/colors15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4.xml"/><Relationship Id="rId12" Type="http://schemas.openxmlformats.org/officeDocument/2006/relationships/diagramQuickStyle" Target="../diagrams/quickStyl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11" Type="http://schemas.openxmlformats.org/officeDocument/2006/relationships/diagramLayout" Target="../diagrams/layout15.xml"/><Relationship Id="rId5" Type="http://schemas.openxmlformats.org/officeDocument/2006/relationships/diagramData" Target="../diagrams/data14.xml"/><Relationship Id="rId15" Type="http://schemas.openxmlformats.org/officeDocument/2006/relationships/image" Target="../media/image13.png"/><Relationship Id="rId10" Type="http://schemas.openxmlformats.org/officeDocument/2006/relationships/diagramData" Target="../diagrams/data15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4.xml"/><Relationship Id="rId14" Type="http://schemas.microsoft.com/office/2007/relationships/diagramDrawing" Target="../diagrams/drawing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13" Type="http://schemas.openxmlformats.org/officeDocument/2006/relationships/diagramColors" Target="../diagrams/colors17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6.xml"/><Relationship Id="rId12" Type="http://schemas.openxmlformats.org/officeDocument/2006/relationships/diagramQuickStyle" Target="../diagrams/quickStyl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6.xml"/><Relationship Id="rId11" Type="http://schemas.openxmlformats.org/officeDocument/2006/relationships/diagramLayout" Target="../diagrams/layout17.xml"/><Relationship Id="rId5" Type="http://schemas.openxmlformats.org/officeDocument/2006/relationships/diagramData" Target="../diagrams/data16.xml"/><Relationship Id="rId15" Type="http://schemas.openxmlformats.org/officeDocument/2006/relationships/image" Target="../media/image14.png"/><Relationship Id="rId10" Type="http://schemas.openxmlformats.org/officeDocument/2006/relationships/diagramData" Target="../diagrams/data17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6.xml"/><Relationship Id="rId14" Type="http://schemas.microsoft.com/office/2007/relationships/diagramDrawing" Target="../diagrams/drawin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yu-dataservices.github.io/Intro-Git-GitHub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creativecommons.org/licenses/by-nc/3.0/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black-pixel.deviantart.com/art/Git-Wallpaper-Clean-35713050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5" Type="http://schemas.openxmlformats.org/officeDocument/2006/relationships/image" Target="../media/image8.png"/><Relationship Id="rId10" Type="http://schemas.openxmlformats.org/officeDocument/2006/relationships/diagramData" Target="../diagrams/data5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5" Type="http://schemas.openxmlformats.org/officeDocument/2006/relationships/image" Target="../media/image9.png"/><Relationship Id="rId10" Type="http://schemas.openxmlformats.org/officeDocument/2006/relationships/diagramData" Target="../diagrams/data7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diagramQuickStyle" Target="../diagrams/quickStyle9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8.xml"/><Relationship Id="rId12" Type="http://schemas.openxmlformats.org/officeDocument/2006/relationships/diagramLayout" Target="../diagrams/layou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11" Type="http://schemas.openxmlformats.org/officeDocument/2006/relationships/diagramData" Target="../diagrams/data9.xml"/><Relationship Id="rId5" Type="http://schemas.openxmlformats.org/officeDocument/2006/relationships/hyperlink" Target="https://creativecommons.org/licenses/by/3.0/" TargetMode="External"/><Relationship Id="rId15" Type="http://schemas.microsoft.com/office/2007/relationships/diagramDrawing" Target="../diagrams/drawing9.xml"/><Relationship Id="rId10" Type="http://schemas.microsoft.com/office/2007/relationships/diagramDrawing" Target="../diagrams/drawing8.xml"/><Relationship Id="rId4" Type="http://schemas.openxmlformats.org/officeDocument/2006/relationships/hyperlink" Target="https://black-pixel.deviantart.com/art/Git-Wallpaper-Clean-357130508" TargetMode="External"/><Relationship Id="rId9" Type="http://schemas.openxmlformats.org/officeDocument/2006/relationships/diagramColors" Target="../diagrams/colors8.xml"/><Relationship Id="rId14" Type="http://schemas.openxmlformats.org/officeDocument/2006/relationships/diagramColors" Target="../diagrams/colors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10.xml"/><Relationship Id="rId12" Type="http://schemas.openxmlformats.org/officeDocument/2006/relationships/diagramLayout" Target="../diagrams/layou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diagramData" Target="../diagrams/data11.xml"/><Relationship Id="rId5" Type="http://schemas.openxmlformats.org/officeDocument/2006/relationships/hyperlink" Target="https://creativecommons.org/licenses/by/3.0/" TargetMode="External"/><Relationship Id="rId15" Type="http://schemas.microsoft.com/office/2007/relationships/diagramDrawing" Target="../diagrams/drawing11.xml"/><Relationship Id="rId10" Type="http://schemas.microsoft.com/office/2007/relationships/diagramDrawing" Target="../diagrams/drawing10.xml"/><Relationship Id="rId4" Type="http://schemas.openxmlformats.org/officeDocument/2006/relationships/hyperlink" Target="https://black-pixel.deviantart.com/art/Git-Wallpaper-Clean-357130508" TargetMode="External"/><Relationship Id="rId9" Type="http://schemas.openxmlformats.org/officeDocument/2006/relationships/diagramColors" Target="../diagrams/colors10.xml"/><Relationship Id="rId14" Type="http://schemas.openxmlformats.org/officeDocument/2006/relationships/diagramColors" Target="../diagrams/colors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13" Type="http://schemas.openxmlformats.org/officeDocument/2006/relationships/diagramQuickStyle" Target="../diagrams/quickStyle13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2.xml"/><Relationship Id="rId12" Type="http://schemas.openxmlformats.org/officeDocument/2006/relationships/diagramLayout" Target="../diagrams/layout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11" Type="http://schemas.openxmlformats.org/officeDocument/2006/relationships/diagramData" Target="../diagrams/data13.xml"/><Relationship Id="rId5" Type="http://schemas.openxmlformats.org/officeDocument/2006/relationships/diagramData" Target="../diagrams/data12.xml"/><Relationship Id="rId15" Type="http://schemas.microsoft.com/office/2007/relationships/diagramDrawing" Target="../diagrams/drawing13.xml"/><Relationship Id="rId10" Type="http://schemas.openxmlformats.org/officeDocument/2006/relationships/image" Target="../media/image12.png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2.xml"/><Relationship Id="rId14" Type="http://schemas.openxmlformats.org/officeDocument/2006/relationships/diagramColors" Target="../diagrams/colors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Git Submission work flow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Pulling </a:t>
            </a:r>
            <a:r>
              <a:rPr lang="en-US" sz="3200" b="1">
                <a:solidFill>
                  <a:schemeClr val="bg1"/>
                </a:solidFill>
              </a:rPr>
              <a:t>Other’s </a:t>
            </a:r>
            <a:r>
              <a:rPr lang="en-US" sz="3200">
                <a:solidFill>
                  <a:schemeClr val="bg1"/>
                </a:solidFill>
              </a:rPr>
              <a:t>changes from the server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768396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2E7F06-8BC2-2F0D-F067-EFC844074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529574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CD177CA-7296-37F3-C1EE-1A7FCEDF69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53050" y="3331036"/>
            <a:ext cx="5522912" cy="6504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83BC8EE-C4EC-AE84-2E4D-94E078312C00}"/>
              </a:ext>
            </a:extLst>
          </p:cNvPr>
          <p:cNvSpPr/>
          <p:nvPr/>
        </p:nvSpPr>
        <p:spPr>
          <a:xfrm>
            <a:off x="6972300" y="3549650"/>
            <a:ext cx="450850" cy="18415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80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Merging the </a:t>
            </a:r>
            <a:r>
              <a:rPr lang="en-US" sz="3200" b="1" dirty="0">
                <a:solidFill>
                  <a:schemeClr val="bg1"/>
                </a:solidFill>
              </a:rPr>
              <a:t>Main Branch </a:t>
            </a:r>
            <a:r>
              <a:rPr lang="en-US" sz="3200" dirty="0">
                <a:solidFill>
                  <a:schemeClr val="bg1"/>
                </a:solidFill>
              </a:rPr>
              <a:t>to your branch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421266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2E7F06-8BC2-2F0D-F067-EFC844074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291682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E956A6F-8F3C-5CC5-B803-CD8CD399CF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8950" y="2507614"/>
            <a:ext cx="5580063" cy="20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2F9E-A922-65C0-8800-C9F8D02A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Work flow Summary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B67D3-CD03-7E71-898C-866668E8B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1197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63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253878"/>
              </p:ext>
            </p:extLst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933" r="15933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9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0" tooltip="https://creativecommons.org/licenses/by/3.0/"/>
              </a:rPr>
              <a:t>CC BY</a:t>
            </a:r>
            <a:endParaRPr lang="en-IL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AA545-3B8A-FAF3-2C48-A1DABE0F96C2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8" tooltip="https://nyu-dataservices.github.io/Intro-Git-GitHub/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1" tooltip="https://creativecommons.org/licenses/by-nc/3.0/"/>
              </a:rPr>
              <a:t>CC BY-NC</a:t>
            </a:r>
            <a:endParaRPr lang="en-IL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64F64-9A6D-E4FD-EECE-D8EFB31B69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727" y="2609515"/>
            <a:ext cx="6651353" cy="31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3D09C-9797-666E-4A8B-5D6E366E5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445" y="2303145"/>
            <a:ext cx="9353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Another branch and switching to it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0A9B8-E129-F960-3C64-1C03C4512B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037" y="2495550"/>
            <a:ext cx="9305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Checking current status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5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426950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EBA97-AE57-107C-2AC0-33D1DE54BFFD}"/>
              </a:ext>
            </a:extLst>
          </p:cNvPr>
          <p:cNvGraphicFramePr/>
          <p:nvPr/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A49F5D2-08DF-778A-4AC9-FD713D184D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34975" y="2194560"/>
            <a:ext cx="6269058" cy="28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0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Checking the git log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5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706340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EBA97-AE57-107C-2AC0-33D1DE54BFFD}"/>
              </a:ext>
            </a:extLst>
          </p:cNvPr>
          <p:cNvGraphicFramePr/>
          <p:nvPr/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AA502FF-39AD-4557-0F3D-671E4F0509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0175" y="2394991"/>
            <a:ext cx="5521325" cy="28566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FA1F89-DAED-0AC2-E15B-68016E7D8358}"/>
              </a:ext>
            </a:extLst>
          </p:cNvPr>
          <p:cNvSpPr/>
          <p:nvPr/>
        </p:nvSpPr>
        <p:spPr>
          <a:xfrm>
            <a:off x="6826250" y="2641600"/>
            <a:ext cx="374650" cy="127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698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Staging </a:t>
            </a:r>
            <a:r>
              <a:rPr lang="en-US" sz="3200" b="1" dirty="0">
                <a:solidFill>
                  <a:schemeClr val="bg1"/>
                </a:solidFill>
              </a:rPr>
              <a:t>your</a:t>
            </a:r>
            <a:r>
              <a:rPr lang="en-US" sz="3200" dirty="0">
                <a:solidFill>
                  <a:schemeClr val="bg1"/>
                </a:solidFill>
              </a:rPr>
              <a:t> Changes 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5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928E48E-91F9-2AFE-8005-81CF70B4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537438"/>
            <a:ext cx="6127287" cy="2205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4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248937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EBA97-AE57-107C-2AC0-33D1DE54B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586700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4009913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Committing </a:t>
            </a:r>
            <a:r>
              <a:rPr lang="en-US" sz="3200" b="1" dirty="0">
                <a:solidFill>
                  <a:schemeClr val="bg1"/>
                </a:solidFill>
              </a:rPr>
              <a:t>your</a:t>
            </a:r>
            <a:r>
              <a:rPr lang="en-US" sz="3200" dirty="0">
                <a:solidFill>
                  <a:schemeClr val="bg1"/>
                </a:solidFill>
              </a:rPr>
              <a:t> Changes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D58671-F952-002A-E7F9-236E0BE7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920393"/>
            <a:ext cx="6127287" cy="1439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4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643255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C2F89B8-4889-1A48-7402-57D465E8C656}"/>
              </a:ext>
            </a:extLst>
          </p:cNvPr>
          <p:cNvSpPr/>
          <p:nvPr/>
        </p:nvSpPr>
        <p:spPr>
          <a:xfrm>
            <a:off x="6699250" y="3155950"/>
            <a:ext cx="2667000" cy="18415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9B00F3-FD26-FD44-E86E-F3ECB52AE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799979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3512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Pushing </a:t>
            </a:r>
            <a:r>
              <a:rPr lang="en-US" sz="3200" b="1" dirty="0">
                <a:solidFill>
                  <a:schemeClr val="bg1"/>
                </a:solidFill>
              </a:rPr>
              <a:t>your </a:t>
            </a:r>
            <a:r>
              <a:rPr lang="en-US" sz="3200" dirty="0">
                <a:solidFill>
                  <a:schemeClr val="bg1"/>
                </a:solidFill>
              </a:rPr>
              <a:t>changes to the server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55567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55DD5B7-BF25-D488-CB96-0A00E7C36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053" y="2858203"/>
            <a:ext cx="6117718" cy="1513791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8E18E02-7796-A380-808E-9A3EE8820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442336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95123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2205</TotalTime>
  <Words>617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Unreal engine advnced</vt:lpstr>
      <vt:lpstr>Cloning the Course repo</vt:lpstr>
      <vt:lpstr>Cloning the Course repo</vt:lpstr>
      <vt:lpstr>Creating Another branch and switching to it</vt:lpstr>
      <vt:lpstr>Checking current status</vt:lpstr>
      <vt:lpstr>Checking the git log</vt:lpstr>
      <vt:lpstr>Staging your Changes </vt:lpstr>
      <vt:lpstr>Committing your Changes</vt:lpstr>
      <vt:lpstr>Pushing your changes to the server</vt:lpstr>
      <vt:lpstr>Pulling Other’s changes from the server</vt:lpstr>
      <vt:lpstr>Merging the Main Branch to your branch</vt:lpstr>
      <vt:lpstr>Work flow 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225</cp:revision>
  <dcterms:created xsi:type="dcterms:W3CDTF">2022-10-07T08:07:26Z</dcterms:created>
  <dcterms:modified xsi:type="dcterms:W3CDTF">2022-10-16T22:34:18Z</dcterms:modified>
</cp:coreProperties>
</file>