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4"/>
  </p:handoutMasterIdLst>
  <p:sldIdLst>
    <p:sldId id="256" r:id="rId2"/>
    <p:sldId id="277" r:id="rId3"/>
    <p:sldId id="278" r:id="rId4"/>
    <p:sldId id="279" r:id="rId5"/>
    <p:sldId id="282" r:id="rId6"/>
    <p:sldId id="281" r:id="rId7"/>
    <p:sldId id="283" r:id="rId8"/>
    <p:sldId id="284" r:id="rId9"/>
    <p:sldId id="285" r:id="rId10"/>
    <p:sldId id="286" r:id="rId11"/>
    <p:sldId id="25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BF139-8D0C-4C9B-BF19-857BA5D0BCA1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54028F5-4BB7-4AF9-A675-CBA845449B6C}">
      <dgm:prSet/>
      <dgm:spPr/>
      <dgm:t>
        <a:bodyPr/>
        <a:lstStyle/>
        <a:p>
          <a:r>
            <a:rPr lang="en-GB"/>
            <a:t>Create with “new”</a:t>
          </a:r>
          <a:endParaRPr lang="en-US"/>
        </a:p>
      </dgm:t>
    </dgm:pt>
    <dgm:pt modelId="{D886E45A-E7A2-496A-92B7-E42EDF4B9A04}" type="parTrans" cxnId="{F25A5643-6768-4B4D-A48D-CFC3AB73E7BA}">
      <dgm:prSet/>
      <dgm:spPr/>
      <dgm:t>
        <a:bodyPr/>
        <a:lstStyle/>
        <a:p>
          <a:endParaRPr lang="en-US"/>
        </a:p>
      </dgm:t>
    </dgm:pt>
    <dgm:pt modelId="{A33A7C93-294A-46FF-89ED-2DC38D0DCCF7}" type="sibTrans" cxnId="{F25A5643-6768-4B4D-A48D-CFC3AB73E7BA}">
      <dgm:prSet/>
      <dgm:spPr/>
      <dgm:t>
        <a:bodyPr/>
        <a:lstStyle/>
        <a:p>
          <a:endParaRPr lang="en-US"/>
        </a:p>
      </dgm:t>
    </dgm:pt>
    <dgm:pt modelId="{C74F62BD-C0AB-4AE8-8DE7-EC1E622E9BC8}">
      <dgm:prSet/>
      <dgm:spPr/>
      <dgm:t>
        <a:bodyPr/>
        <a:lstStyle/>
        <a:p>
          <a:r>
            <a:rPr lang="en-GB"/>
            <a:t>Returns a pointer to the object or instance</a:t>
          </a:r>
          <a:endParaRPr lang="en-US"/>
        </a:p>
      </dgm:t>
    </dgm:pt>
    <dgm:pt modelId="{4E187528-8273-4087-A11B-1FF4CC06EB63}" type="parTrans" cxnId="{36F2A1FF-33F3-4E17-B94F-B47BAE0C49A8}">
      <dgm:prSet/>
      <dgm:spPr/>
      <dgm:t>
        <a:bodyPr/>
        <a:lstStyle/>
        <a:p>
          <a:endParaRPr lang="en-US"/>
        </a:p>
      </dgm:t>
    </dgm:pt>
    <dgm:pt modelId="{B55C1F2E-AEF5-4342-97C8-12825D0B4AFC}" type="sibTrans" cxnId="{36F2A1FF-33F3-4E17-B94F-B47BAE0C49A8}">
      <dgm:prSet/>
      <dgm:spPr/>
      <dgm:t>
        <a:bodyPr/>
        <a:lstStyle/>
        <a:p>
          <a:endParaRPr lang="en-US"/>
        </a:p>
      </dgm:t>
    </dgm:pt>
    <dgm:pt modelId="{BA97BFF1-30F6-45D1-BD7D-625CB3FF4BE9}">
      <dgm:prSet/>
      <dgm:spPr/>
      <dgm:t>
        <a:bodyPr/>
        <a:lstStyle/>
        <a:p>
          <a:r>
            <a:rPr lang="en-GB"/>
            <a:t>Uses a constructor to initialize the object</a:t>
          </a:r>
          <a:endParaRPr lang="en-US"/>
        </a:p>
      </dgm:t>
    </dgm:pt>
    <dgm:pt modelId="{FB00DE15-BD50-4B45-A7E5-D9702A02C4F6}" type="parTrans" cxnId="{9BBE390F-2E41-4936-8EBA-30F2DF94639C}">
      <dgm:prSet/>
      <dgm:spPr/>
      <dgm:t>
        <a:bodyPr/>
        <a:lstStyle/>
        <a:p>
          <a:endParaRPr lang="en-US"/>
        </a:p>
      </dgm:t>
    </dgm:pt>
    <dgm:pt modelId="{19B20B4C-A801-410E-A82C-8E27F429E067}" type="sibTrans" cxnId="{9BBE390F-2E41-4936-8EBA-30F2DF94639C}">
      <dgm:prSet/>
      <dgm:spPr/>
      <dgm:t>
        <a:bodyPr/>
        <a:lstStyle/>
        <a:p>
          <a:endParaRPr lang="en-US"/>
        </a:p>
      </dgm:t>
    </dgm:pt>
    <dgm:pt modelId="{4F13B033-4443-4EB1-A53B-7E09AA50EB3D}" type="pres">
      <dgm:prSet presAssocID="{24BBF139-8D0C-4C9B-BF19-857BA5D0BCA1}" presName="linear" presStyleCnt="0">
        <dgm:presLayoutVars>
          <dgm:animLvl val="lvl"/>
          <dgm:resizeHandles val="exact"/>
        </dgm:presLayoutVars>
      </dgm:prSet>
      <dgm:spPr/>
    </dgm:pt>
    <dgm:pt modelId="{CC917242-B41B-4584-A55F-B0788E7E7037}" type="pres">
      <dgm:prSet presAssocID="{154028F5-4BB7-4AF9-A675-CBA845449B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331AAB-A731-4BD8-9FA2-BF8CDFA8018B}" type="pres">
      <dgm:prSet presAssocID="{A33A7C93-294A-46FF-89ED-2DC38D0DCCF7}" presName="spacer" presStyleCnt="0"/>
      <dgm:spPr/>
    </dgm:pt>
    <dgm:pt modelId="{FB7BB7B6-D4A4-40E8-BBB5-E12CED334C03}" type="pres">
      <dgm:prSet presAssocID="{C74F62BD-C0AB-4AE8-8DE7-EC1E622E9B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4146AA-CD95-4363-AF84-09EB8A6E74FF}" type="pres">
      <dgm:prSet presAssocID="{B55C1F2E-AEF5-4342-97C8-12825D0B4AFC}" presName="spacer" presStyleCnt="0"/>
      <dgm:spPr/>
    </dgm:pt>
    <dgm:pt modelId="{78C01D64-AF15-40E8-AD60-A209E315005F}" type="pres">
      <dgm:prSet presAssocID="{BA97BFF1-30F6-45D1-BD7D-625CB3FF4B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BE390F-2E41-4936-8EBA-30F2DF94639C}" srcId="{24BBF139-8D0C-4C9B-BF19-857BA5D0BCA1}" destId="{BA97BFF1-30F6-45D1-BD7D-625CB3FF4BE9}" srcOrd="2" destOrd="0" parTransId="{FB00DE15-BD50-4B45-A7E5-D9702A02C4F6}" sibTransId="{19B20B4C-A801-410E-A82C-8E27F429E067}"/>
    <dgm:cxn modelId="{20D3BD26-F92B-4E66-8B36-E2BDDBEE393E}" type="presOf" srcId="{C74F62BD-C0AB-4AE8-8DE7-EC1E622E9BC8}" destId="{FB7BB7B6-D4A4-40E8-BBB5-E12CED334C03}" srcOrd="0" destOrd="0" presId="urn:microsoft.com/office/officeart/2005/8/layout/vList2"/>
    <dgm:cxn modelId="{FBEA0D3F-3484-48C1-9372-55B6400D6C00}" type="presOf" srcId="{BA97BFF1-30F6-45D1-BD7D-625CB3FF4BE9}" destId="{78C01D64-AF15-40E8-AD60-A209E315005F}" srcOrd="0" destOrd="0" presId="urn:microsoft.com/office/officeart/2005/8/layout/vList2"/>
    <dgm:cxn modelId="{97941F61-3D07-42BE-9292-738D9B378D35}" type="presOf" srcId="{154028F5-4BB7-4AF9-A675-CBA845449B6C}" destId="{CC917242-B41B-4584-A55F-B0788E7E7037}" srcOrd="0" destOrd="0" presId="urn:microsoft.com/office/officeart/2005/8/layout/vList2"/>
    <dgm:cxn modelId="{F25A5643-6768-4B4D-A48D-CFC3AB73E7BA}" srcId="{24BBF139-8D0C-4C9B-BF19-857BA5D0BCA1}" destId="{154028F5-4BB7-4AF9-A675-CBA845449B6C}" srcOrd="0" destOrd="0" parTransId="{D886E45A-E7A2-496A-92B7-E42EDF4B9A04}" sibTransId="{A33A7C93-294A-46FF-89ED-2DC38D0DCCF7}"/>
    <dgm:cxn modelId="{F45E225A-B860-4378-8946-B070342BE2E9}" type="presOf" srcId="{24BBF139-8D0C-4C9B-BF19-857BA5D0BCA1}" destId="{4F13B033-4443-4EB1-A53B-7E09AA50EB3D}" srcOrd="0" destOrd="0" presId="urn:microsoft.com/office/officeart/2005/8/layout/vList2"/>
    <dgm:cxn modelId="{36F2A1FF-33F3-4E17-B94F-B47BAE0C49A8}" srcId="{24BBF139-8D0C-4C9B-BF19-857BA5D0BCA1}" destId="{C74F62BD-C0AB-4AE8-8DE7-EC1E622E9BC8}" srcOrd="1" destOrd="0" parTransId="{4E187528-8273-4087-A11B-1FF4CC06EB63}" sibTransId="{B55C1F2E-AEF5-4342-97C8-12825D0B4AFC}"/>
    <dgm:cxn modelId="{7A82EC07-9FA7-491C-AADC-531F11DB956A}" type="presParOf" srcId="{4F13B033-4443-4EB1-A53B-7E09AA50EB3D}" destId="{CC917242-B41B-4584-A55F-B0788E7E7037}" srcOrd="0" destOrd="0" presId="urn:microsoft.com/office/officeart/2005/8/layout/vList2"/>
    <dgm:cxn modelId="{72CA29A8-4D5B-47CC-B3E9-B032CFAE3A81}" type="presParOf" srcId="{4F13B033-4443-4EB1-A53B-7E09AA50EB3D}" destId="{6D331AAB-A731-4BD8-9FA2-BF8CDFA8018B}" srcOrd="1" destOrd="0" presId="urn:microsoft.com/office/officeart/2005/8/layout/vList2"/>
    <dgm:cxn modelId="{A58DEA7C-4991-40AF-B4E9-61F95B535AE0}" type="presParOf" srcId="{4F13B033-4443-4EB1-A53B-7E09AA50EB3D}" destId="{FB7BB7B6-D4A4-40E8-BBB5-E12CED334C03}" srcOrd="2" destOrd="0" presId="urn:microsoft.com/office/officeart/2005/8/layout/vList2"/>
    <dgm:cxn modelId="{6FA088D5-1414-4550-9C0A-7502DCC12F2C}" type="presParOf" srcId="{4F13B033-4443-4EB1-A53B-7E09AA50EB3D}" destId="{204146AA-CD95-4363-AF84-09EB8A6E74FF}" srcOrd="3" destOrd="0" presId="urn:microsoft.com/office/officeart/2005/8/layout/vList2"/>
    <dgm:cxn modelId="{4AACD13D-B33C-4F0F-A0A5-6EDC6D1E3AB1}" type="presParOf" srcId="{4F13B033-4443-4EB1-A53B-7E09AA50EB3D}" destId="{78C01D64-AF15-40E8-AD60-A209E31500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BF139-8D0C-4C9B-BF19-857BA5D0BCA1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028F5-4BB7-4AF9-A675-CBA845449B6C}">
      <dgm:prSet/>
      <dgm:spPr/>
      <dgm:t>
        <a:bodyPr/>
        <a:lstStyle/>
        <a:p>
          <a:r>
            <a:rPr lang="en-GB" dirty="0"/>
            <a:t>Tear down with “delete”</a:t>
          </a:r>
          <a:endParaRPr lang="en-US" dirty="0"/>
        </a:p>
      </dgm:t>
    </dgm:pt>
    <dgm:pt modelId="{D886E45A-E7A2-496A-92B7-E42EDF4B9A04}" type="parTrans" cxnId="{F25A5643-6768-4B4D-A48D-CFC3AB73E7BA}">
      <dgm:prSet/>
      <dgm:spPr/>
      <dgm:t>
        <a:bodyPr/>
        <a:lstStyle/>
        <a:p>
          <a:endParaRPr lang="en-US"/>
        </a:p>
      </dgm:t>
    </dgm:pt>
    <dgm:pt modelId="{A33A7C93-294A-46FF-89ED-2DC38D0DCCF7}" type="sibTrans" cxnId="{F25A5643-6768-4B4D-A48D-CFC3AB73E7BA}">
      <dgm:prSet/>
      <dgm:spPr/>
      <dgm:t>
        <a:bodyPr/>
        <a:lstStyle/>
        <a:p>
          <a:endParaRPr lang="en-US"/>
        </a:p>
      </dgm:t>
    </dgm:pt>
    <dgm:pt modelId="{BA97BFF1-30F6-45D1-BD7D-625CB3FF4BE9}">
      <dgm:prSet/>
      <dgm:spPr/>
      <dgm:t>
        <a:bodyPr/>
        <a:lstStyle/>
        <a:p>
          <a:r>
            <a:rPr lang="en-US" dirty="0"/>
            <a:t>Uses the destructor to clean up the object</a:t>
          </a:r>
        </a:p>
      </dgm:t>
    </dgm:pt>
    <dgm:pt modelId="{FB00DE15-BD50-4B45-A7E5-D9702A02C4F6}" type="parTrans" cxnId="{9BBE390F-2E41-4936-8EBA-30F2DF94639C}">
      <dgm:prSet/>
      <dgm:spPr/>
      <dgm:t>
        <a:bodyPr/>
        <a:lstStyle/>
        <a:p>
          <a:endParaRPr lang="en-US"/>
        </a:p>
      </dgm:t>
    </dgm:pt>
    <dgm:pt modelId="{19B20B4C-A801-410E-A82C-8E27F429E067}" type="sibTrans" cxnId="{9BBE390F-2E41-4936-8EBA-30F2DF94639C}">
      <dgm:prSet/>
      <dgm:spPr/>
      <dgm:t>
        <a:bodyPr/>
        <a:lstStyle/>
        <a:p>
          <a:endParaRPr lang="en-US"/>
        </a:p>
      </dgm:t>
    </dgm:pt>
    <dgm:pt modelId="{35A670D9-2A87-48E4-9471-DC9F7B9AAEE7}" type="pres">
      <dgm:prSet presAssocID="{24BBF139-8D0C-4C9B-BF19-857BA5D0BCA1}" presName="linear" presStyleCnt="0">
        <dgm:presLayoutVars>
          <dgm:animLvl val="lvl"/>
          <dgm:resizeHandles val="exact"/>
        </dgm:presLayoutVars>
      </dgm:prSet>
      <dgm:spPr/>
    </dgm:pt>
    <dgm:pt modelId="{8539FAB6-7526-4AFF-8E98-533E7D91B89C}" type="pres">
      <dgm:prSet presAssocID="{154028F5-4BB7-4AF9-A675-CBA845449B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82E1DA-A9DF-4C13-B666-56DACCB85396}" type="pres">
      <dgm:prSet presAssocID="{A33A7C93-294A-46FF-89ED-2DC38D0DCCF7}" presName="spacer" presStyleCnt="0"/>
      <dgm:spPr/>
    </dgm:pt>
    <dgm:pt modelId="{E63EFC86-6F93-4DB6-9981-C04AC8E025B9}" type="pres">
      <dgm:prSet presAssocID="{BA97BFF1-30F6-45D1-BD7D-625CB3FF4BE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BBE390F-2E41-4936-8EBA-30F2DF94639C}" srcId="{24BBF139-8D0C-4C9B-BF19-857BA5D0BCA1}" destId="{BA97BFF1-30F6-45D1-BD7D-625CB3FF4BE9}" srcOrd="1" destOrd="0" parTransId="{FB00DE15-BD50-4B45-A7E5-D9702A02C4F6}" sibTransId="{19B20B4C-A801-410E-A82C-8E27F429E067}"/>
    <dgm:cxn modelId="{06E53F3D-8409-47BF-B7F8-162FFA89A8A8}" type="presOf" srcId="{24BBF139-8D0C-4C9B-BF19-857BA5D0BCA1}" destId="{35A670D9-2A87-48E4-9471-DC9F7B9AAEE7}" srcOrd="0" destOrd="0" presId="urn:microsoft.com/office/officeart/2005/8/layout/vList2"/>
    <dgm:cxn modelId="{F25A5643-6768-4B4D-A48D-CFC3AB73E7BA}" srcId="{24BBF139-8D0C-4C9B-BF19-857BA5D0BCA1}" destId="{154028F5-4BB7-4AF9-A675-CBA845449B6C}" srcOrd="0" destOrd="0" parTransId="{D886E45A-E7A2-496A-92B7-E42EDF4B9A04}" sibTransId="{A33A7C93-294A-46FF-89ED-2DC38D0DCCF7}"/>
    <dgm:cxn modelId="{E6B4B47F-43FB-4FC7-824A-E17643B8CD85}" type="presOf" srcId="{BA97BFF1-30F6-45D1-BD7D-625CB3FF4BE9}" destId="{E63EFC86-6F93-4DB6-9981-C04AC8E025B9}" srcOrd="0" destOrd="0" presId="urn:microsoft.com/office/officeart/2005/8/layout/vList2"/>
    <dgm:cxn modelId="{3636D48D-21F8-44F0-B44F-25A9790D9523}" type="presOf" srcId="{154028F5-4BB7-4AF9-A675-CBA845449B6C}" destId="{8539FAB6-7526-4AFF-8E98-533E7D91B89C}" srcOrd="0" destOrd="0" presId="urn:microsoft.com/office/officeart/2005/8/layout/vList2"/>
    <dgm:cxn modelId="{C8DDDD97-B2DF-4823-A172-5D732186CBA7}" type="presParOf" srcId="{35A670D9-2A87-48E4-9471-DC9F7B9AAEE7}" destId="{8539FAB6-7526-4AFF-8E98-533E7D91B89C}" srcOrd="0" destOrd="0" presId="urn:microsoft.com/office/officeart/2005/8/layout/vList2"/>
    <dgm:cxn modelId="{A49452A8-ECC9-4EC8-AF70-86638512B81D}" type="presParOf" srcId="{35A670D9-2A87-48E4-9471-DC9F7B9AAEE7}" destId="{9582E1DA-A9DF-4C13-B666-56DACCB85396}" srcOrd="1" destOrd="0" presId="urn:microsoft.com/office/officeart/2005/8/layout/vList2"/>
    <dgm:cxn modelId="{7A6156CB-72F9-4A30-AA41-C132F1E81ADD}" type="presParOf" srcId="{35A670D9-2A87-48E4-9471-DC9F7B9AAEE7}" destId="{E63EFC86-6F93-4DB6-9981-C04AC8E025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7242-B41B-4584-A55F-B0788E7E7037}">
      <dsp:nvSpPr>
        <dsp:cNvPr id="0" name=""/>
        <dsp:cNvSpPr/>
      </dsp:nvSpPr>
      <dsp:spPr>
        <a:xfrm>
          <a:off x="0" y="13094"/>
          <a:ext cx="6770802" cy="12712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Create with “new”</a:t>
          </a:r>
          <a:endParaRPr lang="en-US" sz="3200" kern="1200"/>
        </a:p>
      </dsp:txBody>
      <dsp:txXfrm>
        <a:off x="62055" y="75149"/>
        <a:ext cx="6646692" cy="1147095"/>
      </dsp:txXfrm>
    </dsp:sp>
    <dsp:sp modelId="{FB7BB7B6-D4A4-40E8-BBB5-E12CED334C03}">
      <dsp:nvSpPr>
        <dsp:cNvPr id="0" name=""/>
        <dsp:cNvSpPr/>
      </dsp:nvSpPr>
      <dsp:spPr>
        <a:xfrm>
          <a:off x="0" y="1376459"/>
          <a:ext cx="6770802" cy="12712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Returns a pointer to the object or instance</a:t>
          </a:r>
          <a:endParaRPr lang="en-US" sz="3200" kern="1200"/>
        </a:p>
      </dsp:txBody>
      <dsp:txXfrm>
        <a:off x="62055" y="1438514"/>
        <a:ext cx="6646692" cy="1147095"/>
      </dsp:txXfrm>
    </dsp:sp>
    <dsp:sp modelId="{78C01D64-AF15-40E8-AD60-A209E315005F}">
      <dsp:nvSpPr>
        <dsp:cNvPr id="0" name=""/>
        <dsp:cNvSpPr/>
      </dsp:nvSpPr>
      <dsp:spPr>
        <a:xfrm>
          <a:off x="0" y="2739825"/>
          <a:ext cx="6770802" cy="12712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Uses a constructor to initialize the object</a:t>
          </a:r>
          <a:endParaRPr lang="en-US" sz="3200" kern="1200"/>
        </a:p>
      </dsp:txBody>
      <dsp:txXfrm>
        <a:off x="62055" y="2801880"/>
        <a:ext cx="6646692" cy="1147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9FAB6-7526-4AFF-8E98-533E7D91B89C}">
      <dsp:nvSpPr>
        <dsp:cNvPr id="0" name=""/>
        <dsp:cNvSpPr/>
      </dsp:nvSpPr>
      <dsp:spPr>
        <a:xfrm>
          <a:off x="0" y="74722"/>
          <a:ext cx="6770802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Tear down with “delete”</a:t>
          </a:r>
          <a:endParaRPr lang="en-US" sz="4700" kern="1200" dirty="0"/>
        </a:p>
      </dsp:txBody>
      <dsp:txXfrm>
        <a:off x="91269" y="165991"/>
        <a:ext cx="6588264" cy="1687122"/>
      </dsp:txXfrm>
    </dsp:sp>
    <dsp:sp modelId="{E63EFC86-6F93-4DB6-9981-C04AC8E025B9}">
      <dsp:nvSpPr>
        <dsp:cNvPr id="0" name=""/>
        <dsp:cNvSpPr/>
      </dsp:nvSpPr>
      <dsp:spPr>
        <a:xfrm>
          <a:off x="0" y="2079742"/>
          <a:ext cx="6770802" cy="1869660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Uses the destructor to clean up the object</a:t>
          </a:r>
        </a:p>
      </dsp:txBody>
      <dsp:txXfrm>
        <a:off x="91269" y="2171011"/>
        <a:ext cx="6588264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cplusplus-fundamentals-c17/table-of-conten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en.cppreference.com/w/cpp/memor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sv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5.sv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Memory Management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Memory leaks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or due to exception (</a:t>
            </a:r>
            <a:r>
              <a:rPr lang="en-GB" dirty="0">
                <a:solidFill>
                  <a:srgbClr val="FFFF00"/>
                </a:solidFill>
              </a:rPr>
              <a:t>not taught yet</a:t>
            </a:r>
            <a:r>
              <a:rPr lang="en-GB" dirty="0"/>
              <a:t>):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FE052-DC2E-8371-1681-BBBA2700A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27" y="3588067"/>
            <a:ext cx="444879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https://app.pluralsight.com/library/courses/cplusplus-fundamentals-c17/table-of-contents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https://en.cppreference.com/w/cpp/memory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The free store (heap)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GB" dirty="0"/>
              <a:t>Local variables go out of scope when the function ends</a:t>
            </a:r>
          </a:p>
          <a:p>
            <a:r>
              <a:rPr lang="en-GB" dirty="0"/>
              <a:t>That’s not always what we want</a:t>
            </a:r>
          </a:p>
          <a:p>
            <a:r>
              <a:rPr lang="en-GB" dirty="0"/>
              <a:t>The free store is for longer lived variables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/>
              <a:t>Allocating memory</a:t>
            </a:r>
            <a:endParaRPr lang="en-IL" dirty="0"/>
          </a:p>
        </p:txBody>
      </p:sp>
      <p:sp>
        <p:nvSpPr>
          <p:cNvPr id="43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8207A-19DC-37A6-18B7-B18A71F9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114" y="2305471"/>
            <a:ext cx="2636238" cy="387365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8675837" y="3706608"/>
            <a:ext cx="2148760" cy="2148760"/>
          </a:xfrm>
          <a:prstGeom prst="rect">
            <a:avLst/>
          </a:prstGeom>
        </p:spPr>
      </p:pic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0ED17D1C-3F60-0156-5A59-4A5E85FB4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448895"/>
              </p:ext>
            </p:extLst>
          </p:nvPr>
        </p:nvGraphicFramePr>
        <p:xfrm>
          <a:off x="685800" y="2194560"/>
          <a:ext cx="677080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6712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/>
              <a:t>Freeing memory</a:t>
            </a:r>
            <a:endParaRPr lang="en-IL" dirty="0"/>
          </a:p>
        </p:txBody>
      </p:sp>
      <p:sp>
        <p:nvSpPr>
          <p:cNvPr id="43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C434C-B8FA-0C1A-8764-088FA337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114" y="2181829"/>
            <a:ext cx="2636238" cy="63465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8675837" y="3706608"/>
            <a:ext cx="2148760" cy="2148760"/>
          </a:xfrm>
          <a:prstGeom prst="rect">
            <a:avLst/>
          </a:prstGeom>
        </p:spPr>
      </p:pic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0ED17D1C-3F60-0156-5A59-4A5E85FB4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684386"/>
              </p:ext>
            </p:extLst>
          </p:nvPr>
        </p:nvGraphicFramePr>
        <p:xfrm>
          <a:off x="685800" y="2194560"/>
          <a:ext cx="677080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2542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/>
              <a:t>Allocating arrays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>
            <a:normAutofit/>
          </a:bodyPr>
          <a:lstStyle/>
          <a:p>
            <a:r>
              <a:rPr lang="en-GB" dirty="0"/>
              <a:t>We need to add the </a:t>
            </a:r>
            <a:r>
              <a:rPr lang="en-GB" dirty="0">
                <a:solidFill>
                  <a:srgbClr val="FFFF00"/>
                </a:solidFill>
              </a:rPr>
              <a:t>square brackets [] </a:t>
            </a:r>
            <a:r>
              <a:rPr lang="en-GB" dirty="0"/>
              <a:t>after the type on the right-side of the expression</a:t>
            </a:r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675837" y="3706608"/>
            <a:ext cx="2148760" cy="214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172A8-4B78-5E39-2441-449ACDB83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503" y="2326343"/>
            <a:ext cx="250542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3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 err="1"/>
              <a:t>DEAllocating</a:t>
            </a:r>
            <a:r>
              <a:rPr lang="en-US" dirty="0"/>
              <a:t> arrays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>
            <a:normAutofit/>
          </a:bodyPr>
          <a:lstStyle/>
          <a:p>
            <a:r>
              <a:rPr lang="en-GB" dirty="0"/>
              <a:t>We need to call </a:t>
            </a:r>
            <a:r>
              <a:rPr lang="en-GB" dirty="0">
                <a:solidFill>
                  <a:srgbClr val="FFFF00"/>
                </a:solidFill>
              </a:rPr>
              <a:t>delete[]</a:t>
            </a:r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675837" y="3706608"/>
            <a:ext cx="2148760" cy="214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1B0E6-54FE-5624-4AC7-B2D0B2CED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767" y="2624022"/>
            <a:ext cx="159089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Memory leaks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GB" dirty="0"/>
              <a:t>The objects created by new-expressions persist until the pointer returned by the new-expression is used in a matching delete-expression.</a:t>
            </a:r>
          </a:p>
          <a:p>
            <a:r>
              <a:rPr lang="en-GB" dirty="0"/>
              <a:t>If the original value of pointer is lost, the object becomes unreachable and cannot be deallocated: a memory leak occurs.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Memory leaks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may happen if the pointer is assigned to: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B06DF-1D1B-AECF-C8C4-23257612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7" y="3777937"/>
            <a:ext cx="738290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Memory leaks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or if the pointer goes out of scope: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D012B-238C-BEEF-DFF3-4DBABF4E9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924" y="3703357"/>
            <a:ext cx="329611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91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3243</TotalTime>
  <Words>218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Unreal engine advnced</vt:lpstr>
      <vt:lpstr>The free store (heap)</vt:lpstr>
      <vt:lpstr>Allocating memory</vt:lpstr>
      <vt:lpstr>Freeing memory</vt:lpstr>
      <vt:lpstr>Allocating arrays</vt:lpstr>
      <vt:lpstr>DEAllocating arrays</vt:lpstr>
      <vt:lpstr>Memory leaks</vt:lpstr>
      <vt:lpstr>Memory leaks</vt:lpstr>
      <vt:lpstr>Memory leaks</vt:lpstr>
      <vt:lpstr>Memory leaks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280</cp:revision>
  <dcterms:created xsi:type="dcterms:W3CDTF">2022-10-07T08:07:26Z</dcterms:created>
  <dcterms:modified xsi:type="dcterms:W3CDTF">2022-12-04T14:02:01Z</dcterms:modified>
</cp:coreProperties>
</file>