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4" r:id="rId13"/>
    <p:sldId id="268" r:id="rId14"/>
    <p:sldId id="2146847055" r:id="rId15"/>
    <p:sldId id="269" r:id="rId16"/>
    <p:sldId id="2146847063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mpadab17/network-intrusion-detection" TargetMode="External"/><Relationship Id="rId2" Type="http://schemas.openxmlformats.org/officeDocument/2006/relationships/hyperlink" Target="https://cloud.ibm.com/catalog/services/watsonxai-studi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BlTK2pPcQaQ?si=lxQHtuz5Ly4PT3_A" TargetMode="External"/><Relationship Id="rId5" Type="http://schemas.openxmlformats.org/officeDocument/2006/relationships/hyperlink" Target="https://www.ibm.com/docs/en/watsonx/w-and-w/2.0.0?topic=experiment-tutorial-autoai-anomaly-prediction" TargetMode="External"/><Relationship Id="rId4" Type="http://schemas.openxmlformats.org/officeDocument/2006/relationships/hyperlink" Target="https://www.ijert.org/research/a-detailed-analysis-on-nsl-kdd-dataset-using-various-machine-learning-techniques-for-intrusion-detection-IJERTV2IS120804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detection system (NIDS) using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SKILLS BUILD &amp;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4047017"/>
            <a:ext cx="9603860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SHACHIN P R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GOVERNMENT COLLEGE OF ENGINEERING,ERODE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CSE (I-YEAR)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The proposed NIDS successfully detects network intrusions using machine learning. IBM AutoAI and watsonx.ai Studio streamlined the entire process—from data preprocessing to model selection and deployment—resulting in a highly accurate and efficient classifier. The Snap Decision Tree model is now deployed via IBM’s cloud-native interface, offering secure and scalable access through REST APIs</a:t>
            </a: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FDE06-8388-3DCA-5424-E1910E9FE4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3123" y="1424963"/>
            <a:ext cx="12329651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Integrate Real-Time Traffic Monitoring and Prediction</a:t>
            </a:r>
            <a:br>
              <a:rPr lang="en-US" alt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Enhance the system to ingest and analyze live network traffic for immediate threat detection.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Expand to Multi-Class Classification for Attack Types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Move beyond binary classification to identify specific attack categories like DoS, Probe, R2L, and U2R.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Deploy on Edge Devices for Faster Response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Optimize models for lightweight deployment on routers, gateways, or Raspberry Pi for low-latency detection. 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Use Advanced Models like LSTM for Sequential Traffic Analysis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Incorporate deep learning models to capture temporal patterns in network flows and improve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Build a Dashboard Using </a:t>
            </a:r>
            <a:r>
              <a:rPr lang="en-US" altLang="en-US" sz="16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Streamlit</a:t>
            </a:r>
            <a:r>
              <a:rPr lang="en-US" alt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 for Live Visualization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Create an interactive frontend to monitor predictions, traffic stats, and alerts in real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Integrate Threat Intelligence Feeds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Enrich detection by correlating traffic with known malicious IPs, domains, and signatures.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lang="en-US" alt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Enable Auto-Retraining with New Data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Set up pipelines to periodically retrain models using fresh traffic data to adapt to evolving threats. 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Benchmark Against Industry Standards (e.g., CICIDS, UNSW-NB15)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Validate model performance using diverse, real-world datasets for robustness.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lang="en-US" altLang="en-US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Collaborate with SOC Teams for Real-World Feedback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Integrate the system into Security Operations Centers to gather insights and improve usability.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3174" y="1232452"/>
            <a:ext cx="9233368" cy="443837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</a:rPr>
              <a:t>1. IBM watsonx.ai Studio 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cloud.ibm.com/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catalog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/services/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watsonxai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-studio</a:t>
            </a: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</a:rPr>
              <a:t>2. Kaggle NIDS Dataset 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https://www.kaggle.com/datasets/sampadab17/network-intrusion-detection</a:t>
            </a: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</a:rPr>
              <a:t>3. NSL-KDD Dataset Overview 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ijert.org</a:t>
            </a: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</a:rPr>
              <a:t>4. </a:t>
            </a:r>
            <a:r>
              <a:rPr lang="en-IN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AutoAI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</a:rPr>
              <a:t> Anomaly Detection Tutorial  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ibm.com/docs</a:t>
            </a: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</a:rPr>
              <a:t>5.Concept of NIDS using AIML</a:t>
            </a:r>
          </a:p>
          <a:p>
            <a:pPr marL="0" indent="0">
              <a:buNone/>
            </a:pPr>
            <a:r>
              <a:rPr lang="en-IN" sz="1600" b="1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   https://youtu.be/BlTK2pPcQaQ?si=lxQHtuz5Ly4PT3_A</a:t>
            </a: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AD2F-0E5B-FC55-525E-6471A3D5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GITHUB LINK</a:t>
            </a:r>
            <a:endParaRPr lang="en-IN" sz="4000" b="1" dirty="0">
              <a:solidFill>
                <a:schemeClr val="accent1"/>
              </a:solidFill>
              <a:latin typeface="Arial"/>
              <a:ea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299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BB1CBF-55A2-F0A4-DB70-2BB342F0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477" y="1232452"/>
            <a:ext cx="8121446" cy="548298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5C707158-5C49-2289-0032-9896D787A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632" y="1232451"/>
            <a:ext cx="8111613" cy="5619415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screenshot of a certificate&#10;&#10;AI-generated content may be incorrect.">
            <a:extLst>
              <a:ext uri="{FF2B5EF4-FFF2-40B4-BE49-F238E27FC236}">
                <a16:creationId xmlns:a16="http://schemas.microsoft.com/office/drawing/2014/main" id="{772D63A8-BC58-2001-D309-56707D86F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309" y="1482243"/>
            <a:ext cx="8318678" cy="4957885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Network Intrusion Detection The Challenge: Create a robust network intrusion detection system (NIDS) using machine learning. The system should be capable of analyzing network traffic data to identify and classify various types of cyber-attacks (e.g., DoS, Probe, R2L, U2R) and distinguish them from normal network activity. The goal is to build a model that can effectively secure communication networks by providing an early warning of malicious activities.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F5B66C-6F5B-DD4D-F359-448B3A164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22621"/>
            <a:ext cx="1172005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cs typeface="Arial"/>
              </a:rPr>
              <a:t>To address this challenge, we propose a machine learning-based NIDS built using IBM AutoAI. The system automatically selects the best model pipeline to classify network traffic and detect intrusions.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Key components include: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Data Collection: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a labeled dataset with 22,544 records containing network traffic features and attack labels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from Kaggle’s Network Intrusion Detection Dataset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Data Preprocessing: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AutoAI handled feature transformation, encoding, and missing value treatment automatically.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Model Training: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AutoAI generated 8 pipelines and selected the best-performing one (Snap Decision Tree Classifier) with 99.5%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Prediction Output: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model classifies traffic as either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anomaly or normal with high confidence (90–100%).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198715-EC4A-3802-3DA3-702640321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Kaggle’s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Intrusion Detection Dataset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38D5B6B-F436-E07C-AC6D-2DF71FA27F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3382" y="1234255"/>
            <a:ext cx="1113886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Platform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	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IBM watsonx.ai Studio (AutoAI + Deployment)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Steps Followed: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Uploaded dataset and selected target column (class)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AutoAI generated multiple pipelines and evaluated them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Logs confirmed smooth execution in under 3 minutes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Model deployed directly via IBM watsonx.ai Studio—no manual coding required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System Requirements: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IBM Cloud Lite account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AutoAI tool access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    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IBM watsonx.ai Runtime (Python 3.x) for model execution and deployment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IBM watsonx.ai Deployment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Libraries Required (for integration only):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IBM Cloud SDKs (optional for API integration) 	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IAM token setup for secure access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32C2F7-A87A-8D4E-689C-483EEDEFFF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845" y="1232452"/>
            <a:ext cx="1173915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Algorithm Selected: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Snap Decision Tree Classifier (AutoAI-selected)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Why This Algorithm: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High accuracy (99.5%)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Fast training time (9 seconds)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Interpretable and efficient for real-time detection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Training &amp; Testing: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Kaggle’s Network Intrusion Detection Dataset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Train_data.csv (125,973 rows) &amp; Test_data.csv (22,544 rows)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Target column: class (normal vs attack) </a:t>
            </a:r>
            <a:endParaRPr lang="en-US" altLang="en-US" sz="1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Training Process: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AutoAI used 10% of training data for initial selection, then optimized top pipelines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hyperparameter tuning.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 Black" panose="020B0A04020102020204" pitchFamily="34" charset="0"/>
              </a:rPr>
              <a:t>Deployment Strategy: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Model deployed using IBM watsonx.ai Studio’s built-in deployment feature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Generated public and private scoring endpoints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No Flask or Python required—ready-to-use REST API provided by IBM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Supports integration via cURL, Java, JavaScript, Python, Scala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BD8B7AB-EAA7-4C65-53BB-3A5634E10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111" y="1477311"/>
            <a:ext cx="273704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BF2BFB6-CC28-C8AF-DC60-A73E5D5C35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17" y="1306696"/>
            <a:ext cx="3957450" cy="455333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7829A2-5E50-4A72-58DB-6079DE08BEF2}"/>
              </a:ext>
            </a:extLst>
          </p:cNvPr>
          <p:cNvSpPr txBox="1"/>
          <p:nvPr/>
        </p:nvSpPr>
        <p:spPr>
          <a:xfrm>
            <a:off x="4581833" y="953729"/>
            <a:ext cx="761016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Prediction Type: </a:t>
            </a:r>
            <a:r>
              <a:rPr lang="en-US" altLang="en-US" b="1" dirty="0">
                <a:latin typeface="Arial" panose="020B0604020202020204" pitchFamily="34" charset="0"/>
              </a:rPr>
              <a:t>Binary classification (Anomaly vs. Normal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Total Records Analyzed: </a:t>
            </a:r>
            <a:r>
              <a:rPr lang="en-US" altLang="en-US" b="1" dirty="0">
                <a:latin typeface="Arial" panose="020B0604020202020204" pitchFamily="34" charset="0"/>
              </a:rPr>
              <a:t>22,544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Class Distribution: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 Black" panose="020B0A040201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Anomaly (Purple):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	</a:t>
            </a:r>
            <a:r>
              <a:rPr lang="en-US" altLang="en-US" b="1" dirty="0">
                <a:latin typeface="Arial" panose="020B0604020202020204" pitchFamily="34" charset="0"/>
              </a:rPr>
              <a:t>Represents malicious or suspicious network activity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Normal (Blue):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	</a:t>
            </a:r>
            <a:r>
              <a:rPr lang="en-US" altLang="en-US" b="1" dirty="0">
                <a:latin typeface="Arial" panose="020B0604020202020204" pitchFamily="34" charset="0"/>
              </a:rPr>
              <a:t>Represents safe, expected traffic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Model Confidence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latin typeface="Arial" panose="020B0604020202020204" pitchFamily="34" charset="0"/>
              </a:rPr>
              <a:t>High—most predictions fall in the 90–100% confidence range 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en-US" b="1" dirty="0">
                <a:latin typeface="Arial Black" panose="020B0A04020102020204" pitchFamily="34" charset="0"/>
              </a:rPr>
              <a:t>nsight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The model effectively distinguishes between normal and anomalous traffic, supporting its use in real-time intrusion detection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Visualization Purpose</a:t>
            </a:r>
            <a:r>
              <a:rPr lang="en-US" altLang="en-US" b="1" dirty="0">
                <a:latin typeface="Arial" panose="020B0604020202020204" pitchFamily="34" charset="0"/>
              </a:rPr>
              <a:t>: 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	Confirms balanced classification and strong model generalization 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8D38-F7BC-DD72-EA6A-400EDE97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4000" b="1" dirty="0">
              <a:solidFill>
                <a:schemeClr val="accent1"/>
              </a:solidFill>
              <a:latin typeface="Arial"/>
              <a:ea typeface="+mj-lt"/>
              <a:cs typeface="Arial"/>
            </a:endParaRPr>
          </a:p>
        </p:txBody>
      </p:sp>
      <p:pic>
        <p:nvPicPr>
          <p:cNvPr id="5" name="Content Placeholder 4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3531AFA3-458A-2BB5-F87D-D568A1F7F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60295"/>
            <a:ext cx="4465937" cy="452755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AC2C6B-C873-DBB9-37CE-69A9F1775BFF}"/>
              </a:ext>
            </a:extLst>
          </p:cNvPr>
          <p:cNvSpPr txBox="1"/>
          <p:nvPr/>
        </p:nvSpPr>
        <p:spPr>
          <a:xfrm>
            <a:off x="5191434" y="695743"/>
            <a:ext cx="70005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Chart Title: </a:t>
            </a:r>
            <a:r>
              <a:rPr lang="en-US" altLang="en-US" b="1" dirty="0">
                <a:latin typeface="Arial" panose="020B0604020202020204" pitchFamily="34" charset="0"/>
              </a:rPr>
              <a:t>Confidence Level Distribution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Confidence Range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All predictions fall within the 90–100% confidence bracket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Class Breakdown: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Normal (Blue): </a:t>
            </a:r>
            <a:r>
              <a:rPr lang="en-US" altLang="en-US" b="1" dirty="0">
                <a:latin typeface="Arial" panose="020B0604020202020204" pitchFamily="34" charset="0"/>
              </a:rPr>
              <a:t>~17,000 records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Anomaly (Purple): </a:t>
            </a:r>
            <a:r>
              <a:rPr lang="en-US" altLang="en-US" b="1" dirty="0">
                <a:latin typeface="Arial" panose="020B0604020202020204" pitchFamily="34" charset="0"/>
              </a:rPr>
              <a:t>~5,000 records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Interpretation: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	 </a:t>
            </a:r>
            <a:r>
              <a:rPr lang="en-US" altLang="en-US" b="1" dirty="0">
                <a:latin typeface="Arial" panose="020B0604020202020204" pitchFamily="34" charset="0"/>
              </a:rPr>
              <a:t>The model shows high reliability in its predictions, with no records falling below 90% confidence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Significance: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	 </a:t>
            </a:r>
            <a:r>
              <a:rPr lang="en-US" altLang="en-US" b="1" dirty="0">
                <a:latin typeface="Arial" panose="020B0604020202020204" pitchFamily="34" charset="0"/>
              </a:rPr>
              <a:t>This strong confidence distribution supports the model’s robustness and suitability for real-time deployment in network intrusion detection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Visual Insight: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 Black" panose="020B0A04020102020204" pitchFamily="34" charset="0"/>
              </a:rPr>
              <a:t>	</a:t>
            </a:r>
            <a:r>
              <a:rPr lang="en-US" altLang="en-US" b="1" dirty="0">
                <a:latin typeface="Arial" panose="020B0604020202020204" pitchFamily="34" charset="0"/>
              </a:rPr>
              <a:t>The bar chart confirms that both anomaly and normal classifications are made with high certainty, reducing false positives and negatives </a:t>
            </a:r>
          </a:p>
        </p:txBody>
      </p:sp>
    </p:spTree>
    <p:extLst>
      <p:ext uri="{BB962C8B-B14F-4D97-AF65-F5344CB8AC3E}">
        <p14:creationId xmlns:p14="http://schemas.microsoft.com/office/powerpoint/2010/main" val="3386597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E988-F295-927A-DBDF-D3F1A357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4000" b="1" dirty="0">
              <a:solidFill>
                <a:schemeClr val="accent1"/>
              </a:solidFill>
              <a:latin typeface="Arial"/>
              <a:ea typeface="+mj-lt"/>
              <a:cs typeface="Arial"/>
            </a:endParaRPr>
          </a:p>
        </p:txBody>
      </p:sp>
      <p:pic>
        <p:nvPicPr>
          <p:cNvPr id="9" name="Content Placeholder 8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E5B6C288-14D1-9247-06D2-18ED7FB36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049" y="1232452"/>
            <a:ext cx="9756870" cy="3237947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3144961-1E22-7967-A4A2-7E115E42C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029" y="4886884"/>
            <a:ext cx="927914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Arial" panose="020B0604020202020204" pitchFamily="34" charset="0"/>
              </a:rPr>
              <a:t>Best Pipeline Selected</a:t>
            </a:r>
            <a:r>
              <a:rPr lang="en-US" altLang="en-US" sz="2400" dirty="0">
                <a:latin typeface="Arial" panose="020B0604020202020204" pitchFamily="34" charset="0"/>
              </a:rPr>
              <a:t>: ⭐ P2 – Snap Decision Tree Classifier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~9 seconds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Confidence Range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90–100% for most predictions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6791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263</TotalTime>
  <Words>1149</Words>
  <Application>Microsoft Office PowerPoint</Application>
  <PresentationFormat>Widescreen</PresentationFormat>
  <Paragraphs>134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network intrusion detection system (NIDS) using machine learning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GITHUB LINK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lord shan</cp:lastModifiedBy>
  <cp:revision>31</cp:revision>
  <dcterms:created xsi:type="dcterms:W3CDTF">2021-05-26T16:50:10Z</dcterms:created>
  <dcterms:modified xsi:type="dcterms:W3CDTF">2025-08-02T06:20:22Z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