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" name="bomb.wav"/>
          </p:stSnd>
        </p:sndAc>
      </p:transition>
    </mc:Choice>
    <mc:Fallback>
      <p:transition>
        <p:fade/>
        <p:sndAc>
          <p:stSnd>
            <p:snd r:embed="rId1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2987-63B2-4729-AEFB-29717E29FED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1349-E467-4928-A67D-94166C9B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13" name="bomb.wav"/>
          </p:stSnd>
        </p:sndAc>
      </p:transition>
    </mc:Choice>
    <mc:Fallback>
      <p:transition>
        <p:fade/>
        <p:sndAc>
          <p:stSnd>
            <p:snd r:embed="rId13" name="bomb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DECFB6-9966-5BF6-7F6A-E37D10FC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8653"/>
            <a:ext cx="9144000" cy="4459147"/>
          </a:xfrm>
        </p:spPr>
        <p:txBody>
          <a:bodyPr/>
          <a:lstStyle/>
          <a:p>
            <a:r>
              <a:rPr lang="en-US" sz="3200" b="1" dirty="0"/>
              <a:t>Name </a:t>
            </a:r>
            <a:r>
              <a:rPr lang="en-US" sz="3200" dirty="0"/>
              <a:t>: Muturi Mercy Wanjiku</a:t>
            </a:r>
          </a:p>
          <a:p>
            <a:endParaRPr lang="en-US" sz="3200" dirty="0"/>
          </a:p>
          <a:p>
            <a:r>
              <a:rPr lang="en-US" sz="3200" b="1" dirty="0"/>
              <a:t>Adm No </a:t>
            </a:r>
            <a:r>
              <a:rPr lang="en-US" sz="3200" dirty="0"/>
              <a:t>: DSE-01-0078/2022</a:t>
            </a:r>
          </a:p>
          <a:p>
            <a:endParaRPr lang="en-US" sz="3200" dirty="0"/>
          </a:p>
          <a:p>
            <a:r>
              <a:rPr lang="en-US" sz="3200" b="1" dirty="0"/>
              <a:t>Project Title </a:t>
            </a:r>
            <a:r>
              <a:rPr lang="en-US" sz="3200" dirty="0"/>
              <a:t>: 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Laundry Provider Platform: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Hub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2" name="bomb.wav"/>
          </p:stSnd>
        </p:sndAc>
      </p:transition>
    </mc:Choice>
    <mc:Fallback>
      <p:transition>
        <p:fade/>
        <p:sndAc>
          <p:stSnd>
            <p:snd r:embed="rId2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9685-4F44-782D-F04D-184E77C1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E825-EBD0-3024-1EE2-2261E927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Accessing reliable manual laundry services, provided by "Mama </a:t>
            </a:r>
            <a:r>
              <a:rPr lang="en-US" dirty="0" err="1"/>
              <a:t>Fua</a:t>
            </a:r>
            <a:r>
              <a:rPr lang="en-US" dirty="0"/>
              <a:t>" workers, is challenging due to the reliance on inefficient word-of-mouth referrals. This approach often results in limited availability, lack of transparency regarding service quality, and exploitation of service providers. The absence of a structured platform leads to inefficiencies for both clients seeking reliable help and workers looking for consistent opportunities.</a:t>
            </a:r>
          </a:p>
          <a:p>
            <a:pPr marL="0" indent="0">
              <a:buNone/>
            </a:pPr>
            <a:r>
              <a:rPr lang="en-US" dirty="0"/>
              <a:t>The proposed solution is an online platform that connects clients with verified "Mama </a:t>
            </a:r>
            <a:r>
              <a:rPr lang="en-US" dirty="0" err="1"/>
              <a:t>Fua</a:t>
            </a:r>
            <a:r>
              <a:rPr lang="en-US" dirty="0"/>
              <a:t>" service providers, improving accessibility, reliability, and service delivery while offering new opportunities for the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2" name="bomb.wav"/>
          </p:stSnd>
        </p:sndAc>
      </p:transition>
    </mc:Choice>
    <mc:Fallback>
      <p:transition>
        <p:fade/>
        <p:sndAc>
          <p:stSnd>
            <p:snd r:embed="rId2" name="bomb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A369-40CB-C124-244E-AD0201C1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B365-C7CA-CDE1-D378-7BA53149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1.General Objectives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objective of this project is to develop an online laundry service platform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Specific Objectives</a:t>
            </a:r>
          </a:p>
          <a:p>
            <a:pPr marL="742950" marR="0" lvl="1" indent="-285750">
              <a:lnSpc>
                <a:spcPct val="107000"/>
              </a:lnSpc>
              <a:buFont typeface="+mj-lt"/>
              <a:buAutoNum type="romanL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an interface where a client can get information about the service provider and get in touch with them.</a:t>
            </a:r>
          </a:p>
          <a:p>
            <a:pPr marL="742950" marR="0" lvl="1" indent="-285750">
              <a:lnSpc>
                <a:spcPct val="107000"/>
              </a:lnSpc>
              <a:buFont typeface="+mj-lt"/>
              <a:buAutoNum type="romanL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front end interface where a service provider can create an account </a:t>
            </a: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back end where the admin can verify an account and update its status to indicate whether it is pending, active, suspended or deleted.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182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2" name="bomb.wav"/>
          </p:stSnd>
        </p:sndAc>
      </p:transition>
    </mc:Choice>
    <mc:Fallback>
      <p:transition>
        <p:fade/>
        <p:sndAc>
          <p:stSnd>
            <p:snd r:embed="rId2" name="bomb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24AD-7169-16CF-C53E-9AA048C3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734"/>
            <a:ext cx="10515600" cy="5598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morning,</a:t>
            </a:r>
          </a:p>
          <a:p>
            <a:pPr marL="0" indent="0">
              <a:buNone/>
            </a:pPr>
            <a:r>
              <a:rPr lang="en-US" dirty="0"/>
              <a:t>Thank you all for taking the time to join me today. It is an honor to present my website, </a:t>
            </a:r>
            <a:r>
              <a:rPr lang="en-US" i="1" dirty="0" err="1"/>
              <a:t>Fua</a:t>
            </a:r>
            <a:r>
              <a:rPr lang="en-US" i="1" dirty="0"/>
              <a:t> Hub</a:t>
            </a:r>
            <a:r>
              <a:rPr lang="en-US" dirty="0"/>
              <a:t>, to this esteemed audience of lecturers and colleagues . I look forward to sharing its features, purpose, and the journey behind its creation . Your feedback will be invaluable as I continue to refine this project . Let’s begin!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  <p:sndAc>
          <p:stSnd>
            <p:snd r:embed="rId2" name="bomb.wav"/>
          </p:stSnd>
        </p:sndAc>
      </p:transition>
    </mc:Choice>
    <mc:Fallback>
      <p:transition>
        <p:fade/>
        <p:sndAc>
          <p:stSnd>
            <p:snd r:embed="rId2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282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System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Muturi</dc:creator>
  <cp:lastModifiedBy>Mercy Muturi</cp:lastModifiedBy>
  <cp:revision>1</cp:revision>
  <dcterms:created xsi:type="dcterms:W3CDTF">2024-12-02T08:59:44Z</dcterms:created>
  <dcterms:modified xsi:type="dcterms:W3CDTF">2024-12-02T09:02:43Z</dcterms:modified>
</cp:coreProperties>
</file>