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094C-0425-44BD-88EA-4ADB0E24541D}" type="datetimeFigureOut">
              <a:rPr lang="en-CA" smtClean="0"/>
              <a:t>2019-09-24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BCD-FCE4-4023-B0BB-31E9057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41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094C-0425-44BD-88EA-4ADB0E24541D}" type="datetimeFigureOut">
              <a:rPr lang="en-CA" smtClean="0"/>
              <a:t>2019-09-24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BCD-FCE4-4023-B0BB-31E9057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16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094C-0425-44BD-88EA-4ADB0E24541D}" type="datetimeFigureOut">
              <a:rPr lang="en-CA" smtClean="0"/>
              <a:t>2019-09-24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BCD-FCE4-4023-B0BB-31E9057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81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094C-0425-44BD-88EA-4ADB0E24541D}" type="datetimeFigureOut">
              <a:rPr lang="en-CA" smtClean="0"/>
              <a:t>2019-09-24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BCD-FCE4-4023-B0BB-31E9057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47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094C-0425-44BD-88EA-4ADB0E24541D}" type="datetimeFigureOut">
              <a:rPr lang="en-CA" smtClean="0"/>
              <a:t>2019-09-24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BCD-FCE4-4023-B0BB-31E9057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03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094C-0425-44BD-88EA-4ADB0E24541D}" type="datetimeFigureOut">
              <a:rPr lang="en-CA" smtClean="0"/>
              <a:t>2019-09-24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BCD-FCE4-4023-B0BB-31E9057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06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094C-0425-44BD-88EA-4ADB0E24541D}" type="datetimeFigureOut">
              <a:rPr lang="en-CA" smtClean="0"/>
              <a:t>2019-09-24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BCD-FCE4-4023-B0BB-31E9057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71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094C-0425-44BD-88EA-4ADB0E24541D}" type="datetimeFigureOut">
              <a:rPr lang="en-CA" smtClean="0"/>
              <a:t>2019-09-24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BCD-FCE4-4023-B0BB-31E9057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46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094C-0425-44BD-88EA-4ADB0E24541D}" type="datetimeFigureOut">
              <a:rPr lang="en-CA" smtClean="0"/>
              <a:t>2019-09-24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BCD-FCE4-4023-B0BB-31E9057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92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094C-0425-44BD-88EA-4ADB0E24541D}" type="datetimeFigureOut">
              <a:rPr lang="en-CA" smtClean="0"/>
              <a:t>2019-09-24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BCD-FCE4-4023-B0BB-31E9057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37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094C-0425-44BD-88EA-4ADB0E24541D}" type="datetimeFigureOut">
              <a:rPr lang="en-CA" smtClean="0"/>
              <a:t>2019-09-24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BCD-FCE4-4023-B0BB-31E9057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3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1094C-0425-44BD-88EA-4ADB0E24541D}" type="datetimeFigureOut">
              <a:rPr lang="en-CA" smtClean="0"/>
              <a:t>2019-09-24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08BCD-FCE4-4023-B0BB-31E9057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74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095375"/>
            <a:ext cx="11715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0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2019-09-24T17:52:28Z</dcterms:created>
  <dcterms:modified xsi:type="dcterms:W3CDTF">2019-09-24T17:52:51Z</dcterms:modified>
</cp:coreProperties>
</file>