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71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3E34D-381D-46B5-BFA8-FFF0EF33BC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F2FA8-E577-411A-A235-D1FBAF96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502FD3-CE06-4044-AEF4-8EA2581C57C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2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BFF1-5DE1-4A81-BC61-E84A86CE6D5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D86-E578-4820-A09B-42034EFA41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26378" y="0"/>
            <a:ext cx="1365622" cy="13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6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youtu.be/3TXiCHTd6_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u-cis.github.io/cis-2013-starter/bad_incom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74498" y="2416176"/>
            <a:ext cx="7355302" cy="1470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</a:rPr>
              <a:t>CIS 2013 – Debugging the Income Tax program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23" y="0"/>
            <a:ext cx="6316577" cy="1251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4198" y="488400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Instructor: </a:t>
            </a:r>
            <a:r>
              <a:rPr lang="en-US" sz="2400" dirty="0" smtClean="0">
                <a:solidFill>
                  <a:srgbClr val="0070C0"/>
                </a:solidFill>
              </a:rPr>
              <a:t>Stephanie Horine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2541588"/>
            <a:ext cx="1796716" cy="1796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31" y="1658538"/>
            <a:ext cx="2764685" cy="32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1"/>
            <a:ext cx="8458200" cy="676655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36916" y="455749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20976" y="456475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5030" y="2771480"/>
            <a:ext cx="399097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Another reference to the non-existent “</a:t>
            </a:r>
            <a:r>
              <a:rPr lang="en-US" dirty="0" err="1"/>
              <a:t>userAge</a:t>
            </a:r>
            <a:r>
              <a:rPr lang="en-US" dirty="0"/>
              <a:t>” html id… fix it on line 9 of the JavaScript file</a:t>
            </a:r>
          </a:p>
        </p:txBody>
      </p:sp>
    </p:spTree>
    <p:extLst>
      <p:ext uri="{BB962C8B-B14F-4D97-AF65-F5344CB8AC3E}">
        <p14:creationId xmlns:p14="http://schemas.microsoft.com/office/powerpoint/2010/main" val="5421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8629650" cy="690372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36916" y="455749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20976" y="456475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5542" y="3044859"/>
            <a:ext cx="36764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floatAnnualIncome</a:t>
            </a:r>
            <a:r>
              <a:rPr lang="en-US" dirty="0"/>
              <a:t> not defined?!? Let’s look at the JS file</a:t>
            </a:r>
          </a:p>
        </p:txBody>
      </p:sp>
    </p:spTree>
    <p:extLst>
      <p:ext uri="{BB962C8B-B14F-4D97-AF65-F5344CB8AC3E}">
        <p14:creationId xmlns:p14="http://schemas.microsoft.com/office/powerpoint/2010/main" val="5851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88" y="207389"/>
            <a:ext cx="5264553" cy="5899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9316" y="329938"/>
            <a:ext cx="3667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declared variable is </a:t>
            </a:r>
            <a:r>
              <a:rPr lang="en-US" dirty="0" err="1"/>
              <a:t>intAnnualIncome</a:t>
            </a:r>
            <a:r>
              <a:rPr lang="en-US" dirty="0"/>
              <a:t> but the programmer used </a:t>
            </a:r>
            <a:r>
              <a:rPr lang="en-US" dirty="0" err="1"/>
              <a:t>floatAnnualIncome</a:t>
            </a:r>
            <a:r>
              <a:rPr lang="en-US" dirty="0"/>
              <a:t> throughout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 it… probably easier to change and declare the variable as </a:t>
            </a:r>
            <a:r>
              <a:rPr lang="en-US" dirty="0" err="1"/>
              <a:t>floatAnnualIncome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sure you look for all </a:t>
            </a:r>
            <a:r>
              <a:rPr lang="en-US" dirty="0" err="1"/>
              <a:t>intAnnualIncome’s</a:t>
            </a:r>
            <a:r>
              <a:rPr lang="en-US" dirty="0"/>
              <a:t> in the program and change them</a:t>
            </a:r>
          </a:p>
        </p:txBody>
      </p:sp>
    </p:spTree>
    <p:extLst>
      <p:ext uri="{BB962C8B-B14F-4D97-AF65-F5344CB8AC3E}">
        <p14:creationId xmlns:p14="http://schemas.microsoft.com/office/powerpoint/2010/main" val="11222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85725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36916" y="4557492"/>
            <a:ext cx="2575761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20976" y="456475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80322" y="2828042"/>
            <a:ext cx="31202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error states: </a:t>
            </a:r>
            <a:r>
              <a:rPr lang="en-US" dirty="0" err="1"/>
              <a:t>floatAnunalTax</a:t>
            </a:r>
            <a:r>
              <a:rPr lang="en-US" dirty="0"/>
              <a:t> is not defined</a:t>
            </a:r>
          </a:p>
          <a:p>
            <a:r>
              <a:rPr lang="en-US" dirty="0"/>
              <a:t>Simple spelling error – fix it on line 51</a:t>
            </a:r>
          </a:p>
        </p:txBody>
      </p:sp>
    </p:spTree>
    <p:extLst>
      <p:ext uri="{BB962C8B-B14F-4D97-AF65-F5344CB8AC3E}">
        <p14:creationId xmlns:p14="http://schemas.microsoft.com/office/powerpoint/2010/main" val="5458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8591550" cy="687324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93128" y="1276538"/>
            <a:ext cx="2661719" cy="2018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71731" y="3847723"/>
            <a:ext cx="567652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Yes! The program executed… we solved the syntax errors.</a:t>
            </a:r>
          </a:p>
          <a:p>
            <a:r>
              <a:rPr lang="en-US" dirty="0"/>
              <a:t>But… wait… the answer is nothing like we expected. We need to check for logic errors. Checking for logic errors is harder (unless you have written out a detailed flowchart and pseudocode, which we did, of course)</a:t>
            </a:r>
          </a:p>
        </p:txBody>
      </p:sp>
    </p:spTree>
    <p:extLst>
      <p:ext uri="{BB962C8B-B14F-4D97-AF65-F5344CB8AC3E}">
        <p14:creationId xmlns:p14="http://schemas.microsoft.com/office/powerpoint/2010/main" val="35817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52450"/>
            <a:ext cx="9078664" cy="6057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8920" y="1013988"/>
            <a:ext cx="3467477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that tax rate is set to its decimal equivalent (5% = 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in line 49, tax rate is divide again by 100 (not necessary the way tax rate 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Lastly, in line 54 the output shows tax rate in %, which won’t work when using the decimal equivalent.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Solution: change tax rate to percent in lines 21, 25, 33, 39, 43 (ex .05 = 5)</a:t>
            </a:r>
          </a:p>
        </p:txBody>
      </p:sp>
    </p:spTree>
    <p:extLst>
      <p:ext uri="{BB962C8B-B14F-4D97-AF65-F5344CB8AC3E}">
        <p14:creationId xmlns:p14="http://schemas.microsoft.com/office/powerpoint/2010/main" val="20460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7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Syntax error types:</a:t>
            </a:r>
          </a:p>
          <a:p>
            <a:pPr lvl="1"/>
            <a:r>
              <a:rPr lang="en-US" dirty="0"/>
              <a:t>{} mismatches</a:t>
            </a:r>
          </a:p>
          <a:p>
            <a:pPr lvl="1"/>
            <a:r>
              <a:rPr lang="en-US" dirty="0"/>
              <a:t>Misspelled variable names</a:t>
            </a:r>
          </a:p>
          <a:p>
            <a:pPr lvl="1"/>
            <a:r>
              <a:rPr lang="en-US" dirty="0"/>
              <a:t>Trying to use non-declared variables</a:t>
            </a:r>
          </a:p>
          <a:p>
            <a:pPr lvl="1"/>
            <a:r>
              <a:rPr lang="en-US" dirty="0"/>
              <a:t>Improper relational operator (=&lt; vice </a:t>
            </a:r>
            <a:r>
              <a:rPr lang="en-US" dirty="0" smtClean="0"/>
              <a:t>&lt;=)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Logic errors:</a:t>
            </a:r>
          </a:p>
          <a:p>
            <a:pPr lvl="1"/>
            <a:r>
              <a:rPr lang="en-US" dirty="0"/>
              <a:t>Incorrect logical operator (|| versus &amp;&amp;)</a:t>
            </a:r>
          </a:p>
          <a:p>
            <a:pPr lvl="1"/>
            <a:r>
              <a:rPr lang="en-US" dirty="0"/>
              <a:t>Formula error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262" y="1825625"/>
            <a:ext cx="3744996" cy="37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JavaScript debugging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884" y="1825625"/>
            <a:ext cx="6444916" cy="4351338"/>
          </a:xfrm>
        </p:spPr>
        <p:txBody>
          <a:bodyPr/>
          <a:lstStyle/>
          <a:p>
            <a:r>
              <a:rPr lang="en-US" dirty="0"/>
              <a:t>Video walkthrough of debugging this program is posted at:</a:t>
            </a:r>
          </a:p>
          <a:p>
            <a:pPr lvl="1"/>
            <a:r>
              <a:rPr lang="en-US" dirty="0">
                <a:hlinkClick r:id="rId2"/>
              </a:rPr>
              <a:t>https://youtu.be/3TXiCHTd6_o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7" y="2127385"/>
            <a:ext cx="4105275" cy="32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63" y="24384"/>
            <a:ext cx="5305926" cy="68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Debugging the income tax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1632799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sz="2000" dirty="0" smtClean="0">
                <a:hlinkClick r:id="rId2"/>
              </a:rPr>
              <a:t>https://tu-cis.github.io/cis-2013-starter/bad_income.html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try to run the program.</a:t>
            </a:r>
          </a:p>
          <a:p>
            <a:r>
              <a:rPr lang="en-US" sz="2000" dirty="0"/>
              <a:t>It doesn’t work no matter what values you enter or the number of times you click “Calculate”. We need to fix this program.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19" y="3359052"/>
            <a:ext cx="6603161" cy="33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problems… Many problems.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10926" cy="4351338"/>
          </a:xfrm>
        </p:spPr>
        <p:txBody>
          <a:bodyPr>
            <a:normAutofit/>
          </a:bodyPr>
          <a:lstStyle/>
          <a:p>
            <a:r>
              <a:rPr lang="en-US" dirty="0"/>
              <a:t>As we discussed in class, debugging is part of writing programs. </a:t>
            </a:r>
          </a:p>
          <a:p>
            <a:r>
              <a:rPr lang="en-US" dirty="0"/>
              <a:t>In this program, depending on how you count up the changes required, there are 15-20 total errors, most of which are syntax errors.</a:t>
            </a:r>
          </a:p>
          <a:p>
            <a:r>
              <a:rPr lang="en-US" dirty="0"/>
              <a:t>Syntax errors are usually much easier to find than logic errors</a:t>
            </a:r>
          </a:p>
          <a:p>
            <a:r>
              <a:rPr lang="en-US" dirty="0"/>
              <a:t>Run your program in Firefox as we will be using Firefox developer debugging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576" y="2346158"/>
            <a:ext cx="3456775" cy="20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5573"/>
          <a:stretch/>
        </p:blipFill>
        <p:spPr>
          <a:xfrm>
            <a:off x="1741715" y="586407"/>
            <a:ext cx="5297715" cy="592784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27158" y="3128212"/>
            <a:ext cx="385010" cy="154004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56042" y="3973638"/>
            <a:ext cx="385010" cy="154004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62275" y="586407"/>
            <a:ext cx="3339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the { }’s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 on line 24 has no matching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one to line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 on line 30 not necessary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} on line 44 appears to end the </a:t>
            </a:r>
            <a:r>
              <a:rPr lang="en-US" dirty="0" err="1"/>
              <a:t>calculateIncome</a:t>
            </a:r>
            <a:r>
              <a:rPr lang="en-US" dirty="0"/>
              <a:t> function prematurely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it</a:t>
            </a:r>
          </a:p>
        </p:txBody>
      </p:sp>
    </p:spTree>
    <p:extLst>
      <p:ext uri="{BB962C8B-B14F-4D97-AF65-F5344CB8AC3E}">
        <p14:creationId xmlns:p14="http://schemas.microsoft.com/office/powerpoint/2010/main" val="35102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9877" b="17194"/>
          <a:stretch/>
        </p:blipFill>
        <p:spPr>
          <a:xfrm>
            <a:off x="1713903" y="450098"/>
            <a:ext cx="5632167" cy="593618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11658" y="3927112"/>
            <a:ext cx="413886" cy="19058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61933" y="1047555"/>
            <a:ext cx="413886" cy="26774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80421" y="924026"/>
            <a:ext cx="2791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If-else statements on lines 11-28 are properly nested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If-else statements on lines 29 – 43 are not properly nested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fix, add else statement to line 35 and properly indent, add {}’s</a:t>
            </a:r>
          </a:p>
        </p:txBody>
      </p:sp>
    </p:spTree>
    <p:extLst>
      <p:ext uri="{BB962C8B-B14F-4D97-AF65-F5344CB8AC3E}">
        <p14:creationId xmlns:p14="http://schemas.microsoft.com/office/powerpoint/2010/main" val="37592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"/>
            <a:ext cx="8572501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36916" y="477520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42858" y="3193144"/>
            <a:ext cx="38898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error on line 13, =&lt; not allowed</a:t>
            </a:r>
          </a:p>
        </p:txBody>
      </p:sp>
      <p:sp>
        <p:nvSpPr>
          <p:cNvPr id="5" name="Oval 4"/>
          <p:cNvSpPr/>
          <p:nvPr/>
        </p:nvSpPr>
        <p:spPr>
          <a:xfrm>
            <a:off x="6320976" y="478246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5046" y="382556"/>
            <a:ext cx="34989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=&lt; is unauthorized syntax; you must use &lt;=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 lines 13, 19, 31, 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Happened to notice the use of logical OR (||) when our problem logic requires AND (&amp;&amp;)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Note: this is a logic problem, not a syntax error, so Firebug would NOT catch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|| to &amp;&amp; for lines 19 and 37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32" y="382556"/>
            <a:ext cx="4662013" cy="50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93" y="228881"/>
            <a:ext cx="7770529" cy="62164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36916" y="455749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20976" y="4564752"/>
            <a:ext cx="2148115" cy="9434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47118" y="2771193"/>
            <a:ext cx="3163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is wrong on line 61… let’s go look</a:t>
            </a:r>
          </a:p>
        </p:txBody>
      </p:sp>
    </p:spTree>
    <p:extLst>
      <p:ext uri="{BB962C8B-B14F-4D97-AF65-F5344CB8AC3E}">
        <p14:creationId xmlns:p14="http://schemas.microsoft.com/office/powerpoint/2010/main" val="16147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24" y="1499851"/>
            <a:ext cx="4458322" cy="20481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57061" y="2239347"/>
            <a:ext cx="1548882" cy="4012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2286" y="1129004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problem? Its not obvious until you look at the html page and note that there is no id called “</a:t>
            </a:r>
            <a:r>
              <a:rPr lang="en-US" dirty="0" err="1"/>
              <a:t>userAge</a:t>
            </a:r>
            <a:r>
              <a:rPr lang="en-US" dirty="0"/>
              <a:t>”, but there is an “age” 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“</a:t>
            </a:r>
            <a:r>
              <a:rPr lang="en-US" dirty="0" err="1"/>
              <a:t>userAge</a:t>
            </a:r>
            <a:r>
              <a:rPr lang="en-US" dirty="0"/>
              <a:t>” to “age”</a:t>
            </a:r>
          </a:p>
        </p:txBody>
      </p:sp>
    </p:spTree>
    <p:extLst>
      <p:ext uri="{BB962C8B-B14F-4D97-AF65-F5344CB8AC3E}">
        <p14:creationId xmlns:p14="http://schemas.microsoft.com/office/powerpoint/2010/main" val="25114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602</Words>
  <Application>Microsoft Office PowerPoint</Application>
  <PresentationFormat>Widescreen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CIS 2013 – Debugging the Income Tax program</vt:lpstr>
      <vt:lpstr>Debugging the income tax program</vt:lpstr>
      <vt:lpstr>We have problems… Many problems.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Debugged program</vt:lpstr>
      <vt:lpstr>Firefox JavaScript debugging walkthrough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Aurigemma, Sal</dc:creator>
  <cp:lastModifiedBy>Horine, Stephanie</cp:lastModifiedBy>
  <cp:revision>30</cp:revision>
  <dcterms:created xsi:type="dcterms:W3CDTF">2014-10-10T16:17:52Z</dcterms:created>
  <dcterms:modified xsi:type="dcterms:W3CDTF">2019-10-14T17:42:39Z</dcterms:modified>
</cp:coreProperties>
</file>