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58" r:id="rId1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1D2"/>
    <a:srgbClr val="2C4F72"/>
    <a:srgbClr val="4D4D4D"/>
    <a:srgbClr val="292929"/>
    <a:srgbClr val="2F81C5"/>
    <a:srgbClr val="27510C"/>
    <a:srgbClr val="0F796B"/>
    <a:srgbClr val="1CB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9" autoAdjust="0"/>
    <p:restoredTop sz="95298" autoAdjust="0"/>
  </p:normalViewPr>
  <p:slideViewPr>
    <p:cSldViewPr>
      <p:cViewPr varScale="1">
        <p:scale>
          <a:sx n="84" d="100"/>
          <a:sy n="84" d="100"/>
        </p:scale>
        <p:origin x="1526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6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ED792B36-EB44-4B15-913E-94F66BB1F7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AEE442B-B377-4A45-B24A-B9D93B3839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147E2B18-5D76-4A8A-B915-D14338DC1D4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626074C2-52F2-40F3-8070-8878A7873B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effectLst/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8BDDB93-A6CE-4A11-BC2C-C546656952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B7FF0C9-140D-4C59-8EB0-F501D3CA10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FB35F7-8BF8-4EB7-8D05-AB7E418B587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7F3E7EC-A904-4782-A462-3FB04488585C}" type="datetimeFigureOut">
              <a:rPr lang="ko-KR" altLang="en-US"/>
              <a:pPr>
                <a:defRPr/>
              </a:pPr>
              <a:t>2019-10-24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A941CF9-A580-438F-B0A1-60879C587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39AEDCBD-FD15-4648-88B1-D96D69AAA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8839F-DD69-49AD-BAEC-A053421E5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A53B18-F7B2-4466-B9EC-F459EDE2D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effectLst/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D15A913-2569-4907-B396-3BBB173D83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7D195224-43EF-4475-B71D-62A117EB80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478AB4AD-EADC-4E15-9639-5AC27D7D9D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A8A1121B-6569-4EB2-9139-5C9F06598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49AF1D19-A74F-41D0-9AA4-1E6AEAC78A9A}" type="slidenum">
              <a:rPr lang="ko-KR" altLang="en-US">
                <a:latin typeface="굴림" panose="020B0600000101010101" pitchFamily="34" charset="-127"/>
                <a:ea typeface="굴림" panose="020B0600000101010101" pitchFamily="34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9898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414B6-79DC-4568-A771-A830C19A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3E3DA90-669E-440C-BEDB-33A12453892C}" type="datetimeFigureOut">
              <a:rPr lang="ko-KR" altLang="en-US"/>
              <a:pPr>
                <a:defRPr/>
              </a:pPr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7703E-E09E-4408-96BD-CBD4C6B7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A9336-9754-4B01-9E4D-C89A1FA4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C6F22684-3ADC-4A3E-A8EC-889F37C2D7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F03FC-124A-4E79-9EA3-243AFD9F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C16D30B-905A-434D-A423-D97E9119EF02}" type="datetimeFigureOut">
              <a:rPr lang="ko-KR" altLang="en-US"/>
              <a:pPr>
                <a:defRPr/>
              </a:pPr>
              <a:t>2019-10-24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B98FE-097B-4F83-B8F3-561C0F9D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B00E7-BA13-4C5D-B9AD-A13A72AC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E4A0DDA-E36F-4DA7-9885-B4476AF918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0" y="847050"/>
            <a:ext cx="9144000" cy="79057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3463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5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3.xml" 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theme" Target="../theme/theme4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3" descr="37">
            <a:extLst>
              <a:ext uri="{FF2B5EF4-FFF2-40B4-BE49-F238E27FC236}">
                <a16:creationId xmlns:a16="http://schemas.microsoft.com/office/drawing/2014/main" id="{A9D53339-8FED-4C9C-B8C1-C303C22A4C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96"/>
          <a:stretch>
            <a:fillRect/>
          </a:stretch>
        </p:blipFill>
        <p:spPr bwMode="auto">
          <a:xfrm>
            <a:off x="0" y="0"/>
            <a:ext cx="9142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51" descr="37">
            <a:extLst>
              <a:ext uri="{FF2B5EF4-FFF2-40B4-BE49-F238E27FC236}">
                <a16:creationId xmlns:a16="http://schemas.microsoft.com/office/drawing/2014/main" id="{FE9BE4A5-B256-46E6-A0E4-A56C4C4163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77"/>
          <a:stretch>
            <a:fillRect/>
          </a:stretch>
        </p:blipFill>
        <p:spPr bwMode="auto">
          <a:xfrm>
            <a:off x="0" y="6381750"/>
            <a:ext cx="9142413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4" descr="37-1">
            <a:extLst>
              <a:ext uri="{FF2B5EF4-FFF2-40B4-BE49-F238E27FC236}">
                <a16:creationId xmlns:a16="http://schemas.microsoft.com/office/drawing/2014/main" id="{8196A187-75D8-48F6-89BE-C476F75CA8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8" b="38458"/>
          <a:stretch>
            <a:fillRect/>
          </a:stretch>
        </p:blipFill>
        <p:spPr bwMode="auto">
          <a:xfrm>
            <a:off x="4500563" y="1588"/>
            <a:ext cx="464185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5" descr="37-2">
            <a:extLst>
              <a:ext uri="{FF2B5EF4-FFF2-40B4-BE49-F238E27FC236}">
                <a16:creationId xmlns:a16="http://schemas.microsoft.com/office/drawing/2014/main" id="{A2F5DE71-F2D6-47C0-95AA-635ABD71DD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b="32161"/>
          <a:stretch>
            <a:fillRect/>
          </a:stretch>
        </p:blipFill>
        <p:spPr bwMode="auto">
          <a:xfrm>
            <a:off x="0" y="1588"/>
            <a:ext cx="914400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2" descr="37-1">
            <a:extLst>
              <a:ext uri="{FF2B5EF4-FFF2-40B4-BE49-F238E27FC236}">
                <a16:creationId xmlns:a16="http://schemas.microsoft.com/office/drawing/2014/main" id="{4CC8834E-96A6-4A85-965E-E54F1965E4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" t="13245" r="54732" b="51030"/>
          <a:stretch>
            <a:fillRect/>
          </a:stretch>
        </p:blipFill>
        <p:spPr bwMode="auto">
          <a:xfrm>
            <a:off x="755650" y="908050"/>
            <a:ext cx="338455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>
            <a:extLst>
              <a:ext uri="{FF2B5EF4-FFF2-40B4-BE49-F238E27FC236}">
                <a16:creationId xmlns:a16="http://schemas.microsoft.com/office/drawing/2014/main" id="{19CD41F3-3E05-41A6-916C-6E17640FF3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8EA6BD8B-04DE-4A3B-9C94-71C499BA3C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3" descr="38">
            <a:extLst>
              <a:ext uri="{FF2B5EF4-FFF2-40B4-BE49-F238E27FC236}">
                <a16:creationId xmlns:a16="http://schemas.microsoft.com/office/drawing/2014/main" id="{F57C24DE-4BD5-4E2E-96FB-4C6C26CA5D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4" descr="38">
            <a:extLst>
              <a:ext uri="{FF2B5EF4-FFF2-40B4-BE49-F238E27FC236}">
                <a16:creationId xmlns:a16="http://schemas.microsoft.com/office/drawing/2014/main" id="{2D9C2FC7-F54B-49EF-A866-F11FE47D97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34" charset="-127"/>
          <a:ea typeface="맑은 고딕" panose="020B0503020000020004" pitchFamily="34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14">
            <a:extLst>
              <a:ext uri="{FF2B5EF4-FFF2-40B4-BE49-F238E27FC236}">
                <a16:creationId xmlns:a16="http://schemas.microsoft.com/office/drawing/2014/main" id="{16421E59-16FB-4B5A-BFE4-6B7AE36E2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4533900"/>
            <a:ext cx="104775" cy="1047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endParaRPr lang="ko-KR" altLang="en-US"/>
          </a:p>
        </p:txBody>
      </p:sp>
      <p:sp>
        <p:nvSpPr>
          <p:cNvPr id="9219" name="Oval 15">
            <a:extLst>
              <a:ext uri="{FF2B5EF4-FFF2-40B4-BE49-F238E27FC236}">
                <a16:creationId xmlns:a16="http://schemas.microsoft.com/office/drawing/2014/main" id="{5D123EFC-F652-476E-96AC-C7349686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533900"/>
            <a:ext cx="104775" cy="1047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r" eaLnBrk="1" hangingPunct="1"/>
            <a:endParaRPr lang="ko-KR" altLang="en-US"/>
          </a:p>
        </p:txBody>
      </p:sp>
      <p:sp>
        <p:nvSpPr>
          <p:cNvPr id="9220" name="Rectangle 14">
            <a:extLst>
              <a:ext uri="{FF2B5EF4-FFF2-40B4-BE49-F238E27FC236}">
                <a16:creationId xmlns:a16="http://schemas.microsoft.com/office/drawing/2014/main" id="{73F80F30-137E-47C6-816E-DFEBE89B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196975"/>
            <a:ext cx="1284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Development</a:t>
            </a:r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A4D6FF7F-AFEC-47C9-B6A8-B067C2BB21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1475" y="2159000"/>
            <a:ext cx="314325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0A6B68D2-7F17-4B7E-8AA3-7FE0F9E80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5650" y="1354138"/>
            <a:ext cx="314325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67" name="Line 19">
            <a:extLst>
              <a:ext uri="{FF2B5EF4-FFF2-40B4-BE49-F238E27FC236}">
                <a16:creationId xmlns:a16="http://schemas.microsoft.com/office/drawing/2014/main" id="{96EBF518-E3E6-4946-B027-230DD8E782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2538" y="2963863"/>
            <a:ext cx="314325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24" name="Rectangle 20">
            <a:extLst>
              <a:ext uri="{FF2B5EF4-FFF2-40B4-BE49-F238E27FC236}">
                <a16:creationId xmlns:a16="http://schemas.microsoft.com/office/drawing/2014/main" id="{76AA941D-1749-46EA-911C-EFDEC89DB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0" y="2806700"/>
            <a:ext cx="836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Success</a:t>
            </a:r>
          </a:p>
        </p:txBody>
      </p:sp>
      <p:sp>
        <p:nvSpPr>
          <p:cNvPr id="9225" name="Rectangle 25">
            <a:extLst>
              <a:ext uri="{FF2B5EF4-FFF2-40B4-BE49-F238E27FC236}">
                <a16:creationId xmlns:a16="http://schemas.microsoft.com/office/drawing/2014/main" id="{B66DCC02-86E5-4193-ABB0-6B2BFFA8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2001838"/>
            <a:ext cx="854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 algn="ctr" latinLnBrk="1"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Purpose</a:t>
            </a:r>
          </a:p>
        </p:txBody>
      </p:sp>
      <p:pic>
        <p:nvPicPr>
          <p:cNvPr id="9226" name="Picture 26" descr="ti013d10104">
            <a:extLst>
              <a:ext uri="{FF2B5EF4-FFF2-40B4-BE49-F238E27FC236}">
                <a16:creationId xmlns:a16="http://schemas.microsoft.com/office/drawing/2014/main" id="{777D437B-9A8F-4A46-B73D-3894E0B6D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25" r="93089" b="5307"/>
          <a:stretch>
            <a:fillRect/>
          </a:stretch>
        </p:blipFill>
        <p:spPr bwMode="auto">
          <a:xfrm rot="810620">
            <a:off x="6438900" y="1909763"/>
            <a:ext cx="43973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5" name="AutoShape 27">
            <a:extLst>
              <a:ext uri="{FF2B5EF4-FFF2-40B4-BE49-F238E27FC236}">
                <a16:creationId xmlns:a16="http://schemas.microsoft.com/office/drawing/2014/main" id="{EDC02660-4F4D-4604-8CC4-95730094222B}"/>
              </a:ext>
            </a:extLst>
          </p:cNvPr>
          <p:cNvSpPr>
            <a:spLocks noChangeArrowheads="1"/>
          </p:cNvSpPr>
          <p:nvPr/>
        </p:nvSpPr>
        <p:spPr bwMode="auto">
          <a:xfrm rot="14057932">
            <a:off x="6970712" y="1879601"/>
            <a:ext cx="307975" cy="431800"/>
          </a:xfrm>
          <a:prstGeom prst="upArrow">
            <a:avLst>
              <a:gd name="adj1" fmla="val 33917"/>
              <a:gd name="adj2" fmla="val 53648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76" name="AutoShape 28">
            <a:extLst>
              <a:ext uri="{FF2B5EF4-FFF2-40B4-BE49-F238E27FC236}">
                <a16:creationId xmlns:a16="http://schemas.microsoft.com/office/drawing/2014/main" id="{E16D4EC5-18CB-4986-AE95-09A7684BAE2E}"/>
              </a:ext>
            </a:extLst>
          </p:cNvPr>
          <p:cNvSpPr>
            <a:spLocks noChangeArrowheads="1"/>
          </p:cNvSpPr>
          <p:nvPr/>
        </p:nvSpPr>
        <p:spPr bwMode="auto">
          <a:xfrm rot="14057932">
            <a:off x="6684963" y="1741488"/>
            <a:ext cx="206375" cy="288925"/>
          </a:xfrm>
          <a:prstGeom prst="upArrow">
            <a:avLst>
              <a:gd name="adj1" fmla="val 33917"/>
              <a:gd name="adj2" fmla="val 53569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77" name="AutoShape 29">
            <a:extLst>
              <a:ext uri="{FF2B5EF4-FFF2-40B4-BE49-F238E27FC236}">
                <a16:creationId xmlns:a16="http://schemas.microsoft.com/office/drawing/2014/main" id="{8F14A2AB-CEF6-4E4F-A885-07055905D64A}"/>
              </a:ext>
            </a:extLst>
          </p:cNvPr>
          <p:cNvSpPr>
            <a:spLocks noChangeArrowheads="1"/>
          </p:cNvSpPr>
          <p:nvPr/>
        </p:nvSpPr>
        <p:spPr bwMode="auto">
          <a:xfrm rot="14057932">
            <a:off x="6696075" y="2506663"/>
            <a:ext cx="206375" cy="288925"/>
          </a:xfrm>
          <a:prstGeom prst="upArrow">
            <a:avLst>
              <a:gd name="adj1" fmla="val 33917"/>
              <a:gd name="adj2" fmla="val 53569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Rectangle 142">
            <a:extLst>
              <a:ext uri="{FF2B5EF4-FFF2-40B4-BE49-F238E27FC236}">
                <a16:creationId xmlns:a16="http://schemas.microsoft.com/office/drawing/2014/main" id="{5834BDB8-B31C-477E-BC87-3E9A8C5B28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94555" y="4699000"/>
            <a:ext cx="300165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r" eaLnBrk="1" latinLnBrk="1" hangingPunct="1">
              <a:spcAft>
                <a:spcPts val="200"/>
              </a:spcAft>
              <a:defRPr/>
            </a:pPr>
            <a:r>
              <a:rPr lang="en-US" altLang="ko-KR" sz="3600" spc="-2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Kubernetes </a:t>
            </a:r>
            <a:r>
              <a:rPr lang="en-US" altLang="ko-KR" sz="3600" spc="-2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PoC</a:t>
            </a:r>
            <a:endParaRPr lang="en-US" altLang="ko-KR" sz="3600" spc="-2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" name="Rectangle 142">
            <a:extLst>
              <a:ext uri="{FF2B5EF4-FFF2-40B4-BE49-F238E27FC236}">
                <a16:creationId xmlns:a16="http://schemas.microsoft.com/office/drawing/2014/main" id="{173D219F-3163-40C4-A450-383CCA6ACB3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83762" y="5229200"/>
            <a:ext cx="13721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r" eaLnBrk="1" latinLnBrk="1" hangingPunct="1">
              <a:spcAft>
                <a:spcPts val="200"/>
              </a:spcAft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결과 보고서</a:t>
            </a:r>
          </a:p>
        </p:txBody>
      </p:sp>
      <p:cxnSp>
        <p:nvCxnSpPr>
          <p:cNvPr id="9232" name="직선 연결선 19">
            <a:extLst>
              <a:ext uri="{FF2B5EF4-FFF2-40B4-BE49-F238E27FC236}">
                <a16:creationId xmlns:a16="http://schemas.microsoft.com/office/drawing/2014/main" id="{F4C1F37C-B0A4-4547-8B52-3FA0D72709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200" y="5589588"/>
            <a:ext cx="14414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9233" name="그림 7">
            <a:extLst>
              <a:ext uri="{FF2B5EF4-FFF2-40B4-BE49-F238E27FC236}">
                <a16:creationId xmlns:a16="http://schemas.microsoft.com/office/drawing/2014/main" id="{5E819220-6341-4F71-8E7F-C3CAFDE3C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876925"/>
            <a:ext cx="13017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2">
            <a:extLst>
              <a:ext uri="{FF2B5EF4-FFF2-40B4-BE49-F238E27FC236}">
                <a16:creationId xmlns:a16="http://schemas.microsoft.com/office/drawing/2014/main" id="{48D44B10-4F9F-4C3F-AC46-B078D1EF5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38113"/>
            <a:ext cx="5356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추가 개선 사항</a:t>
            </a:r>
            <a:endParaRPr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09A7B87-D13B-4A58-94CF-A4AF05715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47725"/>
            <a:ext cx="9144000" cy="7905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920D3E3-D91B-4FF5-B4FD-2FD848CB0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91440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WATCHING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A5630B6C-B257-4093-8F4C-9E7393B3C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33825"/>
            <a:ext cx="9144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㈜아이엔소프트</a:t>
            </a:r>
            <a:endParaRPr lang="en-US" altLang="ko-KR" sz="11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algn="ctr" eaLnBrk="1" latinLnBrk="1" hangingPunct="1">
              <a:lnSpc>
                <a:spcPct val="120000"/>
              </a:lnSpc>
              <a:defRPr/>
            </a:pPr>
            <a:r>
              <a:rPr lang="ko-KR" alt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서울시 영등포구 문래동 </a:t>
            </a:r>
            <a:r>
              <a:rPr lang="en-US" altLang="ko-KR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3</a:t>
            </a:r>
            <a:r>
              <a:rPr lang="ko-KR" alt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가 에이스하이테크시티 </a:t>
            </a:r>
            <a:r>
              <a:rPr lang="en-US" altLang="ko-KR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2</a:t>
            </a:r>
            <a:r>
              <a:rPr lang="ko-KR" alt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동 </a:t>
            </a:r>
            <a:r>
              <a:rPr lang="en-US" altLang="ko-KR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504</a:t>
            </a:r>
            <a:r>
              <a:rPr lang="ko-KR" alt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호</a:t>
            </a:r>
            <a:r>
              <a:rPr lang="en-US" altLang="ko-KR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연구소 </a:t>
            </a:r>
            <a:r>
              <a:rPr lang="en-US" altLang="ko-KR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305</a:t>
            </a:r>
            <a:r>
              <a:rPr lang="ko-KR" alt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호</a:t>
            </a:r>
            <a:endParaRPr lang="en-US" altLang="ko-KR" sz="11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algn="ctr" eaLnBrk="1" latinLnBrk="1" hangingPunct="1">
              <a:lnSpc>
                <a:spcPct val="120000"/>
              </a:lnSpc>
              <a:defRPr/>
            </a:pPr>
            <a:r>
              <a:rPr lang="en-US" altLang="ko-KR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email: sales@in-soft.co.kr</a:t>
            </a:r>
          </a:p>
          <a:p>
            <a:pPr algn="ctr" eaLnBrk="1" latinLnBrk="1" hangingPunct="1">
              <a:lnSpc>
                <a:spcPct val="120000"/>
              </a:lnSpc>
              <a:defRPr/>
            </a:pPr>
            <a:r>
              <a:rPr lang="en-US" altLang="ko-KR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Tel: 02-6309-5743</a:t>
            </a:r>
            <a:endParaRPr lang="ko-KR" altLang="en-US" sz="11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20484" name="직선 연결선 11">
            <a:extLst>
              <a:ext uri="{FF2B5EF4-FFF2-40B4-BE49-F238E27FC236}">
                <a16:creationId xmlns:a16="http://schemas.microsoft.com/office/drawing/2014/main" id="{8790013B-4BE0-4373-B1A0-F05ED2F364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3225" y="3500438"/>
            <a:ext cx="719138" cy="0"/>
          </a:xfrm>
          <a:prstGeom prst="line">
            <a:avLst/>
          </a:prstGeom>
          <a:noFill/>
          <a:ln w="28575" algn="ctr">
            <a:solidFill>
              <a:srgbClr val="25AAE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4">
            <a:extLst>
              <a:ext uri="{FF2B5EF4-FFF2-40B4-BE49-F238E27FC236}">
                <a16:creationId xmlns:a16="http://schemas.microsoft.com/office/drawing/2014/main" id="{1F68CF1E-EAA7-489A-89CE-F7DF5088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4000" b="1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4000" b="1" spc="-2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결과 보고서 목차 </a:t>
            </a:r>
            <a:r>
              <a:rPr lang="en-US" altLang="ko-KR" sz="4000" b="1" spc="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3" name="Rectangle 304">
            <a:extLst>
              <a:ext uri="{FF2B5EF4-FFF2-40B4-BE49-F238E27FC236}">
                <a16:creationId xmlns:a16="http://schemas.microsoft.com/office/drawing/2014/main" id="{B213D290-FA08-4FFD-8744-3842E2740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3671888"/>
            <a:ext cx="2466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1400" b="1" spc="300" dirty="0" err="1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PoC</a:t>
            </a:r>
            <a:r>
              <a:rPr kumimoji="0" lang="en-US" altLang="ko-KR" sz="1400" b="1" spc="300" dirty="0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spc="300" dirty="0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kumimoji="0" lang="en-US" altLang="ko-KR" sz="1400" b="1" spc="300" dirty="0">
              <a:solidFill>
                <a:srgbClr val="2143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Rectangle 304">
            <a:extLst>
              <a:ext uri="{FF2B5EF4-FFF2-40B4-BE49-F238E27FC236}">
                <a16:creationId xmlns:a16="http://schemas.microsoft.com/office/drawing/2014/main" id="{D0B21EE5-4BD1-4D19-94AB-05D196556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4257675"/>
            <a:ext cx="24669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1400" b="1" spc="300" dirty="0" err="1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PoC</a:t>
            </a:r>
            <a:r>
              <a:rPr kumimoji="0" lang="en-US" altLang="ko-KR" sz="1400" b="1" spc="300" dirty="0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400" b="1" spc="300" dirty="0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kumimoji="0" lang="en-US" altLang="ko-KR" sz="1400" b="1" spc="300" dirty="0">
              <a:solidFill>
                <a:srgbClr val="2143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304">
            <a:extLst>
              <a:ext uri="{FF2B5EF4-FFF2-40B4-BE49-F238E27FC236}">
                <a16:creationId xmlns:a16="http://schemas.microsoft.com/office/drawing/2014/main" id="{B94273F7-D213-4020-9F83-56DEEC023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4841875"/>
            <a:ext cx="2466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400" b="1" spc="300" dirty="0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endParaRPr kumimoji="0" lang="en-US" altLang="ko-KR" sz="1400" b="1" spc="300" dirty="0">
              <a:solidFill>
                <a:srgbClr val="2143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46" name="그룹 10">
            <a:extLst>
              <a:ext uri="{FF2B5EF4-FFF2-40B4-BE49-F238E27FC236}">
                <a16:creationId xmlns:a16="http://schemas.microsoft.com/office/drawing/2014/main" id="{0EA4384C-5CD0-49AC-821E-244069B5C3D7}"/>
              </a:ext>
            </a:extLst>
          </p:cNvPr>
          <p:cNvGrpSpPr>
            <a:grpSpLocks/>
          </p:cNvGrpSpPr>
          <p:nvPr/>
        </p:nvGrpSpPr>
        <p:grpSpPr bwMode="auto">
          <a:xfrm>
            <a:off x="992188" y="3611563"/>
            <a:ext cx="1025525" cy="339725"/>
            <a:chOff x="2871787" y="3371040"/>
            <a:chExt cx="1025525" cy="338138"/>
          </a:xfrm>
        </p:grpSpPr>
        <p:sp>
          <p:nvSpPr>
            <p:cNvPr id="10290" name="타원 8">
              <a:extLst>
                <a:ext uri="{FF2B5EF4-FFF2-40B4-BE49-F238E27FC236}">
                  <a16:creationId xmlns:a16="http://schemas.microsoft.com/office/drawing/2014/main" id="{F723FAA5-2ACD-4466-A5D3-09E339399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3390900"/>
              <a:ext cx="317500" cy="317500"/>
            </a:xfrm>
            <a:prstGeom prst="ellipse">
              <a:avLst/>
            </a:prstGeom>
            <a:solidFill>
              <a:srgbClr val="395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0291" name="Rectangle 304">
              <a:extLst>
                <a:ext uri="{FF2B5EF4-FFF2-40B4-BE49-F238E27FC236}">
                  <a16:creationId xmlns:a16="http://schemas.microsoft.com/office/drawing/2014/main" id="{416232F1-A5F7-4C6A-B02B-2F558400C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787" y="3371040"/>
              <a:ext cx="10255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01</a:t>
              </a:r>
            </a:p>
          </p:txBody>
        </p:sp>
      </p:grpSp>
      <p:grpSp>
        <p:nvGrpSpPr>
          <p:cNvPr id="10247" name="그룹 11">
            <a:extLst>
              <a:ext uri="{FF2B5EF4-FFF2-40B4-BE49-F238E27FC236}">
                <a16:creationId xmlns:a16="http://schemas.microsoft.com/office/drawing/2014/main" id="{993FCD23-7A11-49A0-936E-49E8817D8A2F}"/>
              </a:ext>
            </a:extLst>
          </p:cNvPr>
          <p:cNvGrpSpPr>
            <a:grpSpLocks/>
          </p:cNvGrpSpPr>
          <p:nvPr/>
        </p:nvGrpSpPr>
        <p:grpSpPr bwMode="auto">
          <a:xfrm>
            <a:off x="992188" y="4198938"/>
            <a:ext cx="1025525" cy="338137"/>
            <a:chOff x="2871787" y="3934600"/>
            <a:chExt cx="1025525" cy="338138"/>
          </a:xfrm>
        </p:grpSpPr>
        <p:sp>
          <p:nvSpPr>
            <p:cNvPr id="10288" name="타원 20">
              <a:extLst>
                <a:ext uri="{FF2B5EF4-FFF2-40B4-BE49-F238E27FC236}">
                  <a16:creationId xmlns:a16="http://schemas.microsoft.com/office/drawing/2014/main" id="{76AA1850-FDF3-44A9-BF9C-EADB1132E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3949700"/>
              <a:ext cx="317500" cy="317500"/>
            </a:xfrm>
            <a:prstGeom prst="ellipse">
              <a:avLst/>
            </a:prstGeom>
            <a:solidFill>
              <a:srgbClr val="395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0289" name="Rectangle 304">
              <a:extLst>
                <a:ext uri="{FF2B5EF4-FFF2-40B4-BE49-F238E27FC236}">
                  <a16:creationId xmlns:a16="http://schemas.microsoft.com/office/drawing/2014/main" id="{C9D94F90-5E4C-4F74-9316-7FD5EB87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787" y="3934600"/>
              <a:ext cx="10255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02</a:t>
              </a:r>
            </a:p>
          </p:txBody>
        </p:sp>
      </p:grpSp>
      <p:grpSp>
        <p:nvGrpSpPr>
          <p:cNvPr id="10248" name="그룹 12">
            <a:extLst>
              <a:ext uri="{FF2B5EF4-FFF2-40B4-BE49-F238E27FC236}">
                <a16:creationId xmlns:a16="http://schemas.microsoft.com/office/drawing/2014/main" id="{A7040AC7-0959-404A-8AF8-0CE93B1A0EF6}"/>
              </a:ext>
            </a:extLst>
          </p:cNvPr>
          <p:cNvGrpSpPr>
            <a:grpSpLocks/>
          </p:cNvGrpSpPr>
          <p:nvPr/>
        </p:nvGrpSpPr>
        <p:grpSpPr bwMode="auto">
          <a:xfrm>
            <a:off x="992188" y="4786313"/>
            <a:ext cx="1025525" cy="338137"/>
            <a:chOff x="2871787" y="4520388"/>
            <a:chExt cx="1025525" cy="338137"/>
          </a:xfrm>
        </p:grpSpPr>
        <p:sp>
          <p:nvSpPr>
            <p:cNvPr id="10286" name="타원 21">
              <a:extLst>
                <a:ext uri="{FF2B5EF4-FFF2-40B4-BE49-F238E27FC236}">
                  <a16:creationId xmlns:a16="http://schemas.microsoft.com/office/drawing/2014/main" id="{0AE2495C-0AEA-4CE3-987D-727FA8B1E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4540250"/>
              <a:ext cx="317500" cy="317500"/>
            </a:xfrm>
            <a:prstGeom prst="ellipse">
              <a:avLst/>
            </a:prstGeom>
            <a:solidFill>
              <a:srgbClr val="395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0287" name="Rectangle 304">
              <a:extLst>
                <a:ext uri="{FF2B5EF4-FFF2-40B4-BE49-F238E27FC236}">
                  <a16:creationId xmlns:a16="http://schemas.microsoft.com/office/drawing/2014/main" id="{0B1AB6DE-D9E2-4764-B70A-1B8859680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787" y="4520388"/>
              <a:ext cx="10255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03</a:t>
              </a:r>
            </a:p>
          </p:txBody>
        </p:sp>
      </p:grpSp>
      <p:sp>
        <p:nvSpPr>
          <p:cNvPr id="23" name="Rectangle 142">
            <a:extLst>
              <a:ext uri="{FF2B5EF4-FFF2-40B4-BE49-F238E27FC236}">
                <a16:creationId xmlns:a16="http://schemas.microsoft.com/office/drawing/2014/main" id="{1B211B5B-D593-4435-922F-BC56FB90BDB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0" y="1196752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eaLnBrk="1" latinLnBrk="1" hangingPunct="1">
              <a:spcAft>
                <a:spcPts val="200"/>
              </a:spcAft>
              <a:defRPr/>
            </a:pPr>
            <a:r>
              <a:rPr lang="en-US" altLang="ko-KR" sz="2800" spc="-2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Kubernetes </a:t>
            </a:r>
            <a:r>
              <a:rPr lang="en-US" altLang="ko-KR" sz="2800" spc="-2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PoC</a:t>
            </a:r>
            <a:endParaRPr lang="en-US" altLang="ko-KR" sz="2800" spc="-2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Rectangle 304">
            <a:extLst>
              <a:ext uri="{FF2B5EF4-FFF2-40B4-BE49-F238E27FC236}">
                <a16:creationId xmlns:a16="http://schemas.microsoft.com/office/drawing/2014/main" id="{865F48CB-9B3C-426C-8D2C-E5C68CD42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5424488"/>
            <a:ext cx="2466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400" b="1" spc="300" dirty="0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 환경</a:t>
            </a:r>
            <a:endParaRPr kumimoji="0" lang="en-US" altLang="ko-KR" sz="1400" b="1" spc="300" dirty="0">
              <a:solidFill>
                <a:srgbClr val="2143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51" name="그룹 12">
            <a:extLst>
              <a:ext uri="{FF2B5EF4-FFF2-40B4-BE49-F238E27FC236}">
                <a16:creationId xmlns:a16="http://schemas.microsoft.com/office/drawing/2014/main" id="{F0F29BCE-A024-4900-B6B4-5E38E9074B78}"/>
              </a:ext>
            </a:extLst>
          </p:cNvPr>
          <p:cNvGrpSpPr>
            <a:grpSpLocks/>
          </p:cNvGrpSpPr>
          <p:nvPr/>
        </p:nvGrpSpPr>
        <p:grpSpPr bwMode="auto">
          <a:xfrm>
            <a:off x="992188" y="5368925"/>
            <a:ext cx="1025525" cy="338138"/>
            <a:chOff x="2871787" y="4520388"/>
            <a:chExt cx="1025525" cy="338137"/>
          </a:xfrm>
        </p:grpSpPr>
        <p:sp>
          <p:nvSpPr>
            <p:cNvPr id="10284" name="타원 21">
              <a:extLst>
                <a:ext uri="{FF2B5EF4-FFF2-40B4-BE49-F238E27FC236}">
                  <a16:creationId xmlns:a16="http://schemas.microsoft.com/office/drawing/2014/main" id="{4CC1A51A-4E23-49CD-A439-FF2C73473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4540250"/>
              <a:ext cx="317500" cy="317500"/>
            </a:xfrm>
            <a:prstGeom prst="ellipse">
              <a:avLst/>
            </a:prstGeom>
            <a:solidFill>
              <a:srgbClr val="395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0285" name="Rectangle 304">
              <a:extLst>
                <a:ext uri="{FF2B5EF4-FFF2-40B4-BE49-F238E27FC236}">
                  <a16:creationId xmlns:a16="http://schemas.microsoft.com/office/drawing/2014/main" id="{B07B2016-9340-4A5F-8C47-7728D145C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787" y="4520388"/>
              <a:ext cx="10255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04</a:t>
              </a:r>
            </a:p>
          </p:txBody>
        </p:sp>
      </p:grpSp>
      <p:sp>
        <p:nvSpPr>
          <p:cNvPr id="28" name="Rectangle 304">
            <a:extLst>
              <a:ext uri="{FF2B5EF4-FFF2-40B4-BE49-F238E27FC236}">
                <a16:creationId xmlns:a16="http://schemas.microsoft.com/office/drawing/2014/main" id="{46164B5D-E97F-403F-922B-B078C71F9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3671888"/>
            <a:ext cx="2466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400" b="1" spc="300" dirty="0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방안</a:t>
            </a:r>
            <a:endParaRPr kumimoji="0" lang="en-US" altLang="ko-KR" sz="1400" b="1" spc="300" dirty="0">
              <a:solidFill>
                <a:srgbClr val="2143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Rectangle 304">
            <a:extLst>
              <a:ext uri="{FF2B5EF4-FFF2-40B4-BE49-F238E27FC236}">
                <a16:creationId xmlns:a16="http://schemas.microsoft.com/office/drawing/2014/main" id="{856EC862-243D-456C-887A-EA2E978A3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4257675"/>
            <a:ext cx="24669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400" b="1" spc="300" dirty="0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 사항</a:t>
            </a:r>
            <a:endParaRPr kumimoji="0" lang="en-US" altLang="ko-KR" sz="1400" b="1" spc="300" dirty="0">
              <a:solidFill>
                <a:srgbClr val="2143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304">
            <a:extLst>
              <a:ext uri="{FF2B5EF4-FFF2-40B4-BE49-F238E27FC236}">
                <a16:creationId xmlns:a16="http://schemas.microsoft.com/office/drawing/2014/main" id="{1E0C14A0-065F-410E-BAE5-2BF4AAB89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4841875"/>
            <a:ext cx="2466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400" b="1" spc="300" dirty="0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kumimoji="0" lang="en-US" altLang="ko-KR" sz="1400" b="1" spc="300" dirty="0">
              <a:solidFill>
                <a:srgbClr val="2143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55" name="그룹 10">
            <a:extLst>
              <a:ext uri="{FF2B5EF4-FFF2-40B4-BE49-F238E27FC236}">
                <a16:creationId xmlns:a16="http://schemas.microsoft.com/office/drawing/2014/main" id="{66F1602E-12CF-41A5-80FA-47B0AFC1D2FA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3611563"/>
            <a:ext cx="1025525" cy="339725"/>
            <a:chOff x="2871787" y="3371040"/>
            <a:chExt cx="1025525" cy="338138"/>
          </a:xfrm>
        </p:grpSpPr>
        <p:sp>
          <p:nvSpPr>
            <p:cNvPr id="10282" name="타원 8">
              <a:extLst>
                <a:ext uri="{FF2B5EF4-FFF2-40B4-BE49-F238E27FC236}">
                  <a16:creationId xmlns:a16="http://schemas.microsoft.com/office/drawing/2014/main" id="{B41A52AA-6566-46C5-90A1-EA9263A9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3390900"/>
              <a:ext cx="317500" cy="317500"/>
            </a:xfrm>
            <a:prstGeom prst="ellipse">
              <a:avLst/>
            </a:prstGeom>
            <a:solidFill>
              <a:srgbClr val="395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0283" name="Rectangle 304">
              <a:extLst>
                <a:ext uri="{FF2B5EF4-FFF2-40B4-BE49-F238E27FC236}">
                  <a16:creationId xmlns:a16="http://schemas.microsoft.com/office/drawing/2014/main" id="{30D06568-AA66-4027-836B-DDC7E071E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787" y="3371040"/>
              <a:ext cx="10255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05</a:t>
              </a:r>
            </a:p>
          </p:txBody>
        </p:sp>
      </p:grpSp>
      <p:grpSp>
        <p:nvGrpSpPr>
          <p:cNvPr id="10256" name="그룹 11">
            <a:extLst>
              <a:ext uri="{FF2B5EF4-FFF2-40B4-BE49-F238E27FC236}">
                <a16:creationId xmlns:a16="http://schemas.microsoft.com/office/drawing/2014/main" id="{9D577865-E762-478A-B8A3-56AA46560D1B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4198938"/>
            <a:ext cx="1025525" cy="338137"/>
            <a:chOff x="2871787" y="3934600"/>
            <a:chExt cx="1025525" cy="338138"/>
          </a:xfrm>
        </p:grpSpPr>
        <p:sp>
          <p:nvSpPr>
            <p:cNvPr id="10280" name="타원 20">
              <a:extLst>
                <a:ext uri="{FF2B5EF4-FFF2-40B4-BE49-F238E27FC236}">
                  <a16:creationId xmlns:a16="http://schemas.microsoft.com/office/drawing/2014/main" id="{5AC52F1B-E7A1-4331-8072-1A6CFA42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3949700"/>
              <a:ext cx="317500" cy="317500"/>
            </a:xfrm>
            <a:prstGeom prst="ellipse">
              <a:avLst/>
            </a:prstGeom>
            <a:solidFill>
              <a:srgbClr val="395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0281" name="Rectangle 304">
              <a:extLst>
                <a:ext uri="{FF2B5EF4-FFF2-40B4-BE49-F238E27FC236}">
                  <a16:creationId xmlns:a16="http://schemas.microsoft.com/office/drawing/2014/main" id="{D5D7B399-B41C-44BB-8B82-95539953F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787" y="3934600"/>
              <a:ext cx="10255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06</a:t>
              </a:r>
            </a:p>
          </p:txBody>
        </p:sp>
      </p:grpSp>
      <p:grpSp>
        <p:nvGrpSpPr>
          <p:cNvPr id="10257" name="그룹 12">
            <a:extLst>
              <a:ext uri="{FF2B5EF4-FFF2-40B4-BE49-F238E27FC236}">
                <a16:creationId xmlns:a16="http://schemas.microsoft.com/office/drawing/2014/main" id="{C5DAB4B5-8EEB-4B69-B17A-9E788E4607EB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4786313"/>
            <a:ext cx="1025525" cy="338137"/>
            <a:chOff x="2871787" y="4520388"/>
            <a:chExt cx="1025525" cy="338137"/>
          </a:xfrm>
        </p:grpSpPr>
        <p:sp>
          <p:nvSpPr>
            <p:cNvPr id="10278" name="타원 21">
              <a:extLst>
                <a:ext uri="{FF2B5EF4-FFF2-40B4-BE49-F238E27FC236}">
                  <a16:creationId xmlns:a16="http://schemas.microsoft.com/office/drawing/2014/main" id="{F94F5962-28E8-4C00-A295-B71741291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4540250"/>
              <a:ext cx="317500" cy="317500"/>
            </a:xfrm>
            <a:prstGeom prst="ellipse">
              <a:avLst/>
            </a:prstGeom>
            <a:solidFill>
              <a:srgbClr val="395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0279" name="Rectangle 304">
              <a:extLst>
                <a:ext uri="{FF2B5EF4-FFF2-40B4-BE49-F238E27FC236}">
                  <a16:creationId xmlns:a16="http://schemas.microsoft.com/office/drawing/2014/main" id="{FD583165-3BFF-40C3-976F-D3B513DF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787" y="4520388"/>
              <a:ext cx="10255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07</a:t>
              </a:r>
            </a:p>
          </p:txBody>
        </p:sp>
      </p:grpSp>
      <p:sp>
        <p:nvSpPr>
          <p:cNvPr id="40" name="Rectangle 304">
            <a:extLst>
              <a:ext uri="{FF2B5EF4-FFF2-40B4-BE49-F238E27FC236}">
                <a16:creationId xmlns:a16="http://schemas.microsoft.com/office/drawing/2014/main" id="{281990CA-74AB-45A9-9DAD-F34F11EC5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738" y="5424488"/>
            <a:ext cx="2466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400" b="1" spc="300" dirty="0">
                <a:solidFill>
                  <a:srgbClr val="2143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개선 사항</a:t>
            </a:r>
            <a:endParaRPr kumimoji="0" lang="en-US" altLang="ko-KR" sz="1400" b="1" spc="300" dirty="0">
              <a:solidFill>
                <a:srgbClr val="21438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259" name="그룹 12">
            <a:extLst>
              <a:ext uri="{FF2B5EF4-FFF2-40B4-BE49-F238E27FC236}">
                <a16:creationId xmlns:a16="http://schemas.microsoft.com/office/drawing/2014/main" id="{B0B0D368-8144-41B1-B2DD-77B6CC353B90}"/>
              </a:ext>
            </a:extLst>
          </p:cNvPr>
          <p:cNvGrpSpPr>
            <a:grpSpLocks/>
          </p:cNvGrpSpPr>
          <p:nvPr/>
        </p:nvGrpSpPr>
        <p:grpSpPr bwMode="auto">
          <a:xfrm>
            <a:off x="4291013" y="5368925"/>
            <a:ext cx="1025525" cy="338138"/>
            <a:chOff x="2871787" y="4520388"/>
            <a:chExt cx="1025525" cy="338137"/>
          </a:xfrm>
        </p:grpSpPr>
        <p:sp>
          <p:nvSpPr>
            <p:cNvPr id="10276" name="타원 21">
              <a:extLst>
                <a:ext uri="{FF2B5EF4-FFF2-40B4-BE49-F238E27FC236}">
                  <a16:creationId xmlns:a16="http://schemas.microsoft.com/office/drawing/2014/main" id="{9E5C512E-5CF1-45EA-B9A4-715D2C974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4540250"/>
              <a:ext cx="317500" cy="317500"/>
            </a:xfrm>
            <a:prstGeom prst="ellipse">
              <a:avLst/>
            </a:prstGeom>
            <a:solidFill>
              <a:srgbClr val="395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10277" name="Rectangle 304">
              <a:extLst>
                <a:ext uri="{FF2B5EF4-FFF2-40B4-BE49-F238E27FC236}">
                  <a16:creationId xmlns:a16="http://schemas.microsoft.com/office/drawing/2014/main" id="{C3EC443C-FD13-4681-900C-87E82E574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787" y="4520388"/>
              <a:ext cx="10255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en-US" altLang="ko-KR" sz="1600">
                  <a:solidFill>
                    <a:schemeClr val="bg1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rPr>
                <a:t>08</a:t>
              </a:r>
            </a:p>
          </p:txBody>
        </p:sp>
      </p:grpSp>
      <p:sp>
        <p:nvSpPr>
          <p:cNvPr id="44" name="Rectangle 304">
            <a:extLst>
              <a:ext uri="{FF2B5EF4-FFF2-40B4-BE49-F238E27FC236}">
                <a16:creationId xmlns:a16="http://schemas.microsoft.com/office/drawing/2014/main" id="{3BDD7906-B0C6-4EAF-BEFB-971363BEB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681413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300">
                <a:solidFill>
                  <a:srgbClr val="2143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1p</a:t>
            </a:r>
          </a:p>
        </p:txBody>
      </p:sp>
      <p:cxnSp>
        <p:nvCxnSpPr>
          <p:cNvPr id="10261" name="직선 연결선 55">
            <a:extLst>
              <a:ext uri="{FF2B5EF4-FFF2-40B4-BE49-F238E27FC236}">
                <a16:creationId xmlns:a16="http://schemas.microsoft.com/office/drawing/2014/main" id="{1897EC25-BCD7-4C1E-ABAA-93D9FD5F33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9563" y="3844925"/>
            <a:ext cx="835025" cy="0"/>
          </a:xfrm>
          <a:prstGeom prst="line">
            <a:avLst/>
          </a:prstGeom>
          <a:noFill/>
          <a:ln w="19050" algn="ctr">
            <a:solidFill>
              <a:srgbClr val="2143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304">
            <a:extLst>
              <a:ext uri="{FF2B5EF4-FFF2-40B4-BE49-F238E27FC236}">
                <a16:creationId xmlns:a16="http://schemas.microsoft.com/office/drawing/2014/main" id="{AD546DFE-1EC3-4FC3-BD81-CF8F882E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27513"/>
            <a:ext cx="704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300">
                <a:solidFill>
                  <a:srgbClr val="2143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1p</a:t>
            </a:r>
          </a:p>
        </p:txBody>
      </p:sp>
      <p:cxnSp>
        <p:nvCxnSpPr>
          <p:cNvPr id="10263" name="직선 연결선 55">
            <a:extLst>
              <a:ext uri="{FF2B5EF4-FFF2-40B4-BE49-F238E27FC236}">
                <a16:creationId xmlns:a16="http://schemas.microsoft.com/office/drawing/2014/main" id="{66138C6B-DDDA-419C-A685-66E6160A6B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9563" y="4392613"/>
            <a:ext cx="835025" cy="0"/>
          </a:xfrm>
          <a:prstGeom prst="line">
            <a:avLst/>
          </a:prstGeom>
          <a:noFill/>
          <a:ln w="19050" algn="ctr">
            <a:solidFill>
              <a:srgbClr val="2143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304">
            <a:extLst>
              <a:ext uri="{FF2B5EF4-FFF2-40B4-BE49-F238E27FC236}">
                <a16:creationId xmlns:a16="http://schemas.microsoft.com/office/drawing/2014/main" id="{3788FBAB-DE67-4B95-94BA-629B2F0A6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13300"/>
            <a:ext cx="7048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300">
                <a:solidFill>
                  <a:srgbClr val="2143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1p</a:t>
            </a:r>
          </a:p>
        </p:txBody>
      </p:sp>
      <p:cxnSp>
        <p:nvCxnSpPr>
          <p:cNvPr id="10265" name="직선 연결선 55">
            <a:extLst>
              <a:ext uri="{FF2B5EF4-FFF2-40B4-BE49-F238E27FC236}">
                <a16:creationId xmlns:a16="http://schemas.microsoft.com/office/drawing/2014/main" id="{AD5E2491-B7F5-4CC3-88C7-8F8BDAF6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9563" y="4976813"/>
            <a:ext cx="835025" cy="0"/>
          </a:xfrm>
          <a:prstGeom prst="line">
            <a:avLst/>
          </a:prstGeom>
          <a:noFill/>
          <a:ln w="19050" algn="ctr">
            <a:solidFill>
              <a:srgbClr val="2143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304">
            <a:extLst>
              <a:ext uri="{FF2B5EF4-FFF2-40B4-BE49-F238E27FC236}">
                <a16:creationId xmlns:a16="http://schemas.microsoft.com/office/drawing/2014/main" id="{2578867F-34A2-4C52-B2DB-277C509B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360988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300">
                <a:solidFill>
                  <a:srgbClr val="2143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1p</a:t>
            </a:r>
          </a:p>
        </p:txBody>
      </p:sp>
      <p:cxnSp>
        <p:nvCxnSpPr>
          <p:cNvPr id="10267" name="직선 연결선 55">
            <a:extLst>
              <a:ext uri="{FF2B5EF4-FFF2-40B4-BE49-F238E27FC236}">
                <a16:creationId xmlns:a16="http://schemas.microsoft.com/office/drawing/2014/main" id="{82D34368-EFE3-49E6-8D12-45ED638463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9563" y="5524500"/>
            <a:ext cx="835025" cy="0"/>
          </a:xfrm>
          <a:prstGeom prst="line">
            <a:avLst/>
          </a:prstGeom>
          <a:noFill/>
          <a:ln w="19050" algn="ctr">
            <a:solidFill>
              <a:srgbClr val="2143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304">
            <a:extLst>
              <a:ext uri="{FF2B5EF4-FFF2-40B4-BE49-F238E27FC236}">
                <a16:creationId xmlns:a16="http://schemas.microsoft.com/office/drawing/2014/main" id="{49A69785-9FD0-4D38-88D2-A68BFB963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3681413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300">
                <a:solidFill>
                  <a:srgbClr val="2143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1p</a:t>
            </a:r>
          </a:p>
        </p:txBody>
      </p:sp>
      <p:cxnSp>
        <p:nvCxnSpPr>
          <p:cNvPr id="10269" name="직선 연결선 55">
            <a:extLst>
              <a:ext uri="{FF2B5EF4-FFF2-40B4-BE49-F238E27FC236}">
                <a16:creationId xmlns:a16="http://schemas.microsoft.com/office/drawing/2014/main" id="{7B4EBD2B-EFF1-49FB-8EFF-9EFC6E481B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69100" y="3844925"/>
            <a:ext cx="835025" cy="0"/>
          </a:xfrm>
          <a:prstGeom prst="line">
            <a:avLst/>
          </a:prstGeom>
          <a:noFill/>
          <a:ln w="19050" algn="ctr">
            <a:solidFill>
              <a:srgbClr val="2143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304">
            <a:extLst>
              <a:ext uri="{FF2B5EF4-FFF2-40B4-BE49-F238E27FC236}">
                <a16:creationId xmlns:a16="http://schemas.microsoft.com/office/drawing/2014/main" id="{300E6387-06C9-4BA9-8CBF-C3C900A0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4227513"/>
            <a:ext cx="704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300">
                <a:solidFill>
                  <a:srgbClr val="2143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1p</a:t>
            </a:r>
          </a:p>
        </p:txBody>
      </p:sp>
      <p:cxnSp>
        <p:nvCxnSpPr>
          <p:cNvPr id="10271" name="직선 연결선 55">
            <a:extLst>
              <a:ext uri="{FF2B5EF4-FFF2-40B4-BE49-F238E27FC236}">
                <a16:creationId xmlns:a16="http://schemas.microsoft.com/office/drawing/2014/main" id="{1BFF98C4-425D-4B7D-8A63-4149B65C1C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69100" y="4392613"/>
            <a:ext cx="835025" cy="0"/>
          </a:xfrm>
          <a:prstGeom prst="line">
            <a:avLst/>
          </a:prstGeom>
          <a:noFill/>
          <a:ln w="19050" algn="ctr">
            <a:solidFill>
              <a:srgbClr val="2143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304">
            <a:extLst>
              <a:ext uri="{FF2B5EF4-FFF2-40B4-BE49-F238E27FC236}">
                <a16:creationId xmlns:a16="http://schemas.microsoft.com/office/drawing/2014/main" id="{969E5343-68F8-413F-9E18-DB73FE2FD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4813300"/>
            <a:ext cx="7048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300">
                <a:solidFill>
                  <a:srgbClr val="2143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1p</a:t>
            </a:r>
          </a:p>
        </p:txBody>
      </p:sp>
      <p:cxnSp>
        <p:nvCxnSpPr>
          <p:cNvPr id="10273" name="직선 연결선 55">
            <a:extLst>
              <a:ext uri="{FF2B5EF4-FFF2-40B4-BE49-F238E27FC236}">
                <a16:creationId xmlns:a16="http://schemas.microsoft.com/office/drawing/2014/main" id="{34035110-0657-409E-A85D-E3B3285BD3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69100" y="4976813"/>
            <a:ext cx="835025" cy="0"/>
          </a:xfrm>
          <a:prstGeom prst="line">
            <a:avLst/>
          </a:prstGeom>
          <a:noFill/>
          <a:ln w="19050" algn="ctr">
            <a:solidFill>
              <a:srgbClr val="2143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304">
            <a:extLst>
              <a:ext uri="{FF2B5EF4-FFF2-40B4-BE49-F238E27FC236}">
                <a16:creationId xmlns:a16="http://schemas.microsoft.com/office/drawing/2014/main" id="{27D017E3-51F7-4640-8671-088645DA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5360988"/>
            <a:ext cx="7048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1300">
                <a:solidFill>
                  <a:srgbClr val="2143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1p</a:t>
            </a:r>
          </a:p>
        </p:txBody>
      </p:sp>
      <p:cxnSp>
        <p:nvCxnSpPr>
          <p:cNvPr id="10275" name="직선 연결선 55">
            <a:extLst>
              <a:ext uri="{FF2B5EF4-FFF2-40B4-BE49-F238E27FC236}">
                <a16:creationId xmlns:a16="http://schemas.microsoft.com/office/drawing/2014/main" id="{3342217B-E5FC-4067-80FA-04F339045F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69100" y="5524500"/>
            <a:ext cx="835025" cy="0"/>
          </a:xfrm>
          <a:prstGeom prst="line">
            <a:avLst/>
          </a:prstGeom>
          <a:noFill/>
          <a:ln w="19050" algn="ctr">
            <a:solidFill>
              <a:srgbClr val="2143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2">
            <a:extLst>
              <a:ext uri="{FF2B5EF4-FFF2-40B4-BE49-F238E27FC236}">
                <a16:creationId xmlns:a16="http://schemas.microsoft.com/office/drawing/2014/main" id="{02430389-474C-4C7A-B14E-EF6848D1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38113"/>
            <a:ext cx="5356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PoC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1" name="그림 40">
            <a:extLst>
              <a:ext uri="{FF2B5EF4-FFF2-40B4-BE49-F238E27FC236}">
                <a16:creationId xmlns:a16="http://schemas.microsoft.com/office/drawing/2014/main" id="{3A33B9B7-2604-4EEF-9224-EA62643C8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276475"/>
            <a:ext cx="278447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C3840C6D-2235-44E0-8C21-8DF6559EF1E6}"/>
              </a:ext>
            </a:extLst>
          </p:cNvPr>
          <p:cNvSpPr/>
          <p:nvPr/>
        </p:nvSpPr>
        <p:spPr>
          <a:xfrm>
            <a:off x="3813175" y="2900363"/>
            <a:ext cx="1535113" cy="1535112"/>
          </a:xfrm>
          <a:prstGeom prst="ellipse">
            <a:avLst/>
          </a:prstGeom>
          <a:solidFill>
            <a:srgbClr val="5B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293" name="그룹 42">
            <a:extLst>
              <a:ext uri="{FF2B5EF4-FFF2-40B4-BE49-F238E27FC236}">
                <a16:creationId xmlns:a16="http://schemas.microsoft.com/office/drawing/2014/main" id="{760A9C7D-5799-4211-964F-B8FE9522E9AA}"/>
              </a:ext>
            </a:extLst>
          </p:cNvPr>
          <p:cNvGrpSpPr>
            <a:grpSpLocks/>
          </p:cNvGrpSpPr>
          <p:nvPr/>
        </p:nvGrpSpPr>
        <p:grpSpPr bwMode="auto">
          <a:xfrm>
            <a:off x="5568950" y="1995488"/>
            <a:ext cx="2727325" cy="692150"/>
            <a:chOff x="5676900" y="2492962"/>
            <a:chExt cx="2727960" cy="69219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4DD39C7-E787-4862-871E-E96C73F80488}"/>
                </a:ext>
              </a:extLst>
            </p:cNvPr>
            <p:cNvCxnSpPr/>
            <p:nvPr/>
          </p:nvCxnSpPr>
          <p:spPr>
            <a:xfrm flipV="1">
              <a:off x="5676900" y="2781907"/>
              <a:ext cx="403319" cy="403253"/>
            </a:xfrm>
            <a:prstGeom prst="line">
              <a:avLst/>
            </a:prstGeom>
            <a:ln w="12700">
              <a:solidFill>
                <a:srgbClr val="A6A6A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2251F09-44BA-49EC-8CC3-CA40E5BE7F4A}"/>
                </a:ext>
              </a:extLst>
            </p:cNvPr>
            <p:cNvSpPr/>
            <p:nvPr/>
          </p:nvSpPr>
          <p:spPr>
            <a:xfrm>
              <a:off x="6080219" y="2492962"/>
              <a:ext cx="2324641" cy="5763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4" name="TextBox 213">
            <a:extLst>
              <a:ext uri="{FF2B5EF4-FFF2-40B4-BE49-F238E27FC236}">
                <a16:creationId xmlns:a16="http://schemas.microsoft.com/office/drawing/2014/main" id="{226ECC45-6F96-480B-A652-E87821AB1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2052638"/>
            <a:ext cx="1912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제목</a:t>
            </a:r>
            <a:r>
              <a:rPr lang="en-US" altLang="ko-K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grpSp>
        <p:nvGrpSpPr>
          <p:cNvPr id="12295" name="그룹 44">
            <a:extLst>
              <a:ext uri="{FF2B5EF4-FFF2-40B4-BE49-F238E27FC236}">
                <a16:creationId xmlns:a16="http://schemas.microsoft.com/office/drawing/2014/main" id="{1952DF8D-8A96-4A8F-8EF8-2D9D76E987A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568950" y="4649788"/>
            <a:ext cx="2727325" cy="692150"/>
            <a:chOff x="5676900" y="2492962"/>
            <a:chExt cx="2727960" cy="69219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C8ECB40-B773-4C46-A119-0CE50665FD24}"/>
                </a:ext>
              </a:extLst>
            </p:cNvPr>
            <p:cNvCxnSpPr/>
            <p:nvPr/>
          </p:nvCxnSpPr>
          <p:spPr>
            <a:xfrm flipV="1">
              <a:off x="5676900" y="2781907"/>
              <a:ext cx="403319" cy="403253"/>
            </a:xfrm>
            <a:prstGeom prst="line">
              <a:avLst/>
            </a:prstGeom>
            <a:ln w="12700">
              <a:solidFill>
                <a:srgbClr val="D9D9D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AD8D422-1277-4742-B4F4-A850A603FCDC}"/>
                </a:ext>
              </a:extLst>
            </p:cNvPr>
            <p:cNvSpPr/>
            <p:nvPr/>
          </p:nvSpPr>
          <p:spPr>
            <a:xfrm>
              <a:off x="6080219" y="2492962"/>
              <a:ext cx="2324641" cy="576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296" name="그룹 45">
            <a:extLst>
              <a:ext uri="{FF2B5EF4-FFF2-40B4-BE49-F238E27FC236}">
                <a16:creationId xmlns:a16="http://schemas.microsoft.com/office/drawing/2014/main" id="{E6F989A2-B442-4CAB-9A83-4FEEFE0161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3600" y="1995488"/>
            <a:ext cx="2728913" cy="692150"/>
            <a:chOff x="5676900" y="2492962"/>
            <a:chExt cx="2727960" cy="692198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ABFC5A9-3255-4F12-802B-A7D9BE37C3B4}"/>
                </a:ext>
              </a:extLst>
            </p:cNvPr>
            <p:cNvCxnSpPr/>
            <p:nvPr/>
          </p:nvCxnSpPr>
          <p:spPr>
            <a:xfrm flipV="1">
              <a:off x="5676900" y="2781907"/>
              <a:ext cx="403084" cy="403253"/>
            </a:xfrm>
            <a:prstGeom prst="line">
              <a:avLst/>
            </a:prstGeom>
            <a:ln w="12700">
              <a:solidFill>
                <a:srgbClr val="D9D9D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83F5C02-9D8C-4263-B9CA-1AC7BF2A7109}"/>
                </a:ext>
              </a:extLst>
            </p:cNvPr>
            <p:cNvSpPr/>
            <p:nvPr/>
          </p:nvSpPr>
          <p:spPr>
            <a:xfrm>
              <a:off x="6079984" y="2492962"/>
              <a:ext cx="2324876" cy="5763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297" name="그룹 46">
            <a:extLst>
              <a:ext uri="{FF2B5EF4-FFF2-40B4-BE49-F238E27FC236}">
                <a16:creationId xmlns:a16="http://schemas.microsoft.com/office/drawing/2014/main" id="{A7E7EF48-1F5F-4BA0-824C-C81820FD0699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63600" y="4649788"/>
            <a:ext cx="2728913" cy="692150"/>
            <a:chOff x="5676900" y="2492962"/>
            <a:chExt cx="2727960" cy="692198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4AE797E-525E-4AAC-A6CE-AA9434F9598B}"/>
                </a:ext>
              </a:extLst>
            </p:cNvPr>
            <p:cNvCxnSpPr/>
            <p:nvPr/>
          </p:nvCxnSpPr>
          <p:spPr>
            <a:xfrm flipV="1">
              <a:off x="5676900" y="2781907"/>
              <a:ext cx="403084" cy="403253"/>
            </a:xfrm>
            <a:prstGeom prst="line">
              <a:avLst/>
            </a:prstGeom>
            <a:ln w="12700">
              <a:solidFill>
                <a:srgbClr val="A6A6A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71A2E8D-A58E-4417-BF95-7A250E92CD92}"/>
                </a:ext>
              </a:extLst>
            </p:cNvPr>
            <p:cNvSpPr/>
            <p:nvPr/>
          </p:nvSpPr>
          <p:spPr>
            <a:xfrm>
              <a:off x="6079984" y="2492962"/>
              <a:ext cx="2324876" cy="57630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8" name="TextBox 223">
            <a:extLst>
              <a:ext uri="{FF2B5EF4-FFF2-40B4-BE49-F238E27FC236}">
                <a16:creationId xmlns:a16="http://schemas.microsoft.com/office/drawing/2014/main" id="{D5B7D011-4EAD-4569-B018-F8443EBEB270}"/>
              </a:ext>
            </a:extLst>
          </p:cNvPr>
          <p:cNvSpPr txBox="1"/>
          <p:nvPr/>
        </p:nvSpPr>
        <p:spPr>
          <a:xfrm>
            <a:off x="1069975" y="2052638"/>
            <a:ext cx="1912938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제목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1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49" name="TextBox 224">
            <a:extLst>
              <a:ext uri="{FF2B5EF4-FFF2-40B4-BE49-F238E27FC236}">
                <a16:creationId xmlns:a16="http://schemas.microsoft.com/office/drawing/2014/main" id="{3AD5E5B0-E5E1-48A6-8AB0-9BCE8524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4851400"/>
            <a:ext cx="191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제목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50" name="TextBox 225">
            <a:extLst>
              <a:ext uri="{FF2B5EF4-FFF2-40B4-BE49-F238E27FC236}">
                <a16:creationId xmlns:a16="http://schemas.microsoft.com/office/drawing/2014/main" id="{B8509029-9772-48F4-B88F-CF59E72BD5C0}"/>
              </a:ext>
            </a:extLst>
          </p:cNvPr>
          <p:cNvSpPr txBox="1"/>
          <p:nvPr/>
        </p:nvSpPr>
        <p:spPr>
          <a:xfrm>
            <a:off x="6178550" y="4822825"/>
            <a:ext cx="1912938" cy="4603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제목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4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grpSp>
        <p:nvGrpSpPr>
          <p:cNvPr id="12301" name="그룹 50">
            <a:extLst>
              <a:ext uri="{FF2B5EF4-FFF2-40B4-BE49-F238E27FC236}">
                <a16:creationId xmlns:a16="http://schemas.microsoft.com/office/drawing/2014/main" id="{D5908AFF-8C52-462B-ACD7-015920697EA2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638425"/>
            <a:ext cx="2641600" cy="538163"/>
            <a:chOff x="6024367" y="3135819"/>
            <a:chExt cx="2641600" cy="539112"/>
          </a:xfrm>
        </p:grpSpPr>
        <p:sp>
          <p:nvSpPr>
            <p:cNvPr id="12321" name="직사각형 72">
              <a:extLst>
                <a:ext uri="{FF2B5EF4-FFF2-40B4-BE49-F238E27FC236}">
                  <a16:creationId xmlns:a16="http://schemas.microsoft.com/office/drawing/2014/main" id="{9F203A87-9614-4CCC-B28D-17FD5C520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367" y="3428348"/>
              <a:ext cx="2641600" cy="24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ko-KR" altLang="en-US" sz="1000">
                  <a:latin typeface="맑은 고딕" panose="020B0503020000020004" pitchFamily="34" charset="-127"/>
                  <a:ea typeface="맑은 고딕" panose="020B0503020000020004" pitchFamily="34" charset="-127"/>
                </a:rPr>
                <a:t>내용</a:t>
              </a:r>
              <a:r>
                <a:rPr lang="en-US" altLang="ko-KR" sz="1000">
                  <a:latin typeface="맑은 고딕" panose="020B0503020000020004" pitchFamily="34" charset="-127"/>
                  <a:ea typeface="맑은 고딕" panose="020B0503020000020004" pitchFamily="34" charset="-127"/>
                </a:rPr>
                <a:t>2</a:t>
              </a:r>
              <a:endParaRPr lang="ko-KR" altLang="en-US" sz="1000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4" name="TextBox 228">
              <a:extLst>
                <a:ext uri="{FF2B5EF4-FFF2-40B4-BE49-F238E27FC236}">
                  <a16:creationId xmlns:a16="http://schemas.microsoft.com/office/drawing/2014/main" id="{82702F1B-31D4-428A-A7A4-BA12B760F662}"/>
                </a:ext>
              </a:extLst>
            </p:cNvPr>
            <p:cNvSpPr txBox="1"/>
            <p:nvPr/>
          </p:nvSpPr>
          <p:spPr>
            <a:xfrm>
              <a:off x="6291067" y="3135819"/>
              <a:ext cx="2108200" cy="3085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atin typeface="맑은 고딕" panose="020B0503020000020004" pitchFamily="50" charset="-127"/>
                </a:rPr>
                <a:t>서브</a:t>
              </a:r>
              <a:r>
                <a:rPr lang="en-US" altLang="ko-KR" sz="1400" dirty="0">
                  <a:latin typeface="맑은 고딕" panose="020B0503020000020004" pitchFamily="50" charset="-127"/>
                </a:rPr>
                <a:t>2</a:t>
              </a:r>
              <a:endParaRPr lang="ko-KR" altLang="en-US" sz="105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2302" name="그룹 51">
            <a:extLst>
              <a:ext uri="{FF2B5EF4-FFF2-40B4-BE49-F238E27FC236}">
                <a16:creationId xmlns:a16="http://schemas.microsoft.com/office/drawing/2014/main" id="{E2292751-B39C-41FD-BA94-765334BF47D0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5399088"/>
            <a:ext cx="2641600" cy="538162"/>
            <a:chOff x="6024367" y="3135819"/>
            <a:chExt cx="2641600" cy="539111"/>
          </a:xfrm>
        </p:grpSpPr>
        <p:sp>
          <p:nvSpPr>
            <p:cNvPr id="12319" name="직사각형 70">
              <a:extLst>
                <a:ext uri="{FF2B5EF4-FFF2-40B4-BE49-F238E27FC236}">
                  <a16:creationId xmlns:a16="http://schemas.microsoft.com/office/drawing/2014/main" id="{917DD107-D269-4E94-98F4-4A4045C8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367" y="3428348"/>
              <a:ext cx="2641600" cy="246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ko-KR" altLang="en-US" sz="1000">
                  <a:latin typeface="맑은 고딕" panose="020B0503020000020004" pitchFamily="34" charset="-127"/>
                  <a:ea typeface="맑은 고딕" panose="020B0503020000020004" pitchFamily="34" charset="-127"/>
                </a:rPr>
                <a:t>내용</a:t>
              </a:r>
              <a:r>
                <a:rPr lang="en-US" altLang="ko-KR" sz="1000">
                  <a:latin typeface="맑은 고딕" panose="020B0503020000020004" pitchFamily="34" charset="-127"/>
                  <a:ea typeface="맑은 고딕" panose="020B0503020000020004" pitchFamily="34" charset="-127"/>
                </a:rPr>
                <a:t>4</a:t>
              </a:r>
              <a:endParaRPr lang="ko-KR" altLang="en-US" sz="1000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2" name="TextBox 231">
              <a:extLst>
                <a:ext uri="{FF2B5EF4-FFF2-40B4-BE49-F238E27FC236}">
                  <a16:creationId xmlns:a16="http://schemas.microsoft.com/office/drawing/2014/main" id="{8EFB1D1B-E7AB-4AC4-94F3-BEC29E1531B0}"/>
                </a:ext>
              </a:extLst>
            </p:cNvPr>
            <p:cNvSpPr txBox="1"/>
            <p:nvPr/>
          </p:nvSpPr>
          <p:spPr>
            <a:xfrm>
              <a:off x="6291067" y="3135819"/>
              <a:ext cx="2108200" cy="3085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atin typeface="맑은 고딕" panose="020B0503020000020004" pitchFamily="50" charset="-127"/>
                </a:rPr>
                <a:t>서브</a:t>
              </a:r>
              <a:r>
                <a:rPr lang="en-US" altLang="ko-KR" sz="1400" dirty="0">
                  <a:latin typeface="맑은 고딕" panose="020B0503020000020004" pitchFamily="50" charset="-127"/>
                </a:rPr>
                <a:t>4</a:t>
              </a:r>
              <a:endParaRPr lang="ko-KR" altLang="en-US" sz="105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2303" name="그룹 52">
            <a:extLst>
              <a:ext uri="{FF2B5EF4-FFF2-40B4-BE49-F238E27FC236}">
                <a16:creationId xmlns:a16="http://schemas.microsoft.com/office/drawing/2014/main" id="{861753F3-A63F-45DF-81DE-C709CE455C92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2638425"/>
            <a:ext cx="2641600" cy="538163"/>
            <a:chOff x="6024367" y="3135819"/>
            <a:chExt cx="2641600" cy="539112"/>
          </a:xfrm>
        </p:grpSpPr>
        <p:sp>
          <p:nvSpPr>
            <p:cNvPr id="12317" name="직사각형 68">
              <a:extLst>
                <a:ext uri="{FF2B5EF4-FFF2-40B4-BE49-F238E27FC236}">
                  <a16:creationId xmlns:a16="http://schemas.microsoft.com/office/drawing/2014/main" id="{2B3F77A1-2E6A-4601-BE08-8F7727B9E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367" y="3428348"/>
              <a:ext cx="2641600" cy="246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ko-KR" altLang="en-US" sz="1000">
                  <a:latin typeface="맑은 고딕" panose="020B0503020000020004" pitchFamily="34" charset="-127"/>
                  <a:ea typeface="맑은 고딕" panose="020B0503020000020004" pitchFamily="34" charset="-127"/>
                </a:rPr>
                <a:t>내용</a:t>
              </a:r>
              <a:r>
                <a:rPr lang="en-US" altLang="ko-KR" sz="1000">
                  <a:latin typeface="맑은 고딕" panose="020B0503020000020004" pitchFamily="34" charset="-127"/>
                  <a:ea typeface="맑은 고딕" panose="020B0503020000020004" pitchFamily="34" charset="-127"/>
                </a:rPr>
                <a:t>1</a:t>
              </a:r>
              <a:endParaRPr lang="ko-KR" altLang="en-US" sz="1000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70" name="TextBox 234">
              <a:extLst>
                <a:ext uri="{FF2B5EF4-FFF2-40B4-BE49-F238E27FC236}">
                  <a16:creationId xmlns:a16="http://schemas.microsoft.com/office/drawing/2014/main" id="{411B8A16-504B-4894-A6E7-FB3DBF1D2FE9}"/>
                </a:ext>
              </a:extLst>
            </p:cNvPr>
            <p:cNvSpPr txBox="1"/>
            <p:nvPr/>
          </p:nvSpPr>
          <p:spPr>
            <a:xfrm>
              <a:off x="6291067" y="3135819"/>
              <a:ext cx="2108200" cy="3085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atin typeface="+mn-ea"/>
                  <a:ea typeface="+mn-ea"/>
                </a:rPr>
                <a:t>서브</a:t>
              </a:r>
              <a:r>
                <a:rPr lang="en-US" altLang="ko-KR" sz="1400" dirty="0">
                  <a:latin typeface="+mn-ea"/>
                  <a:ea typeface="+mn-ea"/>
                </a:rPr>
                <a:t>1</a:t>
              </a:r>
              <a:endParaRPr lang="ko-KR" altLang="en-US" sz="1050" dirty="0">
                <a:latin typeface="+mn-ea"/>
                <a:ea typeface="+mn-ea"/>
              </a:endParaRPr>
            </a:p>
          </p:txBody>
        </p:sp>
      </p:grpSp>
      <p:grpSp>
        <p:nvGrpSpPr>
          <p:cNvPr id="12304" name="그룹 53">
            <a:extLst>
              <a:ext uri="{FF2B5EF4-FFF2-40B4-BE49-F238E27FC236}">
                <a16:creationId xmlns:a16="http://schemas.microsoft.com/office/drawing/2014/main" id="{9745F8E2-74B2-4216-952A-141B363A3821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5399088"/>
            <a:ext cx="2641600" cy="538162"/>
            <a:chOff x="6024367" y="3135819"/>
            <a:chExt cx="2641600" cy="539111"/>
          </a:xfrm>
        </p:grpSpPr>
        <p:sp>
          <p:nvSpPr>
            <p:cNvPr id="12315" name="직사각형 66">
              <a:extLst>
                <a:ext uri="{FF2B5EF4-FFF2-40B4-BE49-F238E27FC236}">
                  <a16:creationId xmlns:a16="http://schemas.microsoft.com/office/drawing/2014/main" id="{91A01055-70CD-484D-B5BE-BDC845A2D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367" y="3428348"/>
              <a:ext cx="2641600" cy="246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algn="ctr" latinLnBrk="1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algn="ct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r>
                <a:rPr lang="ko-KR" altLang="en-US" sz="1000">
                  <a:latin typeface="맑은 고딕" panose="020B0503020000020004" pitchFamily="34" charset="-127"/>
                  <a:ea typeface="맑은 고딕" panose="020B0503020000020004" pitchFamily="34" charset="-127"/>
                </a:rPr>
                <a:t>내용</a:t>
              </a:r>
              <a:r>
                <a:rPr lang="en-US" altLang="ko-KR" sz="1000">
                  <a:latin typeface="맑은 고딕" panose="020B0503020000020004" pitchFamily="34" charset="-127"/>
                  <a:ea typeface="맑은 고딕" panose="020B0503020000020004" pitchFamily="34" charset="-127"/>
                </a:rPr>
                <a:t>3</a:t>
              </a:r>
              <a:endParaRPr lang="ko-KR" altLang="en-US" sz="1000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sp>
          <p:nvSpPr>
            <p:cNvPr id="68" name="TextBox 237">
              <a:extLst>
                <a:ext uri="{FF2B5EF4-FFF2-40B4-BE49-F238E27FC236}">
                  <a16:creationId xmlns:a16="http://schemas.microsoft.com/office/drawing/2014/main" id="{AB3DADF0-28DD-4ED6-AA5C-F11D77C73FBD}"/>
                </a:ext>
              </a:extLst>
            </p:cNvPr>
            <p:cNvSpPr txBox="1"/>
            <p:nvPr/>
          </p:nvSpPr>
          <p:spPr>
            <a:xfrm>
              <a:off x="6291067" y="3135819"/>
              <a:ext cx="2108200" cy="3085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9pPr>
            </a:lstStyle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>
                  <a:latin typeface="맑은 고딕" panose="020B0503020000020004" pitchFamily="50" charset="-127"/>
                </a:rPr>
                <a:t>서브</a:t>
              </a:r>
              <a:r>
                <a:rPr lang="en-US" altLang="ko-KR" sz="1400" dirty="0">
                  <a:latin typeface="맑은 고딕" panose="020B0503020000020004" pitchFamily="50" charset="-127"/>
                </a:rPr>
                <a:t>3</a:t>
              </a:r>
              <a:endParaRPr lang="ko-KR" altLang="en-US" sz="1050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6446925D-A644-4A77-91A3-C7612A7EF347}"/>
              </a:ext>
            </a:extLst>
          </p:cNvPr>
          <p:cNvSpPr/>
          <p:nvPr/>
        </p:nvSpPr>
        <p:spPr>
          <a:xfrm>
            <a:off x="3906838" y="2998788"/>
            <a:ext cx="1335087" cy="1335087"/>
          </a:xfrm>
          <a:prstGeom prst="ellipse">
            <a:avLst/>
          </a:prstGeom>
          <a:pattFill prst="ltUpDiag">
            <a:fgClr>
              <a:srgbClr val="6481BC"/>
            </a:fgClr>
            <a:bgClr>
              <a:srgbClr val="2F5DA1"/>
            </a:bgClr>
          </a:pattFill>
          <a:ln>
            <a:noFill/>
          </a:ln>
          <a:effectLst>
            <a:outerShdw blurRad="38100" dist="254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306" name="그룹 55">
            <a:extLst>
              <a:ext uri="{FF2B5EF4-FFF2-40B4-BE49-F238E27FC236}">
                <a16:creationId xmlns:a16="http://schemas.microsoft.com/office/drawing/2014/main" id="{09951E65-8E4E-4EBA-BDEC-B8F9E532044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13113"/>
            <a:ext cx="2303463" cy="714375"/>
            <a:chOff x="2110740" y="3792147"/>
            <a:chExt cx="5223756" cy="753797"/>
          </a:xfrm>
        </p:grpSpPr>
        <p:sp>
          <p:nvSpPr>
            <p:cNvPr id="65" name="TextBox 240">
              <a:extLst>
                <a:ext uri="{FF2B5EF4-FFF2-40B4-BE49-F238E27FC236}">
                  <a16:creationId xmlns:a16="http://schemas.microsoft.com/office/drawing/2014/main" id="{1BFA51E1-4439-4591-A7B6-9F027963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733560" y="3792147"/>
              <a:ext cx="3978117" cy="356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</a:rPr>
                <a:t>Kubernetes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</a:rPr>
                <a:t> </a:t>
              </a: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endParaRPr>
            </a:p>
          </p:txBody>
        </p:sp>
        <p:sp>
          <p:nvSpPr>
            <p:cNvPr id="66" name="TextBox 241">
              <a:extLst>
                <a:ext uri="{FF2B5EF4-FFF2-40B4-BE49-F238E27FC236}">
                  <a16:creationId xmlns:a16="http://schemas.microsoft.com/office/drawing/2014/main" id="{9F7649C9-21C8-4BF3-B239-4AAE5D35E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10740" y="4060164"/>
              <a:ext cx="5223756" cy="485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r>
                <a:rPr lang="en-US" altLang="ko-K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</a:rPr>
                <a:t>PoC</a:t>
              </a:r>
              <a:endPara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endParaRPr>
            </a:p>
          </p:txBody>
        </p:sp>
      </p:grpSp>
      <p:pic>
        <p:nvPicPr>
          <p:cNvPr id="12307" name="그림 56">
            <a:extLst>
              <a:ext uri="{FF2B5EF4-FFF2-40B4-BE49-F238E27FC236}">
                <a16:creationId xmlns:a16="http://schemas.microsoft.com/office/drawing/2014/main" id="{9AF310AE-9BE8-4CAA-A6AC-B2C32727C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5532438"/>
            <a:ext cx="263683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4">
            <a:extLst>
              <a:ext uri="{FF2B5EF4-FFF2-40B4-BE49-F238E27FC236}">
                <a16:creationId xmlns:a16="http://schemas.microsoft.com/office/drawing/2014/main" id="{5C62FE09-28E3-4722-9A37-783D75A1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2673350"/>
            <a:ext cx="88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A</a:t>
            </a:r>
            <a:endParaRPr lang="ko-KR" altLang="en-US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11BB0FF1-1B3C-48D3-A0B1-8635030F3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2673350"/>
            <a:ext cx="88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B</a:t>
            </a:r>
            <a:endParaRPr lang="ko-KR" altLang="en-US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60" name="TextBox 4">
            <a:extLst>
              <a:ext uri="{FF2B5EF4-FFF2-40B4-BE49-F238E27FC236}">
                <a16:creationId xmlns:a16="http://schemas.microsoft.com/office/drawing/2014/main" id="{11D3A481-A030-4A1B-8BCA-074D128AC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205288"/>
            <a:ext cx="882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C</a:t>
            </a:r>
            <a:endParaRPr lang="ko-KR" altLang="en-US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61" name="TextBox 4">
            <a:extLst>
              <a:ext uri="{FF2B5EF4-FFF2-40B4-BE49-F238E27FC236}">
                <a16:creationId xmlns:a16="http://schemas.microsoft.com/office/drawing/2014/main" id="{44BD9EA7-EFC0-4D16-BA1B-E58B945B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4205288"/>
            <a:ext cx="882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D</a:t>
            </a:r>
            <a:endParaRPr lang="ko-KR" altLang="en-US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87" name="텍스트 개체 틀 86">
            <a:extLst>
              <a:ext uri="{FF2B5EF4-FFF2-40B4-BE49-F238E27FC236}">
                <a16:creationId xmlns:a16="http://schemas.microsoft.com/office/drawing/2014/main" id="{26EEA85F-D068-4395-8BA4-E803ABC53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47725"/>
            <a:ext cx="9144000" cy="7905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/>
              <a:t>1-1 </a:t>
            </a:r>
            <a:r>
              <a:rPr lang="ko-KR" altLang="en-US" dirty="0"/>
              <a:t>추진 배경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2">
            <a:extLst>
              <a:ext uri="{FF2B5EF4-FFF2-40B4-BE49-F238E27FC236}">
                <a16:creationId xmlns:a16="http://schemas.microsoft.com/office/drawing/2014/main" id="{7FE7DFB9-E938-45D8-868F-0C148CFF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38113"/>
            <a:ext cx="5356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PoC</a:t>
            </a: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FAC7612-F71F-471B-8A51-12445B74C1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47725"/>
            <a:ext cx="9144000" cy="7905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7400EE7-F0CC-4136-8918-871087D82D4F}"/>
              </a:ext>
            </a:extLst>
          </p:cNvPr>
          <p:cNvCxnSpPr/>
          <p:nvPr/>
        </p:nvCxnSpPr>
        <p:spPr bwMode="auto">
          <a:xfrm>
            <a:off x="0" y="4430713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339" name="그룹 71">
            <a:extLst>
              <a:ext uri="{FF2B5EF4-FFF2-40B4-BE49-F238E27FC236}">
                <a16:creationId xmlns:a16="http://schemas.microsoft.com/office/drawing/2014/main" id="{62A6BB7D-C410-4DF0-BD27-BA9D954EC10D}"/>
              </a:ext>
            </a:extLst>
          </p:cNvPr>
          <p:cNvGrpSpPr>
            <a:grpSpLocks/>
          </p:cNvGrpSpPr>
          <p:nvPr/>
        </p:nvGrpSpPr>
        <p:grpSpPr bwMode="auto">
          <a:xfrm>
            <a:off x="7118350" y="2565400"/>
            <a:ext cx="1416050" cy="1992313"/>
            <a:chOff x="428328" y="3113652"/>
            <a:chExt cx="1449198" cy="2039690"/>
          </a:xfrm>
        </p:grpSpPr>
        <p:grpSp>
          <p:nvGrpSpPr>
            <p:cNvPr id="14388" name="그룹 72">
              <a:extLst>
                <a:ext uri="{FF2B5EF4-FFF2-40B4-BE49-F238E27FC236}">
                  <a16:creationId xmlns:a16="http://schemas.microsoft.com/office/drawing/2014/main" id="{D777AF47-ADD4-4D56-8829-A56A5233D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28" y="3113652"/>
              <a:ext cx="1449198" cy="1651840"/>
              <a:chOff x="428328" y="3094602"/>
              <a:chExt cx="1449198" cy="1651840"/>
            </a:xfrm>
          </p:grpSpPr>
          <p:grpSp>
            <p:nvGrpSpPr>
              <p:cNvPr id="14392" name="그룹 76">
                <a:extLst>
                  <a:ext uri="{FF2B5EF4-FFF2-40B4-BE49-F238E27FC236}">
                    <a16:creationId xmlns:a16="http://schemas.microsoft.com/office/drawing/2014/main" id="{4800A7D5-F4FD-4B1F-A16F-2318F44D5A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328" y="3094602"/>
                <a:ext cx="1449198" cy="1449197"/>
                <a:chOff x="2600337" y="2349218"/>
                <a:chExt cx="1354833" cy="1354833"/>
              </a:xfrm>
            </p:grpSpPr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FC52BF9F-8F0D-462E-BD4B-4EFFEBF56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0337" y="2349218"/>
                  <a:ext cx="1354833" cy="1353806"/>
                </a:xfrm>
                <a:prstGeom prst="ellipse">
                  <a:avLst/>
                </a:prstGeom>
                <a:solidFill>
                  <a:srgbClr val="2D93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 eaLnBrk="1" latinLnBrk="1" hangingPunct="1">
                    <a:defRPr/>
                  </a:pPr>
                  <a:endParaRPr lang="ko-KR" altLang="en-US">
                    <a:solidFill>
                      <a:srgbClr val="8392A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4E9EAA39-A7BD-42FE-8189-42E4B98D2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4752" y="2543704"/>
                  <a:ext cx="966002" cy="96483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 eaLnBrk="1" latinLnBrk="1" hangingPunct="1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8" name="이등변 삼각형 77">
                <a:extLst>
                  <a:ext uri="{FF2B5EF4-FFF2-40B4-BE49-F238E27FC236}">
                    <a16:creationId xmlns:a16="http://schemas.microsoft.com/office/drawing/2014/main" id="{47C058F6-2E0C-4663-AF6D-A76DCD9D9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966091" y="4510196"/>
                <a:ext cx="373672" cy="235661"/>
              </a:xfrm>
              <a:prstGeom prst="triangle">
                <a:avLst>
                  <a:gd name="adj" fmla="val 50000"/>
                </a:avLst>
              </a:prstGeom>
              <a:solidFill>
                <a:srgbClr val="2D93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389" name="그룹 73">
              <a:extLst>
                <a:ext uri="{FF2B5EF4-FFF2-40B4-BE49-F238E27FC236}">
                  <a16:creationId xmlns:a16="http://schemas.microsoft.com/office/drawing/2014/main" id="{103441D7-7528-4516-9008-3F5B4260E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466" y="4884420"/>
              <a:ext cx="268922" cy="268922"/>
              <a:chOff x="1076729" y="4912606"/>
              <a:chExt cx="222076" cy="222076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B13E1C19-AC76-4DD7-A377-B850B3DEC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410" y="4913230"/>
                <a:ext cx="222713" cy="221452"/>
              </a:xfrm>
              <a:prstGeom prst="ellipse">
                <a:avLst/>
              </a:prstGeom>
              <a:solidFill>
                <a:srgbClr val="2D93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AA73EADE-EEDB-4924-B00E-4BC91C5EC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126" y="4974968"/>
                <a:ext cx="99282" cy="979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4340" name="그룹 70">
            <a:extLst>
              <a:ext uri="{FF2B5EF4-FFF2-40B4-BE49-F238E27FC236}">
                <a16:creationId xmlns:a16="http://schemas.microsoft.com/office/drawing/2014/main" id="{36BF584D-195A-4ED5-AB8D-08AEBFE9E5BA}"/>
              </a:ext>
            </a:extLst>
          </p:cNvPr>
          <p:cNvGrpSpPr>
            <a:grpSpLocks/>
          </p:cNvGrpSpPr>
          <p:nvPr/>
        </p:nvGrpSpPr>
        <p:grpSpPr bwMode="auto">
          <a:xfrm>
            <a:off x="5491163" y="2565400"/>
            <a:ext cx="1416050" cy="1992313"/>
            <a:chOff x="428328" y="3113652"/>
            <a:chExt cx="1449198" cy="2039690"/>
          </a:xfrm>
        </p:grpSpPr>
        <p:grpSp>
          <p:nvGrpSpPr>
            <p:cNvPr id="14380" name="그룹 81">
              <a:extLst>
                <a:ext uri="{FF2B5EF4-FFF2-40B4-BE49-F238E27FC236}">
                  <a16:creationId xmlns:a16="http://schemas.microsoft.com/office/drawing/2014/main" id="{4222ACD0-9426-4DF9-A5C8-F1AEE545E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28" y="3113652"/>
              <a:ext cx="1449198" cy="1651840"/>
              <a:chOff x="428328" y="3094602"/>
              <a:chExt cx="1449198" cy="1651840"/>
            </a:xfrm>
          </p:grpSpPr>
          <p:grpSp>
            <p:nvGrpSpPr>
              <p:cNvPr id="14384" name="그룹 85">
                <a:extLst>
                  <a:ext uri="{FF2B5EF4-FFF2-40B4-BE49-F238E27FC236}">
                    <a16:creationId xmlns:a16="http://schemas.microsoft.com/office/drawing/2014/main" id="{BA4579AC-0476-428A-8F4F-E2F61A26BF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328" y="3094602"/>
                <a:ext cx="1449198" cy="1449197"/>
                <a:chOff x="2600337" y="2349218"/>
                <a:chExt cx="1354833" cy="1354833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8AC16203-0FCF-4C1A-88D7-4AC409DEA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0337" y="2349218"/>
                  <a:ext cx="1354833" cy="1353806"/>
                </a:xfrm>
                <a:prstGeom prst="ellipse">
                  <a:avLst/>
                </a:prstGeom>
                <a:solidFill>
                  <a:srgbClr val="5EBD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 eaLnBrk="1" latinLnBrk="1" hangingPunct="1">
                    <a:defRPr/>
                  </a:pPr>
                  <a:endParaRPr lang="ko-KR" altLang="en-US">
                    <a:solidFill>
                      <a:srgbClr val="8392A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08D5848F-D71E-4D11-98E0-791F81A12C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4752" y="2543704"/>
                  <a:ext cx="966002" cy="96483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 eaLnBrk="1" latinLnBrk="1" hangingPunct="1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3B101244-CBC8-4D09-AF01-2BE0857F7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966090" y="4510196"/>
                <a:ext cx="373672" cy="235661"/>
              </a:xfrm>
              <a:prstGeom prst="triangle">
                <a:avLst>
                  <a:gd name="adj" fmla="val 50000"/>
                </a:avLst>
              </a:prstGeom>
              <a:solidFill>
                <a:srgbClr val="5EB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381" name="그룹 82">
              <a:extLst>
                <a:ext uri="{FF2B5EF4-FFF2-40B4-BE49-F238E27FC236}">
                  <a16:creationId xmlns:a16="http://schemas.microsoft.com/office/drawing/2014/main" id="{F1F6FDE8-5368-4DE6-B9B4-F68B300B9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466" y="4884420"/>
              <a:ext cx="268922" cy="268922"/>
              <a:chOff x="1076729" y="4912606"/>
              <a:chExt cx="222076" cy="222076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B478CBCC-E22F-496E-934F-27BAE422A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410" y="4913230"/>
                <a:ext cx="222713" cy="221452"/>
              </a:xfrm>
              <a:prstGeom prst="ellipse">
                <a:avLst/>
              </a:prstGeom>
              <a:solidFill>
                <a:srgbClr val="5EB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302E6A2A-9D96-469C-93BE-4B70E85B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125" y="4974968"/>
                <a:ext cx="99282" cy="979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4341" name="그룹 69">
            <a:extLst>
              <a:ext uri="{FF2B5EF4-FFF2-40B4-BE49-F238E27FC236}">
                <a16:creationId xmlns:a16="http://schemas.microsoft.com/office/drawing/2014/main" id="{73FA0DBB-DA3E-4234-A466-FDB62604E6E3}"/>
              </a:ext>
            </a:extLst>
          </p:cNvPr>
          <p:cNvGrpSpPr>
            <a:grpSpLocks/>
          </p:cNvGrpSpPr>
          <p:nvPr/>
        </p:nvGrpSpPr>
        <p:grpSpPr bwMode="auto">
          <a:xfrm>
            <a:off x="3863975" y="2565400"/>
            <a:ext cx="1416050" cy="1992313"/>
            <a:chOff x="428328" y="3113652"/>
            <a:chExt cx="1449198" cy="2039690"/>
          </a:xfrm>
        </p:grpSpPr>
        <p:grpSp>
          <p:nvGrpSpPr>
            <p:cNvPr id="14372" name="그룹 90">
              <a:extLst>
                <a:ext uri="{FF2B5EF4-FFF2-40B4-BE49-F238E27FC236}">
                  <a16:creationId xmlns:a16="http://schemas.microsoft.com/office/drawing/2014/main" id="{0B9121B9-F95F-41D2-82B9-02CE77EC4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28" y="3113652"/>
              <a:ext cx="1449198" cy="1651840"/>
              <a:chOff x="428328" y="3094602"/>
              <a:chExt cx="1449198" cy="1651840"/>
            </a:xfrm>
          </p:grpSpPr>
          <p:grpSp>
            <p:nvGrpSpPr>
              <p:cNvPr id="14376" name="그룹 94">
                <a:extLst>
                  <a:ext uri="{FF2B5EF4-FFF2-40B4-BE49-F238E27FC236}">
                    <a16:creationId xmlns:a16="http://schemas.microsoft.com/office/drawing/2014/main" id="{0A2265C8-8150-4053-96B0-87616CAEFB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328" y="3094602"/>
                <a:ext cx="1449198" cy="1449197"/>
                <a:chOff x="2600337" y="2349218"/>
                <a:chExt cx="1354833" cy="1354833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0DE16C6A-3A71-4EC2-B9E5-BD1B64AB6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0337" y="2349218"/>
                  <a:ext cx="1354833" cy="1353806"/>
                </a:xfrm>
                <a:prstGeom prst="ellipse">
                  <a:avLst/>
                </a:prstGeom>
                <a:solidFill>
                  <a:srgbClr val="72D6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 eaLnBrk="1" latinLnBrk="1" hangingPunct="1">
                    <a:defRPr/>
                  </a:pPr>
                  <a:endParaRPr lang="ko-KR" altLang="en-US">
                    <a:solidFill>
                      <a:srgbClr val="8392A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1E31C33D-DCA1-4064-BE5F-693C0FB8B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4752" y="2543704"/>
                  <a:ext cx="966002" cy="96483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 eaLnBrk="1" latinLnBrk="1" hangingPunct="1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6" name="이등변 삼각형 95">
                <a:extLst>
                  <a:ext uri="{FF2B5EF4-FFF2-40B4-BE49-F238E27FC236}">
                    <a16:creationId xmlns:a16="http://schemas.microsoft.com/office/drawing/2014/main" id="{007003A1-C0CE-41F6-A2C8-3734437DE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966091" y="4510196"/>
                <a:ext cx="373672" cy="235661"/>
              </a:xfrm>
              <a:prstGeom prst="triangle">
                <a:avLst>
                  <a:gd name="adj" fmla="val 50000"/>
                </a:avLst>
              </a:prstGeom>
              <a:solidFill>
                <a:srgbClr val="72D6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373" name="그룹 91">
              <a:extLst>
                <a:ext uri="{FF2B5EF4-FFF2-40B4-BE49-F238E27FC236}">
                  <a16:creationId xmlns:a16="http://schemas.microsoft.com/office/drawing/2014/main" id="{5916A5B2-E3C2-4A5C-A64D-4169783A6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466" y="4884420"/>
              <a:ext cx="268922" cy="268922"/>
              <a:chOff x="1076729" y="4912606"/>
              <a:chExt cx="222076" cy="222076"/>
            </a:xfrm>
          </p:grpSpPr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0E4277CA-D727-428F-B044-CAC1C6346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410" y="4913230"/>
                <a:ext cx="222713" cy="221452"/>
              </a:xfrm>
              <a:prstGeom prst="ellipse">
                <a:avLst/>
              </a:prstGeom>
              <a:solidFill>
                <a:srgbClr val="72D6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A65CCF9-0C89-4771-955A-8818F66AF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126" y="4974968"/>
                <a:ext cx="99282" cy="979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4342" name="그룹 68">
            <a:extLst>
              <a:ext uri="{FF2B5EF4-FFF2-40B4-BE49-F238E27FC236}">
                <a16:creationId xmlns:a16="http://schemas.microsoft.com/office/drawing/2014/main" id="{AC7FE923-BB6F-4ABA-9418-20A76AFA5D32}"/>
              </a:ext>
            </a:extLst>
          </p:cNvPr>
          <p:cNvGrpSpPr>
            <a:grpSpLocks/>
          </p:cNvGrpSpPr>
          <p:nvPr/>
        </p:nvGrpSpPr>
        <p:grpSpPr bwMode="auto">
          <a:xfrm>
            <a:off x="2236788" y="2565400"/>
            <a:ext cx="1416050" cy="1992313"/>
            <a:chOff x="428328" y="3113652"/>
            <a:chExt cx="1449198" cy="2039690"/>
          </a:xfrm>
        </p:grpSpPr>
        <p:grpSp>
          <p:nvGrpSpPr>
            <p:cNvPr id="14364" name="그룹 99">
              <a:extLst>
                <a:ext uri="{FF2B5EF4-FFF2-40B4-BE49-F238E27FC236}">
                  <a16:creationId xmlns:a16="http://schemas.microsoft.com/office/drawing/2014/main" id="{C99B6353-B506-417A-8A9F-5DC8E07CF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28" y="3113652"/>
              <a:ext cx="1449198" cy="1651840"/>
              <a:chOff x="428328" y="3094602"/>
              <a:chExt cx="1449198" cy="1651840"/>
            </a:xfrm>
          </p:grpSpPr>
          <p:grpSp>
            <p:nvGrpSpPr>
              <p:cNvPr id="14368" name="그룹 103">
                <a:extLst>
                  <a:ext uri="{FF2B5EF4-FFF2-40B4-BE49-F238E27FC236}">
                    <a16:creationId xmlns:a16="http://schemas.microsoft.com/office/drawing/2014/main" id="{79EB1DBF-FDDC-40B1-A06A-C4D87E2F45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328" y="3094602"/>
                <a:ext cx="1449198" cy="1449197"/>
                <a:chOff x="2600337" y="2349218"/>
                <a:chExt cx="1354833" cy="1354833"/>
              </a:xfrm>
            </p:grpSpPr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00C85A83-225C-4DF6-9905-6E77D20D79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0337" y="2349218"/>
                  <a:ext cx="1354833" cy="1353806"/>
                </a:xfrm>
                <a:prstGeom prst="ellipse">
                  <a:avLst/>
                </a:pr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 eaLnBrk="1" latinLnBrk="1" hangingPunct="1">
                    <a:defRPr/>
                  </a:pPr>
                  <a:endParaRPr lang="ko-KR" altLang="en-US">
                    <a:solidFill>
                      <a:srgbClr val="8392A6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D75ADFA8-5C2A-43B3-B327-B35596C64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4752" y="2543704"/>
                  <a:ext cx="966002" cy="96483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  <a:cs typeface="+mn-cs"/>
                    </a:defRPr>
                  </a:lvl9pPr>
                </a:lstStyle>
                <a:p>
                  <a:pPr algn="ctr" eaLnBrk="1" latinLnBrk="1" hangingPunct="1">
                    <a:defRPr/>
                  </a:pPr>
                  <a:endParaRPr lang="ko-KR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05" name="이등변 삼각형 104">
                <a:extLst>
                  <a:ext uri="{FF2B5EF4-FFF2-40B4-BE49-F238E27FC236}">
                    <a16:creationId xmlns:a16="http://schemas.microsoft.com/office/drawing/2014/main" id="{E0AF1F00-5DBA-4B33-A0D6-C000F113A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966090" y="4510196"/>
                <a:ext cx="373672" cy="235661"/>
              </a:xfrm>
              <a:prstGeom prst="triangle">
                <a:avLst>
                  <a:gd name="adj" fmla="val 50000"/>
                </a:avLst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4365" name="그룹 100">
              <a:extLst>
                <a:ext uri="{FF2B5EF4-FFF2-40B4-BE49-F238E27FC236}">
                  <a16:creationId xmlns:a16="http://schemas.microsoft.com/office/drawing/2014/main" id="{B9426766-0349-4B8E-AFBE-E5B578C00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466" y="4884420"/>
              <a:ext cx="268922" cy="268922"/>
              <a:chOff x="1076729" y="4912606"/>
              <a:chExt cx="222076" cy="222076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AF6B20EA-2416-4591-A765-CD8926255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410" y="4913230"/>
                <a:ext cx="222713" cy="221452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A8CB7244-A516-458A-9D7E-06B7891F3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125" y="4974968"/>
                <a:ext cx="99282" cy="979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0" name="Rectangle 82">
            <a:extLst>
              <a:ext uri="{FF2B5EF4-FFF2-40B4-BE49-F238E27FC236}">
                <a16:creationId xmlns:a16="http://schemas.microsoft.com/office/drawing/2014/main" id="{4A5C86F5-D245-4BF4-AF6B-F854EC57D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38113"/>
            <a:ext cx="5356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endParaRPr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Rectangle 304">
            <a:extLst>
              <a:ext uri="{FF2B5EF4-FFF2-40B4-BE49-F238E27FC236}">
                <a16:creationId xmlns:a16="http://schemas.microsoft.com/office/drawing/2014/main" id="{3974D78C-3B7E-439C-A02D-A6384FED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4640263"/>
            <a:ext cx="1220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주요 내용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345" name="그룹 108">
            <a:extLst>
              <a:ext uri="{FF2B5EF4-FFF2-40B4-BE49-F238E27FC236}">
                <a16:creationId xmlns:a16="http://schemas.microsoft.com/office/drawing/2014/main" id="{201D2581-C4BB-4723-8D9D-85416E1DC05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65400"/>
            <a:ext cx="7813675" cy="1612900"/>
            <a:chOff x="428328" y="3094601"/>
            <a:chExt cx="7997150" cy="1651256"/>
          </a:xfrm>
        </p:grpSpPr>
        <p:grpSp>
          <p:nvGrpSpPr>
            <p:cNvPr id="14355" name="그룹 112">
              <a:extLst>
                <a:ext uri="{FF2B5EF4-FFF2-40B4-BE49-F238E27FC236}">
                  <a16:creationId xmlns:a16="http://schemas.microsoft.com/office/drawing/2014/main" id="{7DB3A481-F666-41BC-B0E9-59FFC6A8F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28" y="3094601"/>
              <a:ext cx="1449292" cy="1448098"/>
              <a:chOff x="2600337" y="2349218"/>
              <a:chExt cx="1354921" cy="1353806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8EC15119-C93A-429B-A980-FB17EA81F27F}"/>
                  </a:ext>
                </a:extLst>
              </p:cNvPr>
              <p:cNvSpPr/>
              <p:nvPr/>
            </p:nvSpPr>
            <p:spPr bwMode="auto">
              <a:xfrm>
                <a:off x="2600337" y="2349218"/>
                <a:ext cx="1354929" cy="1353808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solidFill>
                    <a:srgbClr val="8392A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0D58204C-83CA-4370-89B4-827BEF9CF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4766" y="2543704"/>
                <a:ext cx="966070" cy="9648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D1D2B013-9B0E-4D00-B034-A7C5D5B9D560}"/>
                </a:ext>
              </a:extLst>
            </p:cNvPr>
            <p:cNvSpPr/>
            <p:nvPr/>
          </p:nvSpPr>
          <p:spPr bwMode="auto">
            <a:xfrm rot="10800000">
              <a:off x="966130" y="4510196"/>
              <a:ext cx="373699" cy="235661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>
                <a:solidFill>
                  <a:srgbClr val="8392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5" name="Rectangle 304">
              <a:extLst>
                <a:ext uri="{FF2B5EF4-FFF2-40B4-BE49-F238E27FC236}">
                  <a16:creationId xmlns:a16="http://schemas.microsoft.com/office/drawing/2014/main" id="{DB1E7334-9A88-479A-AF33-4C7913769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62" y="3603305"/>
              <a:ext cx="1221832" cy="47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24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kumimoji="0" lang="ko-KR" altLang="en-US" sz="24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kumimoji="0" lang="en-US" altLang="ko-KR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Rectangle 304">
              <a:extLst>
                <a:ext uri="{FF2B5EF4-FFF2-40B4-BE49-F238E27FC236}">
                  <a16:creationId xmlns:a16="http://schemas.microsoft.com/office/drawing/2014/main" id="{E04FC950-7E14-4B99-859B-B62F580DA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961" y="3603305"/>
              <a:ext cx="1221832" cy="47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24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kumimoji="0" lang="ko-KR" altLang="en-US" sz="24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kumimoji="0" lang="en-US" altLang="ko-KR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304">
              <a:extLst>
                <a:ext uri="{FF2B5EF4-FFF2-40B4-BE49-F238E27FC236}">
                  <a16:creationId xmlns:a16="http://schemas.microsoft.com/office/drawing/2014/main" id="{827981CA-1EEC-4DE7-93D4-53EA4DB39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854" y="3603305"/>
              <a:ext cx="1221832" cy="47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24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kumimoji="0" lang="ko-KR" altLang="en-US" sz="24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kumimoji="0" lang="en-US" altLang="ko-KR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Rectangle 304">
              <a:extLst>
                <a:ext uri="{FF2B5EF4-FFF2-40B4-BE49-F238E27FC236}">
                  <a16:creationId xmlns:a16="http://schemas.microsoft.com/office/drawing/2014/main" id="{332C396F-D1D7-4F20-88DA-47A0DA35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6625" y="3603305"/>
              <a:ext cx="1221832" cy="47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24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kumimoji="0" lang="ko-KR" altLang="en-US" sz="24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kumimoji="0" lang="en-US" altLang="ko-KR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304">
              <a:extLst>
                <a:ext uri="{FF2B5EF4-FFF2-40B4-BE49-F238E27FC236}">
                  <a16:creationId xmlns:a16="http://schemas.microsoft.com/office/drawing/2014/main" id="{934C8BB5-D98C-4B7C-B0F0-9C1EB89F6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646" y="3603305"/>
              <a:ext cx="1221832" cy="472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r>
                <a:rPr kumimoji="0" lang="en-US" altLang="ko-KR" sz="24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kumimoji="0" lang="ko-KR" altLang="en-US" sz="2400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</a:t>
              </a:r>
              <a:endParaRPr kumimoji="0" lang="en-US" altLang="ko-KR" sz="24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346" name="그룹 109">
            <a:extLst>
              <a:ext uri="{FF2B5EF4-FFF2-40B4-BE49-F238E27FC236}">
                <a16:creationId xmlns:a16="http://schemas.microsoft.com/office/drawing/2014/main" id="{2EEAD872-41B4-4606-B63D-E4D6BA1AF280}"/>
              </a:ext>
            </a:extLst>
          </p:cNvPr>
          <p:cNvGrpSpPr>
            <a:grpSpLocks/>
          </p:cNvGrpSpPr>
          <p:nvPr/>
        </p:nvGrpSpPr>
        <p:grpSpPr bwMode="auto">
          <a:xfrm>
            <a:off x="1185863" y="4295775"/>
            <a:ext cx="263525" cy="261938"/>
            <a:chOff x="1076442" y="4913230"/>
            <a:chExt cx="222728" cy="221452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E4259C9-1504-4584-9320-E94DB890DA58}"/>
                </a:ext>
              </a:extLst>
            </p:cNvPr>
            <p:cNvSpPr/>
            <p:nvPr/>
          </p:nvSpPr>
          <p:spPr bwMode="auto">
            <a:xfrm>
              <a:off x="1076442" y="4913230"/>
              <a:ext cx="222728" cy="22145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>
                <a:solidFill>
                  <a:srgbClr val="8392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6573F4BE-9B98-415A-9CAE-35E19A8EE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62" y="4974968"/>
              <a:ext cx="99288" cy="9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>
                <a:solidFill>
                  <a:srgbClr val="8392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" name="Rectangle 304">
            <a:extLst>
              <a:ext uri="{FF2B5EF4-FFF2-40B4-BE49-F238E27FC236}">
                <a16:creationId xmlns:a16="http://schemas.microsoft.com/office/drawing/2014/main" id="{19766726-7EA0-4861-879B-BFEEE8D9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4640263"/>
            <a:ext cx="1220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주요 내용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Rectangle 304">
            <a:extLst>
              <a:ext uri="{FF2B5EF4-FFF2-40B4-BE49-F238E27FC236}">
                <a16:creationId xmlns:a16="http://schemas.microsoft.com/office/drawing/2014/main" id="{EC907027-CD7D-4879-8D2D-2E4D6DA11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4640263"/>
            <a:ext cx="1220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주요 내용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Rectangle 304">
            <a:extLst>
              <a:ext uri="{FF2B5EF4-FFF2-40B4-BE49-F238E27FC236}">
                <a16:creationId xmlns:a16="http://schemas.microsoft.com/office/drawing/2014/main" id="{FD9EFEDD-EDE4-4344-9A16-58112C872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4640263"/>
            <a:ext cx="12207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주요 내용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Rectangle 304">
            <a:extLst>
              <a:ext uri="{FF2B5EF4-FFF2-40B4-BE49-F238E27FC236}">
                <a16:creationId xmlns:a16="http://schemas.microsoft.com/office/drawing/2014/main" id="{AB217092-C3A7-4FD9-94A6-836E99984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4640263"/>
            <a:ext cx="12207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주요 내용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248">
            <a:extLst>
              <a:ext uri="{FF2B5EF4-FFF2-40B4-BE49-F238E27FC236}">
                <a16:creationId xmlns:a16="http://schemas.microsoft.com/office/drawing/2014/main" id="{DC3B1A73-F658-4E92-8BF0-9F7EFD17C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478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10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</a:rPr>
              <a:t>월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D1ECF6-6CD6-4A41-ADCC-A17C7C2FE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47725"/>
            <a:ext cx="9144000" cy="7905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일정 및 계획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2">
            <a:extLst>
              <a:ext uri="{FF2B5EF4-FFF2-40B4-BE49-F238E27FC236}">
                <a16:creationId xmlns:a16="http://schemas.microsoft.com/office/drawing/2014/main" id="{7BB90171-4F1D-4E89-9B15-1326F5E1E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38113"/>
            <a:ext cx="5356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구축 환경</a:t>
            </a:r>
            <a:endParaRPr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27626C-7EFA-4797-90B5-9CC48A727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47725"/>
            <a:ext cx="9144000" cy="7905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2">
            <a:extLst>
              <a:ext uri="{FF2B5EF4-FFF2-40B4-BE49-F238E27FC236}">
                <a16:creationId xmlns:a16="http://schemas.microsoft.com/office/drawing/2014/main" id="{BD3AC0C4-DFF5-44BC-A99C-E14E7B5E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38113"/>
            <a:ext cx="5356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구성 방안</a:t>
            </a:r>
            <a:endParaRPr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3EA492-9C3D-4079-A61D-40472232D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47725"/>
            <a:ext cx="9144000" cy="7905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/>
              <a:t>배포 및 모니터링 </a:t>
            </a:r>
            <a:r>
              <a:rPr lang="ko-KR" altLang="en-US" dirty="0" err="1"/>
              <a:t>워크플로우</a:t>
            </a:r>
            <a:endParaRPr lang="ko-KR" altLang="en-US" dirty="0"/>
          </a:p>
        </p:txBody>
      </p:sp>
      <p:pic>
        <p:nvPicPr>
          <p:cNvPr id="16388" name="Picture 89" descr="01">
            <a:extLst>
              <a:ext uri="{FF2B5EF4-FFF2-40B4-BE49-F238E27FC236}">
                <a16:creationId xmlns:a16="http://schemas.microsoft.com/office/drawing/2014/main" id="{0201EAFB-87AC-4575-B064-892E0F20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3" r="18349"/>
          <a:stretch>
            <a:fillRect/>
          </a:stretch>
        </p:blipFill>
        <p:spPr bwMode="auto">
          <a:xfrm>
            <a:off x="1233488" y="1773238"/>
            <a:ext cx="5410200" cy="50974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B2B2B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90" descr="01">
            <a:extLst>
              <a:ext uri="{FF2B5EF4-FFF2-40B4-BE49-F238E27FC236}">
                <a16:creationId xmlns:a16="http://schemas.microsoft.com/office/drawing/2014/main" id="{75D329BC-7534-4F72-BB8B-00EC6CE89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7" b="84317"/>
          <a:stretch>
            <a:fillRect/>
          </a:stretch>
        </p:blipFill>
        <p:spPr bwMode="auto">
          <a:xfrm>
            <a:off x="3103563" y="2420938"/>
            <a:ext cx="8636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1" descr="01">
            <a:extLst>
              <a:ext uri="{FF2B5EF4-FFF2-40B4-BE49-F238E27FC236}">
                <a16:creationId xmlns:a16="http://schemas.microsoft.com/office/drawing/2014/main" id="{E7D36FDB-1D37-454D-85BA-9787F6D1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7" t="17128" b="67221"/>
          <a:stretch>
            <a:fillRect/>
          </a:stretch>
        </p:blipFill>
        <p:spPr bwMode="auto">
          <a:xfrm>
            <a:off x="4373563" y="1773238"/>
            <a:ext cx="10509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2" descr="01">
            <a:extLst>
              <a:ext uri="{FF2B5EF4-FFF2-40B4-BE49-F238E27FC236}">
                <a16:creationId xmlns:a16="http://schemas.microsoft.com/office/drawing/2014/main" id="{9454015F-9B39-4579-A5F4-241C4284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7" t="32779" b="51538"/>
          <a:stretch>
            <a:fillRect/>
          </a:stretch>
        </p:blipFill>
        <p:spPr bwMode="auto">
          <a:xfrm>
            <a:off x="1679575" y="3619500"/>
            <a:ext cx="9445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93" descr="01">
            <a:extLst>
              <a:ext uri="{FF2B5EF4-FFF2-40B4-BE49-F238E27FC236}">
                <a16:creationId xmlns:a16="http://schemas.microsoft.com/office/drawing/2014/main" id="{134FA272-9FE6-4FF3-9B64-9574BDF3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7" t="48462" b="34442"/>
          <a:stretch>
            <a:fillRect/>
          </a:stretch>
        </p:blipFill>
        <p:spPr bwMode="auto">
          <a:xfrm>
            <a:off x="3725863" y="3789363"/>
            <a:ext cx="10509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4" descr="01">
            <a:extLst>
              <a:ext uri="{FF2B5EF4-FFF2-40B4-BE49-F238E27FC236}">
                <a16:creationId xmlns:a16="http://schemas.microsoft.com/office/drawing/2014/main" id="{C9404158-BA40-4DAE-9995-BE948319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37" t="66972" b="14485"/>
          <a:stretch>
            <a:fillRect/>
          </a:stretch>
        </p:blipFill>
        <p:spPr bwMode="auto">
          <a:xfrm>
            <a:off x="3263900" y="5376863"/>
            <a:ext cx="10509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304">
            <a:extLst>
              <a:ext uri="{FF2B5EF4-FFF2-40B4-BE49-F238E27FC236}">
                <a16:creationId xmlns:a16="http://schemas.microsoft.com/office/drawing/2014/main" id="{482982C3-5867-44AD-B954-B5944C6DE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2060575"/>
            <a:ext cx="20161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kumimoji="0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업무타이틀</a:t>
            </a:r>
            <a:endParaRPr kumimoji="0"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1" hangingPunct="1">
              <a:defRPr/>
            </a:pP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업무내용</a:t>
            </a:r>
            <a:endParaRPr lang="en-US" altLang="ko-K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304">
            <a:extLst>
              <a:ext uri="{FF2B5EF4-FFF2-40B4-BE49-F238E27FC236}">
                <a16:creationId xmlns:a16="http://schemas.microsoft.com/office/drawing/2014/main" id="{8269E795-00A2-488F-A46D-A793A7B4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698625"/>
            <a:ext cx="2016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kumimoji="0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업무타이틀</a:t>
            </a:r>
            <a:endParaRPr kumimoji="0"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1" hangingPunct="1">
              <a:defRPr/>
            </a:pP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업무내용</a:t>
            </a:r>
            <a:endParaRPr lang="en-US" altLang="ko-K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304">
            <a:extLst>
              <a:ext uri="{FF2B5EF4-FFF2-40B4-BE49-F238E27FC236}">
                <a16:creationId xmlns:a16="http://schemas.microsoft.com/office/drawing/2014/main" id="{4133BE93-C844-4F2E-8C04-8D78DF38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3265488"/>
            <a:ext cx="2016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kumimoji="0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업무타이틀</a:t>
            </a:r>
            <a:endParaRPr kumimoji="0"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1" hangingPunct="1">
              <a:defRPr/>
            </a:pP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업무내용</a:t>
            </a:r>
            <a:endParaRPr lang="en-US" altLang="ko-K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304">
            <a:extLst>
              <a:ext uri="{FF2B5EF4-FFF2-40B4-BE49-F238E27FC236}">
                <a16:creationId xmlns:a16="http://schemas.microsoft.com/office/drawing/2014/main" id="{628ED923-EEAF-4D65-9640-2CD6AD363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5" y="3713163"/>
            <a:ext cx="2016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kumimoji="0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업무타이틀</a:t>
            </a:r>
            <a:endParaRPr kumimoji="0"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1" hangingPunct="1">
              <a:defRPr/>
            </a:pP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업무내용</a:t>
            </a:r>
            <a:endParaRPr lang="en-US" altLang="ko-K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304">
            <a:extLst>
              <a:ext uri="{FF2B5EF4-FFF2-40B4-BE49-F238E27FC236}">
                <a16:creationId xmlns:a16="http://schemas.microsoft.com/office/drawing/2014/main" id="{B9CCC4CF-A671-4C0E-8B0A-183DC9658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5303838"/>
            <a:ext cx="2016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kumimoji="0"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업무타이틀</a:t>
            </a:r>
            <a:endParaRPr kumimoji="0"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1" hangingPunct="1">
              <a:defRPr/>
            </a:pPr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업무내용</a:t>
            </a:r>
            <a:endParaRPr lang="en-US" altLang="ko-K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2">
            <a:extLst>
              <a:ext uri="{FF2B5EF4-FFF2-40B4-BE49-F238E27FC236}">
                <a16:creationId xmlns:a16="http://schemas.microsoft.com/office/drawing/2014/main" id="{2001C3B5-0244-44B6-AD2E-8CC114DE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38113"/>
            <a:ext cx="5356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이슈 사항</a:t>
            </a:r>
            <a:endParaRPr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C92E59-9400-4ABD-B7B2-A5E8BD511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47725"/>
            <a:ext cx="9144000" cy="7905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2">
            <a:extLst>
              <a:ext uri="{FF2B5EF4-FFF2-40B4-BE49-F238E27FC236}">
                <a16:creationId xmlns:a16="http://schemas.microsoft.com/office/drawing/2014/main" id="{0AA3B3E3-D0E3-45EC-BC85-7D271315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138113"/>
            <a:ext cx="535622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F8F8F8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  <a:endParaRPr lang="en-US" altLang="ko-K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57911D-F118-4F10-81BC-757F4C16C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47725"/>
            <a:ext cx="9144000" cy="7905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</TotalTime>
  <Words>180</Words>
  <Application>Microsoft Office PowerPoint</Application>
  <PresentationFormat>화면 슬라이드 쇼(4:3)</PresentationFormat>
  <Paragraphs>88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기본 디자인</vt:lpstr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알 수 없는 사용자</cp:lastModifiedBy>
  <cp:revision>361</cp:revision>
  <dcterms:created xsi:type="dcterms:W3CDTF">2007-11-11T16:17:21Z</dcterms:created>
  <dcterms:modified xsi:type="dcterms:W3CDTF">2019-10-24T02:08:46Z</dcterms:modified>
</cp:coreProperties>
</file>