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7.xml" ContentType="application/vnd.openxmlformats-officedocument.theme+xml"/>
  <Override PartName="/ppt/slideLayouts/slideLayout11.xml" ContentType="application/vnd.openxmlformats-officedocument.presentationml.slideLayout+xml"/>
  <Override PartName="/ppt/theme/theme8.xml" ContentType="application/vnd.openxmlformats-officedocument.theme+xml"/>
  <Override PartName="/ppt/slideLayouts/slideLayout12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6" r:id="rId1"/>
    <p:sldMasterId id="2147483658" r:id="rId2"/>
    <p:sldMasterId id="2147483660" r:id="rId3"/>
    <p:sldMasterId id="2147483675" r:id="rId4"/>
    <p:sldMasterId id="2147483663" r:id="rId5"/>
    <p:sldMasterId id="2147483665" r:id="rId6"/>
    <p:sldMasterId id="2147483667" r:id="rId7"/>
    <p:sldMasterId id="2147483671" r:id="rId8"/>
    <p:sldMasterId id="2147483673" r:id="rId9"/>
  </p:sldMasterIdLst>
  <p:notesMasterIdLst>
    <p:notesMasterId r:id="rId26"/>
  </p:notesMasterIdLst>
  <p:handoutMasterIdLst>
    <p:handoutMasterId r:id="rId27"/>
  </p:handoutMasterIdLst>
  <p:sldIdLst>
    <p:sldId id="769" r:id="rId10"/>
    <p:sldId id="1233" r:id="rId11"/>
    <p:sldId id="1196" r:id="rId12"/>
    <p:sldId id="1238" r:id="rId13"/>
    <p:sldId id="1234" r:id="rId14"/>
    <p:sldId id="1235" r:id="rId15"/>
    <p:sldId id="1236" r:id="rId16"/>
    <p:sldId id="1237" r:id="rId17"/>
    <p:sldId id="1239" r:id="rId18"/>
    <p:sldId id="1240" r:id="rId19"/>
    <p:sldId id="1241" r:id="rId20"/>
    <p:sldId id="1246" r:id="rId21"/>
    <p:sldId id="1247" r:id="rId22"/>
    <p:sldId id="1228" r:id="rId23"/>
    <p:sldId id="1194" r:id="rId24"/>
    <p:sldId id="1231" r:id="rId25"/>
  </p:sldIdLst>
  <p:sldSz cx="9906000" cy="6858000" type="A4"/>
  <p:notesSz cx="6794500" cy="99314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맑은 고딕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맑은 고딕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맑은 고딕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맑은 고딕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맑은 고딕" pitchFamily="50" charset="-127"/>
        <a:cs typeface="+mn-cs"/>
      </a:defRPr>
    </a:lvl5pPr>
    <a:lvl6pPr marL="2286000" algn="l" defTabSz="914400" rtl="0" eaLnBrk="1" latinLnBrk="1" hangingPunct="1">
      <a:defRPr sz="1400" b="1" kern="1200">
        <a:solidFill>
          <a:schemeClr val="tx1"/>
        </a:solidFill>
        <a:latin typeface="Arial" charset="0"/>
        <a:ea typeface="맑은 고딕" pitchFamily="50" charset="-127"/>
        <a:cs typeface="+mn-cs"/>
      </a:defRPr>
    </a:lvl6pPr>
    <a:lvl7pPr marL="2743200" algn="l" defTabSz="914400" rtl="0" eaLnBrk="1" latinLnBrk="1" hangingPunct="1">
      <a:defRPr sz="1400" b="1" kern="1200">
        <a:solidFill>
          <a:schemeClr val="tx1"/>
        </a:solidFill>
        <a:latin typeface="Arial" charset="0"/>
        <a:ea typeface="맑은 고딕" pitchFamily="50" charset="-127"/>
        <a:cs typeface="+mn-cs"/>
      </a:defRPr>
    </a:lvl7pPr>
    <a:lvl8pPr marL="3200400" algn="l" defTabSz="914400" rtl="0" eaLnBrk="1" latinLnBrk="1" hangingPunct="1">
      <a:defRPr sz="1400" b="1" kern="1200">
        <a:solidFill>
          <a:schemeClr val="tx1"/>
        </a:solidFill>
        <a:latin typeface="Arial" charset="0"/>
        <a:ea typeface="맑은 고딕" pitchFamily="50" charset="-127"/>
        <a:cs typeface="+mn-cs"/>
      </a:defRPr>
    </a:lvl8pPr>
    <a:lvl9pPr marL="3657600" algn="l" defTabSz="914400" rtl="0" eaLnBrk="1" latinLnBrk="1" hangingPunct="1">
      <a:defRPr sz="1400" b="1" kern="1200">
        <a:solidFill>
          <a:schemeClr val="tx1"/>
        </a:solidFill>
        <a:latin typeface="Arial" charset="0"/>
        <a:ea typeface="맑은 고딕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4191B7-E681-9A47-A6B2-0A8F91ACBFED}">
          <p14:sldIdLst>
            <p14:sldId id="769"/>
          </p14:sldIdLst>
        </p14:section>
        <p14:section name="Container &amp; K8s Introduction" id="{157C3C80-3AA2-1E4A-8FE0-8F014E88668A}">
          <p14:sldIdLst>
            <p14:sldId id="1233"/>
            <p14:sldId id="1196"/>
            <p14:sldId id="1238"/>
            <p14:sldId id="1234"/>
            <p14:sldId id="1235"/>
            <p14:sldId id="1236"/>
            <p14:sldId id="1237"/>
          </p14:sldIdLst>
        </p14:section>
        <p14:section name="MES" id="{93301EB9-EE71-AA4D-AFFD-C155362964BE}">
          <p14:sldIdLst>
            <p14:sldId id="1239"/>
            <p14:sldId id="1240"/>
            <p14:sldId id="1241"/>
            <p14:sldId id="1246"/>
            <p14:sldId id="1247"/>
          </p14:sldIdLst>
        </p14:section>
        <p14:section name="End" id="{EBF89B11-7D9C-9843-B066-58E42B2CE82E}">
          <p14:sldIdLst>
            <p14:sldId id="1228"/>
            <p14:sldId id="1194"/>
          </p14:sldIdLst>
        </p14:section>
        <p14:section name="Untitled Section" id="{AA111470-B0BD-CA40-A569-361C97772F31}">
          <p14:sldIdLst>
            <p14:sldId id="12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3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595">
          <p15:clr>
            <a:srgbClr val="A4A3A4"/>
          </p15:clr>
        </p15:guide>
        <p15:guide id="4" pos="149">
          <p15:clr>
            <a:srgbClr val="A4A3A4"/>
          </p15:clr>
        </p15:guide>
        <p15:guide id="5" pos="6091">
          <p15:clr>
            <a:srgbClr val="A4A3A4"/>
          </p15:clr>
        </p15:guide>
        <p15:guide id="6" orient="horz" pos="1253" userDrawn="1">
          <p15:clr>
            <a:srgbClr val="A4A3A4"/>
          </p15:clr>
        </p15:guide>
        <p15:guide id="7" pos="3619" userDrawn="1">
          <p15:clr>
            <a:srgbClr val="A4A3A4"/>
          </p15:clr>
        </p15:guide>
        <p15:guide id="8" pos="6114">
          <p15:clr>
            <a:srgbClr val="A4A3A4"/>
          </p15:clr>
        </p15:guide>
        <p15:guide id="9" orient="horz" pos="4110">
          <p15:clr>
            <a:srgbClr val="A4A3A4"/>
          </p15:clr>
        </p15:guide>
        <p15:guide id="10" orient="horz" pos="640">
          <p15:clr>
            <a:srgbClr val="A4A3A4"/>
          </p15:clr>
        </p15:guide>
        <p15:guide id="11" orient="horz" pos="1548">
          <p15:clr>
            <a:srgbClr val="A4A3A4"/>
          </p15:clr>
        </p15:guide>
        <p15:guide id="12" orient="horz" pos="39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AFF"/>
    <a:srgbClr val="E1F4FF"/>
    <a:srgbClr val="0099EE"/>
    <a:srgbClr val="85D3FF"/>
    <a:srgbClr val="E6E6E6"/>
    <a:srgbClr val="4BBFFF"/>
    <a:srgbClr val="C1E9FF"/>
    <a:srgbClr val="0070C0"/>
    <a:srgbClr val="65C8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5" autoAdjust="0"/>
    <p:restoredTop sz="82675" autoAdjust="0"/>
  </p:normalViewPr>
  <p:slideViewPr>
    <p:cSldViewPr showGuides="1">
      <p:cViewPr varScale="1">
        <p:scale>
          <a:sx n="89" d="100"/>
          <a:sy n="89" d="100"/>
        </p:scale>
        <p:origin x="176" y="256"/>
      </p:cViewPr>
      <p:guideLst>
        <p:guide orient="horz" pos="1003"/>
        <p:guide orient="horz" pos="4065"/>
        <p:guide orient="horz" pos="595"/>
        <p:guide pos="149"/>
        <p:guide pos="6091"/>
        <p:guide orient="horz" pos="1253"/>
        <p:guide pos="3619"/>
        <p:guide pos="6114"/>
        <p:guide orient="horz" pos="4110"/>
        <p:guide orient="horz" pos="640"/>
        <p:guide orient="horz" pos="1548"/>
        <p:guide orient="horz" pos="3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3984" y="-86"/>
      </p:cViewPr>
      <p:guideLst>
        <p:guide orient="horz" pos="3128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4072" cy="49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latin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844" y="0"/>
            <a:ext cx="2944072" cy="49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51BC964-799F-4C27-BCCC-78B4F410F9AC}" type="datetimeFigureOut">
              <a:rPr lang="ko-KR" altLang="en-US"/>
              <a:pPr>
                <a:defRPr/>
              </a:pPr>
              <a:t>2019. 9. 16.</a:t>
            </a:fld>
            <a:endParaRPr lang="en-US" altLang="ko-KR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3239"/>
            <a:ext cx="2944072" cy="49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latin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844" y="9433239"/>
            <a:ext cx="2944072" cy="49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맑은 고딕" pitchFamily="50" charset="-127"/>
                <a:cs typeface="Arial" charset="0"/>
              </a:defRPr>
            </a:lvl1pPr>
          </a:lstStyle>
          <a:p>
            <a:fld id="{9D68F962-8E9E-43BC-BC80-6FB553787EF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2702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4072" cy="49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latin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844" y="0"/>
            <a:ext cx="2944072" cy="49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A962AF-C4EF-4B6C-A3FB-B89878E2C3F3}" type="datetimeFigureOut">
              <a:rPr lang="ko-KR" altLang="en-US"/>
              <a:pPr>
                <a:defRPr/>
              </a:pPr>
              <a:t>2019. 9. 16.</a:t>
            </a:fld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744538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6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7415"/>
            <a:ext cx="5434966" cy="4469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46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3239"/>
            <a:ext cx="2944072" cy="49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latin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46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844" y="9433239"/>
            <a:ext cx="2944072" cy="49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맑은 고딕" pitchFamily="50" charset="-127"/>
                <a:cs typeface="Arial" charset="0"/>
              </a:defRPr>
            </a:lvl1pPr>
          </a:lstStyle>
          <a:p>
            <a:fld id="{E590805F-5EAC-448E-B3B2-A838274D95E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4103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4"/>
            <a:ext cx="9906000" cy="1359408"/>
          </a:xfrm>
          <a:prstGeom prst="rect">
            <a:avLst/>
          </a:prstGeom>
        </p:spPr>
      </p:pic>
      <p:sp>
        <p:nvSpPr>
          <p:cNvPr id="27" name="Rectangle 11"/>
          <p:cNvSpPr>
            <a:spLocks noGrp="1" noChangeArrowheads="1"/>
          </p:cNvSpPr>
          <p:nvPr userDrawn="1">
            <p:ph type="title"/>
          </p:nvPr>
        </p:nvSpPr>
        <p:spPr bwMode="gray">
          <a:xfrm>
            <a:off x="242888" y="433794"/>
            <a:ext cx="277640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ko-KR" altLang="en-US" sz="2000" kern="1200" smtClean="0">
                <a:latin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69" name="Text Box 25"/>
          <p:cNvSpPr txBox="1">
            <a:spLocks noChangeArrowheads="1"/>
          </p:cNvSpPr>
          <p:nvPr userDrawn="1"/>
        </p:nvSpPr>
        <p:spPr bwMode="auto">
          <a:xfrm>
            <a:off x="4875213" y="6609363"/>
            <a:ext cx="14106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/>
            </a:sp3d>
          </a:bodyPr>
          <a:lstStyle>
            <a:lvl1pPr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fld id="{345108D8-9FCC-4C19-88AF-7B05F7CA905F}" type="slidenum">
              <a:rPr lang="en-US" altLang="ko-KR" sz="9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ix모던고딕 B" pitchFamily="18" charset="-127"/>
              </a:rPr>
              <a:pPr>
                <a:defRPr/>
              </a:pPr>
              <a:t>‹#›</a:t>
            </a:fld>
            <a:endParaRPr lang="en-US" altLang="ko-KR" sz="9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Rix모던고딕 B" pitchFamily="18" charset="-127"/>
            </a:endParaRPr>
          </a:p>
        </p:txBody>
      </p:sp>
      <p:grpSp>
        <p:nvGrpSpPr>
          <p:cNvPr id="70" name="그룹 69"/>
          <p:cNvGrpSpPr/>
          <p:nvPr userDrawn="1"/>
        </p:nvGrpSpPr>
        <p:grpSpPr>
          <a:xfrm>
            <a:off x="7708354" y="6653214"/>
            <a:ext cx="1967459" cy="123976"/>
            <a:chOff x="7708354" y="6675438"/>
            <a:chExt cx="1967459" cy="123976"/>
          </a:xfrm>
        </p:grpSpPr>
        <p:sp>
          <p:nvSpPr>
            <p:cNvPr id="71" name="Text Box 44"/>
            <p:cNvSpPr txBox="1">
              <a:spLocks noChangeArrowheads="1"/>
            </p:cNvSpPr>
            <p:nvPr userDrawn="1"/>
          </p:nvSpPr>
          <p:spPr bwMode="auto">
            <a:xfrm>
              <a:off x="7708354" y="6676303"/>
              <a:ext cx="1628651" cy="1231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>
                <a:spcAft>
                  <a:spcPct val="15000"/>
                </a:spcAft>
                <a:defRPr sz="800" b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ix모던고딕 B" pitchFamily="18" charset="-127"/>
                  <a:ea typeface="Rix모던고딕 B" pitchFamily="18" charset="-127"/>
                </a:defRPr>
              </a:lvl1pPr>
              <a:lvl2pPr marL="742950" indent="-28575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9pPr>
            </a:lstStyle>
            <a:p>
              <a:pPr lvl="0" algn="r"/>
              <a:r>
                <a:rPr lang="en-US" altLang="ko-KR" baseline="0" dirty="0">
                  <a:latin typeface="Arial" panose="020B0604020202020204" pitchFamily="34" charset="0"/>
                  <a:ea typeface="맑은 고딕" panose="020B0503020000020004" pitchFamily="50" charset="-127"/>
                </a:rPr>
                <a:t>© Copyright IBM Corporation 2018</a:t>
              </a:r>
            </a:p>
          </p:txBody>
        </p:sp>
        <p:pic>
          <p:nvPicPr>
            <p:cNvPr id="72" name="Picture 59" descr="IBMⓡ-black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0063" y="6675438"/>
              <a:ext cx="285750" cy="11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7892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0" y="0"/>
            <a:ext cx="9906000" cy="809625"/>
            <a:chOff x="0" y="0"/>
            <a:chExt cx="9906000" cy="809625"/>
          </a:xfrm>
        </p:grpSpPr>
        <p:sp>
          <p:nvSpPr>
            <p:cNvPr id="15" name="직사각형 14"/>
            <p:cNvSpPr/>
            <p:nvPr userDrawn="1"/>
          </p:nvSpPr>
          <p:spPr bwMode="auto">
            <a:xfrm>
              <a:off x="0" y="0"/>
              <a:ext cx="9906000" cy="800100"/>
            </a:xfrm>
            <a:prstGeom prst="rect">
              <a:avLst/>
            </a:prstGeom>
            <a:solidFill>
              <a:srgbClr val="EAEAEA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800" b="0" kern="0">
                <a:solidFill>
                  <a:prstClr val="white">
                    <a:lumMod val="95000"/>
                  </a:prstClr>
                </a:solidFill>
                <a:latin typeface="Arial"/>
                <a:ea typeface="맑은 고딕"/>
              </a:endParaRPr>
            </a:p>
          </p:txBody>
        </p:sp>
        <p:grpSp>
          <p:nvGrpSpPr>
            <p:cNvPr id="2" name="그룹 1"/>
            <p:cNvGrpSpPr/>
            <p:nvPr userDrawn="1"/>
          </p:nvGrpSpPr>
          <p:grpSpPr>
            <a:xfrm>
              <a:off x="0" y="773625"/>
              <a:ext cx="9902825" cy="36000"/>
              <a:chOff x="0" y="773625"/>
              <a:chExt cx="9902825" cy="36000"/>
            </a:xfrm>
          </p:grpSpPr>
          <p:sp>
            <p:nvSpPr>
              <p:cNvPr id="18" name="직사각형 17"/>
              <p:cNvSpPr/>
              <p:nvPr userDrawn="1"/>
            </p:nvSpPr>
            <p:spPr bwMode="auto">
              <a:xfrm>
                <a:off x="0" y="773625"/>
                <a:ext cx="9902825" cy="36000"/>
              </a:xfrm>
              <a:prstGeom prst="rect">
                <a:avLst/>
              </a:prstGeom>
              <a:gradFill>
                <a:gsLst>
                  <a:gs pos="29000">
                    <a:srgbClr val="52A3D2"/>
                  </a:gs>
                  <a:gs pos="0">
                    <a:srgbClr val="54C4D2"/>
                  </a:gs>
                  <a:gs pos="100000">
                    <a:srgbClr val="487FD1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19" name="직사각형 28"/>
              <p:cNvSpPr/>
              <p:nvPr userDrawn="1"/>
            </p:nvSpPr>
            <p:spPr bwMode="auto">
              <a:xfrm>
                <a:off x="0" y="773625"/>
                <a:ext cx="295180" cy="36000"/>
              </a:xfrm>
              <a:custGeom>
                <a:avLst/>
                <a:gdLst>
                  <a:gd name="connsiteX0" fmla="*/ 0 w 287798"/>
                  <a:gd name="connsiteY0" fmla="*/ 0 h 76200"/>
                  <a:gd name="connsiteX1" fmla="*/ 287798 w 287798"/>
                  <a:gd name="connsiteY1" fmla="*/ 0 h 76200"/>
                  <a:gd name="connsiteX2" fmla="*/ 287798 w 287798"/>
                  <a:gd name="connsiteY2" fmla="*/ 76200 h 76200"/>
                  <a:gd name="connsiteX3" fmla="*/ 0 w 287798"/>
                  <a:gd name="connsiteY3" fmla="*/ 76200 h 76200"/>
                  <a:gd name="connsiteX4" fmla="*/ 0 w 287798"/>
                  <a:gd name="connsiteY4" fmla="*/ 0 h 76200"/>
                  <a:gd name="connsiteX0" fmla="*/ 0 w 309230"/>
                  <a:gd name="connsiteY0" fmla="*/ 0 h 76200"/>
                  <a:gd name="connsiteX1" fmla="*/ 309230 w 309230"/>
                  <a:gd name="connsiteY1" fmla="*/ 0 h 76200"/>
                  <a:gd name="connsiteX2" fmla="*/ 287798 w 309230"/>
                  <a:gd name="connsiteY2" fmla="*/ 76200 h 76200"/>
                  <a:gd name="connsiteX3" fmla="*/ 0 w 309230"/>
                  <a:gd name="connsiteY3" fmla="*/ 76200 h 76200"/>
                  <a:gd name="connsiteX4" fmla="*/ 0 w 30923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230" h="76200">
                    <a:moveTo>
                      <a:pt x="0" y="0"/>
                    </a:moveTo>
                    <a:lnTo>
                      <a:pt x="309230" y="0"/>
                    </a:lnTo>
                    <a:lnTo>
                      <a:pt x="287798" y="76200"/>
                    </a:lnTo>
                    <a:lnTo>
                      <a:pt x="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C4D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20" name="평행 사변형 19"/>
              <p:cNvSpPr/>
              <p:nvPr userDrawn="1"/>
            </p:nvSpPr>
            <p:spPr bwMode="auto">
              <a:xfrm>
                <a:off x="251713" y="773625"/>
                <a:ext cx="71985" cy="36000"/>
              </a:xfrm>
              <a:prstGeom prst="parallelogram">
                <a:avLst>
                  <a:gd name="adj" fmla="val 54762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22" name="평행 사변형 21"/>
              <p:cNvSpPr/>
              <p:nvPr userDrawn="1"/>
            </p:nvSpPr>
            <p:spPr bwMode="auto">
              <a:xfrm>
                <a:off x="294562" y="773625"/>
                <a:ext cx="71985" cy="36000"/>
              </a:xfrm>
              <a:prstGeom prst="parallelogram">
                <a:avLst>
                  <a:gd name="adj" fmla="val 54762"/>
                </a:avLst>
              </a:prstGeom>
              <a:solidFill>
                <a:srgbClr val="487FD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</p:grpSp>
      </p:grpSp>
      <p:sp>
        <p:nvSpPr>
          <p:cNvPr id="3" name="Text Box 25"/>
          <p:cNvSpPr txBox="1">
            <a:spLocks noChangeArrowheads="1"/>
          </p:cNvSpPr>
          <p:nvPr userDrawn="1"/>
        </p:nvSpPr>
        <p:spPr bwMode="auto">
          <a:xfrm>
            <a:off x="4875213" y="6609363"/>
            <a:ext cx="14106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/>
            </a:sp3d>
          </a:bodyPr>
          <a:lstStyle>
            <a:defPPr>
              <a:defRPr lang="ko-KR"/>
            </a:defPPr>
            <a:lvl1pPr>
              <a:defRPr kumimoji="1" sz="9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ix모던고딕 B" pitchFamily="18" charset="-127"/>
              </a:defRPr>
            </a:lvl1pPr>
            <a:lvl2pPr marL="742950" indent="-28575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9pPr>
          </a:lstStyle>
          <a:p>
            <a:pPr lvl="0"/>
            <a:fld id="{345108D8-9FCC-4C19-88AF-7B05F7CA905F}" type="slidenum">
              <a:rPr lang="en-US" altLang="ko-KR" smtClean="0"/>
              <a:pPr lvl="0"/>
              <a:t>‹#›</a:t>
            </a:fld>
            <a:endParaRPr lang="en-US" altLang="ko-KR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7708354" y="6653214"/>
            <a:ext cx="1967459" cy="123976"/>
            <a:chOff x="7708354" y="6675438"/>
            <a:chExt cx="1967459" cy="123976"/>
          </a:xfrm>
        </p:grpSpPr>
        <p:sp>
          <p:nvSpPr>
            <p:cNvPr id="6" name="Text Box 44"/>
            <p:cNvSpPr txBox="1">
              <a:spLocks noChangeArrowheads="1"/>
            </p:cNvSpPr>
            <p:nvPr userDrawn="1"/>
          </p:nvSpPr>
          <p:spPr bwMode="auto">
            <a:xfrm>
              <a:off x="7708354" y="6676303"/>
              <a:ext cx="1628651" cy="1231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>
                <a:spcAft>
                  <a:spcPct val="15000"/>
                </a:spcAft>
                <a:defRPr sz="800" b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ix모던고딕 B" pitchFamily="18" charset="-127"/>
                  <a:ea typeface="Rix모던고딕 B" pitchFamily="18" charset="-127"/>
                </a:defRPr>
              </a:lvl1pPr>
              <a:lvl2pPr marL="742950" indent="-28575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en-US" altLang="ko-KR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© Copyright IBM Corporation 2017</a:t>
              </a:r>
            </a:p>
          </p:txBody>
        </p:sp>
        <p:pic>
          <p:nvPicPr>
            <p:cNvPr id="7" name="Picture 59" descr="IBMⓡ-black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0063" y="6675438"/>
              <a:ext cx="285750" cy="11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Rectangle 11"/>
          <p:cNvSpPr>
            <a:spLocks noGrp="1" noChangeArrowheads="1"/>
          </p:cNvSpPr>
          <p:nvPr userDrawn="1">
            <p:ph type="title"/>
          </p:nvPr>
        </p:nvSpPr>
        <p:spPr bwMode="gray">
          <a:xfrm>
            <a:off x="242888" y="433794"/>
            <a:ext cx="277640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ko-KR" altLang="en-US" sz="2000" kern="1200" smtClean="0">
                <a:latin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1" name="내용 개체 틀 2"/>
          <p:cNvSpPr>
            <a:spLocks noGrp="1"/>
          </p:cNvSpPr>
          <p:nvPr userDrawn="1">
            <p:ph idx="1"/>
          </p:nvPr>
        </p:nvSpPr>
        <p:spPr>
          <a:xfrm>
            <a:off x="236537" y="989013"/>
            <a:ext cx="9432000" cy="23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latinLnBrk="0" hangingPunct="1">
              <a:spcBef>
                <a:spcPts val="0"/>
              </a:spcBef>
              <a:defRPr lang="ko-KR" altLang="en-US" sz="1400" b="0" dirty="0">
                <a:latin typeface="Arial" panose="020B0604020202020204" pitchFamily="34" charset="0"/>
              </a:defRPr>
            </a:lvl1pPr>
          </a:lstStyle>
          <a:p>
            <a:pPr lvl="0" algn="just">
              <a:spcBef>
                <a:spcPct val="20000"/>
              </a:spcBef>
              <a:buFont typeface="Arial" charset="0"/>
            </a:pPr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6" name="Picture 2" descr="C:\Users\user\Desktop\목차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212" y="447644"/>
            <a:ext cx="825535" cy="36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01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0" y="0"/>
            <a:ext cx="9906000" cy="809625"/>
            <a:chOff x="0" y="0"/>
            <a:chExt cx="9906000" cy="809625"/>
          </a:xfrm>
        </p:grpSpPr>
        <p:sp>
          <p:nvSpPr>
            <p:cNvPr id="15" name="직사각형 14"/>
            <p:cNvSpPr/>
            <p:nvPr userDrawn="1"/>
          </p:nvSpPr>
          <p:spPr bwMode="auto">
            <a:xfrm>
              <a:off x="0" y="0"/>
              <a:ext cx="9906000" cy="800100"/>
            </a:xfrm>
            <a:prstGeom prst="rect">
              <a:avLst/>
            </a:prstGeom>
            <a:solidFill>
              <a:srgbClr val="EAEAEA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800" b="0" kern="0">
                <a:solidFill>
                  <a:prstClr val="white">
                    <a:lumMod val="95000"/>
                  </a:prstClr>
                </a:solidFill>
                <a:latin typeface="Arial"/>
                <a:ea typeface="맑은 고딕"/>
              </a:endParaRPr>
            </a:p>
          </p:txBody>
        </p:sp>
        <p:grpSp>
          <p:nvGrpSpPr>
            <p:cNvPr id="2" name="그룹 1"/>
            <p:cNvGrpSpPr/>
            <p:nvPr userDrawn="1"/>
          </p:nvGrpSpPr>
          <p:grpSpPr>
            <a:xfrm>
              <a:off x="0" y="773625"/>
              <a:ext cx="9902825" cy="36000"/>
              <a:chOff x="0" y="773625"/>
              <a:chExt cx="9902825" cy="36000"/>
            </a:xfrm>
          </p:grpSpPr>
          <p:sp>
            <p:nvSpPr>
              <p:cNvPr id="18" name="직사각형 17"/>
              <p:cNvSpPr/>
              <p:nvPr userDrawn="1"/>
            </p:nvSpPr>
            <p:spPr bwMode="auto">
              <a:xfrm>
                <a:off x="0" y="773625"/>
                <a:ext cx="9902825" cy="36000"/>
              </a:xfrm>
              <a:prstGeom prst="rect">
                <a:avLst/>
              </a:prstGeom>
              <a:gradFill>
                <a:gsLst>
                  <a:gs pos="29000">
                    <a:srgbClr val="52A3D2"/>
                  </a:gs>
                  <a:gs pos="0">
                    <a:srgbClr val="54C4D2"/>
                  </a:gs>
                  <a:gs pos="100000">
                    <a:srgbClr val="487FD1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19" name="직사각형 28"/>
              <p:cNvSpPr/>
              <p:nvPr userDrawn="1"/>
            </p:nvSpPr>
            <p:spPr bwMode="auto">
              <a:xfrm>
                <a:off x="0" y="773625"/>
                <a:ext cx="295180" cy="36000"/>
              </a:xfrm>
              <a:custGeom>
                <a:avLst/>
                <a:gdLst>
                  <a:gd name="connsiteX0" fmla="*/ 0 w 287798"/>
                  <a:gd name="connsiteY0" fmla="*/ 0 h 76200"/>
                  <a:gd name="connsiteX1" fmla="*/ 287798 w 287798"/>
                  <a:gd name="connsiteY1" fmla="*/ 0 h 76200"/>
                  <a:gd name="connsiteX2" fmla="*/ 287798 w 287798"/>
                  <a:gd name="connsiteY2" fmla="*/ 76200 h 76200"/>
                  <a:gd name="connsiteX3" fmla="*/ 0 w 287798"/>
                  <a:gd name="connsiteY3" fmla="*/ 76200 h 76200"/>
                  <a:gd name="connsiteX4" fmla="*/ 0 w 287798"/>
                  <a:gd name="connsiteY4" fmla="*/ 0 h 76200"/>
                  <a:gd name="connsiteX0" fmla="*/ 0 w 309230"/>
                  <a:gd name="connsiteY0" fmla="*/ 0 h 76200"/>
                  <a:gd name="connsiteX1" fmla="*/ 309230 w 309230"/>
                  <a:gd name="connsiteY1" fmla="*/ 0 h 76200"/>
                  <a:gd name="connsiteX2" fmla="*/ 287798 w 309230"/>
                  <a:gd name="connsiteY2" fmla="*/ 76200 h 76200"/>
                  <a:gd name="connsiteX3" fmla="*/ 0 w 309230"/>
                  <a:gd name="connsiteY3" fmla="*/ 76200 h 76200"/>
                  <a:gd name="connsiteX4" fmla="*/ 0 w 30923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230" h="76200">
                    <a:moveTo>
                      <a:pt x="0" y="0"/>
                    </a:moveTo>
                    <a:lnTo>
                      <a:pt x="309230" y="0"/>
                    </a:lnTo>
                    <a:lnTo>
                      <a:pt x="287798" y="76200"/>
                    </a:lnTo>
                    <a:lnTo>
                      <a:pt x="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C4D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20" name="평행 사변형 19"/>
              <p:cNvSpPr/>
              <p:nvPr userDrawn="1"/>
            </p:nvSpPr>
            <p:spPr bwMode="auto">
              <a:xfrm>
                <a:off x="251713" y="773625"/>
                <a:ext cx="71985" cy="36000"/>
              </a:xfrm>
              <a:prstGeom prst="parallelogram">
                <a:avLst>
                  <a:gd name="adj" fmla="val 54762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22" name="평행 사변형 21"/>
              <p:cNvSpPr/>
              <p:nvPr userDrawn="1"/>
            </p:nvSpPr>
            <p:spPr bwMode="auto">
              <a:xfrm>
                <a:off x="294562" y="773625"/>
                <a:ext cx="71985" cy="36000"/>
              </a:xfrm>
              <a:prstGeom prst="parallelogram">
                <a:avLst>
                  <a:gd name="adj" fmla="val 54762"/>
                </a:avLst>
              </a:prstGeom>
              <a:solidFill>
                <a:srgbClr val="487FD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</p:grpSp>
      </p:grpSp>
      <p:sp>
        <p:nvSpPr>
          <p:cNvPr id="3" name="Text Box 25"/>
          <p:cNvSpPr txBox="1">
            <a:spLocks noChangeArrowheads="1"/>
          </p:cNvSpPr>
          <p:nvPr userDrawn="1"/>
        </p:nvSpPr>
        <p:spPr bwMode="auto">
          <a:xfrm>
            <a:off x="4875213" y="6609363"/>
            <a:ext cx="14106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/>
            </a:sp3d>
          </a:bodyPr>
          <a:lstStyle>
            <a:defPPr>
              <a:defRPr lang="ko-KR"/>
            </a:defPPr>
            <a:lvl1pPr>
              <a:defRPr kumimoji="1" sz="9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ix모던고딕 B" pitchFamily="18" charset="-127"/>
              </a:defRPr>
            </a:lvl1pPr>
            <a:lvl2pPr marL="742950" indent="-28575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9pPr>
          </a:lstStyle>
          <a:p>
            <a:pPr lvl="0"/>
            <a:fld id="{345108D8-9FCC-4C19-88AF-7B05F7CA905F}" type="slidenum">
              <a:rPr lang="en-US" altLang="ko-KR" smtClean="0"/>
              <a:pPr lvl="0"/>
              <a:t>‹#›</a:t>
            </a:fld>
            <a:endParaRPr lang="en-US" altLang="ko-KR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7708354" y="6653214"/>
            <a:ext cx="1967459" cy="123976"/>
            <a:chOff x="7708354" y="6675438"/>
            <a:chExt cx="1967459" cy="123976"/>
          </a:xfrm>
        </p:grpSpPr>
        <p:sp>
          <p:nvSpPr>
            <p:cNvPr id="6" name="Text Box 44"/>
            <p:cNvSpPr txBox="1">
              <a:spLocks noChangeArrowheads="1"/>
            </p:cNvSpPr>
            <p:nvPr userDrawn="1"/>
          </p:nvSpPr>
          <p:spPr bwMode="auto">
            <a:xfrm>
              <a:off x="7708354" y="6676303"/>
              <a:ext cx="1628651" cy="1231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>
                <a:spcAft>
                  <a:spcPct val="15000"/>
                </a:spcAft>
                <a:defRPr sz="800" b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ix모던고딕 B" pitchFamily="18" charset="-127"/>
                  <a:ea typeface="Rix모던고딕 B" pitchFamily="18" charset="-127"/>
                </a:defRPr>
              </a:lvl1pPr>
              <a:lvl2pPr marL="742950" indent="-28575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en-US" altLang="ko-KR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© Copyright IBM Corporation 2017</a:t>
              </a:r>
            </a:p>
          </p:txBody>
        </p:sp>
        <p:pic>
          <p:nvPicPr>
            <p:cNvPr id="7" name="Picture 59" descr="IBMⓡ-black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0063" y="6675438"/>
              <a:ext cx="285750" cy="11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Rectangle 11"/>
          <p:cNvSpPr>
            <a:spLocks noGrp="1" noChangeArrowheads="1"/>
          </p:cNvSpPr>
          <p:nvPr userDrawn="1">
            <p:ph type="title"/>
          </p:nvPr>
        </p:nvSpPr>
        <p:spPr bwMode="gray">
          <a:xfrm>
            <a:off x="242888" y="433794"/>
            <a:ext cx="277640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ko-KR" altLang="en-US" sz="2000" kern="1200" smtClean="0">
                <a:latin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pic>
        <p:nvPicPr>
          <p:cNvPr id="37" name="Picture 2" descr="C:\Users\user\Desktop\목차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212" y="447644"/>
            <a:ext cx="825535" cy="36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503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0" y="0"/>
            <a:ext cx="9906000" cy="809625"/>
            <a:chOff x="0" y="0"/>
            <a:chExt cx="9906000" cy="809625"/>
          </a:xfrm>
        </p:grpSpPr>
        <p:sp>
          <p:nvSpPr>
            <p:cNvPr id="15" name="직사각형 14"/>
            <p:cNvSpPr/>
            <p:nvPr userDrawn="1"/>
          </p:nvSpPr>
          <p:spPr bwMode="auto">
            <a:xfrm>
              <a:off x="0" y="0"/>
              <a:ext cx="9906000" cy="800100"/>
            </a:xfrm>
            <a:prstGeom prst="rect">
              <a:avLst/>
            </a:prstGeom>
            <a:solidFill>
              <a:srgbClr val="EAEAEA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800" b="0" kern="0">
                <a:solidFill>
                  <a:prstClr val="white">
                    <a:lumMod val="95000"/>
                  </a:prstClr>
                </a:solidFill>
                <a:latin typeface="Arial"/>
                <a:ea typeface="맑은 고딕"/>
              </a:endParaRPr>
            </a:p>
          </p:txBody>
        </p:sp>
        <p:grpSp>
          <p:nvGrpSpPr>
            <p:cNvPr id="2" name="그룹 1"/>
            <p:cNvGrpSpPr/>
            <p:nvPr userDrawn="1"/>
          </p:nvGrpSpPr>
          <p:grpSpPr>
            <a:xfrm>
              <a:off x="0" y="773625"/>
              <a:ext cx="9902825" cy="36000"/>
              <a:chOff x="0" y="773625"/>
              <a:chExt cx="9902825" cy="36000"/>
            </a:xfrm>
          </p:grpSpPr>
          <p:sp>
            <p:nvSpPr>
              <p:cNvPr id="18" name="직사각형 17"/>
              <p:cNvSpPr/>
              <p:nvPr userDrawn="1"/>
            </p:nvSpPr>
            <p:spPr bwMode="auto">
              <a:xfrm>
                <a:off x="0" y="773625"/>
                <a:ext cx="9902825" cy="36000"/>
              </a:xfrm>
              <a:prstGeom prst="rect">
                <a:avLst/>
              </a:prstGeom>
              <a:gradFill>
                <a:gsLst>
                  <a:gs pos="29000">
                    <a:srgbClr val="52A3D2"/>
                  </a:gs>
                  <a:gs pos="0">
                    <a:srgbClr val="54C4D2"/>
                  </a:gs>
                  <a:gs pos="100000">
                    <a:srgbClr val="487FD1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19" name="직사각형 28"/>
              <p:cNvSpPr/>
              <p:nvPr userDrawn="1"/>
            </p:nvSpPr>
            <p:spPr bwMode="auto">
              <a:xfrm>
                <a:off x="0" y="773625"/>
                <a:ext cx="295180" cy="36000"/>
              </a:xfrm>
              <a:custGeom>
                <a:avLst/>
                <a:gdLst>
                  <a:gd name="connsiteX0" fmla="*/ 0 w 287798"/>
                  <a:gd name="connsiteY0" fmla="*/ 0 h 76200"/>
                  <a:gd name="connsiteX1" fmla="*/ 287798 w 287798"/>
                  <a:gd name="connsiteY1" fmla="*/ 0 h 76200"/>
                  <a:gd name="connsiteX2" fmla="*/ 287798 w 287798"/>
                  <a:gd name="connsiteY2" fmla="*/ 76200 h 76200"/>
                  <a:gd name="connsiteX3" fmla="*/ 0 w 287798"/>
                  <a:gd name="connsiteY3" fmla="*/ 76200 h 76200"/>
                  <a:gd name="connsiteX4" fmla="*/ 0 w 287798"/>
                  <a:gd name="connsiteY4" fmla="*/ 0 h 76200"/>
                  <a:gd name="connsiteX0" fmla="*/ 0 w 309230"/>
                  <a:gd name="connsiteY0" fmla="*/ 0 h 76200"/>
                  <a:gd name="connsiteX1" fmla="*/ 309230 w 309230"/>
                  <a:gd name="connsiteY1" fmla="*/ 0 h 76200"/>
                  <a:gd name="connsiteX2" fmla="*/ 287798 w 309230"/>
                  <a:gd name="connsiteY2" fmla="*/ 76200 h 76200"/>
                  <a:gd name="connsiteX3" fmla="*/ 0 w 309230"/>
                  <a:gd name="connsiteY3" fmla="*/ 76200 h 76200"/>
                  <a:gd name="connsiteX4" fmla="*/ 0 w 30923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230" h="76200">
                    <a:moveTo>
                      <a:pt x="0" y="0"/>
                    </a:moveTo>
                    <a:lnTo>
                      <a:pt x="309230" y="0"/>
                    </a:lnTo>
                    <a:lnTo>
                      <a:pt x="287798" y="76200"/>
                    </a:lnTo>
                    <a:lnTo>
                      <a:pt x="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C4D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20" name="평행 사변형 19"/>
              <p:cNvSpPr/>
              <p:nvPr userDrawn="1"/>
            </p:nvSpPr>
            <p:spPr bwMode="auto">
              <a:xfrm>
                <a:off x="251713" y="773625"/>
                <a:ext cx="71985" cy="36000"/>
              </a:xfrm>
              <a:prstGeom prst="parallelogram">
                <a:avLst>
                  <a:gd name="adj" fmla="val 54762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22" name="평행 사변형 21"/>
              <p:cNvSpPr/>
              <p:nvPr userDrawn="1"/>
            </p:nvSpPr>
            <p:spPr bwMode="auto">
              <a:xfrm>
                <a:off x="294562" y="773625"/>
                <a:ext cx="71985" cy="36000"/>
              </a:xfrm>
              <a:prstGeom prst="parallelogram">
                <a:avLst>
                  <a:gd name="adj" fmla="val 54762"/>
                </a:avLst>
              </a:prstGeom>
              <a:solidFill>
                <a:srgbClr val="487FD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</p:grpSp>
      </p:grpSp>
      <p:sp>
        <p:nvSpPr>
          <p:cNvPr id="27" name="Rectangle 11"/>
          <p:cNvSpPr>
            <a:spLocks noGrp="1" noChangeArrowheads="1"/>
          </p:cNvSpPr>
          <p:nvPr userDrawn="1">
            <p:ph type="title"/>
          </p:nvPr>
        </p:nvSpPr>
        <p:spPr bwMode="gray">
          <a:xfrm>
            <a:off x="242888" y="433794"/>
            <a:ext cx="277640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ko-KR" altLang="en-US" sz="2000" kern="1200" smtClean="0">
                <a:latin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pic>
        <p:nvPicPr>
          <p:cNvPr id="37" name="Picture 2" descr="C:\Users\user\Desktop\목차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212" y="447644"/>
            <a:ext cx="825535" cy="36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 Box 25"/>
          <p:cNvSpPr txBox="1">
            <a:spLocks noChangeArrowheads="1"/>
          </p:cNvSpPr>
          <p:nvPr userDrawn="1"/>
        </p:nvSpPr>
        <p:spPr bwMode="auto">
          <a:xfrm>
            <a:off x="4875213" y="6609363"/>
            <a:ext cx="14106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/>
            </a:sp3d>
          </a:bodyPr>
          <a:lstStyle>
            <a:defPPr>
              <a:defRPr lang="ko-KR"/>
            </a:defPPr>
            <a:lvl1pPr>
              <a:defRPr kumimoji="1" sz="9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ix모던고딕 B" pitchFamily="18" charset="-127"/>
              </a:defRPr>
            </a:lvl1pPr>
            <a:lvl2pPr marL="742950" indent="-28575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9pPr>
          </a:lstStyle>
          <a:p>
            <a:pPr lvl="0"/>
            <a:fld id="{345108D8-9FCC-4C19-88AF-7B05F7CA905F}" type="slidenum">
              <a:rPr lang="en-US" altLang="ko-KR" smtClean="0"/>
              <a:pPr lvl="0"/>
              <a:t>‹#›</a:t>
            </a:fld>
            <a:endParaRPr lang="en-US" altLang="ko-KR" dirty="0"/>
          </a:p>
        </p:txBody>
      </p:sp>
      <p:grpSp>
        <p:nvGrpSpPr>
          <p:cNvPr id="44" name="그룹 43"/>
          <p:cNvGrpSpPr/>
          <p:nvPr userDrawn="1"/>
        </p:nvGrpSpPr>
        <p:grpSpPr>
          <a:xfrm>
            <a:off x="7708354" y="6653214"/>
            <a:ext cx="1967459" cy="123976"/>
            <a:chOff x="7708354" y="6675438"/>
            <a:chExt cx="1967459" cy="123976"/>
          </a:xfrm>
        </p:grpSpPr>
        <p:sp>
          <p:nvSpPr>
            <p:cNvPr id="45" name="Text Box 44"/>
            <p:cNvSpPr txBox="1">
              <a:spLocks noChangeArrowheads="1"/>
            </p:cNvSpPr>
            <p:nvPr userDrawn="1"/>
          </p:nvSpPr>
          <p:spPr bwMode="auto">
            <a:xfrm>
              <a:off x="7708354" y="6676303"/>
              <a:ext cx="1628651" cy="1231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>
                <a:spcAft>
                  <a:spcPct val="15000"/>
                </a:spcAft>
                <a:defRPr sz="800" b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ix모던고딕 B" pitchFamily="18" charset="-127"/>
                  <a:ea typeface="Rix모던고딕 B" pitchFamily="18" charset="-127"/>
                </a:defRPr>
              </a:lvl1pPr>
              <a:lvl2pPr marL="742950" indent="-28575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en-US" altLang="ko-KR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© Copyright IBM Corporation 2017</a:t>
              </a:r>
            </a:p>
          </p:txBody>
        </p:sp>
        <p:pic>
          <p:nvPicPr>
            <p:cNvPr id="46" name="Picture 59" descr="IBMⓡ-black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0063" y="6675438"/>
              <a:ext cx="285750" cy="11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8975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70"/>
            <a:ext cx="9906000" cy="1359408"/>
          </a:xfrm>
          <a:prstGeom prst="rect">
            <a:avLst/>
          </a:prstGeom>
        </p:spPr>
      </p:pic>
      <p:sp>
        <p:nvSpPr>
          <p:cNvPr id="3" name="Text Box 25"/>
          <p:cNvSpPr txBox="1">
            <a:spLocks noChangeArrowheads="1"/>
          </p:cNvSpPr>
          <p:nvPr userDrawn="1"/>
        </p:nvSpPr>
        <p:spPr bwMode="auto">
          <a:xfrm>
            <a:off x="4875213" y="6609363"/>
            <a:ext cx="14106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/>
            </a:sp3d>
          </a:bodyPr>
          <a:lstStyle>
            <a:defPPr>
              <a:defRPr lang="ko-KR"/>
            </a:defPPr>
            <a:lvl1pPr>
              <a:defRPr kumimoji="1" sz="9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ix모던고딕 B" pitchFamily="18" charset="-127"/>
              </a:defRPr>
            </a:lvl1pPr>
            <a:lvl2pPr marL="742950" indent="-28575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9pPr>
          </a:lstStyle>
          <a:p>
            <a:pPr lvl="0"/>
            <a:fld id="{345108D8-9FCC-4C19-88AF-7B05F7CA905F}" type="slidenum">
              <a:rPr lang="en-US" altLang="ko-KR" smtClean="0"/>
              <a:pPr lvl="0"/>
              <a:t>‹#›</a:t>
            </a:fld>
            <a:endParaRPr lang="en-US" altLang="ko-KR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7708354" y="6653214"/>
            <a:ext cx="1967459" cy="123976"/>
            <a:chOff x="7708354" y="6675438"/>
            <a:chExt cx="1967459" cy="123976"/>
          </a:xfrm>
        </p:grpSpPr>
        <p:sp>
          <p:nvSpPr>
            <p:cNvPr id="6" name="Text Box 44"/>
            <p:cNvSpPr txBox="1">
              <a:spLocks noChangeArrowheads="1"/>
            </p:cNvSpPr>
            <p:nvPr userDrawn="1"/>
          </p:nvSpPr>
          <p:spPr bwMode="auto">
            <a:xfrm>
              <a:off x="7708354" y="6676303"/>
              <a:ext cx="1628651" cy="1231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>
                <a:spcAft>
                  <a:spcPct val="15000"/>
                </a:spcAft>
                <a:defRPr sz="800" b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ix모던고딕 B" pitchFamily="18" charset="-127"/>
                  <a:ea typeface="Rix모던고딕 B" pitchFamily="18" charset="-127"/>
                </a:defRPr>
              </a:lvl1pPr>
              <a:lvl2pPr marL="742950" indent="-28575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en-US" altLang="ko-KR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© Copyright IBM Corporation 2018</a:t>
              </a:r>
            </a:p>
          </p:txBody>
        </p:sp>
        <p:pic>
          <p:nvPicPr>
            <p:cNvPr id="7" name="Picture 59" descr="IBMⓡ-black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0063" y="6675438"/>
              <a:ext cx="285750" cy="11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Rectangle 11"/>
          <p:cNvSpPr>
            <a:spLocks noGrp="1" noChangeArrowheads="1"/>
          </p:cNvSpPr>
          <p:nvPr userDrawn="1">
            <p:ph type="title"/>
          </p:nvPr>
        </p:nvSpPr>
        <p:spPr bwMode="gray">
          <a:xfrm>
            <a:off x="242888" y="433794"/>
            <a:ext cx="277640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ko-KR" altLang="en-US" sz="2000" kern="1200" smtClean="0">
                <a:latin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7231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0"/>
            <a:ext cx="9906000" cy="1359408"/>
          </a:xfrm>
          <a:prstGeom prst="rect">
            <a:avLst/>
          </a:prstGeom>
        </p:spPr>
      </p:pic>
      <p:sp>
        <p:nvSpPr>
          <p:cNvPr id="3" name="Text Box 25"/>
          <p:cNvSpPr txBox="1">
            <a:spLocks noChangeArrowheads="1"/>
          </p:cNvSpPr>
          <p:nvPr userDrawn="1"/>
        </p:nvSpPr>
        <p:spPr bwMode="auto">
          <a:xfrm>
            <a:off x="4875213" y="6609363"/>
            <a:ext cx="14106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/>
            </a:sp3d>
          </a:bodyPr>
          <a:lstStyle>
            <a:defPPr>
              <a:defRPr lang="ko-KR"/>
            </a:defPPr>
            <a:lvl1pPr>
              <a:defRPr kumimoji="1" sz="9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ix모던고딕 B" pitchFamily="18" charset="-127"/>
              </a:defRPr>
            </a:lvl1pPr>
            <a:lvl2pPr marL="742950" indent="-28575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9pPr>
          </a:lstStyle>
          <a:p>
            <a:pPr lvl="0"/>
            <a:fld id="{345108D8-9FCC-4C19-88AF-7B05F7CA905F}" type="slidenum">
              <a:rPr lang="en-US" altLang="ko-KR" smtClean="0"/>
              <a:pPr lvl="0"/>
              <a:t>‹#›</a:t>
            </a:fld>
            <a:endParaRPr lang="en-US" altLang="ko-KR" dirty="0"/>
          </a:p>
        </p:txBody>
      </p:sp>
      <p:sp>
        <p:nvSpPr>
          <p:cNvPr id="27" name="Rectangle 11"/>
          <p:cNvSpPr>
            <a:spLocks noGrp="1" noChangeArrowheads="1"/>
          </p:cNvSpPr>
          <p:nvPr userDrawn="1">
            <p:ph type="title"/>
          </p:nvPr>
        </p:nvSpPr>
        <p:spPr bwMode="gray">
          <a:xfrm>
            <a:off x="345536" y="375636"/>
            <a:ext cx="250068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ko-KR" alt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1" name="내용 개체 틀 2"/>
          <p:cNvSpPr>
            <a:spLocks noGrp="1"/>
          </p:cNvSpPr>
          <p:nvPr userDrawn="1">
            <p:ph idx="1"/>
          </p:nvPr>
        </p:nvSpPr>
        <p:spPr>
          <a:xfrm>
            <a:off x="345536" y="872716"/>
            <a:ext cx="7199752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latinLnBrk="0" hangingPunct="1">
              <a:lnSpc>
                <a:spcPct val="100000"/>
              </a:lnSpc>
              <a:spcBef>
                <a:spcPts val="0"/>
              </a:spcBef>
              <a:def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algn="just">
              <a:spcBef>
                <a:spcPct val="20000"/>
              </a:spcBef>
              <a:buFont typeface="Arial" charset="0"/>
            </a:pPr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201459" y="224644"/>
            <a:ext cx="72008" cy="72008"/>
          </a:xfrm>
          <a:prstGeom prst="line">
            <a:avLst/>
          </a:prstGeom>
          <a:noFill/>
          <a:ln w="28575">
            <a:solidFill>
              <a:srgbClr val="00B0F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직선 연결선 10"/>
          <p:cNvCxnSpPr/>
          <p:nvPr userDrawn="1"/>
        </p:nvCxnSpPr>
        <p:spPr bwMode="auto">
          <a:xfrm>
            <a:off x="344488" y="728700"/>
            <a:ext cx="360040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7750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0"/>
            <a:ext cx="9906000" cy="1359408"/>
          </a:xfrm>
          <a:prstGeom prst="rect">
            <a:avLst/>
          </a:prstGeom>
        </p:spPr>
      </p:pic>
      <p:sp>
        <p:nvSpPr>
          <p:cNvPr id="3" name="Text Box 25"/>
          <p:cNvSpPr txBox="1">
            <a:spLocks noChangeArrowheads="1"/>
          </p:cNvSpPr>
          <p:nvPr userDrawn="1"/>
        </p:nvSpPr>
        <p:spPr bwMode="auto">
          <a:xfrm>
            <a:off x="4875213" y="6609363"/>
            <a:ext cx="14106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/>
            </a:sp3d>
          </a:bodyPr>
          <a:lstStyle>
            <a:defPPr>
              <a:defRPr lang="ko-KR"/>
            </a:defPPr>
            <a:lvl1pPr>
              <a:defRPr kumimoji="1" sz="9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ix모던고딕 B" pitchFamily="18" charset="-127"/>
              </a:defRPr>
            </a:lvl1pPr>
            <a:lvl2pPr marL="742950" indent="-28575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9pPr>
          </a:lstStyle>
          <a:p>
            <a:pPr lvl="0"/>
            <a:fld id="{345108D8-9FCC-4C19-88AF-7B05F7CA905F}" type="slidenum">
              <a:rPr lang="en-US" altLang="ko-KR" smtClean="0"/>
              <a:pPr lvl="0"/>
              <a:t>‹#›</a:t>
            </a:fld>
            <a:endParaRPr lang="en-US" altLang="ko-KR" dirty="0"/>
          </a:p>
        </p:txBody>
      </p:sp>
      <p:sp>
        <p:nvSpPr>
          <p:cNvPr id="27" name="Rectangle 11"/>
          <p:cNvSpPr>
            <a:spLocks noGrp="1" noChangeArrowheads="1"/>
          </p:cNvSpPr>
          <p:nvPr userDrawn="1">
            <p:ph type="title"/>
          </p:nvPr>
        </p:nvSpPr>
        <p:spPr bwMode="gray">
          <a:xfrm>
            <a:off x="345536" y="375636"/>
            <a:ext cx="250068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ko-KR" alt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1" name="내용 개체 틀 2"/>
          <p:cNvSpPr>
            <a:spLocks noGrp="1"/>
          </p:cNvSpPr>
          <p:nvPr userDrawn="1">
            <p:ph idx="1"/>
          </p:nvPr>
        </p:nvSpPr>
        <p:spPr>
          <a:xfrm>
            <a:off x="345536" y="872716"/>
            <a:ext cx="7199752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latinLnBrk="0" hangingPunct="1">
              <a:lnSpc>
                <a:spcPct val="100000"/>
              </a:lnSpc>
              <a:spcBef>
                <a:spcPts val="0"/>
              </a:spcBef>
              <a:def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algn="just">
              <a:spcBef>
                <a:spcPct val="20000"/>
              </a:spcBef>
              <a:buFont typeface="Arial" charset="0"/>
            </a:pPr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201459" y="224644"/>
            <a:ext cx="72008" cy="72008"/>
          </a:xfrm>
          <a:prstGeom prst="line">
            <a:avLst/>
          </a:prstGeom>
          <a:noFill/>
          <a:ln w="28575">
            <a:solidFill>
              <a:srgbClr val="00B0F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직선 연결선 10"/>
          <p:cNvCxnSpPr/>
          <p:nvPr userDrawn="1"/>
        </p:nvCxnSpPr>
        <p:spPr bwMode="auto">
          <a:xfrm>
            <a:off x="344488" y="728700"/>
            <a:ext cx="360040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" name="직사각형 7"/>
          <p:cNvSpPr/>
          <p:nvPr userDrawn="1"/>
        </p:nvSpPr>
        <p:spPr bwMode="gray">
          <a:xfrm>
            <a:off x="344488" y="1520788"/>
            <a:ext cx="9289032" cy="5004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rtlCol="0" anchor="ctr">
            <a:noAutofit/>
          </a:bodyPr>
          <a:lstStyle/>
          <a:p>
            <a:pPr algn="ctr">
              <a:buClrTx/>
              <a:buFontTx/>
              <a:buNone/>
            </a:pP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448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 userDrawn="1"/>
        </p:nvGrpSpPr>
        <p:grpSpPr>
          <a:xfrm>
            <a:off x="0" y="0"/>
            <a:ext cx="9906000" cy="809625"/>
            <a:chOff x="0" y="0"/>
            <a:chExt cx="9906000" cy="809625"/>
          </a:xfrm>
        </p:grpSpPr>
        <p:sp>
          <p:nvSpPr>
            <p:cNvPr id="28" name="직사각형 27"/>
            <p:cNvSpPr/>
            <p:nvPr userDrawn="1"/>
          </p:nvSpPr>
          <p:spPr bwMode="auto">
            <a:xfrm>
              <a:off x="0" y="0"/>
              <a:ext cx="9906000" cy="800100"/>
            </a:xfrm>
            <a:prstGeom prst="rect">
              <a:avLst/>
            </a:prstGeom>
            <a:solidFill>
              <a:srgbClr val="EAEAEA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800" b="0" kern="0">
                <a:solidFill>
                  <a:prstClr val="white">
                    <a:lumMod val="95000"/>
                  </a:prstClr>
                </a:solidFill>
                <a:latin typeface="Arial"/>
                <a:ea typeface="맑은 고딕"/>
              </a:endParaRPr>
            </a:p>
          </p:txBody>
        </p:sp>
        <p:grpSp>
          <p:nvGrpSpPr>
            <p:cNvPr id="29" name="그룹 28"/>
            <p:cNvGrpSpPr/>
            <p:nvPr userDrawn="1"/>
          </p:nvGrpSpPr>
          <p:grpSpPr>
            <a:xfrm>
              <a:off x="0" y="773625"/>
              <a:ext cx="9902825" cy="36000"/>
              <a:chOff x="0" y="773625"/>
              <a:chExt cx="9902825" cy="36000"/>
            </a:xfrm>
          </p:grpSpPr>
          <p:sp>
            <p:nvSpPr>
              <p:cNvPr id="30" name="직사각형 29"/>
              <p:cNvSpPr/>
              <p:nvPr userDrawn="1"/>
            </p:nvSpPr>
            <p:spPr bwMode="auto">
              <a:xfrm>
                <a:off x="0" y="773625"/>
                <a:ext cx="9902825" cy="36000"/>
              </a:xfrm>
              <a:prstGeom prst="rect">
                <a:avLst/>
              </a:prstGeom>
              <a:gradFill>
                <a:gsLst>
                  <a:gs pos="29000">
                    <a:srgbClr val="52A3D2"/>
                  </a:gs>
                  <a:gs pos="0">
                    <a:srgbClr val="54C4D2"/>
                  </a:gs>
                  <a:gs pos="100000">
                    <a:srgbClr val="487FD1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31" name="직사각형 28"/>
              <p:cNvSpPr/>
              <p:nvPr userDrawn="1"/>
            </p:nvSpPr>
            <p:spPr bwMode="auto">
              <a:xfrm>
                <a:off x="0" y="773625"/>
                <a:ext cx="295180" cy="36000"/>
              </a:xfrm>
              <a:custGeom>
                <a:avLst/>
                <a:gdLst>
                  <a:gd name="connsiteX0" fmla="*/ 0 w 287798"/>
                  <a:gd name="connsiteY0" fmla="*/ 0 h 76200"/>
                  <a:gd name="connsiteX1" fmla="*/ 287798 w 287798"/>
                  <a:gd name="connsiteY1" fmla="*/ 0 h 76200"/>
                  <a:gd name="connsiteX2" fmla="*/ 287798 w 287798"/>
                  <a:gd name="connsiteY2" fmla="*/ 76200 h 76200"/>
                  <a:gd name="connsiteX3" fmla="*/ 0 w 287798"/>
                  <a:gd name="connsiteY3" fmla="*/ 76200 h 76200"/>
                  <a:gd name="connsiteX4" fmla="*/ 0 w 287798"/>
                  <a:gd name="connsiteY4" fmla="*/ 0 h 76200"/>
                  <a:gd name="connsiteX0" fmla="*/ 0 w 309230"/>
                  <a:gd name="connsiteY0" fmla="*/ 0 h 76200"/>
                  <a:gd name="connsiteX1" fmla="*/ 309230 w 309230"/>
                  <a:gd name="connsiteY1" fmla="*/ 0 h 76200"/>
                  <a:gd name="connsiteX2" fmla="*/ 287798 w 309230"/>
                  <a:gd name="connsiteY2" fmla="*/ 76200 h 76200"/>
                  <a:gd name="connsiteX3" fmla="*/ 0 w 309230"/>
                  <a:gd name="connsiteY3" fmla="*/ 76200 h 76200"/>
                  <a:gd name="connsiteX4" fmla="*/ 0 w 30923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230" h="76200">
                    <a:moveTo>
                      <a:pt x="0" y="0"/>
                    </a:moveTo>
                    <a:lnTo>
                      <a:pt x="309230" y="0"/>
                    </a:lnTo>
                    <a:lnTo>
                      <a:pt x="287798" y="76200"/>
                    </a:lnTo>
                    <a:lnTo>
                      <a:pt x="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C4D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32" name="평행 사변형 31"/>
              <p:cNvSpPr/>
              <p:nvPr userDrawn="1"/>
            </p:nvSpPr>
            <p:spPr bwMode="auto">
              <a:xfrm>
                <a:off x="251713" y="773625"/>
                <a:ext cx="71985" cy="36000"/>
              </a:xfrm>
              <a:prstGeom prst="parallelogram">
                <a:avLst>
                  <a:gd name="adj" fmla="val 54762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33" name="평행 사변형 32"/>
              <p:cNvSpPr/>
              <p:nvPr userDrawn="1"/>
            </p:nvSpPr>
            <p:spPr bwMode="auto">
              <a:xfrm>
                <a:off x="294562" y="773625"/>
                <a:ext cx="71985" cy="36000"/>
              </a:xfrm>
              <a:prstGeom prst="parallelogram">
                <a:avLst>
                  <a:gd name="adj" fmla="val 54762"/>
                </a:avLst>
              </a:prstGeom>
              <a:solidFill>
                <a:srgbClr val="487FD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</p:grpSp>
      </p:grpSp>
      <p:sp>
        <p:nvSpPr>
          <p:cNvPr id="34" name="Rectangle 11"/>
          <p:cNvSpPr>
            <a:spLocks noGrp="1" noChangeArrowheads="1"/>
          </p:cNvSpPr>
          <p:nvPr>
            <p:ph type="title"/>
          </p:nvPr>
        </p:nvSpPr>
        <p:spPr bwMode="gray">
          <a:xfrm>
            <a:off x="242888" y="433794"/>
            <a:ext cx="277640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ko-KR" altLang="en-US" sz="2000" kern="1200" smtClean="0">
                <a:latin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pic>
        <p:nvPicPr>
          <p:cNvPr id="36" name="Picture 2" descr="C:\Users\user\Desktop\목차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212" y="447644"/>
            <a:ext cx="825535" cy="36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 Box 25"/>
          <p:cNvSpPr txBox="1">
            <a:spLocks noChangeArrowheads="1"/>
          </p:cNvSpPr>
          <p:nvPr userDrawn="1"/>
        </p:nvSpPr>
        <p:spPr bwMode="auto">
          <a:xfrm>
            <a:off x="4875213" y="6609363"/>
            <a:ext cx="14106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/>
            </a:sp3d>
          </a:bodyPr>
          <a:lstStyle>
            <a:defPPr>
              <a:defRPr lang="ko-KR"/>
            </a:defPPr>
            <a:lvl1pPr>
              <a:defRPr kumimoji="1" sz="9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ix모던고딕 B" pitchFamily="18" charset="-127"/>
              </a:defRPr>
            </a:lvl1pPr>
            <a:lvl2pPr marL="742950" indent="-28575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9pPr>
          </a:lstStyle>
          <a:p>
            <a:pPr lvl="0"/>
            <a:fld id="{345108D8-9FCC-4C19-88AF-7B05F7CA905F}" type="slidenum">
              <a:rPr lang="en-US" altLang="ko-KR" smtClean="0"/>
              <a:pPr lvl="0"/>
              <a:t>‹#›</a:t>
            </a:fld>
            <a:endParaRPr lang="en-US" altLang="ko-KR" dirty="0"/>
          </a:p>
        </p:txBody>
      </p:sp>
      <p:grpSp>
        <p:nvGrpSpPr>
          <p:cNvPr id="55" name="그룹 54"/>
          <p:cNvGrpSpPr/>
          <p:nvPr userDrawn="1"/>
        </p:nvGrpSpPr>
        <p:grpSpPr>
          <a:xfrm>
            <a:off x="7708354" y="6653214"/>
            <a:ext cx="1967459" cy="123976"/>
            <a:chOff x="7708354" y="6675438"/>
            <a:chExt cx="1967459" cy="123976"/>
          </a:xfrm>
        </p:grpSpPr>
        <p:sp>
          <p:nvSpPr>
            <p:cNvPr id="56" name="Text Box 44"/>
            <p:cNvSpPr txBox="1">
              <a:spLocks noChangeArrowheads="1"/>
            </p:cNvSpPr>
            <p:nvPr userDrawn="1"/>
          </p:nvSpPr>
          <p:spPr bwMode="auto">
            <a:xfrm>
              <a:off x="7708354" y="6676303"/>
              <a:ext cx="1628651" cy="1231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>
                <a:spcAft>
                  <a:spcPct val="15000"/>
                </a:spcAft>
                <a:defRPr sz="800" b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ix모던고딕 B" pitchFamily="18" charset="-127"/>
                  <a:ea typeface="Rix모던고딕 B" pitchFamily="18" charset="-127"/>
                </a:defRPr>
              </a:lvl1pPr>
              <a:lvl2pPr marL="742950" indent="-28575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en-US" altLang="ko-KR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© Copyright IBM Corporation 2017</a:t>
              </a:r>
            </a:p>
          </p:txBody>
        </p:sp>
        <p:pic>
          <p:nvPicPr>
            <p:cNvPr id="57" name="Picture 59" descr="IBMⓡ-black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0063" y="6675438"/>
              <a:ext cx="285750" cy="11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384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5"/>
          <p:cNvSpPr txBox="1">
            <a:spLocks noChangeArrowheads="1"/>
          </p:cNvSpPr>
          <p:nvPr userDrawn="1"/>
        </p:nvSpPr>
        <p:spPr bwMode="auto">
          <a:xfrm>
            <a:off x="4875213" y="6609363"/>
            <a:ext cx="14106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/>
            </a:sp3d>
          </a:bodyPr>
          <a:lstStyle>
            <a:defPPr>
              <a:defRPr lang="ko-KR"/>
            </a:defPPr>
            <a:lvl1pPr>
              <a:defRPr kumimoji="1" sz="9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ix모던고딕 B" pitchFamily="18" charset="-127"/>
              </a:defRPr>
            </a:lvl1pPr>
            <a:lvl2pPr marL="742950" indent="-28575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9pPr>
          </a:lstStyle>
          <a:p>
            <a:pPr lvl="0"/>
            <a:fld id="{345108D8-9FCC-4C19-88AF-7B05F7CA905F}" type="slidenum">
              <a:rPr lang="en-US" altLang="ko-KR" smtClean="0"/>
              <a:pPr lvl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466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893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0" y="0"/>
            <a:ext cx="9906000" cy="809625"/>
            <a:chOff x="0" y="0"/>
            <a:chExt cx="9906000" cy="809625"/>
          </a:xfrm>
        </p:grpSpPr>
        <p:sp>
          <p:nvSpPr>
            <p:cNvPr id="15" name="직사각형 14"/>
            <p:cNvSpPr/>
            <p:nvPr userDrawn="1"/>
          </p:nvSpPr>
          <p:spPr bwMode="auto">
            <a:xfrm>
              <a:off x="0" y="0"/>
              <a:ext cx="9906000" cy="800100"/>
            </a:xfrm>
            <a:prstGeom prst="rect">
              <a:avLst/>
            </a:prstGeom>
            <a:solidFill>
              <a:srgbClr val="EAEAEA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800" b="0" kern="0">
                <a:solidFill>
                  <a:prstClr val="white">
                    <a:lumMod val="95000"/>
                  </a:prstClr>
                </a:solidFill>
                <a:latin typeface="Arial"/>
                <a:ea typeface="맑은 고딕"/>
              </a:endParaRPr>
            </a:p>
          </p:txBody>
        </p:sp>
        <p:grpSp>
          <p:nvGrpSpPr>
            <p:cNvPr id="2" name="그룹 1"/>
            <p:cNvGrpSpPr/>
            <p:nvPr userDrawn="1"/>
          </p:nvGrpSpPr>
          <p:grpSpPr>
            <a:xfrm>
              <a:off x="0" y="773625"/>
              <a:ext cx="9902825" cy="36000"/>
              <a:chOff x="0" y="773625"/>
              <a:chExt cx="9902825" cy="36000"/>
            </a:xfrm>
          </p:grpSpPr>
          <p:sp>
            <p:nvSpPr>
              <p:cNvPr id="18" name="직사각형 17"/>
              <p:cNvSpPr/>
              <p:nvPr userDrawn="1"/>
            </p:nvSpPr>
            <p:spPr bwMode="auto">
              <a:xfrm>
                <a:off x="0" y="773625"/>
                <a:ext cx="9902825" cy="36000"/>
              </a:xfrm>
              <a:prstGeom prst="rect">
                <a:avLst/>
              </a:prstGeom>
              <a:gradFill>
                <a:gsLst>
                  <a:gs pos="29000">
                    <a:srgbClr val="52A3D2"/>
                  </a:gs>
                  <a:gs pos="0">
                    <a:srgbClr val="54C4D2"/>
                  </a:gs>
                  <a:gs pos="100000">
                    <a:srgbClr val="487FD1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19" name="직사각형 28"/>
              <p:cNvSpPr/>
              <p:nvPr userDrawn="1"/>
            </p:nvSpPr>
            <p:spPr bwMode="auto">
              <a:xfrm>
                <a:off x="0" y="773625"/>
                <a:ext cx="295180" cy="36000"/>
              </a:xfrm>
              <a:custGeom>
                <a:avLst/>
                <a:gdLst>
                  <a:gd name="connsiteX0" fmla="*/ 0 w 287798"/>
                  <a:gd name="connsiteY0" fmla="*/ 0 h 76200"/>
                  <a:gd name="connsiteX1" fmla="*/ 287798 w 287798"/>
                  <a:gd name="connsiteY1" fmla="*/ 0 h 76200"/>
                  <a:gd name="connsiteX2" fmla="*/ 287798 w 287798"/>
                  <a:gd name="connsiteY2" fmla="*/ 76200 h 76200"/>
                  <a:gd name="connsiteX3" fmla="*/ 0 w 287798"/>
                  <a:gd name="connsiteY3" fmla="*/ 76200 h 76200"/>
                  <a:gd name="connsiteX4" fmla="*/ 0 w 287798"/>
                  <a:gd name="connsiteY4" fmla="*/ 0 h 76200"/>
                  <a:gd name="connsiteX0" fmla="*/ 0 w 309230"/>
                  <a:gd name="connsiteY0" fmla="*/ 0 h 76200"/>
                  <a:gd name="connsiteX1" fmla="*/ 309230 w 309230"/>
                  <a:gd name="connsiteY1" fmla="*/ 0 h 76200"/>
                  <a:gd name="connsiteX2" fmla="*/ 287798 w 309230"/>
                  <a:gd name="connsiteY2" fmla="*/ 76200 h 76200"/>
                  <a:gd name="connsiteX3" fmla="*/ 0 w 309230"/>
                  <a:gd name="connsiteY3" fmla="*/ 76200 h 76200"/>
                  <a:gd name="connsiteX4" fmla="*/ 0 w 30923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230" h="76200">
                    <a:moveTo>
                      <a:pt x="0" y="0"/>
                    </a:moveTo>
                    <a:lnTo>
                      <a:pt x="309230" y="0"/>
                    </a:lnTo>
                    <a:lnTo>
                      <a:pt x="287798" y="76200"/>
                    </a:lnTo>
                    <a:lnTo>
                      <a:pt x="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C4D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20" name="평행 사변형 19"/>
              <p:cNvSpPr/>
              <p:nvPr userDrawn="1"/>
            </p:nvSpPr>
            <p:spPr bwMode="auto">
              <a:xfrm>
                <a:off x="251713" y="773625"/>
                <a:ext cx="71985" cy="36000"/>
              </a:xfrm>
              <a:prstGeom prst="parallelogram">
                <a:avLst>
                  <a:gd name="adj" fmla="val 54762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22" name="평행 사변형 21"/>
              <p:cNvSpPr/>
              <p:nvPr userDrawn="1"/>
            </p:nvSpPr>
            <p:spPr bwMode="auto">
              <a:xfrm>
                <a:off x="294562" y="773625"/>
                <a:ext cx="71985" cy="36000"/>
              </a:xfrm>
              <a:prstGeom prst="parallelogram">
                <a:avLst>
                  <a:gd name="adj" fmla="val 54762"/>
                </a:avLst>
              </a:prstGeom>
              <a:solidFill>
                <a:srgbClr val="487FD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</p:grpSp>
      </p:grpSp>
      <p:sp>
        <p:nvSpPr>
          <p:cNvPr id="3" name="Text Box 25"/>
          <p:cNvSpPr txBox="1">
            <a:spLocks noChangeArrowheads="1"/>
          </p:cNvSpPr>
          <p:nvPr userDrawn="1"/>
        </p:nvSpPr>
        <p:spPr bwMode="auto">
          <a:xfrm>
            <a:off x="4875213" y="6609363"/>
            <a:ext cx="14106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/>
            </a:sp3d>
          </a:bodyPr>
          <a:lstStyle>
            <a:defPPr>
              <a:defRPr lang="ko-KR"/>
            </a:defPPr>
            <a:lvl1pPr>
              <a:defRPr kumimoji="1" sz="9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ix모던고딕 B" pitchFamily="18" charset="-127"/>
              </a:defRPr>
            </a:lvl1pPr>
            <a:lvl2pPr marL="742950" indent="-28575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9pPr>
          </a:lstStyle>
          <a:p>
            <a:pPr lvl="0"/>
            <a:fld id="{345108D8-9FCC-4C19-88AF-7B05F7CA905F}" type="slidenum">
              <a:rPr lang="en-US" altLang="ko-KR" smtClean="0"/>
              <a:pPr lvl="0"/>
              <a:t>‹#›</a:t>
            </a:fld>
            <a:endParaRPr lang="en-US" altLang="ko-KR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7708354" y="6653214"/>
            <a:ext cx="1967459" cy="123976"/>
            <a:chOff x="7708354" y="6675438"/>
            <a:chExt cx="1967459" cy="123976"/>
          </a:xfrm>
        </p:grpSpPr>
        <p:sp>
          <p:nvSpPr>
            <p:cNvPr id="6" name="Text Box 44"/>
            <p:cNvSpPr txBox="1">
              <a:spLocks noChangeArrowheads="1"/>
            </p:cNvSpPr>
            <p:nvPr userDrawn="1"/>
          </p:nvSpPr>
          <p:spPr bwMode="auto">
            <a:xfrm>
              <a:off x="7708354" y="6676303"/>
              <a:ext cx="1628651" cy="1231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>
                <a:spcAft>
                  <a:spcPct val="15000"/>
                </a:spcAft>
                <a:defRPr sz="800" b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ix모던고딕 B" pitchFamily="18" charset="-127"/>
                  <a:ea typeface="Rix모던고딕 B" pitchFamily="18" charset="-127"/>
                </a:defRPr>
              </a:lvl1pPr>
              <a:lvl2pPr marL="742950" indent="-28575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en-US" altLang="ko-KR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© Copyright IBM Corporation 2017</a:t>
              </a:r>
            </a:p>
          </p:txBody>
        </p:sp>
        <p:pic>
          <p:nvPicPr>
            <p:cNvPr id="7" name="Picture 59" descr="IBMⓡ-black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0063" y="6675438"/>
              <a:ext cx="285750" cy="11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Rectangle 11"/>
          <p:cNvSpPr>
            <a:spLocks noGrp="1" noChangeArrowheads="1"/>
          </p:cNvSpPr>
          <p:nvPr userDrawn="1">
            <p:ph type="title"/>
          </p:nvPr>
        </p:nvSpPr>
        <p:spPr bwMode="gray">
          <a:xfrm>
            <a:off x="242888" y="433794"/>
            <a:ext cx="277640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ko-KR" altLang="en-US" sz="2000" kern="1200" smtClean="0">
                <a:latin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pic>
        <p:nvPicPr>
          <p:cNvPr id="37" name="Picture 2" descr="C:\Users\user\Desktop\목차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212" y="447644"/>
            <a:ext cx="825535" cy="36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5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0" y="0"/>
            <a:ext cx="9906000" cy="809625"/>
            <a:chOff x="0" y="0"/>
            <a:chExt cx="9906000" cy="809625"/>
          </a:xfrm>
        </p:grpSpPr>
        <p:sp>
          <p:nvSpPr>
            <p:cNvPr id="15" name="직사각형 14"/>
            <p:cNvSpPr/>
            <p:nvPr userDrawn="1"/>
          </p:nvSpPr>
          <p:spPr bwMode="auto">
            <a:xfrm>
              <a:off x="0" y="0"/>
              <a:ext cx="9906000" cy="800100"/>
            </a:xfrm>
            <a:prstGeom prst="rect">
              <a:avLst/>
            </a:prstGeom>
            <a:solidFill>
              <a:srgbClr val="EAEAEA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800" b="0" kern="0">
                <a:solidFill>
                  <a:prstClr val="white">
                    <a:lumMod val="95000"/>
                  </a:prstClr>
                </a:solidFill>
                <a:latin typeface="Arial"/>
                <a:ea typeface="맑은 고딕"/>
              </a:endParaRPr>
            </a:p>
          </p:txBody>
        </p:sp>
        <p:grpSp>
          <p:nvGrpSpPr>
            <p:cNvPr id="2" name="그룹 1"/>
            <p:cNvGrpSpPr/>
            <p:nvPr userDrawn="1"/>
          </p:nvGrpSpPr>
          <p:grpSpPr>
            <a:xfrm>
              <a:off x="0" y="773625"/>
              <a:ext cx="9902825" cy="36000"/>
              <a:chOff x="0" y="773625"/>
              <a:chExt cx="9902825" cy="36000"/>
            </a:xfrm>
          </p:grpSpPr>
          <p:sp>
            <p:nvSpPr>
              <p:cNvPr id="18" name="직사각형 17"/>
              <p:cNvSpPr/>
              <p:nvPr userDrawn="1"/>
            </p:nvSpPr>
            <p:spPr bwMode="auto">
              <a:xfrm>
                <a:off x="0" y="773625"/>
                <a:ext cx="9902825" cy="36000"/>
              </a:xfrm>
              <a:prstGeom prst="rect">
                <a:avLst/>
              </a:prstGeom>
              <a:gradFill>
                <a:gsLst>
                  <a:gs pos="29000">
                    <a:srgbClr val="52A3D2"/>
                  </a:gs>
                  <a:gs pos="0">
                    <a:srgbClr val="54C4D2"/>
                  </a:gs>
                  <a:gs pos="100000">
                    <a:srgbClr val="487FD1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19" name="직사각형 28"/>
              <p:cNvSpPr/>
              <p:nvPr userDrawn="1"/>
            </p:nvSpPr>
            <p:spPr bwMode="auto">
              <a:xfrm>
                <a:off x="0" y="773625"/>
                <a:ext cx="295180" cy="36000"/>
              </a:xfrm>
              <a:custGeom>
                <a:avLst/>
                <a:gdLst>
                  <a:gd name="connsiteX0" fmla="*/ 0 w 287798"/>
                  <a:gd name="connsiteY0" fmla="*/ 0 h 76200"/>
                  <a:gd name="connsiteX1" fmla="*/ 287798 w 287798"/>
                  <a:gd name="connsiteY1" fmla="*/ 0 h 76200"/>
                  <a:gd name="connsiteX2" fmla="*/ 287798 w 287798"/>
                  <a:gd name="connsiteY2" fmla="*/ 76200 h 76200"/>
                  <a:gd name="connsiteX3" fmla="*/ 0 w 287798"/>
                  <a:gd name="connsiteY3" fmla="*/ 76200 h 76200"/>
                  <a:gd name="connsiteX4" fmla="*/ 0 w 287798"/>
                  <a:gd name="connsiteY4" fmla="*/ 0 h 76200"/>
                  <a:gd name="connsiteX0" fmla="*/ 0 w 309230"/>
                  <a:gd name="connsiteY0" fmla="*/ 0 h 76200"/>
                  <a:gd name="connsiteX1" fmla="*/ 309230 w 309230"/>
                  <a:gd name="connsiteY1" fmla="*/ 0 h 76200"/>
                  <a:gd name="connsiteX2" fmla="*/ 287798 w 309230"/>
                  <a:gd name="connsiteY2" fmla="*/ 76200 h 76200"/>
                  <a:gd name="connsiteX3" fmla="*/ 0 w 309230"/>
                  <a:gd name="connsiteY3" fmla="*/ 76200 h 76200"/>
                  <a:gd name="connsiteX4" fmla="*/ 0 w 30923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230" h="76200">
                    <a:moveTo>
                      <a:pt x="0" y="0"/>
                    </a:moveTo>
                    <a:lnTo>
                      <a:pt x="309230" y="0"/>
                    </a:lnTo>
                    <a:lnTo>
                      <a:pt x="287798" y="76200"/>
                    </a:lnTo>
                    <a:lnTo>
                      <a:pt x="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C4D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20" name="평행 사변형 19"/>
              <p:cNvSpPr/>
              <p:nvPr userDrawn="1"/>
            </p:nvSpPr>
            <p:spPr bwMode="auto">
              <a:xfrm>
                <a:off x="251713" y="773625"/>
                <a:ext cx="71985" cy="36000"/>
              </a:xfrm>
              <a:prstGeom prst="parallelogram">
                <a:avLst>
                  <a:gd name="adj" fmla="val 54762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22" name="평행 사변형 21"/>
              <p:cNvSpPr/>
              <p:nvPr userDrawn="1"/>
            </p:nvSpPr>
            <p:spPr bwMode="auto">
              <a:xfrm>
                <a:off x="294562" y="773625"/>
                <a:ext cx="71985" cy="36000"/>
              </a:xfrm>
              <a:prstGeom prst="parallelogram">
                <a:avLst>
                  <a:gd name="adj" fmla="val 54762"/>
                </a:avLst>
              </a:prstGeom>
              <a:solidFill>
                <a:srgbClr val="487FD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</p:grpSp>
      </p:grpSp>
      <p:sp>
        <p:nvSpPr>
          <p:cNvPr id="3" name="Text Box 25"/>
          <p:cNvSpPr txBox="1">
            <a:spLocks noChangeArrowheads="1"/>
          </p:cNvSpPr>
          <p:nvPr userDrawn="1"/>
        </p:nvSpPr>
        <p:spPr bwMode="auto">
          <a:xfrm>
            <a:off x="4875213" y="6609363"/>
            <a:ext cx="14106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/>
            </a:sp3d>
          </a:bodyPr>
          <a:lstStyle>
            <a:defPPr>
              <a:defRPr lang="ko-KR"/>
            </a:defPPr>
            <a:lvl1pPr>
              <a:defRPr kumimoji="1" sz="9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ix모던고딕 B" pitchFamily="18" charset="-127"/>
              </a:defRPr>
            </a:lvl1pPr>
            <a:lvl2pPr marL="742950" indent="-28575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9pPr>
          </a:lstStyle>
          <a:p>
            <a:pPr lvl="0"/>
            <a:fld id="{345108D8-9FCC-4C19-88AF-7B05F7CA905F}" type="slidenum">
              <a:rPr lang="en-US" altLang="ko-KR" smtClean="0"/>
              <a:pPr lvl="0"/>
              <a:t>‹#›</a:t>
            </a:fld>
            <a:endParaRPr lang="en-US" altLang="ko-KR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7708354" y="6653214"/>
            <a:ext cx="1967459" cy="123976"/>
            <a:chOff x="7708354" y="6675438"/>
            <a:chExt cx="1967459" cy="123976"/>
          </a:xfrm>
        </p:grpSpPr>
        <p:sp>
          <p:nvSpPr>
            <p:cNvPr id="6" name="Text Box 44"/>
            <p:cNvSpPr txBox="1">
              <a:spLocks noChangeArrowheads="1"/>
            </p:cNvSpPr>
            <p:nvPr userDrawn="1"/>
          </p:nvSpPr>
          <p:spPr bwMode="auto">
            <a:xfrm>
              <a:off x="7708354" y="6676303"/>
              <a:ext cx="1628651" cy="1231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>
                <a:spcAft>
                  <a:spcPct val="15000"/>
                </a:spcAft>
                <a:defRPr sz="800" b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ix모던고딕 B" pitchFamily="18" charset="-127"/>
                  <a:ea typeface="Rix모던고딕 B" pitchFamily="18" charset="-127"/>
                </a:defRPr>
              </a:lvl1pPr>
              <a:lvl2pPr marL="742950" indent="-28575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en-US" altLang="ko-KR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© Copyright IBM Corporation 2017</a:t>
              </a:r>
            </a:p>
          </p:txBody>
        </p:sp>
        <p:pic>
          <p:nvPicPr>
            <p:cNvPr id="7" name="Picture 59" descr="IBMⓡ-black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0063" y="6675438"/>
              <a:ext cx="285750" cy="11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Rectangle 11"/>
          <p:cNvSpPr>
            <a:spLocks noGrp="1" noChangeArrowheads="1"/>
          </p:cNvSpPr>
          <p:nvPr userDrawn="1">
            <p:ph type="title"/>
          </p:nvPr>
        </p:nvSpPr>
        <p:spPr bwMode="gray">
          <a:xfrm>
            <a:off x="242888" y="433794"/>
            <a:ext cx="277640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ko-KR" altLang="en-US" sz="2000" kern="1200" smtClean="0">
                <a:latin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1" name="내용 개체 틀 2"/>
          <p:cNvSpPr>
            <a:spLocks noGrp="1"/>
          </p:cNvSpPr>
          <p:nvPr userDrawn="1">
            <p:ph idx="1"/>
          </p:nvPr>
        </p:nvSpPr>
        <p:spPr>
          <a:xfrm>
            <a:off x="236537" y="989013"/>
            <a:ext cx="9432000" cy="23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latinLnBrk="0" hangingPunct="1">
              <a:spcBef>
                <a:spcPts val="0"/>
              </a:spcBef>
              <a:defRPr lang="ko-KR" altLang="en-US" sz="1400" b="0" dirty="0">
                <a:latin typeface="Arial" panose="020B0604020202020204" pitchFamily="34" charset="0"/>
              </a:defRPr>
            </a:lvl1pPr>
          </a:lstStyle>
          <a:p>
            <a:pPr lvl="0" algn="just">
              <a:spcBef>
                <a:spcPct val="20000"/>
              </a:spcBef>
              <a:buFont typeface="Arial" charset="0"/>
            </a:pPr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6" name="Picture 2" descr="C:\Users\user\Desktop\목차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212" y="447644"/>
            <a:ext cx="825535" cy="36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50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1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07"/>
            <a:ext cx="9906000" cy="135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0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Wingdings" pitchFamily="2" charset="2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538163" indent="-80963" algn="l" rtl="0" eaLnBrk="0" fontAlgn="base" latinLnBrk="1" hangingPunct="0">
        <a:spcBef>
          <a:spcPct val="25000"/>
        </a:spcBef>
        <a:spcAft>
          <a:spcPct val="15000"/>
        </a:spcAft>
        <a:buClr>
          <a:schemeClr val="accent2"/>
        </a:buClr>
        <a:buFont typeface="맑은 고딕" pitchFamily="50" charset="-127"/>
        <a:buChar char="–"/>
        <a:defRPr kumimoji="1" sz="2800">
          <a:solidFill>
            <a:schemeClr val="tx1"/>
          </a:solidFill>
          <a:latin typeface="굴림" pitchFamily="50" charset="-127"/>
          <a:ea typeface="+mn-ea"/>
        </a:defRPr>
      </a:lvl2pPr>
      <a:lvl3pPr marL="9144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400">
          <a:solidFill>
            <a:schemeClr val="tx1"/>
          </a:solidFill>
          <a:latin typeface="굴림" pitchFamily="50" charset="-127"/>
          <a:ea typeface="+mn-ea"/>
        </a:defRPr>
      </a:lvl3pPr>
      <a:lvl4pPr marL="1371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–"/>
        <a:defRPr kumimoji="1" sz="2000">
          <a:solidFill>
            <a:schemeClr val="tx1"/>
          </a:solidFill>
          <a:latin typeface="굴림" pitchFamily="50" charset="-127"/>
          <a:ea typeface="+mn-ea"/>
        </a:defRPr>
      </a:lvl4pPr>
      <a:lvl5pPr marL="18288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5pPr>
      <a:lvl6pPr marL="22860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6pPr>
      <a:lvl7pPr marL="27432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7pPr>
      <a:lvl8pPr marL="32004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8pPr>
      <a:lvl9pPr marL="3657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0"/>
            <a:ext cx="9906000" cy="135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7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7" r:id="rId2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Wingdings" pitchFamily="2" charset="2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538163" indent="-80963" algn="l" rtl="0" eaLnBrk="0" fontAlgn="base" latinLnBrk="1" hangingPunct="0">
        <a:spcBef>
          <a:spcPct val="25000"/>
        </a:spcBef>
        <a:spcAft>
          <a:spcPct val="15000"/>
        </a:spcAft>
        <a:buClr>
          <a:schemeClr val="accent2"/>
        </a:buClr>
        <a:buFont typeface="맑은 고딕" pitchFamily="50" charset="-127"/>
        <a:buChar char="–"/>
        <a:defRPr kumimoji="1" sz="2800">
          <a:solidFill>
            <a:schemeClr val="tx1"/>
          </a:solidFill>
          <a:latin typeface="굴림" pitchFamily="50" charset="-127"/>
          <a:ea typeface="+mn-ea"/>
        </a:defRPr>
      </a:lvl2pPr>
      <a:lvl3pPr marL="9144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400">
          <a:solidFill>
            <a:schemeClr val="tx1"/>
          </a:solidFill>
          <a:latin typeface="굴림" pitchFamily="50" charset="-127"/>
          <a:ea typeface="+mn-ea"/>
        </a:defRPr>
      </a:lvl3pPr>
      <a:lvl4pPr marL="1371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–"/>
        <a:defRPr kumimoji="1" sz="2000">
          <a:solidFill>
            <a:schemeClr val="tx1"/>
          </a:solidFill>
          <a:latin typeface="굴림" pitchFamily="50" charset="-127"/>
          <a:ea typeface="+mn-ea"/>
        </a:defRPr>
      </a:lvl4pPr>
      <a:lvl5pPr marL="18288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5pPr>
      <a:lvl6pPr marL="22860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6pPr>
      <a:lvl7pPr marL="27432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7pPr>
      <a:lvl8pPr marL="32004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8pPr>
      <a:lvl9pPr marL="3657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0" y="0"/>
            <a:ext cx="9906000" cy="809625"/>
            <a:chOff x="0" y="0"/>
            <a:chExt cx="9906000" cy="809625"/>
          </a:xfrm>
        </p:grpSpPr>
        <p:sp>
          <p:nvSpPr>
            <p:cNvPr id="10" name="직사각형 9"/>
            <p:cNvSpPr/>
            <p:nvPr userDrawn="1"/>
          </p:nvSpPr>
          <p:spPr bwMode="auto">
            <a:xfrm>
              <a:off x="0" y="0"/>
              <a:ext cx="9906000" cy="800100"/>
            </a:xfrm>
            <a:prstGeom prst="rect">
              <a:avLst/>
            </a:prstGeom>
            <a:solidFill>
              <a:srgbClr val="EAEAEA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800" b="0" kern="0">
                <a:solidFill>
                  <a:prstClr val="white">
                    <a:lumMod val="95000"/>
                  </a:prstClr>
                </a:solidFill>
                <a:latin typeface="Arial"/>
                <a:ea typeface="맑은 고딕"/>
              </a:endParaRPr>
            </a:p>
          </p:txBody>
        </p:sp>
        <p:grpSp>
          <p:nvGrpSpPr>
            <p:cNvPr id="11" name="그룹 10"/>
            <p:cNvGrpSpPr/>
            <p:nvPr userDrawn="1"/>
          </p:nvGrpSpPr>
          <p:grpSpPr>
            <a:xfrm>
              <a:off x="0" y="773625"/>
              <a:ext cx="9902825" cy="36000"/>
              <a:chOff x="0" y="773625"/>
              <a:chExt cx="9902825" cy="36000"/>
            </a:xfrm>
          </p:grpSpPr>
          <p:sp>
            <p:nvSpPr>
              <p:cNvPr id="12" name="직사각형 11"/>
              <p:cNvSpPr/>
              <p:nvPr userDrawn="1"/>
            </p:nvSpPr>
            <p:spPr bwMode="auto">
              <a:xfrm>
                <a:off x="0" y="773625"/>
                <a:ext cx="9902825" cy="36000"/>
              </a:xfrm>
              <a:prstGeom prst="rect">
                <a:avLst/>
              </a:prstGeom>
              <a:gradFill>
                <a:gsLst>
                  <a:gs pos="29000">
                    <a:srgbClr val="52A3D2"/>
                  </a:gs>
                  <a:gs pos="0">
                    <a:srgbClr val="54C4D2"/>
                  </a:gs>
                  <a:gs pos="100000">
                    <a:srgbClr val="487FD1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13" name="직사각형 28"/>
              <p:cNvSpPr/>
              <p:nvPr userDrawn="1"/>
            </p:nvSpPr>
            <p:spPr bwMode="auto">
              <a:xfrm>
                <a:off x="0" y="773625"/>
                <a:ext cx="295180" cy="36000"/>
              </a:xfrm>
              <a:custGeom>
                <a:avLst/>
                <a:gdLst>
                  <a:gd name="connsiteX0" fmla="*/ 0 w 287798"/>
                  <a:gd name="connsiteY0" fmla="*/ 0 h 76200"/>
                  <a:gd name="connsiteX1" fmla="*/ 287798 w 287798"/>
                  <a:gd name="connsiteY1" fmla="*/ 0 h 76200"/>
                  <a:gd name="connsiteX2" fmla="*/ 287798 w 287798"/>
                  <a:gd name="connsiteY2" fmla="*/ 76200 h 76200"/>
                  <a:gd name="connsiteX3" fmla="*/ 0 w 287798"/>
                  <a:gd name="connsiteY3" fmla="*/ 76200 h 76200"/>
                  <a:gd name="connsiteX4" fmla="*/ 0 w 287798"/>
                  <a:gd name="connsiteY4" fmla="*/ 0 h 76200"/>
                  <a:gd name="connsiteX0" fmla="*/ 0 w 309230"/>
                  <a:gd name="connsiteY0" fmla="*/ 0 h 76200"/>
                  <a:gd name="connsiteX1" fmla="*/ 309230 w 309230"/>
                  <a:gd name="connsiteY1" fmla="*/ 0 h 76200"/>
                  <a:gd name="connsiteX2" fmla="*/ 287798 w 309230"/>
                  <a:gd name="connsiteY2" fmla="*/ 76200 h 76200"/>
                  <a:gd name="connsiteX3" fmla="*/ 0 w 309230"/>
                  <a:gd name="connsiteY3" fmla="*/ 76200 h 76200"/>
                  <a:gd name="connsiteX4" fmla="*/ 0 w 30923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230" h="76200">
                    <a:moveTo>
                      <a:pt x="0" y="0"/>
                    </a:moveTo>
                    <a:lnTo>
                      <a:pt x="309230" y="0"/>
                    </a:lnTo>
                    <a:lnTo>
                      <a:pt x="287798" y="76200"/>
                    </a:lnTo>
                    <a:lnTo>
                      <a:pt x="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C4D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14" name="평행 사변형 13"/>
              <p:cNvSpPr/>
              <p:nvPr userDrawn="1"/>
            </p:nvSpPr>
            <p:spPr bwMode="auto">
              <a:xfrm>
                <a:off x="251713" y="773625"/>
                <a:ext cx="71985" cy="36000"/>
              </a:xfrm>
              <a:prstGeom prst="parallelogram">
                <a:avLst>
                  <a:gd name="adj" fmla="val 54762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15" name="평행 사변형 14"/>
              <p:cNvSpPr/>
              <p:nvPr userDrawn="1"/>
            </p:nvSpPr>
            <p:spPr bwMode="auto">
              <a:xfrm>
                <a:off x="294562" y="773625"/>
                <a:ext cx="71985" cy="36000"/>
              </a:xfrm>
              <a:prstGeom prst="parallelogram">
                <a:avLst>
                  <a:gd name="adj" fmla="val 54762"/>
                </a:avLst>
              </a:prstGeom>
              <a:solidFill>
                <a:srgbClr val="487FD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</p:grpSp>
      </p:grpSp>
      <p:sp>
        <p:nvSpPr>
          <p:cNvPr id="16" name="Rectangle 11"/>
          <p:cNvSpPr txBox="1">
            <a:spLocks noChangeArrowheads="1"/>
          </p:cNvSpPr>
          <p:nvPr userDrawn="1"/>
        </p:nvSpPr>
        <p:spPr bwMode="gray">
          <a:xfrm>
            <a:off x="242888" y="433794"/>
            <a:ext cx="277640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lang="ko-KR" altLang="en-US" sz="2000" b="1" kern="120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9pPr>
          </a:lstStyle>
          <a:p>
            <a:r>
              <a:rPr>
                <a:solidFill>
                  <a:prstClr val="black"/>
                </a:solidFill>
              </a:rPr>
              <a:t>마스터 제목 스타일 편집</a:t>
            </a:r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98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Wingdings" pitchFamily="2" charset="2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538163" indent="-80963" algn="l" rtl="0" eaLnBrk="0" fontAlgn="base" latinLnBrk="1" hangingPunct="0">
        <a:spcBef>
          <a:spcPct val="25000"/>
        </a:spcBef>
        <a:spcAft>
          <a:spcPct val="15000"/>
        </a:spcAft>
        <a:buClr>
          <a:schemeClr val="accent2"/>
        </a:buClr>
        <a:buFont typeface="맑은 고딕" pitchFamily="50" charset="-127"/>
        <a:buChar char="–"/>
        <a:defRPr kumimoji="1" sz="2800">
          <a:solidFill>
            <a:schemeClr val="tx1"/>
          </a:solidFill>
          <a:latin typeface="굴림" pitchFamily="50" charset="-127"/>
          <a:ea typeface="+mn-ea"/>
        </a:defRPr>
      </a:lvl2pPr>
      <a:lvl3pPr marL="9144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400">
          <a:solidFill>
            <a:schemeClr val="tx1"/>
          </a:solidFill>
          <a:latin typeface="굴림" pitchFamily="50" charset="-127"/>
          <a:ea typeface="+mn-ea"/>
        </a:defRPr>
      </a:lvl3pPr>
      <a:lvl4pPr marL="1371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–"/>
        <a:defRPr kumimoji="1" sz="2000">
          <a:solidFill>
            <a:schemeClr val="tx1"/>
          </a:solidFill>
          <a:latin typeface="굴림" pitchFamily="50" charset="-127"/>
          <a:ea typeface="+mn-ea"/>
        </a:defRPr>
      </a:lvl4pPr>
      <a:lvl5pPr marL="18288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5pPr>
      <a:lvl6pPr marL="22860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6pPr>
      <a:lvl7pPr marL="27432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7pPr>
      <a:lvl8pPr marL="32004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8pPr>
      <a:lvl9pPr marL="3657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43"/>
            <a:ext cx="9906000" cy="135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8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0" y="0"/>
            <a:ext cx="9906000" cy="809625"/>
            <a:chOff x="0" y="0"/>
            <a:chExt cx="9906000" cy="809625"/>
          </a:xfrm>
        </p:grpSpPr>
        <p:sp>
          <p:nvSpPr>
            <p:cNvPr id="10" name="직사각형 9"/>
            <p:cNvSpPr/>
            <p:nvPr userDrawn="1"/>
          </p:nvSpPr>
          <p:spPr bwMode="auto">
            <a:xfrm>
              <a:off x="0" y="0"/>
              <a:ext cx="9906000" cy="800100"/>
            </a:xfrm>
            <a:prstGeom prst="rect">
              <a:avLst/>
            </a:prstGeom>
            <a:solidFill>
              <a:srgbClr val="EAEAEA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800" b="0" kern="0">
                <a:solidFill>
                  <a:prstClr val="white">
                    <a:lumMod val="95000"/>
                  </a:prstClr>
                </a:solidFill>
                <a:latin typeface="Arial"/>
                <a:ea typeface="맑은 고딕"/>
              </a:endParaRPr>
            </a:p>
          </p:txBody>
        </p:sp>
        <p:grpSp>
          <p:nvGrpSpPr>
            <p:cNvPr id="11" name="그룹 10"/>
            <p:cNvGrpSpPr/>
            <p:nvPr userDrawn="1"/>
          </p:nvGrpSpPr>
          <p:grpSpPr>
            <a:xfrm>
              <a:off x="0" y="773625"/>
              <a:ext cx="9902825" cy="36000"/>
              <a:chOff x="0" y="773625"/>
              <a:chExt cx="9902825" cy="36000"/>
            </a:xfrm>
          </p:grpSpPr>
          <p:sp>
            <p:nvSpPr>
              <p:cNvPr id="12" name="직사각형 11"/>
              <p:cNvSpPr/>
              <p:nvPr userDrawn="1"/>
            </p:nvSpPr>
            <p:spPr bwMode="auto">
              <a:xfrm>
                <a:off x="0" y="773625"/>
                <a:ext cx="9902825" cy="36000"/>
              </a:xfrm>
              <a:prstGeom prst="rect">
                <a:avLst/>
              </a:prstGeom>
              <a:gradFill>
                <a:gsLst>
                  <a:gs pos="29000">
                    <a:srgbClr val="52A3D2"/>
                  </a:gs>
                  <a:gs pos="0">
                    <a:srgbClr val="54C4D2"/>
                  </a:gs>
                  <a:gs pos="100000">
                    <a:srgbClr val="487FD1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13" name="직사각형 28"/>
              <p:cNvSpPr/>
              <p:nvPr userDrawn="1"/>
            </p:nvSpPr>
            <p:spPr bwMode="auto">
              <a:xfrm>
                <a:off x="0" y="773625"/>
                <a:ext cx="295180" cy="36000"/>
              </a:xfrm>
              <a:custGeom>
                <a:avLst/>
                <a:gdLst>
                  <a:gd name="connsiteX0" fmla="*/ 0 w 287798"/>
                  <a:gd name="connsiteY0" fmla="*/ 0 h 76200"/>
                  <a:gd name="connsiteX1" fmla="*/ 287798 w 287798"/>
                  <a:gd name="connsiteY1" fmla="*/ 0 h 76200"/>
                  <a:gd name="connsiteX2" fmla="*/ 287798 w 287798"/>
                  <a:gd name="connsiteY2" fmla="*/ 76200 h 76200"/>
                  <a:gd name="connsiteX3" fmla="*/ 0 w 287798"/>
                  <a:gd name="connsiteY3" fmla="*/ 76200 h 76200"/>
                  <a:gd name="connsiteX4" fmla="*/ 0 w 287798"/>
                  <a:gd name="connsiteY4" fmla="*/ 0 h 76200"/>
                  <a:gd name="connsiteX0" fmla="*/ 0 w 309230"/>
                  <a:gd name="connsiteY0" fmla="*/ 0 h 76200"/>
                  <a:gd name="connsiteX1" fmla="*/ 309230 w 309230"/>
                  <a:gd name="connsiteY1" fmla="*/ 0 h 76200"/>
                  <a:gd name="connsiteX2" fmla="*/ 287798 w 309230"/>
                  <a:gd name="connsiteY2" fmla="*/ 76200 h 76200"/>
                  <a:gd name="connsiteX3" fmla="*/ 0 w 309230"/>
                  <a:gd name="connsiteY3" fmla="*/ 76200 h 76200"/>
                  <a:gd name="connsiteX4" fmla="*/ 0 w 30923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230" h="76200">
                    <a:moveTo>
                      <a:pt x="0" y="0"/>
                    </a:moveTo>
                    <a:lnTo>
                      <a:pt x="309230" y="0"/>
                    </a:lnTo>
                    <a:lnTo>
                      <a:pt x="287798" y="76200"/>
                    </a:lnTo>
                    <a:lnTo>
                      <a:pt x="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C4D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14" name="평행 사변형 13"/>
              <p:cNvSpPr/>
              <p:nvPr userDrawn="1"/>
            </p:nvSpPr>
            <p:spPr bwMode="auto">
              <a:xfrm>
                <a:off x="251713" y="773625"/>
                <a:ext cx="71985" cy="36000"/>
              </a:xfrm>
              <a:prstGeom prst="parallelogram">
                <a:avLst>
                  <a:gd name="adj" fmla="val 54762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15" name="평행 사변형 14"/>
              <p:cNvSpPr/>
              <p:nvPr userDrawn="1"/>
            </p:nvSpPr>
            <p:spPr bwMode="auto">
              <a:xfrm>
                <a:off x="294562" y="773625"/>
                <a:ext cx="71985" cy="36000"/>
              </a:xfrm>
              <a:prstGeom prst="parallelogram">
                <a:avLst>
                  <a:gd name="adj" fmla="val 54762"/>
                </a:avLst>
              </a:prstGeom>
              <a:solidFill>
                <a:srgbClr val="487FD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</p:grpSp>
      </p:grpSp>
      <p:pic>
        <p:nvPicPr>
          <p:cNvPr id="1026" name="Picture 2" descr="C:\Users\user\Desktop\목차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212" y="447644"/>
            <a:ext cx="825535" cy="36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16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Wingdings" pitchFamily="2" charset="2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538163" indent="-80963" algn="l" rtl="0" eaLnBrk="0" fontAlgn="base" latinLnBrk="1" hangingPunct="0">
        <a:spcBef>
          <a:spcPct val="25000"/>
        </a:spcBef>
        <a:spcAft>
          <a:spcPct val="15000"/>
        </a:spcAft>
        <a:buClr>
          <a:schemeClr val="accent2"/>
        </a:buClr>
        <a:buFont typeface="맑은 고딕" pitchFamily="50" charset="-127"/>
        <a:buChar char="–"/>
        <a:defRPr kumimoji="1" sz="2800">
          <a:solidFill>
            <a:schemeClr val="tx1"/>
          </a:solidFill>
          <a:latin typeface="굴림" pitchFamily="50" charset="-127"/>
          <a:ea typeface="+mn-ea"/>
        </a:defRPr>
      </a:lvl2pPr>
      <a:lvl3pPr marL="9144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400">
          <a:solidFill>
            <a:schemeClr val="tx1"/>
          </a:solidFill>
          <a:latin typeface="굴림" pitchFamily="50" charset="-127"/>
          <a:ea typeface="+mn-ea"/>
        </a:defRPr>
      </a:lvl3pPr>
      <a:lvl4pPr marL="1371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–"/>
        <a:defRPr kumimoji="1" sz="2000">
          <a:solidFill>
            <a:schemeClr val="tx1"/>
          </a:solidFill>
          <a:latin typeface="굴림" pitchFamily="50" charset="-127"/>
          <a:ea typeface="+mn-ea"/>
        </a:defRPr>
      </a:lvl4pPr>
      <a:lvl5pPr marL="18288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5pPr>
      <a:lvl6pPr marL="22860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6pPr>
      <a:lvl7pPr marL="27432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7pPr>
      <a:lvl8pPr marL="32004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8pPr>
      <a:lvl9pPr marL="3657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0" y="0"/>
            <a:ext cx="9906000" cy="809625"/>
            <a:chOff x="0" y="0"/>
            <a:chExt cx="9906000" cy="809625"/>
          </a:xfrm>
        </p:grpSpPr>
        <p:sp>
          <p:nvSpPr>
            <p:cNvPr id="10" name="직사각형 9"/>
            <p:cNvSpPr/>
            <p:nvPr userDrawn="1"/>
          </p:nvSpPr>
          <p:spPr bwMode="auto">
            <a:xfrm>
              <a:off x="0" y="0"/>
              <a:ext cx="9906000" cy="800100"/>
            </a:xfrm>
            <a:prstGeom prst="rect">
              <a:avLst/>
            </a:prstGeom>
            <a:solidFill>
              <a:srgbClr val="EAEAEA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800" b="0" kern="0">
                <a:solidFill>
                  <a:prstClr val="white">
                    <a:lumMod val="95000"/>
                  </a:prstClr>
                </a:solidFill>
                <a:latin typeface="Arial"/>
                <a:ea typeface="맑은 고딕"/>
              </a:endParaRPr>
            </a:p>
          </p:txBody>
        </p:sp>
        <p:grpSp>
          <p:nvGrpSpPr>
            <p:cNvPr id="11" name="그룹 10"/>
            <p:cNvGrpSpPr/>
            <p:nvPr userDrawn="1"/>
          </p:nvGrpSpPr>
          <p:grpSpPr>
            <a:xfrm>
              <a:off x="0" y="773625"/>
              <a:ext cx="9902825" cy="36000"/>
              <a:chOff x="0" y="773625"/>
              <a:chExt cx="9902825" cy="36000"/>
            </a:xfrm>
          </p:grpSpPr>
          <p:sp>
            <p:nvSpPr>
              <p:cNvPr id="12" name="직사각형 11"/>
              <p:cNvSpPr/>
              <p:nvPr userDrawn="1"/>
            </p:nvSpPr>
            <p:spPr bwMode="auto">
              <a:xfrm>
                <a:off x="0" y="773625"/>
                <a:ext cx="9902825" cy="36000"/>
              </a:xfrm>
              <a:prstGeom prst="rect">
                <a:avLst/>
              </a:prstGeom>
              <a:gradFill>
                <a:gsLst>
                  <a:gs pos="29000">
                    <a:srgbClr val="52A3D2"/>
                  </a:gs>
                  <a:gs pos="0">
                    <a:srgbClr val="54C4D2"/>
                  </a:gs>
                  <a:gs pos="100000">
                    <a:srgbClr val="487FD1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13" name="직사각형 28"/>
              <p:cNvSpPr/>
              <p:nvPr userDrawn="1"/>
            </p:nvSpPr>
            <p:spPr bwMode="auto">
              <a:xfrm>
                <a:off x="0" y="773625"/>
                <a:ext cx="295180" cy="36000"/>
              </a:xfrm>
              <a:custGeom>
                <a:avLst/>
                <a:gdLst>
                  <a:gd name="connsiteX0" fmla="*/ 0 w 287798"/>
                  <a:gd name="connsiteY0" fmla="*/ 0 h 76200"/>
                  <a:gd name="connsiteX1" fmla="*/ 287798 w 287798"/>
                  <a:gd name="connsiteY1" fmla="*/ 0 h 76200"/>
                  <a:gd name="connsiteX2" fmla="*/ 287798 w 287798"/>
                  <a:gd name="connsiteY2" fmla="*/ 76200 h 76200"/>
                  <a:gd name="connsiteX3" fmla="*/ 0 w 287798"/>
                  <a:gd name="connsiteY3" fmla="*/ 76200 h 76200"/>
                  <a:gd name="connsiteX4" fmla="*/ 0 w 287798"/>
                  <a:gd name="connsiteY4" fmla="*/ 0 h 76200"/>
                  <a:gd name="connsiteX0" fmla="*/ 0 w 309230"/>
                  <a:gd name="connsiteY0" fmla="*/ 0 h 76200"/>
                  <a:gd name="connsiteX1" fmla="*/ 309230 w 309230"/>
                  <a:gd name="connsiteY1" fmla="*/ 0 h 76200"/>
                  <a:gd name="connsiteX2" fmla="*/ 287798 w 309230"/>
                  <a:gd name="connsiteY2" fmla="*/ 76200 h 76200"/>
                  <a:gd name="connsiteX3" fmla="*/ 0 w 309230"/>
                  <a:gd name="connsiteY3" fmla="*/ 76200 h 76200"/>
                  <a:gd name="connsiteX4" fmla="*/ 0 w 30923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230" h="76200">
                    <a:moveTo>
                      <a:pt x="0" y="0"/>
                    </a:moveTo>
                    <a:lnTo>
                      <a:pt x="309230" y="0"/>
                    </a:lnTo>
                    <a:lnTo>
                      <a:pt x="287798" y="76200"/>
                    </a:lnTo>
                    <a:lnTo>
                      <a:pt x="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C4D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14" name="평행 사변형 13"/>
              <p:cNvSpPr/>
              <p:nvPr userDrawn="1"/>
            </p:nvSpPr>
            <p:spPr bwMode="auto">
              <a:xfrm>
                <a:off x="251713" y="773625"/>
                <a:ext cx="71985" cy="36000"/>
              </a:xfrm>
              <a:prstGeom prst="parallelogram">
                <a:avLst>
                  <a:gd name="adj" fmla="val 54762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15" name="평행 사변형 14"/>
              <p:cNvSpPr/>
              <p:nvPr userDrawn="1"/>
            </p:nvSpPr>
            <p:spPr bwMode="auto">
              <a:xfrm>
                <a:off x="294562" y="773625"/>
                <a:ext cx="71985" cy="36000"/>
              </a:xfrm>
              <a:prstGeom prst="parallelogram">
                <a:avLst>
                  <a:gd name="adj" fmla="val 54762"/>
                </a:avLst>
              </a:prstGeom>
              <a:solidFill>
                <a:srgbClr val="487FD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</p:grpSp>
      </p:grpSp>
      <p:pic>
        <p:nvPicPr>
          <p:cNvPr id="1026" name="Picture 2" descr="C:\Users\user\Desktop\목차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212" y="447644"/>
            <a:ext cx="825535" cy="36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609773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Wingdings" pitchFamily="2" charset="2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538163" indent="-80963" algn="l" rtl="0" eaLnBrk="0" fontAlgn="base" latinLnBrk="1" hangingPunct="0">
        <a:spcBef>
          <a:spcPct val="25000"/>
        </a:spcBef>
        <a:spcAft>
          <a:spcPct val="15000"/>
        </a:spcAft>
        <a:buClr>
          <a:schemeClr val="accent2"/>
        </a:buClr>
        <a:buFont typeface="맑은 고딕" pitchFamily="50" charset="-127"/>
        <a:buChar char="–"/>
        <a:defRPr kumimoji="1" sz="2800">
          <a:solidFill>
            <a:schemeClr val="tx1"/>
          </a:solidFill>
          <a:latin typeface="굴림" pitchFamily="50" charset="-127"/>
          <a:ea typeface="+mn-ea"/>
        </a:defRPr>
      </a:lvl2pPr>
      <a:lvl3pPr marL="9144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400">
          <a:solidFill>
            <a:schemeClr val="tx1"/>
          </a:solidFill>
          <a:latin typeface="굴림" pitchFamily="50" charset="-127"/>
          <a:ea typeface="+mn-ea"/>
        </a:defRPr>
      </a:lvl3pPr>
      <a:lvl4pPr marL="1371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–"/>
        <a:defRPr kumimoji="1" sz="2000">
          <a:solidFill>
            <a:schemeClr val="tx1"/>
          </a:solidFill>
          <a:latin typeface="굴림" pitchFamily="50" charset="-127"/>
          <a:ea typeface="+mn-ea"/>
        </a:defRPr>
      </a:lvl4pPr>
      <a:lvl5pPr marL="18288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5pPr>
      <a:lvl6pPr marL="22860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6pPr>
      <a:lvl7pPr marL="27432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7pPr>
      <a:lvl8pPr marL="32004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8pPr>
      <a:lvl9pPr marL="3657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0" y="0"/>
            <a:ext cx="9906000" cy="809625"/>
            <a:chOff x="0" y="0"/>
            <a:chExt cx="9906000" cy="809625"/>
          </a:xfrm>
        </p:grpSpPr>
        <p:sp>
          <p:nvSpPr>
            <p:cNvPr id="10" name="직사각형 9"/>
            <p:cNvSpPr/>
            <p:nvPr userDrawn="1"/>
          </p:nvSpPr>
          <p:spPr bwMode="auto">
            <a:xfrm>
              <a:off x="0" y="0"/>
              <a:ext cx="9906000" cy="800100"/>
            </a:xfrm>
            <a:prstGeom prst="rect">
              <a:avLst/>
            </a:prstGeom>
            <a:solidFill>
              <a:srgbClr val="EAEAEA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800" b="0" kern="0">
                <a:solidFill>
                  <a:prstClr val="white">
                    <a:lumMod val="95000"/>
                  </a:prstClr>
                </a:solidFill>
                <a:latin typeface="Arial"/>
                <a:ea typeface="맑은 고딕"/>
              </a:endParaRPr>
            </a:p>
          </p:txBody>
        </p:sp>
        <p:grpSp>
          <p:nvGrpSpPr>
            <p:cNvPr id="11" name="그룹 10"/>
            <p:cNvGrpSpPr/>
            <p:nvPr userDrawn="1"/>
          </p:nvGrpSpPr>
          <p:grpSpPr>
            <a:xfrm>
              <a:off x="0" y="773625"/>
              <a:ext cx="9902825" cy="36000"/>
              <a:chOff x="0" y="773625"/>
              <a:chExt cx="9902825" cy="36000"/>
            </a:xfrm>
          </p:grpSpPr>
          <p:sp>
            <p:nvSpPr>
              <p:cNvPr id="12" name="직사각형 11"/>
              <p:cNvSpPr/>
              <p:nvPr userDrawn="1"/>
            </p:nvSpPr>
            <p:spPr bwMode="auto">
              <a:xfrm>
                <a:off x="0" y="773625"/>
                <a:ext cx="9902825" cy="36000"/>
              </a:xfrm>
              <a:prstGeom prst="rect">
                <a:avLst/>
              </a:prstGeom>
              <a:gradFill>
                <a:gsLst>
                  <a:gs pos="29000">
                    <a:srgbClr val="52A3D2"/>
                  </a:gs>
                  <a:gs pos="0">
                    <a:srgbClr val="54C4D2"/>
                  </a:gs>
                  <a:gs pos="100000">
                    <a:srgbClr val="487FD1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13" name="직사각형 28"/>
              <p:cNvSpPr/>
              <p:nvPr userDrawn="1"/>
            </p:nvSpPr>
            <p:spPr bwMode="auto">
              <a:xfrm>
                <a:off x="0" y="773625"/>
                <a:ext cx="295180" cy="36000"/>
              </a:xfrm>
              <a:custGeom>
                <a:avLst/>
                <a:gdLst>
                  <a:gd name="connsiteX0" fmla="*/ 0 w 287798"/>
                  <a:gd name="connsiteY0" fmla="*/ 0 h 76200"/>
                  <a:gd name="connsiteX1" fmla="*/ 287798 w 287798"/>
                  <a:gd name="connsiteY1" fmla="*/ 0 h 76200"/>
                  <a:gd name="connsiteX2" fmla="*/ 287798 w 287798"/>
                  <a:gd name="connsiteY2" fmla="*/ 76200 h 76200"/>
                  <a:gd name="connsiteX3" fmla="*/ 0 w 287798"/>
                  <a:gd name="connsiteY3" fmla="*/ 76200 h 76200"/>
                  <a:gd name="connsiteX4" fmla="*/ 0 w 287798"/>
                  <a:gd name="connsiteY4" fmla="*/ 0 h 76200"/>
                  <a:gd name="connsiteX0" fmla="*/ 0 w 309230"/>
                  <a:gd name="connsiteY0" fmla="*/ 0 h 76200"/>
                  <a:gd name="connsiteX1" fmla="*/ 309230 w 309230"/>
                  <a:gd name="connsiteY1" fmla="*/ 0 h 76200"/>
                  <a:gd name="connsiteX2" fmla="*/ 287798 w 309230"/>
                  <a:gd name="connsiteY2" fmla="*/ 76200 h 76200"/>
                  <a:gd name="connsiteX3" fmla="*/ 0 w 309230"/>
                  <a:gd name="connsiteY3" fmla="*/ 76200 h 76200"/>
                  <a:gd name="connsiteX4" fmla="*/ 0 w 30923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230" h="76200">
                    <a:moveTo>
                      <a:pt x="0" y="0"/>
                    </a:moveTo>
                    <a:lnTo>
                      <a:pt x="309230" y="0"/>
                    </a:lnTo>
                    <a:lnTo>
                      <a:pt x="287798" y="76200"/>
                    </a:lnTo>
                    <a:lnTo>
                      <a:pt x="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C4D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14" name="평행 사변형 13"/>
              <p:cNvSpPr/>
              <p:nvPr userDrawn="1"/>
            </p:nvSpPr>
            <p:spPr bwMode="auto">
              <a:xfrm>
                <a:off x="251713" y="773625"/>
                <a:ext cx="71985" cy="36000"/>
              </a:xfrm>
              <a:prstGeom prst="parallelogram">
                <a:avLst>
                  <a:gd name="adj" fmla="val 54762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15" name="평행 사변형 14"/>
              <p:cNvSpPr/>
              <p:nvPr userDrawn="1"/>
            </p:nvSpPr>
            <p:spPr bwMode="auto">
              <a:xfrm>
                <a:off x="294562" y="773625"/>
                <a:ext cx="71985" cy="36000"/>
              </a:xfrm>
              <a:prstGeom prst="parallelogram">
                <a:avLst>
                  <a:gd name="adj" fmla="val 54762"/>
                </a:avLst>
              </a:prstGeom>
              <a:solidFill>
                <a:srgbClr val="487FD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</p:grpSp>
      </p:grpSp>
      <p:pic>
        <p:nvPicPr>
          <p:cNvPr id="16" name="Picture 2" descr="C:\Users\user\Desktop\목차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212" y="447644"/>
            <a:ext cx="825535" cy="36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98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Wingdings" pitchFamily="2" charset="2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538163" indent="-80963" algn="l" rtl="0" eaLnBrk="0" fontAlgn="base" latinLnBrk="1" hangingPunct="0">
        <a:spcBef>
          <a:spcPct val="25000"/>
        </a:spcBef>
        <a:spcAft>
          <a:spcPct val="15000"/>
        </a:spcAft>
        <a:buClr>
          <a:schemeClr val="accent2"/>
        </a:buClr>
        <a:buFont typeface="맑은 고딕" pitchFamily="50" charset="-127"/>
        <a:buChar char="–"/>
        <a:defRPr kumimoji="1" sz="2800">
          <a:solidFill>
            <a:schemeClr val="tx1"/>
          </a:solidFill>
          <a:latin typeface="굴림" pitchFamily="50" charset="-127"/>
          <a:ea typeface="+mn-ea"/>
        </a:defRPr>
      </a:lvl2pPr>
      <a:lvl3pPr marL="9144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400">
          <a:solidFill>
            <a:schemeClr val="tx1"/>
          </a:solidFill>
          <a:latin typeface="굴림" pitchFamily="50" charset="-127"/>
          <a:ea typeface="+mn-ea"/>
        </a:defRPr>
      </a:lvl3pPr>
      <a:lvl4pPr marL="1371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–"/>
        <a:defRPr kumimoji="1" sz="2000">
          <a:solidFill>
            <a:schemeClr val="tx1"/>
          </a:solidFill>
          <a:latin typeface="굴림" pitchFamily="50" charset="-127"/>
          <a:ea typeface="+mn-ea"/>
        </a:defRPr>
      </a:lvl4pPr>
      <a:lvl5pPr marL="18288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5pPr>
      <a:lvl6pPr marL="22860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6pPr>
      <a:lvl7pPr marL="27432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7pPr>
      <a:lvl8pPr marL="32004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8pPr>
      <a:lvl9pPr marL="3657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0" y="0"/>
            <a:ext cx="9906000" cy="809625"/>
            <a:chOff x="0" y="0"/>
            <a:chExt cx="9906000" cy="809625"/>
          </a:xfrm>
        </p:grpSpPr>
        <p:sp>
          <p:nvSpPr>
            <p:cNvPr id="10" name="직사각형 9"/>
            <p:cNvSpPr/>
            <p:nvPr userDrawn="1"/>
          </p:nvSpPr>
          <p:spPr bwMode="auto">
            <a:xfrm>
              <a:off x="0" y="0"/>
              <a:ext cx="9906000" cy="800100"/>
            </a:xfrm>
            <a:prstGeom prst="rect">
              <a:avLst/>
            </a:prstGeom>
            <a:solidFill>
              <a:srgbClr val="EAEAEA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800" b="0" kern="0">
                <a:solidFill>
                  <a:prstClr val="white">
                    <a:lumMod val="95000"/>
                  </a:prstClr>
                </a:solidFill>
                <a:latin typeface="Arial"/>
                <a:ea typeface="맑은 고딕"/>
              </a:endParaRPr>
            </a:p>
          </p:txBody>
        </p:sp>
        <p:grpSp>
          <p:nvGrpSpPr>
            <p:cNvPr id="11" name="그룹 10"/>
            <p:cNvGrpSpPr/>
            <p:nvPr userDrawn="1"/>
          </p:nvGrpSpPr>
          <p:grpSpPr>
            <a:xfrm>
              <a:off x="0" y="773625"/>
              <a:ext cx="9902825" cy="36000"/>
              <a:chOff x="0" y="773625"/>
              <a:chExt cx="9902825" cy="36000"/>
            </a:xfrm>
          </p:grpSpPr>
          <p:sp>
            <p:nvSpPr>
              <p:cNvPr id="12" name="직사각형 11"/>
              <p:cNvSpPr/>
              <p:nvPr userDrawn="1"/>
            </p:nvSpPr>
            <p:spPr bwMode="auto">
              <a:xfrm>
                <a:off x="0" y="773625"/>
                <a:ext cx="9902825" cy="36000"/>
              </a:xfrm>
              <a:prstGeom prst="rect">
                <a:avLst/>
              </a:prstGeom>
              <a:gradFill>
                <a:gsLst>
                  <a:gs pos="29000">
                    <a:srgbClr val="52A3D2"/>
                  </a:gs>
                  <a:gs pos="0">
                    <a:srgbClr val="54C4D2"/>
                  </a:gs>
                  <a:gs pos="100000">
                    <a:srgbClr val="487FD1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13" name="직사각형 28"/>
              <p:cNvSpPr/>
              <p:nvPr userDrawn="1"/>
            </p:nvSpPr>
            <p:spPr bwMode="auto">
              <a:xfrm>
                <a:off x="0" y="773625"/>
                <a:ext cx="295180" cy="36000"/>
              </a:xfrm>
              <a:custGeom>
                <a:avLst/>
                <a:gdLst>
                  <a:gd name="connsiteX0" fmla="*/ 0 w 287798"/>
                  <a:gd name="connsiteY0" fmla="*/ 0 h 76200"/>
                  <a:gd name="connsiteX1" fmla="*/ 287798 w 287798"/>
                  <a:gd name="connsiteY1" fmla="*/ 0 h 76200"/>
                  <a:gd name="connsiteX2" fmla="*/ 287798 w 287798"/>
                  <a:gd name="connsiteY2" fmla="*/ 76200 h 76200"/>
                  <a:gd name="connsiteX3" fmla="*/ 0 w 287798"/>
                  <a:gd name="connsiteY3" fmla="*/ 76200 h 76200"/>
                  <a:gd name="connsiteX4" fmla="*/ 0 w 287798"/>
                  <a:gd name="connsiteY4" fmla="*/ 0 h 76200"/>
                  <a:gd name="connsiteX0" fmla="*/ 0 w 309230"/>
                  <a:gd name="connsiteY0" fmla="*/ 0 h 76200"/>
                  <a:gd name="connsiteX1" fmla="*/ 309230 w 309230"/>
                  <a:gd name="connsiteY1" fmla="*/ 0 h 76200"/>
                  <a:gd name="connsiteX2" fmla="*/ 287798 w 309230"/>
                  <a:gd name="connsiteY2" fmla="*/ 76200 h 76200"/>
                  <a:gd name="connsiteX3" fmla="*/ 0 w 309230"/>
                  <a:gd name="connsiteY3" fmla="*/ 76200 h 76200"/>
                  <a:gd name="connsiteX4" fmla="*/ 0 w 30923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230" h="76200">
                    <a:moveTo>
                      <a:pt x="0" y="0"/>
                    </a:moveTo>
                    <a:lnTo>
                      <a:pt x="309230" y="0"/>
                    </a:lnTo>
                    <a:lnTo>
                      <a:pt x="287798" y="76200"/>
                    </a:lnTo>
                    <a:lnTo>
                      <a:pt x="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C4D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14" name="평행 사변형 13"/>
              <p:cNvSpPr/>
              <p:nvPr userDrawn="1"/>
            </p:nvSpPr>
            <p:spPr bwMode="auto">
              <a:xfrm>
                <a:off x="251713" y="773625"/>
                <a:ext cx="71985" cy="36000"/>
              </a:xfrm>
              <a:prstGeom prst="parallelogram">
                <a:avLst>
                  <a:gd name="adj" fmla="val 54762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15" name="평행 사변형 14"/>
              <p:cNvSpPr/>
              <p:nvPr userDrawn="1"/>
            </p:nvSpPr>
            <p:spPr bwMode="auto">
              <a:xfrm>
                <a:off x="294562" y="773625"/>
                <a:ext cx="71985" cy="36000"/>
              </a:xfrm>
              <a:prstGeom prst="parallelogram">
                <a:avLst>
                  <a:gd name="adj" fmla="val 54762"/>
                </a:avLst>
              </a:prstGeom>
              <a:solidFill>
                <a:srgbClr val="487FD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</p:grpSp>
      </p:grpSp>
      <p:pic>
        <p:nvPicPr>
          <p:cNvPr id="1026" name="Picture 2" descr="C:\Users\user\Desktop\목차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212" y="447644"/>
            <a:ext cx="825535" cy="36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3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Wingdings" pitchFamily="2" charset="2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538163" indent="-80963" algn="l" rtl="0" eaLnBrk="0" fontAlgn="base" latinLnBrk="1" hangingPunct="0">
        <a:spcBef>
          <a:spcPct val="25000"/>
        </a:spcBef>
        <a:spcAft>
          <a:spcPct val="15000"/>
        </a:spcAft>
        <a:buClr>
          <a:schemeClr val="accent2"/>
        </a:buClr>
        <a:buFont typeface="맑은 고딕" pitchFamily="50" charset="-127"/>
        <a:buChar char="–"/>
        <a:defRPr kumimoji="1" sz="2800">
          <a:solidFill>
            <a:schemeClr val="tx1"/>
          </a:solidFill>
          <a:latin typeface="굴림" pitchFamily="50" charset="-127"/>
          <a:ea typeface="+mn-ea"/>
        </a:defRPr>
      </a:lvl2pPr>
      <a:lvl3pPr marL="9144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400">
          <a:solidFill>
            <a:schemeClr val="tx1"/>
          </a:solidFill>
          <a:latin typeface="굴림" pitchFamily="50" charset="-127"/>
          <a:ea typeface="+mn-ea"/>
        </a:defRPr>
      </a:lvl3pPr>
      <a:lvl4pPr marL="1371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–"/>
        <a:defRPr kumimoji="1" sz="2000">
          <a:solidFill>
            <a:schemeClr val="tx1"/>
          </a:solidFill>
          <a:latin typeface="굴림" pitchFamily="50" charset="-127"/>
          <a:ea typeface="+mn-ea"/>
        </a:defRPr>
      </a:lvl4pPr>
      <a:lvl5pPr marL="18288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5pPr>
      <a:lvl6pPr marL="22860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6pPr>
      <a:lvl7pPr marL="27432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7pPr>
      <a:lvl8pPr marL="32004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8pPr>
      <a:lvl9pPr marL="3657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0" y="0"/>
            <a:ext cx="9906000" cy="809625"/>
            <a:chOff x="0" y="0"/>
            <a:chExt cx="9906000" cy="809625"/>
          </a:xfrm>
        </p:grpSpPr>
        <p:sp>
          <p:nvSpPr>
            <p:cNvPr id="10" name="직사각형 9"/>
            <p:cNvSpPr/>
            <p:nvPr userDrawn="1"/>
          </p:nvSpPr>
          <p:spPr bwMode="auto">
            <a:xfrm>
              <a:off x="0" y="0"/>
              <a:ext cx="9906000" cy="800100"/>
            </a:xfrm>
            <a:prstGeom prst="rect">
              <a:avLst/>
            </a:prstGeom>
            <a:solidFill>
              <a:srgbClr val="EAEAEA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800" b="0" kern="0">
                <a:solidFill>
                  <a:prstClr val="white">
                    <a:lumMod val="95000"/>
                  </a:prstClr>
                </a:solidFill>
                <a:latin typeface="Arial"/>
                <a:ea typeface="맑은 고딕"/>
              </a:endParaRPr>
            </a:p>
          </p:txBody>
        </p:sp>
        <p:grpSp>
          <p:nvGrpSpPr>
            <p:cNvPr id="11" name="그룹 10"/>
            <p:cNvGrpSpPr/>
            <p:nvPr userDrawn="1"/>
          </p:nvGrpSpPr>
          <p:grpSpPr>
            <a:xfrm>
              <a:off x="0" y="773625"/>
              <a:ext cx="9902825" cy="36000"/>
              <a:chOff x="0" y="773625"/>
              <a:chExt cx="9902825" cy="36000"/>
            </a:xfrm>
          </p:grpSpPr>
          <p:sp>
            <p:nvSpPr>
              <p:cNvPr id="12" name="직사각형 11"/>
              <p:cNvSpPr/>
              <p:nvPr userDrawn="1"/>
            </p:nvSpPr>
            <p:spPr bwMode="auto">
              <a:xfrm>
                <a:off x="0" y="773625"/>
                <a:ext cx="9902825" cy="36000"/>
              </a:xfrm>
              <a:prstGeom prst="rect">
                <a:avLst/>
              </a:prstGeom>
              <a:gradFill>
                <a:gsLst>
                  <a:gs pos="29000">
                    <a:srgbClr val="52A3D2"/>
                  </a:gs>
                  <a:gs pos="0">
                    <a:srgbClr val="54C4D2"/>
                  </a:gs>
                  <a:gs pos="100000">
                    <a:srgbClr val="487FD1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13" name="직사각형 28"/>
              <p:cNvSpPr/>
              <p:nvPr userDrawn="1"/>
            </p:nvSpPr>
            <p:spPr bwMode="auto">
              <a:xfrm>
                <a:off x="0" y="773625"/>
                <a:ext cx="295180" cy="36000"/>
              </a:xfrm>
              <a:custGeom>
                <a:avLst/>
                <a:gdLst>
                  <a:gd name="connsiteX0" fmla="*/ 0 w 287798"/>
                  <a:gd name="connsiteY0" fmla="*/ 0 h 76200"/>
                  <a:gd name="connsiteX1" fmla="*/ 287798 w 287798"/>
                  <a:gd name="connsiteY1" fmla="*/ 0 h 76200"/>
                  <a:gd name="connsiteX2" fmla="*/ 287798 w 287798"/>
                  <a:gd name="connsiteY2" fmla="*/ 76200 h 76200"/>
                  <a:gd name="connsiteX3" fmla="*/ 0 w 287798"/>
                  <a:gd name="connsiteY3" fmla="*/ 76200 h 76200"/>
                  <a:gd name="connsiteX4" fmla="*/ 0 w 287798"/>
                  <a:gd name="connsiteY4" fmla="*/ 0 h 76200"/>
                  <a:gd name="connsiteX0" fmla="*/ 0 w 309230"/>
                  <a:gd name="connsiteY0" fmla="*/ 0 h 76200"/>
                  <a:gd name="connsiteX1" fmla="*/ 309230 w 309230"/>
                  <a:gd name="connsiteY1" fmla="*/ 0 h 76200"/>
                  <a:gd name="connsiteX2" fmla="*/ 287798 w 309230"/>
                  <a:gd name="connsiteY2" fmla="*/ 76200 h 76200"/>
                  <a:gd name="connsiteX3" fmla="*/ 0 w 309230"/>
                  <a:gd name="connsiteY3" fmla="*/ 76200 h 76200"/>
                  <a:gd name="connsiteX4" fmla="*/ 0 w 30923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230" h="76200">
                    <a:moveTo>
                      <a:pt x="0" y="0"/>
                    </a:moveTo>
                    <a:lnTo>
                      <a:pt x="309230" y="0"/>
                    </a:lnTo>
                    <a:lnTo>
                      <a:pt x="287798" y="76200"/>
                    </a:lnTo>
                    <a:lnTo>
                      <a:pt x="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C4D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14" name="평행 사변형 13"/>
              <p:cNvSpPr/>
              <p:nvPr userDrawn="1"/>
            </p:nvSpPr>
            <p:spPr bwMode="auto">
              <a:xfrm>
                <a:off x="251713" y="773625"/>
                <a:ext cx="71985" cy="36000"/>
              </a:xfrm>
              <a:prstGeom prst="parallelogram">
                <a:avLst>
                  <a:gd name="adj" fmla="val 54762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15" name="평행 사변형 14"/>
              <p:cNvSpPr/>
              <p:nvPr userDrawn="1"/>
            </p:nvSpPr>
            <p:spPr bwMode="auto">
              <a:xfrm>
                <a:off x="294562" y="773625"/>
                <a:ext cx="71985" cy="36000"/>
              </a:xfrm>
              <a:prstGeom prst="parallelogram">
                <a:avLst>
                  <a:gd name="adj" fmla="val 54762"/>
                </a:avLst>
              </a:prstGeom>
              <a:solidFill>
                <a:srgbClr val="487FD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</p:grpSp>
      </p:grpSp>
      <p:pic>
        <p:nvPicPr>
          <p:cNvPr id="1026" name="Picture 2" descr="C:\Users\user\Desktop\목차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212" y="447644"/>
            <a:ext cx="825535" cy="36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72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Wingdings" pitchFamily="2" charset="2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538163" indent="-80963" algn="l" rtl="0" eaLnBrk="0" fontAlgn="base" latinLnBrk="1" hangingPunct="0">
        <a:spcBef>
          <a:spcPct val="25000"/>
        </a:spcBef>
        <a:spcAft>
          <a:spcPct val="15000"/>
        </a:spcAft>
        <a:buClr>
          <a:schemeClr val="accent2"/>
        </a:buClr>
        <a:buFont typeface="맑은 고딕" pitchFamily="50" charset="-127"/>
        <a:buChar char="–"/>
        <a:defRPr kumimoji="1" sz="2800">
          <a:solidFill>
            <a:schemeClr val="tx1"/>
          </a:solidFill>
          <a:latin typeface="굴림" pitchFamily="50" charset="-127"/>
          <a:ea typeface="+mn-ea"/>
        </a:defRPr>
      </a:lvl2pPr>
      <a:lvl3pPr marL="9144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400">
          <a:solidFill>
            <a:schemeClr val="tx1"/>
          </a:solidFill>
          <a:latin typeface="굴림" pitchFamily="50" charset="-127"/>
          <a:ea typeface="+mn-ea"/>
        </a:defRPr>
      </a:lvl3pPr>
      <a:lvl4pPr marL="1371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–"/>
        <a:defRPr kumimoji="1" sz="2000">
          <a:solidFill>
            <a:schemeClr val="tx1"/>
          </a:solidFill>
          <a:latin typeface="굴림" pitchFamily="50" charset="-127"/>
          <a:ea typeface="+mn-ea"/>
        </a:defRPr>
      </a:lvl4pPr>
      <a:lvl5pPr marL="18288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5pPr>
      <a:lvl6pPr marL="22860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6pPr>
      <a:lvl7pPr marL="27432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7pPr>
      <a:lvl8pPr marL="32004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8pPr>
      <a:lvl9pPr marL="3657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8" name="Rectangle 142"/>
          <p:cNvSpPr txBox="1">
            <a:spLocks noChangeArrowheads="1"/>
          </p:cNvSpPr>
          <p:nvPr/>
        </p:nvSpPr>
        <p:spPr bwMode="gray">
          <a:xfrm>
            <a:off x="3475337" y="2708920"/>
            <a:ext cx="593015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r">
              <a:spcAft>
                <a:spcPts val="200"/>
              </a:spcAft>
              <a:defRPr/>
            </a:pPr>
            <a:r>
              <a:rPr lang="en-US" altLang="ko-KR" sz="4000" dirty="0">
                <a:solidFill>
                  <a:srgbClr val="0099EE"/>
                </a:solidFill>
                <a:latin typeface="+mn-ea"/>
                <a:ea typeface="+mn-ea"/>
                <a:cs typeface="Arial" panose="020B0604020202020204" pitchFamily="34" charset="0"/>
              </a:rPr>
              <a:t>Container &amp; Kubernetes</a:t>
            </a:r>
          </a:p>
        </p:txBody>
      </p:sp>
      <p:sp>
        <p:nvSpPr>
          <p:cNvPr id="6" name="Rectangle 142"/>
          <p:cNvSpPr txBox="1">
            <a:spLocks noChangeArrowheads="1"/>
          </p:cNvSpPr>
          <p:nvPr/>
        </p:nvSpPr>
        <p:spPr bwMode="gray">
          <a:xfrm>
            <a:off x="8624356" y="3753036"/>
            <a:ext cx="8228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r">
              <a:spcAft>
                <a:spcPts val="200"/>
              </a:spcAft>
              <a:defRPr/>
            </a:pPr>
            <a:r>
              <a:rPr lang="en-US" altLang="ko-KR" sz="1600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rPr>
              <a:t>COOBER</a:t>
            </a:r>
            <a:endParaRPr lang="ko-KR" altLang="en-US" sz="1600" dirty="0">
              <a:solidFill>
                <a:srgbClr val="0070C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 142"/>
          <p:cNvSpPr txBox="1">
            <a:spLocks noChangeArrowheads="1"/>
          </p:cNvSpPr>
          <p:nvPr/>
        </p:nvSpPr>
        <p:spPr bwMode="gray">
          <a:xfrm>
            <a:off x="8523880" y="5085184"/>
            <a:ext cx="923330" cy="39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r">
              <a:spcAft>
                <a:spcPts val="200"/>
              </a:spcAft>
              <a:defRPr/>
            </a:pPr>
            <a:r>
              <a:rPr lang="ko-KR" altLang="en-US" sz="1200" b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Arial" panose="020B0604020202020204" pitchFamily="34" charset="0"/>
              </a:rPr>
              <a:t>아이엔소프트</a:t>
            </a:r>
            <a:endParaRPr lang="en-US" altLang="ko-KR" sz="1200" b="0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algn="r">
              <a:spcAft>
                <a:spcPts val="200"/>
              </a:spcAft>
              <a:defRPr/>
            </a:pPr>
            <a:r>
              <a:rPr lang="en-US" altLang="ko-KR" sz="12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Arial" panose="020B0604020202020204" pitchFamily="34" charset="0"/>
              </a:rPr>
              <a:t>2019.09</a:t>
            </a:r>
            <a:endParaRPr lang="ko-KR" altLang="en-US" sz="1200" b="0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 flipV="1">
            <a:off x="9405487" y="3429000"/>
            <a:ext cx="0" cy="252028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B8AA55B-9679-DD44-80CE-52E66F4CD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160" y="2155159"/>
            <a:ext cx="2315344" cy="62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7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4A25-809C-4B4E-A6DE-E073EA8F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36" y="375636"/>
            <a:ext cx="923330" cy="249299"/>
          </a:xfrm>
        </p:spPr>
        <p:txBody>
          <a:bodyPr/>
          <a:lstStyle/>
          <a:p>
            <a:r>
              <a:rPr lang="ko-KR" altLang="en-US" dirty="0"/>
              <a:t>기대효과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A788E-E2A2-094C-82C5-76C30871C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536" y="872716"/>
            <a:ext cx="7199752" cy="1676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80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4A25-809C-4B4E-A6DE-E073EA8F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36" y="375636"/>
            <a:ext cx="1384995" cy="249299"/>
          </a:xfrm>
        </p:spPr>
        <p:txBody>
          <a:bodyPr/>
          <a:lstStyle/>
          <a:p>
            <a:r>
              <a:rPr lang="ko-KR" altLang="en-US" dirty="0"/>
              <a:t>추가개선사항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A788E-E2A2-094C-82C5-76C30871C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536" y="872716"/>
            <a:ext cx="7199752" cy="1676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88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4A25-809C-4B4E-A6DE-E073EA8F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36" y="375636"/>
            <a:ext cx="470322" cy="249299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A788E-E2A2-094C-82C5-76C30871C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536" y="872716"/>
            <a:ext cx="7199752" cy="1676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07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4A25-809C-4B4E-A6DE-E073EA8F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36" y="375636"/>
            <a:ext cx="470322" cy="249299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A788E-E2A2-094C-82C5-76C30871C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536" y="872716"/>
            <a:ext cx="7199752" cy="1676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45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2">
            <a:extLst>
              <a:ext uri="{FF2B5EF4-FFF2-40B4-BE49-F238E27FC236}">
                <a16:creationId xmlns:a16="http://schemas.microsoft.com/office/drawing/2014/main" id="{359556D5-3CA0-C442-BE03-46C05E296A2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39563" y="2298174"/>
            <a:ext cx="340125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>
              <a:spcAft>
                <a:spcPts val="200"/>
              </a:spcAft>
              <a:defRPr/>
            </a:pPr>
            <a:r>
              <a:rPr lang="en-US" altLang="ko-KR" sz="4000" dirty="0">
                <a:solidFill>
                  <a:prstClr val="black"/>
                </a:solidFill>
                <a:latin typeface="+mn-ea"/>
                <a:ea typeface="+mn-ea"/>
                <a:cs typeface="Arial" panose="020B0604020202020204" pitchFamily="34" charset="0"/>
              </a:rPr>
              <a:t>With </a:t>
            </a:r>
            <a:r>
              <a:rPr lang="en-US" altLang="ko-KR" sz="4000" dirty="0">
                <a:solidFill>
                  <a:srgbClr val="0099EE"/>
                </a:solidFill>
                <a:latin typeface="+mn-ea"/>
                <a:ea typeface="+mn-ea"/>
                <a:cs typeface="Arial" panose="020B0604020202020204" pitchFamily="34" charset="0"/>
              </a:rPr>
              <a:t>COOBER</a:t>
            </a:r>
          </a:p>
        </p:txBody>
      </p:sp>
      <p:sp>
        <p:nvSpPr>
          <p:cNvPr id="5" name="Rectangle 142">
            <a:extLst>
              <a:ext uri="{FF2B5EF4-FFF2-40B4-BE49-F238E27FC236}">
                <a16:creationId xmlns:a16="http://schemas.microsoft.com/office/drawing/2014/main" id="{C786E91E-CBB3-B745-919A-8F7DC76E9FA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408954" y="1916832"/>
            <a:ext cx="10624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>
              <a:spcAft>
                <a:spcPts val="200"/>
              </a:spcAft>
              <a:defRPr/>
            </a:pPr>
            <a:r>
              <a:rPr lang="en-US" altLang="ko-KR" sz="2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For You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43301" y="3753036"/>
            <a:ext cx="4193777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Coober</a:t>
            </a:r>
            <a:r>
              <a:rPr lang="ko-KR" alt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는</a:t>
            </a:r>
            <a:endParaRPr lang="en-US" altLang="ko-KR" sz="1200" b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서비스 기반 아키텍처와 서비스 기반 애플리케이션의 </a:t>
            </a:r>
            <a:endParaRPr lang="en-US" altLang="ko-KR" sz="1200" b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개발과 운영을 위한 여정에 든든함 도움을 드릴 것 입니다</a:t>
            </a:r>
            <a:r>
              <a:rPr lang="en-US" altLang="ko-KR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서비스와 애플리케이션의 개발에 집중할 수 있도록</a:t>
            </a:r>
            <a:r>
              <a:rPr lang="en-US" altLang="ko-KR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Coober</a:t>
            </a:r>
            <a:r>
              <a:rPr lang="ko-KR" alt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는 도움을 드릴 것 입니다</a:t>
            </a:r>
            <a:r>
              <a:rPr lang="en-US" altLang="ko-KR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 bwMode="auto">
          <a:xfrm>
            <a:off x="4940189" y="3176972"/>
            <a:ext cx="0" cy="396044"/>
          </a:xfrm>
          <a:prstGeom prst="line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1447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Thanks copy">
            <a:extLst>
              <a:ext uri="{FF2B5EF4-FFF2-40B4-BE49-F238E27FC236}">
                <a16:creationId xmlns:a16="http://schemas.microsoft.com/office/drawing/2014/main" id="{547507A4-27DC-41C2-A66E-E12E88238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7">
            <a:extLst>
              <a:ext uri="{FF2B5EF4-FFF2-40B4-BE49-F238E27FC236}">
                <a16:creationId xmlns:a16="http://schemas.microsoft.com/office/drawing/2014/main" id="{76A30E4A-A521-4079-838F-A120EAEBC2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29" y="6044152"/>
            <a:ext cx="1301171" cy="494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50AFCC-C729-2C40-9540-08E6AD0BE5C8}"/>
              </a:ext>
            </a:extLst>
          </p:cNvPr>
          <p:cNvSpPr txBox="1"/>
          <p:nvPr/>
        </p:nvSpPr>
        <p:spPr>
          <a:xfrm>
            <a:off x="0" y="5847420"/>
            <a:ext cx="1563890" cy="887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Contact Us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sales@in-soft.co.kr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02-6309-5743</a:t>
            </a:r>
          </a:p>
        </p:txBody>
      </p:sp>
    </p:spTree>
    <p:extLst>
      <p:ext uri="{BB962C8B-B14F-4D97-AF65-F5344CB8AC3E}">
        <p14:creationId xmlns:p14="http://schemas.microsoft.com/office/powerpoint/2010/main" val="1789908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453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4A25-809C-4B4E-A6DE-E073EA8F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36" y="375636"/>
            <a:ext cx="2120196" cy="249299"/>
          </a:xfrm>
        </p:spPr>
        <p:txBody>
          <a:bodyPr/>
          <a:lstStyle/>
          <a:p>
            <a:r>
              <a:rPr lang="en-US" dirty="0"/>
              <a:t>Google’s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A788E-E2A2-094C-82C5-76C30871C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536" y="872716"/>
            <a:ext cx="7199752" cy="35208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Google</a:t>
            </a:r>
            <a:r>
              <a:rPr lang="ko-KR" altLang="en-US" b="1" dirty="0">
                <a:solidFill>
                  <a:schemeClr val="tx1"/>
                </a:solidFill>
              </a:rPr>
              <a:t>의 모든 제품은 컨테이너에서 실행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r>
              <a:rPr lang="ko-KR" altLang="en-US" b="1" dirty="0">
                <a:solidFill>
                  <a:schemeClr val="tx1"/>
                </a:solidFill>
              </a:rPr>
              <a:t> 매주 </a:t>
            </a:r>
            <a:r>
              <a:rPr lang="en-US" altLang="ko-KR" b="1" dirty="0">
                <a:solidFill>
                  <a:schemeClr val="tx1"/>
                </a:solidFill>
              </a:rPr>
              <a:t>20</a:t>
            </a:r>
            <a:r>
              <a:rPr lang="ko-KR" altLang="en-US" b="1" dirty="0">
                <a:solidFill>
                  <a:schemeClr val="tx1"/>
                </a:solidFill>
              </a:rPr>
              <a:t>억 개가 넘는 컨테이너를 생성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r>
              <a:rPr lang="ko-KR" altLang="en-US" b="1" dirty="0">
                <a:solidFill>
                  <a:schemeClr val="tx1"/>
                </a:solidFill>
              </a:rPr>
              <a:t> 지난 </a:t>
            </a:r>
            <a:r>
              <a:rPr lang="en-US" altLang="ko-KR" b="1" dirty="0">
                <a:solidFill>
                  <a:schemeClr val="tx1"/>
                </a:solidFill>
              </a:rPr>
              <a:t>10</a:t>
            </a:r>
            <a:r>
              <a:rPr lang="ko-KR" altLang="en-US" b="1" dirty="0">
                <a:solidFill>
                  <a:schemeClr val="tx1"/>
                </a:solidFill>
              </a:rPr>
              <a:t>여 년간의 많은 경험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Kubernetes </a:t>
            </a:r>
            <a:r>
              <a:rPr lang="ko-KR" altLang="en-US" b="1" dirty="0">
                <a:solidFill>
                  <a:schemeClr val="tx1"/>
                </a:solidFill>
              </a:rPr>
              <a:t>프로젝트를 공개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  <a:r>
              <a:rPr lang="ko-KR" altLang="en-US" b="1" dirty="0">
                <a:solidFill>
                  <a:schemeClr val="tx1"/>
                </a:solidFill>
              </a:rPr>
              <a:t> 공유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8CFF72-17E5-F74D-AB40-72CA6B28B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640688"/>
            <a:ext cx="7200000" cy="357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0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4A25-809C-4B4E-A6DE-E073EA8F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36" y="375636"/>
            <a:ext cx="1962076" cy="249299"/>
          </a:xfrm>
        </p:spPr>
        <p:txBody>
          <a:bodyPr/>
          <a:lstStyle/>
          <a:p>
            <a:r>
              <a:rPr lang="en-US" dirty="0"/>
              <a:t>What is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A788E-E2A2-094C-82C5-76C30871C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536" y="872716"/>
            <a:ext cx="7199752" cy="5367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애플리케이션을 실제 구동 환경으로부터 추상화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r>
              <a:rPr lang="ko-KR" altLang="en-US" b="1" dirty="0">
                <a:solidFill>
                  <a:schemeClr val="tx1"/>
                </a:solidFill>
              </a:rPr>
              <a:t> 컨테이너화를 통한 업무 영역 분리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개발자는 애플리케이션의 </a:t>
            </a:r>
            <a:r>
              <a:rPr lang="ko-KR" altLang="en-US" b="1" dirty="0" err="1">
                <a:solidFill>
                  <a:schemeClr val="tx1"/>
                </a:solidFill>
              </a:rPr>
              <a:t>로직과</a:t>
            </a:r>
            <a:r>
              <a:rPr lang="ko-KR" altLang="en-US" b="1" dirty="0">
                <a:solidFill>
                  <a:schemeClr val="tx1"/>
                </a:solidFill>
              </a:rPr>
              <a:t> 종속 항목에 집중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IT </a:t>
            </a:r>
            <a:r>
              <a:rPr lang="ko-KR" altLang="en-US" b="1" dirty="0">
                <a:solidFill>
                  <a:schemeClr val="tx1"/>
                </a:solidFill>
              </a:rPr>
              <a:t>부서는 특정 소프트웨어 버전과 개별 앱 구성과 관련 세부 업무에 시간을 낭비하지 않고 배포 및 관리에 집중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2FE6FC-A9F1-904B-BB03-597617060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526783"/>
            <a:ext cx="7200000" cy="485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3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4A25-809C-4B4E-A6DE-E073EA8F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36" y="375636"/>
            <a:ext cx="2090316" cy="249299"/>
          </a:xfrm>
        </p:spPr>
        <p:txBody>
          <a:bodyPr/>
          <a:lstStyle/>
          <a:p>
            <a:r>
              <a:rPr lang="en-US" dirty="0"/>
              <a:t>Why use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A788E-E2A2-094C-82C5-76C30871C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536" y="872716"/>
            <a:ext cx="7199752" cy="35208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가볍고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  <a:r>
              <a:rPr lang="ko-KR" altLang="en-US" b="1" dirty="0">
                <a:solidFill>
                  <a:schemeClr val="tx1"/>
                </a:solidFill>
              </a:rPr>
              <a:t> 운영체제 커널을 공유하며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  <a:r>
              <a:rPr lang="ko-KR" altLang="en-US" b="1" dirty="0">
                <a:solidFill>
                  <a:schemeClr val="tx1"/>
                </a:solidFill>
              </a:rPr>
              <a:t> 시작이 훨씬 빠르고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  <a:r>
              <a:rPr lang="ko-KR" altLang="en-US" b="1" dirty="0">
                <a:solidFill>
                  <a:schemeClr val="tx1"/>
                </a:solidFill>
              </a:rPr>
              <a:t> 메모리를 훨씬 적게 차지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일관성 있는 환경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  <a:r>
              <a:rPr lang="ko-KR" altLang="en-US" b="1" dirty="0">
                <a:solidFill>
                  <a:schemeClr val="tx1"/>
                </a:solidFill>
              </a:rPr>
              <a:t> 폭넓은 구동 환경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  <a:r>
              <a:rPr lang="ko-KR" altLang="en-US" b="1" dirty="0">
                <a:solidFill>
                  <a:schemeClr val="tx1"/>
                </a:solidFill>
              </a:rPr>
              <a:t> 격리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A425C-0E56-B64F-BD68-289A3239A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240349"/>
            <a:ext cx="7200000" cy="521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6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4A25-809C-4B4E-A6DE-E073EA8F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36" y="375636"/>
            <a:ext cx="3650679" cy="249299"/>
          </a:xfrm>
        </p:spPr>
        <p:txBody>
          <a:bodyPr/>
          <a:lstStyle/>
          <a:p>
            <a:r>
              <a:rPr lang="en-US" dirty="0"/>
              <a:t>Container versus 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A788E-E2A2-094C-82C5-76C30871C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536" y="872716"/>
            <a:ext cx="7199752" cy="1676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Description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EC2AE-386E-BC4F-AF03-7D44C79A7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484784"/>
            <a:ext cx="7200000" cy="232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4A25-809C-4B4E-A6DE-E073EA8F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36" y="375636"/>
            <a:ext cx="2992229" cy="249299"/>
          </a:xfrm>
        </p:spPr>
        <p:txBody>
          <a:bodyPr/>
          <a:lstStyle/>
          <a:p>
            <a:r>
              <a:rPr lang="en-US" dirty="0"/>
              <a:t>Service Based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A788E-E2A2-094C-82C5-76C30871C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536" y="872716"/>
            <a:ext cx="7199752" cy="35208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쉽고 간편한 복제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r>
              <a:rPr lang="ko-KR" altLang="en-US" b="1" dirty="0">
                <a:solidFill>
                  <a:schemeClr val="tx1"/>
                </a:solidFill>
              </a:rPr>
              <a:t> 라이브러리별 패키지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  <a:r>
              <a:rPr lang="ko-KR" altLang="en-US" b="1" dirty="0">
                <a:solidFill>
                  <a:schemeClr val="tx1"/>
                </a:solidFill>
              </a:rPr>
              <a:t> 또는 애플리케이션 전체 패키지 추상화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작은 단위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  <a:r>
              <a:rPr lang="ko-KR" altLang="en-US" b="1" dirty="0">
                <a:solidFill>
                  <a:schemeClr val="tx1"/>
                </a:solidFill>
              </a:rPr>
              <a:t> 민첩성과 생산성이 향상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r>
              <a:rPr lang="ko-KR" altLang="en-US" b="1" dirty="0">
                <a:solidFill>
                  <a:schemeClr val="tx1"/>
                </a:solidFill>
              </a:rPr>
              <a:t> 개발 및 테스트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  <a:r>
              <a:rPr lang="ko-KR" altLang="en-US" b="1" dirty="0">
                <a:solidFill>
                  <a:schemeClr val="tx1"/>
                </a:solidFill>
              </a:rPr>
              <a:t> 배포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  <a:r>
              <a:rPr lang="ko-KR" altLang="en-US" b="1" dirty="0">
                <a:solidFill>
                  <a:schemeClr val="tx1"/>
                </a:solidFill>
              </a:rPr>
              <a:t> 전반적인 관리하 </a:t>
            </a:r>
            <a:r>
              <a:rPr lang="ko-KR" altLang="en-US" b="1" dirty="0" err="1">
                <a:solidFill>
                  <a:schemeClr val="tx1"/>
                </a:solidFill>
              </a:rPr>
              <a:t>쉬워짐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A69764-7486-744C-B98D-7B2FD4555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636792"/>
            <a:ext cx="7200000" cy="358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8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4A25-809C-4B4E-A6DE-E073EA8F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36" y="375636"/>
            <a:ext cx="1269578" cy="249299"/>
          </a:xfrm>
        </p:spPr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A788E-E2A2-094C-82C5-76C30871C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536" y="872716"/>
            <a:ext cx="7199752" cy="35208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Google</a:t>
            </a:r>
            <a:r>
              <a:rPr lang="ko-KR" altLang="en-US" b="1" dirty="0">
                <a:solidFill>
                  <a:schemeClr val="tx1"/>
                </a:solidFill>
              </a:rPr>
              <a:t>의 내부 클러스터 관리 시스템인 </a:t>
            </a:r>
            <a:r>
              <a:rPr lang="en-US" altLang="ko-KR" b="1" dirty="0">
                <a:solidFill>
                  <a:schemeClr val="tx1"/>
                </a:solidFill>
              </a:rPr>
              <a:t>Borg</a:t>
            </a:r>
            <a:r>
              <a:rPr lang="ko-KR" altLang="en-US" b="1" dirty="0">
                <a:solidFill>
                  <a:schemeClr val="tx1"/>
                </a:solidFill>
              </a:rPr>
              <a:t>의 큰 성공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  <a:r>
              <a:rPr lang="ko-KR" altLang="en-US" b="1" dirty="0">
                <a:solidFill>
                  <a:schemeClr val="tx1"/>
                </a:solidFill>
              </a:rPr>
              <a:t> 수십년에 걸친 </a:t>
            </a:r>
            <a:r>
              <a:rPr lang="en-US" altLang="ko-KR" b="1" dirty="0">
                <a:solidFill>
                  <a:schemeClr val="tx1"/>
                </a:solidFill>
              </a:rPr>
              <a:t>Google</a:t>
            </a:r>
            <a:r>
              <a:rPr lang="ko-KR" altLang="en-US" b="1" dirty="0">
                <a:solidFill>
                  <a:schemeClr val="tx1"/>
                </a:solidFill>
              </a:rPr>
              <a:t>의 경험을 활용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b="1" dirty="0" err="1">
                <a:solidFill>
                  <a:schemeClr val="tx1"/>
                </a:solidFill>
              </a:rPr>
              <a:t>시스템및</a:t>
            </a:r>
            <a:r>
              <a:rPr lang="ko-KR" altLang="en-US" b="1" dirty="0">
                <a:solidFill>
                  <a:schemeClr val="tx1"/>
                </a:solidFill>
              </a:rPr>
              <a:t> 서비스 관리를 대행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r>
              <a:rPr lang="ko-KR" altLang="en-US" b="1" dirty="0">
                <a:solidFill>
                  <a:schemeClr val="tx1"/>
                </a:solidFill>
              </a:rPr>
              <a:t> 사내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  <a:r>
              <a:rPr lang="ko-KR" altLang="en-US" b="1" dirty="0">
                <a:solidFill>
                  <a:schemeClr val="tx1"/>
                </a:solidFill>
              </a:rPr>
              <a:t> 공용 </a:t>
            </a:r>
            <a:r>
              <a:rPr lang="ko-KR" altLang="en-US" b="1" dirty="0" err="1">
                <a:solidFill>
                  <a:schemeClr val="tx1"/>
                </a:solidFill>
              </a:rPr>
              <a:t>클라우드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  <a:r>
              <a:rPr lang="ko-KR" altLang="en-US" b="1" dirty="0">
                <a:solidFill>
                  <a:schemeClr val="tx1"/>
                </a:solidFill>
              </a:rPr>
              <a:t> 혼합된 </a:t>
            </a:r>
            <a:r>
              <a:rPr lang="ko-KR" altLang="en-US" b="1" dirty="0" err="1">
                <a:solidFill>
                  <a:schemeClr val="tx1"/>
                </a:solidFill>
              </a:rPr>
              <a:t>하이브리드</a:t>
            </a:r>
            <a:r>
              <a:rPr lang="ko-KR" altLang="en-US" b="1" dirty="0">
                <a:solidFill>
                  <a:schemeClr val="tx1"/>
                </a:solidFill>
              </a:rPr>
              <a:t> 등 어디서나 사용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171F8-ECA9-E848-8F60-330CA2E7C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153675"/>
            <a:ext cx="7200000" cy="455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9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4A25-809C-4B4E-A6DE-E073EA8F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36" y="375636"/>
            <a:ext cx="1269578" cy="249299"/>
          </a:xfrm>
        </p:spPr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A788E-E2A2-094C-82C5-76C30871C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536" y="872716"/>
            <a:ext cx="7199752" cy="35208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Google</a:t>
            </a:r>
            <a:r>
              <a:rPr lang="ko-KR" altLang="en-US" b="1" dirty="0">
                <a:solidFill>
                  <a:schemeClr val="tx1"/>
                </a:solidFill>
              </a:rPr>
              <a:t>의 컨테이너 관리 시스템 구축 경험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프로그래머와 개발자의 생산성을 향상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  <a:r>
              <a:rPr lang="ko-KR" altLang="en-US" b="1" dirty="0">
                <a:solidFill>
                  <a:schemeClr val="tx1"/>
                </a:solidFill>
              </a:rPr>
              <a:t> 수동 및 자동 시스템 관리를 더욱 용이하게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48DAE-B13A-6A4F-80C2-A46A47E70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9868"/>
            <a:ext cx="9906000" cy="225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96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4A25-809C-4B4E-A6DE-E073EA8F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36" y="375636"/>
            <a:ext cx="2180084" cy="249299"/>
          </a:xfrm>
        </p:spPr>
        <p:txBody>
          <a:bodyPr/>
          <a:lstStyle/>
          <a:p>
            <a:r>
              <a:rPr lang="en-US" dirty="0"/>
              <a:t>MES on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A788E-E2A2-094C-82C5-76C30871C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536" y="872716"/>
            <a:ext cx="7199752" cy="1676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55385"/>
      </p:ext>
    </p:extLst>
  </p:cSld>
  <p:clrMapOvr>
    <a:masterClrMapping/>
  </p:clrMapOvr>
</p:sld>
</file>

<file path=ppt/theme/theme1.xml><?xml version="1.0" encoding="utf-8"?>
<a:theme xmlns:a="http://schemas.openxmlformats.org/drawingml/2006/main" name="오토에버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nDemand_2">
      <a:majorFont>
        <a:latin typeface="Arial"/>
        <a:ea typeface="맑은 고딕"/>
        <a:cs typeface="Arial"/>
      </a:majorFont>
      <a:minorFont>
        <a:latin typeface="Arial"/>
        <a:ea typeface="맑은 고딕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FFFF99"/>
        </a:solidFill>
        <a:ln>
          <a:solidFill>
            <a:schemeClr val="bg1">
              <a:lumMod val="75000"/>
            </a:schemeClr>
          </a:solidFill>
        </a:ln>
      </a:spPr>
      <a:bodyPr lIns="0" tIns="0" rIns="0" bIns="0" rtlCol="0" anchor="ctr">
        <a:noAutofit/>
      </a:bodyPr>
      <a:lstStyle>
        <a:defPPr algn="ctr">
          <a:buClrTx/>
          <a:buFontTx/>
          <a:buNone/>
          <a:defRPr dirty="0">
            <a:latin typeface="+mn-ea"/>
          </a:defRPr>
        </a:defPPr>
      </a:lstStyle>
    </a:spDef>
    <a:lnDef>
      <a:spPr bwMode="auto">
        <a:noFill/>
        <a:ln w="19050">
          <a:solidFill>
            <a:schemeClr val="bg2"/>
          </a:solidFill>
          <a:prstDash val="solid"/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OnDemand_2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Demand_2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nDemand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nDemand_2">
      <a:majorFont>
        <a:latin typeface="Arial"/>
        <a:ea typeface="맑은 고딕"/>
        <a:cs typeface="Arial"/>
      </a:majorFont>
      <a:minorFont>
        <a:latin typeface="Arial"/>
        <a:ea typeface="맑은 고딕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FFFF99"/>
        </a:solidFill>
        <a:ln>
          <a:solidFill>
            <a:schemeClr val="bg1">
              <a:lumMod val="75000"/>
            </a:schemeClr>
          </a:solidFill>
        </a:ln>
      </a:spPr>
      <a:bodyPr lIns="0" tIns="0" rIns="0" bIns="0" rtlCol="0" anchor="ctr">
        <a:noAutofit/>
      </a:bodyPr>
      <a:lstStyle>
        <a:defPPr algn="ctr">
          <a:buClrTx/>
          <a:buFontTx/>
          <a:buNone/>
          <a:defRPr dirty="0">
            <a:latin typeface="+mn-ea"/>
          </a:defRPr>
        </a:defPPr>
      </a:lstStyle>
    </a:spDef>
    <a:lnDef>
      <a:spPr bwMode="auto">
        <a:noFill/>
        <a:ln w="19050">
          <a:solidFill>
            <a:schemeClr val="bg2"/>
          </a:solidFill>
          <a:prstDash val="solid"/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OnDemand_2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Demand_2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nDemand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nDemand_2">
      <a:majorFont>
        <a:latin typeface="Arial"/>
        <a:ea typeface="맑은 고딕"/>
        <a:cs typeface="Arial"/>
      </a:majorFont>
      <a:minorFont>
        <a:latin typeface="Arial"/>
        <a:ea typeface="맑은 고딕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E6E6E6"/>
        </a:solidFill>
        <a:ln>
          <a:noFill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36000" tIns="36000" rIns="36000" bIns="36000" anchor="ctr"/>
      <a:lstStyle>
        <a:defPPr algn="ctr">
          <a:defRPr kumimoji="1" sz="1100" b="0" dirty="0">
            <a:solidFill>
              <a:prstClr val="black"/>
            </a:solidFill>
            <a:ea typeface="맑은 고딕" pitchFamily="50" charset="-127"/>
            <a:cs typeface="Arial" panose="020B0604020202020204" pitchFamily="34" charset="0"/>
          </a:defRPr>
        </a:defPPr>
      </a:lstStyle>
    </a:spDef>
    <a:lnDef>
      <a:spPr bwMode="auto">
        <a:noFill/>
        <a:ln w="19050">
          <a:solidFill>
            <a:schemeClr val="bg2"/>
          </a:solidFill>
          <a:prstDash val="solid"/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OnDemand_2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Demand_2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nDemand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nDemand_2">
      <a:majorFont>
        <a:latin typeface="Arial"/>
        <a:ea typeface="맑은 고딕"/>
        <a:cs typeface="Arial"/>
      </a:majorFont>
      <a:minorFont>
        <a:latin typeface="Arial"/>
        <a:ea typeface="맑은 고딕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FFFF99"/>
        </a:solidFill>
        <a:ln>
          <a:solidFill>
            <a:schemeClr val="bg1">
              <a:lumMod val="75000"/>
            </a:schemeClr>
          </a:solidFill>
        </a:ln>
      </a:spPr>
      <a:bodyPr lIns="0" tIns="0" rIns="0" bIns="0" rtlCol="0" anchor="ctr">
        <a:noAutofit/>
      </a:bodyPr>
      <a:lstStyle>
        <a:defPPr algn="ctr">
          <a:buClrTx/>
          <a:buFontTx/>
          <a:buNone/>
          <a:defRPr dirty="0">
            <a:latin typeface="+mn-ea"/>
          </a:defRPr>
        </a:defPPr>
      </a:lstStyle>
    </a:spDef>
    <a:lnDef>
      <a:spPr bwMode="auto">
        <a:noFill/>
        <a:ln w="19050">
          <a:solidFill>
            <a:schemeClr val="bg2"/>
          </a:solidFill>
          <a:prstDash val="solid"/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OnDemand_2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Demand_2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OnDemand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nDemand_2">
      <a:majorFont>
        <a:latin typeface="Arial"/>
        <a:ea typeface="맑은 고딕"/>
        <a:cs typeface="Arial"/>
      </a:majorFont>
      <a:minorFont>
        <a:latin typeface="Arial"/>
        <a:ea typeface="맑은 고딕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FFFF99"/>
        </a:solidFill>
        <a:ln>
          <a:solidFill>
            <a:schemeClr val="bg1">
              <a:lumMod val="75000"/>
            </a:schemeClr>
          </a:solidFill>
        </a:ln>
      </a:spPr>
      <a:bodyPr lIns="0" tIns="0" rIns="0" bIns="0" rtlCol="0" anchor="ctr">
        <a:noAutofit/>
      </a:bodyPr>
      <a:lstStyle>
        <a:defPPr algn="ctr">
          <a:buClrTx/>
          <a:buFontTx/>
          <a:buNone/>
          <a:defRPr dirty="0">
            <a:latin typeface="+mn-ea"/>
          </a:defRPr>
        </a:defPPr>
      </a:lstStyle>
    </a:spDef>
    <a:lnDef>
      <a:spPr bwMode="auto">
        <a:noFill/>
        <a:ln w="19050">
          <a:solidFill>
            <a:schemeClr val="bg2"/>
          </a:solidFill>
          <a:prstDash val="solid"/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OnDemand_2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Demand_2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오토에버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nDemand_2">
      <a:majorFont>
        <a:latin typeface="Arial"/>
        <a:ea typeface="맑은 고딕"/>
        <a:cs typeface="Arial"/>
      </a:majorFont>
      <a:minorFont>
        <a:latin typeface="Arial"/>
        <a:ea typeface="맑은 고딕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FFFF99"/>
        </a:solidFill>
        <a:ln>
          <a:solidFill>
            <a:schemeClr val="bg1">
              <a:lumMod val="75000"/>
            </a:schemeClr>
          </a:solidFill>
        </a:ln>
      </a:spPr>
      <a:bodyPr lIns="0" tIns="0" rIns="0" bIns="0" rtlCol="0" anchor="ctr">
        <a:noAutofit/>
      </a:bodyPr>
      <a:lstStyle>
        <a:defPPr algn="ctr">
          <a:buClrTx/>
          <a:buFontTx/>
          <a:buNone/>
          <a:defRPr dirty="0">
            <a:latin typeface="+mn-ea"/>
          </a:defRPr>
        </a:defPPr>
      </a:lstStyle>
    </a:spDef>
    <a:lnDef>
      <a:spPr bwMode="auto">
        <a:noFill/>
        <a:ln w="19050">
          <a:solidFill>
            <a:schemeClr val="bg2"/>
          </a:solidFill>
          <a:prstDash val="solid"/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OnDemand_2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Demand_2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nDemand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nDemand_2">
      <a:majorFont>
        <a:latin typeface="Arial"/>
        <a:ea typeface="맑은 고딕"/>
        <a:cs typeface="Arial"/>
      </a:majorFont>
      <a:minorFont>
        <a:latin typeface="Arial"/>
        <a:ea typeface="맑은 고딕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FFFF99"/>
        </a:solidFill>
        <a:ln>
          <a:solidFill>
            <a:schemeClr val="bg1">
              <a:lumMod val="75000"/>
            </a:schemeClr>
          </a:solidFill>
        </a:ln>
      </a:spPr>
      <a:bodyPr lIns="0" tIns="0" rIns="0" bIns="0" rtlCol="0" anchor="ctr">
        <a:noAutofit/>
      </a:bodyPr>
      <a:lstStyle>
        <a:defPPr algn="ctr">
          <a:buClrTx/>
          <a:buFontTx/>
          <a:buNone/>
          <a:defRPr dirty="0">
            <a:latin typeface="+mn-ea"/>
          </a:defRPr>
        </a:defPPr>
      </a:lstStyle>
    </a:spDef>
    <a:lnDef>
      <a:spPr bwMode="auto">
        <a:noFill/>
        <a:ln w="19050">
          <a:solidFill>
            <a:schemeClr val="bg2"/>
          </a:solidFill>
          <a:prstDash val="solid"/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OnDemand_2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Demand_2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OnDemand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nDemand_2">
      <a:majorFont>
        <a:latin typeface="Arial"/>
        <a:ea typeface="맑은 고딕"/>
        <a:cs typeface="Arial"/>
      </a:majorFont>
      <a:minorFont>
        <a:latin typeface="Arial"/>
        <a:ea typeface="맑은 고딕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FFFF99"/>
        </a:solidFill>
        <a:ln>
          <a:solidFill>
            <a:schemeClr val="bg1">
              <a:lumMod val="75000"/>
            </a:schemeClr>
          </a:solidFill>
        </a:ln>
      </a:spPr>
      <a:bodyPr lIns="0" tIns="0" rIns="0" bIns="0" rtlCol="0" anchor="ctr">
        <a:noAutofit/>
      </a:bodyPr>
      <a:lstStyle>
        <a:defPPr algn="ctr">
          <a:buClrTx/>
          <a:buFontTx/>
          <a:buNone/>
          <a:defRPr dirty="0">
            <a:latin typeface="+mn-ea"/>
          </a:defRPr>
        </a:defPPr>
      </a:lstStyle>
    </a:spDef>
    <a:lnDef>
      <a:spPr bwMode="auto">
        <a:noFill/>
        <a:ln w="19050">
          <a:solidFill>
            <a:schemeClr val="bg2"/>
          </a:solidFill>
          <a:prstDash val="solid"/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OnDemand_2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Demand_2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35980</TotalTime>
  <Words>246</Words>
  <Application>Microsoft Macintosh PowerPoint</Application>
  <PresentationFormat>A4 Paper (210x297 mm)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굴림</vt:lpstr>
      <vt:lpstr>맑은 고딕</vt:lpstr>
      <vt:lpstr>Arial</vt:lpstr>
      <vt:lpstr>Wingdings</vt:lpstr>
      <vt:lpstr>오토에버</vt:lpstr>
      <vt:lpstr>5_OnDemand_2</vt:lpstr>
      <vt:lpstr>3_OnDemand_2</vt:lpstr>
      <vt:lpstr>디자인 사용자 지정</vt:lpstr>
      <vt:lpstr>4_OnDemand_2</vt:lpstr>
      <vt:lpstr>6_OnDemand_2</vt:lpstr>
      <vt:lpstr>1_오토에버</vt:lpstr>
      <vt:lpstr>7_OnDemand_2</vt:lpstr>
      <vt:lpstr>8_OnDemand_2</vt:lpstr>
      <vt:lpstr>PowerPoint Presentation</vt:lpstr>
      <vt:lpstr>Google’s Container</vt:lpstr>
      <vt:lpstr>What is Container</vt:lpstr>
      <vt:lpstr>Why use Container</vt:lpstr>
      <vt:lpstr>Container versus Virtual Machine</vt:lpstr>
      <vt:lpstr>Service Based Architecture</vt:lpstr>
      <vt:lpstr>Kubernetes</vt:lpstr>
      <vt:lpstr>Kubernetes</vt:lpstr>
      <vt:lpstr>MES on Kubernetes</vt:lpstr>
      <vt:lpstr>기대효과</vt:lpstr>
      <vt:lpstr>추가개선사항</vt:lpstr>
      <vt:lpstr>Title</vt:lpstr>
      <vt:lpstr>Title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IBM_ADMIN</dc:creator>
  <cp:lastModifiedBy>경민성</cp:lastModifiedBy>
  <cp:revision>1462</cp:revision>
  <cp:lastPrinted>2019-06-19T06:17:44Z</cp:lastPrinted>
  <dcterms:created xsi:type="dcterms:W3CDTF">2012-11-27T04:38:41Z</dcterms:created>
  <dcterms:modified xsi:type="dcterms:W3CDTF">2019-09-16T21:17:06Z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C:\Users\IBM_ADMIN\AppData\Local\Temp\notesC9812B\IBM APIC-개발구축 제언(초안)_INSOFT_20180530_v4.pptx</vt:lpwstr>
  </property>
</Properties>
</file>