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4" r:id="rId5"/>
    <p:sldId id="286" r:id="rId6"/>
    <p:sldId id="287" r:id="rId7"/>
    <p:sldId id="285" r:id="rId8"/>
    <p:sldId id="262" r:id="rId9"/>
    <p:sldId id="296" r:id="rId10"/>
    <p:sldId id="297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71" d="100"/>
          <a:sy n="71" d="100"/>
        </p:scale>
        <p:origin x="696" y="7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5287384" cy="1709928"/>
          </a:xfrm>
        </p:spPr>
        <p:txBody>
          <a:bodyPr/>
          <a:lstStyle/>
          <a:p>
            <a:r>
              <a:rPr lang="en-US" dirty="0"/>
              <a:t>CAR RENTING</a:t>
            </a:r>
            <a:br>
              <a:rPr lang="en-US" dirty="0"/>
            </a:br>
            <a:r>
              <a:rPr lang="en-US" dirty="0"/>
              <a:t>PORTAL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07761"/>
            <a:ext cx="4750039" cy="630936"/>
          </a:xfrm>
        </p:spPr>
        <p:txBody>
          <a:bodyPr/>
          <a:lstStyle/>
          <a:p>
            <a:r>
              <a:rPr lang="en-US" dirty="0"/>
              <a:t>DBMS MINIPROJECT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4F315E-7E89-A414-4B3F-BFBAD25B2F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118" r="28118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CBD1C-2C41-C064-ED0C-15E2E5B64187}"/>
              </a:ext>
            </a:extLst>
          </p:cNvPr>
          <p:cNvSpPr txBox="1"/>
          <p:nvPr/>
        </p:nvSpPr>
        <p:spPr>
          <a:xfrm>
            <a:off x="1490203" y="438899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By-DESHWANTH S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Required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  <a:p>
            <a:r>
              <a:rPr lang="en-US" dirty="0"/>
              <a:t>Diagram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ER</a:t>
            </a:r>
          </a:p>
          <a:p>
            <a:r>
              <a:rPr lang="en-US" dirty="0"/>
              <a:t>Diagram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DBMS MINI PROJECT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1600" dirty="0"/>
              <a:t>AND ABSTRACT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Provide cars for rent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Range from compact class to S class cars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User can book a car sitting at home and car will be delivered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As per user requirements he/she can rent a car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It is a platform where people can use the available cars for their personal works paying some amount of rent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98EB259-4D2B-7C4A-1693-B72C7A9F6D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453" r="74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47" y="539496"/>
            <a:ext cx="4414221" cy="1938528"/>
          </a:xfrm>
        </p:spPr>
        <p:txBody>
          <a:bodyPr/>
          <a:lstStyle/>
          <a:p>
            <a:r>
              <a:rPr lang="en-US" dirty="0"/>
              <a:t>Objectives</a:t>
            </a:r>
            <a:br>
              <a:rPr lang="en-US" dirty="0"/>
            </a:br>
            <a:r>
              <a:rPr lang="en-US" sz="1400" dirty="0"/>
              <a:t>AND PROBLEM FORMULATION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409" y="2030644"/>
            <a:ext cx="2980944" cy="41637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Provide cars to people who require it temporarily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If their cars under repair and need a car they 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per user requirements he/she can rent a 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platform where people can use the available cars for their personal works paying some amount of 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295534-9100-36B5-6858-3378619774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400" r="14400"/>
          <a:stretch>
            <a:fillRect/>
          </a:stretch>
        </p:blipFill>
        <p:spPr>
          <a:xfrm>
            <a:off x="4849368" y="217424"/>
            <a:ext cx="5897880" cy="5897880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02" y="210208"/>
            <a:ext cx="9912096" cy="101498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Software Requirements</a:t>
            </a: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419383"/>
              </p:ext>
            </p:extLst>
          </p:nvPr>
        </p:nvGraphicFramePr>
        <p:xfrm>
          <a:off x="2952750" y="1513672"/>
          <a:ext cx="6286500" cy="333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</a:tblGrid>
              <a:tr h="8336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Front-end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HTML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CSS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8336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Back-end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PHP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8336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Database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SQL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83369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Connectivity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XAMPP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DBMS MIINII PROJECT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C032F-F897-1A0A-A932-3159BF37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C207D-CB8C-9A30-B6E0-F335358B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DBMS MINI PROJECT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2DB2-742A-1E30-18F6-AA44F06C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F1546-1B6E-2C4E-8F6A-794FB6CA098F}"/>
              </a:ext>
            </a:extLst>
          </p:cNvPr>
          <p:cNvSpPr txBox="1"/>
          <p:nvPr/>
        </p:nvSpPr>
        <p:spPr>
          <a:xfrm>
            <a:off x="4855533" y="226046"/>
            <a:ext cx="24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SCHEMA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F469A-88F1-F62E-6C87-F15D552B6B40}"/>
              </a:ext>
            </a:extLst>
          </p:cNvPr>
          <p:cNvSpPr txBox="1"/>
          <p:nvPr/>
        </p:nvSpPr>
        <p:spPr>
          <a:xfrm>
            <a:off x="838200" y="7011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ADMIN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F64DA-30A4-EFE3-20D6-45DF2B76F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74"/>
              </p:ext>
            </p:extLst>
          </p:nvPr>
        </p:nvGraphicFramePr>
        <p:xfrm>
          <a:off x="838200" y="1034969"/>
          <a:ext cx="452628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92069728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54883854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5609990"/>
                    </a:ext>
                  </a:extLst>
                </a:gridCol>
              </a:tblGrid>
              <a:tr h="120590">
                <a:tc>
                  <a:txBody>
                    <a:bodyPr/>
                    <a:lstStyle/>
                    <a:p>
                      <a:r>
                        <a:rPr lang="en-IN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689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D50128-B571-D3DB-3563-C39EC1C882C5}"/>
              </a:ext>
            </a:extLst>
          </p:cNvPr>
          <p:cNvSpPr txBox="1"/>
          <p:nvPr/>
        </p:nvSpPr>
        <p:spPr>
          <a:xfrm>
            <a:off x="775695" y="14005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BOOKING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CFDBB22-A82E-22B2-0E07-1D05FC64D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50399"/>
              </p:ext>
            </p:extLst>
          </p:nvPr>
        </p:nvGraphicFramePr>
        <p:xfrm>
          <a:off x="838200" y="1721181"/>
          <a:ext cx="825230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781">
                  <a:extLst>
                    <a:ext uri="{9D8B030D-6E8A-4147-A177-3AD203B41FA5}">
                      <a16:colId xmlns:a16="http://schemas.microsoft.com/office/drawing/2014/main" val="546817614"/>
                    </a:ext>
                  </a:extLst>
                </a:gridCol>
                <a:gridCol w="893781">
                  <a:extLst>
                    <a:ext uri="{9D8B030D-6E8A-4147-A177-3AD203B41FA5}">
                      <a16:colId xmlns:a16="http://schemas.microsoft.com/office/drawing/2014/main" val="187445453"/>
                    </a:ext>
                  </a:extLst>
                </a:gridCol>
                <a:gridCol w="893781">
                  <a:extLst>
                    <a:ext uri="{9D8B030D-6E8A-4147-A177-3AD203B41FA5}">
                      <a16:colId xmlns:a16="http://schemas.microsoft.com/office/drawing/2014/main" val="2162635531"/>
                    </a:ext>
                  </a:extLst>
                </a:gridCol>
                <a:gridCol w="893781">
                  <a:extLst>
                    <a:ext uri="{9D8B030D-6E8A-4147-A177-3AD203B41FA5}">
                      <a16:colId xmlns:a16="http://schemas.microsoft.com/office/drawing/2014/main" val="2278757599"/>
                    </a:ext>
                  </a:extLst>
                </a:gridCol>
                <a:gridCol w="893781">
                  <a:extLst>
                    <a:ext uri="{9D8B030D-6E8A-4147-A177-3AD203B41FA5}">
                      <a16:colId xmlns:a16="http://schemas.microsoft.com/office/drawing/2014/main" val="2311758811"/>
                    </a:ext>
                  </a:extLst>
                </a:gridCol>
                <a:gridCol w="893781">
                  <a:extLst>
                    <a:ext uri="{9D8B030D-6E8A-4147-A177-3AD203B41FA5}">
                      <a16:colId xmlns:a16="http://schemas.microsoft.com/office/drawing/2014/main" val="2536051230"/>
                    </a:ext>
                  </a:extLst>
                </a:gridCol>
                <a:gridCol w="893781">
                  <a:extLst>
                    <a:ext uri="{9D8B030D-6E8A-4147-A177-3AD203B41FA5}">
                      <a16:colId xmlns:a16="http://schemas.microsoft.com/office/drawing/2014/main" val="3557902862"/>
                    </a:ext>
                  </a:extLst>
                </a:gridCol>
                <a:gridCol w="893781">
                  <a:extLst>
                    <a:ext uri="{9D8B030D-6E8A-4147-A177-3AD203B41FA5}">
                      <a16:colId xmlns:a16="http://schemas.microsoft.com/office/drawing/2014/main" val="3421000613"/>
                    </a:ext>
                  </a:extLst>
                </a:gridCol>
                <a:gridCol w="893781">
                  <a:extLst>
                    <a:ext uri="{9D8B030D-6E8A-4147-A177-3AD203B41FA5}">
                      <a16:colId xmlns:a16="http://schemas.microsoft.com/office/drawing/2014/main" val="3345413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4737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BKNO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VHCID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FRMDT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PSTDT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867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38B5B3-E275-222A-4965-9B76040F2C1B}"/>
              </a:ext>
            </a:extLst>
          </p:cNvPr>
          <p:cNvSpPr txBox="1"/>
          <p:nvPr/>
        </p:nvSpPr>
        <p:spPr>
          <a:xfrm>
            <a:off x="807754" y="21082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BRANDS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12099D9-E80A-8B2E-ACC1-95B71A350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67238"/>
              </p:ext>
            </p:extLst>
          </p:nvPr>
        </p:nvGraphicFramePr>
        <p:xfrm>
          <a:off x="838200" y="2437999"/>
          <a:ext cx="23622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51946319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061380855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BNDNAME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776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6512E86-AF8A-4961-BC9D-DABF7F9BA973}"/>
              </a:ext>
            </a:extLst>
          </p:cNvPr>
          <p:cNvSpPr txBox="1"/>
          <p:nvPr/>
        </p:nvSpPr>
        <p:spPr>
          <a:xfrm>
            <a:off x="775695" y="282996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SUBSCRIBERS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4535CDB-BB99-A364-2FBD-BAFFBDDEA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57914"/>
              </p:ext>
            </p:extLst>
          </p:nvPr>
        </p:nvGraphicFramePr>
        <p:xfrm>
          <a:off x="838200" y="3158660"/>
          <a:ext cx="3733800" cy="400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39337657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69635994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912979063"/>
                    </a:ext>
                  </a:extLst>
                </a:gridCol>
              </a:tblGrid>
              <a:tr h="40008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PSTDT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5118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90EEE70-EDCF-982C-1EC2-BED1734FA614}"/>
              </a:ext>
            </a:extLst>
          </p:cNvPr>
          <p:cNvSpPr txBox="1"/>
          <p:nvPr/>
        </p:nvSpPr>
        <p:spPr>
          <a:xfrm>
            <a:off x="775695" y="36539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2D22A74-1D74-1872-1BD4-216ADF239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05224"/>
              </p:ext>
            </p:extLst>
          </p:nvPr>
        </p:nvGraphicFramePr>
        <p:xfrm>
          <a:off x="838200" y="4013420"/>
          <a:ext cx="8128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75407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86903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17474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59280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242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3178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9596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77337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08586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6613484"/>
                    </a:ext>
                  </a:extLst>
                </a:gridCol>
              </a:tblGrid>
              <a:tr h="24929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800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FB1D738-C670-77B2-F296-E2B58BAD9243}"/>
              </a:ext>
            </a:extLst>
          </p:cNvPr>
          <p:cNvSpPr txBox="1"/>
          <p:nvPr/>
        </p:nvSpPr>
        <p:spPr>
          <a:xfrm>
            <a:off x="786397" y="43962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VEHICLES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14D0A95-AE65-1C18-CF3A-B3F4D432E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12858"/>
              </p:ext>
            </p:extLst>
          </p:nvPr>
        </p:nvGraphicFramePr>
        <p:xfrm>
          <a:off x="838198" y="4767781"/>
          <a:ext cx="96236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2361">
                  <a:extLst>
                    <a:ext uri="{9D8B030D-6E8A-4147-A177-3AD203B41FA5}">
                      <a16:colId xmlns:a16="http://schemas.microsoft.com/office/drawing/2014/main" val="1244010544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3346973220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1543818093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2391707732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3620222789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3646771019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333633451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3646532472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1929440417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14474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OVRVW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GEARSY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06700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D0CCCA-573D-F7AE-7015-95490F3AC201}"/>
              </a:ext>
            </a:extLst>
          </p:cNvPr>
          <p:cNvCxnSpPr/>
          <p:nvPr/>
        </p:nvCxnSpPr>
        <p:spPr>
          <a:xfrm flipH="1">
            <a:off x="389965" y="4935071"/>
            <a:ext cx="448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BC47A0-4F67-07EB-24CC-C5D5B5B363FD}"/>
              </a:ext>
            </a:extLst>
          </p:cNvPr>
          <p:cNvCxnSpPr/>
          <p:nvPr/>
        </p:nvCxnSpPr>
        <p:spPr>
          <a:xfrm flipV="1">
            <a:off x="389965" y="1237129"/>
            <a:ext cx="0" cy="3697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E6B77D-104E-92E1-9AD5-A57F5A434378}"/>
              </a:ext>
            </a:extLst>
          </p:cNvPr>
          <p:cNvCxnSpPr>
            <a:endCxn id="9" idx="1"/>
          </p:cNvCxnSpPr>
          <p:nvPr/>
        </p:nvCxnSpPr>
        <p:spPr>
          <a:xfrm flipV="1">
            <a:off x="389965" y="1217849"/>
            <a:ext cx="448235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0F0BB9-4337-60B8-5929-887262DFDA00}"/>
              </a:ext>
            </a:extLst>
          </p:cNvPr>
          <p:cNvCxnSpPr/>
          <p:nvPr/>
        </p:nvCxnSpPr>
        <p:spPr>
          <a:xfrm flipH="1">
            <a:off x="389965" y="1909482"/>
            <a:ext cx="448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93051E-98F8-D3B5-3521-ACC8D678927B}"/>
              </a:ext>
            </a:extLst>
          </p:cNvPr>
          <p:cNvCxnSpPr/>
          <p:nvPr/>
        </p:nvCxnSpPr>
        <p:spPr>
          <a:xfrm flipH="1">
            <a:off x="389965" y="2622176"/>
            <a:ext cx="417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D31DF7-750A-C3B8-6E5A-204704FF2BAE}"/>
              </a:ext>
            </a:extLst>
          </p:cNvPr>
          <p:cNvCxnSpPr/>
          <p:nvPr/>
        </p:nvCxnSpPr>
        <p:spPr>
          <a:xfrm flipH="1">
            <a:off x="389965" y="3429000"/>
            <a:ext cx="448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16EAB5-8CF7-717D-3271-42E89F9476BB}"/>
              </a:ext>
            </a:extLst>
          </p:cNvPr>
          <p:cNvCxnSpPr/>
          <p:nvPr/>
        </p:nvCxnSpPr>
        <p:spPr>
          <a:xfrm flipH="1">
            <a:off x="389965" y="4208929"/>
            <a:ext cx="448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4E1FDE-800D-8D48-42D0-04D84F7A60EC}"/>
              </a:ext>
            </a:extLst>
          </p:cNvPr>
          <p:cNvCxnSpPr/>
          <p:nvPr/>
        </p:nvCxnSpPr>
        <p:spPr>
          <a:xfrm flipV="1">
            <a:off x="3603812" y="3805518"/>
            <a:ext cx="0" cy="217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30A3A6-1598-9315-B295-E16CD2516201}"/>
              </a:ext>
            </a:extLst>
          </p:cNvPr>
          <p:cNvCxnSpPr/>
          <p:nvPr/>
        </p:nvCxnSpPr>
        <p:spPr>
          <a:xfrm flipH="1">
            <a:off x="2595282" y="3805518"/>
            <a:ext cx="1008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23F094-4C4F-7764-36C2-826A5CC19B68}"/>
              </a:ext>
            </a:extLst>
          </p:cNvPr>
          <p:cNvCxnSpPr/>
          <p:nvPr/>
        </p:nvCxnSpPr>
        <p:spPr>
          <a:xfrm flipV="1">
            <a:off x="2595282" y="3558746"/>
            <a:ext cx="0" cy="24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27E183-2316-8D4F-D328-973BDA079DA6}"/>
              </a:ext>
            </a:extLst>
          </p:cNvPr>
          <p:cNvCxnSpPr/>
          <p:nvPr/>
        </p:nvCxnSpPr>
        <p:spPr>
          <a:xfrm flipV="1">
            <a:off x="3926541" y="3805518"/>
            <a:ext cx="0" cy="217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33D7D2-0C0C-AC49-E53D-F79E4271E7FF}"/>
              </a:ext>
            </a:extLst>
          </p:cNvPr>
          <p:cNvCxnSpPr/>
          <p:nvPr/>
        </p:nvCxnSpPr>
        <p:spPr>
          <a:xfrm>
            <a:off x="3926541" y="3805518"/>
            <a:ext cx="10757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5E6BB4-C9E7-6CF8-D181-A20A1F94469B}"/>
              </a:ext>
            </a:extLst>
          </p:cNvPr>
          <p:cNvCxnSpPr/>
          <p:nvPr/>
        </p:nvCxnSpPr>
        <p:spPr>
          <a:xfrm flipV="1">
            <a:off x="5002306" y="2312894"/>
            <a:ext cx="0" cy="1492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878464-0A7A-A1DB-98E7-63802CE7D176}"/>
              </a:ext>
            </a:extLst>
          </p:cNvPr>
          <p:cNvCxnSpPr/>
          <p:nvPr/>
        </p:nvCxnSpPr>
        <p:spPr>
          <a:xfrm flipH="1">
            <a:off x="2931459" y="2312894"/>
            <a:ext cx="2070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2BDD7B-9B1A-EAB4-A16E-2D59E81EF012}"/>
              </a:ext>
            </a:extLst>
          </p:cNvPr>
          <p:cNvCxnSpPr/>
          <p:nvPr/>
        </p:nvCxnSpPr>
        <p:spPr>
          <a:xfrm flipV="1">
            <a:off x="2931459" y="2092021"/>
            <a:ext cx="0" cy="22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C032F-F897-1A0A-A932-3159BF37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C207D-CB8C-9A30-B6E0-F335358B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DBMS MINI PROJECT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2DB2-742A-1E30-18F6-AA44F06C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F1546-1B6E-2C4E-8F6A-794FB6CA098F}"/>
              </a:ext>
            </a:extLst>
          </p:cNvPr>
          <p:cNvSpPr txBox="1"/>
          <p:nvPr/>
        </p:nvSpPr>
        <p:spPr>
          <a:xfrm>
            <a:off x="5077610" y="23258"/>
            <a:ext cx="321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ER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DCC13-1929-687D-E715-C90888BAF1EC}"/>
              </a:ext>
            </a:extLst>
          </p:cNvPr>
          <p:cNvSpPr/>
          <p:nvPr/>
        </p:nvSpPr>
        <p:spPr>
          <a:xfrm>
            <a:off x="1727947" y="1573305"/>
            <a:ext cx="1196788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CC0EE-8767-325F-02E7-130B35F9ABA4}"/>
              </a:ext>
            </a:extLst>
          </p:cNvPr>
          <p:cNvSpPr/>
          <p:nvPr/>
        </p:nvSpPr>
        <p:spPr>
          <a:xfrm>
            <a:off x="3482787" y="4222378"/>
            <a:ext cx="1039408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34637-A514-912C-68FB-3F068F9CC5C4}"/>
              </a:ext>
            </a:extLst>
          </p:cNvPr>
          <p:cNvSpPr/>
          <p:nvPr/>
        </p:nvSpPr>
        <p:spPr>
          <a:xfrm>
            <a:off x="8849011" y="3220570"/>
            <a:ext cx="1062318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F49ED7-CAEC-6FF3-C6EB-CEB5184E8EBD}"/>
              </a:ext>
            </a:extLst>
          </p:cNvPr>
          <p:cNvSpPr/>
          <p:nvPr/>
        </p:nvSpPr>
        <p:spPr>
          <a:xfrm>
            <a:off x="8231792" y="4908176"/>
            <a:ext cx="1463039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4360D-597E-1E89-5E25-292C07D44268}"/>
              </a:ext>
            </a:extLst>
          </p:cNvPr>
          <p:cNvSpPr/>
          <p:nvPr/>
        </p:nvSpPr>
        <p:spPr>
          <a:xfrm>
            <a:off x="3482787" y="2353235"/>
            <a:ext cx="968188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6AC695-2BEC-8FAE-B8FE-0EBE3E52D12B}"/>
              </a:ext>
            </a:extLst>
          </p:cNvPr>
          <p:cNvSpPr/>
          <p:nvPr/>
        </p:nvSpPr>
        <p:spPr>
          <a:xfrm>
            <a:off x="6723107" y="3287806"/>
            <a:ext cx="1196788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2BE385-AB10-8FB1-9B6C-682A997636C7}"/>
              </a:ext>
            </a:extLst>
          </p:cNvPr>
          <p:cNvSpPr/>
          <p:nvPr/>
        </p:nvSpPr>
        <p:spPr>
          <a:xfrm>
            <a:off x="1068145" y="892582"/>
            <a:ext cx="834614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D133CA-8B0F-B3C0-BC07-9A2D358DC564}"/>
              </a:ext>
            </a:extLst>
          </p:cNvPr>
          <p:cNvSpPr/>
          <p:nvPr/>
        </p:nvSpPr>
        <p:spPr>
          <a:xfrm>
            <a:off x="288665" y="1499060"/>
            <a:ext cx="1196787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USENM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23CCD-7486-1C85-2602-D5FAC83BD195}"/>
              </a:ext>
            </a:extLst>
          </p:cNvPr>
          <p:cNvSpPr/>
          <p:nvPr/>
        </p:nvSpPr>
        <p:spPr>
          <a:xfrm>
            <a:off x="1251922" y="2164976"/>
            <a:ext cx="952050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PWD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6D1C56-5879-8F2E-56FE-D6DF339DAFB7}"/>
              </a:ext>
            </a:extLst>
          </p:cNvPr>
          <p:cNvSpPr/>
          <p:nvPr/>
        </p:nvSpPr>
        <p:spPr>
          <a:xfrm>
            <a:off x="2327735" y="4380736"/>
            <a:ext cx="834614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BA40EE-FAC6-89E0-E401-786CE9FBCC76}"/>
              </a:ext>
            </a:extLst>
          </p:cNvPr>
          <p:cNvSpPr/>
          <p:nvPr/>
        </p:nvSpPr>
        <p:spPr>
          <a:xfrm>
            <a:off x="4845450" y="2160742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11E0E5-C220-D331-3E81-D3D9F9039C0C}"/>
              </a:ext>
            </a:extLst>
          </p:cNvPr>
          <p:cNvSpPr/>
          <p:nvPr/>
        </p:nvSpPr>
        <p:spPr>
          <a:xfrm>
            <a:off x="3314749" y="1515037"/>
            <a:ext cx="834614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3E7654-A2CD-7A5F-287B-0855B95EBA92}"/>
              </a:ext>
            </a:extLst>
          </p:cNvPr>
          <p:cNvSpPr/>
          <p:nvPr/>
        </p:nvSpPr>
        <p:spPr>
          <a:xfrm>
            <a:off x="4953794" y="1673036"/>
            <a:ext cx="1142206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CNTNO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ACAFBA-EA9A-815A-A4BB-E36F1F219AFA}"/>
              </a:ext>
            </a:extLst>
          </p:cNvPr>
          <p:cNvSpPr/>
          <p:nvPr/>
        </p:nvSpPr>
        <p:spPr>
          <a:xfrm>
            <a:off x="3314749" y="5060576"/>
            <a:ext cx="1486349" cy="502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BRDNME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291E32-49C1-72C1-D69B-452CF905C4BF}"/>
              </a:ext>
            </a:extLst>
          </p:cNvPr>
          <p:cNvSpPr/>
          <p:nvPr/>
        </p:nvSpPr>
        <p:spPr>
          <a:xfrm>
            <a:off x="4149363" y="1230193"/>
            <a:ext cx="1039408" cy="387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3525BF-C1D6-61B5-E258-1B81C4896E49}"/>
              </a:ext>
            </a:extLst>
          </p:cNvPr>
          <p:cNvSpPr/>
          <p:nvPr/>
        </p:nvSpPr>
        <p:spPr>
          <a:xfrm>
            <a:off x="4723359" y="2704175"/>
            <a:ext cx="968187" cy="416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PWD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0611CD-9C5F-DC17-EE9F-33B2E79BD1FF}"/>
              </a:ext>
            </a:extLst>
          </p:cNvPr>
          <p:cNvSpPr/>
          <p:nvPr/>
        </p:nvSpPr>
        <p:spPr>
          <a:xfrm>
            <a:off x="3535654" y="3015938"/>
            <a:ext cx="968187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CCBFAA-686C-5761-B41F-469E528EE2AE}"/>
              </a:ext>
            </a:extLst>
          </p:cNvPr>
          <p:cNvSpPr/>
          <p:nvPr/>
        </p:nvSpPr>
        <p:spPr>
          <a:xfrm>
            <a:off x="7096489" y="2000146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E30938-7060-8981-515E-1B22BB4C5FD1}"/>
              </a:ext>
            </a:extLst>
          </p:cNvPr>
          <p:cNvSpPr/>
          <p:nvPr/>
        </p:nvSpPr>
        <p:spPr>
          <a:xfrm>
            <a:off x="6230655" y="2614051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BRND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01BB80-268D-73E9-CAE5-D00864D63AB9}"/>
              </a:ext>
            </a:extLst>
          </p:cNvPr>
          <p:cNvSpPr/>
          <p:nvPr/>
        </p:nvSpPr>
        <p:spPr>
          <a:xfrm>
            <a:off x="5524897" y="3215264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DE5006-FD57-1838-5555-C787AD0A756C}"/>
              </a:ext>
            </a:extLst>
          </p:cNvPr>
          <p:cNvSpPr/>
          <p:nvPr/>
        </p:nvSpPr>
        <p:spPr>
          <a:xfrm>
            <a:off x="6240516" y="3857554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FUEL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E2804B-432A-78EC-F1D7-5A0242A767ED}"/>
              </a:ext>
            </a:extLst>
          </p:cNvPr>
          <p:cNvSpPr/>
          <p:nvPr/>
        </p:nvSpPr>
        <p:spPr>
          <a:xfrm>
            <a:off x="7059908" y="4258531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80E6AA-F6B7-A93A-45F1-F232BB80384F}"/>
              </a:ext>
            </a:extLst>
          </p:cNvPr>
          <p:cNvSpPr/>
          <p:nvPr/>
        </p:nvSpPr>
        <p:spPr>
          <a:xfrm>
            <a:off x="7515595" y="3708026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755B8D-4931-6ACE-3A21-C989077FC03C}"/>
              </a:ext>
            </a:extLst>
          </p:cNvPr>
          <p:cNvSpPr/>
          <p:nvPr/>
        </p:nvSpPr>
        <p:spPr>
          <a:xfrm>
            <a:off x="8849011" y="2447364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BKNO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6D555C-642F-78EB-6214-66A89A3CBF6D}"/>
              </a:ext>
            </a:extLst>
          </p:cNvPr>
          <p:cNvSpPr/>
          <p:nvPr/>
        </p:nvSpPr>
        <p:spPr>
          <a:xfrm>
            <a:off x="10243463" y="2576753"/>
            <a:ext cx="1247047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FRMDT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B3EC63-E468-DA70-F6DD-8922CF50D6E9}"/>
              </a:ext>
            </a:extLst>
          </p:cNvPr>
          <p:cNvSpPr/>
          <p:nvPr/>
        </p:nvSpPr>
        <p:spPr>
          <a:xfrm>
            <a:off x="10605050" y="3132471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TODT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D35D93-F989-7B97-A32E-12CCF12C2818}"/>
              </a:ext>
            </a:extLst>
          </p:cNvPr>
          <p:cNvSpPr/>
          <p:nvPr/>
        </p:nvSpPr>
        <p:spPr>
          <a:xfrm>
            <a:off x="10633572" y="3644498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417331-0F16-7059-D295-7464011BCB1D}"/>
              </a:ext>
            </a:extLst>
          </p:cNvPr>
          <p:cNvSpPr/>
          <p:nvPr/>
        </p:nvSpPr>
        <p:spPr>
          <a:xfrm>
            <a:off x="10246742" y="4151831"/>
            <a:ext cx="1243768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CARNM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09689F-9938-4D82-FDE4-E5C731E93000}"/>
              </a:ext>
            </a:extLst>
          </p:cNvPr>
          <p:cNvSpPr/>
          <p:nvPr/>
        </p:nvSpPr>
        <p:spPr>
          <a:xfrm>
            <a:off x="8886896" y="4134500"/>
            <a:ext cx="1243768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A60AA1-D801-5B7A-F6F6-EBED475C4B25}"/>
              </a:ext>
            </a:extLst>
          </p:cNvPr>
          <p:cNvSpPr/>
          <p:nvPr/>
        </p:nvSpPr>
        <p:spPr>
          <a:xfrm>
            <a:off x="8422765" y="5702493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A088CF-0F89-D497-4716-3B5C4D340892}"/>
              </a:ext>
            </a:extLst>
          </p:cNvPr>
          <p:cNvSpPr/>
          <p:nvPr/>
        </p:nvSpPr>
        <p:spPr>
          <a:xfrm>
            <a:off x="7311747" y="5419268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B241A1-5BA1-6A7B-8C6C-366F145BDDC9}"/>
              </a:ext>
            </a:extLst>
          </p:cNvPr>
          <p:cNvSpPr/>
          <p:nvPr/>
        </p:nvSpPr>
        <p:spPr>
          <a:xfrm>
            <a:off x="9563709" y="5419268"/>
            <a:ext cx="1081092" cy="37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PSTDT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3457B6-EFA5-92D5-342D-26AD802A4288}"/>
              </a:ext>
            </a:extLst>
          </p:cNvPr>
          <p:cNvCxnSpPr>
            <a:stCxn id="12" idx="5"/>
            <a:endCxn id="6" idx="0"/>
          </p:cNvCxnSpPr>
          <p:nvPr/>
        </p:nvCxnSpPr>
        <p:spPr>
          <a:xfrm>
            <a:off x="1780533" y="1213960"/>
            <a:ext cx="545808" cy="359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3DAAB0-8A14-2B79-A75C-309A7B234563}"/>
              </a:ext>
            </a:extLst>
          </p:cNvPr>
          <p:cNvCxnSpPr>
            <a:stCxn id="13" idx="6"/>
            <a:endCxn id="6" idx="1"/>
          </p:cNvCxnSpPr>
          <p:nvPr/>
        </p:nvCxnSpPr>
        <p:spPr>
          <a:xfrm>
            <a:off x="1485452" y="1687319"/>
            <a:ext cx="242495" cy="74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BCF571-8145-C7DF-3943-2DB10124222A}"/>
              </a:ext>
            </a:extLst>
          </p:cNvPr>
          <p:cNvCxnSpPr>
            <a:stCxn id="14" idx="0"/>
            <a:endCxn id="6" idx="2"/>
          </p:cNvCxnSpPr>
          <p:nvPr/>
        </p:nvCxnSpPr>
        <p:spPr>
          <a:xfrm flipV="1">
            <a:off x="1727947" y="1949823"/>
            <a:ext cx="598394" cy="215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54C1C8-5D73-4B7A-3C01-7A98975DFCE8}"/>
              </a:ext>
            </a:extLst>
          </p:cNvPr>
          <p:cNvCxnSpPr>
            <a:stCxn id="19" idx="4"/>
            <a:endCxn id="10" idx="0"/>
          </p:cNvCxnSpPr>
          <p:nvPr/>
        </p:nvCxnSpPr>
        <p:spPr>
          <a:xfrm>
            <a:off x="3732056" y="1891555"/>
            <a:ext cx="234825" cy="46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AE357D-BC1B-3809-59DE-0E452804CC60}"/>
              </a:ext>
            </a:extLst>
          </p:cNvPr>
          <p:cNvCxnSpPr>
            <a:stCxn id="22" idx="4"/>
            <a:endCxn id="10" idx="0"/>
          </p:cNvCxnSpPr>
          <p:nvPr/>
        </p:nvCxnSpPr>
        <p:spPr>
          <a:xfrm flipH="1">
            <a:off x="3966881" y="1617442"/>
            <a:ext cx="702186" cy="735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D4409D-884C-3902-F8C8-7020B161EE00}"/>
              </a:ext>
            </a:extLst>
          </p:cNvPr>
          <p:cNvCxnSpPr>
            <a:stCxn id="20" idx="2"/>
            <a:endCxn id="10" idx="3"/>
          </p:cNvCxnSpPr>
          <p:nvPr/>
        </p:nvCxnSpPr>
        <p:spPr>
          <a:xfrm flipH="1">
            <a:off x="4450975" y="1861295"/>
            <a:ext cx="502819" cy="633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24073B-CE21-F30F-7C36-4A9CDFB170F7}"/>
              </a:ext>
            </a:extLst>
          </p:cNvPr>
          <p:cNvCxnSpPr>
            <a:stCxn id="16" idx="2"/>
            <a:endCxn id="10" idx="3"/>
          </p:cNvCxnSpPr>
          <p:nvPr/>
        </p:nvCxnSpPr>
        <p:spPr>
          <a:xfrm flipH="1">
            <a:off x="4450975" y="2349001"/>
            <a:ext cx="394475" cy="145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202C029-96D1-39B2-10B9-5027D7DA76E5}"/>
              </a:ext>
            </a:extLst>
          </p:cNvPr>
          <p:cNvCxnSpPr>
            <a:stCxn id="23" idx="2"/>
            <a:endCxn id="10" idx="2"/>
          </p:cNvCxnSpPr>
          <p:nvPr/>
        </p:nvCxnSpPr>
        <p:spPr>
          <a:xfrm flipH="1" flipV="1">
            <a:off x="3966881" y="2635623"/>
            <a:ext cx="756478" cy="27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789E1F-E7B9-E562-5997-1187CF4CDE70}"/>
              </a:ext>
            </a:extLst>
          </p:cNvPr>
          <p:cNvCxnSpPr>
            <a:stCxn id="24" idx="0"/>
            <a:endCxn id="10" idx="2"/>
          </p:cNvCxnSpPr>
          <p:nvPr/>
        </p:nvCxnSpPr>
        <p:spPr>
          <a:xfrm flipH="1" flipV="1">
            <a:off x="3966881" y="2635623"/>
            <a:ext cx="52867" cy="38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E4A49A3C-3AE6-FC86-29E2-D7B9DFC32AED}"/>
              </a:ext>
            </a:extLst>
          </p:cNvPr>
          <p:cNvSpPr/>
          <p:nvPr/>
        </p:nvSpPr>
        <p:spPr>
          <a:xfrm>
            <a:off x="2094188" y="2513838"/>
            <a:ext cx="1081092" cy="9216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3BF68A57-9364-856B-33F7-50EF274D18F9}"/>
              </a:ext>
            </a:extLst>
          </p:cNvPr>
          <p:cNvSpPr/>
          <p:nvPr/>
        </p:nvSpPr>
        <p:spPr>
          <a:xfrm>
            <a:off x="5364480" y="4646305"/>
            <a:ext cx="1081092" cy="9167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00EA7027-DFC5-3558-4618-82F349FFFB86}"/>
              </a:ext>
            </a:extLst>
          </p:cNvPr>
          <p:cNvSpPr/>
          <p:nvPr/>
        </p:nvSpPr>
        <p:spPr>
          <a:xfrm>
            <a:off x="7767919" y="2531916"/>
            <a:ext cx="767732" cy="421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FBBADA-EA95-F690-57F5-C3C599CCC2E0}"/>
              </a:ext>
            </a:extLst>
          </p:cNvPr>
          <p:cNvCxnSpPr>
            <a:stCxn id="7" idx="1"/>
            <a:endCxn id="15" idx="6"/>
          </p:cNvCxnSpPr>
          <p:nvPr/>
        </p:nvCxnSpPr>
        <p:spPr>
          <a:xfrm flipH="1">
            <a:off x="3162349" y="4410637"/>
            <a:ext cx="320438" cy="15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357AAE-6C85-81CB-E38C-39C9E4079090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4002491" y="4598896"/>
            <a:ext cx="55433" cy="46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F6705F-0DFD-5110-05F1-FB2A4402B496}"/>
              </a:ext>
            </a:extLst>
          </p:cNvPr>
          <p:cNvCxnSpPr>
            <a:stCxn id="11" idx="0"/>
            <a:endCxn id="25" idx="4"/>
          </p:cNvCxnSpPr>
          <p:nvPr/>
        </p:nvCxnSpPr>
        <p:spPr>
          <a:xfrm flipV="1">
            <a:off x="7321501" y="2376664"/>
            <a:ext cx="315534" cy="911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FD7EFC2-7B97-B64F-21CA-8D5A764D6F4B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H="1" flipV="1">
            <a:off x="6771201" y="2990569"/>
            <a:ext cx="550300" cy="29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2D5400-A4E3-6D2B-A854-999CFE50552C}"/>
              </a:ext>
            </a:extLst>
          </p:cNvPr>
          <p:cNvCxnSpPr>
            <a:stCxn id="11" idx="1"/>
            <a:endCxn id="27" idx="6"/>
          </p:cNvCxnSpPr>
          <p:nvPr/>
        </p:nvCxnSpPr>
        <p:spPr>
          <a:xfrm flipH="1" flipV="1">
            <a:off x="6605989" y="3403523"/>
            <a:ext cx="117118" cy="25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4CB37C-5131-B657-083B-9F15185020F1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flipH="1">
            <a:off x="6781062" y="3570194"/>
            <a:ext cx="540439" cy="287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A3692F-4F8B-86F3-9B5B-C671D4F963BE}"/>
              </a:ext>
            </a:extLst>
          </p:cNvPr>
          <p:cNvCxnSpPr>
            <a:stCxn id="11" idx="2"/>
          </p:cNvCxnSpPr>
          <p:nvPr/>
        </p:nvCxnSpPr>
        <p:spPr>
          <a:xfrm>
            <a:off x="7321501" y="3570194"/>
            <a:ext cx="213604" cy="784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8E6815-E94B-7C54-AA33-0443362D5379}"/>
              </a:ext>
            </a:extLst>
          </p:cNvPr>
          <p:cNvCxnSpPr>
            <a:stCxn id="11" idx="2"/>
            <a:endCxn id="30" idx="1"/>
          </p:cNvCxnSpPr>
          <p:nvPr/>
        </p:nvCxnSpPr>
        <p:spPr>
          <a:xfrm>
            <a:off x="7321501" y="3570194"/>
            <a:ext cx="496464" cy="17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057431-1F22-3AE8-D536-479D37F2E4F3}"/>
              </a:ext>
            </a:extLst>
          </p:cNvPr>
          <p:cNvCxnSpPr>
            <a:endCxn id="31" idx="4"/>
          </p:cNvCxnSpPr>
          <p:nvPr/>
        </p:nvCxnSpPr>
        <p:spPr>
          <a:xfrm flipH="1" flipV="1">
            <a:off x="9389557" y="2823882"/>
            <a:ext cx="114300" cy="39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D5FA54-80FA-A5BE-0482-5CE09193857C}"/>
              </a:ext>
            </a:extLst>
          </p:cNvPr>
          <p:cNvCxnSpPr>
            <a:stCxn id="8" idx="3"/>
            <a:endCxn id="32" idx="3"/>
          </p:cNvCxnSpPr>
          <p:nvPr/>
        </p:nvCxnSpPr>
        <p:spPr>
          <a:xfrm flipV="1">
            <a:off x="9911329" y="2898131"/>
            <a:ext cx="514760" cy="530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C50306-B545-2531-1C4E-D3884DCE0D6C}"/>
              </a:ext>
            </a:extLst>
          </p:cNvPr>
          <p:cNvCxnSpPr>
            <a:stCxn id="8" idx="3"/>
            <a:endCxn id="33" idx="3"/>
          </p:cNvCxnSpPr>
          <p:nvPr/>
        </p:nvCxnSpPr>
        <p:spPr>
          <a:xfrm>
            <a:off x="9911329" y="3429000"/>
            <a:ext cx="852043" cy="24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BB0016-0A29-A09D-D3AB-040C4A363C73}"/>
              </a:ext>
            </a:extLst>
          </p:cNvPr>
          <p:cNvCxnSpPr>
            <a:stCxn id="8" idx="3"/>
            <a:endCxn id="34" idx="1"/>
          </p:cNvCxnSpPr>
          <p:nvPr/>
        </p:nvCxnSpPr>
        <p:spPr>
          <a:xfrm>
            <a:off x="9911329" y="3429000"/>
            <a:ext cx="880565" cy="270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A55DAF5-F3BD-FD76-BCE4-C679079141C2}"/>
              </a:ext>
            </a:extLst>
          </p:cNvPr>
          <p:cNvCxnSpPr>
            <a:stCxn id="8" idx="3"/>
            <a:endCxn id="35" idx="1"/>
          </p:cNvCxnSpPr>
          <p:nvPr/>
        </p:nvCxnSpPr>
        <p:spPr>
          <a:xfrm>
            <a:off x="9911329" y="3429000"/>
            <a:ext cx="517559" cy="777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CEB9B8-3DA8-1624-9714-9D612C3D29F8}"/>
              </a:ext>
            </a:extLst>
          </p:cNvPr>
          <p:cNvCxnSpPr>
            <a:stCxn id="8" idx="2"/>
            <a:endCxn id="36" idx="0"/>
          </p:cNvCxnSpPr>
          <p:nvPr/>
        </p:nvCxnSpPr>
        <p:spPr>
          <a:xfrm>
            <a:off x="9380170" y="3637429"/>
            <a:ext cx="128610" cy="49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5D66151-DB43-3FD3-D94F-5872E110608F}"/>
              </a:ext>
            </a:extLst>
          </p:cNvPr>
          <p:cNvCxnSpPr>
            <a:stCxn id="9" idx="2"/>
            <a:endCxn id="38" idx="7"/>
          </p:cNvCxnSpPr>
          <p:nvPr/>
        </p:nvCxnSpPr>
        <p:spPr>
          <a:xfrm flipH="1">
            <a:off x="8234517" y="5284694"/>
            <a:ext cx="728795" cy="189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491CB8-6D4D-3B84-ECCF-9CBB18138FF6}"/>
              </a:ext>
            </a:extLst>
          </p:cNvPr>
          <p:cNvCxnSpPr>
            <a:stCxn id="9" idx="2"/>
          </p:cNvCxnSpPr>
          <p:nvPr/>
        </p:nvCxnSpPr>
        <p:spPr>
          <a:xfrm>
            <a:off x="8963312" y="5284694"/>
            <a:ext cx="100006" cy="49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6679942-2C73-534C-6F12-3DCA5200D43E}"/>
              </a:ext>
            </a:extLst>
          </p:cNvPr>
          <p:cNvCxnSpPr>
            <a:stCxn id="9" idx="2"/>
            <a:endCxn id="39" idx="1"/>
          </p:cNvCxnSpPr>
          <p:nvPr/>
        </p:nvCxnSpPr>
        <p:spPr>
          <a:xfrm>
            <a:off x="8963312" y="5284694"/>
            <a:ext cx="758719" cy="189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E4491D2-6C91-2A88-D909-C550CCA3B977}"/>
              </a:ext>
            </a:extLst>
          </p:cNvPr>
          <p:cNvCxnSpPr>
            <a:endCxn id="58" idx="0"/>
          </p:cNvCxnSpPr>
          <p:nvPr/>
        </p:nvCxnSpPr>
        <p:spPr>
          <a:xfrm flipH="1">
            <a:off x="2634734" y="1949823"/>
            <a:ext cx="890" cy="56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7846081-072F-6D11-A99B-C092D956569B}"/>
              </a:ext>
            </a:extLst>
          </p:cNvPr>
          <p:cNvCxnSpPr>
            <a:stCxn id="58" idx="2"/>
          </p:cNvCxnSpPr>
          <p:nvPr/>
        </p:nvCxnSpPr>
        <p:spPr>
          <a:xfrm>
            <a:off x="2634734" y="3435469"/>
            <a:ext cx="890" cy="5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A36EC8-EFD6-5B6A-A4D0-C3B88323956D}"/>
              </a:ext>
            </a:extLst>
          </p:cNvPr>
          <p:cNvCxnSpPr>
            <a:cxnSpLocks/>
          </p:cNvCxnSpPr>
          <p:nvPr/>
        </p:nvCxnSpPr>
        <p:spPr>
          <a:xfrm>
            <a:off x="2635624" y="3999484"/>
            <a:ext cx="1366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865A9BA-3AD7-8365-BD57-9699201F4C5B}"/>
              </a:ext>
            </a:extLst>
          </p:cNvPr>
          <p:cNvCxnSpPr>
            <a:endCxn id="7" idx="0"/>
          </p:cNvCxnSpPr>
          <p:nvPr/>
        </p:nvCxnSpPr>
        <p:spPr>
          <a:xfrm>
            <a:off x="4002491" y="3999484"/>
            <a:ext cx="0" cy="22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EF8982-D71E-F597-942B-F0CFF15D0134}"/>
              </a:ext>
            </a:extLst>
          </p:cNvPr>
          <p:cNvCxnSpPr>
            <a:stCxn id="10" idx="1"/>
            <a:endCxn id="58" idx="3"/>
          </p:cNvCxnSpPr>
          <p:nvPr/>
        </p:nvCxnSpPr>
        <p:spPr>
          <a:xfrm flipH="1">
            <a:off x="3175280" y="2494429"/>
            <a:ext cx="307507" cy="48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D963C92-FD18-F487-F99A-FFAE113D9F9F}"/>
              </a:ext>
            </a:extLst>
          </p:cNvPr>
          <p:cNvCxnSpPr>
            <a:endCxn id="60" idx="2"/>
          </p:cNvCxnSpPr>
          <p:nvPr/>
        </p:nvCxnSpPr>
        <p:spPr>
          <a:xfrm flipV="1">
            <a:off x="7850856" y="2953271"/>
            <a:ext cx="300929" cy="33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DFDC0D8-D46E-C897-19E7-573B5166EC47}"/>
              </a:ext>
            </a:extLst>
          </p:cNvPr>
          <p:cNvCxnSpPr>
            <a:stCxn id="60" idx="3"/>
            <a:endCxn id="8" idx="1"/>
          </p:cNvCxnSpPr>
          <p:nvPr/>
        </p:nvCxnSpPr>
        <p:spPr>
          <a:xfrm>
            <a:off x="8535651" y="2742594"/>
            <a:ext cx="351245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E18F0E-A836-1B88-EE15-84693A9CFAFA}"/>
              </a:ext>
            </a:extLst>
          </p:cNvPr>
          <p:cNvCxnSpPr>
            <a:stCxn id="7" idx="3"/>
            <a:endCxn id="59" idx="0"/>
          </p:cNvCxnSpPr>
          <p:nvPr/>
        </p:nvCxnSpPr>
        <p:spPr>
          <a:xfrm>
            <a:off x="4522195" y="4410637"/>
            <a:ext cx="1382831" cy="2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CD8FA91-3728-6747-7008-C8680B679818}"/>
              </a:ext>
            </a:extLst>
          </p:cNvPr>
          <p:cNvCxnSpPr>
            <a:stCxn id="59" idx="0"/>
          </p:cNvCxnSpPr>
          <p:nvPr/>
        </p:nvCxnSpPr>
        <p:spPr>
          <a:xfrm flipV="1">
            <a:off x="5905026" y="3847033"/>
            <a:ext cx="0" cy="799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FEB1B87-342E-CD73-29FA-61B2D64B59E3}"/>
              </a:ext>
            </a:extLst>
          </p:cNvPr>
          <p:cNvCxnSpPr/>
          <p:nvPr/>
        </p:nvCxnSpPr>
        <p:spPr>
          <a:xfrm flipV="1">
            <a:off x="5926542" y="3570194"/>
            <a:ext cx="900978" cy="27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7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28" y="1890437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Deshwanth 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44A816B-C306-F8F9-2BAE-6FC6F73D8D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643" r="18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 geometry</Template>
  <TotalTime>140</TotalTime>
  <Words>257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Karla</vt:lpstr>
      <vt:lpstr>Univers Condensed Light</vt:lpstr>
      <vt:lpstr>Office Theme</vt:lpstr>
      <vt:lpstr>CAR RENTING PORTAL</vt:lpstr>
      <vt:lpstr>Agenda</vt:lpstr>
      <vt:lpstr>Introduction AND ABSTRACT </vt:lpstr>
      <vt:lpstr>Objectives AND PROBLEM FORMULATION</vt:lpstr>
      <vt:lpstr>Software Requirements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RENTING PORTAL</dc:title>
  <dc:creator>Masked Shadow</dc:creator>
  <cp:lastModifiedBy>Masked Shadow</cp:lastModifiedBy>
  <cp:revision>3</cp:revision>
  <dcterms:created xsi:type="dcterms:W3CDTF">2022-12-09T07:07:38Z</dcterms:created>
  <dcterms:modified xsi:type="dcterms:W3CDTF">2022-12-11T08:36:22Z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