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10-08T04:36:23.577"/>
    </inkml:context>
    <inkml:brush xml:id="br0">
      <inkml:brushProperty name="width" value="0.05292" units="cm"/>
      <inkml:brushProperty name="height" value="0.05292" units="cm"/>
      <inkml:brushProperty name="color" value="#FF0000"/>
    </inkml:brush>
  </inkml:definitions>
  <inkml:trace contextRef="#ctx0" brushRef="#br0">9860 5309 0,'0'0'0,"0"-35"15,0 0 1,0 52 62,0 36-62,0 0-16,0 35 15,35 71 1,-35 18 0,0 52-1,0-70 1,0-106-16,0 35 15,0-18 1,0-34 0,0-1 15</inkml:trace>
  <inkml:trace contextRef="#ctx0" brushRef="#br0" timeOffset="696.6">9560 6403 0,'0'0'0,"0"-71"32,0 36-17,18 35 32,-18 18-47,70-18 16,-70 53-1,53 70 1,18 1 0,-18-54-1,-18-17 1,-35-18-1,18-35 1,-18 36 0,35-36 15,-35-18-31,71-17 16,34-124-1,-16-17 1,-36 34-1,-18 107 1,-35 0 15</inkml:trace>
  <inkml:trace contextRef="#ctx0" brushRef="#br0" timeOffset="38569.4">8061 3616 0,'-35'-35'16,"-1"35"-16,-16 0 15,16 0 1,1 0-16,-18 53 15,0 17 17,18 36-17,35-18 1,0-17 0,53-36-1,-18-35-15,71 0 16,35 0-1,-106-18 1,36-17 0,-36 35-1</inkml:trace>
  <inkml:trace contextRef="#ctx0" brushRef="#br0" timeOffset="38920.37">8326 3722 0,'0'0'0,"-36"0"0,1 0 16,35 35-1,-53 18 1,53 0 0,18-18-1,88-35 1,-54 0-1,19 0 1,-36-17 0,-35-72-1,-17 54 1,-89 0 0,35 35-1,18 17 1,53 19 15,18-36-31</inkml:trace>
  <inkml:trace contextRef="#ctx0" brushRef="#br0" timeOffset="39202.41">8714 3422 0,'0'0'0,"0"18"63,0 17-63,70 0 15,-70 36 1,35-36-16,-35 71 31,0-71-15</inkml:trace>
  <inkml:trace contextRef="#ctx0" brushRef="#br0" timeOffset="39736.58">8996 3457 0,'0'0'0,"0"53"63,0-18-63,0 1 15,0-1-15,0 0 32,53 18-17,17 0 1,-17-53-16,-17 0 16,-1 0 15,-35-18-16,0-17 1,0-18 0,0 18-1,-35-18 1,35 71 46,0 52-46,0-34 0,35 16-1,0-16 1,53-1 0,-35-35-1</inkml:trace>
  <inkml:trace contextRef="#ctx0" brushRef="#br0" timeOffset="40586.01">9454 3634 0,'0'0'0,"-35"0"16,35-71-16,0 36 15,53 35 32,0 35-31,-53 0-1,88 36 1,-88-18 0,0-18-1,0-53 32,0-17-47,35-35 16,36 34-1,-18 1 1,-18 35 0,0 18-1,1 35 1,17 17-16,-53-35 31,0-17 0,0-53 1,0 0-17,0-89 1,53 89-1,-53-1-15,35 36 16,0 0 0,-17 18-1,-18 17-15,35 1 16,-35-1 0,0-53 62,0-17-78,0 0 15,71-36 1,-18 71 0,-1 0-1,-52 35 1,36 36-1,-36-18 1,0 0 0,0-18-1,35-35-15</inkml:trace>
  <inkml:trace contextRef="#ctx0" brushRef="#br0" timeOffset="41256.44">10866 3422 0,'0'0'0,"-71"0"0,71-35 15,0 52 1,18 54-1,35 17 17,-53-53-17,0 1 1,-18-36 0,-17-53-1,35-36 1,0-69-1,70 34 1,-35 124 0,18 124-1,36-36 1,16-35 0,-34 0-1,-36-53 1,1-53-1,-36-35 1,-36-53 15,1-1-15,35 107 0,-35 106-1,35 87 1</inkml:trace>
  <inkml:trace contextRef="#ctx0" brushRef="#br0" timeOffset="42269.44">11712 3351 0,'0'0'0,"0"-53"16,-35 53-1,0 0-15,-54 0 32,72 36-17,17 17 1,0 0 0,70-18-1,19-35 1,-54 0-1,-35-18 1,0-35 0,0 18-1,0 70 32,0 36-31,70-18-1,-17-18 1,0-35 0,18 0-1,-71-35 17,0-36-17,0 1 1,0 34-1,35 72 17,0 17-17,1-1 1,-1-16 0,0-36-1,-35 35-15,0-70 47,0-1-31,0-69-1,0 87 1,35-17 0,1 35-1,-1 88 1,0-18-1,1-34 1,-36 17 0,0-71 31,0-17-32,0-18-15,0-71 16,70 71 15,-17 53-15,-18 18-1,1 35 1,-1 0 0,18 17-1,-36-34 1,19-36-1</inkml:trace>
  <inkml:trace contextRef="#ctx0" brushRef="#br0" timeOffset="42587.18">12823 3440 0,'36'0'15,"34"0"1,-17-36-1,18 36-15,-36-35 32,0-71-32,-35 53 31,-17 18-15,-71 35-1,-1 88 1,89 36-1,0-19 1,89 72 0,16-71-1</inkml:trace>
  <inkml:trace contextRef="#ctx0" brushRef="#br0" timeOffset="43437.25">8925 4145 0,'0'0'0,"0"-35"31,18 105 1,-18-34-32,35 52 15,-35-53 1,0 0 0,0-52 15,-17-54-16,17-52 17,17 88-17,18 35 1,18 70 0,106 1-1,-88-1 1,35-35-1,-18-35 1,-35-17 0,-53-36-1,0-53 1,-89-35 0,54 141 15,0 53-16,35-18 1,0 36 0,88-36-16</inkml:trace>
  <inkml:trace contextRef="#ctx0" brushRef="#br0" timeOffset="43737.58">9719 4304 0,'0'35'31,"71"0"0,-36-35-31,0 0 16,36-17 0,-71-18 15,-18-71-16,-53 70 1,36 36 0,0 36-16,35 17 31,18-18-15,34-35-16</inkml:trace>
  <inkml:trace contextRef="#ctx0" brushRef="#br0" timeOffset="44070.13">10125 4110 0,'0'35'32,"0"0"-17,0 1-15,70-1 16,-17 53-1,-70-88 32,17-17-31,0-19 0,0 1 15,17 35-31,36 0 15,0-35 1,-18 35 0,1 0-1</inkml:trace>
  <inkml:trace contextRef="#ctx0" brushRef="#br0" timeOffset="44351.98">10848 4110 0,'-18'0'16,"-35"0"-1,18 0-15,0 70 16,35-17-1,0-17 1,70-36 0,107 53-1,-142-53 1,0-18 0</inkml:trace>
  <inkml:trace contextRef="#ctx0" brushRef="#br0" timeOffset="44734.35">10954 3969 0,'0'0'0,"0"35"47,0 0-47,0 1 15,53 34 1,-18 1-1,-35-36 1,0-53 31,0-17-47,35-35 16,0 70-1,1 0 16,-1 17-15,0 18 0,1 1-1,-36-1 1,35-35 0</inkml:trace>
  <inkml:trace contextRef="#ctx0" brushRef="#br0" timeOffset="45072.39">11412 4075 0,'36'0'31,"-1"0"-15,0 0-16,0 0 15,1-36 1,-36 1-1,0 0 1,-71 35 15,1 17-15,34 89 0,36-53-1,18-18 1,70 1-1,-35-36-15,71 0 16,-19 0 0,-69 0-1</inkml:trace>
  <inkml:trace contextRef="#ctx0" brushRef="#br0" timeOffset="45286.45">11818 4039 0,'0'0'0,"-35"0"0,0 0 16,35 36 15,0 69-15,17-87 0,71 88-1,1-106 1,-54 0-1,0 0-15</inkml:trace>
  <inkml:trace contextRef="#ctx0" brushRef="#br0" timeOffset="45522.37">12012 3986 0,'0'36'47,"0"-1"-47,0 0 15,0 1 1,0 16 0,0-16-16,35 17 15,-17-53 16</inkml:trace>
  <inkml:trace contextRef="#ctx0" brushRef="#br0" timeOffset="45834.84">12206 4057 0,'0'0'16,"0"71"15,0-19-16,-53-16 1,18-36 0,17 0-16,18-18 31,0 0-15,36 18 15,-1 0-31,-35 36 15,70-1 1,-17 18 0,0-53-1,18 0 1</inkml:trace>
  <inkml:trace contextRef="#ctx0" brushRef="#br0" timeOffset="46185.43">12453 4198 0,'0'18'31,"71"-18"-15,-54 0-1,19 0-15,34 0 16,-35 0-1,1 0 1,-36-36 0,0 1-1,-53 35 1,-35 18 0,52 35-1,-17-18 1,53 0-1,36 1 1,34-36 0</inkml:trace>
  <inkml:trace contextRef="#ctx0" brushRef="#br0" timeOffset="46651.7">12912 4233 0,'0'36'32,"0"-1"15,35-35-16,-35-18-16,53-17 1,-53 0-16,0-1 16,0-16-1,0-90 1,0 107 0,0 53 15,-35 52-16,35 1 1,0-1 0,0-17-1,35 53 1,-35 0 0,0-53-1,0-18 1,-18-35-1</inkml:trace>
  <inkml:trace contextRef="#ctx0" brushRef="#br0" timeOffset="54484.11">14129 14676 0,'0'0'0,"17"0"15,72-53 1,-1 35 0,-53-17-1,71-89 1,-36-70-1,-52-35 1,-18 123-16,0-70 16,0-442-1,-35 336 1,35 53 0,17 88-1,1 35 1,0 0-1,-18 88 142,0-35-142,0 36 1,0-36 0,0 35-16,0-17 15,0-18 1,-18 35 93,0 18-62,1 0-47,-1 18 16,-35 17-16,36-35 15,-72 71 1,37-36 0,-19 36-1,53-54 1,1 1 15,-1 0 0,18-36 32,18 0-48,35-17-15,0 0 16,-18-18-16,0 18 16,-17 17 46,-1 18-31,1 0-15,17 0 15,-17 0 63,0 0-47,17 0-31,0 0-16,18 0 15,-18 0-15,142 53 16,-89 0-1,-18-18 1,-52-35 0,0 0-1,-1 18 17,1-1-17,0 1 1,-1-18-1,1 18 1,0-18 31</inkml:trace>
  <inkml:trace contextRef="#ctx0" brushRef="#br0" timeOffset="57449.27">15857 13547 0,'0'0'0,"0"-36"32,0 107 15,0-18-32,0 0-15,0 0 16,0 17-16,0 18 15,0-17 1,18-53 15</inkml:trace>
  <inkml:trace contextRef="#ctx0" brushRef="#br0" timeOffset="57833.75">15681 13652 0,'0'0'0,"0"-70"31,53 70-15,-18 0-16,18 0 16,141 106-1,-159-71 1,1 0-16,-1 36 15,-35-1 1,-53-34 0,-88 70-1,88-106 17,-35 35-17,0-35 1,52 0-1,1 0-15,0 0 16,0 0 0,52 0-1</inkml:trace>
  <inkml:trace contextRef="#ctx0" brushRef="#br0" timeOffset="58334.82">16545 13758 0,'0'0'0,"-35"0"0,-18 0 16,53-17-1,-35 17 1,0 17 0,35 36-1,0 0-15,0 0 16,52-18 0,19-35-1,-36-35 32,-35-35-47,0-1 16,0 36-1,0-1 1,0 54 15,0 70-15,36 36-1,-1-54 1,0 1 0,-35-54-1,35-17-15</inkml:trace>
  <inkml:trace contextRef="#ctx0" brushRef="#br0" timeOffset="58549.28">16704 13494 0,'0'17'31,"0"19"-15,0 17-1,35 52 1,89 37-1,-89-107 1,-35 0-16</inkml:trace>
  <inkml:trace contextRef="#ctx0" brushRef="#br0" timeOffset="59049.41">16845 13705 0,'0'0'0,"0"-35"15,18 35 17,70-35-32,18 35 15,17-53 17,-87 53-32,-19 0 15,-52 0 32,0 0-47,35 53 16,-71 17-1,71-17 1,0-17 0,18-36-1,70 0 1,-35-36-1,-53-34 1,0 34 0,0 72 31,0-1-32,35 0 1,0 18-1,71 0 1</inkml:trace>
  <inkml:trace contextRef="#ctx0" brushRef="#br0" timeOffset="59252.42">17515 13494 0,'0'0'0,"0"17"31,0 19-31,36 87 16,34-52-1,-70-36-15,53 18 16,-18-18 15</inkml:trace>
  <inkml:trace contextRef="#ctx0" brushRef="#br0" timeOffset="59448.88">17498 13547 0,'0'-18'15,"35"-35"1,0 53-16,54 0 15,-1 0 1,-53 0-16</inkml:trace>
  <inkml:trace contextRef="#ctx0" brushRef="#br0" timeOffset="59633.59">17374 13617 0,'18'0'31,"17"0"-31,18 0 16,53 0 0,0 0-1,-106-17-15</inkml:trace>
  <inkml:trace contextRef="#ctx0" brushRef="#br0" timeOffset="59949.71">17780 13564 0,'35'0'16,"1"18"-1,-36 17-15,88 18 16,-53-18-1,53 36 1,-88 0 0,-17-71-1,-54 0 1,53 0 0,18-18-1,0-159 1,53 89-1,-17 88 1,17-35 0,-18 35-1</inkml:trace>
  <inkml:trace contextRef="#ctx0" brushRef="#br0" timeOffset="60983.21">18503 13494 0,'0'0'0,"-17"0"15,-36 0 1,17 0 0,-17 35-1,53 36 1,0-36-16,0 0 15,18 36 1,35-54 0,-18-17-1,1 0 17,-36-35-17,0-36 1,0 36-1,0 70 32,0 18-31,35-17 0,18 17-1,-53-106 48,0 17-63,0 1 15,0-18 1,17 53-16,-17-35 16,36 35-1,-1 0 16,-35 18-31,35-18 16,0 123 0,1-88-1,-1-35 48,-35-17-63,35-54 15,1 71 1,-36-35 0,35 35-1,0 35-15,0-17 32,18 17-17,-53 0 1,-17-35 15,-19-17-15,36-36-1,0 17 1,53-34 0,0 70-1,-17 0 1,-1 18-1,-35 17 1,35-35-16,-35 35 16,0 0-1</inkml:trace>
  <inkml:trace contextRef="#ctx0" brushRef="#br0" timeOffset="61317.66">19438 13635 0,'35'0'0,"1"0"16,17 0 0,-53-35-1,35 35-15,-35-18 16,0-53-1,0 18 1,-18 53-16,-35 0 16,18 18 15,-18-18-31,53 53 0,0 18 31,0-19-15,35 19-1,1-36 1,34-35 0,-35 36-1</inkml:trace>
  <inkml:trace contextRef="#ctx0" brushRef="#br0" timeOffset="61998.35">16439 14340 0,'0'0'0,"-17"0"16,-18 0 15,35 18-15,-18 35-1,18 0 1,0 0 0,70 53-1,1-36 1,0-35-16,-1 1 16,-70-1 15,-18-35-16,-87 0 1,-1 0 0,53 0-1,53-18 32,18 18-31</inkml:trace>
  <inkml:trace contextRef="#ctx0" brushRef="#br0" timeOffset="62249.75">16651 14393 0,'0'0'0,"35"0"46,-35 36-30,36-1-16,-36 0 16,35 36-1,0-18-15,18 0 16,-53-18 15</inkml:trace>
  <inkml:trace contextRef="#ctx0" brushRef="#br0" timeOffset="62450.35">16633 14623 0,'0'0'16,"0"-36"-1,18 36 1,17 0-16,1 0 15,52 0 1,-18 0 0,-52 0-1</inkml:trace>
  <inkml:trace contextRef="#ctx0" brushRef="#br0" timeOffset="62882.25">16898 14446 0,'35'0'46,"1"0"-30,17 53-16,17-18 16,-35 89-1,18-89 1,-53 0 15,-35-35-15,0 0-1,35-52 1,0-19 0,0 18-1,70 53 1,1-35 0,-18 35-1</inkml:trace>
  <inkml:trace contextRef="#ctx0" brushRef="#br0" timeOffset="63248.9">17392 14446 0,'0'18'47,"0"17"-47,0 0 16,0 1-1,18 17 1,52-18 0,-35-35-1,1-18 1,-36-52 0,0 34-1,0 1 1,0 53 15,35-18-31,-35 53 16,35 17-1,1-52 1,16 35 15,19-53-31</inkml:trace>
  <inkml:trace contextRef="#ctx0" brushRef="#br0" timeOffset="63515.84">17974 14393 0,'0'0'16,"-35"0"-1,-18 0-15,18 18 16,35 35-1,0 0 1,0 17 0,52-17-1,19-53 17,-18 0-17,35 0 1,-35 0-16</inkml:trace>
  <inkml:trace contextRef="#ctx0" brushRef="#br0" timeOffset="63798.09">18203 14288 0,'0'0'0,"0"35"62,0 18-62,0-18 16,0 0 0,36 36-1,-1-1 1,0 1-1</inkml:trace>
  <inkml:trace contextRef="#ctx0" brushRef="#br0" timeOffset="64300.71">18186 14499 0,'0'0'0,"17"0"31,19 0-15,-1 0-16,0-35 16,53 35-1,-88-35 1,36 35 0,-36 35 46,0 0-46,35 0-16,35 1 15,-34-36 1,17 0 0,-18 0-1,-35-18 1,0-88-1,0 71-15,0 0 16,-18 35 0,18 17 15,0 72-15,0-37 15,53-16-16,-18-36 1,-17 0-16</inkml:trace>
  <inkml:trace contextRef="#ctx0" brushRef="#br0" timeOffset="64631.45">18821 14376 0,'35'0'16,"-35"17"0,35-17-16,-35 71 15,36-18-15,-36-18 0,35 0 16,-35 1 0,0-54 46,0-53-46,17 1-1,36 35 1,-17 35 0,-1 0-1</inkml:trace>
  <inkml:trace contextRef="#ctx0" brushRef="#br0" timeOffset="65022.68">19297 14517 0,'35'0'0,"1"-18"31,-36-17-15,0-18 0,0 18-16,-18 35 31,-35 17-15,18 36-1,35 18 1,0-1-1,17 19 1,72-54 0,-19-35-1,18 0 1,-35 0 0,-70 0 30</inkml:trace>
  <inkml:trace contextRef="#ctx0" brushRef="#br0" timeOffset="81883.7">13494 7038 0</inkml:trace>
  <inkml:trace contextRef="#ctx0" brushRef="#br0" timeOffset="83761.75">13670 6121 0,'0'0'0,"-35"0"0,35-36 15,17 89 48,-17-17-63,36 17 16,-36 123-1,0-17 1,53-18-1,-53-71 1,0-34 0,0-1-16,0-70 78</inkml:trace>
  <inkml:trace contextRef="#ctx0" brushRef="#br0" timeOffset="84116.81">14376 6068 0,'0'0'0,"17"0"62,36 53-62,-17-18 16,-1 0-16,35 36 31,19-1-15,-1 54-1,-88-89 1</inkml:trace>
  <inkml:trace contextRef="#ctx0" brushRef="#br0" timeOffset="84475.92">14870 5944 0,'0'0'0,"-18"0"0,18-35 16,-35 35-1,35 18 1,-36 52-1,-17 1-15,-52 123 32,34-71-32,-52 89 15,87-124 1,1-17 0,35-36 15,0-53 31,0-17-46</inkml:trace>
  <inkml:trace contextRef="#ctx0" brushRef="#br0" timeOffset="85261.42">15558 6103 0,'17'0'63,"18"0"-48,1 0-15,-1-35 16,0-1 15,-35 19-15,-53-36 0,-88 53-1,53 70 1,53 1-1,35 0 1,17-54 0,54 54-1,105-36 1,-70-35 0,0 0-1,-88-35 1</inkml:trace>
  <inkml:trace contextRef="#ctx0" brushRef="#br0" timeOffset="85578.28">15946 5980 0,'0'0'0,"-36"-36"0,72 89 47,-1-18-32,35 71 1,-17-70 0,-53 17-1,-35-1 1,0-52 0,35-17-1,0-71 1,0-36-1,70 89 1,18 0 15,-35 35-15</inkml:trace>
  <inkml:trace contextRef="#ctx0" brushRef="#br0" timeOffset="85893.07">16316 5944 0,'35'0'32,"-35"36"-17,36-1-15,-36 0 16,70 71 0,-70-53-1,-18-53 48,18-35-63,0-1 15,53-70 1,36 54 0,-19-1-1,1 53 1</inkml:trace>
  <inkml:trace contextRef="#ctx0" brushRef="#br0" timeOffset="86193.4">16775 5891 0,'0'18'32,"-18"17"-32,18 18 15,0 18 1,18-36-1,52-35 1,-17 0 0,-18 0-1,-35-18 1,0-105 0,0 35-1,-17 88 1,-19 0-1,-16 0-15,52 17 16,-36 19 0,89-36-1</inkml:trace>
  <inkml:trace contextRef="#ctx0" brushRef="#br0" timeOffset="86525.59">17110 5786 0,'0'17'15,"35"-17"-15,-35 53 16,35 18 0,-35-36-16,53 35 15,-53-34 16,-17-36-15,17-53 0,0-18-1,17 1 1,36 34-16,-18 1 16</inkml:trace>
  <inkml:trace contextRef="#ctx0" brushRef="#br0" timeOffset="89262.03">14834 9066 0,'0'0'0,"36"0"47,-36 18-47,0 17 15,35 36-15,-35-53 16,0 17-16,0 0 15,53 36 1,-18-71 31,53 0-31,177-141-1,-18 17 1,-106 89-1,-123 35 1,-18 17 62,35-17-62</inkml:trace>
  <inkml:trace contextRef="#ctx0" brushRef="#br0" timeOffset="91040.56">18486 10548 0,'0'-18'0,"0"-34"31,0 16-15,17 36-16,-17-35 15,35 35 1,1-106-1,-1 36 1,0-36 0,1 53-1,-36 0-15,0-35 16,35 52 0,-35 1-1,-18 35 79,-35 18-78,0 35-1,18-53-15,-18 53 16,36-53-16,17 53 15,-71-53 1,36 35-16,52-53 94,54-17-79,-36 35 1,0-35-16,36-1 16,0 36 15,-36 0-31,18 0 16,0 0-1,-18 18 1,0 17-1,1 1 1,-36-1 0,0 0 15,0 0-15,35 1 30</inkml:trace>
  <inkml:trace contextRef="#ctx0" brushRef="#br0" timeOffset="103473.25">24500 9613 0,'0'0'16,"36"0"-1,-36 18 17,35-18-17,-35 70-15,0 71 32,0-52-17,0 17-15,-18 52 16,-17-17-1,35-52 1,-53-54 0,53 0-16,-17-35 31</inkml:trace>
  <inkml:trace contextRef="#ctx0" brushRef="#br0" timeOffset="104077.85">24536 9684 0,'0'0'0,"0"-36"0,35 36 16,-35-35-1,-35 53 48,-1-18-63,-16 88 16,-54 35-1,70-87 1,-17-1-1,71-53 48,17 18-63,1-88 16,-1 53-1,36-36 1,52-17-1,-70 88 1,0 0 0,-18 0-1,18 0 1,-53 18-16,123 70 16,-87-17-1,-1-1 1,0-35-1,-35 1 32</inkml:trace>
  <inkml:trace contextRef="#ctx0" brushRef="#br0" timeOffset="116090.11">23707 11095 0,'-36'0'0,"1"0"31,0 0-15,35-18-1,0-17 16,0 0 1,-35 35-17,35-53-15,-36 53 16,-17 0 0,-35 17 15,18 72-16,70 52 1,0 70 0,53-105-1,35-35 1,35-36 0,36-35-1,-124 0 1,0 0-16,18 0 15,-53-18 1,0-17 15</inkml:trace>
  <inkml:trace contextRef="#ctx0" brushRef="#br0" timeOffset="116553.6">24201 11359 0,'0'0'0,"-18"0"0,18-35 32,-53 35-32,0 0 15,-17 53 1,34 0-1,36 0 1,18 0 0,35-18-1,17-35 1,-34 0 0,17-70 15,-53-1-16,0 18 1,0 71 31,0 35-31,35 0-1,18-1 1,0 1-1,0-53 1</inkml:trace>
  <inkml:trace contextRef="#ctx0" brushRef="#br0" timeOffset="116771.84">24483 11024 0,'0'0'15,"0"18"17,0 88-17,35 53 1,-35-36 0,53-17-1,-18-53-15,-35 0 16,36-18-1</inkml:trace>
  <inkml:trace contextRef="#ctx0" brushRef="#br0" timeOffset="117271.33">24536 11430 0,'0'0'0,"0"-35"16,53 35-1,0 0-15,105-53 16,-17 53 0,-105 0-1,-1-35 1,-35-1 0,-18 36-1,-70 53 1,35 18-1,18-18 1,35-18 0,106 0-1,-71-35 1,18-17 0,-53-36 15,0-18-16,0 36 1,0 70 15,35 18-31,-35-35 16,35 105 0,36-70-1,-18-18 1,-18-35-16</inkml:trace>
  <inkml:trace contextRef="#ctx0" brushRef="#br0" timeOffset="117504.15">25224 11130 0,'0'0'0,"0"71"31,0-18-15,17 52-1,-17 19 1,36-18 0,-1-18-1,0-88 1</inkml:trace>
  <inkml:trace contextRef="#ctx0" brushRef="#br0" timeOffset="117971.28">25488 11395 0,'0'17'31,"0"19"-15,35-36-16,-35 35 16,71-35-16,-36 0 15,18 0 1,-17-18 0,-36-70-1,0 123 32,0 36-31,0-18-16,0 70 15,70 36 1,-35-71 0,-35-52-1,-17-1 16,-36-53-31,18-52 32,35-1-17,17 36-15,18 35 16,36-53-16</inkml:trace>
  <inkml:trace contextRef="#ctx0" brushRef="#br0" timeOffset="118272.13">26194 11377 0,'0'0'0,"0"-35"0,-18-36 31,-17 71-31,0 0 16,-1 18 0,36 70-1,0-17 1,106 17 15,-71-18-15,1-34-1,-72-36 17,1 0-17,0-18 1,52-123-1</inkml:trace>
  <inkml:trace contextRef="#ctx0" brushRef="#br0" timeOffset="118489.49">26511 10848 0,'0'70'31,"0"-17"-31,0 18 16,0 17-16,0-17 16,53 70-1,0-18 1,-53-87 0,0-1-16</inkml:trace>
  <inkml:trace contextRef="#ctx0" brushRef="#br0" timeOffset="118639.09">26529 11342 0,'0'0'0,"0"-35"16,18 35 0,52-36-1,1 36 1,-36 0 0,0 0-1</inkml:trace>
  <inkml:trace contextRef="#ctx0" brushRef="#br0" timeOffset="119492.11">25329 12524 0,'0'0'0,"-35"0"32,0 53-32,35 52 15,0 54 1,88-18-1,106-53 1,-123-88 0,52-17-1,-88-36 1,-35-53 0,0 0 15,-52 18-31,-19 0 15,0 35 1,36 53 0,-35 53-1,70-18 1,17 36 0,18-36-16</inkml:trace>
  <inkml:trace contextRef="#ctx0" brushRef="#br0" timeOffset="119720.6">26017 12629 0,'53'89'16,"-53"-54"-1,0 0-15,36 18 16,-36 18 0,70 70-1,-70-106 1,35-35 0</inkml:trace>
  <inkml:trace contextRef="#ctx0" brushRef="#br0" timeOffset="119972.47">26017 12718 0,'0'0'0,"0"-53"16,0 0-1,71 18 1,35 35 0,0 70 15,-71 36-16,-70-36 1,-89-34 0,18-36-1,71 0 1,53-18-16</inkml:trace>
  <inkml:trace contextRef="#ctx0" brushRef="#br0" timeOffset="120219.32">26582 12488 0,'0'36'31,"0"17"-31,0-1 0,35 72 31,0-36-15,1-17-1,-1-18 1</inkml:trace>
  <inkml:trace contextRef="#ctx0" brushRef="#br0" timeOffset="120393.37">26635 12753 0,'0'-35'31,"17"35"-15,19-36-16,34 36 16,71 0 15,-105-35-16</inkml:trace>
  <inkml:trace contextRef="#ctx0" brushRef="#br0" timeOffset="120569.43">26970 12559 0,'0'35'47,"0"0"-31,35-35-16,-35 53 15,35 0 1,-35 0 0</inkml:trace>
  <inkml:trace contextRef="#ctx0" brushRef="#br0" timeOffset="120711.25">26846 12365 0,'0'0'0</inkml:trace>
  <inkml:trace contextRef="#ctx0" brushRef="#br0" timeOffset="121304.95">26988 12382 0,'35'36'16,"35"34"0,-70-34-1,53-1-15,-53 0 16,71 36-1,-36-36 1,-35-53 31,0-17-31,0 0-16,53 0 15,0 35 1,17 0-1,-17 35 1,-17 18 0,-1 17-1,-35-34 1,0-54 46,0-17-62,0-1 16,0 1 0,88-35-1,-53 70 1,18 17 0,-17 18-1,-36 18 1,35-53-16,-35 36 15,70-1 1</inkml:trace>
  <inkml:trace contextRef="#ctx0" brushRef="#br0" timeOffset="121490.45">27975 12506 0,'0'0'15,"0"18"1,0 35 0,36 17-1,-1 18 1,-35-70 0,35 52-1</inkml:trace>
  <inkml:trace contextRef="#ctx0" brushRef="#br0" timeOffset="121660.99">27852 12277 0,'0'0'0,"17"0"31</inkml:trace>
  <inkml:trace contextRef="#ctx0" brushRef="#br0" timeOffset="122037.52">28099 12365 0,'35'0'16,"-35"-18"0,71 18-16,-1 0 15,18 35 1,-88-17 0,0 53 15,-17-36-16,-19 18-15,36-18 32,0 0-17,18 1 1,17-36 0,36 0-1,35 0 1,70 0-1,-141 0 1</inkml:trace>
  <inkml:trace contextRef="#ctx0" brushRef="#br0" timeOffset="122372.67">28769 12488 0,'0'0'0,"18"0"47,17 0-31,0 0-16,0 0 15,1-35 1,-36 0 0,-18-53-1,-17 88 1,-18 0-1,18 35 1,35 53 0,35 18-1,35-53 1,54 0 0,-36-53-1</inkml:trace>
  <inkml:trace contextRef="#ctx0" brushRef="#br0" timeOffset="122712.23">29139 12382 0,'36'18'46,"-36"17"-46,53 1 16,-53-1-16,53 0 16,-36 18-1,-17-88 48,0 0-63,0-18 15,53 17 1,-18 1 0,1 35-1,-89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10-08T04:38:59.332"/>
    </inkml:context>
    <inkml:brush xml:id="br0">
      <inkml:brushProperty name="width" value="0.05292" units="cm"/>
      <inkml:brushProperty name="height" value="0.05292" units="cm"/>
      <inkml:brushProperty name="color" value="#FF0000"/>
    </inkml:brush>
  </inkml:definitions>
  <inkml:trace contextRef="#ctx0" brushRef="#br0">15469 16404 0</inkml:trace>
  <inkml:trace contextRef="#ctx0" brushRef="#br0" timeOffset="3877.11">4886 13829 0,'0'0'0,"71"0"62,-19 0-46,1 0-16,0 0 15,88 0 1,18-18 0,-71 18-1,-35-35 1,0 35 0,-53 18-1</inkml:trace>
  <inkml:trace contextRef="#ctx0" brushRef="#br0" timeOffset="4172.85">5168 14164 0,'0'35'31,"18"-35"-31,17 0 16,18 0 0,88 0-1,18-17 1,-124-19 0,36 36-1,-89 0 48</inkml:trace>
  <inkml:trace contextRef="#ctx0" brushRef="#br0" timeOffset="32115.19">14076 6579 0,'0'53'172,"0"53"-172,0-35 16,0-18-16,0 35 15,0 18 1,0 105 0,0-34-1,0-19 1,0 19 0,0-89-1,0 0 1,0-35-1,0-35 17</inkml:trace>
  <inkml:trace contextRef="#ctx0" brushRef="#br0" timeOffset="34241.32">13899 7708 0,'18'35'219,"-18"-17"-203,0 0 46,18-1 1,-18 36-16,17-35-47,19 17 15,-19 1 1,-17-19-16,0 18 15,18-17 1,17 17 0,-17-35-1,-1 36 1,-17-19 15,18 1-15,0 17-1,-18-17 64,17-1-64,1-17 16,0-35 235,17 0-266,-17 17 16,-18 1-16,17-36 15,1 17 17,17-34-32,-17 52 31,-1-17-16,1 35 1,17-35 0,-35 17-1,0 0-15,18-17 16,0 17 15,-1 18 0</inkml:trace>
  <inkml:trace contextRef="#ctx0" brushRef="#br0" timeOffset="38177.9">18486 13000 0,'35'0'156,"53"0"-156,-35 0 16,0 0-16,35 0 15,-17 0-15,211 0 16,71 0 0,52 0-1,19 0 17,-72 0-17,-210 0-15,-37 0 16,54 0-1,-124 0 1</inkml:trace>
  <inkml:trace contextRef="#ctx0" brushRef="#br0" timeOffset="42065.07">24959 13582 0,'0'0'0,"0"-159"31,-18 106-31,18 18 16,-17-18-1,-1 53 1,18-18-1,0 1 1,-18-1-16,-17-52 31,0-19-31,17 54 16,-52-53 15,52 17-31,-17 18 31,35 36-15,-35-18 0,35 87 62,0 19-63,0 35-15,0-18 16,0 18-16,0 141 16,0-36-1,0 54 1,0-53 0,0-18-1,0-18 16,0-52-15,0-36 0,35 0-1,-35-70 1,-35-54 93</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10-09T04:23:58.363"/>
    </inkml:context>
    <inkml:brush xml:id="br0">
      <inkml:brushProperty name="width" value="0.05292" units="cm"/>
      <inkml:brushProperty name="height" value="0.05292" units="cm"/>
      <inkml:brushProperty name="color" value="#FF0000"/>
    </inkml:brush>
  </inkml:definitions>
  <inkml:trace contextRef="#ctx0" brushRef="#br0">2117 6862 0,'-18'17'93,"18"18"-77,0 18-16,0 0 16,-18 35-16,18-17 15,-35 35 1,-53 247-1,70-124 1,-35 106 0,0-53-1,18 18 1,0-35 0,0-195-16,35 54 15,0-18 1,0 17-1,0-35 1,0-35 0,0 35-1,0 1 17,0 16-17,0 1 1,0-18-1,0-35 1,0 18 0,0-36-1,0 36 1,0-1 0,0-34-1,0 52 1,0-53-1,0 36 1,0-18 0,0-18 15,0-18-15,0 1-1,0 17 141,-18 1-156,18-19 32,0 19-32,0-19 15,0 1 1,0 17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8F84-6CFB-E919-0DFB-D9310CFEE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E1FCED-2749-850C-5FF4-A1BF949FD3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5BF901-638D-3DA1-B5E1-83AECBCD43A4}"/>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5" name="Footer Placeholder 4">
            <a:extLst>
              <a:ext uri="{FF2B5EF4-FFF2-40B4-BE49-F238E27FC236}">
                <a16:creationId xmlns:a16="http://schemas.microsoft.com/office/drawing/2014/main" id="{8DE2B395-857C-14B9-4229-BE187EB02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CED7A-6A1E-96EF-6D00-36975B4741F0}"/>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210495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2E41-E9B0-0918-1138-50C9D6409E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B4980F-47CF-CDDB-B803-DAD429695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CA8A0-E32A-809F-0D79-DA6482EC1670}"/>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5" name="Footer Placeholder 4">
            <a:extLst>
              <a:ext uri="{FF2B5EF4-FFF2-40B4-BE49-F238E27FC236}">
                <a16:creationId xmlns:a16="http://schemas.microsoft.com/office/drawing/2014/main" id="{384F816B-A267-3D33-5581-42284E501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52237-1EC9-96BF-CE63-6B2806503337}"/>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360739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E34AC-557F-50C9-EC6C-6817A953F3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78BC1-E37E-6621-BEC7-FC9B1859B6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3B928-2CA8-EF51-9B47-DC6D8A6221DC}"/>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5" name="Footer Placeholder 4">
            <a:extLst>
              <a:ext uri="{FF2B5EF4-FFF2-40B4-BE49-F238E27FC236}">
                <a16:creationId xmlns:a16="http://schemas.microsoft.com/office/drawing/2014/main" id="{F56EFF5C-B61C-D04F-53DB-978D81DAE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A4A22-58F4-D87A-40F1-461DF8DBBC11}"/>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16814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5E15-7E23-E707-BA96-C7B791D46D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DFC8FD-2155-D9DA-736B-BA329D60EA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302C3-8A13-D4BA-2DA5-E6426313AC19}"/>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5" name="Footer Placeholder 4">
            <a:extLst>
              <a:ext uri="{FF2B5EF4-FFF2-40B4-BE49-F238E27FC236}">
                <a16:creationId xmlns:a16="http://schemas.microsoft.com/office/drawing/2014/main" id="{D2BB37E4-43DB-FF53-9809-C7EF87176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73D5E-B543-5FC2-49A7-B45AED07D1C7}"/>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166559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F5A8-A638-ADF0-3F31-186F981B65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08CC84-42DF-FAAB-1FF9-718284DBC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6D520-768E-C0FA-F4F9-D9A856DF4BA0}"/>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5" name="Footer Placeholder 4">
            <a:extLst>
              <a:ext uri="{FF2B5EF4-FFF2-40B4-BE49-F238E27FC236}">
                <a16:creationId xmlns:a16="http://schemas.microsoft.com/office/drawing/2014/main" id="{1FA1652A-9BC7-DA7D-6BCB-84F43574C7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12856-5240-EE6D-F640-08CA1AC69D5C}"/>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14774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B19B-8EEB-463C-3977-E2FC000E4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96670B-43BF-3498-E258-6A587890F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9DBC06-F06B-E976-216D-37B27E563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DCE984-3843-6983-F393-0539008CDB01}"/>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6" name="Footer Placeholder 5">
            <a:extLst>
              <a:ext uri="{FF2B5EF4-FFF2-40B4-BE49-F238E27FC236}">
                <a16:creationId xmlns:a16="http://schemas.microsoft.com/office/drawing/2014/main" id="{F2FACDF9-E550-D961-4E71-812FBE7796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77A36-B0BD-D68E-BA87-FB5909E3ABD4}"/>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84538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3CFF-0675-F253-2BE2-4C6E9248C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287411-6D91-C045-A35D-509E9B2AA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27758-3B8C-A5D2-C9DE-BAA904F87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CC5E16-6AE5-7B4D-780E-C917EF950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9C58A-3E08-4B9A-8D97-97B5F95CF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0BE260-470C-9DB0-DD4E-1E7921E2B133}"/>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8" name="Footer Placeholder 7">
            <a:extLst>
              <a:ext uri="{FF2B5EF4-FFF2-40B4-BE49-F238E27FC236}">
                <a16:creationId xmlns:a16="http://schemas.microsoft.com/office/drawing/2014/main" id="{794A18C2-277C-6DA4-81B4-41645226CA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BD86E6-51E4-C3FC-E607-6DED8AD7EF2F}"/>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125336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B8F8-CABC-1D1E-2F55-01B47EA890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7B5DF4-42B4-DFB3-205B-782778254370}"/>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4" name="Footer Placeholder 3">
            <a:extLst>
              <a:ext uri="{FF2B5EF4-FFF2-40B4-BE49-F238E27FC236}">
                <a16:creationId xmlns:a16="http://schemas.microsoft.com/office/drawing/2014/main" id="{991528C8-26E8-24E8-EF9E-ED476D715F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D64D21-069C-BB4E-BF50-1A305937305B}"/>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370783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F8FD2-C144-24A9-D497-AD655BD78E42}"/>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3" name="Footer Placeholder 2">
            <a:extLst>
              <a:ext uri="{FF2B5EF4-FFF2-40B4-BE49-F238E27FC236}">
                <a16:creationId xmlns:a16="http://schemas.microsoft.com/office/drawing/2014/main" id="{6966AA25-FBF0-2AC8-2F15-AE316C7B2F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62AD09-522D-235E-D3A6-0A149CBD548F}"/>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89636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1DFA-915C-69D4-F247-B58254F4C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61E432-540A-6E21-6C04-2DF41588F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C2F72B-C28A-47F6-70DB-1B67BC061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5978D-EDCD-CA40-12FF-5FEFBEC15DBF}"/>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6" name="Footer Placeholder 5">
            <a:extLst>
              <a:ext uri="{FF2B5EF4-FFF2-40B4-BE49-F238E27FC236}">
                <a16:creationId xmlns:a16="http://schemas.microsoft.com/office/drawing/2014/main" id="{2A0B4B30-BE2B-648D-1178-D474CB5E72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22B5CA-B115-DDA7-E99B-78CAA2849396}"/>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190751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3364-C71F-DF62-19B7-481427E10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909C04-8217-5ECB-4D48-6E096E440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AF6429-5C69-17CB-00E4-22A891370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E0AA4-FC20-0918-5ECA-4C129F1EAD70}"/>
              </a:ext>
            </a:extLst>
          </p:cNvPr>
          <p:cNvSpPr>
            <a:spLocks noGrp="1"/>
          </p:cNvSpPr>
          <p:nvPr>
            <p:ph type="dt" sz="half" idx="10"/>
          </p:nvPr>
        </p:nvSpPr>
        <p:spPr/>
        <p:txBody>
          <a:bodyPr/>
          <a:lstStyle/>
          <a:p>
            <a:fld id="{F73FA67F-3BA9-4B2C-9D9F-C685C12680CB}" type="datetimeFigureOut">
              <a:rPr lang="en-IN" smtClean="0"/>
              <a:t>09-10-2022</a:t>
            </a:fld>
            <a:endParaRPr lang="en-IN"/>
          </a:p>
        </p:txBody>
      </p:sp>
      <p:sp>
        <p:nvSpPr>
          <p:cNvPr id="6" name="Footer Placeholder 5">
            <a:extLst>
              <a:ext uri="{FF2B5EF4-FFF2-40B4-BE49-F238E27FC236}">
                <a16:creationId xmlns:a16="http://schemas.microsoft.com/office/drawing/2014/main" id="{3EE0834D-9F24-7591-E7E2-4A3D5AC3C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3641A-DC85-4184-DAA7-BB1736DB131C}"/>
              </a:ext>
            </a:extLst>
          </p:cNvPr>
          <p:cNvSpPr>
            <a:spLocks noGrp="1"/>
          </p:cNvSpPr>
          <p:nvPr>
            <p:ph type="sldNum" sz="quarter" idx="12"/>
          </p:nvPr>
        </p:nvSpPr>
        <p:spPr/>
        <p:txBody>
          <a:bodyPr/>
          <a:lstStyle/>
          <a:p>
            <a:fld id="{501FD059-96BC-4BAA-ABF0-30F5E56748B3}" type="slidenum">
              <a:rPr lang="en-IN" smtClean="0"/>
              <a:t>‹#›</a:t>
            </a:fld>
            <a:endParaRPr lang="en-IN"/>
          </a:p>
        </p:txBody>
      </p:sp>
    </p:spTree>
    <p:extLst>
      <p:ext uri="{BB962C8B-B14F-4D97-AF65-F5344CB8AC3E}">
        <p14:creationId xmlns:p14="http://schemas.microsoft.com/office/powerpoint/2010/main" val="65048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C311A-39CD-7F88-1C3F-1624892A3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3E1915-A16D-CD29-519B-4F5C1F632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4EB5C-DC2B-F409-8FD4-B3F400735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FA67F-3BA9-4B2C-9D9F-C685C12680CB}" type="datetimeFigureOut">
              <a:rPr lang="en-IN" smtClean="0"/>
              <a:t>09-10-2022</a:t>
            </a:fld>
            <a:endParaRPr lang="en-IN"/>
          </a:p>
        </p:txBody>
      </p:sp>
      <p:sp>
        <p:nvSpPr>
          <p:cNvPr id="5" name="Footer Placeholder 4">
            <a:extLst>
              <a:ext uri="{FF2B5EF4-FFF2-40B4-BE49-F238E27FC236}">
                <a16:creationId xmlns:a16="http://schemas.microsoft.com/office/drawing/2014/main" id="{862EF356-5A8B-ACB1-444A-00EA003B2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CB3281-8B59-3ACD-D8B1-3537016B5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FD059-96BC-4BAA-ABF0-30F5E56748B3}" type="slidenum">
              <a:rPr lang="en-IN" smtClean="0"/>
              <a:t>‹#›</a:t>
            </a:fld>
            <a:endParaRPr lang="en-IN"/>
          </a:p>
        </p:txBody>
      </p:sp>
    </p:spTree>
    <p:extLst>
      <p:ext uri="{BB962C8B-B14F-4D97-AF65-F5344CB8AC3E}">
        <p14:creationId xmlns:p14="http://schemas.microsoft.com/office/powerpoint/2010/main" val="2497160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0x0fff.com/spark-memory-managem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2CDE-D9D2-A1ED-45BE-5300722080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63994C-5331-B1BA-3D3F-D12A2D313CE4}"/>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D2D5FE84-2FF1-11E7-1EC5-C636C2CCFF07}"/>
              </a:ext>
            </a:extLst>
          </p:cNvPr>
          <p:cNvPicPr>
            <a:picLocks noChangeAspect="1"/>
          </p:cNvPicPr>
          <p:nvPr/>
        </p:nvPicPr>
        <p:blipFill>
          <a:blip r:embed="rId2"/>
          <a:stretch>
            <a:fillRect/>
          </a:stretch>
        </p:blipFill>
        <p:spPr>
          <a:xfrm>
            <a:off x="745555" y="1146875"/>
            <a:ext cx="10700890" cy="5030088"/>
          </a:xfrm>
          <a:prstGeom prst="rect">
            <a:avLst/>
          </a:prstGeom>
        </p:spPr>
      </p:pic>
    </p:spTree>
    <p:extLst>
      <p:ext uri="{BB962C8B-B14F-4D97-AF65-F5344CB8AC3E}">
        <p14:creationId xmlns:p14="http://schemas.microsoft.com/office/powerpoint/2010/main" val="207454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8192-FBBA-10F4-9BE5-B13A947521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27FE41-FCDF-AA8D-02CB-6EFEAF5550FF}"/>
              </a:ext>
            </a:extLst>
          </p:cNvPr>
          <p:cNvSpPr>
            <a:spLocks noGrp="1"/>
          </p:cNvSpPr>
          <p:nvPr>
            <p:ph idx="1"/>
          </p:nvPr>
        </p:nvSpPr>
        <p:spPr/>
        <p:txBody>
          <a:bodyPr>
            <a:normAutofit fontScale="92500"/>
          </a:bodyPr>
          <a:lstStyle/>
          <a:p>
            <a:r>
              <a:rPr lang="en-US" b="1" i="1" dirty="0">
                <a:solidFill>
                  <a:srgbClr val="0000FF"/>
                </a:solidFill>
                <a:effectLst/>
                <a:latin typeface="Open Sans" panose="020B0606030504020204" pitchFamily="34" charset="0"/>
              </a:rPr>
              <a:t>Storage Memory</a:t>
            </a:r>
            <a:r>
              <a:rPr lang="en-US" b="0" i="0" dirty="0">
                <a:solidFill>
                  <a:srgbClr val="444444"/>
                </a:solidFill>
                <a:effectLst/>
                <a:latin typeface="Open Sans" panose="020B0606030504020204" pitchFamily="34" charset="0"/>
              </a:rPr>
              <a:t>. This pool is used for both storing Apache Spark cached data and for temporary space serialized data. Also all the “broadcast” variables are stored there as cached blocks.</a:t>
            </a:r>
          </a:p>
          <a:p>
            <a:endParaRPr lang="en-US" dirty="0">
              <a:solidFill>
                <a:srgbClr val="444444"/>
              </a:solidFill>
              <a:latin typeface="Open Sans" panose="020B0606030504020204" pitchFamily="34" charset="0"/>
            </a:endParaRPr>
          </a:p>
          <a:p>
            <a:r>
              <a:rPr lang="en-US" b="1" i="1" dirty="0">
                <a:solidFill>
                  <a:srgbClr val="0000FF"/>
                </a:solidFill>
                <a:effectLst/>
                <a:latin typeface="Open Sans" panose="020B0606030504020204" pitchFamily="34" charset="0"/>
              </a:rPr>
              <a:t>Execution Memory</a:t>
            </a:r>
            <a:r>
              <a:rPr lang="en-US" b="0" i="0" dirty="0">
                <a:solidFill>
                  <a:srgbClr val="444444"/>
                </a:solidFill>
                <a:effectLst/>
                <a:latin typeface="Open Sans" panose="020B0606030504020204" pitchFamily="34" charset="0"/>
              </a:rPr>
              <a:t>. This pool is used for storing the objects required during the execution of Spark tasks. For example, it is used to store </a:t>
            </a:r>
            <a:r>
              <a:rPr lang="en-US" b="0" i="0" dirty="0">
                <a:solidFill>
                  <a:srgbClr val="21759B"/>
                </a:solidFill>
                <a:effectLst/>
                <a:latin typeface="Open Sans" panose="020B0606030504020204" pitchFamily="34" charset="0"/>
              </a:rPr>
              <a:t>shuffle intermediate buffer on the Map side</a:t>
            </a:r>
            <a:r>
              <a:rPr lang="en-US" b="0" i="0" dirty="0">
                <a:solidFill>
                  <a:srgbClr val="444444"/>
                </a:solidFill>
                <a:effectLst/>
                <a:latin typeface="Open Sans" panose="020B0606030504020204" pitchFamily="34" charset="0"/>
              </a:rPr>
              <a:t> in memory, also it is used to store hash table for hash aggregation step. This pool also supports spilling on disk if not enough memory is available, but the blocks from this pool cannot be forcefully evicted by other threads (tasks).</a:t>
            </a:r>
          </a:p>
          <a:p>
            <a:endParaRPr lang="en-IN" dirty="0"/>
          </a:p>
        </p:txBody>
      </p:sp>
    </p:spTree>
    <p:extLst>
      <p:ext uri="{BB962C8B-B14F-4D97-AF65-F5344CB8AC3E}">
        <p14:creationId xmlns:p14="http://schemas.microsoft.com/office/powerpoint/2010/main" val="111055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BFEE-0C89-BCC5-C8B0-1A1819FB9B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0FA726-CC48-BFF0-C805-1C3E35A0C532}"/>
              </a:ext>
            </a:extLst>
          </p:cNvPr>
          <p:cNvSpPr>
            <a:spLocks noGrp="1"/>
          </p:cNvSpPr>
          <p:nvPr>
            <p:ph idx="1"/>
          </p:nvPr>
        </p:nvSpPr>
        <p:spPr/>
        <p:txBody>
          <a:bodyPr/>
          <a:lstStyle/>
          <a:p>
            <a:r>
              <a:rPr lang="en-US" dirty="0">
                <a:hlinkClick r:id="rId2"/>
              </a:rPr>
              <a:t>Spark Memory Management | Distributed Systems Architecture (0x0fff.com)</a:t>
            </a:r>
            <a:endParaRPr lang="en-IN" dirty="0"/>
          </a:p>
        </p:txBody>
      </p:sp>
    </p:spTree>
    <p:extLst>
      <p:ext uri="{BB962C8B-B14F-4D97-AF65-F5344CB8AC3E}">
        <p14:creationId xmlns:p14="http://schemas.microsoft.com/office/powerpoint/2010/main" val="364870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02D4-5C06-EABB-A0F5-EFE2E3D3BB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2FA8B9-F0B2-E5C1-7B47-0900A2413FD4}"/>
              </a:ext>
            </a:extLst>
          </p:cNvPr>
          <p:cNvSpPr>
            <a:spLocks noGrp="1"/>
          </p:cNvSpPr>
          <p:nvPr>
            <p:ph idx="1"/>
          </p:nvPr>
        </p:nvSpPr>
        <p:spPr/>
        <p:txBody>
          <a:bodyPr/>
          <a:lstStyle/>
          <a:p>
            <a:pPr marL="0" indent="0" algn="l" fontAlgn="base">
              <a:buNone/>
            </a:pPr>
            <a:r>
              <a:rPr lang="en-US" b="1" i="0" dirty="0">
                <a:solidFill>
                  <a:srgbClr val="1E73BE"/>
                </a:solidFill>
                <a:effectLst/>
                <a:latin typeface="Open Sans" panose="020B0606030504020204" pitchFamily="34" charset="0"/>
              </a:rPr>
              <a:t>Adaptive Query Execution Features</a:t>
            </a:r>
          </a:p>
          <a:p>
            <a:pPr algn="l" fontAlgn="base">
              <a:buFont typeface="Arial" panose="020B0604020202020204" pitchFamily="34" charset="0"/>
              <a:buChar char="•"/>
            </a:pPr>
            <a:r>
              <a:rPr lang="en-US" b="0" i="0" dirty="0">
                <a:solidFill>
                  <a:srgbClr val="000000"/>
                </a:solidFill>
                <a:effectLst/>
                <a:latin typeface="inherit"/>
              </a:rPr>
              <a:t>Reducing Post-shuffle Partitions. (</a:t>
            </a:r>
            <a:r>
              <a:rPr lang="en-US" b="0" i="0" dirty="0" err="1">
                <a:solidFill>
                  <a:srgbClr val="000000"/>
                </a:solidFill>
                <a:effectLst/>
                <a:latin typeface="inherit"/>
              </a:rPr>
              <a:t>Dynamially</a:t>
            </a:r>
            <a:r>
              <a:rPr lang="en-US" b="0" i="0" dirty="0">
                <a:solidFill>
                  <a:srgbClr val="000000"/>
                </a:solidFill>
                <a:effectLst/>
                <a:latin typeface="inherit"/>
              </a:rPr>
              <a:t> coalesce partition)</a:t>
            </a:r>
          </a:p>
          <a:p>
            <a:pPr algn="l" fontAlgn="base">
              <a:buFont typeface="Arial" panose="020B0604020202020204" pitchFamily="34" charset="0"/>
              <a:buChar char="•"/>
            </a:pPr>
            <a:r>
              <a:rPr lang="en-US" b="0" i="0" dirty="0">
                <a:solidFill>
                  <a:srgbClr val="000000"/>
                </a:solidFill>
                <a:effectLst/>
                <a:latin typeface="inherit"/>
              </a:rPr>
              <a:t>Switching Join Strategies to broadcast Join (Dynamically check size)</a:t>
            </a:r>
          </a:p>
          <a:p>
            <a:pPr algn="l" fontAlgn="base">
              <a:buFont typeface="Arial" panose="020B0604020202020204" pitchFamily="34" charset="0"/>
              <a:buChar char="•"/>
            </a:pPr>
            <a:r>
              <a:rPr lang="en-US" b="0" i="0" dirty="0">
                <a:solidFill>
                  <a:srgbClr val="000000"/>
                </a:solidFill>
                <a:effectLst/>
                <a:latin typeface="inherit"/>
              </a:rPr>
              <a:t>Optimizing Skew Join ( By splitting the skewed one based some threshold like size&gt;256 MB and 5* times the average size)</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0DB56CD-B81A-990A-1731-B3D5DB212072}"/>
                  </a:ext>
                </a:extLst>
              </p14:cNvPr>
              <p14:cNvContentPartPr/>
              <p14:nvPr/>
            </p14:nvContentPartPr>
            <p14:xfrm>
              <a:off x="615960" y="2470320"/>
              <a:ext cx="146520" cy="1467000"/>
            </p14:xfrm>
          </p:contentPart>
        </mc:Choice>
        <mc:Fallback xmlns="">
          <p:pic>
            <p:nvPicPr>
              <p:cNvPr id="4" name="Ink 3">
                <a:extLst>
                  <a:ext uri="{FF2B5EF4-FFF2-40B4-BE49-F238E27FC236}">
                    <a16:creationId xmlns:a16="http://schemas.microsoft.com/office/drawing/2014/main" id="{20DB56CD-B81A-990A-1731-B3D5DB212072}"/>
                  </a:ext>
                </a:extLst>
              </p:cNvPr>
              <p:cNvPicPr/>
              <p:nvPr/>
            </p:nvPicPr>
            <p:blipFill>
              <a:blip r:embed="rId3"/>
              <a:stretch>
                <a:fillRect/>
              </a:stretch>
            </p:blipFill>
            <p:spPr>
              <a:xfrm>
                <a:off x="606600" y="2460960"/>
                <a:ext cx="165240" cy="1485720"/>
              </a:xfrm>
              <a:prstGeom prst="rect">
                <a:avLst/>
              </a:prstGeom>
            </p:spPr>
          </p:pic>
        </mc:Fallback>
      </mc:AlternateContent>
    </p:spTree>
    <p:extLst>
      <p:ext uri="{BB962C8B-B14F-4D97-AF65-F5344CB8AC3E}">
        <p14:creationId xmlns:p14="http://schemas.microsoft.com/office/powerpoint/2010/main" val="122240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3933-BDB9-9AAE-DFE1-0994BF368CB0}"/>
              </a:ext>
            </a:extLst>
          </p:cNvPr>
          <p:cNvSpPr>
            <a:spLocks noGrp="1"/>
          </p:cNvSpPr>
          <p:nvPr>
            <p:ph type="title"/>
          </p:nvPr>
        </p:nvSpPr>
        <p:spPr/>
        <p:txBody>
          <a:bodyPr/>
          <a:lstStyle/>
          <a:p>
            <a:r>
              <a:rPr lang="en-US" dirty="0"/>
              <a:t>Spark Resource Allocation</a:t>
            </a:r>
            <a:endParaRPr lang="en-IN" dirty="0"/>
          </a:p>
        </p:txBody>
      </p:sp>
      <p:sp>
        <p:nvSpPr>
          <p:cNvPr id="3" name="Content Placeholder 2">
            <a:extLst>
              <a:ext uri="{FF2B5EF4-FFF2-40B4-BE49-F238E27FC236}">
                <a16:creationId xmlns:a16="http://schemas.microsoft.com/office/drawing/2014/main" id="{D7AFA1FA-A574-E3C9-4215-6CD4B2B443D1}"/>
              </a:ext>
            </a:extLst>
          </p:cNvPr>
          <p:cNvSpPr>
            <a:spLocks noGrp="1"/>
          </p:cNvSpPr>
          <p:nvPr>
            <p:ph idx="1"/>
          </p:nvPr>
        </p:nvSpPr>
        <p:spPr/>
        <p:txBody>
          <a:bodyPr/>
          <a:lstStyle/>
          <a:p>
            <a:r>
              <a:rPr lang="en-US" dirty="0"/>
              <a:t>Static Allocation</a:t>
            </a:r>
          </a:p>
          <a:p>
            <a:r>
              <a:rPr lang="en-US" dirty="0"/>
              <a:t>Dynamic Allocation (You can enable it explicitly)</a:t>
            </a:r>
            <a:endParaRPr lang="en-IN" dirty="0"/>
          </a:p>
        </p:txBody>
      </p:sp>
    </p:spTree>
    <p:extLst>
      <p:ext uri="{BB962C8B-B14F-4D97-AF65-F5344CB8AC3E}">
        <p14:creationId xmlns:p14="http://schemas.microsoft.com/office/powerpoint/2010/main" val="266302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0811-B876-36A0-3CE5-FD60C0A36F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EF2ED0-FF55-D6D3-B311-56BDCEA1B78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5B6572A-6516-01F5-0B80-6E066C412A68}"/>
              </a:ext>
            </a:extLst>
          </p:cNvPr>
          <p:cNvPicPr>
            <a:picLocks noChangeAspect="1"/>
          </p:cNvPicPr>
          <p:nvPr/>
        </p:nvPicPr>
        <p:blipFill>
          <a:blip r:embed="rId2"/>
          <a:stretch>
            <a:fillRect/>
          </a:stretch>
        </p:blipFill>
        <p:spPr>
          <a:xfrm>
            <a:off x="1066800" y="1966912"/>
            <a:ext cx="10058400" cy="29241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45E6B13-2C4E-4D8A-334E-A01BD83C8B65}"/>
                  </a:ext>
                </a:extLst>
              </p14:cNvPr>
              <p14:cNvContentPartPr/>
              <p14:nvPr/>
            </p14:nvContentPartPr>
            <p14:xfrm>
              <a:off x="2781360" y="1104840"/>
              <a:ext cx="7810920" cy="4223160"/>
            </p14:xfrm>
          </p:contentPart>
        </mc:Choice>
        <mc:Fallback xmlns="">
          <p:pic>
            <p:nvPicPr>
              <p:cNvPr id="6" name="Ink 5">
                <a:extLst>
                  <a:ext uri="{FF2B5EF4-FFF2-40B4-BE49-F238E27FC236}">
                    <a16:creationId xmlns:a16="http://schemas.microsoft.com/office/drawing/2014/main" id="{945E6B13-2C4E-4D8A-334E-A01BD83C8B65}"/>
                  </a:ext>
                </a:extLst>
              </p:cNvPr>
              <p:cNvPicPr/>
              <p:nvPr/>
            </p:nvPicPr>
            <p:blipFill>
              <a:blip r:embed="rId4"/>
              <a:stretch>
                <a:fillRect/>
              </a:stretch>
            </p:blipFill>
            <p:spPr>
              <a:xfrm>
                <a:off x="2772000" y="1095480"/>
                <a:ext cx="7829640" cy="4241880"/>
              </a:xfrm>
              <a:prstGeom prst="rect">
                <a:avLst/>
              </a:prstGeom>
            </p:spPr>
          </p:pic>
        </mc:Fallback>
      </mc:AlternateContent>
    </p:spTree>
    <p:extLst>
      <p:ext uri="{BB962C8B-B14F-4D97-AF65-F5344CB8AC3E}">
        <p14:creationId xmlns:p14="http://schemas.microsoft.com/office/powerpoint/2010/main" val="361947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740B-8280-9E33-3D61-17E5E0FA9E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E0C79C-DA89-D312-2E01-E2A5378CDC6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E77CCA6-DD9D-E43C-64DD-9DCC74DF7C7C}"/>
              </a:ext>
            </a:extLst>
          </p:cNvPr>
          <p:cNvPicPr>
            <a:picLocks noChangeAspect="1"/>
          </p:cNvPicPr>
          <p:nvPr/>
        </p:nvPicPr>
        <p:blipFill>
          <a:blip r:embed="rId2"/>
          <a:stretch>
            <a:fillRect/>
          </a:stretch>
        </p:blipFill>
        <p:spPr>
          <a:xfrm>
            <a:off x="1038225" y="2353469"/>
            <a:ext cx="9277350" cy="329565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33BA7B2-0D92-BF6A-BA71-1DE123A4C173}"/>
                  </a:ext>
                </a:extLst>
              </p14:cNvPr>
              <p14:cNvContentPartPr/>
              <p14:nvPr/>
            </p14:nvContentPartPr>
            <p14:xfrm>
              <a:off x="1758960" y="2368440"/>
              <a:ext cx="7226640" cy="3537360"/>
            </p14:xfrm>
          </p:contentPart>
        </mc:Choice>
        <mc:Fallback xmlns="">
          <p:pic>
            <p:nvPicPr>
              <p:cNvPr id="6" name="Ink 5">
                <a:extLst>
                  <a:ext uri="{FF2B5EF4-FFF2-40B4-BE49-F238E27FC236}">
                    <a16:creationId xmlns:a16="http://schemas.microsoft.com/office/drawing/2014/main" id="{233BA7B2-0D92-BF6A-BA71-1DE123A4C173}"/>
                  </a:ext>
                </a:extLst>
              </p:cNvPr>
              <p:cNvPicPr/>
              <p:nvPr/>
            </p:nvPicPr>
            <p:blipFill>
              <a:blip r:embed="rId4"/>
              <a:stretch>
                <a:fillRect/>
              </a:stretch>
            </p:blipFill>
            <p:spPr>
              <a:xfrm>
                <a:off x="1749600" y="2359080"/>
                <a:ext cx="7245360" cy="3556080"/>
              </a:xfrm>
              <a:prstGeom prst="rect">
                <a:avLst/>
              </a:prstGeom>
            </p:spPr>
          </p:pic>
        </mc:Fallback>
      </mc:AlternateContent>
    </p:spTree>
    <p:extLst>
      <p:ext uri="{BB962C8B-B14F-4D97-AF65-F5344CB8AC3E}">
        <p14:creationId xmlns:p14="http://schemas.microsoft.com/office/powerpoint/2010/main" val="404594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71D6-CDED-A3B8-D4C7-CCE1024D3D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51BFA2-5C7F-9B2C-E80D-80E2D89B614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385043-36BE-9768-073B-421239BD8597}"/>
              </a:ext>
            </a:extLst>
          </p:cNvPr>
          <p:cNvPicPr>
            <a:picLocks noChangeAspect="1"/>
          </p:cNvPicPr>
          <p:nvPr/>
        </p:nvPicPr>
        <p:blipFill>
          <a:blip r:embed="rId2"/>
          <a:stretch>
            <a:fillRect/>
          </a:stretch>
        </p:blipFill>
        <p:spPr>
          <a:xfrm>
            <a:off x="1917305" y="0"/>
            <a:ext cx="8357389" cy="6686550"/>
          </a:xfrm>
          <a:prstGeom prst="rect">
            <a:avLst/>
          </a:prstGeom>
        </p:spPr>
      </p:pic>
    </p:spTree>
    <p:extLst>
      <p:ext uri="{BB962C8B-B14F-4D97-AF65-F5344CB8AC3E}">
        <p14:creationId xmlns:p14="http://schemas.microsoft.com/office/powerpoint/2010/main" val="426710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E028-1C7E-86AF-F69C-28AF2AC015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52F2EF-1B4A-7731-560C-DEC15B6B30D4}"/>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32258FDD-7EA0-A852-326A-F60CE330AA22}"/>
              </a:ext>
            </a:extLst>
          </p:cNvPr>
          <p:cNvPicPr>
            <a:picLocks noChangeAspect="1"/>
          </p:cNvPicPr>
          <p:nvPr/>
        </p:nvPicPr>
        <p:blipFill>
          <a:blip r:embed="rId2"/>
          <a:stretch>
            <a:fillRect/>
          </a:stretch>
        </p:blipFill>
        <p:spPr>
          <a:xfrm>
            <a:off x="838201" y="2286000"/>
            <a:ext cx="10515600" cy="2286000"/>
          </a:xfrm>
          <a:prstGeom prst="rect">
            <a:avLst/>
          </a:prstGeom>
        </p:spPr>
      </p:pic>
    </p:spTree>
    <p:extLst>
      <p:ext uri="{BB962C8B-B14F-4D97-AF65-F5344CB8AC3E}">
        <p14:creationId xmlns:p14="http://schemas.microsoft.com/office/powerpoint/2010/main" val="7822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0EEF-4035-D059-9A40-76413C82E4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0E82AD-4480-F4E0-2779-CD1007EBCDF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260A244-2384-A2F6-0169-AEA53AC4BEFB}"/>
              </a:ext>
            </a:extLst>
          </p:cNvPr>
          <p:cNvPicPr>
            <a:picLocks noChangeAspect="1"/>
          </p:cNvPicPr>
          <p:nvPr/>
        </p:nvPicPr>
        <p:blipFill>
          <a:blip r:embed="rId2"/>
          <a:stretch>
            <a:fillRect/>
          </a:stretch>
        </p:blipFill>
        <p:spPr>
          <a:xfrm>
            <a:off x="2747367" y="0"/>
            <a:ext cx="6697266" cy="6492875"/>
          </a:xfrm>
          <a:prstGeom prst="rect">
            <a:avLst/>
          </a:prstGeom>
        </p:spPr>
      </p:pic>
    </p:spTree>
    <p:extLst>
      <p:ext uri="{BB962C8B-B14F-4D97-AF65-F5344CB8AC3E}">
        <p14:creationId xmlns:p14="http://schemas.microsoft.com/office/powerpoint/2010/main" val="62146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81EA-F2DC-DBB9-96D4-86771E013E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37408E-3C79-01E9-4897-1059DA1E1003}"/>
              </a:ext>
            </a:extLst>
          </p:cNvPr>
          <p:cNvSpPr>
            <a:spLocks noGrp="1"/>
          </p:cNvSpPr>
          <p:nvPr>
            <p:ph idx="1"/>
          </p:nvPr>
        </p:nvSpPr>
        <p:spPr/>
        <p:txBody>
          <a:bodyPr>
            <a:normAutofit fontScale="92500" lnSpcReduction="10000"/>
          </a:bodyPr>
          <a:lstStyle/>
          <a:p>
            <a:pPr marL="0" indent="0">
              <a:buNone/>
            </a:pPr>
            <a:r>
              <a:rPr lang="en-US" b="0" i="0" dirty="0">
                <a:solidFill>
                  <a:srgbClr val="444444"/>
                </a:solidFill>
                <a:effectLst/>
                <a:latin typeface="Open Sans" panose="020B0606030504020204" pitchFamily="34" charset="0"/>
              </a:rPr>
              <a:t>if you don’t give Spark executor at least </a:t>
            </a:r>
            <a:r>
              <a:rPr lang="en-US" b="0" i="1" dirty="0">
                <a:solidFill>
                  <a:srgbClr val="993300"/>
                </a:solidFill>
                <a:effectLst/>
                <a:latin typeface="Open Sans" panose="020B0606030504020204" pitchFamily="34" charset="0"/>
              </a:rPr>
              <a:t>1.5 * Reserved Memory = 450MB</a:t>
            </a:r>
            <a:r>
              <a:rPr lang="en-US" b="0" i="0" dirty="0">
                <a:solidFill>
                  <a:srgbClr val="444444"/>
                </a:solidFill>
                <a:effectLst/>
                <a:latin typeface="Open Sans" panose="020B0606030504020204" pitchFamily="34" charset="0"/>
              </a:rPr>
              <a:t> heap, it will fail with “please use larger heap size” error message.</a:t>
            </a:r>
          </a:p>
          <a:p>
            <a:pPr marL="0" indent="0">
              <a:buNone/>
            </a:pPr>
            <a:endParaRPr lang="en-US" dirty="0">
              <a:solidFill>
                <a:srgbClr val="444444"/>
              </a:solidFill>
              <a:latin typeface="Open Sans" panose="020B0606030504020204" pitchFamily="34" charset="0"/>
            </a:endParaRPr>
          </a:p>
          <a:p>
            <a:pPr marL="0" indent="0">
              <a:buNone/>
            </a:pPr>
            <a:r>
              <a:rPr lang="en-IN" b="1" i="1" dirty="0">
                <a:solidFill>
                  <a:srgbClr val="0000FF"/>
                </a:solidFill>
                <a:effectLst/>
                <a:latin typeface="Open Sans" panose="020B0606030504020204" pitchFamily="34" charset="0"/>
              </a:rPr>
              <a:t>User Memory</a:t>
            </a:r>
            <a:r>
              <a:rPr lang="en-IN" b="0" i="0" dirty="0">
                <a:solidFill>
                  <a:srgbClr val="444444"/>
                </a:solidFill>
                <a:effectLst/>
                <a:latin typeface="Open Sans" panose="020B0606030504020204" pitchFamily="34" charset="0"/>
              </a:rPr>
              <a:t>.</a:t>
            </a:r>
            <a:r>
              <a:rPr lang="en-US" b="0" i="0" dirty="0">
                <a:solidFill>
                  <a:srgbClr val="444444"/>
                </a:solidFill>
                <a:effectLst/>
                <a:latin typeface="Open Sans" panose="020B0606030504020204" pitchFamily="34" charset="0"/>
              </a:rPr>
              <a:t>: </a:t>
            </a:r>
            <a:r>
              <a:rPr lang="en-US" b="0" i="0" dirty="0">
                <a:solidFill>
                  <a:srgbClr val="993300"/>
                </a:solidFill>
                <a:effectLst/>
                <a:latin typeface="Open Sans" panose="020B0606030504020204" pitchFamily="34" charset="0"/>
              </a:rPr>
              <a:t>(“</a:t>
            </a:r>
            <a:r>
              <a:rPr lang="en-US" b="0" i="1" dirty="0">
                <a:solidFill>
                  <a:srgbClr val="993300"/>
                </a:solidFill>
                <a:effectLst/>
                <a:latin typeface="Open Sans" panose="020B0606030504020204" pitchFamily="34" charset="0"/>
              </a:rPr>
              <a:t>Java Heap</a:t>
            </a:r>
            <a:r>
              <a:rPr lang="en-US" b="0" i="0" dirty="0">
                <a:solidFill>
                  <a:srgbClr val="993300"/>
                </a:solidFill>
                <a:effectLst/>
                <a:latin typeface="Open Sans" panose="020B0606030504020204" pitchFamily="34" charset="0"/>
              </a:rPr>
              <a:t>” – “</a:t>
            </a:r>
            <a:r>
              <a:rPr lang="en-US" b="0" i="1" dirty="0">
                <a:solidFill>
                  <a:srgbClr val="993300"/>
                </a:solidFill>
                <a:effectLst/>
                <a:latin typeface="Open Sans" panose="020B0606030504020204" pitchFamily="34" charset="0"/>
              </a:rPr>
              <a:t>Reserved Memory</a:t>
            </a:r>
            <a:r>
              <a:rPr lang="en-US" b="0" i="0" dirty="0">
                <a:solidFill>
                  <a:srgbClr val="993300"/>
                </a:solidFill>
                <a:effectLst/>
                <a:latin typeface="Open Sans" panose="020B0606030504020204" pitchFamily="34" charset="0"/>
              </a:rPr>
              <a:t>”) * (1.0 – </a:t>
            </a:r>
            <a:r>
              <a:rPr lang="en-US" b="0" i="1" dirty="0" err="1">
                <a:solidFill>
                  <a:srgbClr val="993300"/>
                </a:solidFill>
                <a:effectLst/>
                <a:latin typeface="Open Sans" panose="020B0606030504020204" pitchFamily="34" charset="0"/>
              </a:rPr>
              <a:t>spark.memory.fraction</a:t>
            </a:r>
            <a:r>
              <a:rPr lang="en-US" b="0" i="0" dirty="0">
                <a:solidFill>
                  <a:srgbClr val="993300"/>
                </a:solidFill>
                <a:effectLst/>
                <a:latin typeface="Open Sans" panose="020B0606030504020204" pitchFamily="34" charset="0"/>
              </a:rPr>
              <a:t>)</a:t>
            </a:r>
            <a:r>
              <a:rPr lang="en-US" b="0" i="0" dirty="0">
                <a:solidFill>
                  <a:srgbClr val="444444"/>
                </a:solidFill>
                <a:effectLst/>
                <a:latin typeface="Open Sans" panose="020B0606030504020204" pitchFamily="34" charset="0"/>
              </a:rPr>
              <a:t>, which is by default equal to </a:t>
            </a:r>
            <a:r>
              <a:rPr lang="en-US" b="0" i="0" dirty="0">
                <a:solidFill>
                  <a:srgbClr val="993300"/>
                </a:solidFill>
                <a:effectLst/>
                <a:latin typeface="Open Sans" panose="020B0606030504020204" pitchFamily="34" charset="0"/>
              </a:rPr>
              <a:t>(“</a:t>
            </a:r>
            <a:r>
              <a:rPr lang="en-US" b="0" i="1" dirty="0">
                <a:solidFill>
                  <a:srgbClr val="993300"/>
                </a:solidFill>
                <a:effectLst/>
                <a:latin typeface="Open Sans" panose="020B0606030504020204" pitchFamily="34" charset="0"/>
              </a:rPr>
              <a:t>Java Heap</a:t>
            </a:r>
            <a:r>
              <a:rPr lang="en-US" b="0" i="0" dirty="0">
                <a:solidFill>
                  <a:srgbClr val="993300"/>
                </a:solidFill>
                <a:effectLst/>
                <a:latin typeface="Open Sans" panose="020B0606030504020204" pitchFamily="34" charset="0"/>
              </a:rPr>
              <a:t>” – 300MB) * 0.25</a:t>
            </a:r>
            <a:r>
              <a:rPr lang="en-US" b="0" i="0" dirty="0">
                <a:solidFill>
                  <a:srgbClr val="444444"/>
                </a:solidFill>
                <a:effectLst/>
                <a:latin typeface="Open Sans" panose="020B0606030504020204" pitchFamily="34" charset="0"/>
              </a:rPr>
              <a:t>. For example, with 4GB heap you would have 949MB of </a:t>
            </a:r>
            <a:r>
              <a:rPr lang="en-US" b="0" i="1" dirty="0">
                <a:solidFill>
                  <a:srgbClr val="0000FF"/>
                </a:solidFill>
                <a:effectLst/>
                <a:latin typeface="Open Sans" panose="020B0606030504020204" pitchFamily="34" charset="0"/>
              </a:rPr>
              <a:t>User Memory</a:t>
            </a:r>
            <a:r>
              <a:rPr lang="en-US" b="0" i="0" dirty="0">
                <a:solidFill>
                  <a:srgbClr val="444444"/>
                </a:solidFill>
                <a:effectLst/>
                <a:latin typeface="Open Sans" panose="020B0606030504020204" pitchFamily="34" charset="0"/>
              </a:rPr>
              <a:t>. And again, this is the </a:t>
            </a:r>
            <a:r>
              <a:rPr lang="en-US" b="0" i="1" dirty="0">
                <a:solidFill>
                  <a:srgbClr val="0000FF"/>
                </a:solidFill>
                <a:effectLst/>
                <a:latin typeface="Open Sans" panose="020B0606030504020204" pitchFamily="34" charset="0"/>
              </a:rPr>
              <a:t>User Memory</a:t>
            </a:r>
            <a:r>
              <a:rPr lang="en-US" b="0" i="0" dirty="0">
                <a:solidFill>
                  <a:srgbClr val="444444"/>
                </a:solidFill>
                <a:effectLst/>
                <a:latin typeface="Open Sans" panose="020B0606030504020204" pitchFamily="34" charset="0"/>
              </a:rPr>
              <a:t> and its completely up to you what would be stored in this RAM and how, Spark makes completely no accounting on what you do there and whether you respect this boundary or not. Not respecting this boundary in your code might cause OOM error.</a:t>
            </a:r>
            <a:endParaRPr lang="en-IN" dirty="0"/>
          </a:p>
        </p:txBody>
      </p:sp>
    </p:spTree>
    <p:extLst>
      <p:ext uri="{BB962C8B-B14F-4D97-AF65-F5344CB8AC3E}">
        <p14:creationId xmlns:p14="http://schemas.microsoft.com/office/powerpoint/2010/main" val="77667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4EA2-1ED9-ED8D-91EE-FC4D4C3F7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035F23-DB9D-C979-C668-38687A809076}"/>
              </a:ext>
            </a:extLst>
          </p:cNvPr>
          <p:cNvSpPr>
            <a:spLocks noGrp="1"/>
          </p:cNvSpPr>
          <p:nvPr>
            <p:ph idx="1"/>
          </p:nvPr>
        </p:nvSpPr>
        <p:spPr/>
        <p:txBody>
          <a:bodyPr/>
          <a:lstStyle/>
          <a:p>
            <a:pPr marL="0" indent="0">
              <a:buNone/>
            </a:pPr>
            <a:r>
              <a:rPr lang="en-IN" b="1" i="1" dirty="0">
                <a:solidFill>
                  <a:srgbClr val="0000FF"/>
                </a:solidFill>
                <a:effectLst/>
                <a:latin typeface="Open Sans" panose="020B0606030504020204" pitchFamily="34" charset="0"/>
              </a:rPr>
              <a:t>Spark Memory</a:t>
            </a:r>
            <a:r>
              <a:rPr lang="en-IN" b="0" i="0" dirty="0">
                <a:solidFill>
                  <a:srgbClr val="444444"/>
                </a:solidFill>
                <a:effectLst/>
                <a:latin typeface="Open Sans" panose="020B0606030504020204" pitchFamily="34" charset="0"/>
              </a:rPr>
              <a:t> : </a:t>
            </a:r>
            <a:r>
              <a:rPr lang="en-US" b="0" i="0" dirty="0">
                <a:solidFill>
                  <a:srgbClr val="444444"/>
                </a:solidFill>
                <a:effectLst/>
                <a:latin typeface="Open Sans" panose="020B0606030504020204" pitchFamily="34" charset="0"/>
              </a:rPr>
              <a:t>Finally, this is the memory pool managed by Apache Spark. Its size can be calculated as </a:t>
            </a:r>
            <a:r>
              <a:rPr lang="en-US" b="0" i="0" dirty="0">
                <a:solidFill>
                  <a:srgbClr val="993300"/>
                </a:solidFill>
                <a:effectLst/>
                <a:latin typeface="Open Sans" panose="020B0606030504020204" pitchFamily="34" charset="0"/>
              </a:rPr>
              <a:t>(“</a:t>
            </a:r>
            <a:r>
              <a:rPr lang="en-US" b="0" i="1" dirty="0">
                <a:solidFill>
                  <a:srgbClr val="993300"/>
                </a:solidFill>
                <a:effectLst/>
                <a:latin typeface="Open Sans" panose="020B0606030504020204" pitchFamily="34" charset="0"/>
              </a:rPr>
              <a:t>Java Heap</a:t>
            </a:r>
            <a:r>
              <a:rPr lang="en-US" b="0" i="0" dirty="0">
                <a:solidFill>
                  <a:srgbClr val="993300"/>
                </a:solidFill>
                <a:effectLst/>
                <a:latin typeface="Open Sans" panose="020B0606030504020204" pitchFamily="34" charset="0"/>
              </a:rPr>
              <a:t>” – “</a:t>
            </a:r>
            <a:r>
              <a:rPr lang="en-US" b="0" i="1" dirty="0">
                <a:solidFill>
                  <a:srgbClr val="993300"/>
                </a:solidFill>
                <a:effectLst/>
                <a:latin typeface="Open Sans" panose="020B0606030504020204" pitchFamily="34" charset="0"/>
              </a:rPr>
              <a:t>Reserved Memory</a:t>
            </a:r>
            <a:r>
              <a:rPr lang="en-US" b="0" i="0" dirty="0">
                <a:solidFill>
                  <a:srgbClr val="993300"/>
                </a:solidFill>
                <a:effectLst/>
                <a:latin typeface="Open Sans" panose="020B0606030504020204" pitchFamily="34" charset="0"/>
              </a:rPr>
              <a:t>”) * </a:t>
            </a:r>
            <a:r>
              <a:rPr lang="en-US" b="0" i="1" dirty="0" err="1">
                <a:solidFill>
                  <a:srgbClr val="993300"/>
                </a:solidFill>
                <a:effectLst/>
                <a:latin typeface="Open Sans" panose="020B0606030504020204" pitchFamily="34" charset="0"/>
              </a:rPr>
              <a:t>spark.memory.fraction</a:t>
            </a:r>
            <a:r>
              <a:rPr lang="en-US" b="0" i="0" dirty="0">
                <a:solidFill>
                  <a:srgbClr val="444444"/>
                </a:solidFill>
                <a:effectLst/>
                <a:latin typeface="Open Sans" panose="020B0606030504020204" pitchFamily="34" charset="0"/>
              </a:rPr>
              <a:t>, and with Spark 1.6.0 defaults it gives us </a:t>
            </a:r>
            <a:r>
              <a:rPr lang="en-US" b="0" i="0" dirty="0">
                <a:solidFill>
                  <a:srgbClr val="993300"/>
                </a:solidFill>
                <a:effectLst/>
                <a:latin typeface="Open Sans" panose="020B0606030504020204" pitchFamily="34" charset="0"/>
              </a:rPr>
              <a:t>(“</a:t>
            </a:r>
            <a:r>
              <a:rPr lang="en-US" b="0" i="1" dirty="0">
                <a:solidFill>
                  <a:srgbClr val="993300"/>
                </a:solidFill>
                <a:effectLst/>
                <a:latin typeface="Open Sans" panose="020B0606030504020204" pitchFamily="34" charset="0"/>
              </a:rPr>
              <a:t>Java Heap</a:t>
            </a:r>
            <a:r>
              <a:rPr lang="en-US" b="0" i="0" dirty="0">
                <a:solidFill>
                  <a:srgbClr val="993300"/>
                </a:solidFill>
                <a:effectLst/>
                <a:latin typeface="Open Sans" panose="020B0606030504020204" pitchFamily="34" charset="0"/>
              </a:rPr>
              <a:t>” – 300MB) * 0.75</a:t>
            </a:r>
            <a:r>
              <a:rPr lang="en-US" b="0" i="0" dirty="0">
                <a:solidFill>
                  <a:srgbClr val="444444"/>
                </a:solidFill>
                <a:effectLst/>
                <a:latin typeface="Open Sans" panose="020B0606030504020204" pitchFamily="34" charset="0"/>
              </a:rPr>
              <a:t>. For example, with 4GB heap this pool would be 2847MB in size. </a:t>
            </a:r>
            <a:endParaRPr lang="en-IN" dirty="0"/>
          </a:p>
        </p:txBody>
      </p:sp>
    </p:spTree>
    <p:extLst>
      <p:ext uri="{BB962C8B-B14F-4D97-AF65-F5344CB8AC3E}">
        <p14:creationId xmlns:p14="http://schemas.microsoft.com/office/powerpoint/2010/main" val="93220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9EBE-28BC-6B81-DEE3-F92DC14CB9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792394-565C-8A27-454E-5F8A43F0F0FC}"/>
              </a:ext>
            </a:extLst>
          </p:cNvPr>
          <p:cNvSpPr>
            <a:spLocks noGrp="1"/>
          </p:cNvSpPr>
          <p:nvPr>
            <p:ph idx="1"/>
          </p:nvPr>
        </p:nvSpPr>
        <p:spPr/>
        <p:txBody>
          <a:bodyPr/>
          <a:lstStyle/>
          <a:p>
            <a:r>
              <a:rPr lang="en-IN" b="0" i="0" dirty="0">
                <a:solidFill>
                  <a:srgbClr val="444444"/>
                </a:solidFill>
                <a:effectLst/>
                <a:latin typeface="Open Sans" panose="020B0606030504020204" pitchFamily="34" charset="0"/>
              </a:rPr>
              <a:t> </a:t>
            </a:r>
            <a:r>
              <a:rPr lang="en-IN" b="0" i="1" dirty="0" err="1">
                <a:solidFill>
                  <a:srgbClr val="993300"/>
                </a:solidFill>
                <a:effectLst/>
                <a:latin typeface="Open Sans" panose="020B0606030504020204" pitchFamily="34" charset="0"/>
              </a:rPr>
              <a:t>spark.memory.storageFraction</a:t>
            </a:r>
            <a:r>
              <a:rPr lang="en-IN" i="1" dirty="0">
                <a:solidFill>
                  <a:srgbClr val="993300"/>
                </a:solidFill>
                <a:latin typeface="Open Sans" panose="020B0606030504020204" pitchFamily="34" charset="0"/>
              </a:rPr>
              <a:t>: </a:t>
            </a:r>
            <a:r>
              <a:rPr lang="en-US" b="0" i="0" dirty="0">
                <a:solidFill>
                  <a:srgbClr val="444444"/>
                </a:solidFill>
                <a:effectLst/>
                <a:latin typeface="Open Sans" panose="020B0606030504020204" pitchFamily="34" charset="0"/>
              </a:rPr>
              <a:t>This whole pool is split into 2 regions – </a:t>
            </a:r>
            <a:r>
              <a:rPr lang="en-US" b="0" i="1" dirty="0">
                <a:solidFill>
                  <a:srgbClr val="0000FF"/>
                </a:solidFill>
                <a:effectLst/>
                <a:latin typeface="Open Sans" panose="020B0606030504020204" pitchFamily="34" charset="0"/>
              </a:rPr>
              <a:t>Storage Memory</a:t>
            </a:r>
            <a:r>
              <a:rPr lang="en-US" b="0" i="0" dirty="0">
                <a:solidFill>
                  <a:srgbClr val="444444"/>
                </a:solidFill>
                <a:effectLst/>
                <a:latin typeface="Open Sans" panose="020B0606030504020204" pitchFamily="34" charset="0"/>
              </a:rPr>
              <a:t> and </a:t>
            </a:r>
            <a:r>
              <a:rPr lang="en-US" b="0" i="1" dirty="0">
                <a:solidFill>
                  <a:srgbClr val="0000FF"/>
                </a:solidFill>
                <a:effectLst/>
                <a:latin typeface="Open Sans" panose="020B0606030504020204" pitchFamily="34" charset="0"/>
              </a:rPr>
              <a:t>Execution Memory</a:t>
            </a:r>
            <a:r>
              <a:rPr lang="en-US" b="0" i="0" dirty="0">
                <a:solidFill>
                  <a:srgbClr val="444444"/>
                </a:solidFill>
                <a:effectLst/>
                <a:latin typeface="Open Sans" panose="020B0606030504020204" pitchFamily="34" charset="0"/>
              </a:rPr>
              <a:t>, and the boundary between them is set by </a:t>
            </a:r>
            <a:r>
              <a:rPr lang="en-US" b="0" i="1" dirty="0" err="1">
                <a:solidFill>
                  <a:srgbClr val="993300"/>
                </a:solidFill>
                <a:effectLst/>
                <a:latin typeface="Open Sans" panose="020B0606030504020204" pitchFamily="34" charset="0"/>
              </a:rPr>
              <a:t>spark.memory.storageFraction</a:t>
            </a:r>
            <a:r>
              <a:rPr lang="en-US" b="0" i="0" dirty="0">
                <a:solidFill>
                  <a:srgbClr val="993300"/>
                </a:solidFill>
                <a:effectLst/>
                <a:latin typeface="Open Sans" panose="020B0606030504020204" pitchFamily="34" charset="0"/>
              </a:rPr>
              <a:t> </a:t>
            </a:r>
            <a:r>
              <a:rPr lang="en-US" b="0" i="0" dirty="0">
                <a:solidFill>
                  <a:srgbClr val="444444"/>
                </a:solidFill>
                <a:effectLst/>
                <a:latin typeface="Open Sans" panose="020B0606030504020204" pitchFamily="34" charset="0"/>
              </a:rPr>
              <a:t>parameter, which defaults to 0.5. The advantage of this new memory management scheme is that this boundary is not static, and in case of memory pressure the boundary would be moved, i.e. one region would grow by borrowing space from another one. I</a:t>
            </a:r>
            <a:endParaRPr lang="en-IN" dirty="0"/>
          </a:p>
        </p:txBody>
      </p:sp>
    </p:spTree>
    <p:extLst>
      <p:ext uri="{BB962C8B-B14F-4D97-AF65-F5344CB8AC3E}">
        <p14:creationId xmlns:p14="http://schemas.microsoft.com/office/powerpoint/2010/main" val="269627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483</Words>
  <Application>Microsoft Office PowerPoint</Application>
  <PresentationFormat>Widescreen</PresentationFormat>
  <Paragraphs>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inherit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Spark Resource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Goyal</dc:creator>
  <cp:lastModifiedBy>Deepak Goyal</cp:lastModifiedBy>
  <cp:revision>3</cp:revision>
  <dcterms:created xsi:type="dcterms:W3CDTF">2022-10-08T02:48:47Z</dcterms:created>
  <dcterms:modified xsi:type="dcterms:W3CDTF">2022-10-09T08:58:23Z</dcterms:modified>
</cp:coreProperties>
</file>