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56" r:id="rId2"/>
    <p:sldId id="260" r:id="rId3"/>
    <p:sldId id="261" r:id="rId4"/>
    <p:sldId id="263" r:id="rId5"/>
    <p:sldId id="262" r:id="rId6"/>
    <p:sldId id="264" r:id="rId7"/>
    <p:sldId id="270" r:id="rId8"/>
    <p:sldId id="266" r:id="rId9"/>
    <p:sldId id="265" r:id="rId10"/>
    <p:sldId id="290" r:id="rId11"/>
  </p:sldIdLst>
  <p:sldSz cx="9144000" cy="5143500" type="screen16x9"/>
  <p:notesSz cx="6858000" cy="9144000"/>
  <p:embeddedFontLst>
    <p:embeddedFont>
      <p:font typeface="Anaheim" panose="020B0604020202020204" charset="0"/>
      <p:regular r:id="rId13"/>
    </p:embeddedFont>
    <p:embeddedFont>
      <p:font typeface="Archivo" panose="020B0604020202020204" charset="0"/>
      <p:regular r:id="rId14"/>
      <p:bold r:id="rId15"/>
      <p:italic r:id="rId16"/>
      <p:boldItalic r:id="rId17"/>
    </p:embeddedFont>
    <p:embeddedFont>
      <p:font typeface="Arimo" panose="020B0604020202020204" charset="0"/>
      <p:regular r:id="rId18"/>
      <p:bold r:id="rId19"/>
      <p:italic r:id="rId20"/>
      <p:boldItalic r:id="rId21"/>
    </p:embeddedFont>
    <p:embeddedFont>
      <p:font typeface="Bai Jamjuree" panose="020B0604020202020204" charset="-34"/>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D4520-1DEA-4203-9CA2-87973D6E37F0}">
  <a:tblStyle styleId="{785D4520-1DEA-4203-9CA2-87973D6E37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39" y="-10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932a9b36b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932a9b36b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4795168">
            <a:off x="-2601489" y="1561967"/>
            <a:ext cx="4319794" cy="3989513"/>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200549" y="4604000"/>
            <a:ext cx="2384077" cy="2213698"/>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1" name="Google Shape;11;p2"/>
          <p:cNvPicPr preferRelativeResize="0"/>
          <p:nvPr/>
        </p:nvPicPr>
        <p:blipFill rotWithShape="1">
          <a:blip r:embed="rId2">
            <a:alphaModFix/>
          </a:blip>
          <a:srcRect r="60555" b="77753"/>
          <a:stretch/>
        </p:blipFill>
        <p:spPr>
          <a:xfrm>
            <a:off x="8220050" y="225463"/>
            <a:ext cx="1390675" cy="628067"/>
          </a:xfrm>
          <a:prstGeom prst="rect">
            <a:avLst/>
          </a:prstGeom>
          <a:noFill/>
          <a:ln>
            <a:noFill/>
          </a:ln>
        </p:spPr>
      </p:pic>
      <p:sp>
        <p:nvSpPr>
          <p:cNvPr id="12" name="Google Shape;12;p2"/>
          <p:cNvSpPr txBox="1">
            <a:spLocks noGrp="1"/>
          </p:cNvSpPr>
          <p:nvPr>
            <p:ph type="ctrTitle"/>
          </p:nvPr>
        </p:nvSpPr>
        <p:spPr>
          <a:xfrm>
            <a:off x="4102348" y="1216875"/>
            <a:ext cx="4328400" cy="23067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4102300" y="3523425"/>
            <a:ext cx="4328400" cy="403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3"/>
        <p:cNvGrpSpPr/>
        <p:nvPr/>
      </p:nvGrpSpPr>
      <p:grpSpPr>
        <a:xfrm>
          <a:off x="0" y="0"/>
          <a:ext cx="0" cy="0"/>
          <a:chOff x="0" y="0"/>
          <a:chExt cx="0" cy="0"/>
        </a:xfrm>
      </p:grpSpPr>
      <p:sp>
        <p:nvSpPr>
          <p:cNvPr id="194" name="Google Shape;194;p27"/>
          <p:cNvSpPr/>
          <p:nvPr/>
        </p:nvSpPr>
        <p:spPr>
          <a:xfrm rot="4795168">
            <a:off x="8221534" y="3610563"/>
            <a:ext cx="4748255" cy="4385221"/>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27"/>
          <p:cNvSpPr/>
          <p:nvPr/>
        </p:nvSpPr>
        <p:spPr>
          <a:xfrm rot="-2700000">
            <a:off x="-1848593" y="68972"/>
            <a:ext cx="2493989" cy="231575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96" name="Google Shape;196;p27"/>
          <p:cNvPicPr preferRelativeResize="0"/>
          <p:nvPr/>
        </p:nvPicPr>
        <p:blipFill rotWithShape="1">
          <a:blip r:embed="rId2">
            <a:alphaModFix/>
          </a:blip>
          <a:srcRect r="42811" b="45593"/>
          <a:stretch/>
        </p:blipFill>
        <p:spPr>
          <a:xfrm>
            <a:off x="8693747" y="2779994"/>
            <a:ext cx="1827976" cy="1392515"/>
          </a:xfrm>
          <a:prstGeom prst="rect">
            <a:avLst/>
          </a:prstGeom>
          <a:noFill/>
          <a:ln>
            <a:noFill/>
          </a:ln>
        </p:spPr>
      </p:pic>
      <p:sp>
        <p:nvSpPr>
          <p:cNvPr id="197" name="Google Shape;19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Bai Jamjuree"/>
              <a:buNone/>
              <a:defRPr>
                <a:latin typeface="Bai Jamjuree"/>
                <a:ea typeface="Bai Jamjuree"/>
                <a:cs typeface="Bai Jamjuree"/>
                <a:sym typeface="Bai Jamjuree"/>
              </a:defRPr>
            </a:lvl2pPr>
            <a:lvl3pPr lvl="2" rtl="0">
              <a:spcBef>
                <a:spcPts val="0"/>
              </a:spcBef>
              <a:spcAft>
                <a:spcPts val="0"/>
              </a:spcAft>
              <a:buSzPts val="3500"/>
              <a:buFont typeface="Bai Jamjuree"/>
              <a:buNone/>
              <a:defRPr>
                <a:latin typeface="Bai Jamjuree"/>
                <a:ea typeface="Bai Jamjuree"/>
                <a:cs typeface="Bai Jamjuree"/>
                <a:sym typeface="Bai Jamjuree"/>
              </a:defRPr>
            </a:lvl3pPr>
            <a:lvl4pPr lvl="3" rtl="0">
              <a:spcBef>
                <a:spcPts val="0"/>
              </a:spcBef>
              <a:spcAft>
                <a:spcPts val="0"/>
              </a:spcAft>
              <a:buSzPts val="3500"/>
              <a:buFont typeface="Bai Jamjuree"/>
              <a:buNone/>
              <a:defRPr>
                <a:latin typeface="Bai Jamjuree"/>
                <a:ea typeface="Bai Jamjuree"/>
                <a:cs typeface="Bai Jamjuree"/>
                <a:sym typeface="Bai Jamjuree"/>
              </a:defRPr>
            </a:lvl4pPr>
            <a:lvl5pPr lvl="4" rtl="0">
              <a:spcBef>
                <a:spcPts val="0"/>
              </a:spcBef>
              <a:spcAft>
                <a:spcPts val="0"/>
              </a:spcAft>
              <a:buSzPts val="3500"/>
              <a:buFont typeface="Bai Jamjuree"/>
              <a:buNone/>
              <a:defRPr>
                <a:latin typeface="Bai Jamjuree"/>
                <a:ea typeface="Bai Jamjuree"/>
                <a:cs typeface="Bai Jamjuree"/>
                <a:sym typeface="Bai Jamjuree"/>
              </a:defRPr>
            </a:lvl5pPr>
            <a:lvl6pPr lvl="5" rtl="0">
              <a:spcBef>
                <a:spcPts val="0"/>
              </a:spcBef>
              <a:spcAft>
                <a:spcPts val="0"/>
              </a:spcAft>
              <a:buSzPts val="3500"/>
              <a:buFont typeface="Bai Jamjuree"/>
              <a:buNone/>
              <a:defRPr>
                <a:latin typeface="Bai Jamjuree"/>
                <a:ea typeface="Bai Jamjuree"/>
                <a:cs typeface="Bai Jamjuree"/>
                <a:sym typeface="Bai Jamjuree"/>
              </a:defRPr>
            </a:lvl6pPr>
            <a:lvl7pPr lvl="6" rtl="0">
              <a:spcBef>
                <a:spcPts val="0"/>
              </a:spcBef>
              <a:spcAft>
                <a:spcPts val="0"/>
              </a:spcAft>
              <a:buSzPts val="3500"/>
              <a:buFont typeface="Bai Jamjuree"/>
              <a:buNone/>
              <a:defRPr>
                <a:latin typeface="Bai Jamjuree"/>
                <a:ea typeface="Bai Jamjuree"/>
                <a:cs typeface="Bai Jamjuree"/>
                <a:sym typeface="Bai Jamjuree"/>
              </a:defRPr>
            </a:lvl7pPr>
            <a:lvl8pPr lvl="7" rtl="0">
              <a:spcBef>
                <a:spcPts val="0"/>
              </a:spcBef>
              <a:spcAft>
                <a:spcPts val="0"/>
              </a:spcAft>
              <a:buSzPts val="3500"/>
              <a:buFont typeface="Bai Jamjuree"/>
              <a:buNone/>
              <a:defRPr>
                <a:latin typeface="Bai Jamjuree"/>
                <a:ea typeface="Bai Jamjuree"/>
                <a:cs typeface="Bai Jamjuree"/>
                <a:sym typeface="Bai Jamjuree"/>
              </a:defRPr>
            </a:lvl8pPr>
            <a:lvl9pPr lvl="8" rtl="0">
              <a:spcBef>
                <a:spcPts val="0"/>
              </a:spcBef>
              <a:spcAft>
                <a:spcPts val="0"/>
              </a:spcAft>
              <a:buSzPts val="3500"/>
              <a:buFont typeface="Bai Jamjuree"/>
              <a:buNone/>
              <a:defRPr>
                <a:latin typeface="Bai Jamjuree"/>
                <a:ea typeface="Bai Jamjuree"/>
                <a:cs typeface="Bai Jamjuree"/>
                <a:sym typeface="Bai Jamjuree"/>
              </a:defRPr>
            </a:lvl9pPr>
          </a:lstStyle>
          <a:p>
            <a:endParaRPr/>
          </a:p>
        </p:txBody>
      </p:sp>
      <p:sp>
        <p:nvSpPr>
          <p:cNvPr id="198" name="Google Shape;198;p27"/>
          <p:cNvSpPr txBox="1">
            <a:spLocks noGrp="1"/>
          </p:cNvSpPr>
          <p:nvPr>
            <p:ph type="subTitle" idx="1"/>
          </p:nvPr>
        </p:nvSpPr>
        <p:spPr>
          <a:xfrm>
            <a:off x="1667075" y="1825100"/>
            <a:ext cx="2697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7"/>
          <p:cNvSpPr txBox="1">
            <a:spLocks noGrp="1"/>
          </p:cNvSpPr>
          <p:nvPr>
            <p:ph type="subTitle" idx="2"/>
          </p:nvPr>
        </p:nvSpPr>
        <p:spPr>
          <a:xfrm>
            <a:off x="5543735" y="1825100"/>
            <a:ext cx="2697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7"/>
          <p:cNvSpPr txBox="1">
            <a:spLocks noGrp="1"/>
          </p:cNvSpPr>
          <p:nvPr>
            <p:ph type="subTitle" idx="3"/>
          </p:nvPr>
        </p:nvSpPr>
        <p:spPr>
          <a:xfrm>
            <a:off x="1667075" y="3485675"/>
            <a:ext cx="2697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7"/>
          <p:cNvSpPr txBox="1">
            <a:spLocks noGrp="1"/>
          </p:cNvSpPr>
          <p:nvPr>
            <p:ph type="subTitle" idx="4"/>
          </p:nvPr>
        </p:nvSpPr>
        <p:spPr>
          <a:xfrm>
            <a:off x="5543735" y="3485675"/>
            <a:ext cx="2697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7"/>
          <p:cNvSpPr txBox="1">
            <a:spLocks noGrp="1"/>
          </p:cNvSpPr>
          <p:nvPr>
            <p:ph type="subTitle" idx="5"/>
          </p:nvPr>
        </p:nvSpPr>
        <p:spPr>
          <a:xfrm>
            <a:off x="1667076" y="1421400"/>
            <a:ext cx="2697000" cy="47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203" name="Google Shape;203;p27"/>
          <p:cNvSpPr txBox="1">
            <a:spLocks noGrp="1"/>
          </p:cNvSpPr>
          <p:nvPr>
            <p:ph type="subTitle" idx="6"/>
          </p:nvPr>
        </p:nvSpPr>
        <p:spPr>
          <a:xfrm>
            <a:off x="1667076" y="3081925"/>
            <a:ext cx="2697000" cy="47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204" name="Google Shape;204;p27"/>
          <p:cNvSpPr txBox="1">
            <a:spLocks noGrp="1"/>
          </p:cNvSpPr>
          <p:nvPr>
            <p:ph type="subTitle" idx="7"/>
          </p:nvPr>
        </p:nvSpPr>
        <p:spPr>
          <a:xfrm>
            <a:off x="5543710" y="1421400"/>
            <a:ext cx="2697000" cy="47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205" name="Google Shape;205;p27"/>
          <p:cNvSpPr txBox="1">
            <a:spLocks noGrp="1"/>
          </p:cNvSpPr>
          <p:nvPr>
            <p:ph type="subTitle" idx="8"/>
          </p:nvPr>
        </p:nvSpPr>
        <p:spPr>
          <a:xfrm>
            <a:off x="5543710" y="3081925"/>
            <a:ext cx="2697000" cy="473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5"/>
        <p:cNvGrpSpPr/>
        <p:nvPr/>
      </p:nvGrpSpPr>
      <p:grpSpPr>
        <a:xfrm>
          <a:off x="0" y="0"/>
          <a:ext cx="0" cy="0"/>
          <a:chOff x="0" y="0"/>
          <a:chExt cx="0" cy="0"/>
        </a:xfrm>
      </p:grpSpPr>
      <p:sp>
        <p:nvSpPr>
          <p:cNvPr id="256" name="Google Shape;256;p31"/>
          <p:cNvSpPr txBox="1"/>
          <p:nvPr/>
        </p:nvSpPr>
        <p:spPr>
          <a:xfrm>
            <a:off x="914200" y="3429100"/>
            <a:ext cx="3677100" cy="5628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sp>
        <p:nvSpPr>
          <p:cNvPr id="257" name="Google Shape;257;p31"/>
          <p:cNvSpPr/>
          <p:nvPr/>
        </p:nvSpPr>
        <p:spPr>
          <a:xfrm rot="10650305">
            <a:off x="8210250" y="-1104573"/>
            <a:ext cx="2384076" cy="221369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31"/>
          <p:cNvSpPr/>
          <p:nvPr/>
        </p:nvSpPr>
        <p:spPr>
          <a:xfrm rot="3997362">
            <a:off x="-1767620" y="3756245"/>
            <a:ext cx="3249436" cy="3001007"/>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59" name="Google Shape;259;p31"/>
          <p:cNvPicPr preferRelativeResize="0"/>
          <p:nvPr/>
        </p:nvPicPr>
        <p:blipFill rotWithShape="1">
          <a:blip r:embed="rId5">
            <a:alphaModFix/>
          </a:blip>
          <a:srcRect r="60555" b="77753"/>
          <a:stretch/>
        </p:blipFill>
        <p:spPr>
          <a:xfrm rot="5400000">
            <a:off x="-327550" y="327550"/>
            <a:ext cx="1194600" cy="539499"/>
          </a:xfrm>
          <a:prstGeom prst="rect">
            <a:avLst/>
          </a:prstGeom>
          <a:noFill/>
          <a:ln>
            <a:noFill/>
          </a:ln>
        </p:spPr>
      </p:pic>
      <p:sp>
        <p:nvSpPr>
          <p:cNvPr id="260" name="Google Shape;260;p31"/>
          <p:cNvSpPr txBox="1">
            <a:spLocks noGrp="1"/>
          </p:cNvSpPr>
          <p:nvPr>
            <p:ph type="title"/>
          </p:nvPr>
        </p:nvSpPr>
        <p:spPr>
          <a:xfrm>
            <a:off x="914190" y="469725"/>
            <a:ext cx="3677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31"/>
          <p:cNvSpPr txBox="1">
            <a:spLocks noGrp="1"/>
          </p:cNvSpPr>
          <p:nvPr>
            <p:ph type="subTitle" idx="1"/>
          </p:nvPr>
        </p:nvSpPr>
        <p:spPr>
          <a:xfrm>
            <a:off x="914190" y="1632025"/>
            <a:ext cx="3677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2"/>
        <p:cNvGrpSpPr/>
        <p:nvPr/>
      </p:nvGrpSpPr>
      <p:grpSpPr>
        <a:xfrm>
          <a:off x="0" y="0"/>
          <a:ext cx="0" cy="0"/>
          <a:chOff x="0" y="0"/>
          <a:chExt cx="0" cy="0"/>
        </a:xfrm>
      </p:grpSpPr>
      <p:grpSp>
        <p:nvGrpSpPr>
          <p:cNvPr id="263" name="Google Shape;263;p32"/>
          <p:cNvGrpSpPr/>
          <p:nvPr/>
        </p:nvGrpSpPr>
        <p:grpSpPr>
          <a:xfrm>
            <a:off x="-1404194" y="-2116700"/>
            <a:ext cx="11300331" cy="8942420"/>
            <a:chOff x="-1404194" y="-2116700"/>
            <a:chExt cx="11300331" cy="8942420"/>
          </a:xfrm>
        </p:grpSpPr>
        <p:sp>
          <p:nvSpPr>
            <p:cNvPr id="264" name="Google Shape;264;p32"/>
            <p:cNvSpPr/>
            <p:nvPr/>
          </p:nvSpPr>
          <p:spPr>
            <a:xfrm rot="-1371938">
              <a:off x="7287963" y="-1756029"/>
              <a:ext cx="2285625" cy="2122353"/>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rot="5223713">
              <a:off x="-1431303" y="4323788"/>
              <a:ext cx="2533786" cy="235278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66" name="Google Shape;266;p32"/>
          <p:cNvPicPr preferRelativeResize="0"/>
          <p:nvPr/>
        </p:nvPicPr>
        <p:blipFill rotWithShape="1">
          <a:blip r:embed="rId2">
            <a:alphaModFix/>
          </a:blip>
          <a:srcRect r="60555" b="77753"/>
          <a:stretch/>
        </p:blipFill>
        <p:spPr>
          <a:xfrm rot="5400000">
            <a:off x="8276950" y="4276450"/>
            <a:ext cx="1194600" cy="539499"/>
          </a:xfrm>
          <a:prstGeom prst="rect">
            <a:avLst/>
          </a:prstGeom>
          <a:noFill/>
          <a:ln>
            <a:noFill/>
          </a:ln>
        </p:spPr>
      </p:pic>
      <p:grpSp>
        <p:nvGrpSpPr>
          <p:cNvPr id="267" name="Google Shape;267;p32"/>
          <p:cNvGrpSpPr/>
          <p:nvPr/>
        </p:nvGrpSpPr>
        <p:grpSpPr>
          <a:xfrm>
            <a:off x="-2097193" y="-567613"/>
            <a:ext cx="13268571" cy="5438864"/>
            <a:chOff x="-2097193" y="-567613"/>
            <a:chExt cx="13268571" cy="5438864"/>
          </a:xfrm>
        </p:grpSpPr>
        <p:sp>
          <p:nvSpPr>
            <p:cNvPr id="268" name="Google Shape;268;p32"/>
            <p:cNvSpPr/>
            <p:nvPr/>
          </p:nvSpPr>
          <p:spPr>
            <a:xfrm rot="-5188309">
              <a:off x="8406529" y="-453110"/>
              <a:ext cx="2719289" cy="2648083"/>
            </a:xfrm>
            <a:custGeom>
              <a:avLst/>
              <a:gdLst/>
              <a:ahLst/>
              <a:cxnLst/>
              <a:rect l="l" t="t" r="r" b="b"/>
              <a:pathLst>
                <a:path w="4021" h="3912" extrusionOk="0">
                  <a:moveTo>
                    <a:pt x="2251" y="77"/>
                  </a:moveTo>
                  <a:cubicBezTo>
                    <a:pt x="2009" y="127"/>
                    <a:pt x="1785" y="243"/>
                    <a:pt x="1572" y="369"/>
                  </a:cubicBezTo>
                  <a:cubicBezTo>
                    <a:pt x="1182" y="601"/>
                    <a:pt x="815" y="874"/>
                    <a:pt x="482" y="1183"/>
                  </a:cubicBezTo>
                  <a:cubicBezTo>
                    <a:pt x="297" y="1354"/>
                    <a:pt x="114" y="1550"/>
                    <a:pt x="62" y="1796"/>
                  </a:cubicBezTo>
                  <a:cubicBezTo>
                    <a:pt x="0" y="2087"/>
                    <a:pt x="132" y="2380"/>
                    <a:pt x="261" y="2648"/>
                  </a:cubicBezTo>
                  <a:cubicBezTo>
                    <a:pt x="431" y="3001"/>
                    <a:pt x="612" y="3366"/>
                    <a:pt x="924" y="3603"/>
                  </a:cubicBezTo>
                  <a:cubicBezTo>
                    <a:pt x="1219" y="3828"/>
                    <a:pt x="1607" y="3912"/>
                    <a:pt x="1976" y="3875"/>
                  </a:cubicBezTo>
                  <a:cubicBezTo>
                    <a:pt x="2346" y="3838"/>
                    <a:pt x="2697" y="3689"/>
                    <a:pt x="3009" y="3488"/>
                  </a:cubicBezTo>
                  <a:cubicBezTo>
                    <a:pt x="3379" y="3249"/>
                    <a:pt x="3708" y="2924"/>
                    <a:pt x="3866" y="2513"/>
                  </a:cubicBezTo>
                  <a:cubicBezTo>
                    <a:pt x="4021" y="2106"/>
                    <a:pt x="3994" y="1641"/>
                    <a:pt x="3829" y="1239"/>
                  </a:cubicBezTo>
                  <a:cubicBezTo>
                    <a:pt x="3677" y="871"/>
                    <a:pt x="3423" y="603"/>
                    <a:pt x="3139" y="335"/>
                  </a:cubicBezTo>
                  <a:cubicBezTo>
                    <a:pt x="2881" y="93"/>
                    <a:pt x="2615" y="0"/>
                    <a:pt x="2251" y="7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32"/>
            <p:cNvSpPr/>
            <p:nvPr/>
          </p:nvSpPr>
          <p:spPr>
            <a:xfrm rot="-5188309">
              <a:off x="-2051633" y="2108665"/>
              <a:ext cx="2719289" cy="2648083"/>
            </a:xfrm>
            <a:custGeom>
              <a:avLst/>
              <a:gdLst/>
              <a:ahLst/>
              <a:cxnLst/>
              <a:rect l="l" t="t" r="r" b="b"/>
              <a:pathLst>
                <a:path w="4021" h="3912" extrusionOk="0">
                  <a:moveTo>
                    <a:pt x="2251" y="77"/>
                  </a:moveTo>
                  <a:cubicBezTo>
                    <a:pt x="2009" y="127"/>
                    <a:pt x="1785" y="243"/>
                    <a:pt x="1572" y="369"/>
                  </a:cubicBezTo>
                  <a:cubicBezTo>
                    <a:pt x="1182" y="601"/>
                    <a:pt x="815" y="874"/>
                    <a:pt x="482" y="1183"/>
                  </a:cubicBezTo>
                  <a:cubicBezTo>
                    <a:pt x="297" y="1354"/>
                    <a:pt x="114" y="1550"/>
                    <a:pt x="62" y="1796"/>
                  </a:cubicBezTo>
                  <a:cubicBezTo>
                    <a:pt x="0" y="2087"/>
                    <a:pt x="132" y="2380"/>
                    <a:pt x="261" y="2648"/>
                  </a:cubicBezTo>
                  <a:cubicBezTo>
                    <a:pt x="431" y="3001"/>
                    <a:pt x="612" y="3366"/>
                    <a:pt x="924" y="3603"/>
                  </a:cubicBezTo>
                  <a:cubicBezTo>
                    <a:pt x="1219" y="3828"/>
                    <a:pt x="1607" y="3912"/>
                    <a:pt x="1976" y="3875"/>
                  </a:cubicBezTo>
                  <a:cubicBezTo>
                    <a:pt x="2346" y="3838"/>
                    <a:pt x="2697" y="3689"/>
                    <a:pt x="3009" y="3488"/>
                  </a:cubicBezTo>
                  <a:cubicBezTo>
                    <a:pt x="3379" y="3249"/>
                    <a:pt x="3708" y="2924"/>
                    <a:pt x="3866" y="2513"/>
                  </a:cubicBezTo>
                  <a:cubicBezTo>
                    <a:pt x="4021" y="2106"/>
                    <a:pt x="3994" y="1641"/>
                    <a:pt x="3829" y="1239"/>
                  </a:cubicBezTo>
                  <a:cubicBezTo>
                    <a:pt x="3677" y="871"/>
                    <a:pt x="3423" y="603"/>
                    <a:pt x="3139" y="335"/>
                  </a:cubicBezTo>
                  <a:cubicBezTo>
                    <a:pt x="2881" y="93"/>
                    <a:pt x="2615" y="0"/>
                    <a:pt x="2251" y="7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0"/>
        <p:cNvGrpSpPr/>
        <p:nvPr/>
      </p:nvGrpSpPr>
      <p:grpSpPr>
        <a:xfrm>
          <a:off x="0" y="0"/>
          <a:ext cx="0" cy="0"/>
          <a:chOff x="0" y="0"/>
          <a:chExt cx="0" cy="0"/>
        </a:xfrm>
      </p:grpSpPr>
      <p:grpSp>
        <p:nvGrpSpPr>
          <p:cNvPr id="271" name="Google Shape;271;p33"/>
          <p:cNvGrpSpPr/>
          <p:nvPr/>
        </p:nvGrpSpPr>
        <p:grpSpPr>
          <a:xfrm flipH="1">
            <a:off x="-1146928" y="-1025839"/>
            <a:ext cx="11916331" cy="6857304"/>
            <a:chOff x="-1007378" y="-1025839"/>
            <a:chExt cx="11916331" cy="6857304"/>
          </a:xfrm>
        </p:grpSpPr>
        <p:sp>
          <p:nvSpPr>
            <p:cNvPr id="272" name="Google Shape;272;p33"/>
            <p:cNvSpPr/>
            <p:nvPr/>
          </p:nvSpPr>
          <p:spPr>
            <a:xfrm rot="10650305">
              <a:off x="-960325" y="-974998"/>
              <a:ext cx="2384076" cy="221369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3"/>
            <p:cNvSpPr/>
            <p:nvPr/>
          </p:nvSpPr>
          <p:spPr>
            <a:xfrm rot="10650305">
              <a:off x="8477825" y="3566927"/>
              <a:ext cx="2384076" cy="221369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4" name="Google Shape;274;p33"/>
          <p:cNvGrpSpPr/>
          <p:nvPr/>
        </p:nvGrpSpPr>
        <p:grpSpPr>
          <a:xfrm>
            <a:off x="-3966573" y="-2485101"/>
            <a:ext cx="15443951" cy="8092525"/>
            <a:chOff x="-3966573" y="-2485101"/>
            <a:chExt cx="15443951" cy="8092525"/>
          </a:xfrm>
        </p:grpSpPr>
        <p:sp>
          <p:nvSpPr>
            <p:cNvPr id="275" name="Google Shape;275;p33"/>
            <p:cNvSpPr/>
            <p:nvPr/>
          </p:nvSpPr>
          <p:spPr>
            <a:xfrm rot="3997360">
              <a:off x="-3472711" y="1148087"/>
              <a:ext cx="4039424" cy="3730602"/>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6" name="Google Shape;276;p33"/>
            <p:cNvGrpSpPr/>
            <p:nvPr/>
          </p:nvGrpSpPr>
          <p:grpSpPr>
            <a:xfrm>
              <a:off x="-396400" y="-2485101"/>
              <a:ext cx="11873778" cy="8034965"/>
              <a:chOff x="-1542725" y="-2644551"/>
              <a:chExt cx="11873778" cy="8034965"/>
            </a:xfrm>
          </p:grpSpPr>
          <p:sp>
            <p:nvSpPr>
              <p:cNvPr id="277" name="Google Shape;277;p33"/>
              <p:cNvSpPr/>
              <p:nvPr/>
            </p:nvSpPr>
            <p:spPr>
              <a:xfrm rot="-5188314">
                <a:off x="7266011" y="2327878"/>
                <a:ext cx="3014537" cy="2935603"/>
              </a:xfrm>
              <a:custGeom>
                <a:avLst/>
                <a:gdLst/>
                <a:ahLst/>
                <a:cxnLst/>
                <a:rect l="l" t="t" r="r" b="b"/>
                <a:pathLst>
                  <a:path w="4021" h="3912" extrusionOk="0">
                    <a:moveTo>
                      <a:pt x="2251" y="77"/>
                    </a:moveTo>
                    <a:cubicBezTo>
                      <a:pt x="2009" y="127"/>
                      <a:pt x="1785" y="243"/>
                      <a:pt x="1572" y="369"/>
                    </a:cubicBezTo>
                    <a:cubicBezTo>
                      <a:pt x="1182" y="601"/>
                      <a:pt x="815" y="874"/>
                      <a:pt x="482" y="1183"/>
                    </a:cubicBezTo>
                    <a:cubicBezTo>
                      <a:pt x="297" y="1354"/>
                      <a:pt x="114" y="1550"/>
                      <a:pt x="62" y="1796"/>
                    </a:cubicBezTo>
                    <a:cubicBezTo>
                      <a:pt x="0" y="2087"/>
                      <a:pt x="132" y="2380"/>
                      <a:pt x="261" y="2648"/>
                    </a:cubicBezTo>
                    <a:cubicBezTo>
                      <a:pt x="431" y="3001"/>
                      <a:pt x="612" y="3366"/>
                      <a:pt x="924" y="3603"/>
                    </a:cubicBezTo>
                    <a:cubicBezTo>
                      <a:pt x="1219" y="3828"/>
                      <a:pt x="1607" y="3912"/>
                      <a:pt x="1976" y="3875"/>
                    </a:cubicBezTo>
                    <a:cubicBezTo>
                      <a:pt x="2346" y="3838"/>
                      <a:pt x="2697" y="3689"/>
                      <a:pt x="3009" y="3488"/>
                    </a:cubicBezTo>
                    <a:cubicBezTo>
                      <a:pt x="3379" y="3249"/>
                      <a:pt x="3708" y="2924"/>
                      <a:pt x="3866" y="2513"/>
                    </a:cubicBezTo>
                    <a:cubicBezTo>
                      <a:pt x="4021" y="2106"/>
                      <a:pt x="3994" y="1641"/>
                      <a:pt x="3829" y="1239"/>
                    </a:cubicBezTo>
                    <a:cubicBezTo>
                      <a:pt x="3677" y="871"/>
                      <a:pt x="3423" y="603"/>
                      <a:pt x="3139" y="335"/>
                    </a:cubicBezTo>
                    <a:cubicBezTo>
                      <a:pt x="2881" y="93"/>
                      <a:pt x="2615" y="0"/>
                      <a:pt x="2251" y="7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33"/>
              <p:cNvSpPr/>
              <p:nvPr/>
            </p:nvSpPr>
            <p:spPr>
              <a:xfrm>
                <a:off x="-440863" y="4105738"/>
                <a:ext cx="406401" cy="398463"/>
              </a:xfrm>
              <a:custGeom>
                <a:avLst/>
                <a:gdLst/>
                <a:ahLst/>
                <a:cxnLst/>
                <a:rect l="l" t="t" r="r" b="b"/>
                <a:pathLst>
                  <a:path w="792" h="777" extrusionOk="0">
                    <a:moveTo>
                      <a:pt x="653" y="132"/>
                    </a:moveTo>
                    <a:cubicBezTo>
                      <a:pt x="669" y="147"/>
                      <a:pt x="685" y="164"/>
                      <a:pt x="699" y="181"/>
                    </a:cubicBezTo>
                    <a:cubicBezTo>
                      <a:pt x="749" y="245"/>
                      <a:pt x="792" y="333"/>
                      <a:pt x="786" y="417"/>
                    </a:cubicBezTo>
                    <a:cubicBezTo>
                      <a:pt x="781" y="496"/>
                      <a:pt x="746" y="571"/>
                      <a:pt x="694" y="627"/>
                    </a:cubicBezTo>
                    <a:cubicBezTo>
                      <a:pt x="626" y="700"/>
                      <a:pt x="533" y="742"/>
                      <a:pt x="437" y="760"/>
                    </a:cubicBezTo>
                    <a:cubicBezTo>
                      <a:pt x="338" y="777"/>
                      <a:pt x="231" y="769"/>
                      <a:pt x="147" y="712"/>
                    </a:cubicBezTo>
                    <a:cubicBezTo>
                      <a:pt x="58" y="652"/>
                      <a:pt x="4" y="542"/>
                      <a:pt x="2" y="431"/>
                    </a:cubicBezTo>
                    <a:cubicBezTo>
                      <a:pt x="0" y="319"/>
                      <a:pt x="50" y="210"/>
                      <a:pt x="128" y="136"/>
                    </a:cubicBezTo>
                    <a:cubicBezTo>
                      <a:pt x="221" y="47"/>
                      <a:pt x="347" y="0"/>
                      <a:pt x="472" y="33"/>
                    </a:cubicBezTo>
                    <a:cubicBezTo>
                      <a:pt x="537" y="51"/>
                      <a:pt x="601" y="85"/>
                      <a:pt x="653" y="13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33"/>
              <p:cNvSpPr/>
              <p:nvPr/>
            </p:nvSpPr>
            <p:spPr>
              <a:xfrm rot="-9778963">
                <a:off x="-1208484" y="-2298093"/>
                <a:ext cx="2771391" cy="2698809"/>
              </a:xfrm>
              <a:custGeom>
                <a:avLst/>
                <a:gdLst/>
                <a:ahLst/>
                <a:cxnLst/>
                <a:rect l="l" t="t" r="r" b="b"/>
                <a:pathLst>
                  <a:path w="4021" h="3912" extrusionOk="0">
                    <a:moveTo>
                      <a:pt x="2251" y="77"/>
                    </a:moveTo>
                    <a:cubicBezTo>
                      <a:pt x="2009" y="127"/>
                      <a:pt x="1785" y="243"/>
                      <a:pt x="1572" y="369"/>
                    </a:cubicBezTo>
                    <a:cubicBezTo>
                      <a:pt x="1182" y="601"/>
                      <a:pt x="815" y="874"/>
                      <a:pt x="482" y="1183"/>
                    </a:cubicBezTo>
                    <a:cubicBezTo>
                      <a:pt x="297" y="1354"/>
                      <a:pt x="114" y="1550"/>
                      <a:pt x="62" y="1796"/>
                    </a:cubicBezTo>
                    <a:cubicBezTo>
                      <a:pt x="0" y="2087"/>
                      <a:pt x="132" y="2380"/>
                      <a:pt x="261" y="2648"/>
                    </a:cubicBezTo>
                    <a:cubicBezTo>
                      <a:pt x="431" y="3001"/>
                      <a:pt x="612" y="3366"/>
                      <a:pt x="924" y="3603"/>
                    </a:cubicBezTo>
                    <a:cubicBezTo>
                      <a:pt x="1219" y="3828"/>
                      <a:pt x="1607" y="3912"/>
                      <a:pt x="1976" y="3875"/>
                    </a:cubicBezTo>
                    <a:cubicBezTo>
                      <a:pt x="2346" y="3838"/>
                      <a:pt x="2697" y="3689"/>
                      <a:pt x="3009" y="3488"/>
                    </a:cubicBezTo>
                    <a:cubicBezTo>
                      <a:pt x="3379" y="3249"/>
                      <a:pt x="3708" y="2924"/>
                      <a:pt x="3866" y="2513"/>
                    </a:cubicBezTo>
                    <a:cubicBezTo>
                      <a:pt x="4021" y="2106"/>
                      <a:pt x="3994" y="1641"/>
                      <a:pt x="3829" y="1239"/>
                    </a:cubicBezTo>
                    <a:cubicBezTo>
                      <a:pt x="3677" y="871"/>
                      <a:pt x="3423" y="603"/>
                      <a:pt x="3139" y="335"/>
                    </a:cubicBezTo>
                    <a:cubicBezTo>
                      <a:pt x="2881" y="93"/>
                      <a:pt x="2615" y="0"/>
                      <a:pt x="2251" y="7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10650305">
            <a:off x="-1061800" y="-288598"/>
            <a:ext cx="2384076" cy="221369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rot="2279972">
            <a:off x="8535874" y="-365388"/>
            <a:ext cx="2139714" cy="1976122"/>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7" name="Google Shape;17;p3"/>
          <p:cNvPicPr preferRelativeResize="0"/>
          <p:nvPr/>
        </p:nvPicPr>
        <p:blipFill rotWithShape="1">
          <a:blip r:embed="rId2">
            <a:alphaModFix/>
          </a:blip>
          <a:srcRect r="60555" b="77753"/>
          <a:stretch/>
        </p:blipFill>
        <p:spPr>
          <a:xfrm>
            <a:off x="8017075" y="0"/>
            <a:ext cx="1194600" cy="539499"/>
          </a:xfrm>
          <a:prstGeom prst="rect">
            <a:avLst/>
          </a:prstGeom>
          <a:noFill/>
          <a:ln>
            <a:noFill/>
          </a:ln>
        </p:spPr>
      </p:pic>
      <p:sp>
        <p:nvSpPr>
          <p:cNvPr id="18" name="Google Shape;18;p3"/>
          <p:cNvSpPr txBox="1">
            <a:spLocks noGrp="1"/>
          </p:cNvSpPr>
          <p:nvPr>
            <p:ph type="title"/>
          </p:nvPr>
        </p:nvSpPr>
        <p:spPr>
          <a:xfrm>
            <a:off x="3363175" y="2546113"/>
            <a:ext cx="5067600" cy="9159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6778675" y="1681488"/>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rot="4795174">
            <a:off x="7358996" y="2519885"/>
            <a:ext cx="4368833" cy="4034781"/>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7"/>
          <p:cNvSpPr/>
          <p:nvPr/>
        </p:nvSpPr>
        <p:spPr>
          <a:xfrm>
            <a:off x="-1887376" y="-511875"/>
            <a:ext cx="2384077" cy="2213698"/>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7"/>
          <p:cNvSpPr txBox="1">
            <a:spLocks noGrp="1"/>
          </p:cNvSpPr>
          <p:nvPr>
            <p:ph type="title"/>
          </p:nvPr>
        </p:nvSpPr>
        <p:spPr>
          <a:xfrm>
            <a:off x="720000" y="445025"/>
            <a:ext cx="3852000" cy="1075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txBox="1">
            <a:spLocks noGrp="1"/>
          </p:cNvSpPr>
          <p:nvPr>
            <p:ph type="subTitle" idx="1"/>
          </p:nvPr>
        </p:nvSpPr>
        <p:spPr>
          <a:xfrm>
            <a:off x="720000" y="2033475"/>
            <a:ext cx="3600900" cy="1818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1000"/>
              <a:buFont typeface="Anaheim"/>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5"/>
        <p:cNvGrpSpPr/>
        <p:nvPr/>
      </p:nvGrpSpPr>
      <p:grpSpPr>
        <a:xfrm>
          <a:off x="0" y="0"/>
          <a:ext cx="0" cy="0"/>
          <a:chOff x="0" y="0"/>
          <a:chExt cx="0" cy="0"/>
        </a:xfrm>
      </p:grpSpPr>
      <p:sp>
        <p:nvSpPr>
          <p:cNvPr id="96" name="Google Shape;96;p15"/>
          <p:cNvSpPr/>
          <p:nvPr/>
        </p:nvSpPr>
        <p:spPr>
          <a:xfrm rot="10650305">
            <a:off x="-1061800" y="-288598"/>
            <a:ext cx="2384076" cy="221369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5"/>
          <p:cNvSpPr/>
          <p:nvPr/>
        </p:nvSpPr>
        <p:spPr>
          <a:xfrm rot="8438844">
            <a:off x="8080409" y="3720417"/>
            <a:ext cx="2519778" cy="2327136"/>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8" name="Google Shape;98;p15"/>
          <p:cNvPicPr preferRelativeResize="0"/>
          <p:nvPr/>
        </p:nvPicPr>
        <p:blipFill rotWithShape="1">
          <a:blip r:embed="rId2">
            <a:alphaModFix/>
          </a:blip>
          <a:srcRect r="60555" b="77753"/>
          <a:stretch/>
        </p:blipFill>
        <p:spPr>
          <a:xfrm>
            <a:off x="8017075" y="4334250"/>
            <a:ext cx="1194600" cy="539499"/>
          </a:xfrm>
          <a:prstGeom prst="rect">
            <a:avLst/>
          </a:prstGeom>
          <a:noFill/>
          <a:ln>
            <a:noFill/>
          </a:ln>
        </p:spPr>
      </p:pic>
      <p:sp>
        <p:nvSpPr>
          <p:cNvPr id="99" name="Google Shape;99;p15"/>
          <p:cNvSpPr txBox="1">
            <a:spLocks noGrp="1"/>
          </p:cNvSpPr>
          <p:nvPr>
            <p:ph type="title"/>
          </p:nvPr>
        </p:nvSpPr>
        <p:spPr>
          <a:xfrm>
            <a:off x="4036925" y="3254400"/>
            <a:ext cx="4393800" cy="49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0" name="Google Shape;100;p15"/>
          <p:cNvSpPr txBox="1">
            <a:spLocks noGrp="1"/>
          </p:cNvSpPr>
          <p:nvPr>
            <p:ph type="subTitle" idx="1"/>
          </p:nvPr>
        </p:nvSpPr>
        <p:spPr>
          <a:xfrm>
            <a:off x="4037050" y="1391100"/>
            <a:ext cx="43938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SECTION_TITLE_AND_DESCRIPTION_1_1">
    <p:spTree>
      <p:nvGrpSpPr>
        <p:cNvPr id="1" name="Shape 133"/>
        <p:cNvGrpSpPr/>
        <p:nvPr/>
      </p:nvGrpSpPr>
      <p:grpSpPr>
        <a:xfrm>
          <a:off x="0" y="0"/>
          <a:ext cx="0" cy="0"/>
          <a:chOff x="0" y="0"/>
          <a:chExt cx="0" cy="0"/>
        </a:xfrm>
      </p:grpSpPr>
      <p:sp>
        <p:nvSpPr>
          <p:cNvPr id="134" name="Google Shape;134;p21"/>
          <p:cNvSpPr/>
          <p:nvPr/>
        </p:nvSpPr>
        <p:spPr>
          <a:xfrm rot="-5188314">
            <a:off x="7654736" y="-586872"/>
            <a:ext cx="3014537" cy="2935603"/>
          </a:xfrm>
          <a:custGeom>
            <a:avLst/>
            <a:gdLst/>
            <a:ahLst/>
            <a:cxnLst/>
            <a:rect l="l" t="t" r="r" b="b"/>
            <a:pathLst>
              <a:path w="4021" h="3912" extrusionOk="0">
                <a:moveTo>
                  <a:pt x="2251" y="77"/>
                </a:moveTo>
                <a:cubicBezTo>
                  <a:pt x="2009" y="127"/>
                  <a:pt x="1785" y="243"/>
                  <a:pt x="1572" y="369"/>
                </a:cubicBezTo>
                <a:cubicBezTo>
                  <a:pt x="1182" y="601"/>
                  <a:pt x="815" y="874"/>
                  <a:pt x="482" y="1183"/>
                </a:cubicBezTo>
                <a:cubicBezTo>
                  <a:pt x="297" y="1354"/>
                  <a:pt x="114" y="1550"/>
                  <a:pt x="62" y="1796"/>
                </a:cubicBezTo>
                <a:cubicBezTo>
                  <a:pt x="0" y="2087"/>
                  <a:pt x="132" y="2380"/>
                  <a:pt x="261" y="2648"/>
                </a:cubicBezTo>
                <a:cubicBezTo>
                  <a:pt x="431" y="3001"/>
                  <a:pt x="612" y="3366"/>
                  <a:pt x="924" y="3603"/>
                </a:cubicBezTo>
                <a:cubicBezTo>
                  <a:pt x="1219" y="3828"/>
                  <a:pt x="1607" y="3912"/>
                  <a:pt x="1976" y="3875"/>
                </a:cubicBezTo>
                <a:cubicBezTo>
                  <a:pt x="2346" y="3838"/>
                  <a:pt x="2697" y="3689"/>
                  <a:pt x="3009" y="3488"/>
                </a:cubicBezTo>
                <a:cubicBezTo>
                  <a:pt x="3379" y="3249"/>
                  <a:pt x="3708" y="2924"/>
                  <a:pt x="3866" y="2513"/>
                </a:cubicBezTo>
                <a:cubicBezTo>
                  <a:pt x="4021" y="2106"/>
                  <a:pt x="3994" y="1641"/>
                  <a:pt x="3829" y="1239"/>
                </a:cubicBezTo>
                <a:cubicBezTo>
                  <a:pt x="3677" y="871"/>
                  <a:pt x="3423" y="603"/>
                  <a:pt x="3139" y="335"/>
                </a:cubicBezTo>
                <a:cubicBezTo>
                  <a:pt x="2881" y="93"/>
                  <a:pt x="2615" y="0"/>
                  <a:pt x="2251" y="7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5" name="Google Shape;135;p21"/>
          <p:cNvGrpSpPr/>
          <p:nvPr/>
        </p:nvGrpSpPr>
        <p:grpSpPr>
          <a:xfrm>
            <a:off x="-1204844" y="-1937269"/>
            <a:ext cx="10444697" cy="8563614"/>
            <a:chOff x="-1204844" y="-1937269"/>
            <a:chExt cx="10444697" cy="8563614"/>
          </a:xfrm>
        </p:grpSpPr>
        <p:sp>
          <p:nvSpPr>
            <p:cNvPr id="136" name="Google Shape;136;p21"/>
            <p:cNvSpPr/>
            <p:nvPr/>
          </p:nvSpPr>
          <p:spPr>
            <a:xfrm rot="-1371938">
              <a:off x="6348497" y="-1537438"/>
              <a:ext cx="2533786" cy="2352787"/>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21"/>
            <p:cNvSpPr/>
            <p:nvPr/>
          </p:nvSpPr>
          <p:spPr>
            <a:xfrm rot="5223713">
              <a:off x="-1231953" y="4124413"/>
              <a:ext cx="2533786" cy="235278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138;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0"/>
        <p:cNvGrpSpPr/>
        <p:nvPr/>
      </p:nvGrpSpPr>
      <p:grpSpPr>
        <a:xfrm>
          <a:off x="0" y="0"/>
          <a:ext cx="0" cy="0"/>
          <a:chOff x="0" y="0"/>
          <a:chExt cx="0" cy="0"/>
        </a:xfrm>
      </p:grpSpPr>
      <p:grpSp>
        <p:nvGrpSpPr>
          <p:cNvPr id="141" name="Google Shape;141;p22"/>
          <p:cNvGrpSpPr/>
          <p:nvPr/>
        </p:nvGrpSpPr>
        <p:grpSpPr>
          <a:xfrm>
            <a:off x="-1289872" y="-1637675"/>
            <a:ext cx="12393623" cy="9374776"/>
            <a:chOff x="-1289872" y="-1637675"/>
            <a:chExt cx="12393623" cy="9374776"/>
          </a:xfrm>
        </p:grpSpPr>
        <p:sp>
          <p:nvSpPr>
            <p:cNvPr id="142" name="Google Shape;142;p22"/>
            <p:cNvSpPr/>
            <p:nvPr/>
          </p:nvSpPr>
          <p:spPr>
            <a:xfrm rot="-7684031" flipH="1">
              <a:off x="7553467" y="4282861"/>
              <a:ext cx="3029668" cy="2798030"/>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22"/>
            <p:cNvSpPr/>
            <p:nvPr/>
          </p:nvSpPr>
          <p:spPr>
            <a:xfrm flipH="1">
              <a:off x="-1289872" y="-1637675"/>
              <a:ext cx="2652776" cy="2449949"/>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 name="Google Shape;144;p22"/>
          <p:cNvSpPr/>
          <p:nvPr/>
        </p:nvSpPr>
        <p:spPr>
          <a:xfrm rot="-7529184" flipH="1">
            <a:off x="-1482616" y="442993"/>
            <a:ext cx="2290380" cy="2126693"/>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2"/>
          <p:cNvSpPr txBox="1">
            <a:spLocks noGrp="1"/>
          </p:cNvSpPr>
          <p:nvPr>
            <p:ph type="subTitle" idx="1"/>
          </p:nvPr>
        </p:nvSpPr>
        <p:spPr>
          <a:xfrm>
            <a:off x="4725834" y="2738800"/>
            <a:ext cx="3055200" cy="118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22"/>
          <p:cNvSpPr txBox="1">
            <a:spLocks noGrp="1"/>
          </p:cNvSpPr>
          <p:nvPr>
            <p:ph type="subTitle" idx="2"/>
          </p:nvPr>
        </p:nvSpPr>
        <p:spPr>
          <a:xfrm>
            <a:off x="1362900" y="2738800"/>
            <a:ext cx="3055200" cy="118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22"/>
          <p:cNvSpPr txBox="1">
            <a:spLocks noGrp="1"/>
          </p:cNvSpPr>
          <p:nvPr>
            <p:ph type="subTitle" idx="3"/>
          </p:nvPr>
        </p:nvSpPr>
        <p:spPr>
          <a:xfrm>
            <a:off x="1362888" y="2391675"/>
            <a:ext cx="3055200" cy="4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49" name="Google Shape;149;p22"/>
          <p:cNvSpPr txBox="1">
            <a:spLocks noGrp="1"/>
          </p:cNvSpPr>
          <p:nvPr>
            <p:ph type="subTitle" idx="4"/>
          </p:nvPr>
        </p:nvSpPr>
        <p:spPr>
          <a:xfrm>
            <a:off x="4725862" y="2391675"/>
            <a:ext cx="3055200" cy="4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2"/>
        <p:cNvGrpSpPr/>
        <p:nvPr/>
      </p:nvGrpSpPr>
      <p:grpSpPr>
        <a:xfrm>
          <a:off x="0" y="0"/>
          <a:ext cx="0" cy="0"/>
          <a:chOff x="0" y="0"/>
          <a:chExt cx="0" cy="0"/>
        </a:xfrm>
      </p:grpSpPr>
      <p:sp>
        <p:nvSpPr>
          <p:cNvPr id="163" name="Google Shape;163;p24"/>
          <p:cNvSpPr/>
          <p:nvPr/>
        </p:nvSpPr>
        <p:spPr>
          <a:xfrm rot="4795169">
            <a:off x="-2485188" y="2467749"/>
            <a:ext cx="3444549" cy="3181179"/>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24"/>
          <p:cNvSpPr/>
          <p:nvPr/>
        </p:nvSpPr>
        <p:spPr>
          <a:xfrm>
            <a:off x="-357676" y="4604000"/>
            <a:ext cx="2384077" cy="2213698"/>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65" name="Google Shape;165;p24"/>
          <p:cNvPicPr preferRelativeResize="0"/>
          <p:nvPr/>
        </p:nvPicPr>
        <p:blipFill rotWithShape="1">
          <a:blip r:embed="rId2">
            <a:alphaModFix/>
          </a:blip>
          <a:srcRect r="60555" b="77753"/>
          <a:stretch/>
        </p:blipFill>
        <p:spPr>
          <a:xfrm rot="-5400000">
            <a:off x="8134625" y="381313"/>
            <a:ext cx="1390675" cy="628067"/>
          </a:xfrm>
          <a:prstGeom prst="rect">
            <a:avLst/>
          </a:prstGeom>
          <a:noFill/>
          <a:ln>
            <a:noFill/>
          </a:ln>
        </p:spPr>
      </p:pic>
      <p:sp>
        <p:nvSpPr>
          <p:cNvPr id="166" name="Google Shape;16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7" name="Google Shape;167;p24"/>
          <p:cNvSpPr txBox="1">
            <a:spLocks noGrp="1"/>
          </p:cNvSpPr>
          <p:nvPr>
            <p:ph type="subTitle" idx="1"/>
          </p:nvPr>
        </p:nvSpPr>
        <p:spPr>
          <a:xfrm>
            <a:off x="1250550" y="2973750"/>
            <a:ext cx="6642900" cy="112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24"/>
          <p:cNvSpPr txBox="1">
            <a:spLocks noGrp="1"/>
          </p:cNvSpPr>
          <p:nvPr>
            <p:ph type="subTitle" idx="2"/>
          </p:nvPr>
        </p:nvSpPr>
        <p:spPr>
          <a:xfrm>
            <a:off x="1250550" y="1553100"/>
            <a:ext cx="6642900" cy="1122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9"/>
        <p:cNvGrpSpPr/>
        <p:nvPr/>
      </p:nvGrpSpPr>
      <p:grpSpPr>
        <a:xfrm>
          <a:off x="0" y="0"/>
          <a:ext cx="0" cy="0"/>
          <a:chOff x="0" y="0"/>
          <a:chExt cx="0" cy="0"/>
        </a:xfrm>
      </p:grpSpPr>
      <p:sp>
        <p:nvSpPr>
          <p:cNvPr id="170" name="Google Shape;170;p25"/>
          <p:cNvSpPr/>
          <p:nvPr/>
        </p:nvSpPr>
        <p:spPr>
          <a:xfrm rot="-5188314">
            <a:off x="8568586" y="-194472"/>
            <a:ext cx="3014537" cy="2935603"/>
          </a:xfrm>
          <a:custGeom>
            <a:avLst/>
            <a:gdLst/>
            <a:ahLst/>
            <a:cxnLst/>
            <a:rect l="l" t="t" r="r" b="b"/>
            <a:pathLst>
              <a:path w="4021" h="3912" extrusionOk="0">
                <a:moveTo>
                  <a:pt x="2251" y="77"/>
                </a:moveTo>
                <a:cubicBezTo>
                  <a:pt x="2009" y="127"/>
                  <a:pt x="1785" y="243"/>
                  <a:pt x="1572" y="369"/>
                </a:cubicBezTo>
                <a:cubicBezTo>
                  <a:pt x="1182" y="601"/>
                  <a:pt x="815" y="874"/>
                  <a:pt x="482" y="1183"/>
                </a:cubicBezTo>
                <a:cubicBezTo>
                  <a:pt x="297" y="1354"/>
                  <a:pt x="114" y="1550"/>
                  <a:pt x="62" y="1796"/>
                </a:cubicBezTo>
                <a:cubicBezTo>
                  <a:pt x="0" y="2087"/>
                  <a:pt x="132" y="2380"/>
                  <a:pt x="261" y="2648"/>
                </a:cubicBezTo>
                <a:cubicBezTo>
                  <a:pt x="431" y="3001"/>
                  <a:pt x="612" y="3366"/>
                  <a:pt x="924" y="3603"/>
                </a:cubicBezTo>
                <a:cubicBezTo>
                  <a:pt x="1219" y="3828"/>
                  <a:pt x="1607" y="3912"/>
                  <a:pt x="1976" y="3875"/>
                </a:cubicBezTo>
                <a:cubicBezTo>
                  <a:pt x="2346" y="3838"/>
                  <a:pt x="2697" y="3689"/>
                  <a:pt x="3009" y="3488"/>
                </a:cubicBezTo>
                <a:cubicBezTo>
                  <a:pt x="3379" y="3249"/>
                  <a:pt x="3708" y="2924"/>
                  <a:pt x="3866" y="2513"/>
                </a:cubicBezTo>
                <a:cubicBezTo>
                  <a:pt x="4021" y="2106"/>
                  <a:pt x="3994" y="1641"/>
                  <a:pt x="3829" y="1239"/>
                </a:cubicBezTo>
                <a:cubicBezTo>
                  <a:pt x="3677" y="871"/>
                  <a:pt x="3423" y="603"/>
                  <a:pt x="3139" y="335"/>
                </a:cubicBezTo>
                <a:cubicBezTo>
                  <a:pt x="2881" y="93"/>
                  <a:pt x="2615" y="0"/>
                  <a:pt x="2251" y="7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 name="Google Shape;171;p25"/>
          <p:cNvGrpSpPr/>
          <p:nvPr/>
        </p:nvGrpSpPr>
        <p:grpSpPr>
          <a:xfrm>
            <a:off x="-1672269" y="-2076819"/>
            <a:ext cx="12349772" cy="8483864"/>
            <a:chOff x="-1672269" y="-2076819"/>
            <a:chExt cx="12349772" cy="8483864"/>
          </a:xfrm>
        </p:grpSpPr>
        <p:sp>
          <p:nvSpPr>
            <p:cNvPr id="172" name="Google Shape;172;p25"/>
            <p:cNvSpPr/>
            <p:nvPr/>
          </p:nvSpPr>
          <p:spPr>
            <a:xfrm rot="-1371938">
              <a:off x="7786147" y="-1676988"/>
              <a:ext cx="2533786" cy="2352787"/>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Bai Jamjuree"/>
                <a:ea typeface="Bai Jamjuree"/>
                <a:cs typeface="Bai Jamjuree"/>
                <a:sym typeface="Bai Jamjuree"/>
              </a:endParaRPr>
            </a:p>
          </p:txBody>
        </p:sp>
        <p:sp>
          <p:nvSpPr>
            <p:cNvPr id="173" name="Google Shape;173;p25"/>
            <p:cNvSpPr/>
            <p:nvPr/>
          </p:nvSpPr>
          <p:spPr>
            <a:xfrm rot="5223713">
              <a:off x="-1699378" y="3905113"/>
              <a:ext cx="2533786" cy="2352786"/>
            </a:xfrm>
            <a:custGeom>
              <a:avLst/>
              <a:gdLst/>
              <a:ahLst/>
              <a:cxnLst/>
              <a:rect l="l" t="t" r="r" b="b"/>
              <a:pathLst>
                <a:path w="1820" h="1687" extrusionOk="0">
                  <a:moveTo>
                    <a:pt x="639" y="1687"/>
                  </a:moveTo>
                  <a:cubicBezTo>
                    <a:pt x="486" y="1687"/>
                    <a:pt x="375" y="1629"/>
                    <a:pt x="279" y="1499"/>
                  </a:cubicBezTo>
                  <a:cubicBezTo>
                    <a:pt x="182" y="1368"/>
                    <a:pt x="83" y="1224"/>
                    <a:pt x="44" y="1041"/>
                  </a:cubicBezTo>
                  <a:cubicBezTo>
                    <a:pt x="0" y="839"/>
                    <a:pt x="31" y="631"/>
                    <a:pt x="129" y="469"/>
                  </a:cubicBezTo>
                  <a:cubicBezTo>
                    <a:pt x="222" y="316"/>
                    <a:pt x="381" y="189"/>
                    <a:pt x="590" y="102"/>
                  </a:cubicBezTo>
                  <a:cubicBezTo>
                    <a:pt x="763" y="30"/>
                    <a:pt x="928" y="0"/>
                    <a:pt x="1082" y="12"/>
                  </a:cubicBezTo>
                  <a:cubicBezTo>
                    <a:pt x="1260" y="26"/>
                    <a:pt x="1424" y="101"/>
                    <a:pt x="1531" y="218"/>
                  </a:cubicBezTo>
                  <a:cubicBezTo>
                    <a:pt x="1655" y="353"/>
                    <a:pt x="1706" y="536"/>
                    <a:pt x="1751" y="698"/>
                  </a:cubicBezTo>
                  <a:cubicBezTo>
                    <a:pt x="1789" y="838"/>
                    <a:pt x="1820" y="973"/>
                    <a:pt x="1771" y="1095"/>
                  </a:cubicBezTo>
                  <a:cubicBezTo>
                    <a:pt x="1727" y="1201"/>
                    <a:pt x="1631" y="1273"/>
                    <a:pt x="1533" y="1336"/>
                  </a:cubicBezTo>
                  <a:cubicBezTo>
                    <a:pt x="1360" y="1446"/>
                    <a:pt x="1175" y="1539"/>
                    <a:pt x="983" y="1611"/>
                  </a:cubicBezTo>
                  <a:cubicBezTo>
                    <a:pt x="887" y="1647"/>
                    <a:pt x="774" y="1684"/>
                    <a:pt x="656" y="1687"/>
                  </a:cubicBezTo>
                  <a:cubicBezTo>
                    <a:pt x="656" y="1683"/>
                    <a:pt x="656" y="1683"/>
                    <a:pt x="656" y="1683"/>
                  </a:cubicBezTo>
                  <a:cubicBezTo>
                    <a:pt x="656" y="1687"/>
                    <a:pt x="656" y="1687"/>
                    <a:pt x="656" y="1687"/>
                  </a:cubicBezTo>
                  <a:cubicBezTo>
                    <a:pt x="650" y="1687"/>
                    <a:pt x="644" y="1687"/>
                    <a:pt x="639" y="1687"/>
                  </a:cubicBezTo>
                  <a:close/>
                  <a:moveTo>
                    <a:pt x="1015" y="17"/>
                  </a:moveTo>
                  <a:cubicBezTo>
                    <a:pt x="882" y="17"/>
                    <a:pt x="740" y="48"/>
                    <a:pt x="593" y="109"/>
                  </a:cubicBezTo>
                  <a:cubicBezTo>
                    <a:pt x="386" y="196"/>
                    <a:pt x="228" y="322"/>
                    <a:pt x="136" y="473"/>
                  </a:cubicBezTo>
                  <a:cubicBezTo>
                    <a:pt x="39" y="633"/>
                    <a:pt x="8" y="840"/>
                    <a:pt x="52" y="1039"/>
                  </a:cubicBezTo>
                  <a:cubicBezTo>
                    <a:pt x="91" y="1221"/>
                    <a:pt x="189" y="1364"/>
                    <a:pt x="285" y="1495"/>
                  </a:cubicBezTo>
                  <a:cubicBezTo>
                    <a:pt x="385" y="1628"/>
                    <a:pt x="495" y="1683"/>
                    <a:pt x="656" y="1679"/>
                  </a:cubicBezTo>
                  <a:cubicBezTo>
                    <a:pt x="772" y="1676"/>
                    <a:pt x="885" y="1639"/>
                    <a:pt x="980" y="1603"/>
                  </a:cubicBezTo>
                  <a:cubicBezTo>
                    <a:pt x="1172" y="1532"/>
                    <a:pt x="1357" y="1439"/>
                    <a:pt x="1529" y="1329"/>
                  </a:cubicBezTo>
                  <a:cubicBezTo>
                    <a:pt x="1626" y="1267"/>
                    <a:pt x="1721" y="1196"/>
                    <a:pt x="1763" y="1092"/>
                  </a:cubicBezTo>
                  <a:cubicBezTo>
                    <a:pt x="1812" y="973"/>
                    <a:pt x="1781" y="838"/>
                    <a:pt x="1743" y="700"/>
                  </a:cubicBezTo>
                  <a:cubicBezTo>
                    <a:pt x="1698" y="539"/>
                    <a:pt x="1648" y="357"/>
                    <a:pt x="1525" y="224"/>
                  </a:cubicBezTo>
                  <a:cubicBezTo>
                    <a:pt x="1419" y="108"/>
                    <a:pt x="1258" y="34"/>
                    <a:pt x="1082" y="20"/>
                  </a:cubicBezTo>
                  <a:cubicBezTo>
                    <a:pt x="1060" y="18"/>
                    <a:pt x="1038" y="17"/>
                    <a:pt x="1015" y="17"/>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Bai Jamjuree"/>
                <a:ea typeface="Bai Jamjuree"/>
                <a:cs typeface="Bai Jamjuree"/>
                <a:sym typeface="Bai Jamjuree"/>
              </a:endParaRPr>
            </a:p>
          </p:txBody>
        </p:sp>
      </p:grpSp>
      <p:sp>
        <p:nvSpPr>
          <p:cNvPr id="174" name="Google Shape;17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5"/>
          <p:cNvSpPr txBox="1">
            <a:spLocks noGrp="1"/>
          </p:cNvSpPr>
          <p:nvPr>
            <p:ph type="subTitle" idx="1"/>
          </p:nvPr>
        </p:nvSpPr>
        <p:spPr>
          <a:xfrm>
            <a:off x="816325" y="2740175"/>
            <a:ext cx="2391600" cy="134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25"/>
          <p:cNvSpPr txBox="1">
            <a:spLocks noGrp="1"/>
          </p:cNvSpPr>
          <p:nvPr>
            <p:ph type="subTitle" idx="2"/>
          </p:nvPr>
        </p:nvSpPr>
        <p:spPr>
          <a:xfrm>
            <a:off x="3376199" y="2740175"/>
            <a:ext cx="2391600" cy="134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5"/>
          <p:cNvSpPr txBox="1">
            <a:spLocks noGrp="1"/>
          </p:cNvSpPr>
          <p:nvPr>
            <p:ph type="subTitle" idx="3"/>
          </p:nvPr>
        </p:nvSpPr>
        <p:spPr>
          <a:xfrm>
            <a:off x="5936079" y="2740175"/>
            <a:ext cx="2391600" cy="134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5"/>
          <p:cNvSpPr txBox="1">
            <a:spLocks noGrp="1"/>
          </p:cNvSpPr>
          <p:nvPr>
            <p:ph type="subTitle" idx="4"/>
          </p:nvPr>
        </p:nvSpPr>
        <p:spPr>
          <a:xfrm>
            <a:off x="816313" y="2394350"/>
            <a:ext cx="2391600" cy="42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79" name="Google Shape;179;p25"/>
          <p:cNvSpPr txBox="1">
            <a:spLocks noGrp="1"/>
          </p:cNvSpPr>
          <p:nvPr>
            <p:ph type="subTitle" idx="5"/>
          </p:nvPr>
        </p:nvSpPr>
        <p:spPr>
          <a:xfrm>
            <a:off x="3376195" y="2394350"/>
            <a:ext cx="2391600" cy="42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80" name="Google Shape;180;p25"/>
          <p:cNvSpPr txBox="1">
            <a:spLocks noGrp="1"/>
          </p:cNvSpPr>
          <p:nvPr>
            <p:ph type="subTitle" idx="6"/>
          </p:nvPr>
        </p:nvSpPr>
        <p:spPr>
          <a:xfrm>
            <a:off x="5936077" y="2394350"/>
            <a:ext cx="2391600" cy="42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1" r:id="rId5"/>
    <p:sldLayoutId id="2147483667" r:id="rId6"/>
    <p:sldLayoutId id="2147483668" r:id="rId7"/>
    <p:sldLayoutId id="2147483670" r:id="rId8"/>
    <p:sldLayoutId id="2147483671" r:id="rId9"/>
    <p:sldLayoutId id="2147483673" r:id="rId10"/>
    <p:sldLayoutId id="2147483677"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ctrTitle"/>
          </p:nvPr>
        </p:nvSpPr>
        <p:spPr>
          <a:xfrm>
            <a:off x="4102347" y="722804"/>
            <a:ext cx="4797929" cy="23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effectLst>
                  <a:outerShdw blurRad="38100" dist="38100" dir="2700000" algn="tl">
                    <a:srgbClr val="000000">
                      <a:alpha val="43137"/>
                    </a:srgbClr>
                  </a:outerShdw>
                </a:effectLst>
              </a:rPr>
              <a:t>Developing a Doctor Search Website</a:t>
            </a:r>
          </a:p>
        </p:txBody>
      </p:sp>
      <p:sp>
        <p:nvSpPr>
          <p:cNvPr id="291" name="Google Shape;291;p37"/>
          <p:cNvSpPr txBox="1">
            <a:spLocks noGrp="1"/>
          </p:cNvSpPr>
          <p:nvPr>
            <p:ph type="subTitle" idx="1"/>
          </p:nvPr>
        </p:nvSpPr>
        <p:spPr>
          <a:xfrm>
            <a:off x="4344973" y="2969233"/>
            <a:ext cx="4328400" cy="4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effectLst>
                  <a:outerShdw blurRad="38100" dist="38100" dir="2700000" algn="tl">
                    <a:srgbClr val="000000">
                      <a:alpha val="43137"/>
                    </a:srgbClr>
                  </a:outerShdw>
                </a:effectLst>
              </a:rPr>
              <a:t>Making Healthcare More Accessible</a:t>
            </a:r>
          </a:p>
        </p:txBody>
      </p:sp>
      <p:grpSp>
        <p:nvGrpSpPr>
          <p:cNvPr id="292" name="Google Shape;292;p37"/>
          <p:cNvGrpSpPr/>
          <p:nvPr/>
        </p:nvGrpSpPr>
        <p:grpSpPr>
          <a:xfrm>
            <a:off x="200546" y="739291"/>
            <a:ext cx="3735370" cy="3864711"/>
            <a:chOff x="466200" y="846557"/>
            <a:chExt cx="3757161" cy="3887257"/>
          </a:xfrm>
        </p:grpSpPr>
        <p:sp>
          <p:nvSpPr>
            <p:cNvPr id="293" name="Google Shape;293;p37"/>
            <p:cNvSpPr/>
            <p:nvPr/>
          </p:nvSpPr>
          <p:spPr>
            <a:xfrm rot="699205">
              <a:off x="729753" y="1515671"/>
              <a:ext cx="3146325" cy="2930583"/>
            </a:xfrm>
            <a:custGeom>
              <a:avLst/>
              <a:gdLst/>
              <a:ahLst/>
              <a:cxnLst/>
              <a:rect l="l" t="t" r="r" b="b"/>
              <a:pathLst>
                <a:path w="792" h="777" extrusionOk="0">
                  <a:moveTo>
                    <a:pt x="653" y="132"/>
                  </a:moveTo>
                  <a:cubicBezTo>
                    <a:pt x="669" y="147"/>
                    <a:pt x="685" y="164"/>
                    <a:pt x="699" y="181"/>
                  </a:cubicBezTo>
                  <a:cubicBezTo>
                    <a:pt x="749" y="245"/>
                    <a:pt x="792" y="333"/>
                    <a:pt x="786" y="417"/>
                  </a:cubicBezTo>
                  <a:cubicBezTo>
                    <a:pt x="781" y="496"/>
                    <a:pt x="746" y="571"/>
                    <a:pt x="694" y="627"/>
                  </a:cubicBezTo>
                  <a:cubicBezTo>
                    <a:pt x="626" y="700"/>
                    <a:pt x="533" y="742"/>
                    <a:pt x="437" y="760"/>
                  </a:cubicBezTo>
                  <a:cubicBezTo>
                    <a:pt x="338" y="777"/>
                    <a:pt x="231" y="769"/>
                    <a:pt x="147" y="712"/>
                  </a:cubicBezTo>
                  <a:cubicBezTo>
                    <a:pt x="58" y="652"/>
                    <a:pt x="4" y="542"/>
                    <a:pt x="2" y="431"/>
                  </a:cubicBezTo>
                  <a:cubicBezTo>
                    <a:pt x="0" y="319"/>
                    <a:pt x="50" y="210"/>
                    <a:pt x="128" y="136"/>
                  </a:cubicBezTo>
                  <a:cubicBezTo>
                    <a:pt x="221" y="47"/>
                    <a:pt x="347" y="0"/>
                    <a:pt x="472" y="33"/>
                  </a:cubicBezTo>
                  <a:cubicBezTo>
                    <a:pt x="537" y="51"/>
                    <a:pt x="601" y="85"/>
                    <a:pt x="653" y="13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94" name="Google Shape;294;p37"/>
            <p:cNvPicPr preferRelativeResize="0"/>
            <p:nvPr/>
          </p:nvPicPr>
          <p:blipFill rotWithShape="1">
            <a:blip r:embed="rId3">
              <a:alphaModFix amt="50000"/>
            </a:blip>
            <a:srcRect r="60555" b="61926"/>
            <a:stretch/>
          </p:blipFill>
          <p:spPr>
            <a:xfrm>
              <a:off x="2965327" y="1316599"/>
              <a:ext cx="1258034" cy="972360"/>
            </a:xfrm>
            <a:prstGeom prst="rect">
              <a:avLst/>
            </a:prstGeom>
            <a:noFill/>
            <a:ln>
              <a:noFill/>
            </a:ln>
          </p:spPr>
        </p:pic>
        <p:grpSp>
          <p:nvGrpSpPr>
            <p:cNvPr id="295" name="Google Shape;295;p37"/>
            <p:cNvGrpSpPr/>
            <p:nvPr/>
          </p:nvGrpSpPr>
          <p:grpSpPr>
            <a:xfrm>
              <a:off x="2394717" y="853505"/>
              <a:ext cx="1592269" cy="1258057"/>
              <a:chOff x="441325" y="-658812"/>
              <a:chExt cx="869950" cy="687388"/>
            </a:xfrm>
          </p:grpSpPr>
          <p:sp>
            <p:nvSpPr>
              <p:cNvPr id="296" name="Google Shape;296;p37"/>
              <p:cNvSpPr/>
              <p:nvPr/>
            </p:nvSpPr>
            <p:spPr>
              <a:xfrm>
                <a:off x="444500" y="-655637"/>
                <a:ext cx="866700" cy="68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7"/>
              <p:cNvSpPr/>
              <p:nvPr/>
            </p:nvSpPr>
            <p:spPr>
              <a:xfrm>
                <a:off x="444500" y="-611187"/>
                <a:ext cx="866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7"/>
              <p:cNvSpPr/>
              <p:nvPr/>
            </p:nvSpPr>
            <p:spPr>
              <a:xfrm>
                <a:off x="466725" y="-639762"/>
                <a:ext cx="15900" cy="17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7"/>
              <p:cNvSpPr/>
              <p:nvPr/>
            </p:nvSpPr>
            <p:spPr>
              <a:xfrm>
                <a:off x="498475" y="-639762"/>
                <a:ext cx="15900" cy="17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37"/>
              <p:cNvSpPr/>
              <p:nvPr/>
            </p:nvSpPr>
            <p:spPr>
              <a:xfrm>
                <a:off x="528638" y="-639762"/>
                <a:ext cx="17400" cy="17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37"/>
              <p:cNvSpPr/>
              <p:nvPr/>
            </p:nvSpPr>
            <p:spPr>
              <a:xfrm>
                <a:off x="528638" y="-519112"/>
                <a:ext cx="238200" cy="239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37"/>
              <p:cNvSpPr/>
              <p:nvPr/>
            </p:nvSpPr>
            <p:spPr>
              <a:xfrm>
                <a:off x="630238" y="-466725"/>
                <a:ext cx="34800" cy="133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37"/>
              <p:cNvSpPr/>
              <p:nvPr/>
            </p:nvSpPr>
            <p:spPr>
              <a:xfrm>
                <a:off x="582613" y="-417512"/>
                <a:ext cx="131700" cy="34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37"/>
              <p:cNvSpPr/>
              <p:nvPr/>
            </p:nvSpPr>
            <p:spPr>
              <a:xfrm>
                <a:off x="528638" y="-214312"/>
                <a:ext cx="704700" cy="12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37"/>
              <p:cNvSpPr/>
              <p:nvPr/>
            </p:nvSpPr>
            <p:spPr>
              <a:xfrm>
                <a:off x="528638" y="-180975"/>
                <a:ext cx="704700" cy="144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37"/>
              <p:cNvSpPr/>
              <p:nvPr/>
            </p:nvSpPr>
            <p:spPr>
              <a:xfrm>
                <a:off x="528638" y="-147637"/>
                <a:ext cx="704700" cy="144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37"/>
              <p:cNvSpPr/>
              <p:nvPr/>
            </p:nvSpPr>
            <p:spPr>
              <a:xfrm>
                <a:off x="528638" y="-112712"/>
                <a:ext cx="704700" cy="12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37"/>
              <p:cNvSpPr/>
              <p:nvPr/>
            </p:nvSpPr>
            <p:spPr>
              <a:xfrm>
                <a:off x="528638" y="-79375"/>
                <a:ext cx="704700" cy="144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37"/>
              <p:cNvSpPr/>
              <p:nvPr/>
            </p:nvSpPr>
            <p:spPr>
              <a:xfrm>
                <a:off x="441325" y="-658812"/>
                <a:ext cx="869950" cy="687388"/>
              </a:xfrm>
              <a:custGeom>
                <a:avLst/>
                <a:gdLst/>
                <a:ahLst/>
                <a:cxnLst/>
                <a:rect l="l" t="t" r="r" b="b"/>
                <a:pathLst>
                  <a:path w="548" h="433" extrusionOk="0">
                    <a:moveTo>
                      <a:pt x="164" y="433"/>
                    </a:moveTo>
                    <a:lnTo>
                      <a:pt x="0" y="433"/>
                    </a:lnTo>
                    <a:lnTo>
                      <a:pt x="0" y="0"/>
                    </a:lnTo>
                    <a:lnTo>
                      <a:pt x="548" y="0"/>
                    </a:lnTo>
                    <a:lnTo>
                      <a:pt x="548" y="4"/>
                    </a:lnTo>
                    <a:lnTo>
                      <a:pt x="4" y="4"/>
                    </a:lnTo>
                    <a:lnTo>
                      <a:pt x="4" y="429"/>
                    </a:lnTo>
                    <a:lnTo>
                      <a:pt x="164" y="429"/>
                    </a:lnTo>
                    <a:lnTo>
                      <a:pt x="164" y="4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0" name="Google Shape;310;p37"/>
            <p:cNvGrpSpPr/>
            <p:nvPr/>
          </p:nvGrpSpPr>
          <p:grpSpPr>
            <a:xfrm>
              <a:off x="1300457" y="1205973"/>
              <a:ext cx="2018045" cy="3219565"/>
              <a:chOff x="1300457" y="1205973"/>
              <a:chExt cx="2018045" cy="3219565"/>
            </a:xfrm>
          </p:grpSpPr>
          <p:sp>
            <p:nvSpPr>
              <p:cNvPr id="311" name="Google Shape;311;p37"/>
              <p:cNvSpPr/>
              <p:nvPr/>
            </p:nvSpPr>
            <p:spPr>
              <a:xfrm flipH="1">
                <a:off x="1756451" y="1606500"/>
                <a:ext cx="1179999" cy="1417501"/>
              </a:xfrm>
              <a:custGeom>
                <a:avLst/>
                <a:gdLst/>
                <a:ahLst/>
                <a:cxnLst/>
                <a:rect l="l" t="t" r="r" b="b"/>
                <a:pathLst>
                  <a:path w="1186" h="1059" extrusionOk="0">
                    <a:moveTo>
                      <a:pt x="1186" y="930"/>
                    </a:moveTo>
                    <a:cubicBezTo>
                      <a:pt x="1068" y="166"/>
                      <a:pt x="1068" y="166"/>
                      <a:pt x="1068" y="166"/>
                    </a:cubicBezTo>
                    <a:cubicBezTo>
                      <a:pt x="1013" y="0"/>
                      <a:pt x="1013" y="0"/>
                      <a:pt x="1013" y="0"/>
                    </a:cubicBezTo>
                    <a:cubicBezTo>
                      <a:pt x="117" y="22"/>
                      <a:pt x="117" y="22"/>
                      <a:pt x="117" y="22"/>
                    </a:cubicBezTo>
                    <a:cubicBezTo>
                      <a:pt x="0" y="956"/>
                      <a:pt x="0" y="956"/>
                      <a:pt x="0" y="956"/>
                    </a:cubicBezTo>
                    <a:cubicBezTo>
                      <a:pt x="0" y="956"/>
                      <a:pt x="264" y="1059"/>
                      <a:pt x="576" y="987"/>
                    </a:cubicBezTo>
                    <a:cubicBezTo>
                      <a:pt x="678" y="1002"/>
                      <a:pt x="887" y="1000"/>
                      <a:pt x="118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7"/>
              <p:cNvSpPr/>
              <p:nvPr/>
            </p:nvSpPr>
            <p:spPr>
              <a:xfrm flipH="1">
                <a:off x="2517445" y="2780324"/>
                <a:ext cx="801057" cy="1632891"/>
              </a:xfrm>
              <a:custGeom>
                <a:avLst/>
                <a:gdLst/>
                <a:ahLst/>
                <a:cxnLst/>
                <a:rect l="l" t="t" r="r" b="b"/>
                <a:pathLst>
                  <a:path w="803" h="1639" extrusionOk="0">
                    <a:moveTo>
                      <a:pt x="803" y="1639"/>
                    </a:moveTo>
                    <a:cubicBezTo>
                      <a:pt x="578" y="1614"/>
                      <a:pt x="358" y="1545"/>
                      <a:pt x="167" y="1427"/>
                    </a:cubicBezTo>
                    <a:cubicBezTo>
                      <a:pt x="131" y="1404"/>
                      <a:pt x="96" y="1381"/>
                      <a:pt x="63" y="1355"/>
                    </a:cubicBezTo>
                    <a:cubicBezTo>
                      <a:pt x="41" y="1338"/>
                      <a:pt x="20" y="1321"/>
                      <a:pt x="0" y="1304"/>
                    </a:cubicBezTo>
                    <a:cubicBezTo>
                      <a:pt x="114" y="424"/>
                      <a:pt x="114" y="424"/>
                      <a:pt x="114" y="424"/>
                    </a:cubicBezTo>
                    <a:cubicBezTo>
                      <a:pt x="140" y="241"/>
                      <a:pt x="273" y="92"/>
                      <a:pt x="451" y="45"/>
                    </a:cubicBezTo>
                    <a:cubicBezTo>
                      <a:pt x="582" y="11"/>
                      <a:pt x="582" y="11"/>
                      <a:pt x="582" y="11"/>
                    </a:cubicBezTo>
                    <a:cubicBezTo>
                      <a:pt x="599" y="6"/>
                      <a:pt x="599" y="6"/>
                      <a:pt x="599" y="6"/>
                    </a:cubicBezTo>
                    <a:cubicBezTo>
                      <a:pt x="605" y="4"/>
                      <a:pt x="611" y="3"/>
                      <a:pt x="617" y="0"/>
                    </a:cubicBezTo>
                    <a:cubicBezTo>
                      <a:pt x="681" y="337"/>
                      <a:pt x="681" y="337"/>
                      <a:pt x="681" y="337"/>
                    </a:cubicBezTo>
                    <a:cubicBezTo>
                      <a:pt x="786" y="891"/>
                      <a:pt x="786" y="891"/>
                      <a:pt x="786" y="891"/>
                    </a:cubicBezTo>
                    <a:cubicBezTo>
                      <a:pt x="791" y="919"/>
                      <a:pt x="794" y="947"/>
                      <a:pt x="796" y="976"/>
                    </a:cubicBezTo>
                    <a:cubicBezTo>
                      <a:pt x="797" y="985"/>
                      <a:pt x="797" y="995"/>
                      <a:pt x="797" y="1004"/>
                    </a:cubicBezTo>
                    <a:lnTo>
                      <a:pt x="803" y="163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7"/>
              <p:cNvSpPr/>
              <p:nvPr/>
            </p:nvSpPr>
            <p:spPr>
              <a:xfrm flipH="1">
                <a:off x="1969030" y="2734110"/>
                <a:ext cx="733275" cy="1691428"/>
              </a:xfrm>
              <a:custGeom>
                <a:avLst/>
                <a:gdLst/>
                <a:ahLst/>
                <a:cxnLst/>
                <a:rect l="l" t="t" r="r" b="b"/>
                <a:pathLst>
                  <a:path w="739" h="1700" extrusionOk="0">
                    <a:moveTo>
                      <a:pt x="739" y="25"/>
                    </a:moveTo>
                    <a:cubicBezTo>
                      <a:pt x="515" y="933"/>
                      <a:pt x="515" y="933"/>
                      <a:pt x="515" y="933"/>
                    </a:cubicBezTo>
                    <a:cubicBezTo>
                      <a:pt x="515" y="934"/>
                      <a:pt x="515" y="935"/>
                      <a:pt x="514" y="936"/>
                    </a:cubicBezTo>
                    <a:cubicBezTo>
                      <a:pt x="514" y="937"/>
                      <a:pt x="514" y="937"/>
                      <a:pt x="514" y="937"/>
                    </a:cubicBezTo>
                    <a:cubicBezTo>
                      <a:pt x="513" y="940"/>
                      <a:pt x="513" y="943"/>
                      <a:pt x="512" y="947"/>
                    </a:cubicBezTo>
                    <a:cubicBezTo>
                      <a:pt x="511" y="952"/>
                      <a:pt x="510" y="957"/>
                      <a:pt x="509" y="962"/>
                    </a:cubicBezTo>
                    <a:cubicBezTo>
                      <a:pt x="508" y="966"/>
                      <a:pt x="507" y="970"/>
                      <a:pt x="506" y="974"/>
                    </a:cubicBezTo>
                    <a:cubicBezTo>
                      <a:pt x="506" y="976"/>
                      <a:pt x="506" y="977"/>
                      <a:pt x="506" y="979"/>
                    </a:cubicBezTo>
                    <a:cubicBezTo>
                      <a:pt x="505" y="979"/>
                      <a:pt x="505" y="980"/>
                      <a:pt x="505" y="980"/>
                    </a:cubicBezTo>
                    <a:cubicBezTo>
                      <a:pt x="505" y="984"/>
                      <a:pt x="504" y="988"/>
                      <a:pt x="503" y="992"/>
                    </a:cubicBezTo>
                    <a:cubicBezTo>
                      <a:pt x="503" y="997"/>
                      <a:pt x="502" y="1002"/>
                      <a:pt x="501" y="1008"/>
                    </a:cubicBezTo>
                    <a:cubicBezTo>
                      <a:pt x="501" y="1012"/>
                      <a:pt x="500" y="1016"/>
                      <a:pt x="500" y="1020"/>
                    </a:cubicBezTo>
                    <a:cubicBezTo>
                      <a:pt x="500" y="1022"/>
                      <a:pt x="500" y="1024"/>
                      <a:pt x="499" y="1026"/>
                    </a:cubicBezTo>
                    <a:cubicBezTo>
                      <a:pt x="499" y="1031"/>
                      <a:pt x="499" y="1036"/>
                      <a:pt x="498" y="1041"/>
                    </a:cubicBezTo>
                    <a:cubicBezTo>
                      <a:pt x="498" y="1044"/>
                      <a:pt x="498" y="1048"/>
                      <a:pt x="497" y="1052"/>
                    </a:cubicBezTo>
                    <a:cubicBezTo>
                      <a:pt x="497" y="1053"/>
                      <a:pt x="497" y="1054"/>
                      <a:pt x="497" y="1056"/>
                    </a:cubicBezTo>
                    <a:cubicBezTo>
                      <a:pt x="497" y="1060"/>
                      <a:pt x="497" y="1065"/>
                      <a:pt x="497" y="1069"/>
                    </a:cubicBezTo>
                    <a:cubicBezTo>
                      <a:pt x="497" y="1069"/>
                      <a:pt x="497" y="1069"/>
                      <a:pt x="497" y="1069"/>
                    </a:cubicBezTo>
                    <a:cubicBezTo>
                      <a:pt x="497" y="1074"/>
                      <a:pt x="497" y="1080"/>
                      <a:pt x="497" y="1085"/>
                    </a:cubicBezTo>
                    <a:cubicBezTo>
                      <a:pt x="495" y="1610"/>
                      <a:pt x="495" y="1610"/>
                      <a:pt x="495" y="1610"/>
                    </a:cubicBezTo>
                    <a:cubicBezTo>
                      <a:pt x="495" y="1693"/>
                      <a:pt x="495" y="1693"/>
                      <a:pt x="495" y="1693"/>
                    </a:cubicBezTo>
                    <a:cubicBezTo>
                      <a:pt x="392" y="1700"/>
                      <a:pt x="289" y="1698"/>
                      <a:pt x="186" y="1686"/>
                    </a:cubicBezTo>
                    <a:cubicBezTo>
                      <a:pt x="180" y="1051"/>
                      <a:pt x="180" y="1051"/>
                      <a:pt x="180" y="1051"/>
                    </a:cubicBezTo>
                    <a:cubicBezTo>
                      <a:pt x="180" y="1042"/>
                      <a:pt x="180" y="1032"/>
                      <a:pt x="179" y="1023"/>
                    </a:cubicBezTo>
                    <a:cubicBezTo>
                      <a:pt x="177" y="994"/>
                      <a:pt x="174" y="966"/>
                      <a:pt x="169" y="938"/>
                    </a:cubicBezTo>
                    <a:cubicBezTo>
                      <a:pt x="64" y="384"/>
                      <a:pt x="64" y="384"/>
                      <a:pt x="64" y="384"/>
                    </a:cubicBezTo>
                    <a:cubicBezTo>
                      <a:pt x="0" y="47"/>
                      <a:pt x="0" y="47"/>
                      <a:pt x="0" y="47"/>
                    </a:cubicBezTo>
                    <a:cubicBezTo>
                      <a:pt x="13" y="43"/>
                      <a:pt x="26" y="38"/>
                      <a:pt x="38" y="32"/>
                    </a:cubicBezTo>
                    <a:cubicBezTo>
                      <a:pt x="38" y="32"/>
                      <a:pt x="38" y="32"/>
                      <a:pt x="38" y="32"/>
                    </a:cubicBezTo>
                    <a:cubicBezTo>
                      <a:pt x="38" y="34"/>
                      <a:pt x="38" y="36"/>
                      <a:pt x="38" y="37"/>
                    </a:cubicBezTo>
                    <a:cubicBezTo>
                      <a:pt x="54" y="156"/>
                      <a:pt x="114" y="370"/>
                      <a:pt x="347" y="370"/>
                    </a:cubicBezTo>
                    <a:cubicBezTo>
                      <a:pt x="557" y="371"/>
                      <a:pt x="638" y="164"/>
                      <a:pt x="670" y="1"/>
                    </a:cubicBezTo>
                    <a:cubicBezTo>
                      <a:pt x="670" y="0"/>
                      <a:pt x="670" y="0"/>
                      <a:pt x="670" y="0"/>
                    </a:cubicBezTo>
                    <a:cubicBezTo>
                      <a:pt x="711" y="15"/>
                      <a:pt x="711" y="15"/>
                      <a:pt x="711" y="15"/>
                    </a:cubicBezTo>
                    <a:lnTo>
                      <a:pt x="739"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37"/>
              <p:cNvSpPr/>
              <p:nvPr/>
            </p:nvSpPr>
            <p:spPr>
              <a:xfrm flipH="1">
                <a:off x="1300457" y="2746434"/>
                <a:ext cx="908891" cy="1672941"/>
              </a:xfrm>
              <a:custGeom>
                <a:avLst/>
                <a:gdLst/>
                <a:ahLst/>
                <a:cxnLst/>
                <a:rect l="l" t="t" r="r" b="b"/>
                <a:pathLst>
                  <a:path w="914" h="1678" extrusionOk="0">
                    <a:moveTo>
                      <a:pt x="914" y="1402"/>
                    </a:moveTo>
                    <a:cubicBezTo>
                      <a:pt x="846" y="1437"/>
                      <a:pt x="778" y="1471"/>
                      <a:pt x="708" y="1500"/>
                    </a:cubicBezTo>
                    <a:cubicBezTo>
                      <a:pt x="501" y="1589"/>
                      <a:pt x="283" y="1651"/>
                      <a:pt x="59" y="1673"/>
                    </a:cubicBezTo>
                    <a:cubicBezTo>
                      <a:pt x="40" y="1675"/>
                      <a:pt x="20" y="1677"/>
                      <a:pt x="0" y="1678"/>
                    </a:cubicBezTo>
                    <a:cubicBezTo>
                      <a:pt x="0" y="1595"/>
                      <a:pt x="0" y="1595"/>
                      <a:pt x="0" y="1595"/>
                    </a:cubicBezTo>
                    <a:cubicBezTo>
                      <a:pt x="2" y="1070"/>
                      <a:pt x="2" y="1070"/>
                      <a:pt x="2" y="1070"/>
                    </a:cubicBezTo>
                    <a:cubicBezTo>
                      <a:pt x="2" y="1065"/>
                      <a:pt x="2" y="1059"/>
                      <a:pt x="2" y="1054"/>
                    </a:cubicBezTo>
                    <a:cubicBezTo>
                      <a:pt x="2" y="1054"/>
                      <a:pt x="2" y="1054"/>
                      <a:pt x="2" y="1054"/>
                    </a:cubicBezTo>
                    <a:cubicBezTo>
                      <a:pt x="2" y="1050"/>
                      <a:pt x="2" y="1045"/>
                      <a:pt x="2" y="1041"/>
                    </a:cubicBezTo>
                    <a:cubicBezTo>
                      <a:pt x="2" y="1039"/>
                      <a:pt x="2" y="1038"/>
                      <a:pt x="2" y="1037"/>
                    </a:cubicBezTo>
                    <a:cubicBezTo>
                      <a:pt x="3" y="1033"/>
                      <a:pt x="3" y="1029"/>
                      <a:pt x="3" y="1026"/>
                    </a:cubicBezTo>
                    <a:cubicBezTo>
                      <a:pt x="4" y="1021"/>
                      <a:pt x="4" y="1016"/>
                      <a:pt x="4" y="1011"/>
                    </a:cubicBezTo>
                    <a:cubicBezTo>
                      <a:pt x="5" y="1009"/>
                      <a:pt x="5" y="1007"/>
                      <a:pt x="5" y="1005"/>
                    </a:cubicBezTo>
                    <a:cubicBezTo>
                      <a:pt x="5" y="1001"/>
                      <a:pt x="6" y="997"/>
                      <a:pt x="6" y="993"/>
                    </a:cubicBezTo>
                    <a:cubicBezTo>
                      <a:pt x="7" y="987"/>
                      <a:pt x="8" y="982"/>
                      <a:pt x="8" y="977"/>
                    </a:cubicBezTo>
                    <a:cubicBezTo>
                      <a:pt x="9" y="973"/>
                      <a:pt x="10" y="969"/>
                      <a:pt x="10" y="965"/>
                    </a:cubicBezTo>
                    <a:cubicBezTo>
                      <a:pt x="10" y="965"/>
                      <a:pt x="10" y="964"/>
                      <a:pt x="11" y="964"/>
                    </a:cubicBezTo>
                    <a:cubicBezTo>
                      <a:pt x="11" y="962"/>
                      <a:pt x="11" y="961"/>
                      <a:pt x="11" y="959"/>
                    </a:cubicBezTo>
                    <a:cubicBezTo>
                      <a:pt x="12" y="955"/>
                      <a:pt x="13" y="951"/>
                      <a:pt x="14" y="947"/>
                    </a:cubicBezTo>
                    <a:cubicBezTo>
                      <a:pt x="15" y="942"/>
                      <a:pt x="16" y="937"/>
                      <a:pt x="17" y="932"/>
                    </a:cubicBezTo>
                    <a:cubicBezTo>
                      <a:pt x="18" y="928"/>
                      <a:pt x="18" y="925"/>
                      <a:pt x="19" y="922"/>
                    </a:cubicBezTo>
                    <a:cubicBezTo>
                      <a:pt x="19" y="921"/>
                      <a:pt x="19" y="921"/>
                      <a:pt x="19" y="921"/>
                    </a:cubicBezTo>
                    <a:cubicBezTo>
                      <a:pt x="20" y="920"/>
                      <a:pt x="20" y="919"/>
                      <a:pt x="20" y="918"/>
                    </a:cubicBezTo>
                    <a:cubicBezTo>
                      <a:pt x="149" y="313"/>
                      <a:pt x="149" y="313"/>
                      <a:pt x="149" y="313"/>
                    </a:cubicBezTo>
                    <a:cubicBezTo>
                      <a:pt x="216" y="0"/>
                      <a:pt x="216" y="0"/>
                      <a:pt x="216" y="0"/>
                    </a:cubicBezTo>
                    <a:cubicBezTo>
                      <a:pt x="244" y="10"/>
                      <a:pt x="244" y="10"/>
                      <a:pt x="244" y="10"/>
                    </a:cubicBezTo>
                    <a:cubicBezTo>
                      <a:pt x="258" y="15"/>
                      <a:pt x="258" y="15"/>
                      <a:pt x="258" y="15"/>
                    </a:cubicBezTo>
                    <a:cubicBezTo>
                      <a:pt x="599" y="140"/>
                      <a:pt x="599" y="140"/>
                      <a:pt x="599" y="140"/>
                    </a:cubicBezTo>
                    <a:cubicBezTo>
                      <a:pt x="734" y="189"/>
                      <a:pt x="829" y="313"/>
                      <a:pt x="840" y="457"/>
                    </a:cubicBezTo>
                    <a:lnTo>
                      <a:pt x="914" y="140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37"/>
              <p:cNvSpPr/>
              <p:nvPr/>
            </p:nvSpPr>
            <p:spPr>
              <a:xfrm flipH="1">
                <a:off x="2517446" y="2881994"/>
                <a:ext cx="449824" cy="1475762"/>
              </a:xfrm>
              <a:custGeom>
                <a:avLst/>
                <a:gdLst/>
                <a:ahLst/>
                <a:cxnLst/>
                <a:rect l="l" t="t" r="r" b="b"/>
                <a:pathLst>
                  <a:path w="146" h="479" extrusionOk="0">
                    <a:moveTo>
                      <a:pt x="146" y="479"/>
                    </a:moveTo>
                    <a:lnTo>
                      <a:pt x="44" y="159"/>
                    </a:lnTo>
                    <a:lnTo>
                      <a:pt x="70" y="129"/>
                    </a:lnTo>
                    <a:lnTo>
                      <a:pt x="39" y="125"/>
                    </a:lnTo>
                    <a:lnTo>
                      <a:pt x="0" y="1"/>
                    </a:lnTo>
                    <a:lnTo>
                      <a:pt x="4" y="0"/>
                    </a:lnTo>
                    <a:lnTo>
                      <a:pt x="42" y="121"/>
                    </a:lnTo>
                    <a:lnTo>
                      <a:pt x="77" y="126"/>
                    </a:lnTo>
                    <a:lnTo>
                      <a:pt x="48" y="160"/>
                    </a:lnTo>
                    <a:lnTo>
                      <a:pt x="142" y="454"/>
                    </a:lnTo>
                    <a:lnTo>
                      <a:pt x="142" y="282"/>
                    </a:lnTo>
                    <a:lnTo>
                      <a:pt x="104" y="76"/>
                    </a:lnTo>
                    <a:lnTo>
                      <a:pt x="108" y="75"/>
                    </a:lnTo>
                    <a:lnTo>
                      <a:pt x="145" y="282"/>
                    </a:lnTo>
                    <a:lnTo>
                      <a:pt x="145" y="282"/>
                    </a:lnTo>
                    <a:lnTo>
                      <a:pt x="146" y="47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37"/>
              <p:cNvSpPr/>
              <p:nvPr/>
            </p:nvSpPr>
            <p:spPr>
              <a:xfrm flipH="1">
                <a:off x="1645529" y="2903561"/>
                <a:ext cx="569981" cy="1463438"/>
              </a:xfrm>
              <a:custGeom>
                <a:avLst/>
                <a:gdLst/>
                <a:ahLst/>
                <a:cxnLst/>
                <a:rect l="l" t="t" r="r" b="b"/>
                <a:pathLst>
                  <a:path w="574" h="1468" extrusionOk="0">
                    <a:moveTo>
                      <a:pt x="0" y="1468"/>
                    </a:moveTo>
                    <a:cubicBezTo>
                      <a:pt x="2" y="894"/>
                      <a:pt x="2" y="894"/>
                      <a:pt x="2" y="894"/>
                    </a:cubicBezTo>
                    <a:cubicBezTo>
                      <a:pt x="2" y="856"/>
                      <a:pt x="6" y="818"/>
                      <a:pt x="15" y="780"/>
                    </a:cubicBezTo>
                    <a:cubicBezTo>
                      <a:pt x="149" y="154"/>
                      <a:pt x="149" y="154"/>
                      <a:pt x="149" y="154"/>
                    </a:cubicBezTo>
                    <a:cubicBezTo>
                      <a:pt x="161" y="156"/>
                      <a:pt x="161" y="156"/>
                      <a:pt x="161" y="156"/>
                    </a:cubicBezTo>
                    <a:cubicBezTo>
                      <a:pt x="27" y="783"/>
                      <a:pt x="27" y="783"/>
                      <a:pt x="27" y="783"/>
                    </a:cubicBezTo>
                    <a:cubicBezTo>
                      <a:pt x="18" y="820"/>
                      <a:pt x="14" y="857"/>
                      <a:pt x="14" y="895"/>
                    </a:cubicBezTo>
                    <a:cubicBezTo>
                      <a:pt x="12" y="1408"/>
                      <a:pt x="12" y="1408"/>
                      <a:pt x="12" y="1408"/>
                    </a:cubicBezTo>
                    <a:cubicBezTo>
                      <a:pt x="385" y="518"/>
                      <a:pt x="385" y="518"/>
                      <a:pt x="385" y="518"/>
                    </a:cubicBezTo>
                    <a:cubicBezTo>
                      <a:pt x="273" y="434"/>
                      <a:pt x="273" y="434"/>
                      <a:pt x="273" y="434"/>
                    </a:cubicBezTo>
                    <a:cubicBezTo>
                      <a:pt x="408" y="415"/>
                      <a:pt x="408" y="415"/>
                      <a:pt x="408" y="415"/>
                    </a:cubicBezTo>
                    <a:cubicBezTo>
                      <a:pt x="563" y="0"/>
                      <a:pt x="563" y="0"/>
                      <a:pt x="563" y="0"/>
                    </a:cubicBezTo>
                    <a:cubicBezTo>
                      <a:pt x="574" y="4"/>
                      <a:pt x="574" y="4"/>
                      <a:pt x="574" y="4"/>
                    </a:cubicBezTo>
                    <a:cubicBezTo>
                      <a:pt x="417" y="426"/>
                      <a:pt x="417" y="426"/>
                      <a:pt x="417" y="426"/>
                    </a:cubicBezTo>
                    <a:cubicBezTo>
                      <a:pt x="303" y="442"/>
                      <a:pt x="303" y="442"/>
                      <a:pt x="303" y="442"/>
                    </a:cubicBezTo>
                    <a:cubicBezTo>
                      <a:pt x="400" y="514"/>
                      <a:pt x="400" y="514"/>
                      <a:pt x="400" y="514"/>
                    </a:cubicBezTo>
                    <a:cubicBezTo>
                      <a:pt x="398" y="518"/>
                      <a:pt x="398" y="518"/>
                      <a:pt x="398" y="518"/>
                    </a:cubicBezTo>
                    <a:lnTo>
                      <a:pt x="0" y="14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37"/>
              <p:cNvSpPr/>
              <p:nvPr/>
            </p:nvSpPr>
            <p:spPr>
              <a:xfrm flipH="1">
                <a:off x="3133642" y="3532069"/>
                <a:ext cx="24648" cy="668560"/>
              </a:xfrm>
              <a:custGeom>
                <a:avLst/>
                <a:gdLst/>
                <a:ahLst/>
                <a:cxnLst/>
                <a:rect l="l" t="t" r="r" b="b"/>
                <a:pathLst>
                  <a:path w="8" h="217" extrusionOk="0">
                    <a:moveTo>
                      <a:pt x="4" y="217"/>
                    </a:moveTo>
                    <a:lnTo>
                      <a:pt x="0" y="217"/>
                    </a:lnTo>
                    <a:lnTo>
                      <a:pt x="5" y="0"/>
                    </a:lnTo>
                    <a:lnTo>
                      <a:pt x="8" y="0"/>
                    </a:lnTo>
                    <a:lnTo>
                      <a:pt x="4" y="21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37"/>
              <p:cNvSpPr/>
              <p:nvPr/>
            </p:nvSpPr>
            <p:spPr>
              <a:xfrm flipH="1">
                <a:off x="1500722" y="3575201"/>
                <a:ext cx="12324" cy="665479"/>
              </a:xfrm>
              <a:custGeom>
                <a:avLst/>
                <a:gdLst/>
                <a:ahLst/>
                <a:cxnLst/>
                <a:rect l="l" t="t" r="r" b="b"/>
                <a:pathLst>
                  <a:path w="4" h="216" extrusionOk="0">
                    <a:moveTo>
                      <a:pt x="4" y="216"/>
                    </a:moveTo>
                    <a:lnTo>
                      <a:pt x="0" y="216"/>
                    </a:lnTo>
                    <a:lnTo>
                      <a:pt x="1" y="0"/>
                    </a:lnTo>
                    <a:lnTo>
                      <a:pt x="4" y="0"/>
                    </a:lnTo>
                    <a:lnTo>
                      <a:pt x="4" y="2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37"/>
              <p:cNvSpPr/>
              <p:nvPr/>
            </p:nvSpPr>
            <p:spPr>
              <a:xfrm flipH="1">
                <a:off x="2526688" y="2690977"/>
                <a:ext cx="335828" cy="844172"/>
              </a:xfrm>
              <a:custGeom>
                <a:avLst/>
                <a:gdLst/>
                <a:ahLst/>
                <a:cxnLst/>
                <a:rect l="l" t="t" r="r" b="b"/>
                <a:pathLst>
                  <a:path w="338" h="845" extrusionOk="0">
                    <a:moveTo>
                      <a:pt x="28" y="845"/>
                    </a:moveTo>
                    <a:cubicBezTo>
                      <a:pt x="0" y="844"/>
                      <a:pt x="0" y="844"/>
                      <a:pt x="0" y="844"/>
                    </a:cubicBezTo>
                    <a:cubicBezTo>
                      <a:pt x="1" y="774"/>
                      <a:pt x="5" y="683"/>
                      <a:pt x="9" y="596"/>
                    </a:cubicBezTo>
                    <a:cubicBezTo>
                      <a:pt x="14" y="509"/>
                      <a:pt x="18" y="419"/>
                      <a:pt x="18" y="349"/>
                    </a:cubicBezTo>
                    <a:cubicBezTo>
                      <a:pt x="19" y="288"/>
                      <a:pt x="20" y="220"/>
                      <a:pt x="51" y="162"/>
                    </a:cubicBezTo>
                    <a:cubicBezTo>
                      <a:pt x="76" y="116"/>
                      <a:pt x="118" y="78"/>
                      <a:pt x="175" y="50"/>
                    </a:cubicBezTo>
                    <a:cubicBezTo>
                      <a:pt x="225" y="26"/>
                      <a:pt x="279" y="13"/>
                      <a:pt x="331" y="0"/>
                    </a:cubicBezTo>
                    <a:cubicBezTo>
                      <a:pt x="338" y="27"/>
                      <a:pt x="338" y="27"/>
                      <a:pt x="338" y="27"/>
                    </a:cubicBezTo>
                    <a:cubicBezTo>
                      <a:pt x="287" y="40"/>
                      <a:pt x="235" y="52"/>
                      <a:pt x="188" y="75"/>
                    </a:cubicBezTo>
                    <a:cubicBezTo>
                      <a:pt x="152" y="93"/>
                      <a:pt x="103" y="124"/>
                      <a:pt x="76" y="175"/>
                    </a:cubicBezTo>
                    <a:cubicBezTo>
                      <a:pt x="48" y="227"/>
                      <a:pt x="47" y="292"/>
                      <a:pt x="46" y="349"/>
                    </a:cubicBezTo>
                    <a:cubicBezTo>
                      <a:pt x="46" y="419"/>
                      <a:pt x="41" y="510"/>
                      <a:pt x="37" y="597"/>
                    </a:cubicBezTo>
                    <a:cubicBezTo>
                      <a:pt x="33" y="684"/>
                      <a:pt x="29" y="775"/>
                      <a:pt x="28" y="8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37"/>
              <p:cNvSpPr/>
              <p:nvPr/>
            </p:nvSpPr>
            <p:spPr>
              <a:xfrm flipH="1">
                <a:off x="2720831" y="3501259"/>
                <a:ext cx="252600" cy="252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7"/>
              <p:cNvSpPr/>
              <p:nvPr/>
            </p:nvSpPr>
            <p:spPr>
              <a:xfrm flipH="1">
                <a:off x="2760844" y="3541311"/>
                <a:ext cx="175616" cy="175612"/>
              </a:xfrm>
              <a:custGeom>
                <a:avLst/>
                <a:gdLst/>
                <a:ahLst/>
                <a:cxnLst/>
                <a:rect l="l" t="t" r="r" b="b"/>
                <a:pathLst>
                  <a:path w="176" h="176" extrusionOk="0">
                    <a:moveTo>
                      <a:pt x="88" y="176"/>
                    </a:moveTo>
                    <a:cubicBezTo>
                      <a:pt x="40" y="176"/>
                      <a:pt x="0" y="136"/>
                      <a:pt x="0" y="88"/>
                    </a:cubicBezTo>
                    <a:cubicBezTo>
                      <a:pt x="0" y="39"/>
                      <a:pt x="40" y="0"/>
                      <a:pt x="88" y="0"/>
                    </a:cubicBezTo>
                    <a:cubicBezTo>
                      <a:pt x="137" y="0"/>
                      <a:pt x="176" y="39"/>
                      <a:pt x="176" y="88"/>
                    </a:cubicBezTo>
                    <a:cubicBezTo>
                      <a:pt x="176" y="136"/>
                      <a:pt x="137" y="176"/>
                      <a:pt x="88" y="176"/>
                    </a:cubicBezTo>
                    <a:close/>
                    <a:moveTo>
                      <a:pt x="88" y="4"/>
                    </a:moveTo>
                    <a:cubicBezTo>
                      <a:pt x="42" y="4"/>
                      <a:pt x="4" y="42"/>
                      <a:pt x="4" y="88"/>
                    </a:cubicBezTo>
                    <a:cubicBezTo>
                      <a:pt x="4" y="134"/>
                      <a:pt x="42" y="172"/>
                      <a:pt x="88" y="172"/>
                    </a:cubicBezTo>
                    <a:cubicBezTo>
                      <a:pt x="134" y="172"/>
                      <a:pt x="172" y="134"/>
                      <a:pt x="172" y="88"/>
                    </a:cubicBezTo>
                    <a:cubicBezTo>
                      <a:pt x="172" y="42"/>
                      <a:pt x="134" y="4"/>
                      <a:pt x="88" y="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7"/>
              <p:cNvSpPr/>
              <p:nvPr/>
            </p:nvSpPr>
            <p:spPr>
              <a:xfrm flipH="1">
                <a:off x="2800896" y="3581363"/>
                <a:ext cx="92429" cy="92428"/>
              </a:xfrm>
              <a:custGeom>
                <a:avLst/>
                <a:gdLst/>
                <a:ahLst/>
                <a:cxnLst/>
                <a:rect l="l" t="t" r="r" b="b"/>
                <a:pathLst>
                  <a:path w="92" h="92" extrusionOk="0">
                    <a:moveTo>
                      <a:pt x="46" y="92"/>
                    </a:moveTo>
                    <a:cubicBezTo>
                      <a:pt x="21" y="92"/>
                      <a:pt x="0" y="71"/>
                      <a:pt x="0" y="46"/>
                    </a:cubicBezTo>
                    <a:cubicBezTo>
                      <a:pt x="0" y="20"/>
                      <a:pt x="21" y="0"/>
                      <a:pt x="46" y="0"/>
                    </a:cubicBezTo>
                    <a:cubicBezTo>
                      <a:pt x="72" y="0"/>
                      <a:pt x="92" y="20"/>
                      <a:pt x="92" y="46"/>
                    </a:cubicBezTo>
                    <a:cubicBezTo>
                      <a:pt x="92" y="71"/>
                      <a:pt x="72" y="92"/>
                      <a:pt x="46" y="92"/>
                    </a:cubicBezTo>
                    <a:close/>
                    <a:moveTo>
                      <a:pt x="46" y="4"/>
                    </a:moveTo>
                    <a:cubicBezTo>
                      <a:pt x="23" y="4"/>
                      <a:pt x="4" y="23"/>
                      <a:pt x="4" y="46"/>
                    </a:cubicBezTo>
                    <a:cubicBezTo>
                      <a:pt x="4" y="69"/>
                      <a:pt x="23" y="88"/>
                      <a:pt x="46" y="88"/>
                    </a:cubicBezTo>
                    <a:cubicBezTo>
                      <a:pt x="69" y="88"/>
                      <a:pt x="88" y="69"/>
                      <a:pt x="88" y="46"/>
                    </a:cubicBezTo>
                    <a:cubicBezTo>
                      <a:pt x="88" y="23"/>
                      <a:pt x="69" y="4"/>
                      <a:pt x="46"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7"/>
              <p:cNvSpPr/>
              <p:nvPr/>
            </p:nvSpPr>
            <p:spPr>
              <a:xfrm flipH="1">
                <a:off x="1762606" y="2644763"/>
                <a:ext cx="428255" cy="477543"/>
              </a:xfrm>
              <a:custGeom>
                <a:avLst/>
                <a:gdLst/>
                <a:ahLst/>
                <a:cxnLst/>
                <a:rect l="l" t="t" r="r" b="b"/>
                <a:pathLst>
                  <a:path w="430" h="477" extrusionOk="0">
                    <a:moveTo>
                      <a:pt x="397" y="477"/>
                    </a:moveTo>
                    <a:cubicBezTo>
                      <a:pt x="369" y="473"/>
                      <a:pt x="369" y="473"/>
                      <a:pt x="369" y="473"/>
                    </a:cubicBezTo>
                    <a:cubicBezTo>
                      <a:pt x="394" y="320"/>
                      <a:pt x="340" y="199"/>
                      <a:pt x="209" y="113"/>
                    </a:cubicBezTo>
                    <a:cubicBezTo>
                      <a:pt x="110" y="48"/>
                      <a:pt x="1" y="28"/>
                      <a:pt x="0" y="28"/>
                    </a:cubicBezTo>
                    <a:cubicBezTo>
                      <a:pt x="5" y="0"/>
                      <a:pt x="5" y="0"/>
                      <a:pt x="5" y="0"/>
                    </a:cubicBezTo>
                    <a:cubicBezTo>
                      <a:pt x="9" y="1"/>
                      <a:pt x="119" y="21"/>
                      <a:pt x="224" y="89"/>
                    </a:cubicBezTo>
                    <a:cubicBezTo>
                      <a:pt x="321" y="153"/>
                      <a:pt x="430" y="272"/>
                      <a:pt x="397" y="4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37"/>
              <p:cNvSpPr/>
              <p:nvPr/>
            </p:nvSpPr>
            <p:spPr>
              <a:xfrm flipH="1">
                <a:off x="1593151" y="3100740"/>
                <a:ext cx="477553" cy="569971"/>
              </a:xfrm>
              <a:custGeom>
                <a:avLst/>
                <a:gdLst/>
                <a:ahLst/>
                <a:cxnLst/>
                <a:rect l="l" t="t" r="r" b="b"/>
                <a:pathLst>
                  <a:path w="155" h="185" extrusionOk="0">
                    <a:moveTo>
                      <a:pt x="126" y="185"/>
                    </a:moveTo>
                    <a:lnTo>
                      <a:pt x="122" y="177"/>
                    </a:lnTo>
                    <a:lnTo>
                      <a:pt x="139" y="169"/>
                    </a:lnTo>
                    <a:lnTo>
                      <a:pt x="146" y="66"/>
                    </a:lnTo>
                    <a:lnTo>
                      <a:pt x="84" y="12"/>
                    </a:lnTo>
                    <a:lnTo>
                      <a:pt x="16" y="58"/>
                    </a:lnTo>
                    <a:lnTo>
                      <a:pt x="10" y="161"/>
                    </a:lnTo>
                    <a:lnTo>
                      <a:pt x="26" y="172"/>
                    </a:lnTo>
                    <a:lnTo>
                      <a:pt x="21" y="179"/>
                    </a:lnTo>
                    <a:lnTo>
                      <a:pt x="0" y="165"/>
                    </a:lnTo>
                    <a:lnTo>
                      <a:pt x="7" y="53"/>
                    </a:lnTo>
                    <a:lnTo>
                      <a:pt x="85" y="0"/>
                    </a:lnTo>
                    <a:lnTo>
                      <a:pt x="155" y="62"/>
                    </a:lnTo>
                    <a:lnTo>
                      <a:pt x="148" y="174"/>
                    </a:lnTo>
                    <a:lnTo>
                      <a:pt x="126" y="18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37"/>
              <p:cNvSpPr/>
              <p:nvPr/>
            </p:nvSpPr>
            <p:spPr>
              <a:xfrm flipH="1">
                <a:off x="1676338" y="3639901"/>
                <a:ext cx="64701" cy="61618"/>
              </a:xfrm>
              <a:custGeom>
                <a:avLst/>
                <a:gdLst/>
                <a:ahLst/>
                <a:cxnLst/>
                <a:rect l="l" t="t" r="r" b="b"/>
                <a:pathLst>
                  <a:path w="65" h="59" extrusionOk="0">
                    <a:moveTo>
                      <a:pt x="17" y="11"/>
                    </a:moveTo>
                    <a:cubicBezTo>
                      <a:pt x="28" y="6"/>
                      <a:pt x="28" y="6"/>
                      <a:pt x="28" y="6"/>
                    </a:cubicBezTo>
                    <a:cubicBezTo>
                      <a:pt x="39" y="0"/>
                      <a:pt x="53" y="5"/>
                      <a:pt x="59" y="16"/>
                    </a:cubicBezTo>
                    <a:cubicBezTo>
                      <a:pt x="59" y="16"/>
                      <a:pt x="59" y="16"/>
                      <a:pt x="59" y="16"/>
                    </a:cubicBezTo>
                    <a:cubicBezTo>
                      <a:pt x="65" y="28"/>
                      <a:pt x="60" y="42"/>
                      <a:pt x="48" y="48"/>
                    </a:cubicBezTo>
                    <a:cubicBezTo>
                      <a:pt x="37" y="53"/>
                      <a:pt x="37" y="53"/>
                      <a:pt x="37" y="53"/>
                    </a:cubicBezTo>
                    <a:cubicBezTo>
                      <a:pt x="26" y="59"/>
                      <a:pt x="12" y="54"/>
                      <a:pt x="6" y="43"/>
                    </a:cubicBezTo>
                    <a:cubicBezTo>
                      <a:pt x="6" y="43"/>
                      <a:pt x="6" y="43"/>
                      <a:pt x="6" y="43"/>
                    </a:cubicBezTo>
                    <a:cubicBezTo>
                      <a:pt x="0" y="31"/>
                      <a:pt x="5" y="17"/>
                      <a:pt x="17"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37"/>
              <p:cNvSpPr/>
              <p:nvPr/>
            </p:nvSpPr>
            <p:spPr>
              <a:xfrm flipH="1">
                <a:off x="1950545" y="3624496"/>
                <a:ext cx="61620" cy="58537"/>
              </a:xfrm>
              <a:custGeom>
                <a:avLst/>
                <a:gdLst/>
                <a:ahLst/>
                <a:cxnLst/>
                <a:rect l="l" t="t" r="r" b="b"/>
                <a:pathLst>
                  <a:path w="63" h="60" extrusionOk="0">
                    <a:moveTo>
                      <a:pt x="49" y="14"/>
                    </a:moveTo>
                    <a:cubicBezTo>
                      <a:pt x="39" y="7"/>
                      <a:pt x="39" y="7"/>
                      <a:pt x="39" y="7"/>
                    </a:cubicBezTo>
                    <a:cubicBezTo>
                      <a:pt x="28" y="0"/>
                      <a:pt x="14" y="3"/>
                      <a:pt x="7" y="14"/>
                    </a:cubicBezTo>
                    <a:cubicBezTo>
                      <a:pt x="7" y="14"/>
                      <a:pt x="7" y="14"/>
                      <a:pt x="7" y="14"/>
                    </a:cubicBezTo>
                    <a:cubicBezTo>
                      <a:pt x="0" y="25"/>
                      <a:pt x="3" y="39"/>
                      <a:pt x="13" y="46"/>
                    </a:cubicBezTo>
                    <a:cubicBezTo>
                      <a:pt x="24" y="53"/>
                      <a:pt x="24" y="53"/>
                      <a:pt x="24" y="53"/>
                    </a:cubicBezTo>
                    <a:cubicBezTo>
                      <a:pt x="34" y="60"/>
                      <a:pt x="49" y="57"/>
                      <a:pt x="56" y="47"/>
                    </a:cubicBezTo>
                    <a:cubicBezTo>
                      <a:pt x="56" y="47"/>
                      <a:pt x="56" y="47"/>
                      <a:pt x="56" y="47"/>
                    </a:cubicBezTo>
                    <a:cubicBezTo>
                      <a:pt x="63" y="36"/>
                      <a:pt x="60" y="21"/>
                      <a:pt x="49"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37"/>
              <p:cNvSpPr/>
              <p:nvPr/>
            </p:nvSpPr>
            <p:spPr>
              <a:xfrm flipH="1">
                <a:off x="2036812" y="2247324"/>
                <a:ext cx="628521" cy="853416"/>
              </a:xfrm>
              <a:custGeom>
                <a:avLst/>
                <a:gdLst/>
                <a:ahLst/>
                <a:cxnLst/>
                <a:rect l="l" t="t" r="r" b="b"/>
                <a:pathLst>
                  <a:path w="632" h="858" extrusionOk="0">
                    <a:moveTo>
                      <a:pt x="632" y="488"/>
                    </a:moveTo>
                    <a:cubicBezTo>
                      <a:pt x="600" y="651"/>
                      <a:pt x="519" y="858"/>
                      <a:pt x="309" y="858"/>
                    </a:cubicBezTo>
                    <a:cubicBezTo>
                      <a:pt x="72" y="857"/>
                      <a:pt x="14" y="637"/>
                      <a:pt x="0" y="519"/>
                    </a:cubicBezTo>
                    <a:cubicBezTo>
                      <a:pt x="48" y="494"/>
                      <a:pt x="89" y="455"/>
                      <a:pt x="114" y="405"/>
                    </a:cubicBezTo>
                    <a:cubicBezTo>
                      <a:pt x="126" y="379"/>
                      <a:pt x="136" y="349"/>
                      <a:pt x="139" y="316"/>
                    </a:cubicBezTo>
                    <a:cubicBezTo>
                      <a:pt x="140" y="61"/>
                      <a:pt x="140" y="61"/>
                      <a:pt x="140" y="61"/>
                    </a:cubicBezTo>
                    <a:cubicBezTo>
                      <a:pt x="488" y="0"/>
                      <a:pt x="488" y="0"/>
                      <a:pt x="488" y="0"/>
                    </a:cubicBezTo>
                    <a:cubicBezTo>
                      <a:pt x="488" y="324"/>
                      <a:pt x="488" y="324"/>
                      <a:pt x="488" y="324"/>
                    </a:cubicBezTo>
                    <a:cubicBezTo>
                      <a:pt x="488" y="324"/>
                      <a:pt x="488" y="435"/>
                      <a:pt x="610" y="480"/>
                    </a:cubicBezTo>
                    <a:lnTo>
                      <a:pt x="632" y="488"/>
                    </a:ln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7"/>
              <p:cNvSpPr/>
              <p:nvPr/>
            </p:nvSpPr>
            <p:spPr>
              <a:xfrm flipH="1">
                <a:off x="2178538" y="2296619"/>
                <a:ext cx="348151" cy="252635"/>
              </a:xfrm>
              <a:custGeom>
                <a:avLst/>
                <a:gdLst/>
                <a:ahLst/>
                <a:cxnLst/>
                <a:rect l="l" t="t" r="r" b="b"/>
                <a:pathLst>
                  <a:path w="349" h="254" extrusionOk="0">
                    <a:moveTo>
                      <a:pt x="349" y="0"/>
                    </a:moveTo>
                    <a:cubicBezTo>
                      <a:pt x="349" y="84"/>
                      <a:pt x="349" y="84"/>
                      <a:pt x="349" y="84"/>
                    </a:cubicBezTo>
                    <a:cubicBezTo>
                      <a:pt x="275" y="254"/>
                      <a:pt x="82" y="243"/>
                      <a:pt x="82" y="243"/>
                    </a:cubicBezTo>
                    <a:cubicBezTo>
                      <a:pt x="50" y="243"/>
                      <a:pt x="23" y="237"/>
                      <a:pt x="0" y="228"/>
                    </a:cubicBezTo>
                    <a:cubicBezTo>
                      <a:pt x="1" y="60"/>
                      <a:pt x="1" y="60"/>
                      <a:pt x="1" y="60"/>
                    </a:cubicBezTo>
                    <a:lnTo>
                      <a:pt x="34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7"/>
              <p:cNvSpPr/>
              <p:nvPr/>
            </p:nvSpPr>
            <p:spPr>
              <a:xfrm flipH="1">
                <a:off x="1870439" y="1899180"/>
                <a:ext cx="298856" cy="271121"/>
              </a:xfrm>
              <a:custGeom>
                <a:avLst/>
                <a:gdLst/>
                <a:ahLst/>
                <a:cxnLst/>
                <a:rect l="l" t="t" r="r" b="b"/>
                <a:pathLst>
                  <a:path w="300" h="271" extrusionOk="0">
                    <a:moveTo>
                      <a:pt x="300" y="136"/>
                    </a:moveTo>
                    <a:cubicBezTo>
                      <a:pt x="299" y="211"/>
                      <a:pt x="239" y="271"/>
                      <a:pt x="164" y="271"/>
                    </a:cubicBezTo>
                    <a:cubicBezTo>
                      <a:pt x="89" y="271"/>
                      <a:pt x="0" y="210"/>
                      <a:pt x="0" y="135"/>
                    </a:cubicBezTo>
                    <a:cubicBezTo>
                      <a:pt x="0" y="61"/>
                      <a:pt x="90" y="0"/>
                      <a:pt x="165" y="1"/>
                    </a:cubicBezTo>
                    <a:cubicBezTo>
                      <a:pt x="239" y="1"/>
                      <a:pt x="300" y="62"/>
                      <a:pt x="300" y="136"/>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7"/>
              <p:cNvSpPr/>
              <p:nvPr/>
            </p:nvSpPr>
            <p:spPr>
              <a:xfrm flipH="1">
                <a:off x="2588308" y="1899180"/>
                <a:ext cx="298855" cy="268040"/>
              </a:xfrm>
              <a:custGeom>
                <a:avLst/>
                <a:gdLst/>
                <a:ahLst/>
                <a:cxnLst/>
                <a:rect l="l" t="t" r="r" b="b"/>
                <a:pathLst>
                  <a:path w="301" h="271" extrusionOk="0">
                    <a:moveTo>
                      <a:pt x="1" y="136"/>
                    </a:moveTo>
                    <a:cubicBezTo>
                      <a:pt x="1" y="61"/>
                      <a:pt x="61" y="0"/>
                      <a:pt x="136" y="1"/>
                    </a:cubicBezTo>
                    <a:cubicBezTo>
                      <a:pt x="211" y="1"/>
                      <a:pt x="301" y="62"/>
                      <a:pt x="300" y="136"/>
                    </a:cubicBezTo>
                    <a:cubicBezTo>
                      <a:pt x="300" y="211"/>
                      <a:pt x="210" y="271"/>
                      <a:pt x="136" y="271"/>
                    </a:cubicBezTo>
                    <a:cubicBezTo>
                      <a:pt x="61" y="271"/>
                      <a:pt x="0" y="210"/>
                      <a:pt x="1" y="136"/>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7"/>
              <p:cNvSpPr/>
              <p:nvPr/>
            </p:nvSpPr>
            <p:spPr>
              <a:xfrm flipH="1">
                <a:off x="2067623" y="1507903"/>
                <a:ext cx="687059" cy="970489"/>
              </a:xfrm>
              <a:custGeom>
                <a:avLst/>
                <a:gdLst/>
                <a:ahLst/>
                <a:cxnLst/>
                <a:rect l="l" t="t" r="r" b="b"/>
                <a:pathLst>
                  <a:path w="689" h="972" extrusionOk="0">
                    <a:moveTo>
                      <a:pt x="81" y="799"/>
                    </a:moveTo>
                    <a:cubicBezTo>
                      <a:pt x="93" y="816"/>
                      <a:pt x="104" y="835"/>
                      <a:pt x="119" y="852"/>
                    </a:cubicBezTo>
                    <a:cubicBezTo>
                      <a:pt x="185" y="926"/>
                      <a:pt x="284" y="972"/>
                      <a:pt x="383" y="960"/>
                    </a:cubicBezTo>
                    <a:cubicBezTo>
                      <a:pt x="480" y="948"/>
                      <a:pt x="573" y="893"/>
                      <a:pt x="626" y="810"/>
                    </a:cubicBezTo>
                    <a:cubicBezTo>
                      <a:pt x="672" y="739"/>
                      <a:pt x="687" y="652"/>
                      <a:pt x="687" y="568"/>
                    </a:cubicBezTo>
                    <a:cubicBezTo>
                      <a:pt x="687" y="568"/>
                      <a:pt x="689" y="8"/>
                      <a:pt x="689" y="4"/>
                    </a:cubicBezTo>
                    <a:cubicBezTo>
                      <a:pt x="689" y="0"/>
                      <a:pt x="20" y="2"/>
                      <a:pt x="20" y="2"/>
                    </a:cubicBezTo>
                    <a:cubicBezTo>
                      <a:pt x="21" y="107"/>
                      <a:pt x="22" y="211"/>
                      <a:pt x="23" y="315"/>
                    </a:cubicBezTo>
                    <a:cubicBezTo>
                      <a:pt x="24" y="414"/>
                      <a:pt x="0" y="677"/>
                      <a:pt x="81" y="799"/>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7"/>
              <p:cNvSpPr/>
              <p:nvPr/>
            </p:nvSpPr>
            <p:spPr>
              <a:xfrm flipH="1">
                <a:off x="2169295" y="1205973"/>
                <a:ext cx="671654" cy="760989"/>
              </a:xfrm>
              <a:custGeom>
                <a:avLst/>
                <a:gdLst/>
                <a:ahLst/>
                <a:cxnLst/>
                <a:rect l="l" t="t" r="r" b="b"/>
                <a:pathLst>
                  <a:path w="675" h="763" extrusionOk="0">
                    <a:moveTo>
                      <a:pt x="0" y="721"/>
                    </a:moveTo>
                    <a:cubicBezTo>
                      <a:pt x="225" y="763"/>
                      <a:pt x="674" y="583"/>
                      <a:pt x="675" y="327"/>
                    </a:cubicBezTo>
                    <a:cubicBezTo>
                      <a:pt x="597" y="147"/>
                      <a:pt x="597" y="147"/>
                      <a:pt x="597" y="147"/>
                    </a:cubicBezTo>
                    <a:cubicBezTo>
                      <a:pt x="597" y="147"/>
                      <a:pt x="318" y="0"/>
                      <a:pt x="91" y="276"/>
                    </a:cubicBezTo>
                    <a:cubicBezTo>
                      <a:pt x="45" y="332"/>
                      <a:pt x="19" y="401"/>
                      <a:pt x="14" y="474"/>
                    </a:cubicBezTo>
                    <a:lnTo>
                      <a:pt x="0" y="7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7"/>
              <p:cNvSpPr/>
              <p:nvPr/>
            </p:nvSpPr>
            <p:spPr>
              <a:xfrm flipH="1">
                <a:off x="1851952" y="1286077"/>
                <a:ext cx="449825" cy="717852"/>
              </a:xfrm>
              <a:custGeom>
                <a:avLst/>
                <a:gdLst/>
                <a:ahLst/>
                <a:cxnLst/>
                <a:rect l="l" t="t" r="r" b="b"/>
                <a:pathLst>
                  <a:path w="452" h="723" extrusionOk="0">
                    <a:moveTo>
                      <a:pt x="90" y="315"/>
                    </a:moveTo>
                    <a:cubicBezTo>
                      <a:pt x="90" y="315"/>
                      <a:pt x="46" y="643"/>
                      <a:pt x="452" y="723"/>
                    </a:cubicBezTo>
                    <a:cubicBezTo>
                      <a:pt x="431" y="468"/>
                      <a:pt x="431" y="468"/>
                      <a:pt x="431" y="468"/>
                    </a:cubicBezTo>
                    <a:cubicBezTo>
                      <a:pt x="425" y="385"/>
                      <a:pt x="404" y="304"/>
                      <a:pt x="367" y="229"/>
                    </a:cubicBezTo>
                    <a:cubicBezTo>
                      <a:pt x="312" y="117"/>
                      <a:pt x="213" y="0"/>
                      <a:pt x="56" y="69"/>
                    </a:cubicBezTo>
                    <a:cubicBezTo>
                      <a:pt x="56" y="69"/>
                      <a:pt x="0" y="282"/>
                      <a:pt x="90" y="3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7"/>
              <p:cNvSpPr/>
              <p:nvPr/>
            </p:nvSpPr>
            <p:spPr>
              <a:xfrm flipH="1">
                <a:off x="2175457" y="1643464"/>
                <a:ext cx="650088" cy="631588"/>
              </a:xfrm>
              <a:custGeom>
                <a:avLst/>
                <a:gdLst/>
                <a:ahLst/>
                <a:cxnLst/>
                <a:rect l="l" t="t" r="r" b="b"/>
                <a:pathLst>
                  <a:path w="653" h="635" extrusionOk="0">
                    <a:moveTo>
                      <a:pt x="3" y="635"/>
                    </a:moveTo>
                    <a:cubicBezTo>
                      <a:pt x="0" y="623"/>
                      <a:pt x="0" y="623"/>
                      <a:pt x="0" y="623"/>
                    </a:cubicBezTo>
                    <a:cubicBezTo>
                      <a:pt x="135" y="590"/>
                      <a:pt x="91" y="285"/>
                      <a:pt x="90" y="282"/>
                    </a:cubicBezTo>
                    <a:cubicBezTo>
                      <a:pt x="89" y="276"/>
                      <a:pt x="89" y="276"/>
                      <a:pt x="89" y="276"/>
                    </a:cubicBezTo>
                    <a:cubicBezTo>
                      <a:pt x="117" y="272"/>
                      <a:pt x="117" y="272"/>
                      <a:pt x="117" y="272"/>
                    </a:cubicBezTo>
                    <a:cubicBezTo>
                      <a:pt x="116" y="272"/>
                      <a:pt x="117" y="272"/>
                      <a:pt x="119" y="272"/>
                    </a:cubicBezTo>
                    <a:cubicBezTo>
                      <a:pt x="153" y="270"/>
                      <a:pt x="273" y="261"/>
                      <a:pt x="388" y="226"/>
                    </a:cubicBezTo>
                    <a:cubicBezTo>
                      <a:pt x="549" y="178"/>
                      <a:pt x="634" y="102"/>
                      <a:pt x="641" y="0"/>
                    </a:cubicBezTo>
                    <a:cubicBezTo>
                      <a:pt x="653" y="1"/>
                      <a:pt x="653" y="1"/>
                      <a:pt x="653" y="1"/>
                    </a:cubicBezTo>
                    <a:cubicBezTo>
                      <a:pt x="636" y="243"/>
                      <a:pt x="206" y="279"/>
                      <a:pt x="120" y="284"/>
                    </a:cubicBezTo>
                    <a:cubicBezTo>
                      <a:pt x="119" y="284"/>
                      <a:pt x="118" y="284"/>
                      <a:pt x="118" y="284"/>
                    </a:cubicBezTo>
                    <a:cubicBezTo>
                      <a:pt x="118" y="284"/>
                      <a:pt x="118" y="284"/>
                      <a:pt x="118" y="284"/>
                    </a:cubicBezTo>
                    <a:cubicBezTo>
                      <a:pt x="103" y="286"/>
                      <a:pt x="103" y="286"/>
                      <a:pt x="103" y="286"/>
                    </a:cubicBezTo>
                    <a:cubicBezTo>
                      <a:pt x="109" y="331"/>
                      <a:pt x="139" y="601"/>
                      <a:pt x="3" y="6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37"/>
              <p:cNvSpPr/>
              <p:nvPr/>
            </p:nvSpPr>
            <p:spPr>
              <a:xfrm flipH="1">
                <a:off x="2388045" y="2007012"/>
                <a:ext cx="113996" cy="135561"/>
              </a:xfrm>
              <a:custGeom>
                <a:avLst/>
                <a:gdLst/>
                <a:ahLst/>
                <a:cxnLst/>
                <a:rect l="l" t="t" r="r" b="b"/>
                <a:pathLst>
                  <a:path w="115" h="138" extrusionOk="0">
                    <a:moveTo>
                      <a:pt x="115" y="138"/>
                    </a:moveTo>
                    <a:cubicBezTo>
                      <a:pt x="38" y="135"/>
                      <a:pt x="38" y="135"/>
                      <a:pt x="38" y="135"/>
                    </a:cubicBezTo>
                    <a:cubicBezTo>
                      <a:pt x="25" y="134"/>
                      <a:pt x="13" y="127"/>
                      <a:pt x="7" y="116"/>
                    </a:cubicBezTo>
                    <a:cubicBezTo>
                      <a:pt x="0" y="104"/>
                      <a:pt x="0" y="90"/>
                      <a:pt x="6" y="79"/>
                    </a:cubicBezTo>
                    <a:cubicBezTo>
                      <a:pt x="49" y="0"/>
                      <a:pt x="49" y="0"/>
                      <a:pt x="49" y="0"/>
                    </a:cubicBezTo>
                    <a:cubicBezTo>
                      <a:pt x="60" y="6"/>
                      <a:pt x="60" y="6"/>
                      <a:pt x="60" y="6"/>
                    </a:cubicBezTo>
                    <a:cubicBezTo>
                      <a:pt x="17" y="85"/>
                      <a:pt x="17" y="85"/>
                      <a:pt x="17" y="85"/>
                    </a:cubicBezTo>
                    <a:cubicBezTo>
                      <a:pt x="13" y="92"/>
                      <a:pt x="13" y="102"/>
                      <a:pt x="17" y="110"/>
                    </a:cubicBezTo>
                    <a:cubicBezTo>
                      <a:pt x="21" y="117"/>
                      <a:pt x="29" y="122"/>
                      <a:pt x="38" y="123"/>
                    </a:cubicBezTo>
                    <a:cubicBezTo>
                      <a:pt x="115" y="126"/>
                      <a:pt x="115" y="126"/>
                      <a:pt x="115" y="126"/>
                    </a:cubicBezTo>
                    <a:lnTo>
                      <a:pt x="115" y="1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37"/>
              <p:cNvSpPr/>
              <p:nvPr/>
            </p:nvSpPr>
            <p:spPr>
              <a:xfrm flipH="1">
                <a:off x="2520527" y="1991608"/>
                <a:ext cx="33891" cy="30809"/>
              </a:xfrm>
              <a:custGeom>
                <a:avLst/>
                <a:gdLst/>
                <a:ahLst/>
                <a:cxnLst/>
                <a:rect l="l" t="t" r="r" b="b"/>
                <a:pathLst>
                  <a:path w="32" h="31" extrusionOk="0">
                    <a:moveTo>
                      <a:pt x="32" y="16"/>
                    </a:moveTo>
                    <a:cubicBezTo>
                      <a:pt x="32" y="25"/>
                      <a:pt x="25" y="31"/>
                      <a:pt x="16" y="31"/>
                    </a:cubicBezTo>
                    <a:cubicBezTo>
                      <a:pt x="7" y="31"/>
                      <a:pt x="0" y="24"/>
                      <a:pt x="1" y="16"/>
                    </a:cubicBezTo>
                    <a:cubicBezTo>
                      <a:pt x="1" y="7"/>
                      <a:pt x="8" y="0"/>
                      <a:pt x="16" y="0"/>
                    </a:cubicBezTo>
                    <a:cubicBezTo>
                      <a:pt x="25" y="0"/>
                      <a:pt x="32" y="7"/>
                      <a:pt x="32" y="16"/>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7"/>
              <p:cNvSpPr/>
              <p:nvPr/>
            </p:nvSpPr>
            <p:spPr>
              <a:xfrm flipH="1">
                <a:off x="2243148" y="1991608"/>
                <a:ext cx="30900" cy="30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7"/>
              <p:cNvSpPr/>
              <p:nvPr/>
            </p:nvSpPr>
            <p:spPr>
              <a:xfrm flipH="1">
                <a:off x="2153890" y="1911504"/>
                <a:ext cx="120158" cy="58538"/>
              </a:xfrm>
              <a:custGeom>
                <a:avLst/>
                <a:gdLst/>
                <a:ahLst/>
                <a:cxnLst/>
                <a:rect l="l" t="t" r="r" b="b"/>
                <a:pathLst>
                  <a:path w="120" h="59" extrusionOk="0">
                    <a:moveTo>
                      <a:pt x="0" y="3"/>
                    </a:moveTo>
                    <a:cubicBezTo>
                      <a:pt x="11" y="0"/>
                      <a:pt x="23" y="0"/>
                      <a:pt x="35" y="1"/>
                    </a:cubicBezTo>
                    <a:cubicBezTo>
                      <a:pt x="47" y="2"/>
                      <a:pt x="59" y="6"/>
                      <a:pt x="70" y="10"/>
                    </a:cubicBezTo>
                    <a:cubicBezTo>
                      <a:pt x="75" y="13"/>
                      <a:pt x="80" y="16"/>
                      <a:pt x="86" y="19"/>
                    </a:cubicBezTo>
                    <a:cubicBezTo>
                      <a:pt x="88" y="21"/>
                      <a:pt x="90" y="23"/>
                      <a:pt x="93" y="24"/>
                    </a:cubicBezTo>
                    <a:cubicBezTo>
                      <a:pt x="94" y="25"/>
                      <a:pt x="95" y="26"/>
                      <a:pt x="96" y="27"/>
                    </a:cubicBezTo>
                    <a:cubicBezTo>
                      <a:pt x="100" y="30"/>
                      <a:pt x="100" y="30"/>
                      <a:pt x="100" y="30"/>
                    </a:cubicBezTo>
                    <a:cubicBezTo>
                      <a:pt x="109" y="38"/>
                      <a:pt x="115" y="49"/>
                      <a:pt x="120" y="59"/>
                    </a:cubicBezTo>
                    <a:cubicBezTo>
                      <a:pt x="111" y="51"/>
                      <a:pt x="103" y="44"/>
                      <a:pt x="94" y="38"/>
                    </a:cubicBezTo>
                    <a:cubicBezTo>
                      <a:pt x="89" y="34"/>
                      <a:pt x="84" y="32"/>
                      <a:pt x="80" y="29"/>
                    </a:cubicBezTo>
                    <a:cubicBezTo>
                      <a:pt x="75" y="26"/>
                      <a:pt x="70" y="23"/>
                      <a:pt x="65" y="21"/>
                    </a:cubicBezTo>
                    <a:cubicBezTo>
                      <a:pt x="55" y="17"/>
                      <a:pt x="44" y="13"/>
                      <a:pt x="34" y="10"/>
                    </a:cubicBezTo>
                    <a:cubicBezTo>
                      <a:pt x="23" y="7"/>
                      <a:pt x="12" y="5"/>
                      <a:pt x="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7"/>
              <p:cNvSpPr/>
              <p:nvPr/>
            </p:nvSpPr>
            <p:spPr>
              <a:xfrm flipH="1">
                <a:off x="2520527" y="1917666"/>
                <a:ext cx="120158" cy="49295"/>
              </a:xfrm>
              <a:custGeom>
                <a:avLst/>
                <a:gdLst/>
                <a:ahLst/>
                <a:cxnLst/>
                <a:rect l="l" t="t" r="r" b="b"/>
                <a:pathLst>
                  <a:path w="119" h="50" extrusionOk="0">
                    <a:moveTo>
                      <a:pt x="0" y="50"/>
                    </a:moveTo>
                    <a:cubicBezTo>
                      <a:pt x="6" y="40"/>
                      <a:pt x="14" y="32"/>
                      <a:pt x="23" y="25"/>
                    </a:cubicBezTo>
                    <a:cubicBezTo>
                      <a:pt x="32" y="19"/>
                      <a:pt x="42" y="13"/>
                      <a:pt x="52" y="9"/>
                    </a:cubicBezTo>
                    <a:cubicBezTo>
                      <a:pt x="63" y="4"/>
                      <a:pt x="74" y="1"/>
                      <a:pt x="85" y="0"/>
                    </a:cubicBezTo>
                    <a:cubicBezTo>
                      <a:pt x="88" y="0"/>
                      <a:pt x="91" y="0"/>
                      <a:pt x="94" y="0"/>
                    </a:cubicBezTo>
                    <a:cubicBezTo>
                      <a:pt x="102" y="1"/>
                      <a:pt x="102" y="1"/>
                      <a:pt x="102" y="1"/>
                    </a:cubicBezTo>
                    <a:cubicBezTo>
                      <a:pt x="104" y="1"/>
                      <a:pt x="105" y="1"/>
                      <a:pt x="107" y="1"/>
                    </a:cubicBezTo>
                    <a:cubicBezTo>
                      <a:pt x="108" y="1"/>
                      <a:pt x="109" y="2"/>
                      <a:pt x="111" y="2"/>
                    </a:cubicBezTo>
                    <a:cubicBezTo>
                      <a:pt x="113" y="3"/>
                      <a:pt x="116" y="3"/>
                      <a:pt x="119" y="4"/>
                    </a:cubicBezTo>
                    <a:cubicBezTo>
                      <a:pt x="116" y="5"/>
                      <a:pt x="113" y="5"/>
                      <a:pt x="111" y="5"/>
                    </a:cubicBezTo>
                    <a:cubicBezTo>
                      <a:pt x="109" y="5"/>
                      <a:pt x="108" y="6"/>
                      <a:pt x="106" y="6"/>
                    </a:cubicBezTo>
                    <a:cubicBezTo>
                      <a:pt x="105" y="6"/>
                      <a:pt x="104" y="6"/>
                      <a:pt x="102" y="7"/>
                    </a:cubicBezTo>
                    <a:cubicBezTo>
                      <a:pt x="95" y="8"/>
                      <a:pt x="95" y="8"/>
                      <a:pt x="95" y="8"/>
                    </a:cubicBezTo>
                    <a:cubicBezTo>
                      <a:pt x="92" y="9"/>
                      <a:pt x="89" y="9"/>
                      <a:pt x="87" y="10"/>
                    </a:cubicBezTo>
                    <a:cubicBezTo>
                      <a:pt x="77" y="12"/>
                      <a:pt x="66" y="16"/>
                      <a:pt x="57" y="20"/>
                    </a:cubicBezTo>
                    <a:cubicBezTo>
                      <a:pt x="47" y="24"/>
                      <a:pt x="37" y="28"/>
                      <a:pt x="28" y="33"/>
                    </a:cubicBezTo>
                    <a:cubicBezTo>
                      <a:pt x="19" y="38"/>
                      <a:pt x="9" y="44"/>
                      <a:pt x="0"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7"/>
              <p:cNvSpPr/>
              <p:nvPr/>
            </p:nvSpPr>
            <p:spPr>
              <a:xfrm flipH="1">
                <a:off x="2338749" y="2167220"/>
                <a:ext cx="147887" cy="129399"/>
              </a:xfrm>
              <a:custGeom>
                <a:avLst/>
                <a:gdLst/>
                <a:ahLst/>
                <a:cxnLst/>
                <a:rect l="l" t="t" r="r" b="b"/>
                <a:pathLst>
                  <a:path w="149" h="132" extrusionOk="0">
                    <a:moveTo>
                      <a:pt x="0" y="16"/>
                    </a:moveTo>
                    <a:cubicBezTo>
                      <a:pt x="0" y="14"/>
                      <a:pt x="40" y="0"/>
                      <a:pt x="40" y="0"/>
                    </a:cubicBezTo>
                    <a:cubicBezTo>
                      <a:pt x="64" y="14"/>
                      <a:pt x="64" y="14"/>
                      <a:pt x="64" y="14"/>
                    </a:cubicBezTo>
                    <a:cubicBezTo>
                      <a:pt x="106" y="0"/>
                      <a:pt x="106" y="0"/>
                      <a:pt x="106" y="0"/>
                    </a:cubicBezTo>
                    <a:cubicBezTo>
                      <a:pt x="149" y="23"/>
                      <a:pt x="149" y="23"/>
                      <a:pt x="149" y="23"/>
                    </a:cubicBezTo>
                    <a:cubicBezTo>
                      <a:pt x="149" y="23"/>
                      <a:pt x="66" y="132"/>
                      <a:pt x="0" y="16"/>
                    </a:cubicBezTo>
                    <a:close/>
                  </a:path>
                </a:pathLst>
              </a:custGeom>
              <a:solidFill>
                <a:srgbClr val="783F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7"/>
              <p:cNvSpPr/>
              <p:nvPr/>
            </p:nvSpPr>
            <p:spPr>
              <a:xfrm flipH="1">
                <a:off x="2113837" y="2031660"/>
                <a:ext cx="160211" cy="160207"/>
              </a:xfrm>
              <a:custGeom>
                <a:avLst/>
                <a:gdLst/>
                <a:ahLst/>
                <a:cxnLst/>
                <a:rect l="l" t="t" r="r" b="b"/>
                <a:pathLst>
                  <a:path w="161" h="161" extrusionOk="0">
                    <a:moveTo>
                      <a:pt x="160" y="81"/>
                    </a:moveTo>
                    <a:cubicBezTo>
                      <a:pt x="161" y="36"/>
                      <a:pt x="125" y="0"/>
                      <a:pt x="80" y="0"/>
                    </a:cubicBezTo>
                    <a:cubicBezTo>
                      <a:pt x="36" y="0"/>
                      <a:pt x="0" y="36"/>
                      <a:pt x="0" y="80"/>
                    </a:cubicBezTo>
                    <a:cubicBezTo>
                      <a:pt x="0" y="124"/>
                      <a:pt x="36" y="160"/>
                      <a:pt x="80" y="161"/>
                    </a:cubicBezTo>
                    <a:cubicBezTo>
                      <a:pt x="124" y="161"/>
                      <a:pt x="160" y="125"/>
                      <a:pt x="160" y="81"/>
                    </a:cubicBezTo>
                    <a:close/>
                  </a:path>
                </a:pathLst>
              </a:custGeom>
              <a:solidFill>
                <a:srgbClr val="783F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7"/>
              <p:cNvSpPr/>
              <p:nvPr/>
            </p:nvSpPr>
            <p:spPr>
              <a:xfrm flipH="1">
                <a:off x="2551337" y="2040903"/>
                <a:ext cx="160211" cy="160208"/>
              </a:xfrm>
              <a:custGeom>
                <a:avLst/>
                <a:gdLst/>
                <a:ahLst/>
                <a:cxnLst/>
                <a:rect l="l" t="t" r="r" b="b"/>
                <a:pathLst>
                  <a:path w="160" h="160" extrusionOk="0">
                    <a:moveTo>
                      <a:pt x="160" y="80"/>
                    </a:moveTo>
                    <a:cubicBezTo>
                      <a:pt x="160" y="36"/>
                      <a:pt x="124" y="0"/>
                      <a:pt x="80" y="0"/>
                    </a:cubicBezTo>
                    <a:cubicBezTo>
                      <a:pt x="36" y="0"/>
                      <a:pt x="0" y="36"/>
                      <a:pt x="0" y="80"/>
                    </a:cubicBezTo>
                    <a:cubicBezTo>
                      <a:pt x="0" y="124"/>
                      <a:pt x="35" y="160"/>
                      <a:pt x="80" y="160"/>
                    </a:cubicBezTo>
                    <a:cubicBezTo>
                      <a:pt x="124" y="160"/>
                      <a:pt x="160" y="125"/>
                      <a:pt x="160" y="80"/>
                    </a:cubicBezTo>
                    <a:close/>
                  </a:path>
                </a:pathLst>
              </a:custGeom>
              <a:solidFill>
                <a:srgbClr val="783F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7"/>
              <p:cNvSpPr/>
              <p:nvPr/>
            </p:nvSpPr>
            <p:spPr>
              <a:xfrm flipH="1">
                <a:off x="2249400" y="2124087"/>
                <a:ext cx="246479" cy="107832"/>
              </a:xfrm>
              <a:custGeom>
                <a:avLst/>
                <a:gdLst/>
                <a:ahLst/>
                <a:cxnLst/>
                <a:rect l="l" t="t" r="r" b="b"/>
                <a:pathLst>
                  <a:path w="247" h="111" extrusionOk="0">
                    <a:moveTo>
                      <a:pt x="91" y="81"/>
                    </a:moveTo>
                    <a:cubicBezTo>
                      <a:pt x="41" y="81"/>
                      <a:pt x="1" y="66"/>
                      <a:pt x="0" y="66"/>
                    </a:cubicBezTo>
                    <a:cubicBezTo>
                      <a:pt x="4" y="55"/>
                      <a:pt x="4" y="55"/>
                      <a:pt x="4" y="55"/>
                    </a:cubicBezTo>
                    <a:cubicBezTo>
                      <a:pt x="6" y="56"/>
                      <a:pt x="156" y="111"/>
                      <a:pt x="237" y="0"/>
                    </a:cubicBezTo>
                    <a:cubicBezTo>
                      <a:pt x="247" y="7"/>
                      <a:pt x="247" y="7"/>
                      <a:pt x="247" y="7"/>
                    </a:cubicBezTo>
                    <a:cubicBezTo>
                      <a:pt x="203" y="66"/>
                      <a:pt x="142" y="81"/>
                      <a:pt x="91" y="8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7"/>
              <p:cNvSpPr/>
              <p:nvPr/>
            </p:nvSpPr>
            <p:spPr>
              <a:xfrm flipH="1">
                <a:off x="2754682" y="2151816"/>
                <a:ext cx="46215" cy="46214"/>
              </a:xfrm>
              <a:custGeom>
                <a:avLst/>
                <a:gdLst/>
                <a:ahLst/>
                <a:cxnLst/>
                <a:rect l="l" t="t" r="r" b="b"/>
                <a:pathLst>
                  <a:path w="46" h="46" extrusionOk="0">
                    <a:moveTo>
                      <a:pt x="46" y="23"/>
                    </a:moveTo>
                    <a:cubicBezTo>
                      <a:pt x="46" y="36"/>
                      <a:pt x="35" y="46"/>
                      <a:pt x="23" y="46"/>
                    </a:cubicBezTo>
                    <a:cubicBezTo>
                      <a:pt x="10" y="46"/>
                      <a:pt x="0" y="35"/>
                      <a:pt x="0" y="23"/>
                    </a:cubicBezTo>
                    <a:cubicBezTo>
                      <a:pt x="0" y="10"/>
                      <a:pt x="10" y="0"/>
                      <a:pt x="23" y="0"/>
                    </a:cubicBezTo>
                    <a:cubicBezTo>
                      <a:pt x="36" y="0"/>
                      <a:pt x="46" y="10"/>
                      <a:pt x="46" y="2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37"/>
              <p:cNvSpPr/>
              <p:nvPr/>
            </p:nvSpPr>
            <p:spPr>
              <a:xfrm flipH="1">
                <a:off x="1975508" y="2154897"/>
                <a:ext cx="45900" cy="459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37"/>
              <p:cNvSpPr/>
              <p:nvPr/>
            </p:nvSpPr>
            <p:spPr>
              <a:xfrm flipH="1">
                <a:off x="1981355" y="1809833"/>
                <a:ext cx="126320" cy="471382"/>
              </a:xfrm>
              <a:custGeom>
                <a:avLst/>
                <a:gdLst/>
                <a:ahLst/>
                <a:cxnLst/>
                <a:rect l="l" t="t" r="r" b="b"/>
                <a:pathLst>
                  <a:path w="127" h="472" extrusionOk="0">
                    <a:moveTo>
                      <a:pt x="121" y="472"/>
                    </a:moveTo>
                    <a:cubicBezTo>
                      <a:pt x="0" y="401"/>
                      <a:pt x="26" y="16"/>
                      <a:pt x="27" y="0"/>
                    </a:cubicBezTo>
                    <a:cubicBezTo>
                      <a:pt x="39" y="1"/>
                      <a:pt x="39" y="1"/>
                      <a:pt x="39" y="1"/>
                    </a:cubicBezTo>
                    <a:cubicBezTo>
                      <a:pt x="39" y="5"/>
                      <a:pt x="12" y="394"/>
                      <a:pt x="127" y="461"/>
                    </a:cubicBezTo>
                    <a:lnTo>
                      <a:pt x="121" y="4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347;p37"/>
            <p:cNvGrpSpPr/>
            <p:nvPr/>
          </p:nvGrpSpPr>
          <p:grpSpPr>
            <a:xfrm rot="5400000">
              <a:off x="669785" y="686402"/>
              <a:ext cx="1271945" cy="1592256"/>
              <a:chOff x="3587750" y="-1533525"/>
              <a:chExt cx="630238" cy="788988"/>
            </a:xfrm>
          </p:grpSpPr>
          <p:sp>
            <p:nvSpPr>
              <p:cNvPr id="348" name="Google Shape;348;p37"/>
              <p:cNvSpPr/>
              <p:nvPr/>
            </p:nvSpPr>
            <p:spPr>
              <a:xfrm>
                <a:off x="3736975" y="-1352550"/>
                <a:ext cx="269875" cy="304800"/>
              </a:xfrm>
              <a:custGeom>
                <a:avLst/>
                <a:gdLst/>
                <a:ahLst/>
                <a:cxnLst/>
                <a:rect l="l" t="t" r="r" b="b"/>
                <a:pathLst>
                  <a:path w="170" h="192" extrusionOk="0">
                    <a:moveTo>
                      <a:pt x="170" y="150"/>
                    </a:moveTo>
                    <a:lnTo>
                      <a:pt x="114" y="192"/>
                    </a:lnTo>
                    <a:lnTo>
                      <a:pt x="0" y="42"/>
                    </a:lnTo>
                    <a:lnTo>
                      <a:pt x="56" y="0"/>
                    </a:lnTo>
                    <a:lnTo>
                      <a:pt x="170" y="15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37"/>
              <p:cNvSpPr/>
              <p:nvPr/>
            </p:nvSpPr>
            <p:spPr>
              <a:xfrm>
                <a:off x="3816350" y="-1247775"/>
                <a:ext cx="261938" cy="293688"/>
              </a:xfrm>
              <a:custGeom>
                <a:avLst/>
                <a:gdLst/>
                <a:ahLst/>
                <a:cxnLst/>
                <a:rect l="l" t="t" r="r" b="b"/>
                <a:pathLst>
                  <a:path w="165" h="185" extrusionOk="0">
                    <a:moveTo>
                      <a:pt x="165" y="143"/>
                    </a:moveTo>
                    <a:lnTo>
                      <a:pt x="109" y="185"/>
                    </a:lnTo>
                    <a:lnTo>
                      <a:pt x="0" y="42"/>
                    </a:lnTo>
                    <a:lnTo>
                      <a:pt x="56" y="0"/>
                    </a:lnTo>
                    <a:lnTo>
                      <a:pt x="165" y="14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37"/>
              <p:cNvSpPr/>
              <p:nvPr/>
            </p:nvSpPr>
            <p:spPr>
              <a:xfrm>
                <a:off x="4017963" y="-998537"/>
                <a:ext cx="63460" cy="66556"/>
              </a:xfrm>
              <a:custGeom>
                <a:avLst/>
                <a:gdLst/>
                <a:ahLst/>
                <a:cxnLst/>
                <a:rect l="l" t="t" r="r" b="b"/>
                <a:pathLst>
                  <a:path w="123" h="130" extrusionOk="0">
                    <a:moveTo>
                      <a:pt x="102" y="117"/>
                    </a:moveTo>
                    <a:cubicBezTo>
                      <a:pt x="102" y="117"/>
                      <a:pt x="102" y="117"/>
                      <a:pt x="102" y="117"/>
                    </a:cubicBezTo>
                    <a:cubicBezTo>
                      <a:pt x="85" y="130"/>
                      <a:pt x="60" y="127"/>
                      <a:pt x="47" y="110"/>
                    </a:cubicBezTo>
                    <a:cubicBezTo>
                      <a:pt x="0" y="47"/>
                      <a:pt x="0" y="47"/>
                      <a:pt x="0" y="47"/>
                    </a:cubicBezTo>
                    <a:cubicBezTo>
                      <a:pt x="62" y="0"/>
                      <a:pt x="62" y="0"/>
                      <a:pt x="62" y="0"/>
                    </a:cubicBezTo>
                    <a:cubicBezTo>
                      <a:pt x="110" y="62"/>
                      <a:pt x="110" y="62"/>
                      <a:pt x="110" y="62"/>
                    </a:cubicBezTo>
                    <a:cubicBezTo>
                      <a:pt x="123" y="79"/>
                      <a:pt x="120" y="104"/>
                      <a:pt x="102" y="1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37"/>
              <p:cNvSpPr/>
              <p:nvPr/>
            </p:nvSpPr>
            <p:spPr>
              <a:xfrm>
                <a:off x="4068763" y="-939800"/>
                <a:ext cx="149225" cy="195263"/>
              </a:xfrm>
              <a:custGeom>
                <a:avLst/>
                <a:gdLst/>
                <a:ahLst/>
                <a:cxnLst/>
                <a:rect l="l" t="t" r="r" b="b"/>
                <a:pathLst>
                  <a:path w="94" h="123" extrusionOk="0">
                    <a:moveTo>
                      <a:pt x="93" y="123"/>
                    </a:moveTo>
                    <a:lnTo>
                      <a:pt x="0" y="1"/>
                    </a:lnTo>
                    <a:lnTo>
                      <a:pt x="2" y="0"/>
                    </a:lnTo>
                    <a:lnTo>
                      <a:pt x="94" y="122"/>
                    </a:lnTo>
                    <a:lnTo>
                      <a:pt x="93" y="1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37"/>
              <p:cNvSpPr/>
              <p:nvPr/>
            </p:nvSpPr>
            <p:spPr>
              <a:xfrm>
                <a:off x="3798888" y="-1271587"/>
                <a:ext cx="106363" cy="90488"/>
              </a:xfrm>
              <a:custGeom>
                <a:avLst/>
                <a:gdLst/>
                <a:ahLst/>
                <a:cxnLst/>
                <a:rect l="l" t="t" r="r" b="b"/>
                <a:pathLst>
                  <a:path w="67" h="57" extrusionOk="0">
                    <a:moveTo>
                      <a:pt x="67" y="15"/>
                    </a:moveTo>
                    <a:lnTo>
                      <a:pt x="11" y="57"/>
                    </a:lnTo>
                    <a:lnTo>
                      <a:pt x="0" y="42"/>
                    </a:lnTo>
                    <a:lnTo>
                      <a:pt x="56" y="0"/>
                    </a:lnTo>
                    <a:lnTo>
                      <a:pt x="67"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7"/>
              <p:cNvSpPr/>
              <p:nvPr/>
            </p:nvSpPr>
            <p:spPr>
              <a:xfrm>
                <a:off x="3692525" y="-1395412"/>
                <a:ext cx="163513" cy="133350"/>
              </a:xfrm>
              <a:custGeom>
                <a:avLst/>
                <a:gdLst/>
                <a:ahLst/>
                <a:cxnLst/>
                <a:rect l="l" t="t" r="r" b="b"/>
                <a:pathLst>
                  <a:path w="103" h="84" extrusionOk="0">
                    <a:moveTo>
                      <a:pt x="103" y="12"/>
                    </a:moveTo>
                    <a:lnTo>
                      <a:pt x="9" y="84"/>
                    </a:lnTo>
                    <a:lnTo>
                      <a:pt x="0" y="72"/>
                    </a:lnTo>
                    <a:lnTo>
                      <a:pt x="94" y="0"/>
                    </a:lnTo>
                    <a:lnTo>
                      <a:pt x="103" y="1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7"/>
              <p:cNvSpPr/>
              <p:nvPr/>
            </p:nvSpPr>
            <p:spPr>
              <a:xfrm>
                <a:off x="3705225" y="-1377950"/>
                <a:ext cx="152400" cy="117475"/>
              </a:xfrm>
              <a:custGeom>
                <a:avLst/>
                <a:gdLst/>
                <a:ahLst/>
                <a:cxnLst/>
                <a:rect l="l" t="t" r="r" b="b"/>
                <a:pathLst>
                  <a:path w="96" h="74" extrusionOk="0">
                    <a:moveTo>
                      <a:pt x="2" y="74"/>
                    </a:moveTo>
                    <a:lnTo>
                      <a:pt x="0" y="72"/>
                    </a:lnTo>
                    <a:lnTo>
                      <a:pt x="94" y="0"/>
                    </a:lnTo>
                    <a:lnTo>
                      <a:pt x="96" y="2"/>
                    </a:lnTo>
                    <a:lnTo>
                      <a:pt x="2" y="7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7"/>
              <p:cNvSpPr/>
              <p:nvPr/>
            </p:nvSpPr>
            <p:spPr>
              <a:xfrm>
                <a:off x="3636963" y="-1489075"/>
                <a:ext cx="242888" cy="279400"/>
              </a:xfrm>
              <a:custGeom>
                <a:avLst/>
                <a:gdLst/>
                <a:ahLst/>
                <a:cxnLst/>
                <a:rect l="l" t="t" r="r" b="b"/>
                <a:pathLst>
                  <a:path w="153" h="176" extrusionOk="0">
                    <a:moveTo>
                      <a:pt x="108" y="176"/>
                    </a:moveTo>
                    <a:lnTo>
                      <a:pt x="0" y="34"/>
                    </a:lnTo>
                    <a:lnTo>
                      <a:pt x="45" y="0"/>
                    </a:lnTo>
                    <a:lnTo>
                      <a:pt x="153" y="142"/>
                    </a:lnTo>
                    <a:lnTo>
                      <a:pt x="108" y="176"/>
                    </a:lnTo>
                    <a:close/>
                    <a:moveTo>
                      <a:pt x="4" y="35"/>
                    </a:moveTo>
                    <a:lnTo>
                      <a:pt x="108" y="173"/>
                    </a:lnTo>
                    <a:lnTo>
                      <a:pt x="150" y="141"/>
                    </a:lnTo>
                    <a:lnTo>
                      <a:pt x="45" y="3"/>
                    </a:lnTo>
                    <a:lnTo>
                      <a:pt x="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7"/>
              <p:cNvSpPr/>
              <p:nvPr/>
            </p:nvSpPr>
            <p:spPr>
              <a:xfrm>
                <a:off x="3587750" y="-1533525"/>
                <a:ext cx="165100" cy="133350"/>
              </a:xfrm>
              <a:custGeom>
                <a:avLst/>
                <a:gdLst/>
                <a:ahLst/>
                <a:cxnLst/>
                <a:rect l="l" t="t" r="r" b="b"/>
                <a:pathLst>
                  <a:path w="104" h="84" extrusionOk="0">
                    <a:moveTo>
                      <a:pt x="104" y="12"/>
                    </a:moveTo>
                    <a:lnTo>
                      <a:pt x="9" y="84"/>
                    </a:lnTo>
                    <a:lnTo>
                      <a:pt x="0" y="72"/>
                    </a:lnTo>
                    <a:lnTo>
                      <a:pt x="94" y="0"/>
                    </a:lnTo>
                    <a:lnTo>
                      <a:pt x="104" y="1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1" name="Google Shape;291;p37">
            <a:extLst>
              <a:ext uri="{FF2B5EF4-FFF2-40B4-BE49-F238E27FC236}">
                <a16:creationId xmlns:a16="http://schemas.microsoft.com/office/drawing/2014/main" id="{8FA54738-58E1-4B55-9708-95E0F2D01551}"/>
              </a:ext>
            </a:extLst>
          </p:cNvPr>
          <p:cNvSpPr txBox="1">
            <a:spLocks/>
          </p:cNvSpPr>
          <p:nvPr/>
        </p:nvSpPr>
        <p:spPr>
          <a:xfrm>
            <a:off x="4403967" y="3535167"/>
            <a:ext cx="4328400" cy="4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rchivo"/>
              <a:buNone/>
              <a:defRPr sz="16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marL="0" indent="0" algn="ctr"/>
            <a:r>
              <a:rPr lang="en-IN" sz="2000" b="1" u="sng" dirty="0">
                <a:effectLst>
                  <a:outerShdw blurRad="38100" dist="38100" dir="2700000" algn="tl">
                    <a:srgbClr val="000000">
                      <a:alpha val="43137"/>
                    </a:srgbClr>
                  </a:outerShdw>
                </a:effectLst>
              </a:rPr>
              <a:t>Shadab Akhtar</a:t>
            </a:r>
          </a:p>
        </p:txBody>
      </p:sp>
      <p:sp>
        <p:nvSpPr>
          <p:cNvPr id="72" name="Google Shape;291;p37">
            <a:extLst>
              <a:ext uri="{FF2B5EF4-FFF2-40B4-BE49-F238E27FC236}">
                <a16:creationId xmlns:a16="http://schemas.microsoft.com/office/drawing/2014/main" id="{03E404FF-CFD1-47AA-AB9A-A8E37557BB0F}"/>
              </a:ext>
            </a:extLst>
          </p:cNvPr>
          <p:cNvSpPr txBox="1">
            <a:spLocks/>
          </p:cNvSpPr>
          <p:nvPr/>
        </p:nvSpPr>
        <p:spPr>
          <a:xfrm>
            <a:off x="4403967" y="3872309"/>
            <a:ext cx="4328400" cy="4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rchivo"/>
              <a:buNone/>
              <a:defRPr sz="16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800"/>
              <a:buFont typeface="Archivo"/>
              <a:buNone/>
              <a:defRPr sz="1800" b="0" i="0" u="none" strike="noStrike" cap="none">
                <a:solidFill>
                  <a:schemeClr val="dk1"/>
                </a:solidFill>
                <a:latin typeface="Archivo"/>
                <a:ea typeface="Archivo"/>
                <a:cs typeface="Archivo"/>
                <a:sym typeface="Archivo"/>
              </a:defRPr>
            </a:lvl9pPr>
          </a:lstStyle>
          <a:p>
            <a:pPr marL="0" indent="0" algn="ctr"/>
            <a:r>
              <a:rPr lang="en-IN" sz="2000" dirty="0">
                <a:effectLst>
                  <a:outerShdw blurRad="38100" dist="38100" dir="2700000" algn="tl">
                    <a:srgbClr val="000000">
                      <a:alpha val="43137"/>
                    </a:srgbClr>
                  </a:outerShdw>
                </a:effectLst>
              </a:rPr>
              <a:t>Web Developer Intern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71"/>
          <p:cNvSpPr/>
          <p:nvPr/>
        </p:nvSpPr>
        <p:spPr>
          <a:xfrm rot="1476343">
            <a:off x="5369549" y="1044390"/>
            <a:ext cx="3541251" cy="3472120"/>
          </a:xfrm>
          <a:custGeom>
            <a:avLst/>
            <a:gdLst/>
            <a:ahLst/>
            <a:cxnLst/>
            <a:rect l="l" t="t" r="r" b="b"/>
            <a:pathLst>
              <a:path w="792" h="777" extrusionOk="0">
                <a:moveTo>
                  <a:pt x="653" y="132"/>
                </a:moveTo>
                <a:cubicBezTo>
                  <a:pt x="669" y="147"/>
                  <a:pt x="685" y="164"/>
                  <a:pt x="699" y="181"/>
                </a:cubicBezTo>
                <a:cubicBezTo>
                  <a:pt x="749" y="245"/>
                  <a:pt x="792" y="333"/>
                  <a:pt x="786" y="417"/>
                </a:cubicBezTo>
                <a:cubicBezTo>
                  <a:pt x="781" y="496"/>
                  <a:pt x="746" y="571"/>
                  <a:pt x="694" y="627"/>
                </a:cubicBezTo>
                <a:cubicBezTo>
                  <a:pt x="626" y="700"/>
                  <a:pt x="533" y="742"/>
                  <a:pt x="437" y="760"/>
                </a:cubicBezTo>
                <a:cubicBezTo>
                  <a:pt x="338" y="777"/>
                  <a:pt x="231" y="769"/>
                  <a:pt x="147" y="712"/>
                </a:cubicBezTo>
                <a:cubicBezTo>
                  <a:pt x="58" y="652"/>
                  <a:pt x="4" y="542"/>
                  <a:pt x="2" y="431"/>
                </a:cubicBezTo>
                <a:cubicBezTo>
                  <a:pt x="0" y="319"/>
                  <a:pt x="50" y="210"/>
                  <a:pt x="128" y="136"/>
                </a:cubicBezTo>
                <a:cubicBezTo>
                  <a:pt x="221" y="47"/>
                  <a:pt x="347" y="0"/>
                  <a:pt x="472" y="33"/>
                </a:cubicBezTo>
                <a:cubicBezTo>
                  <a:pt x="537" y="51"/>
                  <a:pt x="601" y="85"/>
                  <a:pt x="653" y="13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71"/>
          <p:cNvSpPr txBox="1">
            <a:spLocks noGrp="1"/>
          </p:cNvSpPr>
          <p:nvPr>
            <p:ph type="title"/>
          </p:nvPr>
        </p:nvSpPr>
        <p:spPr>
          <a:xfrm>
            <a:off x="230014" y="781268"/>
            <a:ext cx="5722373"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1431" name="Google Shape;1431;p71"/>
          <p:cNvSpPr txBox="1">
            <a:spLocks noGrp="1"/>
          </p:cNvSpPr>
          <p:nvPr>
            <p:ph type="subTitle" idx="1"/>
          </p:nvPr>
        </p:nvSpPr>
        <p:spPr>
          <a:xfrm>
            <a:off x="1009346" y="2054002"/>
            <a:ext cx="3677100" cy="1185612"/>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IN" b="1" dirty="0"/>
              <a:t>O</a:t>
            </a:r>
            <a:r>
              <a:rPr lang="en" b="1" dirty="0"/>
              <a:t>pen for feedback!!</a:t>
            </a:r>
            <a:endParaRPr b="1" dirty="0"/>
          </a:p>
          <a:p>
            <a:pPr marL="0" lvl="0" indent="0" algn="ctr" rtl="0">
              <a:lnSpc>
                <a:spcPct val="150000"/>
              </a:lnSpc>
              <a:spcBef>
                <a:spcPts val="0"/>
              </a:spcBef>
              <a:spcAft>
                <a:spcPts val="0"/>
              </a:spcAft>
              <a:buNone/>
            </a:pPr>
            <a:r>
              <a:rPr lang="en" dirty="0"/>
              <a:t>0112cs211108@gmail.com</a:t>
            </a:r>
            <a:endParaRPr dirty="0"/>
          </a:p>
          <a:p>
            <a:pPr marL="0" lvl="0" indent="0" algn="ctr" rtl="0">
              <a:lnSpc>
                <a:spcPct val="150000"/>
              </a:lnSpc>
              <a:spcBef>
                <a:spcPts val="0"/>
              </a:spcBef>
              <a:spcAft>
                <a:spcPts val="0"/>
              </a:spcAft>
              <a:buNone/>
            </a:pPr>
            <a:r>
              <a:rPr lang="en" dirty="0"/>
              <a:t>+91 7869888691</a:t>
            </a:r>
            <a:endParaRPr dirty="0"/>
          </a:p>
        </p:txBody>
      </p:sp>
      <p:grpSp>
        <p:nvGrpSpPr>
          <p:cNvPr id="1455" name="Google Shape;1455;p71"/>
          <p:cNvGrpSpPr/>
          <p:nvPr/>
        </p:nvGrpSpPr>
        <p:grpSpPr>
          <a:xfrm>
            <a:off x="5163145" y="1469845"/>
            <a:ext cx="3130275" cy="3760575"/>
            <a:chOff x="5163145" y="1469845"/>
            <a:chExt cx="3130275" cy="3760575"/>
          </a:xfrm>
        </p:grpSpPr>
        <p:sp>
          <p:nvSpPr>
            <p:cNvPr id="1456" name="Google Shape;1456;p71"/>
            <p:cNvSpPr/>
            <p:nvPr/>
          </p:nvSpPr>
          <p:spPr>
            <a:xfrm flipH="1">
              <a:off x="5772297" y="2872235"/>
              <a:ext cx="2521124" cy="2354237"/>
            </a:xfrm>
            <a:custGeom>
              <a:avLst/>
              <a:gdLst/>
              <a:ahLst/>
              <a:cxnLst/>
              <a:rect l="l" t="t" r="r" b="b"/>
              <a:pathLst>
                <a:path w="1873" h="1749" extrusionOk="0">
                  <a:moveTo>
                    <a:pt x="1873" y="848"/>
                  </a:moveTo>
                  <a:cubicBezTo>
                    <a:pt x="1848" y="319"/>
                    <a:pt x="1848" y="319"/>
                    <a:pt x="1848" y="319"/>
                  </a:cubicBezTo>
                  <a:cubicBezTo>
                    <a:pt x="1624" y="187"/>
                    <a:pt x="1624" y="187"/>
                    <a:pt x="1624" y="187"/>
                  </a:cubicBezTo>
                  <a:cubicBezTo>
                    <a:pt x="1450" y="85"/>
                    <a:pt x="1257" y="21"/>
                    <a:pt x="1057" y="0"/>
                  </a:cubicBezTo>
                  <a:cubicBezTo>
                    <a:pt x="1057" y="0"/>
                    <a:pt x="1057" y="0"/>
                    <a:pt x="1057" y="0"/>
                  </a:cubicBezTo>
                  <a:cubicBezTo>
                    <a:pt x="825" y="4"/>
                    <a:pt x="825" y="4"/>
                    <a:pt x="825" y="4"/>
                  </a:cubicBezTo>
                  <a:cubicBezTo>
                    <a:pt x="825" y="4"/>
                    <a:pt x="825" y="4"/>
                    <a:pt x="825" y="4"/>
                  </a:cubicBezTo>
                  <a:cubicBezTo>
                    <a:pt x="737" y="5"/>
                    <a:pt x="737" y="5"/>
                    <a:pt x="737" y="5"/>
                  </a:cubicBezTo>
                  <a:cubicBezTo>
                    <a:pt x="722" y="5"/>
                    <a:pt x="706" y="6"/>
                    <a:pt x="691" y="7"/>
                  </a:cubicBezTo>
                  <a:cubicBezTo>
                    <a:pt x="580" y="14"/>
                    <a:pt x="472" y="42"/>
                    <a:pt x="371" y="88"/>
                  </a:cubicBezTo>
                  <a:cubicBezTo>
                    <a:pt x="274" y="132"/>
                    <a:pt x="274" y="132"/>
                    <a:pt x="274" y="132"/>
                  </a:cubicBezTo>
                  <a:cubicBezTo>
                    <a:pt x="271" y="134"/>
                    <a:pt x="267" y="135"/>
                    <a:pt x="264" y="137"/>
                  </a:cubicBezTo>
                  <a:cubicBezTo>
                    <a:pt x="100" y="217"/>
                    <a:pt x="0" y="389"/>
                    <a:pt x="7" y="571"/>
                  </a:cubicBezTo>
                  <a:cubicBezTo>
                    <a:pt x="25" y="1028"/>
                    <a:pt x="25" y="1028"/>
                    <a:pt x="25" y="1028"/>
                  </a:cubicBezTo>
                  <a:cubicBezTo>
                    <a:pt x="47" y="1749"/>
                    <a:pt x="47" y="1749"/>
                    <a:pt x="47" y="1749"/>
                  </a:cubicBezTo>
                  <a:cubicBezTo>
                    <a:pt x="411" y="1730"/>
                    <a:pt x="411" y="1730"/>
                    <a:pt x="411" y="1730"/>
                  </a:cubicBezTo>
                  <a:cubicBezTo>
                    <a:pt x="1506" y="1715"/>
                    <a:pt x="1506" y="1715"/>
                    <a:pt x="1506" y="1715"/>
                  </a:cubicBezTo>
                  <a:cubicBezTo>
                    <a:pt x="1453" y="744"/>
                    <a:pt x="1453" y="744"/>
                    <a:pt x="1453" y="744"/>
                  </a:cubicBezTo>
                  <a:cubicBezTo>
                    <a:pt x="1866" y="846"/>
                    <a:pt x="1866" y="846"/>
                    <a:pt x="1866" y="846"/>
                  </a:cubicBezTo>
                  <a:cubicBezTo>
                    <a:pt x="1869" y="847"/>
                    <a:pt x="1871" y="847"/>
                    <a:pt x="1873" y="84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71"/>
            <p:cNvSpPr/>
            <p:nvPr/>
          </p:nvSpPr>
          <p:spPr>
            <a:xfrm flipH="1">
              <a:off x="7738313" y="4253756"/>
              <a:ext cx="521718" cy="976665"/>
            </a:xfrm>
            <a:custGeom>
              <a:avLst/>
              <a:gdLst/>
              <a:ahLst/>
              <a:cxnLst/>
              <a:rect l="l" t="t" r="r" b="b"/>
              <a:pathLst>
                <a:path w="125" h="234" extrusionOk="0">
                  <a:moveTo>
                    <a:pt x="7" y="234"/>
                  </a:moveTo>
                  <a:lnTo>
                    <a:pt x="0" y="1"/>
                  </a:lnTo>
                  <a:lnTo>
                    <a:pt x="116" y="0"/>
                  </a:lnTo>
                  <a:lnTo>
                    <a:pt x="125" y="228"/>
                  </a:lnTo>
                  <a:lnTo>
                    <a:pt x="7" y="234"/>
                  </a:ln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71"/>
            <p:cNvSpPr/>
            <p:nvPr/>
          </p:nvSpPr>
          <p:spPr>
            <a:xfrm flipH="1">
              <a:off x="7767530" y="3615167"/>
              <a:ext cx="29216" cy="638588"/>
            </a:xfrm>
            <a:custGeom>
              <a:avLst/>
              <a:gdLst/>
              <a:ahLst/>
              <a:cxnLst/>
              <a:rect l="l" t="t" r="r" b="b"/>
              <a:pathLst>
                <a:path w="7" h="153" extrusionOk="0">
                  <a:moveTo>
                    <a:pt x="4" y="153"/>
                  </a:moveTo>
                  <a:lnTo>
                    <a:pt x="0" y="0"/>
                  </a:lnTo>
                  <a:lnTo>
                    <a:pt x="3" y="0"/>
                  </a:lnTo>
                  <a:lnTo>
                    <a:pt x="7" y="153"/>
                  </a:lnTo>
                  <a:lnTo>
                    <a:pt x="4" y="1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71"/>
            <p:cNvSpPr/>
            <p:nvPr/>
          </p:nvSpPr>
          <p:spPr>
            <a:xfrm flipH="1">
              <a:off x="7325113" y="3686122"/>
              <a:ext cx="329725" cy="116866"/>
            </a:xfrm>
            <a:custGeom>
              <a:avLst/>
              <a:gdLst/>
              <a:ahLst/>
              <a:cxnLst/>
              <a:rect l="l" t="t" r="r" b="b"/>
              <a:pathLst>
                <a:path w="79" h="28" extrusionOk="0">
                  <a:moveTo>
                    <a:pt x="2" y="28"/>
                  </a:moveTo>
                  <a:lnTo>
                    <a:pt x="79" y="24"/>
                  </a:lnTo>
                  <a:lnTo>
                    <a:pt x="77" y="0"/>
                  </a:lnTo>
                  <a:lnTo>
                    <a:pt x="0" y="4"/>
                  </a:lnTo>
                  <a:lnTo>
                    <a:pt x="2"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71"/>
            <p:cNvSpPr/>
            <p:nvPr/>
          </p:nvSpPr>
          <p:spPr>
            <a:xfrm flipH="1">
              <a:off x="6765832" y="2930668"/>
              <a:ext cx="692841" cy="442421"/>
            </a:xfrm>
            <a:custGeom>
              <a:avLst/>
              <a:gdLst/>
              <a:ahLst/>
              <a:cxnLst/>
              <a:rect l="l" t="t" r="r" b="b"/>
              <a:pathLst>
                <a:path w="166" h="106" extrusionOk="0">
                  <a:moveTo>
                    <a:pt x="84" y="106"/>
                  </a:moveTo>
                  <a:lnTo>
                    <a:pt x="0" y="3"/>
                  </a:lnTo>
                  <a:lnTo>
                    <a:pt x="2" y="0"/>
                  </a:lnTo>
                  <a:lnTo>
                    <a:pt x="84" y="100"/>
                  </a:lnTo>
                  <a:lnTo>
                    <a:pt x="164" y="1"/>
                  </a:lnTo>
                  <a:lnTo>
                    <a:pt x="166" y="3"/>
                  </a:lnTo>
                  <a:lnTo>
                    <a:pt x="84" y="1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71"/>
            <p:cNvSpPr/>
            <p:nvPr/>
          </p:nvSpPr>
          <p:spPr>
            <a:xfrm flipH="1">
              <a:off x="6336371" y="1628448"/>
              <a:ext cx="1214124" cy="1332587"/>
            </a:xfrm>
            <a:custGeom>
              <a:avLst/>
              <a:gdLst/>
              <a:ahLst/>
              <a:cxnLst/>
              <a:rect l="l" t="t" r="r" b="b"/>
              <a:pathLst>
                <a:path w="902" h="990" extrusionOk="0">
                  <a:moveTo>
                    <a:pt x="0" y="888"/>
                  </a:moveTo>
                  <a:cubicBezTo>
                    <a:pt x="316" y="990"/>
                    <a:pt x="590" y="968"/>
                    <a:pt x="902" y="854"/>
                  </a:cubicBezTo>
                  <a:cubicBezTo>
                    <a:pt x="836" y="661"/>
                    <a:pt x="783" y="469"/>
                    <a:pt x="719" y="304"/>
                  </a:cubicBezTo>
                  <a:cubicBezTo>
                    <a:pt x="694" y="240"/>
                    <a:pt x="668" y="174"/>
                    <a:pt x="625" y="121"/>
                  </a:cubicBezTo>
                  <a:cubicBezTo>
                    <a:pt x="581" y="67"/>
                    <a:pt x="516" y="27"/>
                    <a:pt x="447" y="30"/>
                  </a:cubicBezTo>
                  <a:cubicBezTo>
                    <a:pt x="434" y="30"/>
                    <a:pt x="423" y="41"/>
                    <a:pt x="411" y="45"/>
                  </a:cubicBezTo>
                  <a:cubicBezTo>
                    <a:pt x="331" y="0"/>
                    <a:pt x="219" y="22"/>
                    <a:pt x="157" y="89"/>
                  </a:cubicBezTo>
                  <a:cubicBezTo>
                    <a:pt x="117" y="133"/>
                    <a:pt x="98" y="192"/>
                    <a:pt x="81" y="249"/>
                  </a:cubicBezTo>
                  <a:cubicBezTo>
                    <a:pt x="22" y="440"/>
                    <a:pt x="27" y="687"/>
                    <a:pt x="0" y="8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71"/>
            <p:cNvSpPr/>
            <p:nvPr/>
          </p:nvSpPr>
          <p:spPr>
            <a:xfrm flipH="1">
              <a:off x="6848472" y="2484073"/>
              <a:ext cx="510031" cy="736288"/>
            </a:xfrm>
            <a:custGeom>
              <a:avLst/>
              <a:gdLst/>
              <a:ahLst/>
              <a:cxnLst/>
              <a:rect l="l" t="t" r="r" b="b"/>
              <a:pathLst>
                <a:path w="376" h="547" extrusionOk="0">
                  <a:moveTo>
                    <a:pt x="79" y="0"/>
                  </a:moveTo>
                  <a:cubicBezTo>
                    <a:pt x="0" y="324"/>
                    <a:pt x="0" y="324"/>
                    <a:pt x="0" y="324"/>
                  </a:cubicBezTo>
                  <a:cubicBezTo>
                    <a:pt x="180" y="547"/>
                    <a:pt x="180" y="547"/>
                    <a:pt x="180" y="547"/>
                  </a:cubicBezTo>
                  <a:cubicBezTo>
                    <a:pt x="180" y="547"/>
                    <a:pt x="334" y="388"/>
                    <a:pt x="376" y="345"/>
                  </a:cubicBezTo>
                  <a:cubicBezTo>
                    <a:pt x="368" y="43"/>
                    <a:pt x="368" y="43"/>
                    <a:pt x="368" y="43"/>
                  </a:cubicBezTo>
                  <a:lnTo>
                    <a:pt x="79" y="0"/>
                  </a:ln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71"/>
            <p:cNvSpPr/>
            <p:nvPr/>
          </p:nvSpPr>
          <p:spPr>
            <a:xfrm flipH="1">
              <a:off x="6679715" y="1682708"/>
              <a:ext cx="749741" cy="1071454"/>
            </a:xfrm>
            <a:custGeom>
              <a:avLst/>
              <a:gdLst/>
              <a:ahLst/>
              <a:cxnLst/>
              <a:rect l="l" t="t" r="r" b="b"/>
              <a:pathLst>
                <a:path w="557" h="796" extrusionOk="0">
                  <a:moveTo>
                    <a:pt x="540" y="328"/>
                  </a:moveTo>
                  <a:cubicBezTo>
                    <a:pt x="522" y="572"/>
                    <a:pt x="522" y="572"/>
                    <a:pt x="522" y="572"/>
                  </a:cubicBezTo>
                  <a:cubicBezTo>
                    <a:pt x="518" y="625"/>
                    <a:pt x="490" y="673"/>
                    <a:pt x="446" y="704"/>
                  </a:cubicBezTo>
                  <a:cubicBezTo>
                    <a:pt x="363" y="761"/>
                    <a:pt x="363" y="761"/>
                    <a:pt x="363" y="761"/>
                  </a:cubicBezTo>
                  <a:cubicBezTo>
                    <a:pt x="313" y="795"/>
                    <a:pt x="247" y="796"/>
                    <a:pt x="197" y="762"/>
                  </a:cubicBezTo>
                  <a:cubicBezTo>
                    <a:pt x="116" y="709"/>
                    <a:pt x="116" y="709"/>
                    <a:pt x="116" y="709"/>
                  </a:cubicBezTo>
                  <a:cubicBezTo>
                    <a:pt x="70" y="678"/>
                    <a:pt x="41" y="628"/>
                    <a:pt x="37" y="572"/>
                  </a:cubicBezTo>
                  <a:cubicBezTo>
                    <a:pt x="23" y="316"/>
                    <a:pt x="23" y="316"/>
                    <a:pt x="23" y="316"/>
                  </a:cubicBezTo>
                  <a:cubicBezTo>
                    <a:pt x="23" y="316"/>
                    <a:pt x="0" y="5"/>
                    <a:pt x="278" y="2"/>
                  </a:cubicBezTo>
                  <a:cubicBezTo>
                    <a:pt x="557" y="0"/>
                    <a:pt x="540" y="328"/>
                    <a:pt x="540" y="328"/>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71"/>
            <p:cNvSpPr/>
            <p:nvPr/>
          </p:nvSpPr>
          <p:spPr>
            <a:xfrm flipH="1">
              <a:off x="6519393" y="2162692"/>
              <a:ext cx="325740" cy="297069"/>
            </a:xfrm>
            <a:custGeom>
              <a:avLst/>
              <a:gdLst/>
              <a:ahLst/>
              <a:cxnLst/>
              <a:rect l="l" t="t" r="r" b="b"/>
              <a:pathLst>
                <a:path w="242" h="219" extrusionOk="0">
                  <a:moveTo>
                    <a:pt x="5" y="119"/>
                  </a:moveTo>
                  <a:cubicBezTo>
                    <a:pt x="9" y="178"/>
                    <a:pt x="82" y="219"/>
                    <a:pt x="140" y="215"/>
                  </a:cubicBezTo>
                  <a:cubicBezTo>
                    <a:pt x="198" y="211"/>
                    <a:pt x="242" y="160"/>
                    <a:pt x="238" y="102"/>
                  </a:cubicBezTo>
                  <a:cubicBezTo>
                    <a:pt x="233" y="43"/>
                    <a:pt x="182" y="0"/>
                    <a:pt x="124" y="4"/>
                  </a:cubicBezTo>
                  <a:cubicBezTo>
                    <a:pt x="66" y="9"/>
                    <a:pt x="0" y="61"/>
                    <a:pt x="5" y="119"/>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71"/>
            <p:cNvSpPr/>
            <p:nvPr/>
          </p:nvSpPr>
          <p:spPr>
            <a:xfrm flipH="1">
              <a:off x="7237465" y="2171040"/>
              <a:ext cx="325552" cy="292092"/>
            </a:xfrm>
            <a:custGeom>
              <a:avLst/>
              <a:gdLst/>
              <a:ahLst/>
              <a:cxnLst/>
              <a:rect l="l" t="t" r="r" b="b"/>
              <a:pathLst>
                <a:path w="240" h="217" extrusionOk="0">
                  <a:moveTo>
                    <a:pt x="236" y="116"/>
                  </a:moveTo>
                  <a:cubicBezTo>
                    <a:pt x="233" y="174"/>
                    <a:pt x="161" y="217"/>
                    <a:pt x="103" y="214"/>
                  </a:cubicBezTo>
                  <a:cubicBezTo>
                    <a:pt x="45" y="211"/>
                    <a:pt x="0" y="161"/>
                    <a:pt x="3" y="102"/>
                  </a:cubicBezTo>
                  <a:cubicBezTo>
                    <a:pt x="7" y="44"/>
                    <a:pt x="57" y="0"/>
                    <a:pt x="115" y="3"/>
                  </a:cubicBezTo>
                  <a:cubicBezTo>
                    <a:pt x="173" y="6"/>
                    <a:pt x="240" y="57"/>
                    <a:pt x="236" y="116"/>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71"/>
            <p:cNvSpPr/>
            <p:nvPr/>
          </p:nvSpPr>
          <p:spPr>
            <a:xfrm flipH="1">
              <a:off x="6610256" y="1611753"/>
              <a:ext cx="714857" cy="650141"/>
            </a:xfrm>
            <a:custGeom>
              <a:avLst/>
              <a:gdLst/>
              <a:ahLst/>
              <a:cxnLst/>
              <a:rect l="l" t="t" r="r" b="b"/>
              <a:pathLst>
                <a:path w="527" h="483" extrusionOk="0">
                  <a:moveTo>
                    <a:pt x="0" y="90"/>
                  </a:moveTo>
                  <a:cubicBezTo>
                    <a:pt x="0" y="90"/>
                    <a:pt x="74" y="483"/>
                    <a:pt x="471" y="442"/>
                  </a:cubicBezTo>
                  <a:cubicBezTo>
                    <a:pt x="471" y="442"/>
                    <a:pt x="527" y="55"/>
                    <a:pt x="243" y="36"/>
                  </a:cubicBezTo>
                  <a:cubicBezTo>
                    <a:pt x="243" y="36"/>
                    <a:pt x="69" y="0"/>
                    <a:pt x="0" y="9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71"/>
            <p:cNvSpPr/>
            <p:nvPr/>
          </p:nvSpPr>
          <p:spPr>
            <a:xfrm flipH="1">
              <a:off x="7208049" y="1770357"/>
              <a:ext cx="284013" cy="407852"/>
            </a:xfrm>
            <a:custGeom>
              <a:avLst/>
              <a:gdLst/>
              <a:ahLst/>
              <a:cxnLst/>
              <a:rect l="l" t="t" r="r" b="b"/>
              <a:pathLst>
                <a:path w="211" h="303" extrusionOk="0">
                  <a:moveTo>
                    <a:pt x="170" y="0"/>
                  </a:moveTo>
                  <a:cubicBezTo>
                    <a:pt x="170" y="0"/>
                    <a:pt x="211" y="236"/>
                    <a:pt x="69" y="303"/>
                  </a:cubicBezTo>
                  <a:cubicBezTo>
                    <a:pt x="69" y="303"/>
                    <a:pt x="0" y="23"/>
                    <a:pt x="17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71"/>
            <p:cNvSpPr/>
            <p:nvPr/>
          </p:nvSpPr>
          <p:spPr>
            <a:xfrm flipH="1">
              <a:off x="6886431" y="2621808"/>
              <a:ext cx="401118" cy="137297"/>
            </a:xfrm>
            <a:custGeom>
              <a:avLst/>
              <a:gdLst/>
              <a:ahLst/>
              <a:cxnLst/>
              <a:rect l="l" t="t" r="r" b="b"/>
              <a:pathLst>
                <a:path w="298" h="102" extrusionOk="0">
                  <a:moveTo>
                    <a:pt x="174" y="95"/>
                  </a:moveTo>
                  <a:cubicBezTo>
                    <a:pt x="156" y="95"/>
                    <a:pt x="135" y="91"/>
                    <a:pt x="112" y="81"/>
                  </a:cubicBezTo>
                  <a:cubicBezTo>
                    <a:pt x="0" y="9"/>
                    <a:pt x="0" y="9"/>
                    <a:pt x="0" y="9"/>
                  </a:cubicBezTo>
                  <a:cubicBezTo>
                    <a:pt x="5" y="0"/>
                    <a:pt x="5" y="0"/>
                    <a:pt x="5" y="0"/>
                  </a:cubicBezTo>
                  <a:cubicBezTo>
                    <a:pt x="117" y="72"/>
                    <a:pt x="117" y="72"/>
                    <a:pt x="117" y="72"/>
                  </a:cubicBezTo>
                  <a:cubicBezTo>
                    <a:pt x="183" y="102"/>
                    <a:pt x="238" y="69"/>
                    <a:pt x="239" y="68"/>
                  </a:cubicBezTo>
                  <a:cubicBezTo>
                    <a:pt x="293" y="33"/>
                    <a:pt x="293" y="33"/>
                    <a:pt x="293" y="33"/>
                  </a:cubicBezTo>
                  <a:cubicBezTo>
                    <a:pt x="298" y="41"/>
                    <a:pt x="298" y="41"/>
                    <a:pt x="298" y="41"/>
                  </a:cubicBezTo>
                  <a:cubicBezTo>
                    <a:pt x="244" y="77"/>
                    <a:pt x="244" y="77"/>
                    <a:pt x="244" y="77"/>
                  </a:cubicBezTo>
                  <a:cubicBezTo>
                    <a:pt x="242" y="78"/>
                    <a:pt x="214" y="95"/>
                    <a:pt x="174" y="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71"/>
            <p:cNvSpPr/>
            <p:nvPr/>
          </p:nvSpPr>
          <p:spPr>
            <a:xfrm flipH="1">
              <a:off x="6575405" y="1903918"/>
              <a:ext cx="712144" cy="300169"/>
            </a:xfrm>
            <a:custGeom>
              <a:avLst/>
              <a:gdLst/>
              <a:ahLst/>
              <a:cxnLst/>
              <a:rect l="l" t="t" r="r" b="b"/>
              <a:pathLst>
                <a:path w="525" h="223" extrusionOk="0">
                  <a:moveTo>
                    <a:pt x="313" y="217"/>
                  </a:moveTo>
                  <a:cubicBezTo>
                    <a:pt x="239" y="217"/>
                    <a:pt x="175" y="201"/>
                    <a:pt x="123" y="169"/>
                  </a:cubicBezTo>
                  <a:cubicBezTo>
                    <a:pt x="20" y="107"/>
                    <a:pt x="0" y="3"/>
                    <a:pt x="0" y="2"/>
                  </a:cubicBezTo>
                  <a:cubicBezTo>
                    <a:pt x="10" y="0"/>
                    <a:pt x="10" y="0"/>
                    <a:pt x="10" y="0"/>
                  </a:cubicBezTo>
                  <a:cubicBezTo>
                    <a:pt x="10" y="1"/>
                    <a:pt x="29" y="101"/>
                    <a:pt x="128" y="161"/>
                  </a:cubicBezTo>
                  <a:cubicBezTo>
                    <a:pt x="222" y="219"/>
                    <a:pt x="355" y="223"/>
                    <a:pt x="522" y="173"/>
                  </a:cubicBezTo>
                  <a:cubicBezTo>
                    <a:pt x="525" y="183"/>
                    <a:pt x="525" y="183"/>
                    <a:pt x="525" y="183"/>
                  </a:cubicBezTo>
                  <a:cubicBezTo>
                    <a:pt x="447" y="206"/>
                    <a:pt x="376" y="217"/>
                    <a:pt x="313" y="2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71"/>
            <p:cNvSpPr/>
            <p:nvPr/>
          </p:nvSpPr>
          <p:spPr>
            <a:xfrm flipH="1">
              <a:off x="6635662" y="1778704"/>
              <a:ext cx="639367" cy="263115"/>
            </a:xfrm>
            <a:custGeom>
              <a:avLst/>
              <a:gdLst/>
              <a:ahLst/>
              <a:cxnLst/>
              <a:rect l="l" t="t" r="r" b="b"/>
              <a:pathLst>
                <a:path w="475" h="197" extrusionOk="0">
                  <a:moveTo>
                    <a:pt x="360" y="197"/>
                  </a:moveTo>
                  <a:cubicBezTo>
                    <a:pt x="336" y="197"/>
                    <a:pt x="314" y="196"/>
                    <a:pt x="293" y="194"/>
                  </a:cubicBezTo>
                  <a:cubicBezTo>
                    <a:pt x="227" y="187"/>
                    <a:pt x="168" y="169"/>
                    <a:pt x="120" y="140"/>
                  </a:cubicBezTo>
                  <a:cubicBezTo>
                    <a:pt x="64" y="106"/>
                    <a:pt x="21" y="58"/>
                    <a:pt x="0" y="4"/>
                  </a:cubicBezTo>
                  <a:cubicBezTo>
                    <a:pt x="9" y="0"/>
                    <a:pt x="9" y="0"/>
                    <a:pt x="9" y="0"/>
                  </a:cubicBezTo>
                  <a:cubicBezTo>
                    <a:pt x="30" y="52"/>
                    <a:pt x="71" y="99"/>
                    <a:pt x="125" y="131"/>
                  </a:cubicBezTo>
                  <a:cubicBezTo>
                    <a:pt x="172" y="160"/>
                    <a:pt x="229" y="177"/>
                    <a:pt x="294" y="184"/>
                  </a:cubicBezTo>
                  <a:cubicBezTo>
                    <a:pt x="346" y="190"/>
                    <a:pt x="401" y="188"/>
                    <a:pt x="474" y="180"/>
                  </a:cubicBezTo>
                  <a:cubicBezTo>
                    <a:pt x="475" y="190"/>
                    <a:pt x="475" y="190"/>
                    <a:pt x="475" y="190"/>
                  </a:cubicBezTo>
                  <a:cubicBezTo>
                    <a:pt x="431" y="195"/>
                    <a:pt x="394" y="197"/>
                    <a:pt x="360" y="19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71"/>
            <p:cNvSpPr/>
            <p:nvPr/>
          </p:nvSpPr>
          <p:spPr>
            <a:xfrm flipH="1">
              <a:off x="7158101" y="2262863"/>
              <a:ext cx="29279" cy="29279"/>
            </a:xfrm>
            <a:custGeom>
              <a:avLst/>
              <a:gdLst/>
              <a:ahLst/>
              <a:cxnLst/>
              <a:rect l="l" t="t" r="r" b="b"/>
              <a:pathLst>
                <a:path w="23" h="23" extrusionOk="0">
                  <a:moveTo>
                    <a:pt x="23" y="12"/>
                  </a:moveTo>
                  <a:cubicBezTo>
                    <a:pt x="23" y="18"/>
                    <a:pt x="18" y="23"/>
                    <a:pt x="12" y="23"/>
                  </a:cubicBezTo>
                  <a:cubicBezTo>
                    <a:pt x="6" y="23"/>
                    <a:pt x="1" y="18"/>
                    <a:pt x="1" y="12"/>
                  </a:cubicBezTo>
                  <a:cubicBezTo>
                    <a:pt x="0" y="6"/>
                    <a:pt x="6" y="1"/>
                    <a:pt x="12" y="0"/>
                  </a:cubicBezTo>
                  <a:cubicBezTo>
                    <a:pt x="18" y="0"/>
                    <a:pt x="23" y="5"/>
                    <a:pt x="23"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71"/>
            <p:cNvSpPr/>
            <p:nvPr/>
          </p:nvSpPr>
          <p:spPr>
            <a:xfrm flipH="1">
              <a:off x="6903503" y="2262863"/>
              <a:ext cx="29279" cy="29279"/>
            </a:xfrm>
            <a:custGeom>
              <a:avLst/>
              <a:gdLst/>
              <a:ahLst/>
              <a:cxnLst/>
              <a:rect l="l" t="t" r="r" b="b"/>
              <a:pathLst>
                <a:path w="23" h="23" extrusionOk="0">
                  <a:moveTo>
                    <a:pt x="22" y="11"/>
                  </a:moveTo>
                  <a:cubicBezTo>
                    <a:pt x="23" y="17"/>
                    <a:pt x="17" y="23"/>
                    <a:pt x="11" y="23"/>
                  </a:cubicBezTo>
                  <a:cubicBezTo>
                    <a:pt x="5" y="23"/>
                    <a:pt x="0" y="18"/>
                    <a:pt x="0" y="11"/>
                  </a:cubicBezTo>
                  <a:cubicBezTo>
                    <a:pt x="0" y="5"/>
                    <a:pt x="5" y="0"/>
                    <a:pt x="11" y="0"/>
                  </a:cubicBezTo>
                  <a:cubicBezTo>
                    <a:pt x="17" y="0"/>
                    <a:pt x="22" y="5"/>
                    <a:pt x="22"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71"/>
            <p:cNvSpPr/>
            <p:nvPr/>
          </p:nvSpPr>
          <p:spPr>
            <a:xfrm flipH="1">
              <a:off x="6970366" y="2246168"/>
              <a:ext cx="95975" cy="188175"/>
            </a:xfrm>
            <a:custGeom>
              <a:avLst/>
              <a:gdLst/>
              <a:ahLst/>
              <a:cxnLst/>
              <a:rect l="l" t="t" r="r" b="b"/>
              <a:pathLst>
                <a:path w="73" h="142" extrusionOk="0">
                  <a:moveTo>
                    <a:pt x="0" y="142"/>
                  </a:moveTo>
                  <a:cubicBezTo>
                    <a:pt x="0" y="132"/>
                    <a:pt x="0" y="132"/>
                    <a:pt x="0" y="132"/>
                  </a:cubicBezTo>
                  <a:cubicBezTo>
                    <a:pt x="18" y="132"/>
                    <a:pt x="33" y="130"/>
                    <a:pt x="45" y="127"/>
                  </a:cubicBezTo>
                  <a:cubicBezTo>
                    <a:pt x="52" y="126"/>
                    <a:pt x="57" y="121"/>
                    <a:pt x="60" y="115"/>
                  </a:cubicBezTo>
                  <a:cubicBezTo>
                    <a:pt x="63" y="108"/>
                    <a:pt x="63" y="101"/>
                    <a:pt x="59" y="94"/>
                  </a:cubicBezTo>
                  <a:cubicBezTo>
                    <a:pt x="11" y="5"/>
                    <a:pt x="11" y="5"/>
                    <a:pt x="11" y="5"/>
                  </a:cubicBezTo>
                  <a:cubicBezTo>
                    <a:pt x="19" y="0"/>
                    <a:pt x="19" y="0"/>
                    <a:pt x="19" y="0"/>
                  </a:cubicBezTo>
                  <a:cubicBezTo>
                    <a:pt x="68" y="90"/>
                    <a:pt x="68" y="90"/>
                    <a:pt x="68" y="90"/>
                  </a:cubicBezTo>
                  <a:cubicBezTo>
                    <a:pt x="73" y="99"/>
                    <a:pt x="73" y="109"/>
                    <a:pt x="69" y="119"/>
                  </a:cubicBezTo>
                  <a:cubicBezTo>
                    <a:pt x="65" y="128"/>
                    <a:pt x="57" y="135"/>
                    <a:pt x="48" y="137"/>
                  </a:cubicBezTo>
                  <a:cubicBezTo>
                    <a:pt x="35" y="140"/>
                    <a:pt x="19" y="142"/>
                    <a:pt x="0" y="1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71"/>
            <p:cNvSpPr/>
            <p:nvPr/>
          </p:nvSpPr>
          <p:spPr>
            <a:xfrm flipH="1">
              <a:off x="6736094" y="2304601"/>
              <a:ext cx="142429" cy="142430"/>
            </a:xfrm>
            <a:custGeom>
              <a:avLst/>
              <a:gdLst/>
              <a:ahLst/>
              <a:cxnLst/>
              <a:rect l="l" t="t" r="r" b="b"/>
              <a:pathLst>
                <a:path w="105" h="105" extrusionOk="0">
                  <a:moveTo>
                    <a:pt x="4" y="60"/>
                  </a:moveTo>
                  <a:cubicBezTo>
                    <a:pt x="0" y="33"/>
                    <a:pt x="18" y="8"/>
                    <a:pt x="45" y="4"/>
                  </a:cubicBezTo>
                  <a:cubicBezTo>
                    <a:pt x="71" y="0"/>
                    <a:pt x="97" y="18"/>
                    <a:pt x="101" y="44"/>
                  </a:cubicBezTo>
                  <a:cubicBezTo>
                    <a:pt x="105" y="71"/>
                    <a:pt x="87" y="96"/>
                    <a:pt x="60" y="100"/>
                  </a:cubicBezTo>
                  <a:cubicBezTo>
                    <a:pt x="34" y="105"/>
                    <a:pt x="8" y="87"/>
                    <a:pt x="4" y="60"/>
                  </a:cubicBezTo>
                  <a:close/>
                </a:path>
              </a:pathLst>
            </a:custGeom>
            <a:solidFill>
              <a:srgbClr val="783F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71"/>
            <p:cNvSpPr/>
            <p:nvPr/>
          </p:nvSpPr>
          <p:spPr>
            <a:xfrm flipH="1">
              <a:off x="7212109" y="2275384"/>
              <a:ext cx="138046" cy="142430"/>
            </a:xfrm>
            <a:custGeom>
              <a:avLst/>
              <a:gdLst/>
              <a:ahLst/>
              <a:cxnLst/>
              <a:rect l="l" t="t" r="r" b="b"/>
              <a:pathLst>
                <a:path w="105" h="105" extrusionOk="0">
                  <a:moveTo>
                    <a:pt x="4" y="60"/>
                  </a:moveTo>
                  <a:cubicBezTo>
                    <a:pt x="0" y="34"/>
                    <a:pt x="18" y="9"/>
                    <a:pt x="44" y="4"/>
                  </a:cubicBezTo>
                  <a:cubicBezTo>
                    <a:pt x="71" y="0"/>
                    <a:pt x="96" y="18"/>
                    <a:pt x="100" y="45"/>
                  </a:cubicBezTo>
                  <a:cubicBezTo>
                    <a:pt x="105" y="72"/>
                    <a:pt x="86" y="97"/>
                    <a:pt x="60" y="101"/>
                  </a:cubicBezTo>
                  <a:cubicBezTo>
                    <a:pt x="33" y="105"/>
                    <a:pt x="8" y="87"/>
                    <a:pt x="4" y="60"/>
                  </a:cubicBezTo>
                  <a:close/>
                </a:path>
              </a:pathLst>
            </a:custGeom>
            <a:solidFill>
              <a:srgbClr val="783F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71"/>
            <p:cNvSpPr/>
            <p:nvPr/>
          </p:nvSpPr>
          <p:spPr>
            <a:xfrm flipH="1">
              <a:off x="6969677" y="2454857"/>
              <a:ext cx="196834" cy="158562"/>
            </a:xfrm>
            <a:custGeom>
              <a:avLst/>
              <a:gdLst/>
              <a:ahLst/>
              <a:cxnLst/>
              <a:rect l="l" t="t" r="r" b="b"/>
              <a:pathLst>
                <a:path w="144" h="116" extrusionOk="0">
                  <a:moveTo>
                    <a:pt x="144" y="27"/>
                  </a:moveTo>
                  <a:cubicBezTo>
                    <a:pt x="102" y="11"/>
                    <a:pt x="102" y="11"/>
                    <a:pt x="102" y="11"/>
                  </a:cubicBezTo>
                  <a:cubicBezTo>
                    <a:pt x="76" y="20"/>
                    <a:pt x="76" y="20"/>
                    <a:pt x="76" y="20"/>
                  </a:cubicBezTo>
                  <a:cubicBezTo>
                    <a:pt x="38" y="0"/>
                    <a:pt x="38" y="0"/>
                    <a:pt x="38" y="0"/>
                  </a:cubicBezTo>
                  <a:cubicBezTo>
                    <a:pt x="0" y="16"/>
                    <a:pt x="0" y="16"/>
                    <a:pt x="0" y="16"/>
                  </a:cubicBezTo>
                  <a:cubicBezTo>
                    <a:pt x="0" y="16"/>
                    <a:pt x="72" y="116"/>
                    <a:pt x="144" y="27"/>
                  </a:cubicBezTo>
                  <a:close/>
                </a:path>
              </a:pathLst>
            </a:custGeom>
            <a:solidFill>
              <a:srgbClr val="783F0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71"/>
            <p:cNvSpPr/>
            <p:nvPr/>
          </p:nvSpPr>
          <p:spPr>
            <a:xfrm flipH="1">
              <a:off x="6949685" y="2417293"/>
              <a:ext cx="279432" cy="129554"/>
            </a:xfrm>
            <a:custGeom>
              <a:avLst/>
              <a:gdLst/>
              <a:ahLst/>
              <a:cxnLst/>
              <a:rect l="l" t="t" r="r" b="b"/>
              <a:pathLst>
                <a:path w="206" h="97" extrusionOk="0">
                  <a:moveTo>
                    <a:pt x="130" y="71"/>
                  </a:moveTo>
                  <a:cubicBezTo>
                    <a:pt x="86" y="71"/>
                    <a:pt x="33" y="58"/>
                    <a:pt x="0" y="6"/>
                  </a:cubicBezTo>
                  <a:cubicBezTo>
                    <a:pt x="8" y="0"/>
                    <a:pt x="8" y="0"/>
                    <a:pt x="8" y="0"/>
                  </a:cubicBezTo>
                  <a:cubicBezTo>
                    <a:pt x="70" y="97"/>
                    <a:pt x="201" y="50"/>
                    <a:pt x="202" y="50"/>
                  </a:cubicBezTo>
                  <a:cubicBezTo>
                    <a:pt x="206" y="59"/>
                    <a:pt x="206" y="59"/>
                    <a:pt x="206" y="59"/>
                  </a:cubicBezTo>
                  <a:cubicBezTo>
                    <a:pt x="205" y="59"/>
                    <a:pt x="171" y="71"/>
                    <a:pt x="130" y="7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71"/>
            <p:cNvSpPr/>
            <p:nvPr/>
          </p:nvSpPr>
          <p:spPr>
            <a:xfrm flipH="1">
              <a:off x="7133152" y="2158518"/>
              <a:ext cx="125181" cy="58329"/>
            </a:xfrm>
            <a:custGeom>
              <a:avLst/>
              <a:gdLst/>
              <a:ahLst/>
              <a:cxnLst/>
              <a:rect l="l" t="t" r="r" b="b"/>
              <a:pathLst>
                <a:path w="93" h="43" extrusionOk="0">
                  <a:moveTo>
                    <a:pt x="7" y="43"/>
                  </a:moveTo>
                  <a:cubicBezTo>
                    <a:pt x="0" y="36"/>
                    <a:pt x="0" y="36"/>
                    <a:pt x="0" y="36"/>
                  </a:cubicBezTo>
                  <a:cubicBezTo>
                    <a:pt x="39" y="0"/>
                    <a:pt x="91" y="13"/>
                    <a:pt x="93" y="14"/>
                  </a:cubicBezTo>
                  <a:cubicBezTo>
                    <a:pt x="90" y="23"/>
                    <a:pt x="90" y="23"/>
                    <a:pt x="90" y="23"/>
                  </a:cubicBezTo>
                  <a:cubicBezTo>
                    <a:pt x="90" y="23"/>
                    <a:pt x="41" y="11"/>
                    <a:pt x="7"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71"/>
            <p:cNvSpPr/>
            <p:nvPr/>
          </p:nvSpPr>
          <p:spPr>
            <a:xfrm flipH="1">
              <a:off x="6607115" y="2417293"/>
              <a:ext cx="79416" cy="79511"/>
            </a:xfrm>
            <a:custGeom>
              <a:avLst/>
              <a:gdLst/>
              <a:ahLst/>
              <a:cxnLst/>
              <a:rect l="l" t="t" r="r" b="b"/>
              <a:pathLst>
                <a:path w="59" h="60" extrusionOk="0">
                  <a:moveTo>
                    <a:pt x="57" y="26"/>
                  </a:moveTo>
                  <a:cubicBezTo>
                    <a:pt x="55" y="11"/>
                    <a:pt x="40" y="0"/>
                    <a:pt x="25" y="3"/>
                  </a:cubicBezTo>
                  <a:cubicBezTo>
                    <a:pt x="10" y="5"/>
                    <a:pt x="0" y="19"/>
                    <a:pt x="2" y="34"/>
                  </a:cubicBezTo>
                  <a:cubicBezTo>
                    <a:pt x="5" y="50"/>
                    <a:pt x="19" y="60"/>
                    <a:pt x="34" y="57"/>
                  </a:cubicBezTo>
                  <a:cubicBezTo>
                    <a:pt x="49" y="55"/>
                    <a:pt x="59" y="41"/>
                    <a:pt x="57" y="2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71"/>
            <p:cNvSpPr/>
            <p:nvPr/>
          </p:nvSpPr>
          <p:spPr>
            <a:xfrm flipH="1">
              <a:off x="7420900" y="2408945"/>
              <a:ext cx="79510" cy="83267"/>
            </a:xfrm>
            <a:custGeom>
              <a:avLst/>
              <a:gdLst/>
              <a:ahLst/>
              <a:cxnLst/>
              <a:rect l="l" t="t" r="r" b="b"/>
              <a:pathLst>
                <a:path w="60" h="60" extrusionOk="0">
                  <a:moveTo>
                    <a:pt x="57" y="26"/>
                  </a:moveTo>
                  <a:cubicBezTo>
                    <a:pt x="55" y="10"/>
                    <a:pt x="41" y="0"/>
                    <a:pt x="26" y="3"/>
                  </a:cubicBezTo>
                  <a:cubicBezTo>
                    <a:pt x="10" y="5"/>
                    <a:pt x="0" y="19"/>
                    <a:pt x="3" y="34"/>
                  </a:cubicBezTo>
                  <a:cubicBezTo>
                    <a:pt x="5" y="49"/>
                    <a:pt x="19" y="60"/>
                    <a:pt x="34" y="57"/>
                  </a:cubicBezTo>
                  <a:cubicBezTo>
                    <a:pt x="49" y="55"/>
                    <a:pt x="60" y="41"/>
                    <a:pt x="57" y="26"/>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71"/>
            <p:cNvSpPr/>
            <p:nvPr/>
          </p:nvSpPr>
          <p:spPr>
            <a:xfrm flipH="1">
              <a:off x="6595961" y="1469845"/>
              <a:ext cx="862712" cy="387662"/>
            </a:xfrm>
            <a:custGeom>
              <a:avLst/>
              <a:gdLst/>
              <a:ahLst/>
              <a:cxnLst/>
              <a:rect l="l" t="t" r="r" b="b"/>
              <a:pathLst>
                <a:path w="636" h="288" extrusionOk="0">
                  <a:moveTo>
                    <a:pt x="49" y="268"/>
                  </a:moveTo>
                  <a:cubicBezTo>
                    <a:pt x="223" y="226"/>
                    <a:pt x="403" y="233"/>
                    <a:pt x="574" y="288"/>
                  </a:cubicBezTo>
                  <a:cubicBezTo>
                    <a:pt x="591" y="236"/>
                    <a:pt x="608" y="184"/>
                    <a:pt x="625" y="133"/>
                  </a:cubicBezTo>
                  <a:cubicBezTo>
                    <a:pt x="636" y="98"/>
                    <a:pt x="616" y="61"/>
                    <a:pt x="581" y="51"/>
                  </a:cubicBezTo>
                  <a:cubicBezTo>
                    <a:pt x="410" y="7"/>
                    <a:pt x="233" y="0"/>
                    <a:pt x="59" y="32"/>
                  </a:cubicBezTo>
                  <a:cubicBezTo>
                    <a:pt x="23" y="39"/>
                    <a:pt x="0" y="75"/>
                    <a:pt x="9" y="110"/>
                  </a:cubicBezTo>
                  <a:cubicBezTo>
                    <a:pt x="22" y="163"/>
                    <a:pt x="35" y="216"/>
                    <a:pt x="49" y="2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71"/>
            <p:cNvSpPr/>
            <p:nvPr/>
          </p:nvSpPr>
          <p:spPr>
            <a:xfrm flipH="1">
              <a:off x="7007909" y="1561668"/>
              <a:ext cx="66780" cy="171125"/>
            </a:xfrm>
            <a:custGeom>
              <a:avLst/>
              <a:gdLst/>
              <a:ahLst/>
              <a:cxnLst/>
              <a:rect l="l" t="t" r="r" b="b"/>
              <a:pathLst>
                <a:path w="16" h="41" extrusionOk="0">
                  <a:moveTo>
                    <a:pt x="0" y="41"/>
                  </a:moveTo>
                  <a:lnTo>
                    <a:pt x="15" y="41"/>
                  </a:lnTo>
                  <a:lnTo>
                    <a:pt x="16" y="0"/>
                  </a:lnTo>
                  <a:lnTo>
                    <a:pt x="1" y="0"/>
                  </a:lnTo>
                  <a:lnTo>
                    <a:pt x="0" y="4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71"/>
            <p:cNvSpPr/>
            <p:nvPr/>
          </p:nvSpPr>
          <p:spPr>
            <a:xfrm flipH="1">
              <a:off x="6953650" y="1611753"/>
              <a:ext cx="175297" cy="66780"/>
            </a:xfrm>
            <a:custGeom>
              <a:avLst/>
              <a:gdLst/>
              <a:ahLst/>
              <a:cxnLst/>
              <a:rect l="l" t="t" r="r" b="b"/>
              <a:pathLst>
                <a:path w="42" h="16" extrusionOk="0">
                  <a:moveTo>
                    <a:pt x="41" y="16"/>
                  </a:moveTo>
                  <a:lnTo>
                    <a:pt x="42" y="2"/>
                  </a:lnTo>
                  <a:lnTo>
                    <a:pt x="1" y="0"/>
                  </a:lnTo>
                  <a:lnTo>
                    <a:pt x="0" y="15"/>
                  </a:lnTo>
                  <a:lnTo>
                    <a:pt x="41" y="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71"/>
            <p:cNvSpPr/>
            <p:nvPr/>
          </p:nvSpPr>
          <p:spPr>
            <a:xfrm flipH="1">
              <a:off x="6679749" y="1787052"/>
              <a:ext cx="712144" cy="124900"/>
            </a:xfrm>
            <a:custGeom>
              <a:avLst/>
              <a:gdLst/>
              <a:ahLst/>
              <a:cxnLst/>
              <a:rect l="l" t="t" r="r" b="b"/>
              <a:pathLst>
                <a:path w="525" h="95" extrusionOk="0">
                  <a:moveTo>
                    <a:pt x="525" y="52"/>
                  </a:moveTo>
                  <a:cubicBezTo>
                    <a:pt x="512" y="95"/>
                    <a:pt x="512" y="95"/>
                    <a:pt x="512" y="95"/>
                  </a:cubicBezTo>
                  <a:cubicBezTo>
                    <a:pt x="393" y="73"/>
                    <a:pt x="393" y="73"/>
                    <a:pt x="393" y="73"/>
                  </a:cubicBezTo>
                  <a:cubicBezTo>
                    <a:pt x="311" y="59"/>
                    <a:pt x="227" y="56"/>
                    <a:pt x="144" y="64"/>
                  </a:cubicBezTo>
                  <a:cubicBezTo>
                    <a:pt x="13" y="77"/>
                    <a:pt x="13" y="77"/>
                    <a:pt x="13" y="77"/>
                  </a:cubicBezTo>
                  <a:cubicBezTo>
                    <a:pt x="0" y="33"/>
                    <a:pt x="0" y="33"/>
                    <a:pt x="0" y="33"/>
                  </a:cubicBezTo>
                  <a:cubicBezTo>
                    <a:pt x="0" y="33"/>
                    <a:pt x="97" y="0"/>
                    <a:pt x="270" y="6"/>
                  </a:cubicBezTo>
                  <a:cubicBezTo>
                    <a:pt x="444" y="13"/>
                    <a:pt x="525" y="52"/>
                    <a:pt x="525" y="5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71"/>
            <p:cNvSpPr/>
            <p:nvPr/>
          </p:nvSpPr>
          <p:spPr>
            <a:xfrm flipH="1">
              <a:off x="6802706" y="1762009"/>
              <a:ext cx="476496" cy="62450"/>
            </a:xfrm>
            <a:custGeom>
              <a:avLst/>
              <a:gdLst/>
              <a:ahLst/>
              <a:cxnLst/>
              <a:rect l="l" t="t" r="r" b="b"/>
              <a:pathLst>
                <a:path w="354" h="45" extrusionOk="0">
                  <a:moveTo>
                    <a:pt x="352" y="45"/>
                  </a:moveTo>
                  <a:cubicBezTo>
                    <a:pt x="350" y="45"/>
                    <a:pt x="142" y="10"/>
                    <a:pt x="2" y="32"/>
                  </a:cubicBezTo>
                  <a:cubicBezTo>
                    <a:pt x="0" y="23"/>
                    <a:pt x="0" y="23"/>
                    <a:pt x="0" y="23"/>
                  </a:cubicBezTo>
                  <a:cubicBezTo>
                    <a:pt x="143" y="0"/>
                    <a:pt x="352" y="35"/>
                    <a:pt x="354" y="36"/>
                  </a:cubicBezTo>
                  <a:lnTo>
                    <a:pt x="352"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71"/>
            <p:cNvSpPr/>
            <p:nvPr/>
          </p:nvSpPr>
          <p:spPr>
            <a:xfrm flipH="1">
              <a:off x="5163145" y="1812095"/>
              <a:ext cx="663595" cy="877623"/>
            </a:xfrm>
            <a:custGeom>
              <a:avLst/>
              <a:gdLst/>
              <a:ahLst/>
              <a:cxnLst/>
              <a:rect l="l" t="t" r="r" b="b"/>
              <a:pathLst>
                <a:path w="493" h="652" extrusionOk="0">
                  <a:moveTo>
                    <a:pt x="201" y="652"/>
                  </a:moveTo>
                  <a:cubicBezTo>
                    <a:pt x="128" y="559"/>
                    <a:pt x="128" y="559"/>
                    <a:pt x="128" y="559"/>
                  </a:cubicBezTo>
                  <a:cubicBezTo>
                    <a:pt x="114" y="541"/>
                    <a:pt x="101" y="521"/>
                    <a:pt x="90" y="501"/>
                  </a:cubicBezTo>
                  <a:cubicBezTo>
                    <a:pt x="0" y="335"/>
                    <a:pt x="0" y="335"/>
                    <a:pt x="0" y="335"/>
                  </a:cubicBezTo>
                  <a:cubicBezTo>
                    <a:pt x="0" y="335"/>
                    <a:pt x="0" y="335"/>
                    <a:pt x="0" y="335"/>
                  </a:cubicBezTo>
                  <a:cubicBezTo>
                    <a:pt x="41" y="305"/>
                    <a:pt x="98" y="311"/>
                    <a:pt x="131" y="349"/>
                  </a:cubicBezTo>
                  <a:cubicBezTo>
                    <a:pt x="167" y="390"/>
                    <a:pt x="167" y="390"/>
                    <a:pt x="167" y="390"/>
                  </a:cubicBezTo>
                  <a:cubicBezTo>
                    <a:pt x="114" y="107"/>
                    <a:pt x="114" y="107"/>
                    <a:pt x="114" y="107"/>
                  </a:cubicBezTo>
                  <a:cubicBezTo>
                    <a:pt x="110" y="87"/>
                    <a:pt x="122" y="69"/>
                    <a:pt x="142" y="64"/>
                  </a:cubicBezTo>
                  <a:cubicBezTo>
                    <a:pt x="142" y="64"/>
                    <a:pt x="142" y="64"/>
                    <a:pt x="142" y="64"/>
                  </a:cubicBezTo>
                  <a:cubicBezTo>
                    <a:pt x="161" y="60"/>
                    <a:pt x="179" y="72"/>
                    <a:pt x="185" y="90"/>
                  </a:cubicBezTo>
                  <a:cubicBezTo>
                    <a:pt x="201" y="151"/>
                    <a:pt x="201" y="151"/>
                    <a:pt x="201" y="151"/>
                  </a:cubicBezTo>
                  <a:cubicBezTo>
                    <a:pt x="185" y="47"/>
                    <a:pt x="185" y="47"/>
                    <a:pt x="185" y="47"/>
                  </a:cubicBezTo>
                  <a:cubicBezTo>
                    <a:pt x="183" y="27"/>
                    <a:pt x="195" y="9"/>
                    <a:pt x="214" y="5"/>
                  </a:cubicBezTo>
                  <a:cubicBezTo>
                    <a:pt x="214" y="5"/>
                    <a:pt x="214" y="5"/>
                    <a:pt x="214" y="5"/>
                  </a:cubicBezTo>
                  <a:cubicBezTo>
                    <a:pt x="234" y="0"/>
                    <a:pt x="254" y="12"/>
                    <a:pt x="259" y="31"/>
                  </a:cubicBezTo>
                  <a:cubicBezTo>
                    <a:pt x="268" y="66"/>
                    <a:pt x="268" y="66"/>
                    <a:pt x="268" y="66"/>
                  </a:cubicBezTo>
                  <a:cubicBezTo>
                    <a:pt x="298" y="60"/>
                    <a:pt x="298" y="60"/>
                    <a:pt x="298" y="60"/>
                  </a:cubicBezTo>
                  <a:cubicBezTo>
                    <a:pt x="320" y="56"/>
                    <a:pt x="341" y="70"/>
                    <a:pt x="345" y="92"/>
                  </a:cubicBezTo>
                  <a:cubicBezTo>
                    <a:pt x="355" y="143"/>
                    <a:pt x="355" y="143"/>
                    <a:pt x="355" y="143"/>
                  </a:cubicBezTo>
                  <a:cubicBezTo>
                    <a:pt x="376" y="139"/>
                    <a:pt x="376" y="139"/>
                    <a:pt x="376" y="139"/>
                  </a:cubicBezTo>
                  <a:cubicBezTo>
                    <a:pt x="397" y="135"/>
                    <a:pt x="418" y="148"/>
                    <a:pt x="422" y="169"/>
                  </a:cubicBezTo>
                  <a:cubicBezTo>
                    <a:pt x="458" y="352"/>
                    <a:pt x="458" y="352"/>
                    <a:pt x="458" y="352"/>
                  </a:cubicBezTo>
                  <a:cubicBezTo>
                    <a:pt x="458" y="352"/>
                    <a:pt x="493" y="516"/>
                    <a:pt x="412" y="619"/>
                  </a:cubicBezTo>
                  <a:lnTo>
                    <a:pt x="201" y="652"/>
                  </a:ln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71"/>
            <p:cNvSpPr/>
            <p:nvPr/>
          </p:nvSpPr>
          <p:spPr>
            <a:xfrm flipH="1">
              <a:off x="5505363" y="1924787"/>
              <a:ext cx="70954" cy="333902"/>
            </a:xfrm>
            <a:custGeom>
              <a:avLst/>
              <a:gdLst/>
              <a:ahLst/>
              <a:cxnLst/>
              <a:rect l="l" t="t" r="r" b="b"/>
              <a:pathLst>
                <a:path w="17" h="80" extrusionOk="0">
                  <a:moveTo>
                    <a:pt x="14" y="80"/>
                  </a:moveTo>
                  <a:lnTo>
                    <a:pt x="0" y="1"/>
                  </a:lnTo>
                  <a:lnTo>
                    <a:pt x="3" y="0"/>
                  </a:lnTo>
                  <a:lnTo>
                    <a:pt x="17" y="79"/>
                  </a:lnTo>
                  <a:lnTo>
                    <a:pt x="14"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71"/>
            <p:cNvSpPr/>
            <p:nvPr/>
          </p:nvSpPr>
          <p:spPr>
            <a:xfrm flipH="1">
              <a:off x="5401019" y="1899744"/>
              <a:ext cx="75127" cy="333902"/>
            </a:xfrm>
            <a:custGeom>
              <a:avLst/>
              <a:gdLst/>
              <a:ahLst/>
              <a:cxnLst/>
              <a:rect l="l" t="t" r="r" b="b"/>
              <a:pathLst>
                <a:path w="18" h="80" extrusionOk="0">
                  <a:moveTo>
                    <a:pt x="14" y="80"/>
                  </a:moveTo>
                  <a:lnTo>
                    <a:pt x="0" y="0"/>
                  </a:lnTo>
                  <a:lnTo>
                    <a:pt x="4" y="0"/>
                  </a:lnTo>
                  <a:lnTo>
                    <a:pt x="18" y="80"/>
                  </a:lnTo>
                  <a:lnTo>
                    <a:pt x="14"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71"/>
            <p:cNvSpPr/>
            <p:nvPr/>
          </p:nvSpPr>
          <p:spPr>
            <a:xfrm flipH="1">
              <a:off x="5313371" y="2004089"/>
              <a:ext cx="41737" cy="217037"/>
            </a:xfrm>
            <a:custGeom>
              <a:avLst/>
              <a:gdLst/>
              <a:ahLst/>
              <a:cxnLst/>
              <a:rect l="l" t="t" r="r" b="b"/>
              <a:pathLst>
                <a:path w="10" h="52" extrusionOk="0">
                  <a:moveTo>
                    <a:pt x="7" y="52"/>
                  </a:moveTo>
                  <a:lnTo>
                    <a:pt x="0" y="0"/>
                  </a:lnTo>
                  <a:lnTo>
                    <a:pt x="3" y="0"/>
                  </a:lnTo>
                  <a:lnTo>
                    <a:pt x="10" y="51"/>
                  </a:lnTo>
                  <a:lnTo>
                    <a:pt x="7"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71"/>
            <p:cNvSpPr/>
            <p:nvPr/>
          </p:nvSpPr>
          <p:spPr>
            <a:xfrm flipH="1">
              <a:off x="5400706" y="2329643"/>
              <a:ext cx="204826" cy="229642"/>
            </a:xfrm>
            <a:custGeom>
              <a:avLst/>
              <a:gdLst/>
              <a:ahLst/>
              <a:cxnLst/>
              <a:rect l="l" t="t" r="r" b="b"/>
              <a:pathLst>
                <a:path w="151" h="168" extrusionOk="0">
                  <a:moveTo>
                    <a:pt x="142" y="168"/>
                  </a:moveTo>
                  <a:cubicBezTo>
                    <a:pt x="141" y="167"/>
                    <a:pt x="124" y="33"/>
                    <a:pt x="0" y="10"/>
                  </a:cubicBezTo>
                  <a:cubicBezTo>
                    <a:pt x="2" y="0"/>
                    <a:pt x="2" y="0"/>
                    <a:pt x="2" y="0"/>
                  </a:cubicBezTo>
                  <a:cubicBezTo>
                    <a:pt x="133" y="24"/>
                    <a:pt x="151" y="166"/>
                    <a:pt x="151" y="167"/>
                  </a:cubicBezTo>
                  <a:lnTo>
                    <a:pt x="142" y="1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71"/>
            <p:cNvSpPr/>
            <p:nvPr/>
          </p:nvSpPr>
          <p:spPr>
            <a:xfrm flipH="1">
              <a:off x="5237710" y="2617634"/>
              <a:ext cx="563989" cy="1452385"/>
            </a:xfrm>
            <a:custGeom>
              <a:avLst/>
              <a:gdLst/>
              <a:ahLst/>
              <a:cxnLst/>
              <a:rect l="l" t="t" r="r" b="b"/>
              <a:pathLst>
                <a:path w="419" h="1079" extrusionOk="0">
                  <a:moveTo>
                    <a:pt x="181" y="55"/>
                  </a:moveTo>
                  <a:cubicBezTo>
                    <a:pt x="45" y="530"/>
                    <a:pt x="45" y="530"/>
                    <a:pt x="45" y="530"/>
                  </a:cubicBezTo>
                  <a:cubicBezTo>
                    <a:pt x="0" y="507"/>
                    <a:pt x="0" y="507"/>
                    <a:pt x="0" y="507"/>
                  </a:cubicBezTo>
                  <a:cubicBezTo>
                    <a:pt x="25" y="1036"/>
                    <a:pt x="25" y="1036"/>
                    <a:pt x="25" y="1036"/>
                  </a:cubicBezTo>
                  <a:cubicBezTo>
                    <a:pt x="218" y="1079"/>
                    <a:pt x="405" y="941"/>
                    <a:pt x="419" y="742"/>
                  </a:cubicBezTo>
                  <a:cubicBezTo>
                    <a:pt x="395" y="0"/>
                    <a:pt x="395" y="0"/>
                    <a:pt x="395" y="0"/>
                  </a:cubicBezTo>
                  <a:lnTo>
                    <a:pt x="181" y="55"/>
                  </a:ln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2" name="Google Shape;1492;p71"/>
          <p:cNvGrpSpPr/>
          <p:nvPr/>
        </p:nvGrpSpPr>
        <p:grpSpPr>
          <a:xfrm>
            <a:off x="4641128" y="3769277"/>
            <a:ext cx="1187724" cy="1374201"/>
            <a:chOff x="4641128" y="3769277"/>
            <a:chExt cx="1187724" cy="1374201"/>
          </a:xfrm>
        </p:grpSpPr>
        <p:grpSp>
          <p:nvGrpSpPr>
            <p:cNvPr id="1493" name="Google Shape;1493;p71"/>
            <p:cNvGrpSpPr/>
            <p:nvPr/>
          </p:nvGrpSpPr>
          <p:grpSpPr>
            <a:xfrm>
              <a:off x="5163159" y="4231374"/>
              <a:ext cx="665694" cy="912104"/>
              <a:chOff x="283305" y="-1686419"/>
              <a:chExt cx="756900" cy="1037071"/>
            </a:xfrm>
          </p:grpSpPr>
          <p:sp>
            <p:nvSpPr>
              <p:cNvPr id="1494" name="Google Shape;1494;p71"/>
              <p:cNvSpPr/>
              <p:nvPr/>
            </p:nvSpPr>
            <p:spPr>
              <a:xfrm>
                <a:off x="283305" y="-1518748"/>
                <a:ext cx="756900" cy="8694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71"/>
              <p:cNvSpPr/>
              <p:nvPr/>
            </p:nvSpPr>
            <p:spPr>
              <a:xfrm>
                <a:off x="318399" y="-1370574"/>
                <a:ext cx="561600" cy="440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71"/>
              <p:cNvSpPr/>
              <p:nvPr/>
            </p:nvSpPr>
            <p:spPr>
              <a:xfrm>
                <a:off x="372990" y="-1027435"/>
                <a:ext cx="440700" cy="237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71"/>
              <p:cNvSpPr/>
              <p:nvPr/>
            </p:nvSpPr>
            <p:spPr>
              <a:xfrm>
                <a:off x="283305" y="-1686419"/>
                <a:ext cx="756900" cy="168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71"/>
              <p:cNvSpPr/>
              <p:nvPr/>
            </p:nvSpPr>
            <p:spPr>
              <a:xfrm>
                <a:off x="981291"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71"/>
              <p:cNvSpPr/>
              <p:nvPr/>
            </p:nvSpPr>
            <p:spPr>
              <a:xfrm>
                <a:off x="907203"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71"/>
              <p:cNvSpPr/>
              <p:nvPr/>
            </p:nvSpPr>
            <p:spPr>
              <a:xfrm>
                <a:off x="837014"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71"/>
              <p:cNvSpPr/>
              <p:nvPr/>
            </p:nvSpPr>
            <p:spPr>
              <a:xfrm>
                <a:off x="762926"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71"/>
              <p:cNvSpPr/>
              <p:nvPr/>
            </p:nvSpPr>
            <p:spPr>
              <a:xfrm>
                <a:off x="692738"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71"/>
              <p:cNvSpPr/>
              <p:nvPr/>
            </p:nvSpPr>
            <p:spPr>
              <a:xfrm>
                <a:off x="622549"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71"/>
              <p:cNvSpPr/>
              <p:nvPr/>
            </p:nvSpPr>
            <p:spPr>
              <a:xfrm>
                <a:off x="548461"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71"/>
              <p:cNvSpPr/>
              <p:nvPr/>
            </p:nvSpPr>
            <p:spPr>
              <a:xfrm>
                <a:off x="474373"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71"/>
              <p:cNvSpPr/>
              <p:nvPr/>
            </p:nvSpPr>
            <p:spPr>
              <a:xfrm>
                <a:off x="404185"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71"/>
              <p:cNvSpPr/>
              <p:nvPr/>
            </p:nvSpPr>
            <p:spPr>
              <a:xfrm>
                <a:off x="333996"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8" name="Google Shape;1508;p71"/>
            <p:cNvGrpSpPr/>
            <p:nvPr/>
          </p:nvGrpSpPr>
          <p:grpSpPr>
            <a:xfrm flipH="1">
              <a:off x="4641128" y="3769277"/>
              <a:ext cx="685899" cy="562800"/>
              <a:chOff x="727832" y="-2236222"/>
              <a:chExt cx="779873" cy="616092"/>
            </a:xfrm>
          </p:grpSpPr>
          <p:sp>
            <p:nvSpPr>
              <p:cNvPr id="1509" name="Google Shape;1509;p71"/>
              <p:cNvSpPr/>
              <p:nvPr/>
            </p:nvSpPr>
            <p:spPr>
              <a:xfrm>
                <a:off x="1070976" y="-1877485"/>
                <a:ext cx="265156" cy="257355"/>
              </a:xfrm>
              <a:custGeom>
                <a:avLst/>
                <a:gdLst/>
                <a:ahLst/>
                <a:cxnLst/>
                <a:rect l="l" t="t" r="r" b="b"/>
                <a:pathLst>
                  <a:path w="212" h="202" extrusionOk="0">
                    <a:moveTo>
                      <a:pt x="123" y="181"/>
                    </a:moveTo>
                    <a:cubicBezTo>
                      <a:pt x="89" y="202"/>
                      <a:pt x="43" y="192"/>
                      <a:pt x="22" y="157"/>
                    </a:cubicBezTo>
                    <a:cubicBezTo>
                      <a:pt x="22" y="157"/>
                      <a:pt x="22" y="157"/>
                      <a:pt x="22" y="157"/>
                    </a:cubicBezTo>
                    <a:cubicBezTo>
                      <a:pt x="0" y="123"/>
                      <a:pt x="11" y="78"/>
                      <a:pt x="45" y="56"/>
                    </a:cubicBezTo>
                    <a:cubicBezTo>
                      <a:pt x="135" y="0"/>
                      <a:pt x="135" y="0"/>
                      <a:pt x="135" y="0"/>
                    </a:cubicBezTo>
                    <a:cubicBezTo>
                      <a:pt x="212" y="125"/>
                      <a:pt x="212" y="125"/>
                      <a:pt x="212" y="125"/>
                    </a:cubicBezTo>
                    <a:lnTo>
                      <a:pt x="123" y="18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71"/>
              <p:cNvSpPr/>
              <p:nvPr/>
            </p:nvSpPr>
            <p:spPr>
              <a:xfrm>
                <a:off x="1238649" y="-1974968"/>
                <a:ext cx="269057" cy="257355"/>
              </a:xfrm>
              <a:custGeom>
                <a:avLst/>
                <a:gdLst/>
                <a:ahLst/>
                <a:cxnLst/>
                <a:rect l="l" t="t" r="r" b="b"/>
                <a:pathLst>
                  <a:path w="212" h="202" extrusionOk="0">
                    <a:moveTo>
                      <a:pt x="167" y="146"/>
                    </a:moveTo>
                    <a:cubicBezTo>
                      <a:pt x="77" y="202"/>
                      <a:pt x="77" y="202"/>
                      <a:pt x="77" y="202"/>
                    </a:cubicBezTo>
                    <a:cubicBezTo>
                      <a:pt x="0" y="77"/>
                      <a:pt x="0" y="77"/>
                      <a:pt x="0" y="77"/>
                    </a:cubicBezTo>
                    <a:cubicBezTo>
                      <a:pt x="89" y="22"/>
                      <a:pt x="89" y="22"/>
                      <a:pt x="89" y="22"/>
                    </a:cubicBezTo>
                    <a:cubicBezTo>
                      <a:pt x="123" y="0"/>
                      <a:pt x="169" y="11"/>
                      <a:pt x="190" y="45"/>
                    </a:cubicBezTo>
                    <a:cubicBezTo>
                      <a:pt x="190" y="45"/>
                      <a:pt x="190" y="45"/>
                      <a:pt x="190" y="45"/>
                    </a:cubicBezTo>
                    <a:cubicBezTo>
                      <a:pt x="212" y="79"/>
                      <a:pt x="201" y="125"/>
                      <a:pt x="167" y="1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71"/>
              <p:cNvSpPr/>
              <p:nvPr/>
            </p:nvSpPr>
            <p:spPr>
              <a:xfrm>
                <a:off x="1230850" y="-2002264"/>
                <a:ext cx="253458" cy="237858"/>
              </a:xfrm>
              <a:custGeom>
                <a:avLst/>
                <a:gdLst/>
                <a:ahLst/>
                <a:cxnLst/>
                <a:rect l="l" t="t" r="r" b="b"/>
                <a:pathLst>
                  <a:path w="204" h="188" extrusionOk="0">
                    <a:moveTo>
                      <a:pt x="56" y="188"/>
                    </a:moveTo>
                    <a:cubicBezTo>
                      <a:pt x="0" y="99"/>
                      <a:pt x="0" y="99"/>
                      <a:pt x="0" y="99"/>
                    </a:cubicBezTo>
                    <a:cubicBezTo>
                      <a:pt x="95" y="40"/>
                      <a:pt x="95" y="40"/>
                      <a:pt x="95" y="40"/>
                    </a:cubicBezTo>
                    <a:cubicBezTo>
                      <a:pt x="95" y="39"/>
                      <a:pt x="158" y="0"/>
                      <a:pt x="204" y="65"/>
                    </a:cubicBezTo>
                    <a:cubicBezTo>
                      <a:pt x="194" y="71"/>
                      <a:pt x="194" y="71"/>
                      <a:pt x="194" y="71"/>
                    </a:cubicBezTo>
                    <a:cubicBezTo>
                      <a:pt x="155" y="16"/>
                      <a:pt x="103" y="48"/>
                      <a:pt x="101" y="50"/>
                    </a:cubicBezTo>
                    <a:cubicBezTo>
                      <a:pt x="17" y="102"/>
                      <a:pt x="17" y="102"/>
                      <a:pt x="17" y="102"/>
                    </a:cubicBezTo>
                    <a:cubicBezTo>
                      <a:pt x="67" y="182"/>
                      <a:pt x="67" y="182"/>
                      <a:pt x="67" y="182"/>
                    </a:cubicBezTo>
                    <a:lnTo>
                      <a:pt x="56" y="18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71"/>
              <p:cNvSpPr/>
              <p:nvPr/>
            </p:nvSpPr>
            <p:spPr>
              <a:xfrm>
                <a:off x="957894" y="-2236222"/>
                <a:ext cx="257358" cy="257355"/>
              </a:xfrm>
              <a:custGeom>
                <a:avLst/>
                <a:gdLst/>
                <a:ahLst/>
                <a:cxnLst/>
                <a:rect l="l" t="t" r="r" b="b"/>
                <a:pathLst>
                  <a:path w="204" h="204" extrusionOk="0">
                    <a:moveTo>
                      <a:pt x="170" y="164"/>
                    </a:moveTo>
                    <a:cubicBezTo>
                      <a:pt x="204" y="127"/>
                      <a:pt x="202" y="69"/>
                      <a:pt x="164" y="34"/>
                    </a:cubicBezTo>
                    <a:cubicBezTo>
                      <a:pt x="127" y="0"/>
                      <a:pt x="69" y="2"/>
                      <a:pt x="34" y="39"/>
                    </a:cubicBezTo>
                    <a:cubicBezTo>
                      <a:pt x="0" y="77"/>
                      <a:pt x="2" y="135"/>
                      <a:pt x="39" y="169"/>
                    </a:cubicBezTo>
                    <a:cubicBezTo>
                      <a:pt x="77" y="204"/>
                      <a:pt x="135" y="202"/>
                      <a:pt x="170" y="1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71"/>
              <p:cNvSpPr/>
              <p:nvPr/>
            </p:nvSpPr>
            <p:spPr>
              <a:xfrm>
                <a:off x="1016385" y="-2201129"/>
                <a:ext cx="155975" cy="167671"/>
              </a:xfrm>
              <a:custGeom>
                <a:avLst/>
                <a:gdLst/>
                <a:ahLst/>
                <a:cxnLst/>
                <a:rect l="l" t="t" r="r" b="b"/>
                <a:pathLst>
                  <a:path w="40" h="43" extrusionOk="0">
                    <a:moveTo>
                      <a:pt x="3" y="43"/>
                    </a:moveTo>
                    <a:lnTo>
                      <a:pt x="0" y="41"/>
                    </a:lnTo>
                    <a:lnTo>
                      <a:pt x="37" y="0"/>
                    </a:lnTo>
                    <a:lnTo>
                      <a:pt x="40" y="3"/>
                    </a:lnTo>
                    <a:lnTo>
                      <a:pt x="3"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71"/>
              <p:cNvSpPr/>
              <p:nvPr/>
            </p:nvSpPr>
            <p:spPr>
              <a:xfrm>
                <a:off x="829215" y="-1955472"/>
                <a:ext cx="66289" cy="66288"/>
              </a:xfrm>
              <a:custGeom>
                <a:avLst/>
                <a:gdLst/>
                <a:ahLst/>
                <a:cxnLst/>
                <a:rect l="l" t="t" r="r" b="b"/>
                <a:pathLst>
                  <a:path w="54" h="53" extrusionOk="0">
                    <a:moveTo>
                      <a:pt x="49" y="35"/>
                    </a:moveTo>
                    <a:cubicBezTo>
                      <a:pt x="54" y="23"/>
                      <a:pt x="48" y="10"/>
                      <a:pt x="36" y="5"/>
                    </a:cubicBezTo>
                    <a:cubicBezTo>
                      <a:pt x="24" y="0"/>
                      <a:pt x="10" y="5"/>
                      <a:pt x="5" y="17"/>
                    </a:cubicBezTo>
                    <a:cubicBezTo>
                      <a:pt x="0" y="29"/>
                      <a:pt x="6" y="43"/>
                      <a:pt x="18" y="48"/>
                    </a:cubicBezTo>
                    <a:cubicBezTo>
                      <a:pt x="30" y="53"/>
                      <a:pt x="44" y="47"/>
                      <a:pt x="49" y="3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71"/>
              <p:cNvSpPr/>
              <p:nvPr/>
            </p:nvSpPr>
            <p:spPr>
              <a:xfrm>
                <a:off x="727832" y="-1873586"/>
                <a:ext cx="66289" cy="66288"/>
              </a:xfrm>
              <a:custGeom>
                <a:avLst/>
                <a:gdLst/>
                <a:ahLst/>
                <a:cxnLst/>
                <a:rect l="l" t="t" r="r" b="b"/>
                <a:pathLst>
                  <a:path w="53" h="53" extrusionOk="0">
                    <a:moveTo>
                      <a:pt x="48" y="36"/>
                    </a:moveTo>
                    <a:cubicBezTo>
                      <a:pt x="53" y="24"/>
                      <a:pt x="47" y="10"/>
                      <a:pt x="35" y="5"/>
                    </a:cubicBezTo>
                    <a:cubicBezTo>
                      <a:pt x="23" y="0"/>
                      <a:pt x="10" y="5"/>
                      <a:pt x="5" y="17"/>
                    </a:cubicBezTo>
                    <a:cubicBezTo>
                      <a:pt x="0" y="29"/>
                      <a:pt x="5" y="43"/>
                      <a:pt x="17" y="48"/>
                    </a:cubicBezTo>
                    <a:cubicBezTo>
                      <a:pt x="29" y="53"/>
                      <a:pt x="43" y="48"/>
                      <a:pt x="48" y="3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16" name="Google Shape;1516;p71"/>
          <p:cNvGrpSpPr/>
          <p:nvPr/>
        </p:nvGrpSpPr>
        <p:grpSpPr>
          <a:xfrm>
            <a:off x="5594579" y="977664"/>
            <a:ext cx="756944" cy="823800"/>
            <a:chOff x="2533125" y="-3791823"/>
            <a:chExt cx="1390675" cy="1513782"/>
          </a:xfrm>
        </p:grpSpPr>
        <p:sp>
          <p:nvSpPr>
            <p:cNvPr id="1517" name="Google Shape;1517;p71"/>
            <p:cNvSpPr/>
            <p:nvPr/>
          </p:nvSpPr>
          <p:spPr>
            <a:xfrm>
              <a:off x="2533125" y="-3791823"/>
              <a:ext cx="1390675" cy="1513782"/>
            </a:xfrm>
            <a:custGeom>
              <a:avLst/>
              <a:gdLst/>
              <a:ahLst/>
              <a:cxnLst/>
              <a:rect l="l" t="t" r="r" b="b"/>
              <a:pathLst>
                <a:path w="374" h="404" extrusionOk="0">
                  <a:moveTo>
                    <a:pt x="83" y="44"/>
                  </a:moveTo>
                  <a:cubicBezTo>
                    <a:pt x="37" y="76"/>
                    <a:pt x="6" y="128"/>
                    <a:pt x="3" y="186"/>
                  </a:cubicBezTo>
                  <a:cubicBezTo>
                    <a:pt x="0" y="256"/>
                    <a:pt x="39" y="327"/>
                    <a:pt x="104" y="357"/>
                  </a:cubicBezTo>
                  <a:cubicBezTo>
                    <a:pt x="208" y="404"/>
                    <a:pt x="333" y="335"/>
                    <a:pt x="360" y="229"/>
                  </a:cubicBezTo>
                  <a:cubicBezTo>
                    <a:pt x="374" y="171"/>
                    <a:pt x="370" y="108"/>
                    <a:pt x="329" y="62"/>
                  </a:cubicBezTo>
                  <a:cubicBezTo>
                    <a:pt x="284" y="12"/>
                    <a:pt x="212" y="0"/>
                    <a:pt x="149" y="14"/>
                  </a:cubicBezTo>
                  <a:cubicBezTo>
                    <a:pt x="125" y="20"/>
                    <a:pt x="102" y="30"/>
                    <a:pt x="83" y="4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71"/>
            <p:cNvSpPr/>
            <p:nvPr/>
          </p:nvSpPr>
          <p:spPr>
            <a:xfrm>
              <a:off x="2867491" y="-3365244"/>
              <a:ext cx="700728" cy="635806"/>
            </a:xfrm>
            <a:custGeom>
              <a:avLst/>
              <a:gdLst/>
              <a:ahLst/>
              <a:cxnLst/>
              <a:rect l="l" t="t" r="r" b="b"/>
              <a:pathLst>
                <a:path w="187" h="171" extrusionOk="0">
                  <a:moveTo>
                    <a:pt x="171" y="21"/>
                  </a:moveTo>
                  <a:cubicBezTo>
                    <a:pt x="150" y="0"/>
                    <a:pt x="117" y="0"/>
                    <a:pt x="96" y="20"/>
                  </a:cubicBezTo>
                  <a:cubicBezTo>
                    <a:pt x="86" y="10"/>
                    <a:pt x="72" y="5"/>
                    <a:pt x="59" y="5"/>
                  </a:cubicBezTo>
                  <a:cubicBezTo>
                    <a:pt x="45" y="5"/>
                    <a:pt x="32" y="10"/>
                    <a:pt x="21" y="21"/>
                  </a:cubicBezTo>
                  <a:cubicBezTo>
                    <a:pt x="0" y="41"/>
                    <a:pt x="0" y="75"/>
                    <a:pt x="21" y="96"/>
                  </a:cubicBezTo>
                  <a:cubicBezTo>
                    <a:pt x="21" y="96"/>
                    <a:pt x="21" y="96"/>
                    <a:pt x="21" y="96"/>
                  </a:cubicBezTo>
                  <a:cubicBezTo>
                    <a:pt x="96" y="171"/>
                    <a:pt x="96" y="171"/>
                    <a:pt x="96" y="171"/>
                  </a:cubicBezTo>
                  <a:cubicBezTo>
                    <a:pt x="171" y="96"/>
                    <a:pt x="171" y="96"/>
                    <a:pt x="171" y="96"/>
                  </a:cubicBezTo>
                  <a:cubicBezTo>
                    <a:pt x="171" y="96"/>
                    <a:pt x="171" y="96"/>
                    <a:pt x="171" y="96"/>
                  </a:cubicBezTo>
                  <a:cubicBezTo>
                    <a:pt x="182" y="85"/>
                    <a:pt x="187" y="72"/>
                    <a:pt x="187" y="58"/>
                  </a:cubicBezTo>
                  <a:cubicBezTo>
                    <a:pt x="187" y="45"/>
                    <a:pt x="181" y="31"/>
                    <a:pt x="171" y="2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61E810D4-CC62-484D-B333-76CC3D71C815}"/>
              </a:ext>
            </a:extLst>
          </p:cNvPr>
          <p:cNvSpPr/>
          <p:nvPr/>
        </p:nvSpPr>
        <p:spPr>
          <a:xfrm>
            <a:off x="766916" y="3480619"/>
            <a:ext cx="3781768" cy="589400"/>
          </a:xfrm>
          <a:prstGeom prst="rect">
            <a:avLst/>
          </a:prstGeom>
          <a:solidFill>
            <a:srgbClr val="F2F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1"/>
          <p:cNvSpPr txBox="1">
            <a:spLocks noGrp="1"/>
          </p:cNvSpPr>
          <p:nvPr>
            <p:ph type="title"/>
          </p:nvPr>
        </p:nvSpPr>
        <p:spPr>
          <a:xfrm>
            <a:off x="4514693" y="1963553"/>
            <a:ext cx="4262666"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Introduction</a:t>
            </a:r>
            <a:endParaRPr dirty="0">
              <a:effectLst>
                <a:outerShdw blurRad="38100" dist="38100" dir="2700000" algn="tl">
                  <a:srgbClr val="000000">
                    <a:alpha val="43137"/>
                  </a:srgbClr>
                </a:outerShdw>
              </a:effectLst>
            </a:endParaRPr>
          </a:p>
        </p:txBody>
      </p:sp>
      <p:grpSp>
        <p:nvGrpSpPr>
          <p:cNvPr id="458" name="Google Shape;458;p41"/>
          <p:cNvGrpSpPr/>
          <p:nvPr/>
        </p:nvGrpSpPr>
        <p:grpSpPr>
          <a:xfrm>
            <a:off x="-313553" y="231159"/>
            <a:ext cx="5106703" cy="4912333"/>
            <a:chOff x="-313553" y="231159"/>
            <a:chExt cx="5106703" cy="4912333"/>
          </a:xfrm>
        </p:grpSpPr>
        <p:sp>
          <p:nvSpPr>
            <p:cNvPr id="459" name="Google Shape;459;p41"/>
            <p:cNvSpPr/>
            <p:nvPr/>
          </p:nvSpPr>
          <p:spPr>
            <a:xfrm rot="1139144">
              <a:off x="190661" y="794858"/>
              <a:ext cx="4098275" cy="3784936"/>
            </a:xfrm>
            <a:custGeom>
              <a:avLst/>
              <a:gdLst/>
              <a:ahLst/>
              <a:cxnLst/>
              <a:rect l="l" t="t" r="r" b="b"/>
              <a:pathLst>
                <a:path w="1578" h="1456" extrusionOk="0">
                  <a:moveTo>
                    <a:pt x="1116" y="12"/>
                  </a:moveTo>
                  <a:cubicBezTo>
                    <a:pt x="1017" y="0"/>
                    <a:pt x="917" y="15"/>
                    <a:pt x="820" y="36"/>
                  </a:cubicBezTo>
                  <a:cubicBezTo>
                    <a:pt x="641" y="74"/>
                    <a:pt x="467" y="131"/>
                    <a:pt x="300" y="205"/>
                  </a:cubicBezTo>
                  <a:cubicBezTo>
                    <a:pt x="208" y="247"/>
                    <a:pt x="113" y="298"/>
                    <a:pt x="61" y="385"/>
                  </a:cubicBezTo>
                  <a:cubicBezTo>
                    <a:pt x="0" y="488"/>
                    <a:pt x="13" y="616"/>
                    <a:pt x="28" y="735"/>
                  </a:cubicBezTo>
                  <a:cubicBezTo>
                    <a:pt x="47" y="891"/>
                    <a:pt x="69" y="1053"/>
                    <a:pt x="157" y="1184"/>
                  </a:cubicBezTo>
                  <a:cubicBezTo>
                    <a:pt x="241" y="1307"/>
                    <a:pt x="378" y="1389"/>
                    <a:pt x="523" y="1423"/>
                  </a:cubicBezTo>
                  <a:cubicBezTo>
                    <a:pt x="668" y="1456"/>
                    <a:pt x="821" y="1444"/>
                    <a:pt x="966" y="1408"/>
                  </a:cubicBezTo>
                  <a:cubicBezTo>
                    <a:pt x="1137" y="1365"/>
                    <a:pt x="1305" y="1283"/>
                    <a:pt x="1417" y="1147"/>
                  </a:cubicBezTo>
                  <a:cubicBezTo>
                    <a:pt x="1529" y="1012"/>
                    <a:pt x="1578" y="832"/>
                    <a:pt x="1567" y="657"/>
                  </a:cubicBezTo>
                  <a:cubicBezTo>
                    <a:pt x="1557" y="498"/>
                    <a:pt x="1494" y="363"/>
                    <a:pt x="1420" y="224"/>
                  </a:cubicBezTo>
                  <a:cubicBezTo>
                    <a:pt x="1354" y="99"/>
                    <a:pt x="1264" y="30"/>
                    <a:pt x="11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60" name="Google Shape;460;p41"/>
            <p:cNvPicPr preferRelativeResize="0"/>
            <p:nvPr/>
          </p:nvPicPr>
          <p:blipFill rotWithShape="1">
            <a:blip r:embed="rId3">
              <a:alphaModFix/>
            </a:blip>
            <a:srcRect r="57366" b="38525"/>
            <a:stretch/>
          </p:blipFill>
          <p:spPr>
            <a:xfrm>
              <a:off x="1023025" y="539500"/>
              <a:ext cx="1291150" cy="1490776"/>
            </a:xfrm>
            <a:prstGeom prst="rect">
              <a:avLst/>
            </a:prstGeom>
            <a:noFill/>
            <a:ln>
              <a:noFill/>
            </a:ln>
          </p:spPr>
        </p:pic>
        <p:grpSp>
          <p:nvGrpSpPr>
            <p:cNvPr id="461" name="Google Shape;461;p41"/>
            <p:cNvGrpSpPr/>
            <p:nvPr/>
          </p:nvGrpSpPr>
          <p:grpSpPr>
            <a:xfrm>
              <a:off x="713221" y="806567"/>
              <a:ext cx="1088044" cy="1490789"/>
              <a:chOff x="283305" y="-1686419"/>
              <a:chExt cx="756900" cy="1037071"/>
            </a:xfrm>
          </p:grpSpPr>
          <p:sp>
            <p:nvSpPr>
              <p:cNvPr id="462" name="Google Shape;462;p41"/>
              <p:cNvSpPr/>
              <p:nvPr/>
            </p:nvSpPr>
            <p:spPr>
              <a:xfrm>
                <a:off x="283305" y="-1518748"/>
                <a:ext cx="756900" cy="8694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41"/>
              <p:cNvSpPr/>
              <p:nvPr/>
            </p:nvSpPr>
            <p:spPr>
              <a:xfrm>
                <a:off x="318399" y="-1370574"/>
                <a:ext cx="561600" cy="440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41"/>
              <p:cNvSpPr/>
              <p:nvPr/>
            </p:nvSpPr>
            <p:spPr>
              <a:xfrm>
                <a:off x="372990" y="-1027435"/>
                <a:ext cx="440700" cy="237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41"/>
              <p:cNvSpPr/>
              <p:nvPr/>
            </p:nvSpPr>
            <p:spPr>
              <a:xfrm>
                <a:off x="283305" y="-1686419"/>
                <a:ext cx="756900" cy="168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41"/>
              <p:cNvSpPr/>
              <p:nvPr/>
            </p:nvSpPr>
            <p:spPr>
              <a:xfrm>
                <a:off x="981291"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41"/>
              <p:cNvSpPr/>
              <p:nvPr/>
            </p:nvSpPr>
            <p:spPr>
              <a:xfrm>
                <a:off x="907203"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41"/>
              <p:cNvSpPr/>
              <p:nvPr/>
            </p:nvSpPr>
            <p:spPr>
              <a:xfrm>
                <a:off x="837014"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41"/>
              <p:cNvSpPr/>
              <p:nvPr/>
            </p:nvSpPr>
            <p:spPr>
              <a:xfrm>
                <a:off x="762926"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41"/>
              <p:cNvSpPr/>
              <p:nvPr/>
            </p:nvSpPr>
            <p:spPr>
              <a:xfrm>
                <a:off x="692738"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41"/>
              <p:cNvSpPr/>
              <p:nvPr/>
            </p:nvSpPr>
            <p:spPr>
              <a:xfrm>
                <a:off x="622549"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41"/>
              <p:cNvSpPr/>
              <p:nvPr/>
            </p:nvSpPr>
            <p:spPr>
              <a:xfrm>
                <a:off x="548461"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41"/>
              <p:cNvSpPr/>
              <p:nvPr/>
            </p:nvSpPr>
            <p:spPr>
              <a:xfrm>
                <a:off x="474373"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1"/>
              <p:cNvSpPr/>
              <p:nvPr/>
            </p:nvSpPr>
            <p:spPr>
              <a:xfrm>
                <a:off x="404185"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41"/>
              <p:cNvSpPr/>
              <p:nvPr/>
            </p:nvSpPr>
            <p:spPr>
              <a:xfrm>
                <a:off x="333996"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6" name="Google Shape;476;p41"/>
            <p:cNvGrpSpPr/>
            <p:nvPr/>
          </p:nvGrpSpPr>
          <p:grpSpPr>
            <a:xfrm rot="-1081736">
              <a:off x="2797693" y="1526129"/>
              <a:ext cx="1291149" cy="1019994"/>
              <a:chOff x="727832" y="-2236222"/>
              <a:chExt cx="779873" cy="616092"/>
            </a:xfrm>
          </p:grpSpPr>
          <p:sp>
            <p:nvSpPr>
              <p:cNvPr id="477" name="Google Shape;477;p41"/>
              <p:cNvSpPr/>
              <p:nvPr/>
            </p:nvSpPr>
            <p:spPr>
              <a:xfrm>
                <a:off x="1070976" y="-1877485"/>
                <a:ext cx="265156" cy="257355"/>
              </a:xfrm>
              <a:custGeom>
                <a:avLst/>
                <a:gdLst/>
                <a:ahLst/>
                <a:cxnLst/>
                <a:rect l="l" t="t" r="r" b="b"/>
                <a:pathLst>
                  <a:path w="212" h="202" extrusionOk="0">
                    <a:moveTo>
                      <a:pt x="123" y="181"/>
                    </a:moveTo>
                    <a:cubicBezTo>
                      <a:pt x="89" y="202"/>
                      <a:pt x="43" y="192"/>
                      <a:pt x="22" y="157"/>
                    </a:cubicBezTo>
                    <a:cubicBezTo>
                      <a:pt x="22" y="157"/>
                      <a:pt x="22" y="157"/>
                      <a:pt x="22" y="157"/>
                    </a:cubicBezTo>
                    <a:cubicBezTo>
                      <a:pt x="0" y="123"/>
                      <a:pt x="11" y="78"/>
                      <a:pt x="45" y="56"/>
                    </a:cubicBezTo>
                    <a:cubicBezTo>
                      <a:pt x="135" y="0"/>
                      <a:pt x="135" y="0"/>
                      <a:pt x="135" y="0"/>
                    </a:cubicBezTo>
                    <a:cubicBezTo>
                      <a:pt x="212" y="125"/>
                      <a:pt x="212" y="125"/>
                      <a:pt x="212" y="125"/>
                    </a:cubicBezTo>
                    <a:lnTo>
                      <a:pt x="123" y="18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41"/>
              <p:cNvSpPr/>
              <p:nvPr/>
            </p:nvSpPr>
            <p:spPr>
              <a:xfrm>
                <a:off x="1238649" y="-1974968"/>
                <a:ext cx="269057" cy="257355"/>
              </a:xfrm>
              <a:custGeom>
                <a:avLst/>
                <a:gdLst/>
                <a:ahLst/>
                <a:cxnLst/>
                <a:rect l="l" t="t" r="r" b="b"/>
                <a:pathLst>
                  <a:path w="212" h="202" extrusionOk="0">
                    <a:moveTo>
                      <a:pt x="167" y="146"/>
                    </a:moveTo>
                    <a:cubicBezTo>
                      <a:pt x="77" y="202"/>
                      <a:pt x="77" y="202"/>
                      <a:pt x="77" y="202"/>
                    </a:cubicBezTo>
                    <a:cubicBezTo>
                      <a:pt x="0" y="77"/>
                      <a:pt x="0" y="77"/>
                      <a:pt x="0" y="77"/>
                    </a:cubicBezTo>
                    <a:cubicBezTo>
                      <a:pt x="89" y="22"/>
                      <a:pt x="89" y="22"/>
                      <a:pt x="89" y="22"/>
                    </a:cubicBezTo>
                    <a:cubicBezTo>
                      <a:pt x="123" y="0"/>
                      <a:pt x="169" y="11"/>
                      <a:pt x="190" y="45"/>
                    </a:cubicBezTo>
                    <a:cubicBezTo>
                      <a:pt x="190" y="45"/>
                      <a:pt x="190" y="45"/>
                      <a:pt x="190" y="45"/>
                    </a:cubicBezTo>
                    <a:cubicBezTo>
                      <a:pt x="212" y="79"/>
                      <a:pt x="201" y="125"/>
                      <a:pt x="167" y="1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41"/>
              <p:cNvSpPr/>
              <p:nvPr/>
            </p:nvSpPr>
            <p:spPr>
              <a:xfrm>
                <a:off x="1230850" y="-2002264"/>
                <a:ext cx="253458" cy="237858"/>
              </a:xfrm>
              <a:custGeom>
                <a:avLst/>
                <a:gdLst/>
                <a:ahLst/>
                <a:cxnLst/>
                <a:rect l="l" t="t" r="r" b="b"/>
                <a:pathLst>
                  <a:path w="204" h="188" extrusionOk="0">
                    <a:moveTo>
                      <a:pt x="56" y="188"/>
                    </a:moveTo>
                    <a:cubicBezTo>
                      <a:pt x="0" y="99"/>
                      <a:pt x="0" y="99"/>
                      <a:pt x="0" y="99"/>
                    </a:cubicBezTo>
                    <a:cubicBezTo>
                      <a:pt x="95" y="40"/>
                      <a:pt x="95" y="40"/>
                      <a:pt x="95" y="40"/>
                    </a:cubicBezTo>
                    <a:cubicBezTo>
                      <a:pt x="95" y="39"/>
                      <a:pt x="158" y="0"/>
                      <a:pt x="204" y="65"/>
                    </a:cubicBezTo>
                    <a:cubicBezTo>
                      <a:pt x="194" y="71"/>
                      <a:pt x="194" y="71"/>
                      <a:pt x="194" y="71"/>
                    </a:cubicBezTo>
                    <a:cubicBezTo>
                      <a:pt x="155" y="16"/>
                      <a:pt x="103" y="48"/>
                      <a:pt x="101" y="50"/>
                    </a:cubicBezTo>
                    <a:cubicBezTo>
                      <a:pt x="17" y="102"/>
                      <a:pt x="17" y="102"/>
                      <a:pt x="17" y="102"/>
                    </a:cubicBezTo>
                    <a:cubicBezTo>
                      <a:pt x="67" y="182"/>
                      <a:pt x="67" y="182"/>
                      <a:pt x="67" y="182"/>
                    </a:cubicBezTo>
                    <a:lnTo>
                      <a:pt x="56" y="18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41"/>
              <p:cNvSpPr/>
              <p:nvPr/>
            </p:nvSpPr>
            <p:spPr>
              <a:xfrm>
                <a:off x="957894" y="-2236222"/>
                <a:ext cx="257358" cy="257355"/>
              </a:xfrm>
              <a:custGeom>
                <a:avLst/>
                <a:gdLst/>
                <a:ahLst/>
                <a:cxnLst/>
                <a:rect l="l" t="t" r="r" b="b"/>
                <a:pathLst>
                  <a:path w="204" h="204" extrusionOk="0">
                    <a:moveTo>
                      <a:pt x="170" y="164"/>
                    </a:moveTo>
                    <a:cubicBezTo>
                      <a:pt x="204" y="127"/>
                      <a:pt x="202" y="69"/>
                      <a:pt x="164" y="34"/>
                    </a:cubicBezTo>
                    <a:cubicBezTo>
                      <a:pt x="127" y="0"/>
                      <a:pt x="69" y="2"/>
                      <a:pt x="34" y="39"/>
                    </a:cubicBezTo>
                    <a:cubicBezTo>
                      <a:pt x="0" y="77"/>
                      <a:pt x="2" y="135"/>
                      <a:pt x="39" y="169"/>
                    </a:cubicBezTo>
                    <a:cubicBezTo>
                      <a:pt x="77" y="204"/>
                      <a:pt x="135" y="202"/>
                      <a:pt x="170" y="1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41"/>
              <p:cNvSpPr/>
              <p:nvPr/>
            </p:nvSpPr>
            <p:spPr>
              <a:xfrm>
                <a:off x="1016385" y="-2201129"/>
                <a:ext cx="155975" cy="167671"/>
              </a:xfrm>
              <a:custGeom>
                <a:avLst/>
                <a:gdLst/>
                <a:ahLst/>
                <a:cxnLst/>
                <a:rect l="l" t="t" r="r" b="b"/>
                <a:pathLst>
                  <a:path w="40" h="43" extrusionOk="0">
                    <a:moveTo>
                      <a:pt x="3" y="43"/>
                    </a:moveTo>
                    <a:lnTo>
                      <a:pt x="0" y="41"/>
                    </a:lnTo>
                    <a:lnTo>
                      <a:pt x="37" y="0"/>
                    </a:lnTo>
                    <a:lnTo>
                      <a:pt x="40" y="3"/>
                    </a:lnTo>
                    <a:lnTo>
                      <a:pt x="3"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41"/>
              <p:cNvSpPr/>
              <p:nvPr/>
            </p:nvSpPr>
            <p:spPr>
              <a:xfrm>
                <a:off x="829215" y="-1955472"/>
                <a:ext cx="66289" cy="66288"/>
              </a:xfrm>
              <a:custGeom>
                <a:avLst/>
                <a:gdLst/>
                <a:ahLst/>
                <a:cxnLst/>
                <a:rect l="l" t="t" r="r" b="b"/>
                <a:pathLst>
                  <a:path w="54" h="53" extrusionOk="0">
                    <a:moveTo>
                      <a:pt x="49" y="35"/>
                    </a:moveTo>
                    <a:cubicBezTo>
                      <a:pt x="54" y="23"/>
                      <a:pt x="48" y="10"/>
                      <a:pt x="36" y="5"/>
                    </a:cubicBezTo>
                    <a:cubicBezTo>
                      <a:pt x="24" y="0"/>
                      <a:pt x="10" y="5"/>
                      <a:pt x="5" y="17"/>
                    </a:cubicBezTo>
                    <a:cubicBezTo>
                      <a:pt x="0" y="29"/>
                      <a:pt x="6" y="43"/>
                      <a:pt x="18" y="48"/>
                    </a:cubicBezTo>
                    <a:cubicBezTo>
                      <a:pt x="30" y="53"/>
                      <a:pt x="44" y="47"/>
                      <a:pt x="49" y="3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41"/>
              <p:cNvSpPr/>
              <p:nvPr/>
            </p:nvSpPr>
            <p:spPr>
              <a:xfrm>
                <a:off x="727832" y="-1873586"/>
                <a:ext cx="66289" cy="66288"/>
              </a:xfrm>
              <a:custGeom>
                <a:avLst/>
                <a:gdLst/>
                <a:ahLst/>
                <a:cxnLst/>
                <a:rect l="l" t="t" r="r" b="b"/>
                <a:pathLst>
                  <a:path w="53" h="53" extrusionOk="0">
                    <a:moveTo>
                      <a:pt x="48" y="36"/>
                    </a:moveTo>
                    <a:cubicBezTo>
                      <a:pt x="53" y="24"/>
                      <a:pt x="47" y="10"/>
                      <a:pt x="35" y="5"/>
                    </a:cubicBezTo>
                    <a:cubicBezTo>
                      <a:pt x="23" y="0"/>
                      <a:pt x="10" y="5"/>
                      <a:pt x="5" y="17"/>
                    </a:cubicBezTo>
                    <a:cubicBezTo>
                      <a:pt x="0" y="29"/>
                      <a:pt x="5" y="43"/>
                      <a:pt x="17" y="48"/>
                    </a:cubicBezTo>
                    <a:cubicBezTo>
                      <a:pt x="29" y="53"/>
                      <a:pt x="43" y="48"/>
                      <a:pt x="48" y="3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4" name="Google Shape;484;p41"/>
            <p:cNvGrpSpPr/>
            <p:nvPr/>
          </p:nvGrpSpPr>
          <p:grpSpPr>
            <a:xfrm>
              <a:off x="858744" y="1355824"/>
              <a:ext cx="2663355" cy="3182008"/>
              <a:chOff x="-6800175" y="-3798350"/>
              <a:chExt cx="3552087" cy="4243809"/>
            </a:xfrm>
          </p:grpSpPr>
          <p:sp>
            <p:nvSpPr>
              <p:cNvPr id="485" name="Google Shape;485;p41"/>
              <p:cNvSpPr/>
              <p:nvPr/>
            </p:nvSpPr>
            <p:spPr>
              <a:xfrm>
                <a:off x="-6800175" y="-2115783"/>
                <a:ext cx="3552087" cy="2561242"/>
              </a:xfrm>
              <a:custGeom>
                <a:avLst/>
                <a:gdLst/>
                <a:ahLst/>
                <a:cxnLst/>
                <a:rect l="l" t="t" r="r" b="b"/>
                <a:pathLst>
                  <a:path w="1764" h="1269" extrusionOk="0">
                    <a:moveTo>
                      <a:pt x="1622" y="209"/>
                    </a:moveTo>
                    <a:cubicBezTo>
                      <a:pt x="1111" y="0"/>
                      <a:pt x="1111" y="0"/>
                      <a:pt x="1111" y="0"/>
                    </a:cubicBezTo>
                    <a:cubicBezTo>
                      <a:pt x="738" y="0"/>
                      <a:pt x="738" y="0"/>
                      <a:pt x="738" y="0"/>
                    </a:cubicBezTo>
                    <a:cubicBezTo>
                      <a:pt x="180" y="165"/>
                      <a:pt x="180" y="165"/>
                      <a:pt x="180" y="165"/>
                    </a:cubicBezTo>
                    <a:cubicBezTo>
                      <a:pt x="151" y="174"/>
                      <a:pt x="129" y="197"/>
                      <a:pt x="122" y="227"/>
                    </a:cubicBezTo>
                    <a:cubicBezTo>
                      <a:pt x="0" y="762"/>
                      <a:pt x="0" y="762"/>
                      <a:pt x="0" y="762"/>
                    </a:cubicBezTo>
                    <a:cubicBezTo>
                      <a:pt x="8" y="1158"/>
                      <a:pt x="8" y="1158"/>
                      <a:pt x="8" y="1158"/>
                    </a:cubicBezTo>
                    <a:cubicBezTo>
                      <a:pt x="705" y="1269"/>
                      <a:pt x="705" y="1269"/>
                      <a:pt x="705" y="1269"/>
                    </a:cubicBezTo>
                    <a:cubicBezTo>
                      <a:pt x="1186" y="1269"/>
                      <a:pt x="1186" y="1269"/>
                      <a:pt x="1186" y="1269"/>
                    </a:cubicBezTo>
                    <a:cubicBezTo>
                      <a:pt x="1764" y="1186"/>
                      <a:pt x="1764" y="1186"/>
                      <a:pt x="1764" y="1186"/>
                    </a:cubicBezTo>
                    <a:cubicBezTo>
                      <a:pt x="1673" y="278"/>
                      <a:pt x="1673" y="278"/>
                      <a:pt x="1673" y="278"/>
                    </a:cubicBezTo>
                    <a:cubicBezTo>
                      <a:pt x="1670" y="248"/>
                      <a:pt x="1650" y="221"/>
                      <a:pt x="1622" y="20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41"/>
              <p:cNvSpPr/>
              <p:nvPr/>
            </p:nvSpPr>
            <p:spPr>
              <a:xfrm>
                <a:off x="-4544289" y="-2103319"/>
                <a:ext cx="535929" cy="1607787"/>
              </a:xfrm>
              <a:custGeom>
                <a:avLst/>
                <a:gdLst/>
                <a:ahLst/>
                <a:cxnLst/>
                <a:rect l="l" t="t" r="r" b="b"/>
                <a:pathLst>
                  <a:path w="86" h="258" extrusionOk="0">
                    <a:moveTo>
                      <a:pt x="86" y="35"/>
                    </a:moveTo>
                    <a:lnTo>
                      <a:pt x="55" y="124"/>
                    </a:lnTo>
                    <a:lnTo>
                      <a:pt x="31" y="127"/>
                    </a:lnTo>
                    <a:lnTo>
                      <a:pt x="47" y="148"/>
                    </a:lnTo>
                    <a:lnTo>
                      <a:pt x="3" y="258"/>
                    </a:lnTo>
                    <a:lnTo>
                      <a:pt x="0" y="0"/>
                    </a:lnTo>
                    <a:lnTo>
                      <a:pt x="86" y="35"/>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41"/>
              <p:cNvSpPr/>
              <p:nvPr/>
            </p:nvSpPr>
            <p:spPr>
              <a:xfrm>
                <a:off x="-4538057" y="-1885209"/>
                <a:ext cx="542161" cy="1389676"/>
              </a:xfrm>
              <a:custGeom>
                <a:avLst/>
                <a:gdLst/>
                <a:ahLst/>
                <a:cxnLst/>
                <a:rect l="l" t="t" r="r" b="b"/>
                <a:pathLst>
                  <a:path w="87" h="223" extrusionOk="0">
                    <a:moveTo>
                      <a:pt x="4" y="223"/>
                    </a:moveTo>
                    <a:lnTo>
                      <a:pt x="0" y="222"/>
                    </a:lnTo>
                    <a:lnTo>
                      <a:pt x="44" y="114"/>
                    </a:lnTo>
                    <a:lnTo>
                      <a:pt x="26" y="91"/>
                    </a:lnTo>
                    <a:lnTo>
                      <a:pt x="53" y="87"/>
                    </a:lnTo>
                    <a:lnTo>
                      <a:pt x="84" y="0"/>
                    </a:lnTo>
                    <a:lnTo>
                      <a:pt x="87" y="1"/>
                    </a:lnTo>
                    <a:lnTo>
                      <a:pt x="56" y="90"/>
                    </a:lnTo>
                    <a:lnTo>
                      <a:pt x="33" y="94"/>
                    </a:lnTo>
                    <a:lnTo>
                      <a:pt x="48" y="113"/>
                    </a:lnTo>
                    <a:lnTo>
                      <a:pt x="4" y="2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41"/>
              <p:cNvSpPr/>
              <p:nvPr/>
            </p:nvSpPr>
            <p:spPr>
              <a:xfrm>
                <a:off x="-3615761" y="-1093779"/>
                <a:ext cx="68549" cy="1414603"/>
              </a:xfrm>
              <a:custGeom>
                <a:avLst/>
                <a:gdLst/>
                <a:ahLst/>
                <a:cxnLst/>
                <a:rect l="l" t="t" r="r" b="b"/>
                <a:pathLst>
                  <a:path w="11" h="227" extrusionOk="0">
                    <a:moveTo>
                      <a:pt x="8" y="227"/>
                    </a:moveTo>
                    <a:lnTo>
                      <a:pt x="0" y="0"/>
                    </a:lnTo>
                    <a:lnTo>
                      <a:pt x="4" y="0"/>
                    </a:lnTo>
                    <a:lnTo>
                      <a:pt x="11" y="227"/>
                    </a:lnTo>
                    <a:lnTo>
                      <a:pt x="8" y="2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41"/>
              <p:cNvSpPr/>
              <p:nvPr/>
            </p:nvSpPr>
            <p:spPr>
              <a:xfrm>
                <a:off x="-6251783" y="-1442756"/>
                <a:ext cx="193184" cy="1776040"/>
              </a:xfrm>
              <a:custGeom>
                <a:avLst/>
                <a:gdLst/>
                <a:ahLst/>
                <a:cxnLst/>
                <a:rect l="l" t="t" r="r" b="b"/>
                <a:pathLst>
                  <a:path w="96" h="880" extrusionOk="0">
                    <a:moveTo>
                      <a:pt x="77" y="880"/>
                    </a:moveTo>
                    <a:cubicBezTo>
                      <a:pt x="77" y="423"/>
                      <a:pt x="77" y="423"/>
                      <a:pt x="77" y="423"/>
                    </a:cubicBezTo>
                    <a:cubicBezTo>
                      <a:pt x="84" y="82"/>
                      <a:pt x="1" y="10"/>
                      <a:pt x="0" y="9"/>
                    </a:cubicBezTo>
                    <a:cubicBezTo>
                      <a:pt x="8" y="0"/>
                      <a:pt x="8" y="0"/>
                      <a:pt x="8" y="0"/>
                    </a:cubicBezTo>
                    <a:cubicBezTo>
                      <a:pt x="11" y="3"/>
                      <a:pt x="96" y="74"/>
                      <a:pt x="88" y="423"/>
                    </a:cubicBezTo>
                    <a:cubicBezTo>
                      <a:pt x="89" y="880"/>
                      <a:pt x="89" y="880"/>
                      <a:pt x="89" y="880"/>
                    </a:cubicBezTo>
                    <a:lnTo>
                      <a:pt x="77" y="8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41"/>
              <p:cNvSpPr/>
              <p:nvPr/>
            </p:nvSpPr>
            <p:spPr>
              <a:xfrm>
                <a:off x="-5977587" y="-2115783"/>
                <a:ext cx="666795" cy="1620250"/>
              </a:xfrm>
              <a:custGeom>
                <a:avLst/>
                <a:gdLst/>
                <a:ahLst/>
                <a:cxnLst/>
                <a:rect l="l" t="t" r="r" b="b"/>
                <a:pathLst>
                  <a:path w="107" h="260" extrusionOk="0">
                    <a:moveTo>
                      <a:pt x="0" y="32"/>
                    </a:moveTo>
                    <a:lnTo>
                      <a:pt x="41" y="126"/>
                    </a:lnTo>
                    <a:lnTo>
                      <a:pt x="66" y="129"/>
                    </a:lnTo>
                    <a:lnTo>
                      <a:pt x="49" y="150"/>
                    </a:lnTo>
                    <a:lnTo>
                      <a:pt x="107" y="260"/>
                    </a:lnTo>
                    <a:lnTo>
                      <a:pt x="107" y="0"/>
                    </a:lnTo>
                    <a:lnTo>
                      <a:pt x="0" y="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41"/>
              <p:cNvSpPr/>
              <p:nvPr/>
            </p:nvSpPr>
            <p:spPr>
              <a:xfrm>
                <a:off x="-5990050" y="-1922599"/>
                <a:ext cx="685491" cy="1458225"/>
              </a:xfrm>
              <a:custGeom>
                <a:avLst/>
                <a:gdLst/>
                <a:ahLst/>
                <a:cxnLst/>
                <a:rect l="l" t="t" r="r" b="b"/>
                <a:pathLst>
                  <a:path w="110" h="234" extrusionOk="0">
                    <a:moveTo>
                      <a:pt x="107" y="234"/>
                    </a:moveTo>
                    <a:lnTo>
                      <a:pt x="49" y="119"/>
                    </a:lnTo>
                    <a:lnTo>
                      <a:pt x="64" y="100"/>
                    </a:lnTo>
                    <a:lnTo>
                      <a:pt x="41" y="96"/>
                    </a:lnTo>
                    <a:lnTo>
                      <a:pt x="0" y="2"/>
                    </a:lnTo>
                    <a:lnTo>
                      <a:pt x="4" y="0"/>
                    </a:lnTo>
                    <a:lnTo>
                      <a:pt x="44" y="93"/>
                    </a:lnTo>
                    <a:lnTo>
                      <a:pt x="71" y="97"/>
                    </a:lnTo>
                    <a:lnTo>
                      <a:pt x="53" y="119"/>
                    </a:lnTo>
                    <a:lnTo>
                      <a:pt x="110" y="232"/>
                    </a:lnTo>
                    <a:lnTo>
                      <a:pt x="10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41"/>
              <p:cNvSpPr/>
              <p:nvPr/>
            </p:nvSpPr>
            <p:spPr>
              <a:xfrm>
                <a:off x="-4650228" y="-2171868"/>
                <a:ext cx="523466" cy="1271276"/>
              </a:xfrm>
              <a:custGeom>
                <a:avLst/>
                <a:gdLst/>
                <a:ahLst/>
                <a:cxnLst/>
                <a:rect l="l" t="t" r="r" b="b"/>
                <a:pathLst>
                  <a:path w="260" h="633" extrusionOk="0">
                    <a:moveTo>
                      <a:pt x="224" y="633"/>
                    </a:moveTo>
                    <a:cubicBezTo>
                      <a:pt x="224" y="582"/>
                      <a:pt x="221" y="515"/>
                      <a:pt x="218" y="450"/>
                    </a:cubicBezTo>
                    <a:cubicBezTo>
                      <a:pt x="215" y="385"/>
                      <a:pt x="211" y="318"/>
                      <a:pt x="211" y="266"/>
                    </a:cubicBezTo>
                    <a:cubicBezTo>
                      <a:pt x="211" y="224"/>
                      <a:pt x="210" y="177"/>
                      <a:pt x="190" y="140"/>
                    </a:cubicBezTo>
                    <a:cubicBezTo>
                      <a:pt x="171" y="104"/>
                      <a:pt x="136" y="81"/>
                      <a:pt x="110" y="69"/>
                    </a:cubicBezTo>
                    <a:cubicBezTo>
                      <a:pt x="76" y="52"/>
                      <a:pt x="37" y="43"/>
                      <a:pt x="0" y="34"/>
                    </a:cubicBezTo>
                    <a:cubicBezTo>
                      <a:pt x="9" y="0"/>
                      <a:pt x="9" y="0"/>
                      <a:pt x="9" y="0"/>
                    </a:cubicBezTo>
                    <a:cubicBezTo>
                      <a:pt x="48" y="9"/>
                      <a:pt x="88" y="19"/>
                      <a:pt x="126" y="37"/>
                    </a:cubicBezTo>
                    <a:cubicBezTo>
                      <a:pt x="169" y="58"/>
                      <a:pt x="202" y="88"/>
                      <a:pt x="221" y="123"/>
                    </a:cubicBezTo>
                    <a:cubicBezTo>
                      <a:pt x="245" y="168"/>
                      <a:pt x="246" y="222"/>
                      <a:pt x="246" y="265"/>
                    </a:cubicBezTo>
                    <a:cubicBezTo>
                      <a:pt x="247" y="317"/>
                      <a:pt x="250" y="384"/>
                      <a:pt x="253" y="448"/>
                    </a:cubicBezTo>
                    <a:cubicBezTo>
                      <a:pt x="256" y="513"/>
                      <a:pt x="259" y="581"/>
                      <a:pt x="260" y="633"/>
                    </a:cubicBezTo>
                    <a:lnTo>
                      <a:pt x="224" y="6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41"/>
              <p:cNvSpPr/>
              <p:nvPr/>
            </p:nvSpPr>
            <p:spPr>
              <a:xfrm>
                <a:off x="-4357337" y="-944217"/>
                <a:ext cx="386400" cy="3804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41"/>
              <p:cNvSpPr/>
              <p:nvPr/>
            </p:nvSpPr>
            <p:spPr>
              <a:xfrm>
                <a:off x="-4307483" y="-894363"/>
                <a:ext cx="286660" cy="280429"/>
              </a:xfrm>
              <a:custGeom>
                <a:avLst/>
                <a:gdLst/>
                <a:ahLst/>
                <a:cxnLst/>
                <a:rect l="l" t="t" r="r" b="b"/>
                <a:pathLst>
                  <a:path w="140" h="139" extrusionOk="0">
                    <a:moveTo>
                      <a:pt x="70" y="139"/>
                    </a:moveTo>
                    <a:cubicBezTo>
                      <a:pt x="32" y="139"/>
                      <a:pt x="0" y="107"/>
                      <a:pt x="0" y="69"/>
                    </a:cubicBezTo>
                    <a:cubicBezTo>
                      <a:pt x="0" y="31"/>
                      <a:pt x="32" y="0"/>
                      <a:pt x="70" y="0"/>
                    </a:cubicBezTo>
                    <a:cubicBezTo>
                      <a:pt x="108" y="0"/>
                      <a:pt x="140" y="31"/>
                      <a:pt x="140" y="69"/>
                    </a:cubicBezTo>
                    <a:cubicBezTo>
                      <a:pt x="140" y="107"/>
                      <a:pt x="108" y="139"/>
                      <a:pt x="70" y="139"/>
                    </a:cubicBezTo>
                    <a:close/>
                    <a:moveTo>
                      <a:pt x="70" y="11"/>
                    </a:moveTo>
                    <a:cubicBezTo>
                      <a:pt x="38" y="11"/>
                      <a:pt x="12" y="37"/>
                      <a:pt x="12" y="69"/>
                    </a:cubicBezTo>
                    <a:cubicBezTo>
                      <a:pt x="12" y="101"/>
                      <a:pt x="38" y="127"/>
                      <a:pt x="70" y="127"/>
                    </a:cubicBezTo>
                    <a:cubicBezTo>
                      <a:pt x="102" y="127"/>
                      <a:pt x="128" y="101"/>
                      <a:pt x="128" y="69"/>
                    </a:cubicBezTo>
                    <a:cubicBezTo>
                      <a:pt x="128" y="37"/>
                      <a:pt x="102" y="11"/>
                      <a:pt x="70" y="1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41"/>
              <p:cNvSpPr/>
              <p:nvPr/>
            </p:nvSpPr>
            <p:spPr>
              <a:xfrm>
                <a:off x="-4245165" y="-832046"/>
                <a:ext cx="162025" cy="155793"/>
              </a:xfrm>
              <a:custGeom>
                <a:avLst/>
                <a:gdLst/>
                <a:ahLst/>
                <a:cxnLst/>
                <a:rect l="l" t="t" r="r" b="b"/>
                <a:pathLst>
                  <a:path w="78" h="77" extrusionOk="0">
                    <a:moveTo>
                      <a:pt x="39" y="77"/>
                    </a:moveTo>
                    <a:cubicBezTo>
                      <a:pt x="18" y="77"/>
                      <a:pt x="0" y="59"/>
                      <a:pt x="0" y="38"/>
                    </a:cubicBezTo>
                    <a:cubicBezTo>
                      <a:pt x="0" y="17"/>
                      <a:pt x="18" y="0"/>
                      <a:pt x="39" y="0"/>
                    </a:cubicBezTo>
                    <a:cubicBezTo>
                      <a:pt x="60" y="0"/>
                      <a:pt x="78" y="17"/>
                      <a:pt x="78" y="38"/>
                    </a:cubicBezTo>
                    <a:cubicBezTo>
                      <a:pt x="78" y="59"/>
                      <a:pt x="60" y="77"/>
                      <a:pt x="39" y="77"/>
                    </a:cubicBezTo>
                    <a:close/>
                    <a:moveTo>
                      <a:pt x="39" y="11"/>
                    </a:moveTo>
                    <a:cubicBezTo>
                      <a:pt x="24" y="11"/>
                      <a:pt x="12" y="23"/>
                      <a:pt x="12" y="38"/>
                    </a:cubicBezTo>
                    <a:cubicBezTo>
                      <a:pt x="12" y="53"/>
                      <a:pt x="24" y="65"/>
                      <a:pt x="39" y="65"/>
                    </a:cubicBezTo>
                    <a:cubicBezTo>
                      <a:pt x="54" y="65"/>
                      <a:pt x="66" y="53"/>
                      <a:pt x="66" y="38"/>
                    </a:cubicBezTo>
                    <a:cubicBezTo>
                      <a:pt x="66" y="23"/>
                      <a:pt x="54" y="11"/>
                      <a:pt x="3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41"/>
              <p:cNvSpPr/>
              <p:nvPr/>
            </p:nvSpPr>
            <p:spPr>
              <a:xfrm>
                <a:off x="-5796866" y="-2209259"/>
                <a:ext cx="567089" cy="691724"/>
              </a:xfrm>
              <a:custGeom>
                <a:avLst/>
                <a:gdLst/>
                <a:ahLst/>
                <a:cxnLst/>
                <a:rect l="l" t="t" r="r" b="b"/>
                <a:pathLst>
                  <a:path w="281" h="343" extrusionOk="0">
                    <a:moveTo>
                      <a:pt x="19" y="343"/>
                    </a:moveTo>
                    <a:cubicBezTo>
                      <a:pt x="0" y="76"/>
                      <a:pt x="269" y="1"/>
                      <a:pt x="272" y="0"/>
                    </a:cubicBezTo>
                    <a:cubicBezTo>
                      <a:pt x="281" y="34"/>
                      <a:pt x="281" y="34"/>
                      <a:pt x="281" y="34"/>
                    </a:cubicBezTo>
                    <a:cubicBezTo>
                      <a:pt x="271" y="37"/>
                      <a:pt x="37" y="102"/>
                      <a:pt x="54" y="341"/>
                    </a:cubicBezTo>
                    <a:lnTo>
                      <a:pt x="19" y="3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41"/>
              <p:cNvSpPr/>
              <p:nvPr/>
            </p:nvSpPr>
            <p:spPr>
              <a:xfrm>
                <a:off x="-5310791" y="-2795041"/>
                <a:ext cx="772500" cy="1071600"/>
              </a:xfrm>
              <a:prstGeom prst="rect">
                <a:avLst/>
              </a:prstGeom>
              <a:solidFill>
                <a:srgbClr val="EFAD9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41"/>
              <p:cNvSpPr/>
              <p:nvPr/>
            </p:nvSpPr>
            <p:spPr>
              <a:xfrm>
                <a:off x="-5267169" y="-2807505"/>
                <a:ext cx="729113" cy="666796"/>
              </a:xfrm>
              <a:custGeom>
                <a:avLst/>
                <a:gdLst/>
                <a:ahLst/>
                <a:cxnLst/>
                <a:rect l="l" t="t" r="r" b="b"/>
                <a:pathLst>
                  <a:path w="362" h="332" extrusionOk="0">
                    <a:moveTo>
                      <a:pt x="0" y="23"/>
                    </a:moveTo>
                    <a:cubicBezTo>
                      <a:pt x="0" y="167"/>
                      <a:pt x="0" y="167"/>
                      <a:pt x="0" y="167"/>
                    </a:cubicBezTo>
                    <a:cubicBezTo>
                      <a:pt x="0" y="258"/>
                      <a:pt x="76" y="332"/>
                      <a:pt x="169" y="332"/>
                    </a:cubicBezTo>
                    <a:cubicBezTo>
                      <a:pt x="217" y="332"/>
                      <a:pt x="217" y="332"/>
                      <a:pt x="217" y="332"/>
                    </a:cubicBezTo>
                    <a:cubicBezTo>
                      <a:pt x="278" y="332"/>
                      <a:pt x="332" y="300"/>
                      <a:pt x="362" y="253"/>
                    </a:cubicBezTo>
                    <a:cubicBezTo>
                      <a:pt x="362" y="0"/>
                      <a:pt x="362" y="0"/>
                      <a:pt x="362" y="0"/>
                    </a:cubicBezTo>
                    <a:cubicBezTo>
                      <a:pt x="2" y="0"/>
                      <a:pt x="2" y="0"/>
                      <a:pt x="2" y="0"/>
                    </a:cubicBezTo>
                    <a:cubicBezTo>
                      <a:pt x="1" y="7"/>
                      <a:pt x="0" y="15"/>
                      <a:pt x="0"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41"/>
              <p:cNvSpPr/>
              <p:nvPr/>
            </p:nvSpPr>
            <p:spPr>
              <a:xfrm>
                <a:off x="-5647305" y="-3181409"/>
                <a:ext cx="435600" cy="405000"/>
              </a:xfrm>
              <a:prstGeom prst="ellipse">
                <a:avLst/>
              </a:prstGeom>
              <a:solidFill>
                <a:srgbClr val="EFAD9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41"/>
              <p:cNvSpPr/>
              <p:nvPr/>
            </p:nvSpPr>
            <p:spPr>
              <a:xfrm>
                <a:off x="-4662691" y="-3137787"/>
                <a:ext cx="411000" cy="380400"/>
              </a:xfrm>
              <a:prstGeom prst="ellipse">
                <a:avLst/>
              </a:prstGeom>
              <a:solidFill>
                <a:srgbClr val="EFAD9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41"/>
              <p:cNvSpPr/>
              <p:nvPr/>
            </p:nvSpPr>
            <p:spPr>
              <a:xfrm>
                <a:off x="-5354414" y="-3623862"/>
                <a:ext cx="934762" cy="1383448"/>
              </a:xfrm>
              <a:custGeom>
                <a:avLst/>
                <a:gdLst/>
                <a:ahLst/>
                <a:cxnLst/>
                <a:rect l="l" t="t" r="r" b="b"/>
                <a:pathLst>
                  <a:path w="463" h="686" extrusionOk="0">
                    <a:moveTo>
                      <a:pt x="231" y="686"/>
                    </a:moveTo>
                    <a:cubicBezTo>
                      <a:pt x="231" y="686"/>
                      <a:pt x="231" y="686"/>
                      <a:pt x="231" y="686"/>
                    </a:cubicBezTo>
                    <a:cubicBezTo>
                      <a:pt x="359" y="686"/>
                      <a:pt x="463" y="582"/>
                      <a:pt x="463" y="454"/>
                    </a:cubicBezTo>
                    <a:cubicBezTo>
                      <a:pt x="463" y="166"/>
                      <a:pt x="463" y="166"/>
                      <a:pt x="463" y="166"/>
                    </a:cubicBezTo>
                    <a:cubicBezTo>
                      <a:pt x="463" y="74"/>
                      <a:pt x="388" y="0"/>
                      <a:pt x="296" y="0"/>
                    </a:cubicBezTo>
                    <a:cubicBezTo>
                      <a:pt x="166" y="0"/>
                      <a:pt x="166" y="0"/>
                      <a:pt x="166" y="0"/>
                    </a:cubicBezTo>
                    <a:cubicBezTo>
                      <a:pt x="74" y="0"/>
                      <a:pt x="0" y="74"/>
                      <a:pt x="0" y="166"/>
                    </a:cubicBezTo>
                    <a:cubicBezTo>
                      <a:pt x="0" y="454"/>
                      <a:pt x="0" y="454"/>
                      <a:pt x="0" y="454"/>
                    </a:cubicBezTo>
                    <a:cubicBezTo>
                      <a:pt x="0" y="582"/>
                      <a:pt x="103" y="686"/>
                      <a:pt x="231" y="686"/>
                    </a:cubicBezTo>
                    <a:close/>
                  </a:path>
                </a:pathLst>
              </a:custGeom>
              <a:solidFill>
                <a:srgbClr val="F1BA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41"/>
              <p:cNvSpPr/>
              <p:nvPr/>
            </p:nvSpPr>
            <p:spPr>
              <a:xfrm>
                <a:off x="-5435426" y="-3798350"/>
                <a:ext cx="934762" cy="685489"/>
              </a:xfrm>
              <a:custGeom>
                <a:avLst/>
                <a:gdLst/>
                <a:ahLst/>
                <a:cxnLst/>
                <a:rect l="l" t="t" r="r" b="b"/>
                <a:pathLst>
                  <a:path w="463" h="339" extrusionOk="0">
                    <a:moveTo>
                      <a:pt x="41" y="339"/>
                    </a:moveTo>
                    <a:cubicBezTo>
                      <a:pt x="72" y="324"/>
                      <a:pt x="85" y="302"/>
                      <a:pt x="90" y="280"/>
                    </a:cubicBezTo>
                    <a:cubicBezTo>
                      <a:pt x="94" y="263"/>
                      <a:pt x="94" y="246"/>
                      <a:pt x="91" y="229"/>
                    </a:cubicBezTo>
                    <a:cubicBezTo>
                      <a:pt x="76" y="148"/>
                      <a:pt x="141" y="146"/>
                      <a:pt x="185" y="159"/>
                    </a:cubicBezTo>
                    <a:cubicBezTo>
                      <a:pt x="222" y="171"/>
                      <a:pt x="221" y="184"/>
                      <a:pt x="315" y="188"/>
                    </a:cubicBezTo>
                    <a:cubicBezTo>
                      <a:pt x="397" y="191"/>
                      <a:pt x="431" y="141"/>
                      <a:pt x="443" y="117"/>
                    </a:cubicBezTo>
                    <a:cubicBezTo>
                      <a:pt x="446" y="110"/>
                      <a:pt x="450" y="103"/>
                      <a:pt x="455" y="97"/>
                    </a:cubicBezTo>
                    <a:cubicBezTo>
                      <a:pt x="463" y="84"/>
                      <a:pt x="462" y="66"/>
                      <a:pt x="456" y="53"/>
                    </a:cubicBezTo>
                    <a:cubicBezTo>
                      <a:pt x="447" y="37"/>
                      <a:pt x="426" y="28"/>
                      <a:pt x="409" y="33"/>
                    </a:cubicBezTo>
                    <a:cubicBezTo>
                      <a:pt x="395" y="38"/>
                      <a:pt x="382" y="50"/>
                      <a:pt x="368" y="45"/>
                    </a:cubicBezTo>
                    <a:cubicBezTo>
                      <a:pt x="347" y="38"/>
                      <a:pt x="347" y="0"/>
                      <a:pt x="322" y="4"/>
                    </a:cubicBezTo>
                    <a:cubicBezTo>
                      <a:pt x="315" y="5"/>
                      <a:pt x="310" y="9"/>
                      <a:pt x="305" y="14"/>
                    </a:cubicBezTo>
                    <a:cubicBezTo>
                      <a:pt x="298" y="23"/>
                      <a:pt x="285" y="36"/>
                      <a:pt x="273" y="30"/>
                    </a:cubicBezTo>
                    <a:cubicBezTo>
                      <a:pt x="260" y="24"/>
                      <a:pt x="260" y="1"/>
                      <a:pt x="237" y="7"/>
                    </a:cubicBezTo>
                    <a:cubicBezTo>
                      <a:pt x="232" y="9"/>
                      <a:pt x="228" y="11"/>
                      <a:pt x="225" y="15"/>
                    </a:cubicBezTo>
                    <a:cubicBezTo>
                      <a:pt x="180" y="61"/>
                      <a:pt x="103" y="49"/>
                      <a:pt x="52" y="86"/>
                    </a:cubicBezTo>
                    <a:cubicBezTo>
                      <a:pt x="15" y="113"/>
                      <a:pt x="0" y="163"/>
                      <a:pt x="2" y="209"/>
                    </a:cubicBezTo>
                    <a:cubicBezTo>
                      <a:pt x="5" y="255"/>
                      <a:pt x="24" y="296"/>
                      <a:pt x="41" y="3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41"/>
              <p:cNvSpPr/>
              <p:nvPr/>
            </p:nvSpPr>
            <p:spPr>
              <a:xfrm>
                <a:off x="-4625301" y="-3580240"/>
                <a:ext cx="230574" cy="423757"/>
              </a:xfrm>
              <a:custGeom>
                <a:avLst/>
                <a:gdLst/>
                <a:ahLst/>
                <a:cxnLst/>
                <a:rect l="l" t="t" r="r" b="b"/>
                <a:pathLst>
                  <a:path w="115" h="212" extrusionOk="0">
                    <a:moveTo>
                      <a:pt x="0" y="45"/>
                    </a:moveTo>
                    <a:cubicBezTo>
                      <a:pt x="8" y="43"/>
                      <a:pt x="17" y="44"/>
                      <a:pt x="24" y="48"/>
                    </a:cubicBezTo>
                    <a:cubicBezTo>
                      <a:pt x="31" y="52"/>
                      <a:pt x="36" y="60"/>
                      <a:pt x="37" y="68"/>
                    </a:cubicBezTo>
                    <a:cubicBezTo>
                      <a:pt x="40" y="81"/>
                      <a:pt x="32" y="94"/>
                      <a:pt x="30" y="108"/>
                    </a:cubicBezTo>
                    <a:cubicBezTo>
                      <a:pt x="26" y="130"/>
                      <a:pt x="35" y="153"/>
                      <a:pt x="49" y="170"/>
                    </a:cubicBezTo>
                    <a:cubicBezTo>
                      <a:pt x="64" y="187"/>
                      <a:pt x="83" y="200"/>
                      <a:pt x="101" y="212"/>
                    </a:cubicBezTo>
                    <a:cubicBezTo>
                      <a:pt x="108" y="186"/>
                      <a:pt x="113" y="160"/>
                      <a:pt x="114" y="133"/>
                    </a:cubicBezTo>
                    <a:cubicBezTo>
                      <a:pt x="115" y="112"/>
                      <a:pt x="115" y="90"/>
                      <a:pt x="109" y="70"/>
                    </a:cubicBezTo>
                    <a:cubicBezTo>
                      <a:pt x="103" y="49"/>
                      <a:pt x="91" y="30"/>
                      <a:pt x="74" y="17"/>
                    </a:cubicBezTo>
                    <a:cubicBezTo>
                      <a:pt x="57" y="5"/>
                      <a:pt x="33" y="0"/>
                      <a:pt x="14" y="8"/>
                    </a:cubicBezTo>
                    <a:lnTo>
                      <a:pt x="0"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41"/>
              <p:cNvSpPr/>
              <p:nvPr/>
            </p:nvSpPr>
            <p:spPr>
              <a:xfrm>
                <a:off x="-4725009" y="-3087933"/>
                <a:ext cx="37800" cy="43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41"/>
              <p:cNvSpPr/>
              <p:nvPr/>
            </p:nvSpPr>
            <p:spPr>
              <a:xfrm>
                <a:off x="-5073986" y="-3087933"/>
                <a:ext cx="43500" cy="43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41"/>
              <p:cNvSpPr/>
              <p:nvPr/>
            </p:nvSpPr>
            <p:spPr>
              <a:xfrm>
                <a:off x="-5242243" y="-3006920"/>
                <a:ext cx="0" cy="0"/>
              </a:xfrm>
              <a:prstGeom prst="ellipse">
                <a:avLst/>
              </a:pr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41"/>
              <p:cNvSpPr/>
              <p:nvPr/>
            </p:nvSpPr>
            <p:spPr>
              <a:xfrm>
                <a:off x="-4650229" y="-3006920"/>
                <a:ext cx="0" cy="0"/>
              </a:xfrm>
              <a:prstGeom prst="ellipse">
                <a:avLst/>
              </a:pr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41"/>
              <p:cNvSpPr/>
              <p:nvPr/>
            </p:nvSpPr>
            <p:spPr>
              <a:xfrm>
                <a:off x="-5111377" y="-2919676"/>
                <a:ext cx="384872" cy="149188"/>
              </a:xfrm>
              <a:custGeom>
                <a:avLst/>
                <a:gdLst/>
                <a:ahLst/>
                <a:cxnLst/>
                <a:rect l="l" t="t" r="r" b="b"/>
                <a:pathLst>
                  <a:path w="193" h="76" extrusionOk="0">
                    <a:moveTo>
                      <a:pt x="134" y="66"/>
                    </a:moveTo>
                    <a:cubicBezTo>
                      <a:pt x="88" y="66"/>
                      <a:pt x="27" y="55"/>
                      <a:pt x="0" y="6"/>
                    </a:cubicBezTo>
                    <a:cubicBezTo>
                      <a:pt x="11" y="0"/>
                      <a:pt x="11" y="0"/>
                      <a:pt x="11" y="0"/>
                    </a:cubicBezTo>
                    <a:cubicBezTo>
                      <a:pt x="51" y="76"/>
                      <a:pt x="189" y="49"/>
                      <a:pt x="190" y="49"/>
                    </a:cubicBezTo>
                    <a:cubicBezTo>
                      <a:pt x="193" y="61"/>
                      <a:pt x="193" y="61"/>
                      <a:pt x="193" y="61"/>
                    </a:cubicBezTo>
                    <a:cubicBezTo>
                      <a:pt x="190" y="61"/>
                      <a:pt x="166" y="66"/>
                      <a:pt x="134" y="6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41"/>
              <p:cNvSpPr/>
              <p:nvPr/>
            </p:nvSpPr>
            <p:spPr>
              <a:xfrm>
                <a:off x="-4793558" y="-3249958"/>
                <a:ext cx="211708" cy="56273"/>
              </a:xfrm>
              <a:custGeom>
                <a:avLst/>
                <a:gdLst/>
                <a:ahLst/>
                <a:cxnLst/>
                <a:rect l="l" t="t" r="r" b="b"/>
                <a:pathLst>
                  <a:path w="107" h="28" extrusionOk="0">
                    <a:moveTo>
                      <a:pt x="27" y="28"/>
                    </a:moveTo>
                    <a:cubicBezTo>
                      <a:pt x="107" y="28"/>
                      <a:pt x="107" y="28"/>
                      <a:pt x="107" y="28"/>
                    </a:cubicBezTo>
                    <a:cubicBezTo>
                      <a:pt x="107" y="28"/>
                      <a:pt x="107" y="28"/>
                      <a:pt x="107" y="28"/>
                    </a:cubicBezTo>
                    <a:cubicBezTo>
                      <a:pt x="107" y="13"/>
                      <a:pt x="95" y="0"/>
                      <a:pt x="80" y="0"/>
                    </a:cubicBezTo>
                    <a:cubicBezTo>
                      <a:pt x="0" y="0"/>
                      <a:pt x="0" y="0"/>
                      <a:pt x="0" y="0"/>
                    </a:cubicBezTo>
                    <a:cubicBezTo>
                      <a:pt x="0" y="0"/>
                      <a:pt x="0" y="0"/>
                      <a:pt x="0" y="0"/>
                    </a:cubicBezTo>
                    <a:cubicBezTo>
                      <a:pt x="0" y="16"/>
                      <a:pt x="12" y="28"/>
                      <a:pt x="27"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41"/>
              <p:cNvSpPr/>
              <p:nvPr/>
            </p:nvSpPr>
            <p:spPr>
              <a:xfrm>
                <a:off x="-5179926" y="-3256190"/>
                <a:ext cx="211708" cy="56273"/>
              </a:xfrm>
              <a:custGeom>
                <a:avLst/>
                <a:gdLst/>
                <a:ahLst/>
                <a:cxnLst/>
                <a:rect l="l" t="t" r="r" b="b"/>
                <a:pathLst>
                  <a:path w="107" h="28" extrusionOk="0">
                    <a:moveTo>
                      <a:pt x="79" y="28"/>
                    </a:moveTo>
                    <a:cubicBezTo>
                      <a:pt x="0" y="28"/>
                      <a:pt x="0" y="28"/>
                      <a:pt x="0" y="28"/>
                    </a:cubicBezTo>
                    <a:cubicBezTo>
                      <a:pt x="0" y="28"/>
                      <a:pt x="0" y="28"/>
                      <a:pt x="0" y="28"/>
                    </a:cubicBezTo>
                    <a:cubicBezTo>
                      <a:pt x="0" y="12"/>
                      <a:pt x="12" y="0"/>
                      <a:pt x="27" y="0"/>
                    </a:cubicBezTo>
                    <a:cubicBezTo>
                      <a:pt x="107" y="0"/>
                      <a:pt x="107" y="0"/>
                      <a:pt x="107" y="0"/>
                    </a:cubicBezTo>
                    <a:cubicBezTo>
                      <a:pt x="107" y="0"/>
                      <a:pt x="107" y="0"/>
                      <a:pt x="107" y="0"/>
                    </a:cubicBezTo>
                    <a:cubicBezTo>
                      <a:pt x="107" y="15"/>
                      <a:pt x="95" y="28"/>
                      <a:pt x="79"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41"/>
              <p:cNvSpPr/>
              <p:nvPr/>
            </p:nvSpPr>
            <p:spPr>
              <a:xfrm>
                <a:off x="-4918193" y="-2695334"/>
                <a:ext cx="155544" cy="55945"/>
              </a:xfrm>
              <a:custGeom>
                <a:avLst/>
                <a:gdLst/>
                <a:ahLst/>
                <a:cxnLst/>
                <a:rect l="l" t="t" r="r" b="b"/>
                <a:pathLst>
                  <a:path w="78" h="27" extrusionOk="0">
                    <a:moveTo>
                      <a:pt x="68" y="0"/>
                    </a:moveTo>
                    <a:cubicBezTo>
                      <a:pt x="10" y="0"/>
                      <a:pt x="10" y="0"/>
                      <a:pt x="10" y="0"/>
                    </a:cubicBezTo>
                    <a:cubicBezTo>
                      <a:pt x="2" y="0"/>
                      <a:pt x="0" y="10"/>
                      <a:pt x="6" y="13"/>
                    </a:cubicBezTo>
                    <a:cubicBezTo>
                      <a:pt x="22" y="21"/>
                      <a:pt x="45" y="27"/>
                      <a:pt x="71" y="13"/>
                    </a:cubicBezTo>
                    <a:cubicBezTo>
                      <a:pt x="78" y="10"/>
                      <a:pt x="75" y="0"/>
                      <a:pt x="68" y="0"/>
                    </a:cubicBezTo>
                    <a:close/>
                  </a:path>
                </a:pathLst>
              </a:custGeom>
              <a:solidFill>
                <a:srgbClr val="FFFFFF">
                  <a:alpha val="53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41"/>
              <p:cNvSpPr/>
              <p:nvPr/>
            </p:nvSpPr>
            <p:spPr>
              <a:xfrm>
                <a:off x="-4830949" y="-3162714"/>
                <a:ext cx="299123" cy="224810"/>
              </a:xfrm>
              <a:custGeom>
                <a:avLst/>
                <a:gdLst/>
                <a:ahLst/>
                <a:cxnLst/>
                <a:rect l="l" t="t" r="r" b="b"/>
                <a:pathLst>
                  <a:path w="150" h="111" extrusionOk="0">
                    <a:moveTo>
                      <a:pt x="95" y="111"/>
                    </a:moveTo>
                    <a:cubicBezTo>
                      <a:pt x="55" y="111"/>
                      <a:pt x="55" y="111"/>
                      <a:pt x="55" y="111"/>
                    </a:cubicBezTo>
                    <a:cubicBezTo>
                      <a:pt x="25" y="111"/>
                      <a:pt x="0" y="86"/>
                      <a:pt x="0" y="56"/>
                    </a:cubicBezTo>
                    <a:cubicBezTo>
                      <a:pt x="0" y="25"/>
                      <a:pt x="25" y="0"/>
                      <a:pt x="55" y="0"/>
                    </a:cubicBezTo>
                    <a:cubicBezTo>
                      <a:pt x="95" y="0"/>
                      <a:pt x="95" y="0"/>
                      <a:pt x="95" y="0"/>
                    </a:cubicBezTo>
                    <a:cubicBezTo>
                      <a:pt x="126" y="0"/>
                      <a:pt x="150" y="25"/>
                      <a:pt x="150" y="56"/>
                    </a:cubicBezTo>
                    <a:cubicBezTo>
                      <a:pt x="150" y="86"/>
                      <a:pt x="126" y="111"/>
                      <a:pt x="95" y="111"/>
                    </a:cubicBezTo>
                    <a:close/>
                    <a:moveTo>
                      <a:pt x="55" y="12"/>
                    </a:moveTo>
                    <a:cubicBezTo>
                      <a:pt x="31" y="12"/>
                      <a:pt x="12" y="32"/>
                      <a:pt x="12" y="56"/>
                    </a:cubicBezTo>
                    <a:cubicBezTo>
                      <a:pt x="12" y="80"/>
                      <a:pt x="31" y="100"/>
                      <a:pt x="55" y="100"/>
                    </a:cubicBezTo>
                    <a:cubicBezTo>
                      <a:pt x="95" y="100"/>
                      <a:pt x="95" y="100"/>
                      <a:pt x="95" y="100"/>
                    </a:cubicBezTo>
                    <a:cubicBezTo>
                      <a:pt x="119" y="100"/>
                      <a:pt x="139" y="80"/>
                      <a:pt x="139" y="56"/>
                    </a:cubicBezTo>
                    <a:cubicBezTo>
                      <a:pt x="139" y="32"/>
                      <a:pt x="119" y="12"/>
                      <a:pt x="95" y="12"/>
                    </a:cubicBezTo>
                    <a:lnTo>
                      <a:pt x="55" y="1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41"/>
              <p:cNvSpPr/>
              <p:nvPr/>
            </p:nvSpPr>
            <p:spPr>
              <a:xfrm>
                <a:off x="-5217316" y="-3162714"/>
                <a:ext cx="299123" cy="224810"/>
              </a:xfrm>
              <a:custGeom>
                <a:avLst/>
                <a:gdLst/>
                <a:ahLst/>
                <a:cxnLst/>
                <a:rect l="l" t="t" r="r" b="b"/>
                <a:pathLst>
                  <a:path w="150" h="111" extrusionOk="0">
                    <a:moveTo>
                      <a:pt x="95" y="111"/>
                    </a:moveTo>
                    <a:cubicBezTo>
                      <a:pt x="55" y="111"/>
                      <a:pt x="55" y="111"/>
                      <a:pt x="55" y="111"/>
                    </a:cubicBezTo>
                    <a:cubicBezTo>
                      <a:pt x="25" y="111"/>
                      <a:pt x="0" y="86"/>
                      <a:pt x="0" y="56"/>
                    </a:cubicBezTo>
                    <a:cubicBezTo>
                      <a:pt x="0" y="25"/>
                      <a:pt x="25" y="0"/>
                      <a:pt x="55" y="0"/>
                    </a:cubicBezTo>
                    <a:cubicBezTo>
                      <a:pt x="95" y="0"/>
                      <a:pt x="95" y="0"/>
                      <a:pt x="95" y="0"/>
                    </a:cubicBezTo>
                    <a:cubicBezTo>
                      <a:pt x="125" y="0"/>
                      <a:pt x="150" y="25"/>
                      <a:pt x="150" y="56"/>
                    </a:cubicBezTo>
                    <a:cubicBezTo>
                      <a:pt x="150" y="86"/>
                      <a:pt x="125" y="111"/>
                      <a:pt x="95" y="111"/>
                    </a:cubicBezTo>
                    <a:close/>
                    <a:moveTo>
                      <a:pt x="55" y="12"/>
                    </a:moveTo>
                    <a:cubicBezTo>
                      <a:pt x="31" y="12"/>
                      <a:pt x="11" y="32"/>
                      <a:pt x="11" y="56"/>
                    </a:cubicBezTo>
                    <a:cubicBezTo>
                      <a:pt x="11" y="80"/>
                      <a:pt x="31" y="100"/>
                      <a:pt x="55" y="100"/>
                    </a:cubicBezTo>
                    <a:cubicBezTo>
                      <a:pt x="95" y="100"/>
                      <a:pt x="95" y="100"/>
                      <a:pt x="95" y="100"/>
                    </a:cubicBezTo>
                    <a:cubicBezTo>
                      <a:pt x="119" y="100"/>
                      <a:pt x="138" y="80"/>
                      <a:pt x="138" y="56"/>
                    </a:cubicBezTo>
                    <a:cubicBezTo>
                      <a:pt x="138" y="32"/>
                      <a:pt x="119" y="12"/>
                      <a:pt x="95" y="12"/>
                    </a:cubicBezTo>
                    <a:lnTo>
                      <a:pt x="55" y="1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41"/>
              <p:cNvSpPr/>
              <p:nvPr/>
            </p:nvSpPr>
            <p:spPr>
              <a:xfrm>
                <a:off x="-4899498" y="-3069238"/>
                <a:ext cx="205647" cy="193184"/>
              </a:xfrm>
              <a:custGeom>
                <a:avLst/>
                <a:gdLst/>
                <a:ahLst/>
                <a:cxnLst/>
                <a:rect l="l" t="t" r="r" b="b"/>
                <a:pathLst>
                  <a:path w="33" h="31" extrusionOk="0">
                    <a:moveTo>
                      <a:pt x="33" y="31"/>
                    </a:moveTo>
                    <a:lnTo>
                      <a:pt x="0" y="31"/>
                    </a:lnTo>
                    <a:lnTo>
                      <a:pt x="0" y="27"/>
                    </a:lnTo>
                    <a:lnTo>
                      <a:pt x="25" y="27"/>
                    </a:lnTo>
                    <a:lnTo>
                      <a:pt x="2" y="3"/>
                    </a:lnTo>
                    <a:lnTo>
                      <a:pt x="5" y="0"/>
                    </a:lnTo>
                    <a:lnTo>
                      <a:pt x="33"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41"/>
              <p:cNvSpPr/>
              <p:nvPr/>
            </p:nvSpPr>
            <p:spPr>
              <a:xfrm>
                <a:off x="-4930656" y="-3094165"/>
                <a:ext cx="118372" cy="56273"/>
              </a:xfrm>
              <a:custGeom>
                <a:avLst/>
                <a:gdLst/>
                <a:ahLst/>
                <a:cxnLst/>
                <a:rect l="l" t="t" r="r" b="b"/>
                <a:pathLst>
                  <a:path w="58" h="28" extrusionOk="0">
                    <a:moveTo>
                      <a:pt x="5" y="28"/>
                    </a:moveTo>
                    <a:cubicBezTo>
                      <a:pt x="0" y="18"/>
                      <a:pt x="0" y="18"/>
                      <a:pt x="0" y="18"/>
                    </a:cubicBezTo>
                    <a:cubicBezTo>
                      <a:pt x="32" y="0"/>
                      <a:pt x="57" y="17"/>
                      <a:pt x="58" y="18"/>
                    </a:cubicBezTo>
                    <a:cubicBezTo>
                      <a:pt x="52" y="28"/>
                      <a:pt x="52" y="28"/>
                      <a:pt x="52" y="28"/>
                    </a:cubicBezTo>
                    <a:cubicBezTo>
                      <a:pt x="51" y="27"/>
                      <a:pt x="31" y="14"/>
                      <a:pt x="5" y="28"/>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41"/>
              <p:cNvSpPr/>
              <p:nvPr/>
            </p:nvSpPr>
            <p:spPr>
              <a:xfrm>
                <a:off x="-4569216" y="-31315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41"/>
              <p:cNvSpPr/>
              <p:nvPr/>
            </p:nvSpPr>
            <p:spPr>
              <a:xfrm>
                <a:off x="-5360646" y="-3131555"/>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41"/>
              <p:cNvSpPr/>
              <p:nvPr/>
            </p:nvSpPr>
            <p:spPr>
              <a:xfrm>
                <a:off x="-5310792" y="-1991148"/>
                <a:ext cx="791430" cy="2436607"/>
              </a:xfrm>
              <a:custGeom>
                <a:avLst/>
                <a:gdLst/>
                <a:ahLst/>
                <a:cxnLst/>
                <a:rect l="l" t="t" r="r" b="b"/>
                <a:pathLst>
                  <a:path w="127" h="391" extrusionOk="0">
                    <a:moveTo>
                      <a:pt x="123" y="0"/>
                    </a:moveTo>
                    <a:lnTo>
                      <a:pt x="81" y="0"/>
                    </a:lnTo>
                    <a:lnTo>
                      <a:pt x="63" y="40"/>
                    </a:lnTo>
                    <a:lnTo>
                      <a:pt x="42" y="0"/>
                    </a:lnTo>
                    <a:lnTo>
                      <a:pt x="0" y="0"/>
                    </a:lnTo>
                    <a:lnTo>
                      <a:pt x="0" y="240"/>
                    </a:lnTo>
                    <a:lnTo>
                      <a:pt x="0" y="391"/>
                    </a:lnTo>
                    <a:lnTo>
                      <a:pt x="127" y="391"/>
                    </a:lnTo>
                    <a:lnTo>
                      <a:pt x="123"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41"/>
              <p:cNvSpPr/>
              <p:nvPr/>
            </p:nvSpPr>
            <p:spPr>
              <a:xfrm>
                <a:off x="-6064832" y="-1561159"/>
                <a:ext cx="747808" cy="884906"/>
              </a:xfrm>
              <a:custGeom>
                <a:avLst/>
                <a:gdLst/>
                <a:ahLst/>
                <a:cxnLst/>
                <a:rect l="l" t="t" r="r" b="b"/>
                <a:pathLst>
                  <a:path w="120" h="142" extrusionOk="0">
                    <a:moveTo>
                      <a:pt x="23" y="142"/>
                    </a:moveTo>
                    <a:lnTo>
                      <a:pt x="6" y="133"/>
                    </a:lnTo>
                    <a:lnTo>
                      <a:pt x="0" y="47"/>
                    </a:lnTo>
                    <a:lnTo>
                      <a:pt x="55" y="0"/>
                    </a:lnTo>
                    <a:lnTo>
                      <a:pt x="115" y="40"/>
                    </a:lnTo>
                    <a:lnTo>
                      <a:pt x="120" y="126"/>
                    </a:lnTo>
                    <a:lnTo>
                      <a:pt x="104" y="137"/>
                    </a:lnTo>
                    <a:lnTo>
                      <a:pt x="97" y="128"/>
                    </a:lnTo>
                    <a:lnTo>
                      <a:pt x="108" y="120"/>
                    </a:lnTo>
                    <a:lnTo>
                      <a:pt x="104" y="47"/>
                    </a:lnTo>
                    <a:lnTo>
                      <a:pt x="56" y="14"/>
                    </a:lnTo>
                    <a:lnTo>
                      <a:pt x="12" y="52"/>
                    </a:lnTo>
                    <a:lnTo>
                      <a:pt x="17" y="126"/>
                    </a:lnTo>
                    <a:lnTo>
                      <a:pt x="28" y="132"/>
                    </a:lnTo>
                    <a:lnTo>
                      <a:pt x="23" y="1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41"/>
              <p:cNvSpPr/>
              <p:nvPr/>
            </p:nvSpPr>
            <p:spPr>
              <a:xfrm>
                <a:off x="-5921502" y="-732338"/>
                <a:ext cx="93476" cy="81059"/>
              </a:xfrm>
              <a:custGeom>
                <a:avLst/>
                <a:gdLst/>
                <a:ahLst/>
                <a:cxnLst/>
                <a:rect l="l" t="t" r="r" b="b"/>
                <a:pathLst>
                  <a:path w="48" h="43" extrusionOk="0">
                    <a:moveTo>
                      <a:pt x="36" y="8"/>
                    </a:moveTo>
                    <a:cubicBezTo>
                      <a:pt x="28" y="4"/>
                      <a:pt x="28" y="4"/>
                      <a:pt x="28" y="4"/>
                    </a:cubicBezTo>
                    <a:cubicBezTo>
                      <a:pt x="19" y="0"/>
                      <a:pt x="9" y="3"/>
                      <a:pt x="4" y="12"/>
                    </a:cubicBezTo>
                    <a:cubicBezTo>
                      <a:pt x="4" y="12"/>
                      <a:pt x="4" y="12"/>
                      <a:pt x="4" y="12"/>
                    </a:cubicBezTo>
                    <a:cubicBezTo>
                      <a:pt x="0" y="20"/>
                      <a:pt x="4" y="31"/>
                      <a:pt x="12" y="35"/>
                    </a:cubicBezTo>
                    <a:cubicBezTo>
                      <a:pt x="20" y="39"/>
                      <a:pt x="20" y="39"/>
                      <a:pt x="20" y="39"/>
                    </a:cubicBezTo>
                    <a:cubicBezTo>
                      <a:pt x="29" y="43"/>
                      <a:pt x="39" y="40"/>
                      <a:pt x="44" y="31"/>
                    </a:cubicBezTo>
                    <a:cubicBezTo>
                      <a:pt x="44" y="31"/>
                      <a:pt x="44" y="31"/>
                      <a:pt x="44" y="31"/>
                    </a:cubicBezTo>
                    <a:cubicBezTo>
                      <a:pt x="48" y="23"/>
                      <a:pt x="44" y="12"/>
                      <a:pt x="36"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41"/>
              <p:cNvSpPr/>
              <p:nvPr/>
            </p:nvSpPr>
            <p:spPr>
              <a:xfrm>
                <a:off x="-5510207" y="-763497"/>
                <a:ext cx="93725" cy="93227"/>
              </a:xfrm>
              <a:custGeom>
                <a:avLst/>
                <a:gdLst/>
                <a:ahLst/>
                <a:cxnLst/>
                <a:rect l="l" t="t" r="r" b="b"/>
                <a:pathLst>
                  <a:path w="47" h="44" extrusionOk="0">
                    <a:moveTo>
                      <a:pt x="10" y="10"/>
                    </a:moveTo>
                    <a:cubicBezTo>
                      <a:pt x="17" y="5"/>
                      <a:pt x="17" y="5"/>
                      <a:pt x="17" y="5"/>
                    </a:cubicBezTo>
                    <a:cubicBezTo>
                      <a:pt x="25" y="0"/>
                      <a:pt x="36" y="2"/>
                      <a:pt x="41" y="10"/>
                    </a:cubicBezTo>
                    <a:cubicBezTo>
                      <a:pt x="41" y="10"/>
                      <a:pt x="41" y="10"/>
                      <a:pt x="41" y="10"/>
                    </a:cubicBezTo>
                    <a:cubicBezTo>
                      <a:pt x="47" y="18"/>
                      <a:pt x="45" y="28"/>
                      <a:pt x="37" y="34"/>
                    </a:cubicBezTo>
                    <a:cubicBezTo>
                      <a:pt x="29" y="39"/>
                      <a:pt x="29" y="39"/>
                      <a:pt x="29" y="39"/>
                    </a:cubicBezTo>
                    <a:cubicBezTo>
                      <a:pt x="21" y="44"/>
                      <a:pt x="10" y="42"/>
                      <a:pt x="5" y="34"/>
                    </a:cubicBezTo>
                    <a:cubicBezTo>
                      <a:pt x="5" y="34"/>
                      <a:pt x="5" y="34"/>
                      <a:pt x="5" y="34"/>
                    </a:cubicBezTo>
                    <a:cubicBezTo>
                      <a:pt x="0" y="26"/>
                      <a:pt x="2" y="15"/>
                      <a:pt x="10"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41"/>
              <p:cNvSpPr/>
              <p:nvPr/>
            </p:nvSpPr>
            <p:spPr>
              <a:xfrm>
                <a:off x="-5323255" y="-1698257"/>
                <a:ext cx="0" cy="1869600"/>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41"/>
              <p:cNvSpPr/>
              <p:nvPr/>
            </p:nvSpPr>
            <p:spPr>
              <a:xfrm>
                <a:off x="-4550521" y="-1685793"/>
                <a:ext cx="43622" cy="2131253"/>
              </a:xfrm>
              <a:custGeom>
                <a:avLst/>
                <a:gdLst/>
                <a:ahLst/>
                <a:cxnLst/>
                <a:rect l="l" t="t" r="r" b="b"/>
                <a:pathLst>
                  <a:path w="7" h="342" extrusionOk="0">
                    <a:moveTo>
                      <a:pt x="3" y="342"/>
                    </a:moveTo>
                    <a:lnTo>
                      <a:pt x="0" y="0"/>
                    </a:lnTo>
                    <a:lnTo>
                      <a:pt x="3" y="0"/>
                    </a:lnTo>
                    <a:lnTo>
                      <a:pt x="7" y="342"/>
                    </a:lnTo>
                    <a:lnTo>
                      <a:pt x="3" y="3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2"/>
          <p:cNvSpPr txBox="1">
            <a:spLocks noGrp="1"/>
          </p:cNvSpPr>
          <p:nvPr>
            <p:ph type="title"/>
          </p:nvPr>
        </p:nvSpPr>
        <p:spPr>
          <a:xfrm>
            <a:off x="2162100" y="1053511"/>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Introduction</a:t>
            </a:r>
            <a:endParaRPr dirty="0">
              <a:effectLst>
                <a:outerShdw blurRad="38100" dist="38100" dir="2700000" algn="tl">
                  <a:srgbClr val="000000">
                    <a:alpha val="43137"/>
                  </a:srgbClr>
                </a:outerShdw>
              </a:effectLst>
            </a:endParaRPr>
          </a:p>
        </p:txBody>
      </p:sp>
      <p:sp>
        <p:nvSpPr>
          <p:cNvPr id="529" name="Google Shape;529;p42"/>
          <p:cNvSpPr txBox="1">
            <a:spLocks noGrp="1"/>
          </p:cNvSpPr>
          <p:nvPr>
            <p:ph type="subTitle" idx="1"/>
          </p:nvPr>
        </p:nvSpPr>
        <p:spPr>
          <a:xfrm>
            <a:off x="921773" y="1796551"/>
            <a:ext cx="7071853" cy="2506357"/>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Accessing quality healthcare quickly is crucial for effective treatment and patient satisfaction.</a:t>
            </a:r>
          </a:p>
          <a:p>
            <a:pPr algn="l">
              <a:buFont typeface="Arial" panose="020B0604020202020204" pitchFamily="34" charset="0"/>
              <a:buChar char="•"/>
            </a:pPr>
            <a:endPar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endParaRPr>
          </a:p>
          <a:p>
            <a:pPr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Finding the right doctor can be a significant challenge:</a:t>
            </a:r>
          </a:p>
          <a:p>
            <a:pPr marL="742950" lvl="1"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Locating specialists suited to patients' needs.</a:t>
            </a:r>
          </a:p>
          <a:p>
            <a:pPr marL="742950" lvl="1"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Enduring long wait times for appointments.</a:t>
            </a:r>
          </a:p>
          <a:p>
            <a:pPr marL="742950" lvl="1"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Relying on unreliable or insufficient reviews.</a:t>
            </a:r>
          </a:p>
          <a:p>
            <a:pPr marL="742950" lvl="1" indent="-285750" algn="l">
              <a:buFont typeface="Arial" panose="020B0604020202020204" pitchFamily="34" charset="0"/>
              <a:buChar char="•"/>
            </a:pPr>
            <a:endPar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endParaRPr>
          </a:p>
          <a:p>
            <a:pPr marL="438150"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These obstacles can lead to:</a:t>
            </a:r>
          </a:p>
          <a:p>
            <a:pPr marL="742950" lvl="1"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Delayed care.</a:t>
            </a:r>
          </a:p>
          <a:p>
            <a:pPr marL="742950" lvl="1"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Patient frustration.</a:t>
            </a:r>
          </a:p>
          <a:p>
            <a:pPr marL="742950" lvl="1" indent="-285750" algn="l">
              <a:buFont typeface="Arial" panose="020B0604020202020204" pitchFamily="34" charset="0"/>
              <a:buChar char="•"/>
            </a:pPr>
            <a:r>
              <a:rPr lang="en-US"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Lower overall satisfaction with healthcare.</a:t>
            </a:r>
          </a:p>
        </p:txBody>
      </p:sp>
      <p:grpSp>
        <p:nvGrpSpPr>
          <p:cNvPr id="530" name="Google Shape;530;p42"/>
          <p:cNvGrpSpPr/>
          <p:nvPr/>
        </p:nvGrpSpPr>
        <p:grpSpPr>
          <a:xfrm>
            <a:off x="0" y="141425"/>
            <a:ext cx="2500225" cy="1631375"/>
            <a:chOff x="0" y="141425"/>
            <a:chExt cx="2500225" cy="1631375"/>
          </a:xfrm>
        </p:grpSpPr>
        <p:pic>
          <p:nvPicPr>
            <p:cNvPr id="531" name="Google Shape;531;p42"/>
            <p:cNvPicPr preferRelativeResize="0"/>
            <p:nvPr/>
          </p:nvPicPr>
          <p:blipFill rotWithShape="1">
            <a:blip r:embed="rId3">
              <a:alphaModFix/>
            </a:blip>
            <a:srcRect r="34262" b="71113"/>
            <a:stretch/>
          </p:blipFill>
          <p:spPr>
            <a:xfrm>
              <a:off x="0" y="141425"/>
              <a:ext cx="2317698" cy="815500"/>
            </a:xfrm>
            <a:prstGeom prst="rect">
              <a:avLst/>
            </a:prstGeom>
            <a:noFill/>
            <a:ln>
              <a:noFill/>
            </a:ln>
          </p:spPr>
        </p:pic>
        <p:grpSp>
          <p:nvGrpSpPr>
            <p:cNvPr id="532" name="Google Shape;532;p42"/>
            <p:cNvGrpSpPr/>
            <p:nvPr/>
          </p:nvGrpSpPr>
          <p:grpSpPr>
            <a:xfrm>
              <a:off x="399925" y="330153"/>
              <a:ext cx="2100300" cy="1442647"/>
              <a:chOff x="150725" y="-4232672"/>
              <a:chExt cx="2100300" cy="1442647"/>
            </a:xfrm>
          </p:grpSpPr>
          <p:sp>
            <p:nvSpPr>
              <p:cNvPr id="533" name="Google Shape;533;p42"/>
              <p:cNvSpPr/>
              <p:nvPr/>
            </p:nvSpPr>
            <p:spPr>
              <a:xfrm>
                <a:off x="751227" y="-4232672"/>
                <a:ext cx="899778" cy="468893"/>
              </a:xfrm>
              <a:custGeom>
                <a:avLst/>
                <a:gdLst/>
                <a:ahLst/>
                <a:cxnLst/>
                <a:rect l="l" t="t" r="r" b="b"/>
                <a:pathLst>
                  <a:path w="710" h="370" extrusionOk="0">
                    <a:moveTo>
                      <a:pt x="710" y="370"/>
                    </a:moveTo>
                    <a:cubicBezTo>
                      <a:pt x="0" y="370"/>
                      <a:pt x="0" y="370"/>
                      <a:pt x="0" y="370"/>
                    </a:cubicBezTo>
                    <a:cubicBezTo>
                      <a:pt x="0" y="121"/>
                      <a:pt x="0" y="121"/>
                      <a:pt x="0" y="121"/>
                    </a:cubicBezTo>
                    <a:cubicBezTo>
                      <a:pt x="0" y="54"/>
                      <a:pt x="54" y="0"/>
                      <a:pt x="121" y="0"/>
                    </a:cubicBezTo>
                    <a:cubicBezTo>
                      <a:pt x="589" y="0"/>
                      <a:pt x="589" y="0"/>
                      <a:pt x="589" y="0"/>
                    </a:cubicBezTo>
                    <a:cubicBezTo>
                      <a:pt x="656" y="0"/>
                      <a:pt x="710" y="54"/>
                      <a:pt x="710" y="121"/>
                    </a:cubicBezTo>
                    <a:lnTo>
                      <a:pt x="710" y="370"/>
                    </a:lnTo>
                    <a:close/>
                    <a:moveTo>
                      <a:pt x="56" y="314"/>
                    </a:moveTo>
                    <a:cubicBezTo>
                      <a:pt x="654" y="314"/>
                      <a:pt x="654" y="314"/>
                      <a:pt x="654" y="314"/>
                    </a:cubicBezTo>
                    <a:cubicBezTo>
                      <a:pt x="654" y="121"/>
                      <a:pt x="654" y="121"/>
                      <a:pt x="654" y="121"/>
                    </a:cubicBezTo>
                    <a:cubicBezTo>
                      <a:pt x="654" y="85"/>
                      <a:pt x="625" y="56"/>
                      <a:pt x="589" y="56"/>
                    </a:cubicBezTo>
                    <a:cubicBezTo>
                      <a:pt x="121" y="56"/>
                      <a:pt x="121" y="56"/>
                      <a:pt x="121" y="56"/>
                    </a:cubicBezTo>
                    <a:cubicBezTo>
                      <a:pt x="85" y="56"/>
                      <a:pt x="56" y="85"/>
                      <a:pt x="56" y="121"/>
                    </a:cubicBezTo>
                    <a:lnTo>
                      <a:pt x="56" y="3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42"/>
              <p:cNvSpPr/>
              <p:nvPr/>
            </p:nvSpPr>
            <p:spPr>
              <a:xfrm>
                <a:off x="150725" y="-3959725"/>
                <a:ext cx="2100300" cy="1169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42"/>
              <p:cNvSpPr/>
              <p:nvPr/>
            </p:nvSpPr>
            <p:spPr>
              <a:xfrm>
                <a:off x="239675" y="-3871675"/>
                <a:ext cx="1922400" cy="993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42"/>
              <p:cNvSpPr/>
              <p:nvPr/>
            </p:nvSpPr>
            <p:spPr>
              <a:xfrm>
                <a:off x="872107" y="-3701830"/>
                <a:ext cx="653923" cy="653916"/>
              </a:xfrm>
              <a:custGeom>
                <a:avLst/>
                <a:gdLst/>
                <a:ahLst/>
                <a:cxnLst/>
                <a:rect l="l" t="t" r="r" b="b"/>
                <a:pathLst>
                  <a:path w="520" h="520" extrusionOk="0">
                    <a:moveTo>
                      <a:pt x="260" y="520"/>
                    </a:moveTo>
                    <a:cubicBezTo>
                      <a:pt x="116" y="520"/>
                      <a:pt x="0" y="404"/>
                      <a:pt x="0" y="260"/>
                    </a:cubicBezTo>
                    <a:cubicBezTo>
                      <a:pt x="0" y="117"/>
                      <a:pt x="116" y="0"/>
                      <a:pt x="260" y="0"/>
                    </a:cubicBezTo>
                    <a:cubicBezTo>
                      <a:pt x="403" y="0"/>
                      <a:pt x="520" y="117"/>
                      <a:pt x="520" y="260"/>
                    </a:cubicBezTo>
                    <a:cubicBezTo>
                      <a:pt x="520" y="404"/>
                      <a:pt x="403" y="520"/>
                      <a:pt x="260" y="520"/>
                    </a:cubicBezTo>
                    <a:close/>
                    <a:moveTo>
                      <a:pt x="260" y="19"/>
                    </a:moveTo>
                    <a:cubicBezTo>
                      <a:pt x="127" y="19"/>
                      <a:pt x="18" y="127"/>
                      <a:pt x="18" y="260"/>
                    </a:cubicBezTo>
                    <a:cubicBezTo>
                      <a:pt x="18" y="393"/>
                      <a:pt x="127" y="502"/>
                      <a:pt x="260" y="502"/>
                    </a:cubicBezTo>
                    <a:cubicBezTo>
                      <a:pt x="393" y="502"/>
                      <a:pt x="502" y="393"/>
                      <a:pt x="502" y="260"/>
                    </a:cubicBezTo>
                    <a:cubicBezTo>
                      <a:pt x="502" y="127"/>
                      <a:pt x="393" y="19"/>
                      <a:pt x="260" y="1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42"/>
              <p:cNvSpPr/>
              <p:nvPr/>
            </p:nvSpPr>
            <p:spPr>
              <a:xfrm>
                <a:off x="1152862" y="-3549757"/>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42"/>
              <p:cNvSpPr/>
              <p:nvPr/>
            </p:nvSpPr>
            <p:spPr>
              <a:xfrm>
                <a:off x="1028082" y="-3421079"/>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9" name="Google Shape;539;p42"/>
              <p:cNvGrpSpPr/>
              <p:nvPr/>
            </p:nvGrpSpPr>
            <p:grpSpPr>
              <a:xfrm>
                <a:off x="899817" y="-3674143"/>
                <a:ext cx="598495" cy="598542"/>
                <a:chOff x="1831927" y="-1269916"/>
                <a:chExt cx="473830" cy="473830"/>
              </a:xfrm>
            </p:grpSpPr>
            <p:sp>
              <p:nvSpPr>
                <p:cNvPr id="540" name="Google Shape;540;p42"/>
                <p:cNvSpPr/>
                <p:nvPr/>
              </p:nvSpPr>
              <p:spPr>
                <a:xfrm rot="669091">
                  <a:off x="1867130" y="-1234712"/>
                  <a:ext cx="403423" cy="403423"/>
                </a:xfrm>
                <a:custGeom>
                  <a:avLst/>
                  <a:gdLst/>
                  <a:ahLst/>
                  <a:cxnLst/>
                  <a:rect l="l" t="t" r="r" b="b"/>
                  <a:pathLst>
                    <a:path w="788" h="788" extrusionOk="0">
                      <a:moveTo>
                        <a:pt x="749" y="323"/>
                      </a:moveTo>
                      <a:cubicBezTo>
                        <a:pt x="709" y="127"/>
                        <a:pt x="519" y="0"/>
                        <a:pt x="323" y="39"/>
                      </a:cubicBezTo>
                      <a:cubicBezTo>
                        <a:pt x="127" y="78"/>
                        <a:pt x="0" y="269"/>
                        <a:pt x="39" y="465"/>
                      </a:cubicBezTo>
                      <a:cubicBezTo>
                        <a:pt x="78" y="661"/>
                        <a:pt x="269" y="788"/>
                        <a:pt x="465" y="749"/>
                      </a:cubicBezTo>
                      <a:cubicBezTo>
                        <a:pt x="661" y="709"/>
                        <a:pt x="788" y="519"/>
                        <a:pt x="749" y="323"/>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42"/>
                <p:cNvSpPr/>
                <p:nvPr/>
              </p:nvSpPr>
              <p:spPr>
                <a:xfrm rot="669089">
                  <a:off x="2022709" y="-1139329"/>
                  <a:ext cx="93661" cy="212721"/>
                </a:xfrm>
                <a:custGeom>
                  <a:avLst/>
                  <a:gdLst/>
                  <a:ahLst/>
                  <a:cxnLst/>
                  <a:rect l="l" t="t" r="r" b="b"/>
                  <a:pathLst>
                    <a:path w="59" h="134" extrusionOk="0">
                      <a:moveTo>
                        <a:pt x="59" y="127"/>
                      </a:moveTo>
                      <a:lnTo>
                        <a:pt x="25" y="134"/>
                      </a:lnTo>
                      <a:lnTo>
                        <a:pt x="0" y="7"/>
                      </a:lnTo>
                      <a:lnTo>
                        <a:pt x="34" y="0"/>
                      </a:lnTo>
                      <a:lnTo>
                        <a:pt x="59" y="12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42"/>
                <p:cNvSpPr/>
                <p:nvPr/>
              </p:nvSpPr>
              <p:spPr>
                <a:xfrm rot="669089">
                  <a:off x="1963973" y="-1080593"/>
                  <a:ext cx="211134" cy="95248"/>
                </a:xfrm>
                <a:custGeom>
                  <a:avLst/>
                  <a:gdLst/>
                  <a:ahLst/>
                  <a:cxnLst/>
                  <a:rect l="l" t="t" r="r" b="b"/>
                  <a:pathLst>
                    <a:path w="133" h="60" extrusionOk="0">
                      <a:moveTo>
                        <a:pt x="7" y="60"/>
                      </a:moveTo>
                      <a:lnTo>
                        <a:pt x="0" y="26"/>
                      </a:lnTo>
                      <a:lnTo>
                        <a:pt x="126" y="0"/>
                      </a:lnTo>
                      <a:lnTo>
                        <a:pt x="133" y="34"/>
                      </a:lnTo>
                      <a:lnTo>
                        <a:pt x="7" y="6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43" name="Google Shape;543;p42"/>
          <p:cNvGrpSpPr/>
          <p:nvPr/>
        </p:nvGrpSpPr>
        <p:grpSpPr>
          <a:xfrm>
            <a:off x="6505982" y="3729900"/>
            <a:ext cx="2917130" cy="1126211"/>
            <a:chOff x="6505982" y="3729900"/>
            <a:chExt cx="2917130" cy="1126211"/>
          </a:xfrm>
        </p:grpSpPr>
        <p:pic>
          <p:nvPicPr>
            <p:cNvPr id="544" name="Google Shape;544;p42"/>
            <p:cNvPicPr preferRelativeResize="0"/>
            <p:nvPr/>
          </p:nvPicPr>
          <p:blipFill rotWithShape="1">
            <a:blip r:embed="rId3">
              <a:alphaModFix/>
            </a:blip>
            <a:srcRect r="34262" b="71113"/>
            <a:stretch/>
          </p:blipFill>
          <p:spPr>
            <a:xfrm>
              <a:off x="6981900" y="3729900"/>
              <a:ext cx="2317698" cy="815500"/>
            </a:xfrm>
            <a:prstGeom prst="rect">
              <a:avLst/>
            </a:prstGeom>
            <a:noFill/>
            <a:ln>
              <a:noFill/>
            </a:ln>
          </p:spPr>
        </p:pic>
        <p:grpSp>
          <p:nvGrpSpPr>
            <p:cNvPr id="545" name="Google Shape;545;p42"/>
            <p:cNvGrpSpPr/>
            <p:nvPr/>
          </p:nvGrpSpPr>
          <p:grpSpPr>
            <a:xfrm>
              <a:off x="6505982" y="3816940"/>
              <a:ext cx="2917130" cy="1039171"/>
              <a:chOff x="5899424" y="3474788"/>
              <a:chExt cx="3905650" cy="1391312"/>
            </a:xfrm>
          </p:grpSpPr>
          <p:sp>
            <p:nvSpPr>
              <p:cNvPr id="546" name="Google Shape;546;p42"/>
              <p:cNvSpPr/>
              <p:nvPr/>
            </p:nvSpPr>
            <p:spPr>
              <a:xfrm>
                <a:off x="6248812" y="3643243"/>
                <a:ext cx="3225900" cy="1029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42"/>
              <p:cNvSpPr/>
              <p:nvPr/>
            </p:nvSpPr>
            <p:spPr>
              <a:xfrm>
                <a:off x="6392310" y="3799219"/>
                <a:ext cx="2944835" cy="711254"/>
              </a:xfrm>
              <a:custGeom>
                <a:avLst/>
                <a:gdLst/>
                <a:ahLst/>
                <a:cxnLst/>
                <a:rect l="l" t="t" r="r" b="b"/>
                <a:pathLst>
                  <a:path w="472" h="114" extrusionOk="0">
                    <a:moveTo>
                      <a:pt x="472" y="114"/>
                    </a:moveTo>
                    <a:lnTo>
                      <a:pt x="0" y="114"/>
                    </a:lnTo>
                    <a:lnTo>
                      <a:pt x="0" y="0"/>
                    </a:lnTo>
                    <a:lnTo>
                      <a:pt x="472" y="0"/>
                    </a:lnTo>
                    <a:lnTo>
                      <a:pt x="472" y="114"/>
                    </a:lnTo>
                    <a:close/>
                    <a:moveTo>
                      <a:pt x="2" y="112"/>
                    </a:moveTo>
                    <a:lnTo>
                      <a:pt x="469" y="112"/>
                    </a:lnTo>
                    <a:lnTo>
                      <a:pt x="469" y="2"/>
                    </a:lnTo>
                    <a:lnTo>
                      <a:pt x="2" y="2"/>
                    </a:lnTo>
                    <a:lnTo>
                      <a:pt x="2" y="11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42"/>
              <p:cNvSpPr/>
              <p:nvPr/>
            </p:nvSpPr>
            <p:spPr>
              <a:xfrm>
                <a:off x="6610677"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42"/>
              <p:cNvSpPr/>
              <p:nvPr/>
            </p:nvSpPr>
            <p:spPr>
              <a:xfrm>
                <a:off x="6835283" y="3811698"/>
                <a:ext cx="18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42"/>
              <p:cNvSpPr/>
              <p:nvPr/>
            </p:nvSpPr>
            <p:spPr>
              <a:xfrm>
                <a:off x="7066128"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42"/>
              <p:cNvSpPr/>
              <p:nvPr/>
            </p:nvSpPr>
            <p:spPr>
              <a:xfrm>
                <a:off x="7290734"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42"/>
              <p:cNvSpPr/>
              <p:nvPr/>
            </p:nvSpPr>
            <p:spPr>
              <a:xfrm>
                <a:off x="7515340"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42"/>
              <p:cNvSpPr/>
              <p:nvPr/>
            </p:nvSpPr>
            <p:spPr>
              <a:xfrm>
                <a:off x="7739946" y="3811698"/>
                <a:ext cx="18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42"/>
              <p:cNvSpPr/>
              <p:nvPr/>
            </p:nvSpPr>
            <p:spPr>
              <a:xfrm>
                <a:off x="7970791"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42"/>
              <p:cNvSpPr/>
              <p:nvPr/>
            </p:nvSpPr>
            <p:spPr>
              <a:xfrm>
                <a:off x="8195397"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42"/>
              <p:cNvSpPr/>
              <p:nvPr/>
            </p:nvSpPr>
            <p:spPr>
              <a:xfrm>
                <a:off x="8420003"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42"/>
              <p:cNvSpPr/>
              <p:nvPr/>
            </p:nvSpPr>
            <p:spPr>
              <a:xfrm>
                <a:off x="8644609" y="3811698"/>
                <a:ext cx="18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42"/>
              <p:cNvSpPr/>
              <p:nvPr/>
            </p:nvSpPr>
            <p:spPr>
              <a:xfrm>
                <a:off x="8875455"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42"/>
              <p:cNvSpPr/>
              <p:nvPr/>
            </p:nvSpPr>
            <p:spPr>
              <a:xfrm>
                <a:off x="9100061" y="3811698"/>
                <a:ext cx="12900" cy="6993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42"/>
              <p:cNvSpPr/>
              <p:nvPr/>
            </p:nvSpPr>
            <p:spPr>
              <a:xfrm>
                <a:off x="6398549" y="4030065"/>
                <a:ext cx="2932200" cy="18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42"/>
              <p:cNvSpPr/>
              <p:nvPr/>
            </p:nvSpPr>
            <p:spPr>
              <a:xfrm>
                <a:off x="6398549" y="4267149"/>
                <a:ext cx="2932200" cy="12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42"/>
              <p:cNvSpPr/>
              <p:nvPr/>
            </p:nvSpPr>
            <p:spPr>
              <a:xfrm>
                <a:off x="5899424" y="3474788"/>
                <a:ext cx="3905650" cy="1391312"/>
              </a:xfrm>
              <a:custGeom>
                <a:avLst/>
                <a:gdLst/>
                <a:ahLst/>
                <a:cxnLst/>
                <a:rect l="l" t="t" r="r" b="b"/>
                <a:pathLst>
                  <a:path w="626" h="223" extrusionOk="0">
                    <a:moveTo>
                      <a:pt x="500" y="223"/>
                    </a:moveTo>
                    <a:lnTo>
                      <a:pt x="500" y="11"/>
                    </a:lnTo>
                    <a:lnTo>
                      <a:pt x="456" y="110"/>
                    </a:lnTo>
                    <a:lnTo>
                      <a:pt x="375" y="110"/>
                    </a:lnTo>
                    <a:lnTo>
                      <a:pt x="331" y="223"/>
                    </a:lnTo>
                    <a:lnTo>
                      <a:pt x="331" y="11"/>
                    </a:lnTo>
                    <a:lnTo>
                      <a:pt x="287" y="110"/>
                    </a:lnTo>
                    <a:lnTo>
                      <a:pt x="204" y="110"/>
                    </a:lnTo>
                    <a:lnTo>
                      <a:pt x="160" y="223"/>
                    </a:lnTo>
                    <a:lnTo>
                      <a:pt x="160" y="11"/>
                    </a:lnTo>
                    <a:lnTo>
                      <a:pt x="116" y="110"/>
                    </a:lnTo>
                    <a:lnTo>
                      <a:pt x="0" y="110"/>
                    </a:lnTo>
                    <a:lnTo>
                      <a:pt x="0" y="108"/>
                    </a:lnTo>
                    <a:lnTo>
                      <a:pt x="114" y="108"/>
                    </a:lnTo>
                    <a:lnTo>
                      <a:pt x="162" y="0"/>
                    </a:lnTo>
                    <a:lnTo>
                      <a:pt x="162" y="210"/>
                    </a:lnTo>
                    <a:lnTo>
                      <a:pt x="203" y="108"/>
                    </a:lnTo>
                    <a:lnTo>
                      <a:pt x="285" y="108"/>
                    </a:lnTo>
                    <a:lnTo>
                      <a:pt x="333" y="0"/>
                    </a:lnTo>
                    <a:lnTo>
                      <a:pt x="333" y="210"/>
                    </a:lnTo>
                    <a:lnTo>
                      <a:pt x="374" y="108"/>
                    </a:lnTo>
                    <a:lnTo>
                      <a:pt x="455" y="108"/>
                    </a:lnTo>
                    <a:lnTo>
                      <a:pt x="503" y="0"/>
                    </a:lnTo>
                    <a:lnTo>
                      <a:pt x="503" y="210"/>
                    </a:lnTo>
                    <a:lnTo>
                      <a:pt x="543" y="108"/>
                    </a:lnTo>
                    <a:lnTo>
                      <a:pt x="626" y="109"/>
                    </a:lnTo>
                    <a:lnTo>
                      <a:pt x="626" y="111"/>
                    </a:lnTo>
                    <a:lnTo>
                      <a:pt x="545" y="110"/>
                    </a:lnTo>
                    <a:lnTo>
                      <a:pt x="500" y="223"/>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a:spLocks noGrp="1"/>
          </p:cNvSpPr>
          <p:nvPr>
            <p:ph type="title"/>
          </p:nvPr>
        </p:nvSpPr>
        <p:spPr>
          <a:xfrm>
            <a:off x="720000" y="445025"/>
            <a:ext cx="4035392" cy="107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Problem Statement</a:t>
            </a:r>
            <a:endParaRPr dirty="0">
              <a:effectLst>
                <a:outerShdw blurRad="38100" dist="38100" dir="2700000" algn="tl">
                  <a:srgbClr val="000000">
                    <a:alpha val="43137"/>
                  </a:srgbClr>
                </a:outerShdw>
              </a:effectLst>
            </a:endParaRPr>
          </a:p>
        </p:txBody>
      </p:sp>
      <p:sp>
        <p:nvSpPr>
          <p:cNvPr id="575" name="Google Shape;575;p44"/>
          <p:cNvSpPr txBox="1">
            <a:spLocks noGrp="1"/>
          </p:cNvSpPr>
          <p:nvPr>
            <p:ph type="subTitle" idx="1"/>
          </p:nvPr>
        </p:nvSpPr>
        <p:spPr>
          <a:xfrm>
            <a:off x="404035" y="1166736"/>
            <a:ext cx="5448451" cy="3522590"/>
          </a:xfrm>
          <a:prstGeom prst="rect">
            <a:avLst/>
          </a:prstGeom>
        </p:spPr>
        <p:txBody>
          <a:bodyPr spcFirstLastPara="1" wrap="square" lIns="91425" tIns="91425" rIns="91425" bIns="91425" anchor="t" anchorCtr="0">
            <a:noAutofit/>
          </a:bodyPr>
          <a:lstStyle/>
          <a:p>
            <a:pPr>
              <a:buClr>
                <a:schemeClr val="tx1">
                  <a:lumMod val="75000"/>
                </a:schemeClr>
              </a:buCl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Current Challenges:</a:t>
            </a:r>
          </a:p>
          <a:p>
            <a:pPr algn="l">
              <a:buClr>
                <a:schemeClr val="tx1">
                  <a:lumMod val="75000"/>
                </a:schemeClr>
              </a:buClr>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Finding Specialists: Patients struggle to locate doctors with the right expertise.</a:t>
            </a:r>
          </a:p>
          <a:p>
            <a:pPr algn="l">
              <a:buClr>
                <a:schemeClr val="tx1">
                  <a:lumMod val="75000"/>
                </a:schemeClr>
              </a:buClr>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Location Constraints: Limited access to nearby healthcare professionals, especially in rural areas.</a:t>
            </a:r>
          </a:p>
          <a:p>
            <a:pPr algn="l">
              <a:buClr>
                <a:schemeClr val="tx1">
                  <a:lumMod val="75000"/>
                </a:schemeClr>
              </a:buClr>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Long Wait Times: Difficulty in securing timely appointments with preferred doctors.</a:t>
            </a:r>
          </a:p>
          <a:p>
            <a:pPr algn="l">
              <a:buClr>
                <a:schemeClr val="tx1">
                  <a:lumMod val="75000"/>
                </a:schemeClr>
              </a:buClr>
              <a:buFont typeface="Arial" panose="020B0604020202020204" pitchFamily="34" charset="0"/>
              <a:buChar char="•"/>
            </a:pPr>
            <a:endPar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endParaRPr>
          </a:p>
          <a:p>
            <a:pPr>
              <a:buClr>
                <a:schemeClr val="tx1">
                  <a:lumMod val="75000"/>
                </a:schemeClr>
              </a:buCl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Impact:</a:t>
            </a:r>
          </a:p>
          <a:p>
            <a:pPr algn="l">
              <a:buClr>
                <a:schemeClr val="tx1">
                  <a:lumMod val="75000"/>
                </a:schemeClr>
              </a:buClr>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Delayed Treatments: Prolonged search and wait times result in delayed medical care.</a:t>
            </a:r>
          </a:p>
          <a:p>
            <a:pPr algn="l">
              <a:buClr>
                <a:schemeClr val="tx1">
                  <a:lumMod val="75000"/>
                </a:schemeClr>
              </a:buClr>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Patient Dissatisfaction: Frustration due to inefficiencies and lack of reliable information.</a:t>
            </a:r>
          </a:p>
        </p:txBody>
      </p:sp>
      <p:grpSp>
        <p:nvGrpSpPr>
          <p:cNvPr id="576" name="Google Shape;576;p44"/>
          <p:cNvGrpSpPr/>
          <p:nvPr/>
        </p:nvGrpSpPr>
        <p:grpSpPr>
          <a:xfrm>
            <a:off x="4910250" y="1593966"/>
            <a:ext cx="4145558" cy="3265497"/>
            <a:chOff x="4755392" y="1338504"/>
            <a:chExt cx="4145558" cy="3265497"/>
          </a:xfrm>
        </p:grpSpPr>
        <p:pic>
          <p:nvPicPr>
            <p:cNvPr id="577" name="Google Shape;577;p44"/>
            <p:cNvPicPr preferRelativeResize="0"/>
            <p:nvPr/>
          </p:nvPicPr>
          <p:blipFill rotWithShape="1">
            <a:blip r:embed="rId3">
              <a:alphaModFix/>
            </a:blip>
            <a:srcRect t="8856" r="5069" b="49755"/>
            <a:stretch/>
          </p:blipFill>
          <p:spPr>
            <a:xfrm>
              <a:off x="5553875" y="3287500"/>
              <a:ext cx="3347076" cy="1168399"/>
            </a:xfrm>
            <a:prstGeom prst="rect">
              <a:avLst/>
            </a:prstGeom>
            <a:noFill/>
            <a:ln>
              <a:noFill/>
            </a:ln>
          </p:spPr>
        </p:pic>
        <p:grpSp>
          <p:nvGrpSpPr>
            <p:cNvPr id="578" name="Google Shape;578;p44"/>
            <p:cNvGrpSpPr/>
            <p:nvPr/>
          </p:nvGrpSpPr>
          <p:grpSpPr>
            <a:xfrm>
              <a:off x="4755392" y="2889338"/>
              <a:ext cx="4007023" cy="1714663"/>
              <a:chOff x="4795292" y="1406038"/>
              <a:chExt cx="4007023" cy="1714663"/>
            </a:xfrm>
          </p:grpSpPr>
          <p:sp>
            <p:nvSpPr>
              <p:cNvPr id="579" name="Google Shape;579;p44"/>
              <p:cNvSpPr/>
              <p:nvPr/>
            </p:nvSpPr>
            <p:spPr>
              <a:xfrm>
                <a:off x="6292049" y="1623652"/>
                <a:ext cx="1014053" cy="149650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44"/>
              <p:cNvSpPr/>
              <p:nvPr/>
            </p:nvSpPr>
            <p:spPr>
              <a:xfrm>
                <a:off x="6292049" y="1697959"/>
                <a:ext cx="1014053" cy="7422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44"/>
              <p:cNvSpPr/>
              <p:nvPr/>
            </p:nvSpPr>
            <p:spPr>
              <a:xfrm>
                <a:off x="6589277" y="1406038"/>
                <a:ext cx="435227" cy="509535"/>
              </a:xfrm>
              <a:custGeom>
                <a:avLst/>
                <a:gdLst/>
                <a:ahLst/>
                <a:cxnLst/>
                <a:rect l="l" t="t" r="r" b="b"/>
                <a:pathLst>
                  <a:path w="254" h="299" extrusionOk="0">
                    <a:moveTo>
                      <a:pt x="127" y="299"/>
                    </a:moveTo>
                    <a:cubicBezTo>
                      <a:pt x="127" y="299"/>
                      <a:pt x="127" y="299"/>
                      <a:pt x="127" y="299"/>
                    </a:cubicBezTo>
                    <a:cubicBezTo>
                      <a:pt x="127" y="299"/>
                      <a:pt x="127" y="299"/>
                      <a:pt x="127" y="299"/>
                    </a:cubicBezTo>
                    <a:cubicBezTo>
                      <a:pt x="51" y="272"/>
                      <a:pt x="0" y="200"/>
                      <a:pt x="0" y="119"/>
                    </a:cubicBezTo>
                    <a:cubicBezTo>
                      <a:pt x="0" y="0"/>
                      <a:pt x="0" y="0"/>
                      <a:pt x="0" y="0"/>
                    </a:cubicBezTo>
                    <a:cubicBezTo>
                      <a:pt x="254" y="0"/>
                      <a:pt x="254" y="0"/>
                      <a:pt x="254" y="0"/>
                    </a:cubicBezTo>
                    <a:cubicBezTo>
                      <a:pt x="254" y="119"/>
                      <a:pt x="254" y="119"/>
                      <a:pt x="254" y="119"/>
                    </a:cubicBezTo>
                    <a:cubicBezTo>
                      <a:pt x="254" y="200"/>
                      <a:pt x="203" y="272"/>
                      <a:pt x="127" y="29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44"/>
              <p:cNvSpPr/>
              <p:nvPr/>
            </p:nvSpPr>
            <p:spPr>
              <a:xfrm>
                <a:off x="6780352" y="1512191"/>
                <a:ext cx="58175" cy="22267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44"/>
              <p:cNvSpPr/>
              <p:nvPr/>
            </p:nvSpPr>
            <p:spPr>
              <a:xfrm>
                <a:off x="6695430" y="1591806"/>
                <a:ext cx="222670" cy="6419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44"/>
              <p:cNvSpPr/>
              <p:nvPr/>
            </p:nvSpPr>
            <p:spPr>
              <a:xfrm>
                <a:off x="6514970" y="2706412"/>
                <a:ext cx="594457" cy="413997"/>
              </a:xfrm>
              <a:custGeom>
                <a:avLst/>
                <a:gdLst/>
                <a:ahLst/>
                <a:cxnLst/>
                <a:rect l="l" t="t" r="r" b="b"/>
                <a:pathLst>
                  <a:path w="112" h="78" extrusionOk="0">
                    <a:moveTo>
                      <a:pt x="112" y="78"/>
                    </a:moveTo>
                    <a:lnTo>
                      <a:pt x="110" y="78"/>
                    </a:lnTo>
                    <a:lnTo>
                      <a:pt x="110" y="2"/>
                    </a:lnTo>
                    <a:lnTo>
                      <a:pt x="3" y="2"/>
                    </a:lnTo>
                    <a:lnTo>
                      <a:pt x="3" y="78"/>
                    </a:lnTo>
                    <a:lnTo>
                      <a:pt x="0" y="78"/>
                    </a:lnTo>
                    <a:lnTo>
                      <a:pt x="0" y="0"/>
                    </a:lnTo>
                    <a:lnTo>
                      <a:pt x="112" y="0"/>
                    </a:lnTo>
                    <a:lnTo>
                      <a:pt x="112" y="78"/>
                    </a:ln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44"/>
              <p:cNvSpPr/>
              <p:nvPr/>
            </p:nvSpPr>
            <p:spPr>
              <a:xfrm>
                <a:off x="6419432" y="2674566"/>
                <a:ext cx="790380" cy="7422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44"/>
              <p:cNvSpPr/>
              <p:nvPr/>
            </p:nvSpPr>
            <p:spPr>
              <a:xfrm>
                <a:off x="6806890" y="2711720"/>
                <a:ext cx="11033" cy="408229"/>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44"/>
              <p:cNvSpPr/>
              <p:nvPr/>
            </p:nvSpPr>
            <p:spPr>
              <a:xfrm>
                <a:off x="6499047" y="2377338"/>
                <a:ext cx="201691" cy="206998"/>
              </a:xfrm>
              <a:custGeom>
                <a:avLst/>
                <a:gdLst/>
                <a:ahLst/>
                <a:cxnLst/>
                <a:rect l="l" t="t" r="r" b="b"/>
                <a:pathLst>
                  <a:path w="38" h="39" extrusionOk="0">
                    <a:moveTo>
                      <a:pt x="38" y="39"/>
                    </a:moveTo>
                    <a:lnTo>
                      <a:pt x="0" y="39"/>
                    </a:lnTo>
                    <a:lnTo>
                      <a:pt x="0" y="0"/>
                    </a:lnTo>
                    <a:lnTo>
                      <a:pt x="38" y="0"/>
                    </a:lnTo>
                    <a:lnTo>
                      <a:pt x="38" y="39"/>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44"/>
              <p:cNvSpPr/>
              <p:nvPr/>
            </p:nvSpPr>
            <p:spPr>
              <a:xfrm>
                <a:off x="6445970" y="2568413"/>
                <a:ext cx="307927"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44"/>
              <p:cNvSpPr/>
              <p:nvPr/>
            </p:nvSpPr>
            <p:spPr>
              <a:xfrm>
                <a:off x="6960812" y="2377338"/>
                <a:ext cx="201691" cy="206998"/>
              </a:xfrm>
              <a:custGeom>
                <a:avLst/>
                <a:gdLst/>
                <a:ahLst/>
                <a:cxnLst/>
                <a:rect l="l" t="t" r="r" b="b"/>
                <a:pathLst>
                  <a:path w="38" h="39" extrusionOk="0">
                    <a:moveTo>
                      <a:pt x="38" y="39"/>
                    </a:moveTo>
                    <a:lnTo>
                      <a:pt x="0" y="39"/>
                    </a:lnTo>
                    <a:lnTo>
                      <a:pt x="0" y="0"/>
                    </a:lnTo>
                    <a:lnTo>
                      <a:pt x="38" y="0"/>
                    </a:lnTo>
                    <a:lnTo>
                      <a:pt x="38" y="39"/>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44"/>
              <p:cNvSpPr/>
              <p:nvPr/>
            </p:nvSpPr>
            <p:spPr>
              <a:xfrm>
                <a:off x="6907736" y="2568413"/>
                <a:ext cx="307927"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44"/>
              <p:cNvSpPr/>
              <p:nvPr/>
            </p:nvSpPr>
            <p:spPr>
              <a:xfrm>
                <a:off x="6499047" y="1989880"/>
                <a:ext cx="201691" cy="201691"/>
              </a:xfrm>
              <a:custGeom>
                <a:avLst/>
                <a:gdLst/>
                <a:ahLst/>
                <a:cxnLst/>
                <a:rect l="l" t="t" r="r" b="b"/>
                <a:pathLst>
                  <a:path w="38" h="38" extrusionOk="0">
                    <a:moveTo>
                      <a:pt x="38" y="38"/>
                    </a:moveTo>
                    <a:lnTo>
                      <a:pt x="0" y="38"/>
                    </a:lnTo>
                    <a:lnTo>
                      <a:pt x="0" y="0"/>
                    </a:lnTo>
                    <a:lnTo>
                      <a:pt x="38" y="0"/>
                    </a:lnTo>
                    <a:lnTo>
                      <a:pt x="38" y="38"/>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44"/>
              <p:cNvSpPr/>
              <p:nvPr/>
            </p:nvSpPr>
            <p:spPr>
              <a:xfrm>
                <a:off x="6445970" y="2180955"/>
                <a:ext cx="307927"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44"/>
              <p:cNvSpPr/>
              <p:nvPr/>
            </p:nvSpPr>
            <p:spPr>
              <a:xfrm>
                <a:off x="6960812" y="1989880"/>
                <a:ext cx="201691" cy="201691"/>
              </a:xfrm>
              <a:custGeom>
                <a:avLst/>
                <a:gdLst/>
                <a:ahLst/>
                <a:cxnLst/>
                <a:rect l="l" t="t" r="r" b="b"/>
                <a:pathLst>
                  <a:path w="38" h="38" extrusionOk="0">
                    <a:moveTo>
                      <a:pt x="38" y="38"/>
                    </a:moveTo>
                    <a:lnTo>
                      <a:pt x="0" y="38"/>
                    </a:lnTo>
                    <a:lnTo>
                      <a:pt x="0" y="0"/>
                    </a:lnTo>
                    <a:lnTo>
                      <a:pt x="38" y="0"/>
                    </a:lnTo>
                    <a:lnTo>
                      <a:pt x="38" y="38"/>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44"/>
              <p:cNvSpPr/>
              <p:nvPr/>
            </p:nvSpPr>
            <p:spPr>
              <a:xfrm>
                <a:off x="6907736" y="2180955"/>
                <a:ext cx="307927"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44"/>
              <p:cNvSpPr/>
              <p:nvPr/>
            </p:nvSpPr>
            <p:spPr>
              <a:xfrm>
                <a:off x="6599892" y="2796642"/>
                <a:ext cx="122368" cy="1384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4"/>
              <p:cNvSpPr/>
              <p:nvPr/>
            </p:nvSpPr>
            <p:spPr>
              <a:xfrm>
                <a:off x="6913043" y="2796642"/>
                <a:ext cx="116350" cy="1384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4"/>
              <p:cNvSpPr/>
              <p:nvPr/>
            </p:nvSpPr>
            <p:spPr>
              <a:xfrm>
                <a:off x="4795292" y="2234031"/>
                <a:ext cx="1496506" cy="88667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8" name="Google Shape;598;p44"/>
              <p:cNvSpPr/>
              <p:nvPr/>
            </p:nvSpPr>
            <p:spPr>
              <a:xfrm>
                <a:off x="6281433" y="2425107"/>
                <a:ext cx="16048" cy="69509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44"/>
              <p:cNvSpPr/>
              <p:nvPr/>
            </p:nvSpPr>
            <p:spPr>
              <a:xfrm>
                <a:off x="4959829" y="2743566"/>
                <a:ext cx="206998" cy="206998"/>
              </a:xfrm>
              <a:custGeom>
                <a:avLst/>
                <a:gdLst/>
                <a:ahLst/>
                <a:cxnLst/>
                <a:rect l="l" t="t" r="r" b="b"/>
                <a:pathLst>
                  <a:path w="39" h="39" extrusionOk="0">
                    <a:moveTo>
                      <a:pt x="39" y="39"/>
                    </a:moveTo>
                    <a:lnTo>
                      <a:pt x="0" y="39"/>
                    </a:lnTo>
                    <a:lnTo>
                      <a:pt x="0" y="0"/>
                    </a:lnTo>
                    <a:lnTo>
                      <a:pt x="39" y="0"/>
                    </a:lnTo>
                    <a:lnTo>
                      <a:pt x="39" y="39"/>
                    </a:lnTo>
                    <a:close/>
                    <a:moveTo>
                      <a:pt x="2" y="37"/>
                    </a:moveTo>
                    <a:lnTo>
                      <a:pt x="36" y="37"/>
                    </a:lnTo>
                    <a:lnTo>
                      <a:pt x="36" y="3"/>
                    </a:lnTo>
                    <a:lnTo>
                      <a:pt x="2" y="3"/>
                    </a:lnTo>
                    <a:lnTo>
                      <a:pt x="2" y="3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44"/>
              <p:cNvSpPr/>
              <p:nvPr/>
            </p:nvSpPr>
            <p:spPr>
              <a:xfrm>
                <a:off x="4906753" y="2939949"/>
                <a:ext cx="312942"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44"/>
              <p:cNvSpPr/>
              <p:nvPr/>
            </p:nvSpPr>
            <p:spPr>
              <a:xfrm>
                <a:off x="5421595" y="2743566"/>
                <a:ext cx="206998" cy="206998"/>
              </a:xfrm>
              <a:custGeom>
                <a:avLst/>
                <a:gdLst/>
                <a:ahLst/>
                <a:cxnLst/>
                <a:rect l="l" t="t" r="r" b="b"/>
                <a:pathLst>
                  <a:path w="39" h="39" extrusionOk="0">
                    <a:moveTo>
                      <a:pt x="39" y="39"/>
                    </a:moveTo>
                    <a:lnTo>
                      <a:pt x="0" y="39"/>
                    </a:lnTo>
                    <a:lnTo>
                      <a:pt x="0" y="0"/>
                    </a:lnTo>
                    <a:lnTo>
                      <a:pt x="39" y="0"/>
                    </a:lnTo>
                    <a:lnTo>
                      <a:pt x="39" y="39"/>
                    </a:lnTo>
                    <a:close/>
                    <a:moveTo>
                      <a:pt x="2" y="37"/>
                    </a:moveTo>
                    <a:lnTo>
                      <a:pt x="36" y="37"/>
                    </a:lnTo>
                    <a:lnTo>
                      <a:pt x="36" y="3"/>
                    </a:lnTo>
                    <a:lnTo>
                      <a:pt x="2" y="3"/>
                    </a:lnTo>
                    <a:lnTo>
                      <a:pt x="2" y="3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44"/>
              <p:cNvSpPr/>
              <p:nvPr/>
            </p:nvSpPr>
            <p:spPr>
              <a:xfrm>
                <a:off x="5368518" y="2939949"/>
                <a:ext cx="307927"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44"/>
              <p:cNvSpPr/>
              <p:nvPr/>
            </p:nvSpPr>
            <p:spPr>
              <a:xfrm>
                <a:off x="5878052" y="2743566"/>
                <a:ext cx="212306" cy="206998"/>
              </a:xfrm>
              <a:custGeom>
                <a:avLst/>
                <a:gdLst/>
                <a:ahLst/>
                <a:cxnLst/>
                <a:rect l="l" t="t" r="r" b="b"/>
                <a:pathLst>
                  <a:path w="40" h="39" extrusionOk="0">
                    <a:moveTo>
                      <a:pt x="40" y="39"/>
                    </a:moveTo>
                    <a:lnTo>
                      <a:pt x="0" y="39"/>
                    </a:lnTo>
                    <a:lnTo>
                      <a:pt x="0" y="0"/>
                    </a:lnTo>
                    <a:lnTo>
                      <a:pt x="40" y="0"/>
                    </a:lnTo>
                    <a:lnTo>
                      <a:pt x="40" y="39"/>
                    </a:lnTo>
                    <a:close/>
                    <a:moveTo>
                      <a:pt x="3" y="37"/>
                    </a:moveTo>
                    <a:lnTo>
                      <a:pt x="37" y="37"/>
                    </a:lnTo>
                    <a:lnTo>
                      <a:pt x="37" y="3"/>
                    </a:lnTo>
                    <a:lnTo>
                      <a:pt x="3" y="3"/>
                    </a:lnTo>
                    <a:lnTo>
                      <a:pt x="3" y="3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44"/>
              <p:cNvSpPr/>
              <p:nvPr/>
            </p:nvSpPr>
            <p:spPr>
              <a:xfrm>
                <a:off x="5830283" y="2939949"/>
                <a:ext cx="307927"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44"/>
              <p:cNvSpPr/>
              <p:nvPr/>
            </p:nvSpPr>
            <p:spPr>
              <a:xfrm>
                <a:off x="4959829" y="2377338"/>
                <a:ext cx="206998" cy="206998"/>
              </a:xfrm>
              <a:custGeom>
                <a:avLst/>
                <a:gdLst/>
                <a:ahLst/>
                <a:cxnLst/>
                <a:rect l="l" t="t" r="r" b="b"/>
                <a:pathLst>
                  <a:path w="39" h="39" extrusionOk="0">
                    <a:moveTo>
                      <a:pt x="39" y="39"/>
                    </a:moveTo>
                    <a:lnTo>
                      <a:pt x="0" y="39"/>
                    </a:lnTo>
                    <a:lnTo>
                      <a:pt x="0" y="0"/>
                    </a:lnTo>
                    <a:lnTo>
                      <a:pt x="39" y="0"/>
                    </a:lnTo>
                    <a:lnTo>
                      <a:pt x="39" y="39"/>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44"/>
              <p:cNvSpPr/>
              <p:nvPr/>
            </p:nvSpPr>
            <p:spPr>
              <a:xfrm>
                <a:off x="4906753" y="2568413"/>
                <a:ext cx="312942"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44"/>
              <p:cNvSpPr/>
              <p:nvPr/>
            </p:nvSpPr>
            <p:spPr>
              <a:xfrm>
                <a:off x="5421595" y="2377338"/>
                <a:ext cx="206998" cy="206998"/>
              </a:xfrm>
              <a:custGeom>
                <a:avLst/>
                <a:gdLst/>
                <a:ahLst/>
                <a:cxnLst/>
                <a:rect l="l" t="t" r="r" b="b"/>
                <a:pathLst>
                  <a:path w="39" h="39" extrusionOk="0">
                    <a:moveTo>
                      <a:pt x="39" y="39"/>
                    </a:moveTo>
                    <a:lnTo>
                      <a:pt x="0" y="39"/>
                    </a:lnTo>
                    <a:lnTo>
                      <a:pt x="0" y="0"/>
                    </a:lnTo>
                    <a:lnTo>
                      <a:pt x="39" y="0"/>
                    </a:lnTo>
                    <a:lnTo>
                      <a:pt x="39" y="39"/>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44"/>
              <p:cNvSpPr/>
              <p:nvPr/>
            </p:nvSpPr>
            <p:spPr>
              <a:xfrm>
                <a:off x="5368518" y="2568413"/>
                <a:ext cx="307927"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44"/>
              <p:cNvSpPr/>
              <p:nvPr/>
            </p:nvSpPr>
            <p:spPr>
              <a:xfrm>
                <a:off x="5878052" y="2377338"/>
                <a:ext cx="212306" cy="206998"/>
              </a:xfrm>
              <a:custGeom>
                <a:avLst/>
                <a:gdLst/>
                <a:ahLst/>
                <a:cxnLst/>
                <a:rect l="l" t="t" r="r" b="b"/>
                <a:pathLst>
                  <a:path w="40" h="39" extrusionOk="0">
                    <a:moveTo>
                      <a:pt x="40" y="39"/>
                    </a:moveTo>
                    <a:lnTo>
                      <a:pt x="0" y="39"/>
                    </a:lnTo>
                    <a:lnTo>
                      <a:pt x="0" y="0"/>
                    </a:lnTo>
                    <a:lnTo>
                      <a:pt x="40" y="0"/>
                    </a:lnTo>
                    <a:lnTo>
                      <a:pt x="40" y="39"/>
                    </a:lnTo>
                    <a:close/>
                    <a:moveTo>
                      <a:pt x="3" y="36"/>
                    </a:moveTo>
                    <a:lnTo>
                      <a:pt x="37" y="36"/>
                    </a:lnTo>
                    <a:lnTo>
                      <a:pt x="37" y="2"/>
                    </a:lnTo>
                    <a:lnTo>
                      <a:pt x="3" y="2"/>
                    </a:lnTo>
                    <a:lnTo>
                      <a:pt x="3"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44"/>
              <p:cNvSpPr/>
              <p:nvPr/>
            </p:nvSpPr>
            <p:spPr>
              <a:xfrm>
                <a:off x="5830283" y="2568413"/>
                <a:ext cx="307927"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44"/>
              <p:cNvSpPr/>
              <p:nvPr/>
            </p:nvSpPr>
            <p:spPr>
              <a:xfrm>
                <a:off x="4795292" y="2196878"/>
                <a:ext cx="1496506" cy="7422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44"/>
              <p:cNvSpPr/>
              <p:nvPr/>
            </p:nvSpPr>
            <p:spPr>
              <a:xfrm>
                <a:off x="7305809" y="2234031"/>
                <a:ext cx="1496506" cy="88667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44"/>
              <p:cNvSpPr/>
              <p:nvPr/>
            </p:nvSpPr>
            <p:spPr>
              <a:xfrm>
                <a:off x="7300502" y="2425107"/>
                <a:ext cx="11033" cy="695093"/>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44"/>
              <p:cNvSpPr/>
              <p:nvPr/>
            </p:nvSpPr>
            <p:spPr>
              <a:xfrm>
                <a:off x="8431030" y="2743566"/>
                <a:ext cx="201691" cy="206998"/>
              </a:xfrm>
              <a:custGeom>
                <a:avLst/>
                <a:gdLst/>
                <a:ahLst/>
                <a:cxnLst/>
                <a:rect l="l" t="t" r="r" b="b"/>
                <a:pathLst>
                  <a:path w="38" h="39" extrusionOk="0">
                    <a:moveTo>
                      <a:pt x="38" y="39"/>
                    </a:moveTo>
                    <a:lnTo>
                      <a:pt x="0" y="39"/>
                    </a:lnTo>
                    <a:lnTo>
                      <a:pt x="0" y="0"/>
                    </a:lnTo>
                    <a:lnTo>
                      <a:pt x="38" y="0"/>
                    </a:lnTo>
                    <a:lnTo>
                      <a:pt x="38" y="39"/>
                    </a:lnTo>
                    <a:close/>
                    <a:moveTo>
                      <a:pt x="2" y="37"/>
                    </a:moveTo>
                    <a:lnTo>
                      <a:pt x="36" y="37"/>
                    </a:lnTo>
                    <a:lnTo>
                      <a:pt x="36" y="3"/>
                    </a:lnTo>
                    <a:lnTo>
                      <a:pt x="2" y="3"/>
                    </a:lnTo>
                    <a:lnTo>
                      <a:pt x="2" y="3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4"/>
              <p:cNvSpPr/>
              <p:nvPr/>
            </p:nvSpPr>
            <p:spPr>
              <a:xfrm>
                <a:off x="8377954" y="2939949"/>
                <a:ext cx="307927"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44"/>
              <p:cNvSpPr/>
              <p:nvPr/>
            </p:nvSpPr>
            <p:spPr>
              <a:xfrm>
                <a:off x="7969265" y="2743566"/>
                <a:ext cx="206998" cy="206998"/>
              </a:xfrm>
              <a:custGeom>
                <a:avLst/>
                <a:gdLst/>
                <a:ahLst/>
                <a:cxnLst/>
                <a:rect l="l" t="t" r="r" b="b"/>
                <a:pathLst>
                  <a:path w="39" h="39" extrusionOk="0">
                    <a:moveTo>
                      <a:pt x="39" y="39"/>
                    </a:moveTo>
                    <a:lnTo>
                      <a:pt x="0" y="39"/>
                    </a:lnTo>
                    <a:lnTo>
                      <a:pt x="0" y="0"/>
                    </a:lnTo>
                    <a:lnTo>
                      <a:pt x="39" y="0"/>
                    </a:lnTo>
                    <a:lnTo>
                      <a:pt x="39" y="39"/>
                    </a:lnTo>
                    <a:close/>
                    <a:moveTo>
                      <a:pt x="2" y="37"/>
                    </a:moveTo>
                    <a:lnTo>
                      <a:pt x="37" y="37"/>
                    </a:lnTo>
                    <a:lnTo>
                      <a:pt x="37" y="3"/>
                    </a:lnTo>
                    <a:lnTo>
                      <a:pt x="2" y="3"/>
                    </a:lnTo>
                    <a:lnTo>
                      <a:pt x="2" y="3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44"/>
              <p:cNvSpPr/>
              <p:nvPr/>
            </p:nvSpPr>
            <p:spPr>
              <a:xfrm>
                <a:off x="7916189" y="2939949"/>
                <a:ext cx="312942"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44"/>
              <p:cNvSpPr/>
              <p:nvPr/>
            </p:nvSpPr>
            <p:spPr>
              <a:xfrm>
                <a:off x="7507500" y="2743566"/>
                <a:ext cx="206998" cy="206998"/>
              </a:xfrm>
              <a:custGeom>
                <a:avLst/>
                <a:gdLst/>
                <a:ahLst/>
                <a:cxnLst/>
                <a:rect l="l" t="t" r="r" b="b"/>
                <a:pathLst>
                  <a:path w="39" h="39" extrusionOk="0">
                    <a:moveTo>
                      <a:pt x="39" y="39"/>
                    </a:moveTo>
                    <a:lnTo>
                      <a:pt x="0" y="39"/>
                    </a:lnTo>
                    <a:lnTo>
                      <a:pt x="0" y="0"/>
                    </a:lnTo>
                    <a:lnTo>
                      <a:pt x="39" y="0"/>
                    </a:lnTo>
                    <a:lnTo>
                      <a:pt x="39" y="39"/>
                    </a:lnTo>
                    <a:close/>
                    <a:moveTo>
                      <a:pt x="3" y="37"/>
                    </a:moveTo>
                    <a:lnTo>
                      <a:pt x="37" y="37"/>
                    </a:lnTo>
                    <a:lnTo>
                      <a:pt x="37" y="3"/>
                    </a:lnTo>
                    <a:lnTo>
                      <a:pt x="3" y="3"/>
                    </a:lnTo>
                    <a:lnTo>
                      <a:pt x="3" y="3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44"/>
              <p:cNvSpPr/>
              <p:nvPr/>
            </p:nvSpPr>
            <p:spPr>
              <a:xfrm>
                <a:off x="7459731" y="2939949"/>
                <a:ext cx="307927" cy="11033"/>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44"/>
              <p:cNvSpPr/>
              <p:nvPr/>
            </p:nvSpPr>
            <p:spPr>
              <a:xfrm>
                <a:off x="8431030" y="2377338"/>
                <a:ext cx="201691" cy="206998"/>
              </a:xfrm>
              <a:custGeom>
                <a:avLst/>
                <a:gdLst/>
                <a:ahLst/>
                <a:cxnLst/>
                <a:rect l="l" t="t" r="r" b="b"/>
                <a:pathLst>
                  <a:path w="38" h="39" extrusionOk="0">
                    <a:moveTo>
                      <a:pt x="38" y="39"/>
                    </a:moveTo>
                    <a:lnTo>
                      <a:pt x="0" y="39"/>
                    </a:lnTo>
                    <a:lnTo>
                      <a:pt x="0" y="0"/>
                    </a:lnTo>
                    <a:lnTo>
                      <a:pt x="38" y="0"/>
                    </a:lnTo>
                    <a:lnTo>
                      <a:pt x="38" y="39"/>
                    </a:lnTo>
                    <a:close/>
                    <a:moveTo>
                      <a:pt x="2" y="36"/>
                    </a:moveTo>
                    <a:lnTo>
                      <a:pt x="36" y="36"/>
                    </a:lnTo>
                    <a:lnTo>
                      <a:pt x="36"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44"/>
              <p:cNvSpPr/>
              <p:nvPr/>
            </p:nvSpPr>
            <p:spPr>
              <a:xfrm>
                <a:off x="8377954" y="2568413"/>
                <a:ext cx="307927"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44"/>
              <p:cNvSpPr/>
              <p:nvPr/>
            </p:nvSpPr>
            <p:spPr>
              <a:xfrm>
                <a:off x="7969265" y="2377338"/>
                <a:ext cx="206998" cy="206998"/>
              </a:xfrm>
              <a:custGeom>
                <a:avLst/>
                <a:gdLst/>
                <a:ahLst/>
                <a:cxnLst/>
                <a:rect l="l" t="t" r="r" b="b"/>
                <a:pathLst>
                  <a:path w="39" h="39" extrusionOk="0">
                    <a:moveTo>
                      <a:pt x="39" y="39"/>
                    </a:moveTo>
                    <a:lnTo>
                      <a:pt x="0" y="39"/>
                    </a:lnTo>
                    <a:lnTo>
                      <a:pt x="0" y="0"/>
                    </a:lnTo>
                    <a:lnTo>
                      <a:pt x="39" y="0"/>
                    </a:lnTo>
                    <a:lnTo>
                      <a:pt x="39" y="39"/>
                    </a:lnTo>
                    <a:close/>
                    <a:moveTo>
                      <a:pt x="2" y="36"/>
                    </a:moveTo>
                    <a:lnTo>
                      <a:pt x="37" y="36"/>
                    </a:lnTo>
                    <a:lnTo>
                      <a:pt x="37" y="2"/>
                    </a:lnTo>
                    <a:lnTo>
                      <a:pt x="2" y="2"/>
                    </a:lnTo>
                    <a:lnTo>
                      <a:pt x="2"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44"/>
              <p:cNvSpPr/>
              <p:nvPr/>
            </p:nvSpPr>
            <p:spPr>
              <a:xfrm>
                <a:off x="7916189" y="2568413"/>
                <a:ext cx="312942"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44"/>
              <p:cNvSpPr/>
              <p:nvPr/>
            </p:nvSpPr>
            <p:spPr>
              <a:xfrm>
                <a:off x="7507500" y="2377338"/>
                <a:ext cx="206998" cy="206998"/>
              </a:xfrm>
              <a:custGeom>
                <a:avLst/>
                <a:gdLst/>
                <a:ahLst/>
                <a:cxnLst/>
                <a:rect l="l" t="t" r="r" b="b"/>
                <a:pathLst>
                  <a:path w="39" h="39" extrusionOk="0">
                    <a:moveTo>
                      <a:pt x="39" y="39"/>
                    </a:moveTo>
                    <a:lnTo>
                      <a:pt x="0" y="39"/>
                    </a:lnTo>
                    <a:lnTo>
                      <a:pt x="0" y="0"/>
                    </a:lnTo>
                    <a:lnTo>
                      <a:pt x="39" y="0"/>
                    </a:lnTo>
                    <a:lnTo>
                      <a:pt x="39" y="39"/>
                    </a:lnTo>
                    <a:close/>
                    <a:moveTo>
                      <a:pt x="3" y="36"/>
                    </a:moveTo>
                    <a:lnTo>
                      <a:pt x="37" y="36"/>
                    </a:lnTo>
                    <a:lnTo>
                      <a:pt x="37" y="2"/>
                    </a:lnTo>
                    <a:lnTo>
                      <a:pt x="3" y="2"/>
                    </a:lnTo>
                    <a:lnTo>
                      <a:pt x="3" y="3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44"/>
              <p:cNvSpPr/>
              <p:nvPr/>
            </p:nvSpPr>
            <p:spPr>
              <a:xfrm>
                <a:off x="7459731" y="2568413"/>
                <a:ext cx="307927" cy="16048"/>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44"/>
              <p:cNvSpPr/>
              <p:nvPr/>
            </p:nvSpPr>
            <p:spPr>
              <a:xfrm>
                <a:off x="7305809" y="2196878"/>
                <a:ext cx="1496506" cy="7422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7" name="Google Shape;627;p44"/>
            <p:cNvGrpSpPr/>
            <p:nvPr/>
          </p:nvGrpSpPr>
          <p:grpSpPr>
            <a:xfrm rot="-726107">
              <a:off x="7387804" y="1431280"/>
              <a:ext cx="1035440" cy="1418714"/>
              <a:chOff x="283305" y="-1686419"/>
              <a:chExt cx="756900" cy="1037071"/>
            </a:xfrm>
          </p:grpSpPr>
          <p:sp>
            <p:nvSpPr>
              <p:cNvPr id="628" name="Google Shape;628;p44"/>
              <p:cNvSpPr/>
              <p:nvPr/>
            </p:nvSpPr>
            <p:spPr>
              <a:xfrm>
                <a:off x="283305" y="-1518748"/>
                <a:ext cx="756900" cy="8694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44"/>
              <p:cNvSpPr/>
              <p:nvPr/>
            </p:nvSpPr>
            <p:spPr>
              <a:xfrm>
                <a:off x="318399" y="-1370574"/>
                <a:ext cx="561600" cy="440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44"/>
              <p:cNvSpPr/>
              <p:nvPr/>
            </p:nvSpPr>
            <p:spPr>
              <a:xfrm>
                <a:off x="372990" y="-1027435"/>
                <a:ext cx="440700" cy="237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44"/>
              <p:cNvSpPr/>
              <p:nvPr/>
            </p:nvSpPr>
            <p:spPr>
              <a:xfrm>
                <a:off x="283305" y="-1686419"/>
                <a:ext cx="756900" cy="168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44"/>
              <p:cNvSpPr/>
              <p:nvPr/>
            </p:nvSpPr>
            <p:spPr>
              <a:xfrm>
                <a:off x="981291"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44"/>
              <p:cNvSpPr/>
              <p:nvPr/>
            </p:nvSpPr>
            <p:spPr>
              <a:xfrm>
                <a:off x="907203"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44"/>
              <p:cNvSpPr/>
              <p:nvPr/>
            </p:nvSpPr>
            <p:spPr>
              <a:xfrm>
                <a:off x="837014"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44"/>
              <p:cNvSpPr/>
              <p:nvPr/>
            </p:nvSpPr>
            <p:spPr>
              <a:xfrm>
                <a:off x="762926"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44"/>
              <p:cNvSpPr/>
              <p:nvPr/>
            </p:nvSpPr>
            <p:spPr>
              <a:xfrm>
                <a:off x="692738"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44"/>
              <p:cNvSpPr/>
              <p:nvPr/>
            </p:nvSpPr>
            <p:spPr>
              <a:xfrm>
                <a:off x="622549"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44"/>
              <p:cNvSpPr/>
              <p:nvPr/>
            </p:nvSpPr>
            <p:spPr>
              <a:xfrm>
                <a:off x="548461"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44"/>
              <p:cNvSpPr/>
              <p:nvPr/>
            </p:nvSpPr>
            <p:spPr>
              <a:xfrm>
                <a:off x="474373"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44"/>
              <p:cNvSpPr/>
              <p:nvPr/>
            </p:nvSpPr>
            <p:spPr>
              <a:xfrm>
                <a:off x="404185" y="-1663023"/>
                <a:ext cx="156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44"/>
              <p:cNvSpPr/>
              <p:nvPr/>
            </p:nvSpPr>
            <p:spPr>
              <a:xfrm>
                <a:off x="333996" y="-1663023"/>
                <a:ext cx="11700" cy="144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2" name="Google Shape;642;p44"/>
            <p:cNvGrpSpPr/>
            <p:nvPr/>
          </p:nvGrpSpPr>
          <p:grpSpPr>
            <a:xfrm>
              <a:off x="5553883" y="1685774"/>
              <a:ext cx="1151561" cy="909721"/>
              <a:chOff x="727832" y="-2236222"/>
              <a:chExt cx="779873" cy="616092"/>
            </a:xfrm>
          </p:grpSpPr>
          <p:sp>
            <p:nvSpPr>
              <p:cNvPr id="643" name="Google Shape;643;p44"/>
              <p:cNvSpPr/>
              <p:nvPr/>
            </p:nvSpPr>
            <p:spPr>
              <a:xfrm>
                <a:off x="1070976" y="-1877485"/>
                <a:ext cx="265156" cy="257355"/>
              </a:xfrm>
              <a:custGeom>
                <a:avLst/>
                <a:gdLst/>
                <a:ahLst/>
                <a:cxnLst/>
                <a:rect l="l" t="t" r="r" b="b"/>
                <a:pathLst>
                  <a:path w="212" h="202" extrusionOk="0">
                    <a:moveTo>
                      <a:pt x="123" y="181"/>
                    </a:moveTo>
                    <a:cubicBezTo>
                      <a:pt x="89" y="202"/>
                      <a:pt x="43" y="192"/>
                      <a:pt x="22" y="157"/>
                    </a:cubicBezTo>
                    <a:cubicBezTo>
                      <a:pt x="22" y="157"/>
                      <a:pt x="22" y="157"/>
                      <a:pt x="22" y="157"/>
                    </a:cubicBezTo>
                    <a:cubicBezTo>
                      <a:pt x="0" y="123"/>
                      <a:pt x="11" y="78"/>
                      <a:pt x="45" y="56"/>
                    </a:cubicBezTo>
                    <a:cubicBezTo>
                      <a:pt x="135" y="0"/>
                      <a:pt x="135" y="0"/>
                      <a:pt x="135" y="0"/>
                    </a:cubicBezTo>
                    <a:cubicBezTo>
                      <a:pt x="212" y="125"/>
                      <a:pt x="212" y="125"/>
                      <a:pt x="212" y="125"/>
                    </a:cubicBezTo>
                    <a:lnTo>
                      <a:pt x="123" y="18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44"/>
              <p:cNvSpPr/>
              <p:nvPr/>
            </p:nvSpPr>
            <p:spPr>
              <a:xfrm>
                <a:off x="1238649" y="-1974968"/>
                <a:ext cx="269057" cy="257355"/>
              </a:xfrm>
              <a:custGeom>
                <a:avLst/>
                <a:gdLst/>
                <a:ahLst/>
                <a:cxnLst/>
                <a:rect l="l" t="t" r="r" b="b"/>
                <a:pathLst>
                  <a:path w="212" h="202" extrusionOk="0">
                    <a:moveTo>
                      <a:pt x="167" y="146"/>
                    </a:moveTo>
                    <a:cubicBezTo>
                      <a:pt x="77" y="202"/>
                      <a:pt x="77" y="202"/>
                      <a:pt x="77" y="202"/>
                    </a:cubicBezTo>
                    <a:cubicBezTo>
                      <a:pt x="0" y="77"/>
                      <a:pt x="0" y="77"/>
                      <a:pt x="0" y="77"/>
                    </a:cubicBezTo>
                    <a:cubicBezTo>
                      <a:pt x="89" y="22"/>
                      <a:pt x="89" y="22"/>
                      <a:pt x="89" y="22"/>
                    </a:cubicBezTo>
                    <a:cubicBezTo>
                      <a:pt x="123" y="0"/>
                      <a:pt x="169" y="11"/>
                      <a:pt x="190" y="45"/>
                    </a:cubicBezTo>
                    <a:cubicBezTo>
                      <a:pt x="190" y="45"/>
                      <a:pt x="190" y="45"/>
                      <a:pt x="190" y="45"/>
                    </a:cubicBezTo>
                    <a:cubicBezTo>
                      <a:pt x="212" y="79"/>
                      <a:pt x="201" y="125"/>
                      <a:pt x="167" y="1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44"/>
              <p:cNvSpPr/>
              <p:nvPr/>
            </p:nvSpPr>
            <p:spPr>
              <a:xfrm>
                <a:off x="1230850" y="-2002264"/>
                <a:ext cx="253458" cy="237858"/>
              </a:xfrm>
              <a:custGeom>
                <a:avLst/>
                <a:gdLst/>
                <a:ahLst/>
                <a:cxnLst/>
                <a:rect l="l" t="t" r="r" b="b"/>
                <a:pathLst>
                  <a:path w="204" h="188" extrusionOk="0">
                    <a:moveTo>
                      <a:pt x="56" y="188"/>
                    </a:moveTo>
                    <a:cubicBezTo>
                      <a:pt x="0" y="99"/>
                      <a:pt x="0" y="99"/>
                      <a:pt x="0" y="99"/>
                    </a:cubicBezTo>
                    <a:cubicBezTo>
                      <a:pt x="95" y="40"/>
                      <a:pt x="95" y="40"/>
                      <a:pt x="95" y="40"/>
                    </a:cubicBezTo>
                    <a:cubicBezTo>
                      <a:pt x="95" y="39"/>
                      <a:pt x="158" y="0"/>
                      <a:pt x="204" y="65"/>
                    </a:cubicBezTo>
                    <a:cubicBezTo>
                      <a:pt x="194" y="71"/>
                      <a:pt x="194" y="71"/>
                      <a:pt x="194" y="71"/>
                    </a:cubicBezTo>
                    <a:cubicBezTo>
                      <a:pt x="155" y="16"/>
                      <a:pt x="103" y="48"/>
                      <a:pt x="101" y="50"/>
                    </a:cubicBezTo>
                    <a:cubicBezTo>
                      <a:pt x="17" y="102"/>
                      <a:pt x="17" y="102"/>
                      <a:pt x="17" y="102"/>
                    </a:cubicBezTo>
                    <a:cubicBezTo>
                      <a:pt x="67" y="182"/>
                      <a:pt x="67" y="182"/>
                      <a:pt x="67" y="182"/>
                    </a:cubicBezTo>
                    <a:lnTo>
                      <a:pt x="56" y="18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44"/>
              <p:cNvSpPr/>
              <p:nvPr/>
            </p:nvSpPr>
            <p:spPr>
              <a:xfrm>
                <a:off x="957894" y="-2236222"/>
                <a:ext cx="257358" cy="257355"/>
              </a:xfrm>
              <a:custGeom>
                <a:avLst/>
                <a:gdLst/>
                <a:ahLst/>
                <a:cxnLst/>
                <a:rect l="l" t="t" r="r" b="b"/>
                <a:pathLst>
                  <a:path w="204" h="204" extrusionOk="0">
                    <a:moveTo>
                      <a:pt x="170" y="164"/>
                    </a:moveTo>
                    <a:cubicBezTo>
                      <a:pt x="204" y="127"/>
                      <a:pt x="202" y="69"/>
                      <a:pt x="164" y="34"/>
                    </a:cubicBezTo>
                    <a:cubicBezTo>
                      <a:pt x="127" y="0"/>
                      <a:pt x="69" y="2"/>
                      <a:pt x="34" y="39"/>
                    </a:cubicBezTo>
                    <a:cubicBezTo>
                      <a:pt x="0" y="77"/>
                      <a:pt x="2" y="135"/>
                      <a:pt x="39" y="169"/>
                    </a:cubicBezTo>
                    <a:cubicBezTo>
                      <a:pt x="77" y="204"/>
                      <a:pt x="135" y="202"/>
                      <a:pt x="170" y="1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44"/>
              <p:cNvSpPr/>
              <p:nvPr/>
            </p:nvSpPr>
            <p:spPr>
              <a:xfrm>
                <a:off x="1016385" y="-2201129"/>
                <a:ext cx="155975" cy="167671"/>
              </a:xfrm>
              <a:custGeom>
                <a:avLst/>
                <a:gdLst/>
                <a:ahLst/>
                <a:cxnLst/>
                <a:rect l="l" t="t" r="r" b="b"/>
                <a:pathLst>
                  <a:path w="40" h="43" extrusionOk="0">
                    <a:moveTo>
                      <a:pt x="3" y="43"/>
                    </a:moveTo>
                    <a:lnTo>
                      <a:pt x="0" y="41"/>
                    </a:lnTo>
                    <a:lnTo>
                      <a:pt x="37" y="0"/>
                    </a:lnTo>
                    <a:lnTo>
                      <a:pt x="40" y="3"/>
                    </a:lnTo>
                    <a:lnTo>
                      <a:pt x="3"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44"/>
              <p:cNvSpPr/>
              <p:nvPr/>
            </p:nvSpPr>
            <p:spPr>
              <a:xfrm>
                <a:off x="829215" y="-1955472"/>
                <a:ext cx="66289" cy="66288"/>
              </a:xfrm>
              <a:custGeom>
                <a:avLst/>
                <a:gdLst/>
                <a:ahLst/>
                <a:cxnLst/>
                <a:rect l="l" t="t" r="r" b="b"/>
                <a:pathLst>
                  <a:path w="54" h="53" extrusionOk="0">
                    <a:moveTo>
                      <a:pt x="49" y="35"/>
                    </a:moveTo>
                    <a:cubicBezTo>
                      <a:pt x="54" y="23"/>
                      <a:pt x="48" y="10"/>
                      <a:pt x="36" y="5"/>
                    </a:cubicBezTo>
                    <a:cubicBezTo>
                      <a:pt x="24" y="0"/>
                      <a:pt x="10" y="5"/>
                      <a:pt x="5" y="17"/>
                    </a:cubicBezTo>
                    <a:cubicBezTo>
                      <a:pt x="0" y="29"/>
                      <a:pt x="6" y="43"/>
                      <a:pt x="18" y="48"/>
                    </a:cubicBezTo>
                    <a:cubicBezTo>
                      <a:pt x="30" y="53"/>
                      <a:pt x="44" y="47"/>
                      <a:pt x="49" y="3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44"/>
              <p:cNvSpPr/>
              <p:nvPr/>
            </p:nvSpPr>
            <p:spPr>
              <a:xfrm>
                <a:off x="727832" y="-1873586"/>
                <a:ext cx="66289" cy="66288"/>
              </a:xfrm>
              <a:custGeom>
                <a:avLst/>
                <a:gdLst/>
                <a:ahLst/>
                <a:cxnLst/>
                <a:rect l="l" t="t" r="r" b="b"/>
                <a:pathLst>
                  <a:path w="53" h="53" extrusionOk="0">
                    <a:moveTo>
                      <a:pt x="48" y="36"/>
                    </a:moveTo>
                    <a:cubicBezTo>
                      <a:pt x="53" y="24"/>
                      <a:pt x="47" y="10"/>
                      <a:pt x="35" y="5"/>
                    </a:cubicBezTo>
                    <a:cubicBezTo>
                      <a:pt x="23" y="0"/>
                      <a:pt x="10" y="5"/>
                      <a:pt x="5" y="17"/>
                    </a:cubicBezTo>
                    <a:cubicBezTo>
                      <a:pt x="0" y="29"/>
                      <a:pt x="5" y="43"/>
                      <a:pt x="17" y="48"/>
                    </a:cubicBezTo>
                    <a:cubicBezTo>
                      <a:pt x="29" y="53"/>
                      <a:pt x="43" y="48"/>
                      <a:pt x="48" y="3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Objectives and Target Audience</a:t>
            </a:r>
            <a:endParaRPr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endParaRPr>
          </a:p>
        </p:txBody>
      </p:sp>
      <p:sp>
        <p:nvSpPr>
          <p:cNvPr id="569" name="Google Shape;569;p43"/>
          <p:cNvSpPr txBox="1">
            <a:spLocks noGrp="1"/>
          </p:cNvSpPr>
          <p:nvPr>
            <p:ph type="subTitle" idx="2"/>
          </p:nvPr>
        </p:nvSpPr>
        <p:spPr>
          <a:xfrm>
            <a:off x="1423220" y="1465727"/>
            <a:ext cx="7160342" cy="3077894"/>
          </a:xfrm>
          <a:prstGeom prst="rect">
            <a:avLst/>
          </a:prstGeom>
        </p:spPr>
        <p:txBody>
          <a:bodyPr spcFirstLastPara="1" wrap="square" lIns="91425" tIns="91425" rIns="91425" bIns="91425" anchor="t" anchorCtr="0">
            <a:noAutofit/>
          </a:bodyPr>
          <a:lstStyle/>
          <a:p>
            <a:pPr algn="l"/>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Primary Goal:</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Create a user-friendly platform for finding doctors quickly and efficiently.</a:t>
            </a:r>
          </a:p>
          <a:p>
            <a:pPr algn="l">
              <a:buFont typeface="Arial" panose="020B0604020202020204" pitchFamily="34" charset="0"/>
              <a:buChar char="•"/>
            </a:pPr>
            <a:endPar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endParaRPr>
          </a:p>
          <a:p>
            <a:pPr algn="l"/>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Secondary Goals:</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Enhance patient-doctor matching to ensure better healthcare outcomes.</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Simplify appointment scheduling to reduce wait times and improve convenience.</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Provide reliable doctor reviews to help patients make informed decisions.</a:t>
            </a:r>
          </a:p>
          <a:p>
            <a:pPr algn="l">
              <a:buFont typeface="Arial" panose="020B0604020202020204" pitchFamily="34" charset="0"/>
              <a:buChar char="•"/>
            </a:pPr>
            <a:endPar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endParaRPr>
          </a:p>
          <a:p>
            <a:pPr algn="l"/>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Target Audience:</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Patients: Individuals seeking easy access to healthcare professionals.</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Doctors: Healthcare providers looking to connect with more patients.</a:t>
            </a:r>
          </a:p>
          <a:p>
            <a:pPr algn="l">
              <a:buFont typeface="Arial" panose="020B0604020202020204" pitchFamily="34" charset="0"/>
              <a:buChar char="•"/>
            </a:pPr>
            <a:r>
              <a:rPr lang="en-US" sz="1400" i="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rPr>
              <a:t>Healthcare Institutions: Clinics and hospitals aiming to streamline their patient referral processes.</a:t>
            </a:r>
          </a:p>
          <a:p>
            <a:pPr marL="0" lvl="0" indent="0" algn="l" rtl="0">
              <a:spcBef>
                <a:spcPts val="0"/>
              </a:spcBef>
              <a:spcAft>
                <a:spcPts val="0"/>
              </a:spcAft>
              <a:buNone/>
            </a:pPr>
            <a:endParaRPr sz="1400" dirty="0">
              <a:ln w="0"/>
              <a:solidFill>
                <a:schemeClr val="tx1"/>
              </a:solidFill>
              <a:effectLst>
                <a:outerShdw blurRad="38100" dist="19050" dir="2700000" algn="tl" rotWithShape="0">
                  <a:schemeClr val="dk1">
                    <a:alpha val="40000"/>
                  </a:schemeClr>
                </a:outerShdw>
              </a:effectLst>
              <a:latin typeface="Archivo" panose="020B0604020202020204" charset="0"/>
              <a:cs typeface="Archivo" panose="020B0604020202020204" charset="0"/>
            </a:endParaRPr>
          </a:p>
        </p:txBody>
      </p:sp>
      <p:grpSp>
        <p:nvGrpSpPr>
          <p:cNvPr id="9" name="Google Shape;1828;p72">
            <a:extLst>
              <a:ext uri="{FF2B5EF4-FFF2-40B4-BE49-F238E27FC236}">
                <a16:creationId xmlns:a16="http://schemas.microsoft.com/office/drawing/2014/main" id="{EE950107-D83E-4F38-8943-710A9A2D5FDB}"/>
              </a:ext>
            </a:extLst>
          </p:cNvPr>
          <p:cNvGrpSpPr/>
          <p:nvPr/>
        </p:nvGrpSpPr>
        <p:grpSpPr>
          <a:xfrm>
            <a:off x="547248" y="445025"/>
            <a:ext cx="345503" cy="340784"/>
            <a:chOff x="993775" y="1944767"/>
            <a:chExt cx="345503" cy="340784"/>
          </a:xfrm>
        </p:grpSpPr>
        <p:sp>
          <p:nvSpPr>
            <p:cNvPr id="10" name="Google Shape;1829;p72">
              <a:extLst>
                <a:ext uri="{FF2B5EF4-FFF2-40B4-BE49-F238E27FC236}">
                  <a16:creationId xmlns:a16="http://schemas.microsoft.com/office/drawing/2014/main" id="{AD94F4BE-DACA-43EC-B9DF-F6AAC9409CA6}"/>
                </a:ext>
              </a:extLst>
            </p:cNvPr>
            <p:cNvSpPr/>
            <p:nvPr/>
          </p:nvSpPr>
          <p:spPr>
            <a:xfrm>
              <a:off x="1104223" y="2081646"/>
              <a:ext cx="151039" cy="167088"/>
            </a:xfrm>
            <a:custGeom>
              <a:avLst/>
              <a:gdLst/>
              <a:ahLst/>
              <a:cxnLst/>
              <a:rect l="l" t="t" r="r" b="b"/>
              <a:pathLst>
                <a:path w="532" h="587" extrusionOk="0">
                  <a:moveTo>
                    <a:pt x="191" y="96"/>
                  </a:moveTo>
                  <a:cubicBezTo>
                    <a:pt x="532" y="96"/>
                    <a:pt x="532" y="96"/>
                    <a:pt x="532" y="96"/>
                  </a:cubicBezTo>
                  <a:cubicBezTo>
                    <a:pt x="532" y="0"/>
                    <a:pt x="532" y="0"/>
                    <a:pt x="532" y="0"/>
                  </a:cubicBezTo>
                  <a:cubicBezTo>
                    <a:pt x="189" y="0"/>
                    <a:pt x="189" y="0"/>
                    <a:pt x="189" y="0"/>
                  </a:cubicBezTo>
                  <a:cubicBezTo>
                    <a:pt x="84" y="0"/>
                    <a:pt x="0" y="95"/>
                    <a:pt x="19" y="203"/>
                  </a:cubicBezTo>
                  <a:cubicBezTo>
                    <a:pt x="33" y="286"/>
                    <a:pt x="106" y="346"/>
                    <a:pt x="190" y="346"/>
                  </a:cubicBezTo>
                  <a:cubicBezTo>
                    <a:pt x="296" y="346"/>
                    <a:pt x="296" y="346"/>
                    <a:pt x="296" y="346"/>
                  </a:cubicBezTo>
                  <a:cubicBezTo>
                    <a:pt x="334" y="346"/>
                    <a:pt x="365" y="378"/>
                    <a:pt x="364" y="416"/>
                  </a:cubicBezTo>
                  <a:cubicBezTo>
                    <a:pt x="362" y="453"/>
                    <a:pt x="331" y="482"/>
                    <a:pt x="294" y="482"/>
                  </a:cubicBezTo>
                  <a:cubicBezTo>
                    <a:pt x="259" y="482"/>
                    <a:pt x="259" y="482"/>
                    <a:pt x="259" y="482"/>
                  </a:cubicBezTo>
                  <a:cubicBezTo>
                    <a:pt x="245" y="482"/>
                    <a:pt x="233" y="484"/>
                    <a:pt x="221" y="487"/>
                  </a:cubicBezTo>
                  <a:cubicBezTo>
                    <a:pt x="221" y="587"/>
                    <a:pt x="221" y="587"/>
                    <a:pt x="221" y="587"/>
                  </a:cubicBezTo>
                  <a:cubicBezTo>
                    <a:pt x="232" y="581"/>
                    <a:pt x="246" y="578"/>
                    <a:pt x="260" y="578"/>
                  </a:cubicBezTo>
                  <a:cubicBezTo>
                    <a:pt x="296" y="578"/>
                    <a:pt x="296" y="578"/>
                    <a:pt x="296" y="578"/>
                  </a:cubicBezTo>
                  <a:cubicBezTo>
                    <a:pt x="388" y="578"/>
                    <a:pt x="463" y="502"/>
                    <a:pt x="461" y="410"/>
                  </a:cubicBezTo>
                  <a:cubicBezTo>
                    <a:pt x="460" y="320"/>
                    <a:pt x="384" y="248"/>
                    <a:pt x="294" y="248"/>
                  </a:cubicBezTo>
                  <a:cubicBezTo>
                    <a:pt x="190" y="248"/>
                    <a:pt x="190" y="248"/>
                    <a:pt x="190" y="248"/>
                  </a:cubicBezTo>
                  <a:cubicBezTo>
                    <a:pt x="147" y="248"/>
                    <a:pt x="112" y="212"/>
                    <a:pt x="114" y="170"/>
                  </a:cubicBezTo>
                  <a:cubicBezTo>
                    <a:pt x="115" y="128"/>
                    <a:pt x="150" y="96"/>
                    <a:pt x="191" y="96"/>
                  </a:cubicBezTo>
                  <a:close/>
                </a:path>
              </a:pathLst>
            </a:custGeom>
            <a:solidFill>
              <a:srgbClr val="27E1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830;p72">
              <a:extLst>
                <a:ext uri="{FF2B5EF4-FFF2-40B4-BE49-F238E27FC236}">
                  <a16:creationId xmlns:a16="http://schemas.microsoft.com/office/drawing/2014/main" id="{2866EC70-A596-40EC-9F9B-A133A9B6282F}"/>
                </a:ext>
              </a:extLst>
            </p:cNvPr>
            <p:cNvSpPr/>
            <p:nvPr/>
          </p:nvSpPr>
          <p:spPr>
            <a:xfrm>
              <a:off x="1167471" y="2151502"/>
              <a:ext cx="68912" cy="97232"/>
            </a:xfrm>
            <a:custGeom>
              <a:avLst/>
              <a:gdLst/>
              <a:ahLst/>
              <a:cxnLst/>
              <a:rect l="l" t="t" r="r" b="b"/>
              <a:pathLst>
                <a:path w="242" h="339" extrusionOk="0">
                  <a:moveTo>
                    <a:pt x="240" y="162"/>
                  </a:moveTo>
                  <a:cubicBezTo>
                    <a:pt x="242" y="254"/>
                    <a:pt x="167" y="330"/>
                    <a:pt x="75" y="330"/>
                  </a:cubicBezTo>
                  <a:cubicBezTo>
                    <a:pt x="39" y="330"/>
                    <a:pt x="39" y="330"/>
                    <a:pt x="39" y="330"/>
                  </a:cubicBezTo>
                  <a:cubicBezTo>
                    <a:pt x="25" y="330"/>
                    <a:pt x="11" y="333"/>
                    <a:pt x="0" y="339"/>
                  </a:cubicBezTo>
                  <a:cubicBezTo>
                    <a:pt x="0" y="330"/>
                    <a:pt x="0" y="330"/>
                    <a:pt x="0" y="330"/>
                  </a:cubicBezTo>
                  <a:cubicBezTo>
                    <a:pt x="18" y="330"/>
                    <a:pt x="18" y="330"/>
                    <a:pt x="18" y="330"/>
                  </a:cubicBezTo>
                  <a:cubicBezTo>
                    <a:pt x="109" y="330"/>
                    <a:pt x="184" y="254"/>
                    <a:pt x="183" y="162"/>
                  </a:cubicBezTo>
                  <a:cubicBezTo>
                    <a:pt x="181" y="72"/>
                    <a:pt x="106" y="0"/>
                    <a:pt x="15" y="0"/>
                  </a:cubicBezTo>
                  <a:cubicBezTo>
                    <a:pt x="73" y="0"/>
                    <a:pt x="73" y="0"/>
                    <a:pt x="73" y="0"/>
                  </a:cubicBezTo>
                  <a:cubicBezTo>
                    <a:pt x="163" y="0"/>
                    <a:pt x="239" y="72"/>
                    <a:pt x="240" y="162"/>
                  </a:cubicBezTo>
                  <a:close/>
                </a:path>
              </a:pathLst>
            </a:custGeom>
            <a:solidFill>
              <a:srgbClr val="10E88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831;p72">
              <a:extLst>
                <a:ext uri="{FF2B5EF4-FFF2-40B4-BE49-F238E27FC236}">
                  <a16:creationId xmlns:a16="http://schemas.microsoft.com/office/drawing/2014/main" id="{7BC972B7-91AC-4C56-AB66-AEA46397A02D}"/>
                </a:ext>
              </a:extLst>
            </p:cNvPr>
            <p:cNvSpPr/>
            <p:nvPr/>
          </p:nvSpPr>
          <p:spPr>
            <a:xfrm>
              <a:off x="1120271" y="2109022"/>
              <a:ext cx="38704" cy="42480"/>
            </a:xfrm>
            <a:custGeom>
              <a:avLst/>
              <a:gdLst/>
              <a:ahLst/>
              <a:cxnLst/>
              <a:rect l="l" t="t" r="r" b="b"/>
              <a:pathLst>
                <a:path w="137" h="152" extrusionOk="0">
                  <a:moveTo>
                    <a:pt x="135" y="152"/>
                  </a:moveTo>
                  <a:cubicBezTo>
                    <a:pt x="77" y="152"/>
                    <a:pt x="77" y="152"/>
                    <a:pt x="77" y="152"/>
                  </a:cubicBezTo>
                  <a:cubicBezTo>
                    <a:pt x="34" y="152"/>
                    <a:pt x="0" y="116"/>
                    <a:pt x="1" y="74"/>
                  </a:cubicBezTo>
                  <a:cubicBezTo>
                    <a:pt x="2" y="32"/>
                    <a:pt x="37" y="0"/>
                    <a:pt x="79" y="0"/>
                  </a:cubicBezTo>
                  <a:cubicBezTo>
                    <a:pt x="137" y="0"/>
                    <a:pt x="137" y="0"/>
                    <a:pt x="137" y="0"/>
                  </a:cubicBezTo>
                  <a:cubicBezTo>
                    <a:pt x="95" y="0"/>
                    <a:pt x="60" y="32"/>
                    <a:pt x="59" y="74"/>
                  </a:cubicBezTo>
                  <a:cubicBezTo>
                    <a:pt x="58" y="116"/>
                    <a:pt x="92" y="152"/>
                    <a:pt x="135" y="152"/>
                  </a:cubicBezTo>
                  <a:close/>
                </a:path>
              </a:pathLst>
            </a:custGeom>
            <a:solidFill>
              <a:srgbClr val="10E88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832;p72">
              <a:extLst>
                <a:ext uri="{FF2B5EF4-FFF2-40B4-BE49-F238E27FC236}">
                  <a16:creationId xmlns:a16="http://schemas.microsoft.com/office/drawing/2014/main" id="{D1137D18-49DE-4440-BE0A-2F0D654FC74A}"/>
                </a:ext>
              </a:extLst>
            </p:cNvPr>
            <p:cNvSpPr/>
            <p:nvPr/>
          </p:nvSpPr>
          <p:spPr>
            <a:xfrm>
              <a:off x="1287359" y="2099582"/>
              <a:ext cx="21712" cy="16992"/>
            </a:xfrm>
            <a:custGeom>
              <a:avLst/>
              <a:gdLst/>
              <a:ahLst/>
              <a:cxnLst/>
              <a:rect l="l" t="t" r="r" b="b"/>
              <a:pathLst>
                <a:path w="75" h="60" extrusionOk="0">
                  <a:moveTo>
                    <a:pt x="54" y="60"/>
                  </a:moveTo>
                  <a:cubicBezTo>
                    <a:pt x="51" y="60"/>
                    <a:pt x="47" y="59"/>
                    <a:pt x="44" y="57"/>
                  </a:cubicBezTo>
                  <a:cubicBezTo>
                    <a:pt x="11" y="36"/>
                    <a:pt x="11" y="36"/>
                    <a:pt x="11" y="36"/>
                  </a:cubicBezTo>
                  <a:cubicBezTo>
                    <a:pt x="2" y="30"/>
                    <a:pt x="0" y="19"/>
                    <a:pt x="5" y="11"/>
                  </a:cubicBezTo>
                  <a:cubicBezTo>
                    <a:pt x="11" y="2"/>
                    <a:pt x="22" y="0"/>
                    <a:pt x="30" y="5"/>
                  </a:cubicBezTo>
                  <a:cubicBezTo>
                    <a:pt x="64" y="27"/>
                    <a:pt x="64" y="27"/>
                    <a:pt x="64" y="27"/>
                  </a:cubicBezTo>
                  <a:cubicBezTo>
                    <a:pt x="72" y="32"/>
                    <a:pt x="75" y="44"/>
                    <a:pt x="69" y="52"/>
                  </a:cubicBezTo>
                  <a:cubicBezTo>
                    <a:pt x="66" y="57"/>
                    <a:pt x="60" y="60"/>
                    <a:pt x="54" y="60"/>
                  </a:cubicBezTo>
                  <a:close/>
                </a:path>
              </a:pathLst>
            </a:custGeom>
            <a:solidFill>
              <a:srgbClr val="FF4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833;p72">
              <a:extLst>
                <a:ext uri="{FF2B5EF4-FFF2-40B4-BE49-F238E27FC236}">
                  <a16:creationId xmlns:a16="http://schemas.microsoft.com/office/drawing/2014/main" id="{6A599010-2E9D-4925-B953-A2F947235E4B}"/>
                </a:ext>
              </a:extLst>
            </p:cNvPr>
            <p:cNvSpPr/>
            <p:nvPr/>
          </p:nvSpPr>
          <p:spPr>
            <a:xfrm>
              <a:off x="1213727" y="2067486"/>
              <a:ext cx="84960" cy="51920"/>
            </a:xfrm>
            <a:custGeom>
              <a:avLst/>
              <a:gdLst/>
              <a:ahLst/>
              <a:cxnLst/>
              <a:rect l="l" t="t" r="r" b="b"/>
              <a:pathLst>
                <a:path w="301" h="183" extrusionOk="0">
                  <a:moveTo>
                    <a:pt x="259" y="73"/>
                  </a:moveTo>
                  <a:cubicBezTo>
                    <a:pt x="227" y="73"/>
                    <a:pt x="227" y="73"/>
                    <a:pt x="227" y="73"/>
                  </a:cubicBezTo>
                  <a:cubicBezTo>
                    <a:pt x="224" y="73"/>
                    <a:pt x="221" y="71"/>
                    <a:pt x="220" y="69"/>
                  </a:cubicBezTo>
                  <a:cubicBezTo>
                    <a:pt x="210" y="33"/>
                    <a:pt x="178" y="7"/>
                    <a:pt x="139" y="5"/>
                  </a:cubicBezTo>
                  <a:cubicBezTo>
                    <a:pt x="24" y="0"/>
                    <a:pt x="24" y="0"/>
                    <a:pt x="24" y="0"/>
                  </a:cubicBezTo>
                  <a:cubicBezTo>
                    <a:pt x="22" y="0"/>
                    <a:pt x="20" y="2"/>
                    <a:pt x="20" y="4"/>
                  </a:cubicBezTo>
                  <a:cubicBezTo>
                    <a:pt x="20" y="74"/>
                    <a:pt x="20" y="74"/>
                    <a:pt x="20" y="74"/>
                  </a:cubicBezTo>
                  <a:cubicBezTo>
                    <a:pt x="20" y="76"/>
                    <a:pt x="19" y="78"/>
                    <a:pt x="18" y="80"/>
                  </a:cubicBezTo>
                  <a:cubicBezTo>
                    <a:pt x="7" y="91"/>
                    <a:pt x="0" y="108"/>
                    <a:pt x="1" y="125"/>
                  </a:cubicBezTo>
                  <a:cubicBezTo>
                    <a:pt x="3" y="153"/>
                    <a:pt x="29" y="179"/>
                    <a:pt x="57" y="181"/>
                  </a:cubicBezTo>
                  <a:cubicBezTo>
                    <a:pt x="78" y="183"/>
                    <a:pt x="97" y="173"/>
                    <a:pt x="109" y="158"/>
                  </a:cubicBezTo>
                  <a:cubicBezTo>
                    <a:pt x="115" y="151"/>
                    <a:pt x="125" y="146"/>
                    <a:pt x="134" y="146"/>
                  </a:cubicBezTo>
                  <a:cubicBezTo>
                    <a:pt x="298" y="146"/>
                    <a:pt x="298" y="146"/>
                    <a:pt x="298" y="146"/>
                  </a:cubicBezTo>
                  <a:cubicBezTo>
                    <a:pt x="299" y="146"/>
                    <a:pt x="301" y="145"/>
                    <a:pt x="301" y="143"/>
                  </a:cubicBezTo>
                  <a:cubicBezTo>
                    <a:pt x="301" y="114"/>
                    <a:pt x="301" y="114"/>
                    <a:pt x="301" y="114"/>
                  </a:cubicBezTo>
                  <a:cubicBezTo>
                    <a:pt x="301" y="92"/>
                    <a:pt x="282" y="73"/>
                    <a:pt x="259" y="73"/>
                  </a:cubicBezTo>
                  <a:close/>
                </a:path>
              </a:pathLst>
            </a:custGeom>
            <a:solidFill>
              <a:srgbClr val="10E88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834;p72">
              <a:extLst>
                <a:ext uri="{FF2B5EF4-FFF2-40B4-BE49-F238E27FC236}">
                  <a16:creationId xmlns:a16="http://schemas.microsoft.com/office/drawing/2014/main" id="{D4EA6F6B-617B-4875-8711-CDB3858B698B}"/>
                </a:ext>
              </a:extLst>
            </p:cNvPr>
            <p:cNvSpPr/>
            <p:nvPr/>
          </p:nvSpPr>
          <p:spPr>
            <a:xfrm>
              <a:off x="1239215" y="2068430"/>
              <a:ext cx="59472" cy="40592"/>
            </a:xfrm>
            <a:custGeom>
              <a:avLst/>
              <a:gdLst/>
              <a:ahLst/>
              <a:cxnLst/>
              <a:rect l="l" t="t" r="r" b="b"/>
              <a:pathLst>
                <a:path w="211" h="143" extrusionOk="0">
                  <a:moveTo>
                    <a:pt x="211" y="111"/>
                  </a:moveTo>
                  <a:cubicBezTo>
                    <a:pt x="211" y="122"/>
                    <a:pt x="211" y="122"/>
                    <a:pt x="211" y="122"/>
                  </a:cubicBezTo>
                  <a:cubicBezTo>
                    <a:pt x="211" y="134"/>
                    <a:pt x="202" y="143"/>
                    <a:pt x="190" y="143"/>
                  </a:cubicBezTo>
                  <a:cubicBezTo>
                    <a:pt x="127" y="143"/>
                    <a:pt x="127" y="143"/>
                    <a:pt x="127" y="143"/>
                  </a:cubicBezTo>
                  <a:cubicBezTo>
                    <a:pt x="138" y="143"/>
                    <a:pt x="147" y="134"/>
                    <a:pt x="147" y="122"/>
                  </a:cubicBezTo>
                  <a:cubicBezTo>
                    <a:pt x="147" y="112"/>
                    <a:pt x="147" y="112"/>
                    <a:pt x="147" y="112"/>
                  </a:cubicBezTo>
                  <a:cubicBezTo>
                    <a:pt x="147" y="89"/>
                    <a:pt x="129" y="70"/>
                    <a:pt x="106" y="70"/>
                  </a:cubicBezTo>
                  <a:cubicBezTo>
                    <a:pt x="105" y="70"/>
                    <a:pt x="105" y="70"/>
                    <a:pt x="105" y="70"/>
                  </a:cubicBezTo>
                  <a:cubicBezTo>
                    <a:pt x="86" y="70"/>
                    <a:pt x="69" y="60"/>
                    <a:pt x="59" y="44"/>
                  </a:cubicBezTo>
                  <a:cubicBezTo>
                    <a:pt x="46" y="23"/>
                    <a:pt x="25" y="5"/>
                    <a:pt x="0" y="0"/>
                  </a:cubicBezTo>
                  <a:cubicBezTo>
                    <a:pt x="51" y="2"/>
                    <a:pt x="51" y="2"/>
                    <a:pt x="51" y="2"/>
                  </a:cubicBezTo>
                  <a:cubicBezTo>
                    <a:pt x="81" y="3"/>
                    <a:pt x="107" y="19"/>
                    <a:pt x="122" y="44"/>
                  </a:cubicBezTo>
                  <a:cubicBezTo>
                    <a:pt x="132" y="60"/>
                    <a:pt x="149" y="70"/>
                    <a:pt x="168" y="70"/>
                  </a:cubicBezTo>
                  <a:cubicBezTo>
                    <a:pt x="170" y="70"/>
                    <a:pt x="170" y="70"/>
                    <a:pt x="170" y="70"/>
                  </a:cubicBezTo>
                  <a:cubicBezTo>
                    <a:pt x="192" y="70"/>
                    <a:pt x="211" y="89"/>
                    <a:pt x="211" y="111"/>
                  </a:cubicBezTo>
                  <a:close/>
                </a:path>
              </a:pathLst>
            </a:custGeom>
            <a:solidFill>
              <a:srgbClr val="10E88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835;p72">
              <a:extLst>
                <a:ext uri="{FF2B5EF4-FFF2-40B4-BE49-F238E27FC236}">
                  <a16:creationId xmlns:a16="http://schemas.microsoft.com/office/drawing/2014/main" id="{89AA8550-6063-46C8-866F-D59CC6D5C9C6}"/>
                </a:ext>
              </a:extLst>
            </p:cNvPr>
            <p:cNvSpPr/>
            <p:nvPr/>
          </p:nvSpPr>
          <p:spPr>
            <a:xfrm>
              <a:off x="1248655" y="1986303"/>
              <a:ext cx="75519" cy="21712"/>
            </a:xfrm>
            <a:custGeom>
              <a:avLst/>
              <a:gdLst/>
              <a:ahLst/>
              <a:cxnLst/>
              <a:rect l="l" t="t" r="r" b="b"/>
              <a:pathLst>
                <a:path w="266" h="77" extrusionOk="0">
                  <a:moveTo>
                    <a:pt x="209" y="77"/>
                  </a:moveTo>
                  <a:cubicBezTo>
                    <a:pt x="0" y="77"/>
                    <a:pt x="0" y="77"/>
                    <a:pt x="0" y="77"/>
                  </a:cubicBezTo>
                  <a:cubicBezTo>
                    <a:pt x="0" y="0"/>
                    <a:pt x="0" y="0"/>
                    <a:pt x="0" y="0"/>
                  </a:cubicBezTo>
                  <a:cubicBezTo>
                    <a:pt x="245" y="0"/>
                    <a:pt x="245" y="0"/>
                    <a:pt x="245" y="0"/>
                  </a:cubicBezTo>
                  <a:cubicBezTo>
                    <a:pt x="256" y="0"/>
                    <a:pt x="265" y="8"/>
                    <a:pt x="265" y="20"/>
                  </a:cubicBezTo>
                  <a:cubicBezTo>
                    <a:pt x="266" y="51"/>
                    <a:pt x="240" y="77"/>
                    <a:pt x="209" y="77"/>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836;p72">
              <a:extLst>
                <a:ext uri="{FF2B5EF4-FFF2-40B4-BE49-F238E27FC236}">
                  <a16:creationId xmlns:a16="http://schemas.microsoft.com/office/drawing/2014/main" id="{B15C1760-B547-4B44-94CC-A02BADFE3815}"/>
                </a:ext>
              </a:extLst>
            </p:cNvPr>
            <p:cNvSpPr/>
            <p:nvPr/>
          </p:nvSpPr>
          <p:spPr>
            <a:xfrm>
              <a:off x="1289247" y="1986303"/>
              <a:ext cx="34928" cy="21712"/>
            </a:xfrm>
            <a:custGeom>
              <a:avLst/>
              <a:gdLst/>
              <a:ahLst/>
              <a:cxnLst/>
              <a:rect l="l" t="t" r="r" b="b"/>
              <a:pathLst>
                <a:path w="122" h="77" extrusionOk="0">
                  <a:moveTo>
                    <a:pt x="122" y="20"/>
                  </a:moveTo>
                  <a:cubicBezTo>
                    <a:pt x="122" y="36"/>
                    <a:pt x="115" y="50"/>
                    <a:pt x="105" y="60"/>
                  </a:cubicBezTo>
                  <a:cubicBezTo>
                    <a:pt x="95" y="70"/>
                    <a:pt x="81" y="77"/>
                    <a:pt x="65" y="77"/>
                  </a:cubicBezTo>
                  <a:cubicBezTo>
                    <a:pt x="0" y="77"/>
                    <a:pt x="0" y="77"/>
                    <a:pt x="0" y="77"/>
                  </a:cubicBezTo>
                  <a:cubicBezTo>
                    <a:pt x="15" y="77"/>
                    <a:pt x="29" y="70"/>
                    <a:pt x="40" y="60"/>
                  </a:cubicBezTo>
                  <a:cubicBezTo>
                    <a:pt x="50" y="50"/>
                    <a:pt x="56" y="36"/>
                    <a:pt x="56" y="20"/>
                  </a:cubicBezTo>
                  <a:cubicBezTo>
                    <a:pt x="56" y="9"/>
                    <a:pt x="47" y="0"/>
                    <a:pt x="35" y="0"/>
                  </a:cubicBezTo>
                  <a:cubicBezTo>
                    <a:pt x="101" y="0"/>
                    <a:pt x="101" y="0"/>
                    <a:pt x="101" y="0"/>
                  </a:cubicBezTo>
                  <a:cubicBezTo>
                    <a:pt x="112" y="0"/>
                    <a:pt x="122" y="9"/>
                    <a:pt x="122" y="20"/>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37;p72">
              <a:extLst>
                <a:ext uri="{FF2B5EF4-FFF2-40B4-BE49-F238E27FC236}">
                  <a16:creationId xmlns:a16="http://schemas.microsoft.com/office/drawing/2014/main" id="{BFB16D96-04F5-4318-B64F-E6E987236EDE}"/>
                </a:ext>
              </a:extLst>
            </p:cNvPr>
            <p:cNvSpPr/>
            <p:nvPr/>
          </p:nvSpPr>
          <p:spPr>
            <a:xfrm>
              <a:off x="1230719" y="2008015"/>
              <a:ext cx="74576" cy="21712"/>
            </a:xfrm>
            <a:custGeom>
              <a:avLst/>
              <a:gdLst/>
              <a:ahLst/>
              <a:cxnLst/>
              <a:rect l="l" t="t" r="r" b="b"/>
              <a:pathLst>
                <a:path w="265" h="77" extrusionOk="0">
                  <a:moveTo>
                    <a:pt x="208" y="77"/>
                  </a:moveTo>
                  <a:cubicBezTo>
                    <a:pt x="0" y="77"/>
                    <a:pt x="0" y="77"/>
                    <a:pt x="0" y="77"/>
                  </a:cubicBezTo>
                  <a:cubicBezTo>
                    <a:pt x="0" y="0"/>
                    <a:pt x="0" y="0"/>
                    <a:pt x="0" y="0"/>
                  </a:cubicBezTo>
                  <a:cubicBezTo>
                    <a:pt x="244" y="0"/>
                    <a:pt x="244" y="0"/>
                    <a:pt x="244" y="0"/>
                  </a:cubicBezTo>
                  <a:cubicBezTo>
                    <a:pt x="255" y="0"/>
                    <a:pt x="265" y="9"/>
                    <a:pt x="265" y="20"/>
                  </a:cubicBezTo>
                  <a:cubicBezTo>
                    <a:pt x="265" y="51"/>
                    <a:pt x="240" y="77"/>
                    <a:pt x="208" y="77"/>
                  </a:cubicBezTo>
                  <a:close/>
                </a:path>
              </a:pathLst>
            </a:custGeom>
            <a:solidFill>
              <a:srgbClr val="FFD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838;p72">
              <a:extLst>
                <a:ext uri="{FF2B5EF4-FFF2-40B4-BE49-F238E27FC236}">
                  <a16:creationId xmlns:a16="http://schemas.microsoft.com/office/drawing/2014/main" id="{03B3E141-ED90-4BFD-8B0E-378149630FF3}"/>
                </a:ext>
              </a:extLst>
            </p:cNvPr>
            <p:cNvSpPr/>
            <p:nvPr/>
          </p:nvSpPr>
          <p:spPr>
            <a:xfrm>
              <a:off x="1270367" y="2008015"/>
              <a:ext cx="34928" cy="21712"/>
            </a:xfrm>
            <a:custGeom>
              <a:avLst/>
              <a:gdLst/>
              <a:ahLst/>
              <a:cxnLst/>
              <a:rect l="l" t="t" r="r" b="b"/>
              <a:pathLst>
                <a:path w="122" h="77" extrusionOk="0">
                  <a:moveTo>
                    <a:pt x="101" y="0"/>
                  </a:moveTo>
                  <a:cubicBezTo>
                    <a:pt x="112" y="0"/>
                    <a:pt x="122" y="9"/>
                    <a:pt x="122" y="20"/>
                  </a:cubicBezTo>
                  <a:cubicBezTo>
                    <a:pt x="122" y="36"/>
                    <a:pt x="116" y="50"/>
                    <a:pt x="106" y="60"/>
                  </a:cubicBezTo>
                  <a:cubicBezTo>
                    <a:pt x="95" y="71"/>
                    <a:pt x="81" y="77"/>
                    <a:pt x="66" y="77"/>
                  </a:cubicBezTo>
                  <a:cubicBezTo>
                    <a:pt x="0" y="77"/>
                    <a:pt x="0" y="77"/>
                    <a:pt x="0" y="77"/>
                  </a:cubicBezTo>
                  <a:cubicBezTo>
                    <a:pt x="16" y="77"/>
                    <a:pt x="30" y="71"/>
                    <a:pt x="40" y="60"/>
                  </a:cubicBezTo>
                  <a:cubicBezTo>
                    <a:pt x="50" y="50"/>
                    <a:pt x="57" y="36"/>
                    <a:pt x="57" y="20"/>
                  </a:cubicBezTo>
                  <a:cubicBezTo>
                    <a:pt x="57" y="9"/>
                    <a:pt x="47" y="0"/>
                    <a:pt x="36" y="0"/>
                  </a:cubicBezTo>
                  <a:lnTo>
                    <a:pt x="101" y="0"/>
                  </a:ln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839;p72">
              <a:extLst>
                <a:ext uri="{FF2B5EF4-FFF2-40B4-BE49-F238E27FC236}">
                  <a16:creationId xmlns:a16="http://schemas.microsoft.com/office/drawing/2014/main" id="{2A7E2EA0-4E6A-4E59-A8B6-C96631D49415}"/>
                </a:ext>
              </a:extLst>
            </p:cNvPr>
            <p:cNvSpPr/>
            <p:nvPr/>
          </p:nvSpPr>
          <p:spPr>
            <a:xfrm>
              <a:off x="1174079" y="2029727"/>
              <a:ext cx="110448" cy="22656"/>
            </a:xfrm>
            <a:custGeom>
              <a:avLst/>
              <a:gdLst/>
              <a:ahLst/>
              <a:cxnLst/>
              <a:rect l="l" t="t" r="r" b="b"/>
              <a:pathLst>
                <a:path w="387" h="77" extrusionOk="0">
                  <a:moveTo>
                    <a:pt x="330" y="77"/>
                  </a:moveTo>
                  <a:cubicBezTo>
                    <a:pt x="0" y="77"/>
                    <a:pt x="0" y="77"/>
                    <a:pt x="0" y="77"/>
                  </a:cubicBezTo>
                  <a:cubicBezTo>
                    <a:pt x="0" y="0"/>
                    <a:pt x="0" y="0"/>
                    <a:pt x="0" y="0"/>
                  </a:cubicBezTo>
                  <a:cubicBezTo>
                    <a:pt x="366" y="0"/>
                    <a:pt x="366" y="0"/>
                    <a:pt x="366" y="0"/>
                  </a:cubicBezTo>
                  <a:cubicBezTo>
                    <a:pt x="377" y="0"/>
                    <a:pt x="386" y="9"/>
                    <a:pt x="386" y="20"/>
                  </a:cubicBezTo>
                  <a:cubicBezTo>
                    <a:pt x="387" y="51"/>
                    <a:pt x="361" y="77"/>
                    <a:pt x="330" y="77"/>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840;p72">
              <a:extLst>
                <a:ext uri="{FF2B5EF4-FFF2-40B4-BE49-F238E27FC236}">
                  <a16:creationId xmlns:a16="http://schemas.microsoft.com/office/drawing/2014/main" id="{0B0C88E5-6936-426C-AD2C-7C5B64BDD52B}"/>
                </a:ext>
              </a:extLst>
            </p:cNvPr>
            <p:cNvSpPr/>
            <p:nvPr/>
          </p:nvSpPr>
          <p:spPr>
            <a:xfrm>
              <a:off x="1249599" y="2029727"/>
              <a:ext cx="34928" cy="22656"/>
            </a:xfrm>
            <a:custGeom>
              <a:avLst/>
              <a:gdLst/>
              <a:ahLst/>
              <a:cxnLst/>
              <a:rect l="l" t="t" r="r" b="b"/>
              <a:pathLst>
                <a:path w="121" h="77" extrusionOk="0">
                  <a:moveTo>
                    <a:pt x="121" y="21"/>
                  </a:moveTo>
                  <a:cubicBezTo>
                    <a:pt x="121" y="36"/>
                    <a:pt x="115" y="50"/>
                    <a:pt x="105" y="61"/>
                  </a:cubicBezTo>
                  <a:cubicBezTo>
                    <a:pt x="95" y="71"/>
                    <a:pt x="81" y="77"/>
                    <a:pt x="58" y="77"/>
                  </a:cubicBezTo>
                  <a:cubicBezTo>
                    <a:pt x="0" y="77"/>
                    <a:pt x="0" y="77"/>
                    <a:pt x="0" y="77"/>
                  </a:cubicBezTo>
                  <a:cubicBezTo>
                    <a:pt x="22" y="77"/>
                    <a:pt x="29" y="71"/>
                    <a:pt x="40" y="61"/>
                  </a:cubicBezTo>
                  <a:cubicBezTo>
                    <a:pt x="50" y="50"/>
                    <a:pt x="56" y="36"/>
                    <a:pt x="56" y="21"/>
                  </a:cubicBezTo>
                  <a:cubicBezTo>
                    <a:pt x="56" y="9"/>
                    <a:pt x="47" y="0"/>
                    <a:pt x="35" y="0"/>
                  </a:cubicBezTo>
                  <a:cubicBezTo>
                    <a:pt x="101" y="0"/>
                    <a:pt x="101" y="0"/>
                    <a:pt x="101" y="0"/>
                  </a:cubicBezTo>
                  <a:cubicBezTo>
                    <a:pt x="112" y="0"/>
                    <a:pt x="121" y="9"/>
                    <a:pt x="121" y="2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841;p72">
              <a:extLst>
                <a:ext uri="{FF2B5EF4-FFF2-40B4-BE49-F238E27FC236}">
                  <a16:creationId xmlns:a16="http://schemas.microsoft.com/office/drawing/2014/main" id="{75C8CE67-0EA2-43BF-B8D1-2294F888AD0D}"/>
                </a:ext>
              </a:extLst>
            </p:cNvPr>
            <p:cNvSpPr/>
            <p:nvPr/>
          </p:nvSpPr>
          <p:spPr>
            <a:xfrm>
              <a:off x="1174079" y="1944767"/>
              <a:ext cx="165199" cy="90623"/>
            </a:xfrm>
            <a:custGeom>
              <a:avLst/>
              <a:gdLst/>
              <a:ahLst/>
              <a:cxnLst/>
              <a:rect l="l" t="t" r="r" b="b"/>
              <a:pathLst>
                <a:path w="579" h="319" extrusionOk="0">
                  <a:moveTo>
                    <a:pt x="243" y="18"/>
                  </a:moveTo>
                  <a:cubicBezTo>
                    <a:pt x="227" y="6"/>
                    <a:pt x="208" y="0"/>
                    <a:pt x="186" y="1"/>
                  </a:cubicBezTo>
                  <a:cubicBezTo>
                    <a:pt x="143" y="3"/>
                    <a:pt x="108" y="38"/>
                    <a:pt x="105" y="80"/>
                  </a:cubicBezTo>
                  <a:cubicBezTo>
                    <a:pt x="102" y="117"/>
                    <a:pt x="122" y="149"/>
                    <a:pt x="152" y="164"/>
                  </a:cubicBezTo>
                  <a:cubicBezTo>
                    <a:pt x="168" y="172"/>
                    <a:pt x="177" y="189"/>
                    <a:pt x="177" y="206"/>
                  </a:cubicBezTo>
                  <a:cubicBezTo>
                    <a:pt x="177" y="232"/>
                    <a:pt x="156" y="260"/>
                    <a:pt x="130" y="260"/>
                  </a:cubicBezTo>
                  <a:cubicBezTo>
                    <a:pt x="0" y="260"/>
                    <a:pt x="0" y="260"/>
                    <a:pt x="0" y="260"/>
                  </a:cubicBezTo>
                  <a:cubicBezTo>
                    <a:pt x="0" y="319"/>
                    <a:pt x="0" y="319"/>
                    <a:pt x="0" y="319"/>
                  </a:cubicBezTo>
                  <a:cubicBezTo>
                    <a:pt x="178" y="319"/>
                    <a:pt x="178" y="319"/>
                    <a:pt x="178" y="319"/>
                  </a:cubicBezTo>
                  <a:cubicBezTo>
                    <a:pt x="224" y="319"/>
                    <a:pt x="262" y="281"/>
                    <a:pt x="262" y="234"/>
                  </a:cubicBezTo>
                  <a:cubicBezTo>
                    <a:pt x="262" y="148"/>
                    <a:pt x="262" y="148"/>
                    <a:pt x="262" y="148"/>
                  </a:cubicBezTo>
                  <a:cubicBezTo>
                    <a:pt x="540" y="148"/>
                    <a:pt x="540" y="148"/>
                    <a:pt x="540" y="148"/>
                  </a:cubicBezTo>
                  <a:cubicBezTo>
                    <a:pt x="556" y="148"/>
                    <a:pt x="570" y="138"/>
                    <a:pt x="574" y="122"/>
                  </a:cubicBezTo>
                  <a:cubicBezTo>
                    <a:pt x="579" y="100"/>
                    <a:pt x="562" y="80"/>
                    <a:pt x="541" y="80"/>
                  </a:cubicBezTo>
                  <a:cubicBezTo>
                    <a:pt x="424" y="80"/>
                    <a:pt x="424" y="80"/>
                    <a:pt x="424" y="80"/>
                  </a:cubicBezTo>
                  <a:cubicBezTo>
                    <a:pt x="358" y="80"/>
                    <a:pt x="296" y="57"/>
                    <a:pt x="243" y="18"/>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842;p72">
              <a:extLst>
                <a:ext uri="{FF2B5EF4-FFF2-40B4-BE49-F238E27FC236}">
                  <a16:creationId xmlns:a16="http://schemas.microsoft.com/office/drawing/2014/main" id="{8D710DEA-D4C2-4C16-A5D6-D54B005AA87A}"/>
                </a:ext>
              </a:extLst>
            </p:cNvPr>
            <p:cNvSpPr/>
            <p:nvPr/>
          </p:nvSpPr>
          <p:spPr>
            <a:xfrm>
              <a:off x="1310958" y="1967423"/>
              <a:ext cx="25488" cy="19824"/>
            </a:xfrm>
            <a:custGeom>
              <a:avLst/>
              <a:gdLst/>
              <a:ahLst/>
              <a:cxnLst/>
              <a:rect l="l" t="t" r="r" b="b"/>
              <a:pathLst>
                <a:path w="92" h="68" extrusionOk="0">
                  <a:moveTo>
                    <a:pt x="92" y="34"/>
                  </a:moveTo>
                  <a:cubicBezTo>
                    <a:pt x="92" y="53"/>
                    <a:pt x="77" y="68"/>
                    <a:pt x="58" y="68"/>
                  </a:cubicBezTo>
                  <a:cubicBezTo>
                    <a:pt x="0" y="68"/>
                    <a:pt x="0" y="68"/>
                    <a:pt x="0" y="68"/>
                  </a:cubicBezTo>
                  <a:cubicBezTo>
                    <a:pt x="18" y="68"/>
                    <a:pt x="33" y="53"/>
                    <a:pt x="33" y="34"/>
                  </a:cubicBezTo>
                  <a:cubicBezTo>
                    <a:pt x="33" y="25"/>
                    <a:pt x="30" y="16"/>
                    <a:pt x="24" y="10"/>
                  </a:cubicBezTo>
                  <a:cubicBezTo>
                    <a:pt x="17" y="4"/>
                    <a:pt x="9" y="0"/>
                    <a:pt x="0" y="0"/>
                  </a:cubicBezTo>
                  <a:cubicBezTo>
                    <a:pt x="58" y="0"/>
                    <a:pt x="58" y="0"/>
                    <a:pt x="58" y="0"/>
                  </a:cubicBezTo>
                  <a:cubicBezTo>
                    <a:pt x="67" y="0"/>
                    <a:pt x="76" y="4"/>
                    <a:pt x="82" y="10"/>
                  </a:cubicBezTo>
                  <a:cubicBezTo>
                    <a:pt x="88" y="16"/>
                    <a:pt x="92" y="25"/>
                    <a:pt x="92" y="34"/>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843;p72">
              <a:extLst>
                <a:ext uri="{FF2B5EF4-FFF2-40B4-BE49-F238E27FC236}">
                  <a16:creationId xmlns:a16="http://schemas.microsoft.com/office/drawing/2014/main" id="{7E3681F1-50B6-4FE4-8E6D-295252599F78}"/>
                </a:ext>
              </a:extLst>
            </p:cNvPr>
            <p:cNvSpPr/>
            <p:nvPr/>
          </p:nvSpPr>
          <p:spPr>
            <a:xfrm>
              <a:off x="1229775" y="1963647"/>
              <a:ext cx="24544" cy="27376"/>
            </a:xfrm>
            <a:custGeom>
              <a:avLst/>
              <a:gdLst/>
              <a:ahLst/>
              <a:cxnLst/>
              <a:rect l="l" t="t" r="r" b="b"/>
              <a:pathLst>
                <a:path w="86" h="98" extrusionOk="0">
                  <a:moveTo>
                    <a:pt x="68" y="98"/>
                  </a:moveTo>
                  <a:cubicBezTo>
                    <a:pt x="58" y="98"/>
                    <a:pt x="50" y="90"/>
                    <a:pt x="50" y="80"/>
                  </a:cubicBezTo>
                  <a:cubicBezTo>
                    <a:pt x="50" y="63"/>
                    <a:pt x="39" y="47"/>
                    <a:pt x="23" y="41"/>
                  </a:cubicBezTo>
                  <a:cubicBezTo>
                    <a:pt x="14" y="37"/>
                    <a:pt x="14" y="37"/>
                    <a:pt x="14" y="37"/>
                  </a:cubicBezTo>
                  <a:cubicBezTo>
                    <a:pt x="5" y="33"/>
                    <a:pt x="0" y="23"/>
                    <a:pt x="4" y="13"/>
                  </a:cubicBezTo>
                  <a:cubicBezTo>
                    <a:pt x="8" y="4"/>
                    <a:pt x="18" y="0"/>
                    <a:pt x="27" y="4"/>
                  </a:cubicBezTo>
                  <a:cubicBezTo>
                    <a:pt x="37" y="7"/>
                    <a:pt x="37" y="7"/>
                    <a:pt x="37" y="7"/>
                  </a:cubicBezTo>
                  <a:cubicBezTo>
                    <a:pt x="66" y="20"/>
                    <a:pt x="86" y="48"/>
                    <a:pt x="86" y="80"/>
                  </a:cubicBezTo>
                  <a:cubicBezTo>
                    <a:pt x="86" y="90"/>
                    <a:pt x="78" y="98"/>
                    <a:pt x="68" y="98"/>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844;p72">
              <a:extLst>
                <a:ext uri="{FF2B5EF4-FFF2-40B4-BE49-F238E27FC236}">
                  <a16:creationId xmlns:a16="http://schemas.microsoft.com/office/drawing/2014/main" id="{AAEA238F-0C1B-4CD3-8F16-19982321986D}"/>
                </a:ext>
              </a:extLst>
            </p:cNvPr>
            <p:cNvSpPr/>
            <p:nvPr/>
          </p:nvSpPr>
          <p:spPr>
            <a:xfrm>
              <a:off x="1008879" y="1986303"/>
              <a:ext cx="75520" cy="21712"/>
            </a:xfrm>
            <a:custGeom>
              <a:avLst/>
              <a:gdLst/>
              <a:ahLst/>
              <a:cxnLst/>
              <a:rect l="l" t="t" r="r" b="b"/>
              <a:pathLst>
                <a:path w="265" h="77" extrusionOk="0">
                  <a:moveTo>
                    <a:pt x="57" y="77"/>
                  </a:moveTo>
                  <a:cubicBezTo>
                    <a:pt x="265" y="77"/>
                    <a:pt x="265" y="77"/>
                    <a:pt x="265" y="77"/>
                  </a:cubicBezTo>
                  <a:cubicBezTo>
                    <a:pt x="265" y="0"/>
                    <a:pt x="265" y="0"/>
                    <a:pt x="265" y="0"/>
                  </a:cubicBezTo>
                  <a:cubicBezTo>
                    <a:pt x="21" y="0"/>
                    <a:pt x="21" y="0"/>
                    <a:pt x="21" y="0"/>
                  </a:cubicBezTo>
                  <a:cubicBezTo>
                    <a:pt x="10" y="0"/>
                    <a:pt x="0" y="8"/>
                    <a:pt x="0" y="20"/>
                  </a:cubicBezTo>
                  <a:cubicBezTo>
                    <a:pt x="0" y="51"/>
                    <a:pt x="25" y="77"/>
                    <a:pt x="57" y="77"/>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845;p72">
              <a:extLst>
                <a:ext uri="{FF2B5EF4-FFF2-40B4-BE49-F238E27FC236}">
                  <a16:creationId xmlns:a16="http://schemas.microsoft.com/office/drawing/2014/main" id="{DB02D41F-E5A7-4FC0-BD0A-FD9BA5E80875}"/>
                </a:ext>
              </a:extLst>
            </p:cNvPr>
            <p:cNvSpPr/>
            <p:nvPr/>
          </p:nvSpPr>
          <p:spPr>
            <a:xfrm>
              <a:off x="1068351" y="1986303"/>
              <a:ext cx="16200" cy="21600"/>
            </a:xfrm>
            <a:prstGeom prst="rect">
              <a:avLst/>
            </a:pr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846;p72">
              <a:extLst>
                <a:ext uri="{FF2B5EF4-FFF2-40B4-BE49-F238E27FC236}">
                  <a16:creationId xmlns:a16="http://schemas.microsoft.com/office/drawing/2014/main" id="{4811A9BF-F02E-4756-97F5-EA4C2B730391}"/>
                </a:ext>
              </a:extLst>
            </p:cNvPr>
            <p:cNvSpPr/>
            <p:nvPr/>
          </p:nvSpPr>
          <p:spPr>
            <a:xfrm>
              <a:off x="1026815" y="2008015"/>
              <a:ext cx="75519" cy="21712"/>
            </a:xfrm>
            <a:custGeom>
              <a:avLst/>
              <a:gdLst/>
              <a:ahLst/>
              <a:cxnLst/>
              <a:rect l="l" t="t" r="r" b="b"/>
              <a:pathLst>
                <a:path w="266" h="77" extrusionOk="0">
                  <a:moveTo>
                    <a:pt x="57" y="77"/>
                  </a:moveTo>
                  <a:cubicBezTo>
                    <a:pt x="266" y="77"/>
                    <a:pt x="266" y="77"/>
                    <a:pt x="266" y="77"/>
                  </a:cubicBezTo>
                  <a:cubicBezTo>
                    <a:pt x="266" y="0"/>
                    <a:pt x="266" y="0"/>
                    <a:pt x="266" y="0"/>
                  </a:cubicBezTo>
                  <a:cubicBezTo>
                    <a:pt x="21" y="0"/>
                    <a:pt x="21" y="0"/>
                    <a:pt x="21" y="0"/>
                  </a:cubicBezTo>
                  <a:cubicBezTo>
                    <a:pt x="10" y="0"/>
                    <a:pt x="1" y="9"/>
                    <a:pt x="1" y="20"/>
                  </a:cubicBezTo>
                  <a:cubicBezTo>
                    <a:pt x="0" y="51"/>
                    <a:pt x="26" y="77"/>
                    <a:pt x="57" y="77"/>
                  </a:cubicBezTo>
                  <a:close/>
                </a:path>
              </a:pathLst>
            </a:custGeom>
            <a:solidFill>
              <a:srgbClr val="FFD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847;p72">
              <a:extLst>
                <a:ext uri="{FF2B5EF4-FFF2-40B4-BE49-F238E27FC236}">
                  <a16:creationId xmlns:a16="http://schemas.microsoft.com/office/drawing/2014/main" id="{499115C4-9749-4AEF-8471-4CAFF79278A0}"/>
                </a:ext>
              </a:extLst>
            </p:cNvPr>
            <p:cNvSpPr/>
            <p:nvPr/>
          </p:nvSpPr>
          <p:spPr>
            <a:xfrm>
              <a:off x="1068351" y="2008015"/>
              <a:ext cx="33984" cy="21712"/>
            </a:xfrm>
            <a:custGeom>
              <a:avLst/>
              <a:gdLst/>
              <a:ahLst/>
              <a:cxnLst/>
              <a:rect l="l" t="t" r="r" b="b"/>
              <a:pathLst>
                <a:path w="122" h="77" extrusionOk="0">
                  <a:moveTo>
                    <a:pt x="122" y="0"/>
                  </a:moveTo>
                  <a:cubicBezTo>
                    <a:pt x="122" y="77"/>
                    <a:pt x="122" y="77"/>
                    <a:pt x="122" y="77"/>
                  </a:cubicBezTo>
                  <a:cubicBezTo>
                    <a:pt x="18" y="77"/>
                    <a:pt x="18" y="77"/>
                    <a:pt x="18" y="77"/>
                  </a:cubicBezTo>
                  <a:cubicBezTo>
                    <a:pt x="7" y="57"/>
                    <a:pt x="0" y="35"/>
                    <a:pt x="0" y="11"/>
                  </a:cubicBezTo>
                  <a:cubicBezTo>
                    <a:pt x="0" y="0"/>
                    <a:pt x="0" y="0"/>
                    <a:pt x="0" y="0"/>
                  </a:cubicBezTo>
                  <a:lnTo>
                    <a:pt x="122" y="0"/>
                  </a:ln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848;p72">
              <a:extLst>
                <a:ext uri="{FF2B5EF4-FFF2-40B4-BE49-F238E27FC236}">
                  <a16:creationId xmlns:a16="http://schemas.microsoft.com/office/drawing/2014/main" id="{80357C76-FD38-4FD5-8D04-431EEFDD90B6}"/>
                </a:ext>
              </a:extLst>
            </p:cNvPr>
            <p:cNvSpPr/>
            <p:nvPr/>
          </p:nvSpPr>
          <p:spPr>
            <a:xfrm>
              <a:off x="1047583" y="2029727"/>
              <a:ext cx="110448" cy="22656"/>
            </a:xfrm>
            <a:custGeom>
              <a:avLst/>
              <a:gdLst/>
              <a:ahLst/>
              <a:cxnLst/>
              <a:rect l="l" t="t" r="r" b="b"/>
              <a:pathLst>
                <a:path w="387" h="77" extrusionOk="0">
                  <a:moveTo>
                    <a:pt x="57" y="77"/>
                  </a:moveTo>
                  <a:cubicBezTo>
                    <a:pt x="387" y="77"/>
                    <a:pt x="387" y="77"/>
                    <a:pt x="387" y="77"/>
                  </a:cubicBezTo>
                  <a:cubicBezTo>
                    <a:pt x="387" y="0"/>
                    <a:pt x="387" y="0"/>
                    <a:pt x="387" y="0"/>
                  </a:cubicBezTo>
                  <a:cubicBezTo>
                    <a:pt x="21" y="0"/>
                    <a:pt x="21" y="0"/>
                    <a:pt x="21" y="0"/>
                  </a:cubicBezTo>
                  <a:cubicBezTo>
                    <a:pt x="10" y="0"/>
                    <a:pt x="1" y="9"/>
                    <a:pt x="1" y="20"/>
                  </a:cubicBezTo>
                  <a:cubicBezTo>
                    <a:pt x="0" y="51"/>
                    <a:pt x="26" y="77"/>
                    <a:pt x="57" y="77"/>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849;p72">
              <a:extLst>
                <a:ext uri="{FF2B5EF4-FFF2-40B4-BE49-F238E27FC236}">
                  <a16:creationId xmlns:a16="http://schemas.microsoft.com/office/drawing/2014/main" id="{187F62C7-6B9E-4FFC-88E7-825464474036}"/>
                </a:ext>
              </a:extLst>
            </p:cNvPr>
            <p:cNvSpPr/>
            <p:nvPr/>
          </p:nvSpPr>
          <p:spPr>
            <a:xfrm>
              <a:off x="1074015" y="2029727"/>
              <a:ext cx="84016" cy="18880"/>
            </a:xfrm>
            <a:custGeom>
              <a:avLst/>
              <a:gdLst/>
              <a:ahLst/>
              <a:cxnLst/>
              <a:rect l="l" t="t" r="r" b="b"/>
              <a:pathLst>
                <a:path w="295" h="65" extrusionOk="0">
                  <a:moveTo>
                    <a:pt x="295" y="0"/>
                  </a:moveTo>
                  <a:cubicBezTo>
                    <a:pt x="295" y="65"/>
                    <a:pt x="295" y="65"/>
                    <a:pt x="295" y="65"/>
                  </a:cubicBezTo>
                  <a:cubicBezTo>
                    <a:pt x="113" y="65"/>
                    <a:pt x="113" y="65"/>
                    <a:pt x="113" y="65"/>
                  </a:cubicBezTo>
                  <a:cubicBezTo>
                    <a:pt x="65" y="65"/>
                    <a:pt x="23" y="39"/>
                    <a:pt x="0" y="0"/>
                  </a:cubicBezTo>
                  <a:lnTo>
                    <a:pt x="295" y="0"/>
                  </a:ln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850;p72">
              <a:extLst>
                <a:ext uri="{FF2B5EF4-FFF2-40B4-BE49-F238E27FC236}">
                  <a16:creationId xmlns:a16="http://schemas.microsoft.com/office/drawing/2014/main" id="{7581A8E7-5AA6-4E27-8BEA-BE2E0297CEA4}"/>
                </a:ext>
              </a:extLst>
            </p:cNvPr>
            <p:cNvSpPr/>
            <p:nvPr/>
          </p:nvSpPr>
          <p:spPr>
            <a:xfrm>
              <a:off x="993775" y="1944767"/>
              <a:ext cx="164257" cy="90623"/>
            </a:xfrm>
            <a:custGeom>
              <a:avLst/>
              <a:gdLst/>
              <a:ahLst/>
              <a:cxnLst/>
              <a:rect l="l" t="t" r="r" b="b"/>
              <a:pathLst>
                <a:path w="579" h="319" extrusionOk="0">
                  <a:moveTo>
                    <a:pt x="337" y="18"/>
                  </a:moveTo>
                  <a:cubicBezTo>
                    <a:pt x="352" y="6"/>
                    <a:pt x="372" y="0"/>
                    <a:pt x="394" y="1"/>
                  </a:cubicBezTo>
                  <a:cubicBezTo>
                    <a:pt x="437" y="3"/>
                    <a:pt x="471" y="38"/>
                    <a:pt x="475" y="80"/>
                  </a:cubicBezTo>
                  <a:cubicBezTo>
                    <a:pt x="478" y="117"/>
                    <a:pt x="458" y="149"/>
                    <a:pt x="428" y="164"/>
                  </a:cubicBezTo>
                  <a:cubicBezTo>
                    <a:pt x="412" y="172"/>
                    <a:pt x="403" y="189"/>
                    <a:pt x="403" y="206"/>
                  </a:cubicBezTo>
                  <a:cubicBezTo>
                    <a:pt x="403" y="232"/>
                    <a:pt x="424" y="260"/>
                    <a:pt x="450" y="260"/>
                  </a:cubicBezTo>
                  <a:cubicBezTo>
                    <a:pt x="579" y="260"/>
                    <a:pt x="579" y="260"/>
                    <a:pt x="579" y="260"/>
                  </a:cubicBezTo>
                  <a:cubicBezTo>
                    <a:pt x="579" y="319"/>
                    <a:pt x="579" y="319"/>
                    <a:pt x="579" y="319"/>
                  </a:cubicBezTo>
                  <a:cubicBezTo>
                    <a:pt x="401" y="319"/>
                    <a:pt x="401" y="319"/>
                    <a:pt x="401" y="319"/>
                  </a:cubicBezTo>
                  <a:cubicBezTo>
                    <a:pt x="355" y="319"/>
                    <a:pt x="317" y="281"/>
                    <a:pt x="317" y="234"/>
                  </a:cubicBezTo>
                  <a:cubicBezTo>
                    <a:pt x="317" y="148"/>
                    <a:pt x="317" y="148"/>
                    <a:pt x="317" y="148"/>
                  </a:cubicBezTo>
                  <a:cubicBezTo>
                    <a:pt x="39" y="148"/>
                    <a:pt x="39" y="148"/>
                    <a:pt x="39" y="148"/>
                  </a:cubicBezTo>
                  <a:cubicBezTo>
                    <a:pt x="23" y="148"/>
                    <a:pt x="9" y="138"/>
                    <a:pt x="5" y="122"/>
                  </a:cubicBezTo>
                  <a:cubicBezTo>
                    <a:pt x="0" y="100"/>
                    <a:pt x="17" y="80"/>
                    <a:pt x="38" y="80"/>
                  </a:cubicBezTo>
                  <a:cubicBezTo>
                    <a:pt x="156" y="80"/>
                    <a:pt x="156" y="80"/>
                    <a:pt x="156" y="80"/>
                  </a:cubicBezTo>
                  <a:cubicBezTo>
                    <a:pt x="222" y="80"/>
                    <a:pt x="284" y="57"/>
                    <a:pt x="337" y="18"/>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851;p72">
              <a:extLst>
                <a:ext uri="{FF2B5EF4-FFF2-40B4-BE49-F238E27FC236}">
                  <a16:creationId xmlns:a16="http://schemas.microsoft.com/office/drawing/2014/main" id="{537A441E-F96A-495D-91B9-07F6DAE0F77E}"/>
                </a:ext>
              </a:extLst>
            </p:cNvPr>
            <p:cNvSpPr/>
            <p:nvPr/>
          </p:nvSpPr>
          <p:spPr>
            <a:xfrm>
              <a:off x="1091007" y="1944767"/>
              <a:ext cx="37760" cy="73631"/>
            </a:xfrm>
            <a:custGeom>
              <a:avLst/>
              <a:gdLst/>
              <a:ahLst/>
              <a:cxnLst/>
              <a:rect l="l" t="t" r="r" b="b"/>
              <a:pathLst>
                <a:path w="132" h="261" extrusionOk="0">
                  <a:moveTo>
                    <a:pt x="58" y="207"/>
                  </a:moveTo>
                  <a:cubicBezTo>
                    <a:pt x="58" y="220"/>
                    <a:pt x="63" y="233"/>
                    <a:pt x="72" y="244"/>
                  </a:cubicBezTo>
                  <a:cubicBezTo>
                    <a:pt x="80" y="254"/>
                    <a:pt x="92" y="261"/>
                    <a:pt x="105" y="261"/>
                  </a:cubicBezTo>
                  <a:cubicBezTo>
                    <a:pt x="47" y="261"/>
                    <a:pt x="47" y="261"/>
                    <a:pt x="47" y="261"/>
                  </a:cubicBezTo>
                  <a:cubicBezTo>
                    <a:pt x="34" y="261"/>
                    <a:pt x="22" y="254"/>
                    <a:pt x="14" y="244"/>
                  </a:cubicBezTo>
                  <a:cubicBezTo>
                    <a:pt x="5" y="233"/>
                    <a:pt x="0" y="220"/>
                    <a:pt x="0" y="207"/>
                  </a:cubicBezTo>
                  <a:cubicBezTo>
                    <a:pt x="0" y="189"/>
                    <a:pt x="9" y="173"/>
                    <a:pt x="25" y="165"/>
                  </a:cubicBezTo>
                  <a:cubicBezTo>
                    <a:pt x="54" y="150"/>
                    <a:pt x="74" y="119"/>
                    <a:pt x="72" y="84"/>
                  </a:cubicBezTo>
                  <a:cubicBezTo>
                    <a:pt x="71" y="48"/>
                    <a:pt x="47" y="17"/>
                    <a:pt x="15" y="6"/>
                  </a:cubicBezTo>
                  <a:cubicBezTo>
                    <a:pt x="24" y="2"/>
                    <a:pt x="34" y="0"/>
                    <a:pt x="45" y="1"/>
                  </a:cubicBezTo>
                  <a:cubicBezTo>
                    <a:pt x="91" y="1"/>
                    <a:pt x="129" y="38"/>
                    <a:pt x="131" y="84"/>
                  </a:cubicBezTo>
                  <a:cubicBezTo>
                    <a:pt x="132" y="119"/>
                    <a:pt x="112" y="150"/>
                    <a:pt x="83" y="165"/>
                  </a:cubicBezTo>
                  <a:cubicBezTo>
                    <a:pt x="67" y="173"/>
                    <a:pt x="58" y="189"/>
                    <a:pt x="58" y="207"/>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852;p72">
              <a:extLst>
                <a:ext uri="{FF2B5EF4-FFF2-40B4-BE49-F238E27FC236}">
                  <a16:creationId xmlns:a16="http://schemas.microsoft.com/office/drawing/2014/main" id="{FB29947E-9BC4-4634-B248-BA06A8B9FD64}"/>
                </a:ext>
              </a:extLst>
            </p:cNvPr>
            <p:cNvSpPr/>
            <p:nvPr/>
          </p:nvSpPr>
          <p:spPr>
            <a:xfrm>
              <a:off x="1141039" y="2018399"/>
              <a:ext cx="16800" cy="16800"/>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853;p72">
              <a:extLst>
                <a:ext uri="{FF2B5EF4-FFF2-40B4-BE49-F238E27FC236}">
                  <a16:creationId xmlns:a16="http://schemas.microsoft.com/office/drawing/2014/main" id="{CB7BEDEA-92BF-40D4-B7EC-682BB780B5E8}"/>
                </a:ext>
              </a:extLst>
            </p:cNvPr>
            <p:cNvSpPr/>
            <p:nvPr/>
          </p:nvSpPr>
          <p:spPr>
            <a:xfrm>
              <a:off x="1078735" y="1963647"/>
              <a:ext cx="24544" cy="27376"/>
            </a:xfrm>
            <a:custGeom>
              <a:avLst/>
              <a:gdLst/>
              <a:ahLst/>
              <a:cxnLst/>
              <a:rect l="l" t="t" r="r" b="b"/>
              <a:pathLst>
                <a:path w="86" h="98" extrusionOk="0">
                  <a:moveTo>
                    <a:pt x="18" y="98"/>
                  </a:moveTo>
                  <a:cubicBezTo>
                    <a:pt x="8" y="98"/>
                    <a:pt x="0" y="90"/>
                    <a:pt x="0" y="80"/>
                  </a:cubicBezTo>
                  <a:cubicBezTo>
                    <a:pt x="0" y="48"/>
                    <a:pt x="19" y="20"/>
                    <a:pt x="49" y="7"/>
                  </a:cubicBezTo>
                  <a:cubicBezTo>
                    <a:pt x="58" y="4"/>
                    <a:pt x="58" y="4"/>
                    <a:pt x="58" y="4"/>
                  </a:cubicBezTo>
                  <a:cubicBezTo>
                    <a:pt x="68" y="0"/>
                    <a:pt x="78" y="4"/>
                    <a:pt x="82" y="13"/>
                  </a:cubicBezTo>
                  <a:cubicBezTo>
                    <a:pt x="86" y="23"/>
                    <a:pt x="81" y="33"/>
                    <a:pt x="72" y="37"/>
                  </a:cubicBezTo>
                  <a:cubicBezTo>
                    <a:pt x="63" y="41"/>
                    <a:pt x="63" y="41"/>
                    <a:pt x="63" y="41"/>
                  </a:cubicBezTo>
                  <a:cubicBezTo>
                    <a:pt x="47" y="47"/>
                    <a:pt x="36" y="63"/>
                    <a:pt x="36" y="80"/>
                  </a:cubicBezTo>
                  <a:cubicBezTo>
                    <a:pt x="36" y="90"/>
                    <a:pt x="28" y="98"/>
                    <a:pt x="18" y="98"/>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854;p72">
              <a:extLst>
                <a:ext uri="{FF2B5EF4-FFF2-40B4-BE49-F238E27FC236}">
                  <a16:creationId xmlns:a16="http://schemas.microsoft.com/office/drawing/2014/main" id="{1C41A9BA-6251-4BA4-92C1-2DF2DDE84B46}"/>
                </a:ext>
              </a:extLst>
            </p:cNvPr>
            <p:cNvSpPr/>
            <p:nvPr/>
          </p:nvSpPr>
          <p:spPr>
            <a:xfrm>
              <a:off x="1155199" y="1977807"/>
              <a:ext cx="21712" cy="307744"/>
            </a:xfrm>
            <a:custGeom>
              <a:avLst/>
              <a:gdLst/>
              <a:ahLst/>
              <a:cxnLst/>
              <a:rect l="l" t="t" r="r" b="b"/>
              <a:pathLst>
                <a:path w="78" h="1081" extrusionOk="0">
                  <a:moveTo>
                    <a:pt x="78" y="0"/>
                  </a:moveTo>
                  <a:cubicBezTo>
                    <a:pt x="78" y="1042"/>
                    <a:pt x="78" y="1042"/>
                    <a:pt x="78" y="1042"/>
                  </a:cubicBezTo>
                  <a:cubicBezTo>
                    <a:pt x="78" y="1064"/>
                    <a:pt x="60" y="1081"/>
                    <a:pt x="39" y="1081"/>
                  </a:cubicBezTo>
                  <a:cubicBezTo>
                    <a:pt x="18" y="1081"/>
                    <a:pt x="0" y="1064"/>
                    <a:pt x="0" y="1042"/>
                  </a:cubicBezTo>
                  <a:cubicBezTo>
                    <a:pt x="0" y="0"/>
                    <a:pt x="0" y="0"/>
                    <a:pt x="0" y="0"/>
                  </a:cubicBezTo>
                  <a:lnTo>
                    <a:pt x="78" y="0"/>
                  </a:ln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855;p72">
              <a:extLst>
                <a:ext uri="{FF2B5EF4-FFF2-40B4-BE49-F238E27FC236}">
                  <a16:creationId xmlns:a16="http://schemas.microsoft.com/office/drawing/2014/main" id="{229D412E-1875-4736-B848-335760EFB00A}"/>
                </a:ext>
              </a:extLst>
            </p:cNvPr>
            <p:cNvSpPr/>
            <p:nvPr/>
          </p:nvSpPr>
          <p:spPr>
            <a:xfrm>
              <a:off x="1155199" y="2232685"/>
              <a:ext cx="21712" cy="42480"/>
            </a:xfrm>
            <a:custGeom>
              <a:avLst/>
              <a:gdLst/>
              <a:ahLst/>
              <a:cxnLst/>
              <a:rect l="l" t="t" r="r" b="b"/>
              <a:pathLst>
                <a:path w="78" h="149" extrusionOk="0">
                  <a:moveTo>
                    <a:pt x="0" y="0"/>
                  </a:moveTo>
                  <a:cubicBezTo>
                    <a:pt x="31" y="1"/>
                    <a:pt x="57" y="11"/>
                    <a:pt x="78" y="27"/>
                  </a:cubicBezTo>
                  <a:cubicBezTo>
                    <a:pt x="78" y="145"/>
                    <a:pt x="78" y="145"/>
                    <a:pt x="78" y="145"/>
                  </a:cubicBezTo>
                  <a:cubicBezTo>
                    <a:pt x="78" y="146"/>
                    <a:pt x="78" y="148"/>
                    <a:pt x="77" y="149"/>
                  </a:cubicBezTo>
                  <a:cubicBezTo>
                    <a:pt x="64" y="119"/>
                    <a:pt x="35" y="98"/>
                    <a:pt x="0" y="96"/>
                  </a:cubicBezTo>
                  <a:lnTo>
                    <a:pt x="0" y="0"/>
                  </a:ln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856;p72">
              <a:extLst>
                <a:ext uri="{FF2B5EF4-FFF2-40B4-BE49-F238E27FC236}">
                  <a16:creationId xmlns:a16="http://schemas.microsoft.com/office/drawing/2014/main" id="{8A1B02F5-58D7-462E-943C-282BEEEDD681}"/>
                </a:ext>
              </a:extLst>
            </p:cNvPr>
            <p:cNvSpPr/>
            <p:nvPr/>
          </p:nvSpPr>
          <p:spPr>
            <a:xfrm>
              <a:off x="1155199" y="2098638"/>
              <a:ext cx="21600" cy="26400"/>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857;p72">
              <a:extLst>
                <a:ext uri="{FF2B5EF4-FFF2-40B4-BE49-F238E27FC236}">
                  <a16:creationId xmlns:a16="http://schemas.microsoft.com/office/drawing/2014/main" id="{6B5C5AED-872B-421A-9E76-E895FC8028D7}"/>
                </a:ext>
              </a:extLst>
            </p:cNvPr>
            <p:cNvSpPr/>
            <p:nvPr/>
          </p:nvSpPr>
          <p:spPr>
            <a:xfrm>
              <a:off x="1155199" y="2164718"/>
              <a:ext cx="21600" cy="30300"/>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858;p72">
              <a:extLst>
                <a:ext uri="{FF2B5EF4-FFF2-40B4-BE49-F238E27FC236}">
                  <a16:creationId xmlns:a16="http://schemas.microsoft.com/office/drawing/2014/main" id="{832813ED-4FBF-4A16-8316-CE7DDF8C6626}"/>
                </a:ext>
              </a:extLst>
            </p:cNvPr>
            <p:cNvSpPr/>
            <p:nvPr/>
          </p:nvSpPr>
          <p:spPr>
            <a:xfrm>
              <a:off x="1155199" y="1977807"/>
              <a:ext cx="21712" cy="23600"/>
            </a:xfrm>
            <a:custGeom>
              <a:avLst/>
              <a:gdLst/>
              <a:ahLst/>
              <a:cxnLst/>
              <a:rect l="l" t="t" r="r" b="b"/>
              <a:pathLst>
                <a:path w="78" h="83" extrusionOk="0">
                  <a:moveTo>
                    <a:pt x="78" y="0"/>
                  </a:moveTo>
                  <a:cubicBezTo>
                    <a:pt x="78" y="74"/>
                    <a:pt x="78" y="74"/>
                    <a:pt x="78" y="74"/>
                  </a:cubicBezTo>
                  <a:cubicBezTo>
                    <a:pt x="66" y="80"/>
                    <a:pt x="53" y="83"/>
                    <a:pt x="39" y="83"/>
                  </a:cubicBezTo>
                  <a:cubicBezTo>
                    <a:pt x="25" y="83"/>
                    <a:pt x="12" y="80"/>
                    <a:pt x="0" y="74"/>
                  </a:cubicBezTo>
                  <a:cubicBezTo>
                    <a:pt x="0" y="0"/>
                    <a:pt x="0" y="0"/>
                    <a:pt x="0" y="0"/>
                  </a:cubicBezTo>
                  <a:lnTo>
                    <a:pt x="78" y="0"/>
                  </a:ln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859;p72">
              <a:extLst>
                <a:ext uri="{FF2B5EF4-FFF2-40B4-BE49-F238E27FC236}">
                  <a16:creationId xmlns:a16="http://schemas.microsoft.com/office/drawing/2014/main" id="{609588BB-FD75-4385-A16A-8B76F864678E}"/>
                </a:ext>
              </a:extLst>
            </p:cNvPr>
            <p:cNvSpPr/>
            <p:nvPr/>
          </p:nvSpPr>
          <p:spPr>
            <a:xfrm>
              <a:off x="1144815" y="1944767"/>
              <a:ext cx="42600" cy="43200"/>
            </a:xfrm>
            <a:prstGeom prst="ellipse">
              <a:avLst/>
            </a:pr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860;p72">
              <a:extLst>
                <a:ext uri="{FF2B5EF4-FFF2-40B4-BE49-F238E27FC236}">
                  <a16:creationId xmlns:a16="http://schemas.microsoft.com/office/drawing/2014/main" id="{31ED65D2-1207-4B88-9DD7-601F1D938369}"/>
                </a:ext>
              </a:extLst>
            </p:cNvPr>
            <p:cNvSpPr/>
            <p:nvPr/>
          </p:nvSpPr>
          <p:spPr>
            <a:xfrm>
              <a:off x="1158031" y="1944767"/>
              <a:ext cx="29264" cy="43424"/>
            </a:xfrm>
            <a:custGeom>
              <a:avLst/>
              <a:gdLst/>
              <a:ahLst/>
              <a:cxnLst/>
              <a:rect l="l" t="t" r="r" b="b"/>
              <a:pathLst>
                <a:path w="104" h="151" extrusionOk="0">
                  <a:moveTo>
                    <a:pt x="104" y="75"/>
                  </a:moveTo>
                  <a:cubicBezTo>
                    <a:pt x="104" y="117"/>
                    <a:pt x="70" y="151"/>
                    <a:pt x="28" y="151"/>
                  </a:cubicBezTo>
                  <a:cubicBezTo>
                    <a:pt x="18" y="151"/>
                    <a:pt x="9" y="149"/>
                    <a:pt x="0" y="145"/>
                  </a:cubicBezTo>
                  <a:cubicBezTo>
                    <a:pt x="33" y="139"/>
                    <a:pt x="57" y="110"/>
                    <a:pt x="57" y="75"/>
                  </a:cubicBezTo>
                  <a:cubicBezTo>
                    <a:pt x="57" y="41"/>
                    <a:pt x="33" y="12"/>
                    <a:pt x="0" y="5"/>
                  </a:cubicBezTo>
                  <a:cubicBezTo>
                    <a:pt x="9" y="2"/>
                    <a:pt x="18" y="0"/>
                    <a:pt x="28" y="0"/>
                  </a:cubicBezTo>
                  <a:cubicBezTo>
                    <a:pt x="70" y="0"/>
                    <a:pt x="104" y="33"/>
                    <a:pt x="104" y="75"/>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861;p72">
              <a:extLst>
                <a:ext uri="{FF2B5EF4-FFF2-40B4-BE49-F238E27FC236}">
                  <a16:creationId xmlns:a16="http://schemas.microsoft.com/office/drawing/2014/main" id="{8A3210F8-D63D-44A1-8AB6-04FA31015ACB}"/>
                </a:ext>
              </a:extLst>
            </p:cNvPr>
            <p:cNvSpPr/>
            <p:nvPr/>
          </p:nvSpPr>
          <p:spPr>
            <a:xfrm>
              <a:off x="1076847" y="2081646"/>
              <a:ext cx="146321" cy="188799"/>
            </a:xfrm>
            <a:custGeom>
              <a:avLst/>
              <a:gdLst/>
              <a:ahLst/>
              <a:cxnLst/>
              <a:rect l="l" t="t" r="r" b="b"/>
              <a:pathLst>
                <a:path w="516" h="666" extrusionOk="0">
                  <a:moveTo>
                    <a:pt x="168" y="416"/>
                  </a:moveTo>
                  <a:cubicBezTo>
                    <a:pt x="169" y="453"/>
                    <a:pt x="200" y="482"/>
                    <a:pt x="237" y="482"/>
                  </a:cubicBezTo>
                  <a:cubicBezTo>
                    <a:pt x="272" y="482"/>
                    <a:pt x="272" y="482"/>
                    <a:pt x="272" y="482"/>
                  </a:cubicBezTo>
                  <a:cubicBezTo>
                    <a:pt x="368" y="482"/>
                    <a:pt x="424" y="574"/>
                    <a:pt x="401" y="651"/>
                  </a:cubicBezTo>
                  <a:cubicBezTo>
                    <a:pt x="398" y="660"/>
                    <a:pt x="390" y="666"/>
                    <a:pt x="380" y="666"/>
                  </a:cubicBezTo>
                  <a:cubicBezTo>
                    <a:pt x="380" y="666"/>
                    <a:pt x="380" y="666"/>
                    <a:pt x="380" y="666"/>
                  </a:cubicBezTo>
                  <a:cubicBezTo>
                    <a:pt x="370" y="666"/>
                    <a:pt x="361" y="659"/>
                    <a:pt x="359" y="649"/>
                  </a:cubicBezTo>
                  <a:cubicBezTo>
                    <a:pt x="350" y="608"/>
                    <a:pt x="315" y="578"/>
                    <a:pt x="272" y="578"/>
                  </a:cubicBezTo>
                  <a:cubicBezTo>
                    <a:pt x="236" y="578"/>
                    <a:pt x="236" y="578"/>
                    <a:pt x="236" y="578"/>
                  </a:cubicBezTo>
                  <a:cubicBezTo>
                    <a:pt x="144" y="578"/>
                    <a:pt x="69" y="502"/>
                    <a:pt x="71" y="410"/>
                  </a:cubicBezTo>
                  <a:cubicBezTo>
                    <a:pt x="72" y="320"/>
                    <a:pt x="148" y="248"/>
                    <a:pt x="238" y="248"/>
                  </a:cubicBezTo>
                  <a:cubicBezTo>
                    <a:pt x="342" y="248"/>
                    <a:pt x="342" y="248"/>
                    <a:pt x="342" y="248"/>
                  </a:cubicBezTo>
                  <a:cubicBezTo>
                    <a:pt x="384" y="248"/>
                    <a:pt x="419" y="212"/>
                    <a:pt x="418" y="170"/>
                  </a:cubicBezTo>
                  <a:cubicBezTo>
                    <a:pt x="416" y="128"/>
                    <a:pt x="381" y="96"/>
                    <a:pt x="340" y="96"/>
                  </a:cubicBezTo>
                  <a:cubicBezTo>
                    <a:pt x="0" y="96"/>
                    <a:pt x="0" y="96"/>
                    <a:pt x="0" y="96"/>
                  </a:cubicBezTo>
                  <a:cubicBezTo>
                    <a:pt x="0" y="0"/>
                    <a:pt x="0" y="0"/>
                    <a:pt x="0" y="0"/>
                  </a:cubicBezTo>
                  <a:cubicBezTo>
                    <a:pt x="342" y="0"/>
                    <a:pt x="342" y="0"/>
                    <a:pt x="342" y="0"/>
                  </a:cubicBezTo>
                  <a:cubicBezTo>
                    <a:pt x="438" y="0"/>
                    <a:pt x="516" y="79"/>
                    <a:pt x="515" y="175"/>
                  </a:cubicBezTo>
                  <a:cubicBezTo>
                    <a:pt x="514" y="270"/>
                    <a:pt x="435" y="346"/>
                    <a:pt x="340" y="346"/>
                  </a:cubicBezTo>
                  <a:cubicBezTo>
                    <a:pt x="235" y="346"/>
                    <a:pt x="235" y="346"/>
                    <a:pt x="235" y="346"/>
                  </a:cubicBezTo>
                  <a:cubicBezTo>
                    <a:pt x="197" y="346"/>
                    <a:pt x="166" y="378"/>
                    <a:pt x="168" y="416"/>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862;p72">
              <a:extLst>
                <a:ext uri="{FF2B5EF4-FFF2-40B4-BE49-F238E27FC236}">
                  <a16:creationId xmlns:a16="http://schemas.microsoft.com/office/drawing/2014/main" id="{68C30486-2D54-440E-9850-02BC97F22890}"/>
                </a:ext>
              </a:extLst>
            </p:cNvPr>
            <p:cNvSpPr/>
            <p:nvPr/>
          </p:nvSpPr>
          <p:spPr>
            <a:xfrm>
              <a:off x="1076847" y="2081646"/>
              <a:ext cx="57584" cy="27376"/>
            </a:xfrm>
            <a:custGeom>
              <a:avLst/>
              <a:gdLst/>
              <a:ahLst/>
              <a:cxnLst/>
              <a:rect l="l" t="t" r="r" b="b"/>
              <a:pathLst>
                <a:path w="202" h="96" extrusionOk="0">
                  <a:moveTo>
                    <a:pt x="201" y="75"/>
                  </a:moveTo>
                  <a:cubicBezTo>
                    <a:pt x="200" y="83"/>
                    <a:pt x="198" y="90"/>
                    <a:pt x="196" y="96"/>
                  </a:cubicBezTo>
                  <a:cubicBezTo>
                    <a:pt x="0" y="96"/>
                    <a:pt x="0" y="96"/>
                    <a:pt x="0" y="96"/>
                  </a:cubicBezTo>
                  <a:cubicBezTo>
                    <a:pt x="0" y="0"/>
                    <a:pt x="0" y="0"/>
                    <a:pt x="0" y="0"/>
                  </a:cubicBezTo>
                  <a:cubicBezTo>
                    <a:pt x="182" y="0"/>
                    <a:pt x="182" y="0"/>
                    <a:pt x="182" y="0"/>
                  </a:cubicBezTo>
                  <a:cubicBezTo>
                    <a:pt x="182" y="6"/>
                    <a:pt x="182" y="6"/>
                    <a:pt x="182" y="6"/>
                  </a:cubicBezTo>
                  <a:cubicBezTo>
                    <a:pt x="182" y="17"/>
                    <a:pt x="185" y="29"/>
                    <a:pt x="191" y="39"/>
                  </a:cubicBezTo>
                  <a:cubicBezTo>
                    <a:pt x="198" y="49"/>
                    <a:pt x="202" y="62"/>
                    <a:pt x="201" y="75"/>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863;p72">
              <a:extLst>
                <a:ext uri="{FF2B5EF4-FFF2-40B4-BE49-F238E27FC236}">
                  <a16:creationId xmlns:a16="http://schemas.microsoft.com/office/drawing/2014/main" id="{50169995-64AE-43ED-BF7E-D6E15E81419E}"/>
                </a:ext>
              </a:extLst>
            </p:cNvPr>
            <p:cNvSpPr/>
            <p:nvPr/>
          </p:nvSpPr>
          <p:spPr>
            <a:xfrm>
              <a:off x="1106111" y="2179822"/>
              <a:ext cx="91568" cy="90623"/>
            </a:xfrm>
            <a:custGeom>
              <a:avLst/>
              <a:gdLst/>
              <a:ahLst/>
              <a:cxnLst/>
              <a:rect l="l" t="t" r="r" b="b"/>
              <a:pathLst>
                <a:path w="322" h="320" extrusionOk="0">
                  <a:moveTo>
                    <a:pt x="299" y="305"/>
                  </a:moveTo>
                  <a:cubicBezTo>
                    <a:pt x="296" y="314"/>
                    <a:pt x="288" y="320"/>
                    <a:pt x="278" y="320"/>
                  </a:cubicBezTo>
                  <a:cubicBezTo>
                    <a:pt x="278" y="320"/>
                    <a:pt x="278" y="320"/>
                    <a:pt x="278" y="320"/>
                  </a:cubicBezTo>
                  <a:cubicBezTo>
                    <a:pt x="267" y="320"/>
                    <a:pt x="259" y="313"/>
                    <a:pt x="256" y="303"/>
                  </a:cubicBezTo>
                  <a:cubicBezTo>
                    <a:pt x="254" y="289"/>
                    <a:pt x="248" y="277"/>
                    <a:pt x="239" y="266"/>
                  </a:cubicBezTo>
                  <a:cubicBezTo>
                    <a:pt x="238" y="200"/>
                    <a:pt x="185" y="136"/>
                    <a:pt x="105" y="136"/>
                  </a:cubicBezTo>
                  <a:cubicBezTo>
                    <a:pt x="70" y="136"/>
                    <a:pt x="70" y="136"/>
                    <a:pt x="70" y="136"/>
                  </a:cubicBezTo>
                  <a:cubicBezTo>
                    <a:pt x="34" y="136"/>
                    <a:pt x="2" y="107"/>
                    <a:pt x="1" y="70"/>
                  </a:cubicBezTo>
                  <a:cubicBezTo>
                    <a:pt x="0" y="32"/>
                    <a:pt x="31" y="0"/>
                    <a:pt x="69" y="0"/>
                  </a:cubicBezTo>
                  <a:cubicBezTo>
                    <a:pt x="133" y="0"/>
                    <a:pt x="133" y="0"/>
                    <a:pt x="133" y="0"/>
                  </a:cubicBezTo>
                  <a:cubicBezTo>
                    <a:pt x="95" y="0"/>
                    <a:pt x="64" y="32"/>
                    <a:pt x="65" y="70"/>
                  </a:cubicBezTo>
                  <a:cubicBezTo>
                    <a:pt x="66" y="107"/>
                    <a:pt x="98" y="136"/>
                    <a:pt x="135" y="136"/>
                  </a:cubicBezTo>
                  <a:cubicBezTo>
                    <a:pt x="170" y="136"/>
                    <a:pt x="170" y="136"/>
                    <a:pt x="170" y="136"/>
                  </a:cubicBezTo>
                  <a:cubicBezTo>
                    <a:pt x="266" y="136"/>
                    <a:pt x="322" y="228"/>
                    <a:pt x="299" y="305"/>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864;p72">
              <a:extLst>
                <a:ext uri="{FF2B5EF4-FFF2-40B4-BE49-F238E27FC236}">
                  <a16:creationId xmlns:a16="http://schemas.microsoft.com/office/drawing/2014/main" id="{C11FA2F4-A67D-4862-8AC5-7DBF6DADF75E}"/>
                </a:ext>
              </a:extLst>
            </p:cNvPr>
            <p:cNvSpPr/>
            <p:nvPr/>
          </p:nvSpPr>
          <p:spPr>
            <a:xfrm>
              <a:off x="1155199" y="2081646"/>
              <a:ext cx="67968" cy="97232"/>
            </a:xfrm>
            <a:custGeom>
              <a:avLst/>
              <a:gdLst/>
              <a:ahLst/>
              <a:cxnLst/>
              <a:rect l="l" t="t" r="r" b="b"/>
              <a:pathLst>
                <a:path w="240" h="344" extrusionOk="0">
                  <a:moveTo>
                    <a:pt x="239" y="174"/>
                  </a:moveTo>
                  <a:cubicBezTo>
                    <a:pt x="238" y="268"/>
                    <a:pt x="160" y="344"/>
                    <a:pt x="65" y="344"/>
                  </a:cubicBezTo>
                  <a:cubicBezTo>
                    <a:pt x="0" y="344"/>
                    <a:pt x="0" y="344"/>
                    <a:pt x="0" y="344"/>
                  </a:cubicBezTo>
                  <a:cubicBezTo>
                    <a:pt x="95" y="344"/>
                    <a:pt x="174" y="268"/>
                    <a:pt x="174" y="174"/>
                  </a:cubicBezTo>
                  <a:cubicBezTo>
                    <a:pt x="175" y="78"/>
                    <a:pt x="98" y="0"/>
                    <a:pt x="3" y="0"/>
                  </a:cubicBezTo>
                  <a:cubicBezTo>
                    <a:pt x="67" y="0"/>
                    <a:pt x="67" y="0"/>
                    <a:pt x="67" y="0"/>
                  </a:cubicBezTo>
                  <a:cubicBezTo>
                    <a:pt x="162" y="0"/>
                    <a:pt x="240" y="78"/>
                    <a:pt x="239" y="174"/>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865;p72">
              <a:extLst>
                <a:ext uri="{FF2B5EF4-FFF2-40B4-BE49-F238E27FC236}">
                  <a16:creationId xmlns:a16="http://schemas.microsoft.com/office/drawing/2014/main" id="{7972C1C5-5F9E-4785-ACF5-8DA2DF5F1A00}"/>
                </a:ext>
              </a:extLst>
            </p:cNvPr>
            <p:cNvSpPr/>
            <p:nvPr/>
          </p:nvSpPr>
          <p:spPr>
            <a:xfrm>
              <a:off x="1023039" y="2099582"/>
              <a:ext cx="21712" cy="16992"/>
            </a:xfrm>
            <a:custGeom>
              <a:avLst/>
              <a:gdLst/>
              <a:ahLst/>
              <a:cxnLst/>
              <a:rect l="l" t="t" r="r" b="b"/>
              <a:pathLst>
                <a:path w="75" h="60" extrusionOk="0">
                  <a:moveTo>
                    <a:pt x="21" y="60"/>
                  </a:moveTo>
                  <a:cubicBezTo>
                    <a:pt x="15" y="60"/>
                    <a:pt x="9" y="57"/>
                    <a:pt x="6" y="52"/>
                  </a:cubicBezTo>
                  <a:cubicBezTo>
                    <a:pt x="0" y="44"/>
                    <a:pt x="3" y="32"/>
                    <a:pt x="11" y="27"/>
                  </a:cubicBezTo>
                  <a:cubicBezTo>
                    <a:pt x="44" y="5"/>
                    <a:pt x="44" y="5"/>
                    <a:pt x="44" y="5"/>
                  </a:cubicBezTo>
                  <a:cubicBezTo>
                    <a:pt x="53" y="0"/>
                    <a:pt x="64" y="2"/>
                    <a:pt x="69" y="11"/>
                  </a:cubicBezTo>
                  <a:cubicBezTo>
                    <a:pt x="75" y="19"/>
                    <a:pt x="72" y="30"/>
                    <a:pt x="64" y="36"/>
                  </a:cubicBezTo>
                  <a:cubicBezTo>
                    <a:pt x="31" y="57"/>
                    <a:pt x="31" y="57"/>
                    <a:pt x="31" y="57"/>
                  </a:cubicBezTo>
                  <a:cubicBezTo>
                    <a:pt x="28" y="59"/>
                    <a:pt x="24" y="60"/>
                    <a:pt x="21" y="60"/>
                  </a:cubicBezTo>
                  <a:close/>
                </a:path>
              </a:pathLst>
            </a:custGeom>
            <a:solidFill>
              <a:srgbClr val="FF4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866;p72">
              <a:extLst>
                <a:ext uri="{FF2B5EF4-FFF2-40B4-BE49-F238E27FC236}">
                  <a16:creationId xmlns:a16="http://schemas.microsoft.com/office/drawing/2014/main" id="{DB884FE4-39E5-42A7-AAFA-43BF08338D67}"/>
                </a:ext>
              </a:extLst>
            </p:cNvPr>
            <p:cNvSpPr/>
            <p:nvPr/>
          </p:nvSpPr>
          <p:spPr>
            <a:xfrm>
              <a:off x="1033423" y="2067486"/>
              <a:ext cx="85904" cy="51920"/>
            </a:xfrm>
            <a:custGeom>
              <a:avLst/>
              <a:gdLst/>
              <a:ahLst/>
              <a:cxnLst/>
              <a:rect l="l" t="t" r="r" b="b"/>
              <a:pathLst>
                <a:path w="300" h="183" extrusionOk="0">
                  <a:moveTo>
                    <a:pt x="41" y="73"/>
                  </a:moveTo>
                  <a:cubicBezTo>
                    <a:pt x="74" y="73"/>
                    <a:pt x="74" y="73"/>
                    <a:pt x="74" y="73"/>
                  </a:cubicBezTo>
                  <a:cubicBezTo>
                    <a:pt x="76" y="73"/>
                    <a:pt x="79" y="71"/>
                    <a:pt x="80" y="69"/>
                  </a:cubicBezTo>
                  <a:cubicBezTo>
                    <a:pt x="90" y="33"/>
                    <a:pt x="123" y="7"/>
                    <a:pt x="161" y="5"/>
                  </a:cubicBezTo>
                  <a:cubicBezTo>
                    <a:pt x="276" y="0"/>
                    <a:pt x="276" y="0"/>
                    <a:pt x="276" y="0"/>
                  </a:cubicBezTo>
                  <a:cubicBezTo>
                    <a:pt x="278" y="0"/>
                    <a:pt x="280" y="2"/>
                    <a:pt x="280" y="4"/>
                  </a:cubicBezTo>
                  <a:cubicBezTo>
                    <a:pt x="280" y="74"/>
                    <a:pt x="280" y="74"/>
                    <a:pt x="280" y="74"/>
                  </a:cubicBezTo>
                  <a:cubicBezTo>
                    <a:pt x="280" y="76"/>
                    <a:pt x="281" y="78"/>
                    <a:pt x="282" y="80"/>
                  </a:cubicBezTo>
                  <a:cubicBezTo>
                    <a:pt x="294" y="91"/>
                    <a:pt x="300" y="108"/>
                    <a:pt x="299" y="125"/>
                  </a:cubicBezTo>
                  <a:cubicBezTo>
                    <a:pt x="297" y="155"/>
                    <a:pt x="273" y="179"/>
                    <a:pt x="243" y="181"/>
                  </a:cubicBezTo>
                  <a:cubicBezTo>
                    <a:pt x="222" y="183"/>
                    <a:pt x="203" y="173"/>
                    <a:pt x="191" y="158"/>
                  </a:cubicBezTo>
                  <a:cubicBezTo>
                    <a:pt x="185" y="151"/>
                    <a:pt x="176" y="146"/>
                    <a:pt x="166" y="146"/>
                  </a:cubicBezTo>
                  <a:cubicBezTo>
                    <a:pt x="2" y="146"/>
                    <a:pt x="2" y="146"/>
                    <a:pt x="2" y="146"/>
                  </a:cubicBezTo>
                  <a:cubicBezTo>
                    <a:pt x="1" y="146"/>
                    <a:pt x="0" y="145"/>
                    <a:pt x="0" y="143"/>
                  </a:cubicBezTo>
                  <a:cubicBezTo>
                    <a:pt x="0" y="114"/>
                    <a:pt x="0" y="114"/>
                    <a:pt x="0" y="114"/>
                  </a:cubicBezTo>
                  <a:cubicBezTo>
                    <a:pt x="0" y="92"/>
                    <a:pt x="18" y="73"/>
                    <a:pt x="41" y="73"/>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867;p72">
              <a:extLst>
                <a:ext uri="{FF2B5EF4-FFF2-40B4-BE49-F238E27FC236}">
                  <a16:creationId xmlns:a16="http://schemas.microsoft.com/office/drawing/2014/main" id="{7FE1C536-16EA-49E9-82B5-12AAED211734}"/>
                </a:ext>
              </a:extLst>
            </p:cNvPr>
            <p:cNvSpPr/>
            <p:nvPr/>
          </p:nvSpPr>
          <p:spPr>
            <a:xfrm>
              <a:off x="1091007" y="2067486"/>
              <a:ext cx="28320" cy="51920"/>
            </a:xfrm>
            <a:custGeom>
              <a:avLst/>
              <a:gdLst/>
              <a:ahLst/>
              <a:cxnLst/>
              <a:rect l="l" t="t" r="r" b="b"/>
              <a:pathLst>
                <a:path w="100" h="183" extrusionOk="0">
                  <a:moveTo>
                    <a:pt x="99" y="126"/>
                  </a:moveTo>
                  <a:cubicBezTo>
                    <a:pt x="97" y="156"/>
                    <a:pt x="73" y="180"/>
                    <a:pt x="44" y="182"/>
                  </a:cubicBezTo>
                  <a:cubicBezTo>
                    <a:pt x="31" y="183"/>
                    <a:pt x="19" y="180"/>
                    <a:pt x="9" y="175"/>
                  </a:cubicBezTo>
                  <a:cubicBezTo>
                    <a:pt x="27" y="165"/>
                    <a:pt x="39" y="147"/>
                    <a:pt x="41" y="126"/>
                  </a:cubicBezTo>
                  <a:cubicBezTo>
                    <a:pt x="42" y="113"/>
                    <a:pt x="38" y="100"/>
                    <a:pt x="32" y="90"/>
                  </a:cubicBezTo>
                  <a:cubicBezTo>
                    <a:pt x="26" y="80"/>
                    <a:pt x="22" y="69"/>
                    <a:pt x="22" y="57"/>
                  </a:cubicBezTo>
                  <a:cubicBezTo>
                    <a:pt x="22" y="34"/>
                    <a:pt x="22" y="34"/>
                    <a:pt x="22" y="34"/>
                  </a:cubicBezTo>
                  <a:cubicBezTo>
                    <a:pt x="22" y="20"/>
                    <a:pt x="13" y="8"/>
                    <a:pt x="0" y="3"/>
                  </a:cubicBezTo>
                  <a:cubicBezTo>
                    <a:pt x="46" y="1"/>
                    <a:pt x="46" y="1"/>
                    <a:pt x="46" y="1"/>
                  </a:cubicBezTo>
                  <a:cubicBezTo>
                    <a:pt x="65" y="0"/>
                    <a:pt x="80" y="15"/>
                    <a:pt x="80" y="34"/>
                  </a:cubicBezTo>
                  <a:cubicBezTo>
                    <a:pt x="80" y="57"/>
                    <a:pt x="80" y="57"/>
                    <a:pt x="80" y="57"/>
                  </a:cubicBezTo>
                  <a:cubicBezTo>
                    <a:pt x="80" y="69"/>
                    <a:pt x="84" y="80"/>
                    <a:pt x="90" y="90"/>
                  </a:cubicBezTo>
                  <a:cubicBezTo>
                    <a:pt x="97" y="100"/>
                    <a:pt x="100" y="113"/>
                    <a:pt x="99" y="126"/>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868;p72">
              <a:extLst>
                <a:ext uri="{FF2B5EF4-FFF2-40B4-BE49-F238E27FC236}">
                  <a16:creationId xmlns:a16="http://schemas.microsoft.com/office/drawing/2014/main" id="{94D93E06-1649-499B-95FD-06093B8C1663}"/>
                </a:ext>
              </a:extLst>
            </p:cNvPr>
            <p:cNvSpPr/>
            <p:nvPr/>
          </p:nvSpPr>
          <p:spPr>
            <a:xfrm>
              <a:off x="1075903" y="2082590"/>
              <a:ext cx="12272" cy="10384"/>
            </a:xfrm>
            <a:custGeom>
              <a:avLst/>
              <a:gdLst/>
              <a:ahLst/>
              <a:cxnLst/>
              <a:rect l="l" t="t" r="r" b="b"/>
              <a:pathLst>
                <a:path w="45" h="35" extrusionOk="0">
                  <a:moveTo>
                    <a:pt x="27" y="35"/>
                  </a:moveTo>
                  <a:cubicBezTo>
                    <a:pt x="19" y="35"/>
                    <a:pt x="19" y="35"/>
                    <a:pt x="19" y="35"/>
                  </a:cubicBezTo>
                  <a:cubicBezTo>
                    <a:pt x="9" y="35"/>
                    <a:pt x="1" y="27"/>
                    <a:pt x="0" y="18"/>
                  </a:cubicBezTo>
                  <a:cubicBezTo>
                    <a:pt x="0" y="8"/>
                    <a:pt x="8" y="0"/>
                    <a:pt x="18" y="0"/>
                  </a:cubicBezTo>
                  <a:cubicBezTo>
                    <a:pt x="26" y="0"/>
                    <a:pt x="26" y="0"/>
                    <a:pt x="26" y="0"/>
                  </a:cubicBezTo>
                  <a:cubicBezTo>
                    <a:pt x="36" y="0"/>
                    <a:pt x="44" y="7"/>
                    <a:pt x="45" y="17"/>
                  </a:cubicBezTo>
                  <a:cubicBezTo>
                    <a:pt x="45" y="27"/>
                    <a:pt x="37" y="35"/>
                    <a:pt x="27" y="35"/>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869;p72">
              <a:extLst>
                <a:ext uri="{FF2B5EF4-FFF2-40B4-BE49-F238E27FC236}">
                  <a16:creationId xmlns:a16="http://schemas.microsoft.com/office/drawing/2014/main" id="{E3E66751-DF8E-407A-A1C5-43858003C3EB}"/>
                </a:ext>
              </a:extLst>
            </p:cNvPr>
            <p:cNvSpPr/>
            <p:nvPr/>
          </p:nvSpPr>
          <p:spPr>
            <a:xfrm>
              <a:off x="1243935" y="2082590"/>
              <a:ext cx="13216" cy="10384"/>
            </a:xfrm>
            <a:custGeom>
              <a:avLst/>
              <a:gdLst/>
              <a:ahLst/>
              <a:cxnLst/>
              <a:rect l="l" t="t" r="r" b="b"/>
              <a:pathLst>
                <a:path w="45" h="35" extrusionOk="0">
                  <a:moveTo>
                    <a:pt x="27" y="35"/>
                  </a:moveTo>
                  <a:cubicBezTo>
                    <a:pt x="19" y="35"/>
                    <a:pt x="19" y="35"/>
                    <a:pt x="19" y="35"/>
                  </a:cubicBezTo>
                  <a:cubicBezTo>
                    <a:pt x="9" y="35"/>
                    <a:pt x="1" y="27"/>
                    <a:pt x="0" y="18"/>
                  </a:cubicBezTo>
                  <a:cubicBezTo>
                    <a:pt x="0" y="8"/>
                    <a:pt x="8" y="0"/>
                    <a:pt x="18" y="0"/>
                  </a:cubicBezTo>
                  <a:cubicBezTo>
                    <a:pt x="26" y="0"/>
                    <a:pt x="26" y="0"/>
                    <a:pt x="26" y="0"/>
                  </a:cubicBezTo>
                  <a:cubicBezTo>
                    <a:pt x="36" y="0"/>
                    <a:pt x="44" y="7"/>
                    <a:pt x="44" y="17"/>
                  </a:cubicBezTo>
                  <a:cubicBezTo>
                    <a:pt x="45" y="27"/>
                    <a:pt x="37" y="35"/>
                    <a:pt x="27" y="35"/>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788;p47">
            <a:extLst>
              <a:ext uri="{FF2B5EF4-FFF2-40B4-BE49-F238E27FC236}">
                <a16:creationId xmlns:a16="http://schemas.microsoft.com/office/drawing/2014/main" id="{76F98EAB-1303-4406-AB3C-FE18FE437A0C}"/>
              </a:ext>
            </a:extLst>
          </p:cNvPr>
          <p:cNvGrpSpPr/>
          <p:nvPr/>
        </p:nvGrpSpPr>
        <p:grpSpPr>
          <a:xfrm>
            <a:off x="8295219" y="4543621"/>
            <a:ext cx="576685" cy="428038"/>
            <a:chOff x="7955145" y="2019192"/>
            <a:chExt cx="365176" cy="271013"/>
          </a:xfrm>
        </p:grpSpPr>
        <p:sp>
          <p:nvSpPr>
            <p:cNvPr id="52" name="Google Shape;789;p47">
              <a:extLst>
                <a:ext uri="{FF2B5EF4-FFF2-40B4-BE49-F238E27FC236}">
                  <a16:creationId xmlns:a16="http://schemas.microsoft.com/office/drawing/2014/main" id="{F2EA9571-B835-4C46-83E0-841A9BE989F5}"/>
                </a:ext>
              </a:extLst>
            </p:cNvPr>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0;p47">
              <a:extLst>
                <a:ext uri="{FF2B5EF4-FFF2-40B4-BE49-F238E27FC236}">
                  <a16:creationId xmlns:a16="http://schemas.microsoft.com/office/drawing/2014/main" id="{E9381C1B-2309-4E94-93A2-8E56EE91B045}"/>
                </a:ext>
              </a:extLst>
            </p:cNvPr>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91;p47">
              <a:extLst>
                <a:ext uri="{FF2B5EF4-FFF2-40B4-BE49-F238E27FC236}">
                  <a16:creationId xmlns:a16="http://schemas.microsoft.com/office/drawing/2014/main" id="{E11A97F4-ED1E-46C2-A2BD-4289084D3A0E}"/>
                </a:ext>
              </a:extLst>
            </p:cNvPr>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3012;p73">
            <a:extLst>
              <a:ext uri="{FF2B5EF4-FFF2-40B4-BE49-F238E27FC236}">
                <a16:creationId xmlns:a16="http://schemas.microsoft.com/office/drawing/2014/main" id="{A8327AFA-14DC-438C-9206-0E6B7CF17CC7}"/>
              </a:ext>
            </a:extLst>
          </p:cNvPr>
          <p:cNvGrpSpPr/>
          <p:nvPr/>
        </p:nvGrpSpPr>
        <p:grpSpPr>
          <a:xfrm>
            <a:off x="387026" y="1843794"/>
            <a:ext cx="707483" cy="2102888"/>
            <a:chOff x="6956614" y="2410763"/>
            <a:chExt cx="707483" cy="2102888"/>
          </a:xfrm>
        </p:grpSpPr>
        <p:sp>
          <p:nvSpPr>
            <p:cNvPr id="56" name="Google Shape;3013;p73">
              <a:extLst>
                <a:ext uri="{FF2B5EF4-FFF2-40B4-BE49-F238E27FC236}">
                  <a16:creationId xmlns:a16="http://schemas.microsoft.com/office/drawing/2014/main" id="{24ADDD5B-4579-4B25-8B86-24C36EBBCF42}"/>
                </a:ext>
              </a:extLst>
            </p:cNvPr>
            <p:cNvSpPr/>
            <p:nvPr/>
          </p:nvSpPr>
          <p:spPr>
            <a:xfrm>
              <a:off x="7324188" y="4463376"/>
              <a:ext cx="7885" cy="6607"/>
            </a:xfrm>
            <a:custGeom>
              <a:avLst/>
              <a:gdLst/>
              <a:ahLst/>
              <a:cxnLst/>
              <a:rect l="l" t="t" r="r" b="b"/>
              <a:pathLst>
                <a:path w="21" h="17" extrusionOk="0">
                  <a:moveTo>
                    <a:pt x="0" y="2"/>
                  </a:moveTo>
                  <a:cubicBezTo>
                    <a:pt x="0" y="1"/>
                    <a:pt x="1" y="1"/>
                    <a:pt x="2" y="1"/>
                  </a:cubicBezTo>
                  <a:cubicBezTo>
                    <a:pt x="4" y="0"/>
                    <a:pt x="6" y="0"/>
                    <a:pt x="7" y="1"/>
                  </a:cubicBezTo>
                  <a:cubicBezTo>
                    <a:pt x="12" y="5"/>
                    <a:pt x="16" y="9"/>
                    <a:pt x="20" y="13"/>
                  </a:cubicBezTo>
                  <a:cubicBezTo>
                    <a:pt x="21" y="14"/>
                    <a:pt x="21" y="14"/>
                    <a:pt x="21" y="15"/>
                  </a:cubicBezTo>
                  <a:cubicBezTo>
                    <a:pt x="20" y="16"/>
                    <a:pt x="19" y="16"/>
                    <a:pt x="19" y="16"/>
                  </a:cubicBezTo>
                  <a:cubicBezTo>
                    <a:pt x="18" y="16"/>
                    <a:pt x="17" y="17"/>
                    <a:pt x="16" y="16"/>
                  </a:cubicBezTo>
                  <a:cubicBezTo>
                    <a:pt x="15" y="16"/>
                    <a:pt x="14" y="16"/>
                    <a:pt x="13" y="15"/>
                  </a:cubicBezTo>
                  <a:cubicBezTo>
                    <a:pt x="9" y="11"/>
                    <a:pt x="5" y="7"/>
                    <a:pt x="0" y="4"/>
                  </a:cubicBezTo>
                  <a:cubicBezTo>
                    <a:pt x="0" y="3"/>
                    <a:pt x="0" y="2"/>
                    <a:pt x="0" y="2"/>
                  </a:cubicBezTo>
                  <a:close/>
                </a:path>
              </a:pathLst>
            </a:custGeom>
            <a:solidFill>
              <a:srgbClr val="4141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3014;p73">
              <a:extLst>
                <a:ext uri="{FF2B5EF4-FFF2-40B4-BE49-F238E27FC236}">
                  <a16:creationId xmlns:a16="http://schemas.microsoft.com/office/drawing/2014/main" id="{C46BA981-77DF-427C-B506-3B6D652DE3A8}"/>
                </a:ext>
              </a:extLst>
            </p:cNvPr>
            <p:cNvSpPr/>
            <p:nvPr/>
          </p:nvSpPr>
          <p:spPr>
            <a:xfrm>
              <a:off x="7317601" y="4468646"/>
              <a:ext cx="7885" cy="6587"/>
            </a:xfrm>
            <a:custGeom>
              <a:avLst/>
              <a:gdLst/>
              <a:ahLst/>
              <a:cxnLst/>
              <a:rect l="l" t="t" r="r" b="b"/>
              <a:pathLst>
                <a:path w="19" h="16" extrusionOk="0">
                  <a:moveTo>
                    <a:pt x="0" y="1"/>
                  </a:moveTo>
                  <a:cubicBezTo>
                    <a:pt x="0" y="1"/>
                    <a:pt x="1" y="0"/>
                    <a:pt x="2" y="0"/>
                  </a:cubicBezTo>
                  <a:cubicBezTo>
                    <a:pt x="4" y="0"/>
                    <a:pt x="6" y="0"/>
                    <a:pt x="7" y="1"/>
                  </a:cubicBezTo>
                  <a:cubicBezTo>
                    <a:pt x="11" y="5"/>
                    <a:pt x="15" y="9"/>
                    <a:pt x="18" y="13"/>
                  </a:cubicBezTo>
                  <a:cubicBezTo>
                    <a:pt x="19" y="14"/>
                    <a:pt x="18" y="14"/>
                    <a:pt x="18" y="15"/>
                  </a:cubicBezTo>
                  <a:cubicBezTo>
                    <a:pt x="17" y="15"/>
                    <a:pt x="16" y="16"/>
                    <a:pt x="15" y="16"/>
                  </a:cubicBezTo>
                  <a:cubicBezTo>
                    <a:pt x="14" y="16"/>
                    <a:pt x="11" y="16"/>
                    <a:pt x="10" y="14"/>
                  </a:cubicBezTo>
                  <a:cubicBezTo>
                    <a:pt x="10" y="14"/>
                    <a:pt x="10" y="13"/>
                    <a:pt x="9" y="13"/>
                  </a:cubicBezTo>
                  <a:cubicBezTo>
                    <a:pt x="7" y="9"/>
                    <a:pt x="4" y="6"/>
                    <a:pt x="0" y="3"/>
                  </a:cubicBezTo>
                  <a:cubicBezTo>
                    <a:pt x="0" y="3"/>
                    <a:pt x="0" y="2"/>
                    <a:pt x="0" y="1"/>
                  </a:cubicBezTo>
                  <a:close/>
                </a:path>
              </a:pathLst>
            </a:custGeom>
            <a:solidFill>
              <a:srgbClr val="4141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015;p73">
              <a:extLst>
                <a:ext uri="{FF2B5EF4-FFF2-40B4-BE49-F238E27FC236}">
                  <a16:creationId xmlns:a16="http://schemas.microsoft.com/office/drawing/2014/main" id="{E4431F45-7A48-46DB-BD1D-24FB6BFD34B0}"/>
                </a:ext>
              </a:extLst>
            </p:cNvPr>
            <p:cNvSpPr/>
            <p:nvPr/>
          </p:nvSpPr>
          <p:spPr>
            <a:xfrm>
              <a:off x="7145012" y="4385646"/>
              <a:ext cx="89377" cy="100193"/>
            </a:xfrm>
            <a:custGeom>
              <a:avLst/>
              <a:gdLst/>
              <a:ahLst/>
              <a:cxnLst/>
              <a:rect l="l" t="t" r="r" b="b"/>
              <a:pathLst>
                <a:path w="212" h="234" extrusionOk="0">
                  <a:moveTo>
                    <a:pt x="191" y="164"/>
                  </a:moveTo>
                  <a:cubicBezTo>
                    <a:pt x="192" y="165"/>
                    <a:pt x="192" y="165"/>
                    <a:pt x="192" y="165"/>
                  </a:cubicBezTo>
                  <a:cubicBezTo>
                    <a:pt x="193" y="173"/>
                    <a:pt x="212" y="214"/>
                    <a:pt x="203" y="219"/>
                  </a:cubicBezTo>
                  <a:cubicBezTo>
                    <a:pt x="202" y="220"/>
                    <a:pt x="200" y="220"/>
                    <a:pt x="198" y="220"/>
                  </a:cubicBezTo>
                  <a:cubicBezTo>
                    <a:pt x="170" y="221"/>
                    <a:pt x="145" y="227"/>
                    <a:pt x="118" y="231"/>
                  </a:cubicBezTo>
                  <a:cubicBezTo>
                    <a:pt x="88" y="234"/>
                    <a:pt x="59" y="234"/>
                    <a:pt x="29" y="234"/>
                  </a:cubicBezTo>
                  <a:cubicBezTo>
                    <a:pt x="21" y="233"/>
                    <a:pt x="12" y="232"/>
                    <a:pt x="8" y="226"/>
                  </a:cubicBezTo>
                  <a:cubicBezTo>
                    <a:pt x="0" y="213"/>
                    <a:pt x="15" y="206"/>
                    <a:pt x="23" y="200"/>
                  </a:cubicBezTo>
                  <a:cubicBezTo>
                    <a:pt x="49" y="184"/>
                    <a:pt x="51" y="151"/>
                    <a:pt x="53" y="123"/>
                  </a:cubicBezTo>
                  <a:cubicBezTo>
                    <a:pt x="54" y="103"/>
                    <a:pt x="45" y="13"/>
                    <a:pt x="68" y="9"/>
                  </a:cubicBezTo>
                  <a:cubicBezTo>
                    <a:pt x="89" y="4"/>
                    <a:pt x="111" y="2"/>
                    <a:pt x="133" y="1"/>
                  </a:cubicBezTo>
                  <a:cubicBezTo>
                    <a:pt x="150" y="0"/>
                    <a:pt x="176" y="3"/>
                    <a:pt x="188" y="19"/>
                  </a:cubicBezTo>
                  <a:cubicBezTo>
                    <a:pt x="201" y="36"/>
                    <a:pt x="191" y="70"/>
                    <a:pt x="189" y="90"/>
                  </a:cubicBezTo>
                  <a:cubicBezTo>
                    <a:pt x="186" y="114"/>
                    <a:pt x="187" y="140"/>
                    <a:pt x="191" y="164"/>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016;p73">
              <a:extLst>
                <a:ext uri="{FF2B5EF4-FFF2-40B4-BE49-F238E27FC236}">
                  <a16:creationId xmlns:a16="http://schemas.microsoft.com/office/drawing/2014/main" id="{93DDB069-0C39-45F8-A128-8FD6934A525B}"/>
                </a:ext>
              </a:extLst>
            </p:cNvPr>
            <p:cNvSpPr/>
            <p:nvPr/>
          </p:nvSpPr>
          <p:spPr>
            <a:xfrm>
              <a:off x="7071234" y="4455471"/>
              <a:ext cx="171229" cy="58179"/>
            </a:xfrm>
            <a:custGeom>
              <a:avLst/>
              <a:gdLst/>
              <a:ahLst/>
              <a:cxnLst/>
              <a:rect l="l" t="t" r="r" b="b"/>
              <a:pathLst>
                <a:path w="403" h="138" extrusionOk="0">
                  <a:moveTo>
                    <a:pt x="3" y="137"/>
                  </a:moveTo>
                  <a:cubicBezTo>
                    <a:pt x="238" y="138"/>
                    <a:pt x="238" y="138"/>
                    <a:pt x="238" y="138"/>
                  </a:cubicBezTo>
                  <a:cubicBezTo>
                    <a:pt x="258" y="135"/>
                    <a:pt x="277" y="132"/>
                    <a:pt x="296" y="130"/>
                  </a:cubicBezTo>
                  <a:cubicBezTo>
                    <a:pt x="304" y="129"/>
                    <a:pt x="314" y="128"/>
                    <a:pt x="320" y="133"/>
                  </a:cubicBezTo>
                  <a:cubicBezTo>
                    <a:pt x="322" y="135"/>
                    <a:pt x="323" y="136"/>
                    <a:pt x="324" y="138"/>
                  </a:cubicBezTo>
                  <a:cubicBezTo>
                    <a:pt x="395" y="138"/>
                    <a:pt x="395" y="138"/>
                    <a:pt x="395" y="138"/>
                  </a:cubicBezTo>
                  <a:cubicBezTo>
                    <a:pt x="397" y="133"/>
                    <a:pt x="397" y="126"/>
                    <a:pt x="397" y="119"/>
                  </a:cubicBezTo>
                  <a:cubicBezTo>
                    <a:pt x="397" y="116"/>
                    <a:pt x="397" y="112"/>
                    <a:pt x="398" y="109"/>
                  </a:cubicBezTo>
                  <a:cubicBezTo>
                    <a:pt x="399" y="106"/>
                    <a:pt x="401" y="102"/>
                    <a:pt x="402" y="99"/>
                  </a:cubicBezTo>
                  <a:cubicBezTo>
                    <a:pt x="403" y="95"/>
                    <a:pt x="402" y="91"/>
                    <a:pt x="402" y="88"/>
                  </a:cubicBezTo>
                  <a:cubicBezTo>
                    <a:pt x="401" y="73"/>
                    <a:pt x="394" y="39"/>
                    <a:pt x="378" y="30"/>
                  </a:cubicBezTo>
                  <a:cubicBezTo>
                    <a:pt x="374" y="28"/>
                    <a:pt x="370" y="28"/>
                    <a:pt x="365" y="29"/>
                  </a:cubicBezTo>
                  <a:cubicBezTo>
                    <a:pt x="318" y="40"/>
                    <a:pt x="270" y="52"/>
                    <a:pt x="222" y="64"/>
                  </a:cubicBezTo>
                  <a:cubicBezTo>
                    <a:pt x="230" y="53"/>
                    <a:pt x="237" y="41"/>
                    <a:pt x="237" y="27"/>
                  </a:cubicBezTo>
                  <a:cubicBezTo>
                    <a:pt x="237" y="16"/>
                    <a:pt x="233" y="9"/>
                    <a:pt x="227" y="5"/>
                  </a:cubicBezTo>
                  <a:cubicBezTo>
                    <a:pt x="220" y="0"/>
                    <a:pt x="209" y="1"/>
                    <a:pt x="199" y="7"/>
                  </a:cubicBezTo>
                  <a:cubicBezTo>
                    <a:pt x="174" y="23"/>
                    <a:pt x="151" y="44"/>
                    <a:pt x="125" y="59"/>
                  </a:cubicBezTo>
                  <a:cubicBezTo>
                    <a:pt x="90" y="78"/>
                    <a:pt x="50" y="85"/>
                    <a:pt x="16" y="104"/>
                  </a:cubicBezTo>
                  <a:cubicBezTo>
                    <a:pt x="10" y="108"/>
                    <a:pt x="5" y="113"/>
                    <a:pt x="2" y="119"/>
                  </a:cubicBezTo>
                  <a:cubicBezTo>
                    <a:pt x="0" y="125"/>
                    <a:pt x="0" y="131"/>
                    <a:pt x="3" y="1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017;p73">
              <a:extLst>
                <a:ext uri="{FF2B5EF4-FFF2-40B4-BE49-F238E27FC236}">
                  <a16:creationId xmlns:a16="http://schemas.microsoft.com/office/drawing/2014/main" id="{3F3E0DAC-0709-41C0-AB52-9ECF072097BA}"/>
                </a:ext>
              </a:extLst>
            </p:cNvPr>
            <p:cNvSpPr/>
            <p:nvPr/>
          </p:nvSpPr>
          <p:spPr>
            <a:xfrm>
              <a:off x="7071234" y="4505535"/>
              <a:ext cx="168679" cy="7885"/>
            </a:xfrm>
            <a:custGeom>
              <a:avLst/>
              <a:gdLst/>
              <a:ahLst/>
              <a:cxnLst/>
              <a:rect l="l" t="t" r="r" b="b"/>
              <a:pathLst>
                <a:path w="397" h="19" extrusionOk="0">
                  <a:moveTo>
                    <a:pt x="3" y="18"/>
                  </a:moveTo>
                  <a:cubicBezTo>
                    <a:pt x="238" y="19"/>
                    <a:pt x="238" y="19"/>
                    <a:pt x="238" y="19"/>
                  </a:cubicBezTo>
                  <a:cubicBezTo>
                    <a:pt x="258" y="16"/>
                    <a:pt x="277" y="13"/>
                    <a:pt x="296" y="11"/>
                  </a:cubicBezTo>
                  <a:cubicBezTo>
                    <a:pt x="304" y="10"/>
                    <a:pt x="314" y="9"/>
                    <a:pt x="320" y="14"/>
                  </a:cubicBezTo>
                  <a:cubicBezTo>
                    <a:pt x="322" y="16"/>
                    <a:pt x="323" y="17"/>
                    <a:pt x="324" y="19"/>
                  </a:cubicBezTo>
                  <a:cubicBezTo>
                    <a:pt x="395" y="19"/>
                    <a:pt x="395" y="19"/>
                    <a:pt x="395" y="19"/>
                  </a:cubicBezTo>
                  <a:cubicBezTo>
                    <a:pt x="397" y="14"/>
                    <a:pt x="397" y="7"/>
                    <a:pt x="397" y="0"/>
                  </a:cubicBezTo>
                  <a:cubicBezTo>
                    <a:pt x="2" y="0"/>
                    <a:pt x="2" y="0"/>
                    <a:pt x="2" y="0"/>
                  </a:cubicBezTo>
                  <a:cubicBezTo>
                    <a:pt x="0" y="6"/>
                    <a:pt x="0" y="12"/>
                    <a:pt x="3"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018;p73">
              <a:extLst>
                <a:ext uri="{FF2B5EF4-FFF2-40B4-BE49-F238E27FC236}">
                  <a16:creationId xmlns:a16="http://schemas.microsoft.com/office/drawing/2014/main" id="{9C71FB23-6D40-47A7-ACB5-097319EAB321}"/>
                </a:ext>
              </a:extLst>
            </p:cNvPr>
            <p:cNvSpPr/>
            <p:nvPr/>
          </p:nvSpPr>
          <p:spPr>
            <a:xfrm>
              <a:off x="7122615" y="4472598"/>
              <a:ext cx="31540" cy="25098"/>
            </a:xfrm>
            <a:custGeom>
              <a:avLst/>
              <a:gdLst/>
              <a:ahLst/>
              <a:cxnLst/>
              <a:rect l="l" t="t" r="r" b="b"/>
              <a:pathLst>
                <a:path w="76" h="60" extrusionOk="0">
                  <a:moveTo>
                    <a:pt x="11" y="2"/>
                  </a:moveTo>
                  <a:cubicBezTo>
                    <a:pt x="17" y="0"/>
                    <a:pt x="25" y="1"/>
                    <a:pt x="30" y="5"/>
                  </a:cubicBezTo>
                  <a:cubicBezTo>
                    <a:pt x="46" y="18"/>
                    <a:pt x="60" y="33"/>
                    <a:pt x="72" y="50"/>
                  </a:cubicBezTo>
                  <a:cubicBezTo>
                    <a:pt x="76" y="55"/>
                    <a:pt x="66" y="58"/>
                    <a:pt x="62" y="59"/>
                  </a:cubicBezTo>
                  <a:cubicBezTo>
                    <a:pt x="56" y="60"/>
                    <a:pt x="49" y="59"/>
                    <a:pt x="45" y="54"/>
                  </a:cubicBezTo>
                  <a:cubicBezTo>
                    <a:pt x="34" y="38"/>
                    <a:pt x="21" y="24"/>
                    <a:pt x="6" y="12"/>
                  </a:cubicBezTo>
                  <a:cubicBezTo>
                    <a:pt x="0" y="8"/>
                    <a:pt x="7" y="4"/>
                    <a:pt x="1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019;p73">
              <a:extLst>
                <a:ext uri="{FF2B5EF4-FFF2-40B4-BE49-F238E27FC236}">
                  <a16:creationId xmlns:a16="http://schemas.microsoft.com/office/drawing/2014/main" id="{1B853BF2-E0D4-459D-9E3D-3289CFA79B52}"/>
                </a:ext>
              </a:extLst>
            </p:cNvPr>
            <p:cNvSpPr/>
            <p:nvPr/>
          </p:nvSpPr>
          <p:spPr>
            <a:xfrm>
              <a:off x="7304426" y="4364566"/>
              <a:ext cx="89917" cy="120746"/>
            </a:xfrm>
            <a:custGeom>
              <a:avLst/>
              <a:gdLst/>
              <a:ahLst/>
              <a:cxnLst/>
              <a:rect l="l" t="t" r="r" b="b"/>
              <a:pathLst>
                <a:path w="210" h="282" extrusionOk="0">
                  <a:moveTo>
                    <a:pt x="197" y="212"/>
                  </a:moveTo>
                  <a:cubicBezTo>
                    <a:pt x="197" y="215"/>
                    <a:pt x="198" y="217"/>
                    <a:pt x="198" y="220"/>
                  </a:cubicBezTo>
                  <a:cubicBezTo>
                    <a:pt x="199" y="227"/>
                    <a:pt x="210" y="263"/>
                    <a:pt x="202" y="267"/>
                  </a:cubicBezTo>
                  <a:cubicBezTo>
                    <a:pt x="201" y="268"/>
                    <a:pt x="200" y="268"/>
                    <a:pt x="198" y="268"/>
                  </a:cubicBezTo>
                  <a:cubicBezTo>
                    <a:pt x="170" y="269"/>
                    <a:pt x="145" y="275"/>
                    <a:pt x="117" y="279"/>
                  </a:cubicBezTo>
                  <a:cubicBezTo>
                    <a:pt x="88" y="282"/>
                    <a:pt x="58" y="282"/>
                    <a:pt x="29" y="282"/>
                  </a:cubicBezTo>
                  <a:cubicBezTo>
                    <a:pt x="21" y="282"/>
                    <a:pt x="12" y="280"/>
                    <a:pt x="8" y="274"/>
                  </a:cubicBezTo>
                  <a:cubicBezTo>
                    <a:pt x="0" y="261"/>
                    <a:pt x="14" y="254"/>
                    <a:pt x="23" y="249"/>
                  </a:cubicBezTo>
                  <a:cubicBezTo>
                    <a:pt x="49" y="232"/>
                    <a:pt x="48" y="190"/>
                    <a:pt x="51" y="162"/>
                  </a:cubicBezTo>
                  <a:cubicBezTo>
                    <a:pt x="55" y="126"/>
                    <a:pt x="57" y="90"/>
                    <a:pt x="55" y="54"/>
                  </a:cubicBezTo>
                  <a:cubicBezTo>
                    <a:pt x="55" y="42"/>
                    <a:pt x="54" y="29"/>
                    <a:pt x="62" y="21"/>
                  </a:cubicBezTo>
                  <a:cubicBezTo>
                    <a:pt x="69" y="13"/>
                    <a:pt x="79" y="11"/>
                    <a:pt x="89" y="9"/>
                  </a:cubicBezTo>
                  <a:cubicBezTo>
                    <a:pt x="101" y="7"/>
                    <a:pt x="112" y="5"/>
                    <a:pt x="124" y="3"/>
                  </a:cubicBezTo>
                  <a:cubicBezTo>
                    <a:pt x="139" y="0"/>
                    <a:pt x="153" y="0"/>
                    <a:pt x="168" y="3"/>
                  </a:cubicBezTo>
                  <a:cubicBezTo>
                    <a:pt x="179" y="4"/>
                    <a:pt x="191" y="3"/>
                    <a:pt x="196" y="15"/>
                  </a:cubicBezTo>
                  <a:cubicBezTo>
                    <a:pt x="200" y="22"/>
                    <a:pt x="200" y="30"/>
                    <a:pt x="199" y="38"/>
                  </a:cubicBezTo>
                  <a:cubicBezTo>
                    <a:pt x="198" y="79"/>
                    <a:pt x="194" y="119"/>
                    <a:pt x="194" y="160"/>
                  </a:cubicBezTo>
                  <a:cubicBezTo>
                    <a:pt x="195" y="177"/>
                    <a:pt x="195" y="195"/>
                    <a:pt x="197" y="212"/>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020;p73">
              <a:extLst>
                <a:ext uri="{FF2B5EF4-FFF2-40B4-BE49-F238E27FC236}">
                  <a16:creationId xmlns:a16="http://schemas.microsoft.com/office/drawing/2014/main" id="{E88C9246-F705-4C2E-A221-6C209C79EDB7}"/>
                </a:ext>
              </a:extLst>
            </p:cNvPr>
            <p:cNvSpPr/>
            <p:nvPr/>
          </p:nvSpPr>
          <p:spPr>
            <a:xfrm>
              <a:off x="7230648" y="4455471"/>
              <a:ext cx="171229" cy="58179"/>
            </a:xfrm>
            <a:custGeom>
              <a:avLst/>
              <a:gdLst/>
              <a:ahLst/>
              <a:cxnLst/>
              <a:rect l="l" t="t" r="r" b="b"/>
              <a:pathLst>
                <a:path w="403" h="138" extrusionOk="0">
                  <a:moveTo>
                    <a:pt x="3" y="138"/>
                  </a:moveTo>
                  <a:cubicBezTo>
                    <a:pt x="239" y="138"/>
                    <a:pt x="239" y="138"/>
                    <a:pt x="239" y="138"/>
                  </a:cubicBezTo>
                  <a:cubicBezTo>
                    <a:pt x="258" y="135"/>
                    <a:pt x="278" y="132"/>
                    <a:pt x="297" y="130"/>
                  </a:cubicBezTo>
                  <a:cubicBezTo>
                    <a:pt x="305" y="129"/>
                    <a:pt x="314" y="128"/>
                    <a:pt x="321" y="133"/>
                  </a:cubicBezTo>
                  <a:cubicBezTo>
                    <a:pt x="322" y="135"/>
                    <a:pt x="324" y="136"/>
                    <a:pt x="325" y="138"/>
                  </a:cubicBezTo>
                  <a:cubicBezTo>
                    <a:pt x="396" y="138"/>
                    <a:pt x="396" y="138"/>
                    <a:pt x="396" y="138"/>
                  </a:cubicBezTo>
                  <a:cubicBezTo>
                    <a:pt x="398" y="133"/>
                    <a:pt x="397" y="126"/>
                    <a:pt x="398" y="119"/>
                  </a:cubicBezTo>
                  <a:cubicBezTo>
                    <a:pt x="398" y="116"/>
                    <a:pt x="398" y="112"/>
                    <a:pt x="399" y="109"/>
                  </a:cubicBezTo>
                  <a:cubicBezTo>
                    <a:pt x="400" y="106"/>
                    <a:pt x="402" y="103"/>
                    <a:pt x="402" y="99"/>
                  </a:cubicBezTo>
                  <a:cubicBezTo>
                    <a:pt x="403" y="95"/>
                    <a:pt x="403" y="92"/>
                    <a:pt x="403" y="88"/>
                  </a:cubicBezTo>
                  <a:cubicBezTo>
                    <a:pt x="401" y="73"/>
                    <a:pt x="395" y="39"/>
                    <a:pt x="379" y="30"/>
                  </a:cubicBezTo>
                  <a:cubicBezTo>
                    <a:pt x="375" y="28"/>
                    <a:pt x="371" y="28"/>
                    <a:pt x="366" y="29"/>
                  </a:cubicBezTo>
                  <a:cubicBezTo>
                    <a:pt x="318" y="41"/>
                    <a:pt x="271" y="52"/>
                    <a:pt x="223" y="64"/>
                  </a:cubicBezTo>
                  <a:cubicBezTo>
                    <a:pt x="231" y="53"/>
                    <a:pt x="238" y="41"/>
                    <a:pt x="238" y="27"/>
                  </a:cubicBezTo>
                  <a:cubicBezTo>
                    <a:pt x="238" y="17"/>
                    <a:pt x="234" y="9"/>
                    <a:pt x="228" y="5"/>
                  </a:cubicBezTo>
                  <a:cubicBezTo>
                    <a:pt x="220" y="0"/>
                    <a:pt x="210" y="1"/>
                    <a:pt x="200" y="7"/>
                  </a:cubicBezTo>
                  <a:cubicBezTo>
                    <a:pt x="174" y="23"/>
                    <a:pt x="152" y="44"/>
                    <a:pt x="126" y="59"/>
                  </a:cubicBezTo>
                  <a:cubicBezTo>
                    <a:pt x="91" y="78"/>
                    <a:pt x="51" y="85"/>
                    <a:pt x="16" y="104"/>
                  </a:cubicBezTo>
                  <a:cubicBezTo>
                    <a:pt x="10" y="108"/>
                    <a:pt x="5" y="113"/>
                    <a:pt x="3" y="119"/>
                  </a:cubicBezTo>
                  <a:cubicBezTo>
                    <a:pt x="0" y="125"/>
                    <a:pt x="0" y="131"/>
                    <a:pt x="3" y="13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021;p73">
              <a:extLst>
                <a:ext uri="{FF2B5EF4-FFF2-40B4-BE49-F238E27FC236}">
                  <a16:creationId xmlns:a16="http://schemas.microsoft.com/office/drawing/2014/main" id="{5297CBD7-0C75-42FD-B35A-D7FF3E12FB32}"/>
                </a:ext>
              </a:extLst>
            </p:cNvPr>
            <p:cNvSpPr/>
            <p:nvPr/>
          </p:nvSpPr>
          <p:spPr>
            <a:xfrm>
              <a:off x="7230648" y="4505535"/>
              <a:ext cx="169104" cy="7885"/>
            </a:xfrm>
            <a:custGeom>
              <a:avLst/>
              <a:gdLst/>
              <a:ahLst/>
              <a:cxnLst/>
              <a:rect l="l" t="t" r="r" b="b"/>
              <a:pathLst>
                <a:path w="398" h="19" extrusionOk="0">
                  <a:moveTo>
                    <a:pt x="3" y="19"/>
                  </a:moveTo>
                  <a:cubicBezTo>
                    <a:pt x="239" y="19"/>
                    <a:pt x="239" y="19"/>
                    <a:pt x="239" y="19"/>
                  </a:cubicBezTo>
                  <a:cubicBezTo>
                    <a:pt x="258" y="16"/>
                    <a:pt x="278" y="13"/>
                    <a:pt x="297" y="11"/>
                  </a:cubicBezTo>
                  <a:cubicBezTo>
                    <a:pt x="305" y="10"/>
                    <a:pt x="314" y="9"/>
                    <a:pt x="321" y="14"/>
                  </a:cubicBezTo>
                  <a:cubicBezTo>
                    <a:pt x="322" y="16"/>
                    <a:pt x="324" y="17"/>
                    <a:pt x="325" y="19"/>
                  </a:cubicBezTo>
                  <a:cubicBezTo>
                    <a:pt x="396" y="19"/>
                    <a:pt x="396" y="19"/>
                    <a:pt x="396" y="19"/>
                  </a:cubicBezTo>
                  <a:cubicBezTo>
                    <a:pt x="398" y="14"/>
                    <a:pt x="397" y="7"/>
                    <a:pt x="398" y="0"/>
                  </a:cubicBezTo>
                  <a:cubicBezTo>
                    <a:pt x="3" y="0"/>
                    <a:pt x="3" y="0"/>
                    <a:pt x="3" y="0"/>
                  </a:cubicBezTo>
                  <a:cubicBezTo>
                    <a:pt x="0" y="6"/>
                    <a:pt x="0" y="12"/>
                    <a:pt x="3"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022;p73">
              <a:extLst>
                <a:ext uri="{FF2B5EF4-FFF2-40B4-BE49-F238E27FC236}">
                  <a16:creationId xmlns:a16="http://schemas.microsoft.com/office/drawing/2014/main" id="{D89D42B9-71CB-4E6D-B5EA-2C3172FE87B5}"/>
                </a:ext>
              </a:extLst>
            </p:cNvPr>
            <p:cNvSpPr/>
            <p:nvPr/>
          </p:nvSpPr>
          <p:spPr>
            <a:xfrm>
              <a:off x="7282029" y="4472598"/>
              <a:ext cx="31619" cy="25098"/>
            </a:xfrm>
            <a:custGeom>
              <a:avLst/>
              <a:gdLst/>
              <a:ahLst/>
              <a:cxnLst/>
              <a:rect l="l" t="t" r="r" b="b"/>
              <a:pathLst>
                <a:path w="75" h="60" extrusionOk="0">
                  <a:moveTo>
                    <a:pt x="10" y="2"/>
                  </a:moveTo>
                  <a:cubicBezTo>
                    <a:pt x="16" y="0"/>
                    <a:pt x="24" y="1"/>
                    <a:pt x="29" y="5"/>
                  </a:cubicBezTo>
                  <a:cubicBezTo>
                    <a:pt x="46" y="18"/>
                    <a:pt x="60" y="33"/>
                    <a:pt x="72" y="50"/>
                  </a:cubicBezTo>
                  <a:cubicBezTo>
                    <a:pt x="75" y="55"/>
                    <a:pt x="65" y="58"/>
                    <a:pt x="62" y="59"/>
                  </a:cubicBezTo>
                  <a:cubicBezTo>
                    <a:pt x="56" y="60"/>
                    <a:pt x="48" y="59"/>
                    <a:pt x="45" y="54"/>
                  </a:cubicBezTo>
                  <a:cubicBezTo>
                    <a:pt x="34" y="38"/>
                    <a:pt x="21" y="24"/>
                    <a:pt x="5" y="12"/>
                  </a:cubicBezTo>
                  <a:cubicBezTo>
                    <a:pt x="0" y="8"/>
                    <a:pt x="6" y="4"/>
                    <a:pt x="1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023;p73">
              <a:extLst>
                <a:ext uri="{FF2B5EF4-FFF2-40B4-BE49-F238E27FC236}">
                  <a16:creationId xmlns:a16="http://schemas.microsoft.com/office/drawing/2014/main" id="{DE21E866-F8AB-42F0-9BCF-CD58D4B772E0}"/>
                </a:ext>
              </a:extLst>
            </p:cNvPr>
            <p:cNvSpPr/>
            <p:nvPr/>
          </p:nvSpPr>
          <p:spPr>
            <a:xfrm>
              <a:off x="7076504" y="3215735"/>
              <a:ext cx="212805" cy="1233011"/>
            </a:xfrm>
            <a:custGeom>
              <a:avLst/>
              <a:gdLst/>
              <a:ahLst/>
              <a:cxnLst/>
              <a:rect l="l" t="t" r="r" b="b"/>
              <a:pathLst>
                <a:path w="497" h="2902" extrusionOk="0">
                  <a:moveTo>
                    <a:pt x="492" y="1062"/>
                  </a:moveTo>
                  <a:cubicBezTo>
                    <a:pt x="489" y="1209"/>
                    <a:pt x="483" y="1356"/>
                    <a:pt x="475" y="1503"/>
                  </a:cubicBezTo>
                  <a:cubicBezTo>
                    <a:pt x="467" y="1647"/>
                    <a:pt x="458" y="1792"/>
                    <a:pt x="447" y="1937"/>
                  </a:cubicBezTo>
                  <a:cubicBezTo>
                    <a:pt x="447" y="1937"/>
                    <a:pt x="447" y="1937"/>
                    <a:pt x="447" y="1937"/>
                  </a:cubicBezTo>
                  <a:cubicBezTo>
                    <a:pt x="434" y="2118"/>
                    <a:pt x="445" y="2302"/>
                    <a:pt x="442" y="2483"/>
                  </a:cubicBezTo>
                  <a:cubicBezTo>
                    <a:pt x="440" y="2623"/>
                    <a:pt x="437" y="2763"/>
                    <a:pt x="432" y="2902"/>
                  </a:cubicBezTo>
                  <a:cubicBezTo>
                    <a:pt x="107" y="2902"/>
                    <a:pt x="107" y="2902"/>
                    <a:pt x="107" y="2902"/>
                  </a:cubicBezTo>
                  <a:cubicBezTo>
                    <a:pt x="107" y="2867"/>
                    <a:pt x="106" y="2832"/>
                    <a:pt x="105" y="2798"/>
                  </a:cubicBezTo>
                  <a:cubicBezTo>
                    <a:pt x="104" y="2715"/>
                    <a:pt x="101" y="2632"/>
                    <a:pt x="98" y="2549"/>
                  </a:cubicBezTo>
                  <a:cubicBezTo>
                    <a:pt x="91" y="2384"/>
                    <a:pt x="83" y="2218"/>
                    <a:pt x="78" y="2052"/>
                  </a:cubicBezTo>
                  <a:cubicBezTo>
                    <a:pt x="78" y="2048"/>
                    <a:pt x="78" y="2045"/>
                    <a:pt x="77" y="2041"/>
                  </a:cubicBezTo>
                  <a:cubicBezTo>
                    <a:pt x="74" y="1939"/>
                    <a:pt x="70" y="1838"/>
                    <a:pt x="65" y="1737"/>
                  </a:cubicBezTo>
                  <a:cubicBezTo>
                    <a:pt x="65" y="1735"/>
                    <a:pt x="65" y="1734"/>
                    <a:pt x="65" y="1733"/>
                  </a:cubicBezTo>
                  <a:cubicBezTo>
                    <a:pt x="65" y="1729"/>
                    <a:pt x="65" y="1725"/>
                    <a:pt x="65" y="1721"/>
                  </a:cubicBezTo>
                  <a:cubicBezTo>
                    <a:pt x="64" y="1697"/>
                    <a:pt x="63" y="1674"/>
                    <a:pt x="61" y="1650"/>
                  </a:cubicBezTo>
                  <a:cubicBezTo>
                    <a:pt x="61" y="1639"/>
                    <a:pt x="60" y="1627"/>
                    <a:pt x="60" y="1616"/>
                  </a:cubicBezTo>
                  <a:cubicBezTo>
                    <a:pt x="59" y="1595"/>
                    <a:pt x="58" y="1575"/>
                    <a:pt x="57" y="1554"/>
                  </a:cubicBezTo>
                  <a:cubicBezTo>
                    <a:pt x="56" y="1542"/>
                    <a:pt x="56" y="1529"/>
                    <a:pt x="55" y="1516"/>
                  </a:cubicBezTo>
                  <a:cubicBezTo>
                    <a:pt x="54" y="1491"/>
                    <a:pt x="53" y="1467"/>
                    <a:pt x="51" y="1443"/>
                  </a:cubicBezTo>
                  <a:cubicBezTo>
                    <a:pt x="51" y="1439"/>
                    <a:pt x="51" y="1435"/>
                    <a:pt x="51" y="1431"/>
                  </a:cubicBezTo>
                  <a:cubicBezTo>
                    <a:pt x="48" y="1374"/>
                    <a:pt x="45" y="1318"/>
                    <a:pt x="42" y="1261"/>
                  </a:cubicBezTo>
                  <a:cubicBezTo>
                    <a:pt x="42" y="1249"/>
                    <a:pt x="41" y="1238"/>
                    <a:pt x="41" y="1226"/>
                  </a:cubicBezTo>
                  <a:cubicBezTo>
                    <a:pt x="39" y="1201"/>
                    <a:pt x="38" y="1175"/>
                    <a:pt x="37" y="1149"/>
                  </a:cubicBezTo>
                  <a:cubicBezTo>
                    <a:pt x="36" y="1146"/>
                    <a:pt x="36" y="1142"/>
                    <a:pt x="36" y="1138"/>
                  </a:cubicBezTo>
                  <a:cubicBezTo>
                    <a:pt x="33" y="1075"/>
                    <a:pt x="30" y="1011"/>
                    <a:pt x="27" y="948"/>
                  </a:cubicBezTo>
                  <a:cubicBezTo>
                    <a:pt x="25" y="918"/>
                    <a:pt x="24" y="887"/>
                    <a:pt x="22" y="857"/>
                  </a:cubicBezTo>
                  <a:cubicBezTo>
                    <a:pt x="22" y="853"/>
                    <a:pt x="22" y="850"/>
                    <a:pt x="22" y="846"/>
                  </a:cubicBezTo>
                  <a:cubicBezTo>
                    <a:pt x="22" y="842"/>
                    <a:pt x="21" y="837"/>
                    <a:pt x="21" y="833"/>
                  </a:cubicBezTo>
                  <a:cubicBezTo>
                    <a:pt x="21" y="822"/>
                    <a:pt x="20" y="810"/>
                    <a:pt x="20" y="799"/>
                  </a:cubicBezTo>
                  <a:cubicBezTo>
                    <a:pt x="15" y="698"/>
                    <a:pt x="10" y="597"/>
                    <a:pt x="6" y="495"/>
                  </a:cubicBezTo>
                  <a:cubicBezTo>
                    <a:pt x="6" y="492"/>
                    <a:pt x="5" y="488"/>
                    <a:pt x="5" y="484"/>
                  </a:cubicBezTo>
                  <a:cubicBezTo>
                    <a:pt x="5" y="475"/>
                    <a:pt x="4" y="465"/>
                    <a:pt x="4" y="456"/>
                  </a:cubicBezTo>
                  <a:cubicBezTo>
                    <a:pt x="4" y="445"/>
                    <a:pt x="3" y="433"/>
                    <a:pt x="3" y="422"/>
                  </a:cubicBezTo>
                  <a:cubicBezTo>
                    <a:pt x="2" y="408"/>
                    <a:pt x="1" y="394"/>
                    <a:pt x="1" y="380"/>
                  </a:cubicBezTo>
                  <a:cubicBezTo>
                    <a:pt x="0" y="352"/>
                    <a:pt x="0" y="322"/>
                    <a:pt x="3" y="293"/>
                  </a:cubicBezTo>
                  <a:cubicBezTo>
                    <a:pt x="3" y="292"/>
                    <a:pt x="3" y="292"/>
                    <a:pt x="3" y="292"/>
                  </a:cubicBezTo>
                  <a:cubicBezTo>
                    <a:pt x="7" y="257"/>
                    <a:pt x="14" y="221"/>
                    <a:pt x="24" y="188"/>
                  </a:cubicBezTo>
                  <a:cubicBezTo>
                    <a:pt x="25" y="186"/>
                    <a:pt x="25" y="185"/>
                    <a:pt x="26" y="183"/>
                  </a:cubicBezTo>
                  <a:cubicBezTo>
                    <a:pt x="27" y="179"/>
                    <a:pt x="28" y="175"/>
                    <a:pt x="30" y="172"/>
                  </a:cubicBezTo>
                  <a:cubicBezTo>
                    <a:pt x="30" y="170"/>
                    <a:pt x="31" y="169"/>
                    <a:pt x="31" y="167"/>
                  </a:cubicBezTo>
                  <a:cubicBezTo>
                    <a:pt x="43" y="136"/>
                    <a:pt x="59" y="106"/>
                    <a:pt x="80" y="82"/>
                  </a:cubicBezTo>
                  <a:cubicBezTo>
                    <a:pt x="80" y="81"/>
                    <a:pt x="80" y="81"/>
                    <a:pt x="81" y="81"/>
                  </a:cubicBezTo>
                  <a:cubicBezTo>
                    <a:pt x="85" y="75"/>
                    <a:pt x="91" y="69"/>
                    <a:pt x="96" y="64"/>
                  </a:cubicBezTo>
                  <a:cubicBezTo>
                    <a:pt x="103" y="57"/>
                    <a:pt x="111" y="50"/>
                    <a:pt x="119" y="44"/>
                  </a:cubicBezTo>
                  <a:cubicBezTo>
                    <a:pt x="120" y="43"/>
                    <a:pt x="122" y="42"/>
                    <a:pt x="123" y="41"/>
                  </a:cubicBezTo>
                  <a:cubicBezTo>
                    <a:pt x="126" y="40"/>
                    <a:pt x="128" y="38"/>
                    <a:pt x="130" y="36"/>
                  </a:cubicBezTo>
                  <a:cubicBezTo>
                    <a:pt x="133" y="35"/>
                    <a:pt x="136" y="33"/>
                    <a:pt x="138" y="32"/>
                  </a:cubicBezTo>
                  <a:cubicBezTo>
                    <a:pt x="144" y="29"/>
                    <a:pt x="149" y="26"/>
                    <a:pt x="154" y="23"/>
                  </a:cubicBezTo>
                  <a:cubicBezTo>
                    <a:pt x="162" y="20"/>
                    <a:pt x="169" y="17"/>
                    <a:pt x="177" y="15"/>
                  </a:cubicBezTo>
                  <a:cubicBezTo>
                    <a:pt x="213" y="3"/>
                    <a:pt x="246" y="0"/>
                    <a:pt x="276" y="3"/>
                  </a:cubicBezTo>
                  <a:cubicBezTo>
                    <a:pt x="279" y="3"/>
                    <a:pt x="282" y="4"/>
                    <a:pt x="284" y="4"/>
                  </a:cubicBezTo>
                  <a:cubicBezTo>
                    <a:pt x="354" y="14"/>
                    <a:pt x="407" y="61"/>
                    <a:pt x="441" y="125"/>
                  </a:cubicBezTo>
                  <a:cubicBezTo>
                    <a:pt x="444" y="130"/>
                    <a:pt x="447" y="136"/>
                    <a:pt x="450" y="142"/>
                  </a:cubicBezTo>
                  <a:cubicBezTo>
                    <a:pt x="452" y="147"/>
                    <a:pt x="454" y="152"/>
                    <a:pt x="456" y="157"/>
                  </a:cubicBezTo>
                  <a:cubicBezTo>
                    <a:pt x="474" y="200"/>
                    <a:pt x="484" y="248"/>
                    <a:pt x="486" y="297"/>
                  </a:cubicBezTo>
                  <a:cubicBezTo>
                    <a:pt x="488" y="340"/>
                    <a:pt x="490" y="383"/>
                    <a:pt x="491" y="425"/>
                  </a:cubicBezTo>
                  <a:cubicBezTo>
                    <a:pt x="496" y="604"/>
                    <a:pt x="497" y="782"/>
                    <a:pt x="494" y="959"/>
                  </a:cubicBezTo>
                  <a:cubicBezTo>
                    <a:pt x="494" y="994"/>
                    <a:pt x="493" y="1028"/>
                    <a:pt x="492" y="10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024;p73">
              <a:extLst>
                <a:ext uri="{FF2B5EF4-FFF2-40B4-BE49-F238E27FC236}">
                  <a16:creationId xmlns:a16="http://schemas.microsoft.com/office/drawing/2014/main" id="{C378B3AE-111B-4DDA-BC1E-C1D9F499B220}"/>
                </a:ext>
              </a:extLst>
            </p:cNvPr>
            <p:cNvSpPr/>
            <p:nvPr/>
          </p:nvSpPr>
          <p:spPr>
            <a:xfrm>
              <a:off x="7237235" y="3213100"/>
              <a:ext cx="216691" cy="1236410"/>
            </a:xfrm>
            <a:custGeom>
              <a:avLst/>
              <a:gdLst/>
              <a:ahLst/>
              <a:cxnLst/>
              <a:rect l="l" t="t" r="r" b="b"/>
              <a:pathLst>
                <a:path w="510" h="2910" extrusionOk="0">
                  <a:moveTo>
                    <a:pt x="433" y="2910"/>
                  </a:moveTo>
                  <a:cubicBezTo>
                    <a:pt x="111" y="2910"/>
                    <a:pt x="111" y="2910"/>
                    <a:pt x="111" y="2910"/>
                  </a:cubicBezTo>
                  <a:cubicBezTo>
                    <a:pt x="109" y="2864"/>
                    <a:pt x="107" y="2819"/>
                    <a:pt x="104" y="2773"/>
                  </a:cubicBezTo>
                  <a:cubicBezTo>
                    <a:pt x="98" y="2641"/>
                    <a:pt x="90" y="2508"/>
                    <a:pt x="87" y="2377"/>
                  </a:cubicBezTo>
                  <a:cubicBezTo>
                    <a:pt x="87" y="2373"/>
                    <a:pt x="87" y="2369"/>
                    <a:pt x="87" y="2365"/>
                  </a:cubicBezTo>
                  <a:cubicBezTo>
                    <a:pt x="84" y="2264"/>
                    <a:pt x="81" y="2162"/>
                    <a:pt x="78" y="2060"/>
                  </a:cubicBezTo>
                  <a:cubicBezTo>
                    <a:pt x="78" y="2057"/>
                    <a:pt x="78" y="2053"/>
                    <a:pt x="77" y="2049"/>
                  </a:cubicBezTo>
                  <a:cubicBezTo>
                    <a:pt x="74" y="1946"/>
                    <a:pt x="70" y="1843"/>
                    <a:pt x="65" y="1741"/>
                  </a:cubicBezTo>
                  <a:cubicBezTo>
                    <a:pt x="65" y="1737"/>
                    <a:pt x="65" y="1733"/>
                    <a:pt x="65" y="1729"/>
                  </a:cubicBezTo>
                  <a:cubicBezTo>
                    <a:pt x="64" y="1706"/>
                    <a:pt x="63" y="1682"/>
                    <a:pt x="62" y="1658"/>
                  </a:cubicBezTo>
                  <a:cubicBezTo>
                    <a:pt x="61" y="1647"/>
                    <a:pt x="60" y="1635"/>
                    <a:pt x="60" y="1624"/>
                  </a:cubicBezTo>
                  <a:cubicBezTo>
                    <a:pt x="58" y="1591"/>
                    <a:pt x="57" y="1557"/>
                    <a:pt x="55" y="1524"/>
                  </a:cubicBezTo>
                  <a:cubicBezTo>
                    <a:pt x="55" y="1519"/>
                    <a:pt x="55" y="1515"/>
                    <a:pt x="54" y="1511"/>
                  </a:cubicBezTo>
                  <a:cubicBezTo>
                    <a:pt x="53" y="1491"/>
                    <a:pt x="52" y="1471"/>
                    <a:pt x="51" y="1451"/>
                  </a:cubicBezTo>
                  <a:cubicBezTo>
                    <a:pt x="51" y="1447"/>
                    <a:pt x="51" y="1443"/>
                    <a:pt x="51" y="1439"/>
                  </a:cubicBezTo>
                  <a:cubicBezTo>
                    <a:pt x="48" y="1383"/>
                    <a:pt x="45" y="1326"/>
                    <a:pt x="42" y="1269"/>
                  </a:cubicBezTo>
                  <a:cubicBezTo>
                    <a:pt x="42" y="1257"/>
                    <a:pt x="41" y="1246"/>
                    <a:pt x="41" y="1235"/>
                  </a:cubicBezTo>
                  <a:cubicBezTo>
                    <a:pt x="39" y="1209"/>
                    <a:pt x="38" y="1183"/>
                    <a:pt x="37" y="1158"/>
                  </a:cubicBezTo>
                  <a:cubicBezTo>
                    <a:pt x="37" y="1154"/>
                    <a:pt x="36" y="1150"/>
                    <a:pt x="36" y="1146"/>
                  </a:cubicBezTo>
                  <a:cubicBezTo>
                    <a:pt x="33" y="1083"/>
                    <a:pt x="30" y="1019"/>
                    <a:pt x="27" y="956"/>
                  </a:cubicBezTo>
                  <a:cubicBezTo>
                    <a:pt x="25" y="926"/>
                    <a:pt x="24" y="896"/>
                    <a:pt x="22" y="865"/>
                  </a:cubicBezTo>
                  <a:cubicBezTo>
                    <a:pt x="22" y="862"/>
                    <a:pt x="22" y="858"/>
                    <a:pt x="22" y="854"/>
                  </a:cubicBezTo>
                  <a:cubicBezTo>
                    <a:pt x="22" y="850"/>
                    <a:pt x="21" y="846"/>
                    <a:pt x="21" y="841"/>
                  </a:cubicBezTo>
                  <a:cubicBezTo>
                    <a:pt x="21" y="830"/>
                    <a:pt x="20" y="818"/>
                    <a:pt x="20" y="807"/>
                  </a:cubicBezTo>
                  <a:cubicBezTo>
                    <a:pt x="15" y="706"/>
                    <a:pt x="10" y="605"/>
                    <a:pt x="6" y="504"/>
                  </a:cubicBezTo>
                  <a:cubicBezTo>
                    <a:pt x="6" y="500"/>
                    <a:pt x="5" y="496"/>
                    <a:pt x="5" y="492"/>
                  </a:cubicBezTo>
                  <a:cubicBezTo>
                    <a:pt x="5" y="483"/>
                    <a:pt x="5" y="474"/>
                    <a:pt x="4" y="464"/>
                  </a:cubicBezTo>
                  <a:cubicBezTo>
                    <a:pt x="4" y="453"/>
                    <a:pt x="3" y="441"/>
                    <a:pt x="3" y="430"/>
                  </a:cubicBezTo>
                  <a:cubicBezTo>
                    <a:pt x="2" y="416"/>
                    <a:pt x="2" y="402"/>
                    <a:pt x="1" y="388"/>
                  </a:cubicBezTo>
                  <a:cubicBezTo>
                    <a:pt x="0" y="360"/>
                    <a:pt x="0" y="331"/>
                    <a:pt x="3" y="301"/>
                  </a:cubicBezTo>
                  <a:cubicBezTo>
                    <a:pt x="3" y="300"/>
                    <a:pt x="3" y="300"/>
                    <a:pt x="3" y="300"/>
                  </a:cubicBezTo>
                  <a:cubicBezTo>
                    <a:pt x="7" y="266"/>
                    <a:pt x="13" y="232"/>
                    <a:pt x="23" y="199"/>
                  </a:cubicBezTo>
                  <a:cubicBezTo>
                    <a:pt x="24" y="196"/>
                    <a:pt x="25" y="194"/>
                    <a:pt x="26" y="191"/>
                  </a:cubicBezTo>
                  <a:cubicBezTo>
                    <a:pt x="27" y="187"/>
                    <a:pt x="28" y="184"/>
                    <a:pt x="30" y="180"/>
                  </a:cubicBezTo>
                  <a:cubicBezTo>
                    <a:pt x="30" y="179"/>
                    <a:pt x="30" y="178"/>
                    <a:pt x="31" y="178"/>
                  </a:cubicBezTo>
                  <a:cubicBezTo>
                    <a:pt x="32" y="173"/>
                    <a:pt x="34" y="169"/>
                    <a:pt x="36" y="165"/>
                  </a:cubicBezTo>
                  <a:cubicBezTo>
                    <a:pt x="47" y="137"/>
                    <a:pt x="62" y="112"/>
                    <a:pt x="80" y="90"/>
                  </a:cubicBezTo>
                  <a:cubicBezTo>
                    <a:pt x="80" y="89"/>
                    <a:pt x="80" y="89"/>
                    <a:pt x="81" y="89"/>
                  </a:cubicBezTo>
                  <a:cubicBezTo>
                    <a:pt x="86" y="83"/>
                    <a:pt x="91" y="77"/>
                    <a:pt x="96" y="72"/>
                  </a:cubicBezTo>
                  <a:cubicBezTo>
                    <a:pt x="103" y="65"/>
                    <a:pt x="111" y="58"/>
                    <a:pt x="119" y="53"/>
                  </a:cubicBezTo>
                  <a:cubicBezTo>
                    <a:pt x="120" y="52"/>
                    <a:pt x="122" y="50"/>
                    <a:pt x="123" y="49"/>
                  </a:cubicBezTo>
                  <a:cubicBezTo>
                    <a:pt x="133" y="43"/>
                    <a:pt x="143" y="37"/>
                    <a:pt x="154" y="32"/>
                  </a:cubicBezTo>
                  <a:cubicBezTo>
                    <a:pt x="162" y="28"/>
                    <a:pt x="169" y="25"/>
                    <a:pt x="177" y="23"/>
                  </a:cubicBezTo>
                  <a:cubicBezTo>
                    <a:pt x="186" y="20"/>
                    <a:pt x="194" y="18"/>
                    <a:pt x="202" y="16"/>
                  </a:cubicBezTo>
                  <a:cubicBezTo>
                    <a:pt x="205" y="15"/>
                    <a:pt x="208" y="15"/>
                    <a:pt x="210" y="14"/>
                  </a:cubicBezTo>
                  <a:cubicBezTo>
                    <a:pt x="286" y="0"/>
                    <a:pt x="348" y="23"/>
                    <a:pt x="393" y="67"/>
                  </a:cubicBezTo>
                  <a:cubicBezTo>
                    <a:pt x="396" y="70"/>
                    <a:pt x="399" y="73"/>
                    <a:pt x="401" y="76"/>
                  </a:cubicBezTo>
                  <a:cubicBezTo>
                    <a:pt x="454" y="132"/>
                    <a:pt x="483" y="218"/>
                    <a:pt x="486" y="305"/>
                  </a:cubicBezTo>
                  <a:cubicBezTo>
                    <a:pt x="488" y="348"/>
                    <a:pt x="490" y="391"/>
                    <a:pt x="491" y="433"/>
                  </a:cubicBezTo>
                  <a:cubicBezTo>
                    <a:pt x="510" y="1087"/>
                    <a:pt x="463" y="1740"/>
                    <a:pt x="446" y="2393"/>
                  </a:cubicBezTo>
                  <a:cubicBezTo>
                    <a:pt x="441" y="2565"/>
                    <a:pt x="437" y="2738"/>
                    <a:pt x="433" y="29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025;p73">
              <a:extLst>
                <a:ext uri="{FF2B5EF4-FFF2-40B4-BE49-F238E27FC236}">
                  <a16:creationId xmlns:a16="http://schemas.microsoft.com/office/drawing/2014/main" id="{86A898F3-3BC4-424E-94D6-AE4A25D81838}"/>
                </a:ext>
              </a:extLst>
            </p:cNvPr>
            <p:cNvSpPr/>
            <p:nvPr/>
          </p:nvSpPr>
          <p:spPr>
            <a:xfrm>
              <a:off x="6956614" y="2751986"/>
              <a:ext cx="176752" cy="599019"/>
            </a:xfrm>
            <a:custGeom>
              <a:avLst/>
              <a:gdLst/>
              <a:ahLst/>
              <a:cxnLst/>
              <a:rect l="l" t="t" r="r" b="b"/>
              <a:pathLst>
                <a:path w="416" h="1399" extrusionOk="0">
                  <a:moveTo>
                    <a:pt x="129" y="357"/>
                  </a:moveTo>
                  <a:cubicBezTo>
                    <a:pt x="116" y="397"/>
                    <a:pt x="104" y="436"/>
                    <a:pt x="91" y="476"/>
                  </a:cubicBezTo>
                  <a:cubicBezTo>
                    <a:pt x="76" y="520"/>
                    <a:pt x="62" y="564"/>
                    <a:pt x="49" y="609"/>
                  </a:cubicBezTo>
                  <a:cubicBezTo>
                    <a:pt x="43" y="632"/>
                    <a:pt x="37" y="655"/>
                    <a:pt x="31" y="678"/>
                  </a:cubicBezTo>
                  <a:cubicBezTo>
                    <a:pt x="26" y="699"/>
                    <a:pt x="17" y="724"/>
                    <a:pt x="17" y="745"/>
                  </a:cubicBezTo>
                  <a:cubicBezTo>
                    <a:pt x="7" y="798"/>
                    <a:pt x="0" y="853"/>
                    <a:pt x="6" y="907"/>
                  </a:cubicBezTo>
                  <a:cubicBezTo>
                    <a:pt x="10" y="949"/>
                    <a:pt x="21" y="991"/>
                    <a:pt x="34" y="1032"/>
                  </a:cubicBezTo>
                  <a:cubicBezTo>
                    <a:pt x="63" y="1121"/>
                    <a:pt x="98" y="1208"/>
                    <a:pt x="139" y="1292"/>
                  </a:cubicBezTo>
                  <a:cubicBezTo>
                    <a:pt x="154" y="1323"/>
                    <a:pt x="171" y="1354"/>
                    <a:pt x="194" y="1379"/>
                  </a:cubicBezTo>
                  <a:cubicBezTo>
                    <a:pt x="204" y="1389"/>
                    <a:pt x="215" y="1398"/>
                    <a:pt x="229" y="1399"/>
                  </a:cubicBezTo>
                  <a:cubicBezTo>
                    <a:pt x="252" y="1399"/>
                    <a:pt x="267" y="1374"/>
                    <a:pt x="275" y="1353"/>
                  </a:cubicBezTo>
                  <a:cubicBezTo>
                    <a:pt x="356" y="1150"/>
                    <a:pt x="351" y="927"/>
                    <a:pt x="354" y="712"/>
                  </a:cubicBezTo>
                  <a:cubicBezTo>
                    <a:pt x="356" y="606"/>
                    <a:pt x="360" y="504"/>
                    <a:pt x="382" y="400"/>
                  </a:cubicBezTo>
                  <a:cubicBezTo>
                    <a:pt x="406" y="291"/>
                    <a:pt x="416" y="176"/>
                    <a:pt x="390" y="65"/>
                  </a:cubicBezTo>
                  <a:cubicBezTo>
                    <a:pt x="386" y="48"/>
                    <a:pt x="380" y="27"/>
                    <a:pt x="369" y="13"/>
                  </a:cubicBezTo>
                  <a:cubicBezTo>
                    <a:pt x="357" y="0"/>
                    <a:pt x="345" y="4"/>
                    <a:pt x="329" y="9"/>
                  </a:cubicBezTo>
                  <a:cubicBezTo>
                    <a:pt x="293" y="20"/>
                    <a:pt x="262" y="46"/>
                    <a:pt x="239" y="77"/>
                  </a:cubicBezTo>
                  <a:cubicBezTo>
                    <a:pt x="209" y="118"/>
                    <a:pt x="192" y="166"/>
                    <a:pt x="176" y="215"/>
                  </a:cubicBezTo>
                  <a:cubicBezTo>
                    <a:pt x="159" y="262"/>
                    <a:pt x="144" y="310"/>
                    <a:pt x="129" y="35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026;p73">
              <a:extLst>
                <a:ext uri="{FF2B5EF4-FFF2-40B4-BE49-F238E27FC236}">
                  <a16:creationId xmlns:a16="http://schemas.microsoft.com/office/drawing/2014/main" id="{4C6DD6C9-AD75-49E4-A98F-E2D03679D1BA}"/>
                </a:ext>
              </a:extLst>
            </p:cNvPr>
            <p:cNvSpPr/>
            <p:nvPr/>
          </p:nvSpPr>
          <p:spPr>
            <a:xfrm>
              <a:off x="7031710" y="2674256"/>
              <a:ext cx="452502" cy="1224088"/>
            </a:xfrm>
            <a:custGeom>
              <a:avLst/>
              <a:gdLst/>
              <a:ahLst/>
              <a:cxnLst/>
              <a:rect l="l" t="t" r="r" b="b"/>
              <a:pathLst>
                <a:path w="1065" h="2881" extrusionOk="0">
                  <a:moveTo>
                    <a:pt x="19" y="2881"/>
                  </a:moveTo>
                  <a:cubicBezTo>
                    <a:pt x="425" y="2881"/>
                    <a:pt x="425" y="2881"/>
                    <a:pt x="425" y="2881"/>
                  </a:cubicBezTo>
                  <a:cubicBezTo>
                    <a:pt x="429" y="2879"/>
                    <a:pt x="432" y="2875"/>
                    <a:pt x="433" y="2869"/>
                  </a:cubicBezTo>
                  <a:cubicBezTo>
                    <a:pt x="441" y="2826"/>
                    <a:pt x="448" y="2783"/>
                    <a:pt x="448" y="2739"/>
                  </a:cubicBezTo>
                  <a:cubicBezTo>
                    <a:pt x="448" y="2694"/>
                    <a:pt x="453" y="2649"/>
                    <a:pt x="463" y="2605"/>
                  </a:cubicBezTo>
                  <a:cubicBezTo>
                    <a:pt x="471" y="2693"/>
                    <a:pt x="484" y="2780"/>
                    <a:pt x="501" y="2866"/>
                  </a:cubicBezTo>
                  <a:cubicBezTo>
                    <a:pt x="502" y="2873"/>
                    <a:pt x="506" y="2878"/>
                    <a:pt x="512" y="2881"/>
                  </a:cubicBezTo>
                  <a:cubicBezTo>
                    <a:pt x="1064" y="2881"/>
                    <a:pt x="1064" y="2881"/>
                    <a:pt x="1064" y="2881"/>
                  </a:cubicBezTo>
                  <a:cubicBezTo>
                    <a:pt x="1065" y="2864"/>
                    <a:pt x="1063" y="2825"/>
                    <a:pt x="1061" y="2776"/>
                  </a:cubicBezTo>
                  <a:cubicBezTo>
                    <a:pt x="1056" y="2639"/>
                    <a:pt x="1046" y="2424"/>
                    <a:pt x="1045" y="2400"/>
                  </a:cubicBezTo>
                  <a:cubicBezTo>
                    <a:pt x="1039" y="2281"/>
                    <a:pt x="1035" y="2161"/>
                    <a:pt x="1032" y="2041"/>
                  </a:cubicBezTo>
                  <a:cubicBezTo>
                    <a:pt x="1022" y="1688"/>
                    <a:pt x="1019" y="1335"/>
                    <a:pt x="1023" y="983"/>
                  </a:cubicBezTo>
                  <a:cubicBezTo>
                    <a:pt x="1024" y="905"/>
                    <a:pt x="1025" y="828"/>
                    <a:pt x="1027" y="750"/>
                  </a:cubicBezTo>
                  <a:cubicBezTo>
                    <a:pt x="1027" y="717"/>
                    <a:pt x="1025" y="683"/>
                    <a:pt x="1026" y="651"/>
                  </a:cubicBezTo>
                  <a:cubicBezTo>
                    <a:pt x="1026" y="619"/>
                    <a:pt x="1039" y="587"/>
                    <a:pt x="1045" y="556"/>
                  </a:cubicBezTo>
                  <a:cubicBezTo>
                    <a:pt x="1052" y="524"/>
                    <a:pt x="1050" y="492"/>
                    <a:pt x="1050" y="459"/>
                  </a:cubicBezTo>
                  <a:cubicBezTo>
                    <a:pt x="1050" y="380"/>
                    <a:pt x="1047" y="302"/>
                    <a:pt x="1041" y="223"/>
                  </a:cubicBezTo>
                  <a:cubicBezTo>
                    <a:pt x="1040" y="207"/>
                    <a:pt x="1038" y="190"/>
                    <a:pt x="1029" y="176"/>
                  </a:cubicBezTo>
                  <a:cubicBezTo>
                    <a:pt x="1021" y="163"/>
                    <a:pt x="1008" y="155"/>
                    <a:pt x="995" y="148"/>
                  </a:cubicBezTo>
                  <a:cubicBezTo>
                    <a:pt x="947" y="124"/>
                    <a:pt x="896" y="119"/>
                    <a:pt x="847" y="103"/>
                  </a:cubicBezTo>
                  <a:cubicBezTo>
                    <a:pt x="791" y="84"/>
                    <a:pt x="738" y="61"/>
                    <a:pt x="684" y="38"/>
                  </a:cubicBezTo>
                  <a:cubicBezTo>
                    <a:pt x="683" y="38"/>
                    <a:pt x="683" y="38"/>
                    <a:pt x="682" y="38"/>
                  </a:cubicBezTo>
                  <a:cubicBezTo>
                    <a:pt x="664" y="29"/>
                    <a:pt x="645" y="21"/>
                    <a:pt x="627" y="13"/>
                  </a:cubicBezTo>
                  <a:cubicBezTo>
                    <a:pt x="612" y="7"/>
                    <a:pt x="601" y="7"/>
                    <a:pt x="585" y="6"/>
                  </a:cubicBezTo>
                  <a:cubicBezTo>
                    <a:pt x="547" y="3"/>
                    <a:pt x="509" y="0"/>
                    <a:pt x="471" y="3"/>
                  </a:cubicBezTo>
                  <a:cubicBezTo>
                    <a:pt x="433" y="6"/>
                    <a:pt x="399" y="31"/>
                    <a:pt x="369" y="53"/>
                  </a:cubicBezTo>
                  <a:cubicBezTo>
                    <a:pt x="367" y="55"/>
                    <a:pt x="365" y="56"/>
                    <a:pt x="363" y="58"/>
                  </a:cubicBezTo>
                  <a:cubicBezTo>
                    <a:pt x="301" y="104"/>
                    <a:pt x="238" y="150"/>
                    <a:pt x="165" y="178"/>
                  </a:cubicBezTo>
                  <a:cubicBezTo>
                    <a:pt x="147" y="185"/>
                    <a:pt x="129" y="191"/>
                    <a:pt x="112" y="202"/>
                  </a:cubicBezTo>
                  <a:cubicBezTo>
                    <a:pt x="88" y="217"/>
                    <a:pt x="71" y="241"/>
                    <a:pt x="58" y="265"/>
                  </a:cubicBezTo>
                  <a:cubicBezTo>
                    <a:pt x="46" y="287"/>
                    <a:pt x="29" y="312"/>
                    <a:pt x="21" y="336"/>
                  </a:cubicBezTo>
                  <a:cubicBezTo>
                    <a:pt x="9" y="370"/>
                    <a:pt x="15" y="416"/>
                    <a:pt x="18" y="452"/>
                  </a:cubicBezTo>
                  <a:cubicBezTo>
                    <a:pt x="21" y="504"/>
                    <a:pt x="27" y="552"/>
                    <a:pt x="25" y="605"/>
                  </a:cubicBezTo>
                  <a:cubicBezTo>
                    <a:pt x="23" y="658"/>
                    <a:pt x="21" y="711"/>
                    <a:pt x="19" y="764"/>
                  </a:cubicBezTo>
                  <a:cubicBezTo>
                    <a:pt x="16" y="839"/>
                    <a:pt x="13" y="913"/>
                    <a:pt x="11" y="988"/>
                  </a:cubicBezTo>
                  <a:cubicBezTo>
                    <a:pt x="3" y="1257"/>
                    <a:pt x="0" y="1525"/>
                    <a:pt x="3" y="1795"/>
                  </a:cubicBezTo>
                  <a:cubicBezTo>
                    <a:pt x="8" y="2157"/>
                    <a:pt x="16" y="2519"/>
                    <a:pt x="19" y="288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027;p73">
              <a:extLst>
                <a:ext uri="{FF2B5EF4-FFF2-40B4-BE49-F238E27FC236}">
                  <a16:creationId xmlns:a16="http://schemas.microsoft.com/office/drawing/2014/main" id="{90367246-EDB7-4700-9029-B8B94A5CB491}"/>
                </a:ext>
              </a:extLst>
            </p:cNvPr>
            <p:cNvSpPr/>
            <p:nvPr/>
          </p:nvSpPr>
          <p:spPr>
            <a:xfrm>
              <a:off x="7212203" y="2949607"/>
              <a:ext cx="22344" cy="24969"/>
            </a:xfrm>
            <a:custGeom>
              <a:avLst/>
              <a:gdLst/>
              <a:ahLst/>
              <a:cxnLst/>
              <a:rect l="l" t="t" r="r" b="b"/>
              <a:pathLst>
                <a:path w="53" h="57" extrusionOk="0">
                  <a:moveTo>
                    <a:pt x="52" y="22"/>
                  </a:moveTo>
                  <a:cubicBezTo>
                    <a:pt x="51" y="14"/>
                    <a:pt x="45" y="8"/>
                    <a:pt x="38" y="4"/>
                  </a:cubicBezTo>
                  <a:cubicBezTo>
                    <a:pt x="32" y="1"/>
                    <a:pt x="26" y="0"/>
                    <a:pt x="20" y="2"/>
                  </a:cubicBezTo>
                  <a:cubicBezTo>
                    <a:pt x="13" y="3"/>
                    <a:pt x="9" y="7"/>
                    <a:pt x="6" y="13"/>
                  </a:cubicBezTo>
                  <a:cubicBezTo>
                    <a:pt x="0" y="23"/>
                    <a:pt x="0" y="36"/>
                    <a:pt x="8" y="45"/>
                  </a:cubicBezTo>
                  <a:cubicBezTo>
                    <a:pt x="16" y="55"/>
                    <a:pt x="33" y="57"/>
                    <a:pt x="43" y="48"/>
                  </a:cubicBezTo>
                  <a:cubicBezTo>
                    <a:pt x="47" y="45"/>
                    <a:pt x="50" y="39"/>
                    <a:pt x="51" y="34"/>
                  </a:cubicBezTo>
                  <a:cubicBezTo>
                    <a:pt x="52" y="31"/>
                    <a:pt x="53" y="29"/>
                    <a:pt x="53" y="26"/>
                  </a:cubicBezTo>
                  <a:cubicBezTo>
                    <a:pt x="53" y="24"/>
                    <a:pt x="53" y="23"/>
                    <a:pt x="52"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028;p73">
              <a:extLst>
                <a:ext uri="{FF2B5EF4-FFF2-40B4-BE49-F238E27FC236}">
                  <a16:creationId xmlns:a16="http://schemas.microsoft.com/office/drawing/2014/main" id="{DAB67E80-E279-46DD-967E-D2D855B1E08D}"/>
                </a:ext>
              </a:extLst>
            </p:cNvPr>
            <p:cNvSpPr/>
            <p:nvPr/>
          </p:nvSpPr>
          <p:spPr>
            <a:xfrm>
              <a:off x="7212203" y="3105068"/>
              <a:ext cx="22344" cy="23793"/>
            </a:xfrm>
            <a:custGeom>
              <a:avLst/>
              <a:gdLst/>
              <a:ahLst/>
              <a:cxnLst/>
              <a:rect l="l" t="t" r="r" b="b"/>
              <a:pathLst>
                <a:path w="53" h="56" extrusionOk="0">
                  <a:moveTo>
                    <a:pt x="52" y="21"/>
                  </a:moveTo>
                  <a:cubicBezTo>
                    <a:pt x="51" y="14"/>
                    <a:pt x="45" y="7"/>
                    <a:pt x="38" y="3"/>
                  </a:cubicBezTo>
                  <a:cubicBezTo>
                    <a:pt x="32" y="1"/>
                    <a:pt x="26" y="0"/>
                    <a:pt x="20" y="1"/>
                  </a:cubicBezTo>
                  <a:cubicBezTo>
                    <a:pt x="13" y="2"/>
                    <a:pt x="9" y="6"/>
                    <a:pt x="6" y="12"/>
                  </a:cubicBezTo>
                  <a:cubicBezTo>
                    <a:pt x="0" y="22"/>
                    <a:pt x="0" y="35"/>
                    <a:pt x="8" y="44"/>
                  </a:cubicBezTo>
                  <a:cubicBezTo>
                    <a:pt x="16" y="54"/>
                    <a:pt x="33" y="56"/>
                    <a:pt x="43" y="47"/>
                  </a:cubicBezTo>
                  <a:cubicBezTo>
                    <a:pt x="47" y="44"/>
                    <a:pt x="50" y="39"/>
                    <a:pt x="51" y="33"/>
                  </a:cubicBezTo>
                  <a:cubicBezTo>
                    <a:pt x="52" y="31"/>
                    <a:pt x="53" y="28"/>
                    <a:pt x="53" y="25"/>
                  </a:cubicBezTo>
                  <a:cubicBezTo>
                    <a:pt x="53" y="24"/>
                    <a:pt x="53" y="23"/>
                    <a:pt x="52"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029;p73">
              <a:extLst>
                <a:ext uri="{FF2B5EF4-FFF2-40B4-BE49-F238E27FC236}">
                  <a16:creationId xmlns:a16="http://schemas.microsoft.com/office/drawing/2014/main" id="{CB1AEA25-1E04-4E36-A0AB-EAB7A446259A}"/>
                </a:ext>
              </a:extLst>
            </p:cNvPr>
            <p:cNvSpPr/>
            <p:nvPr/>
          </p:nvSpPr>
          <p:spPr>
            <a:xfrm>
              <a:off x="7212203" y="3259211"/>
              <a:ext cx="22344" cy="23793"/>
            </a:xfrm>
            <a:custGeom>
              <a:avLst/>
              <a:gdLst/>
              <a:ahLst/>
              <a:cxnLst/>
              <a:rect l="l" t="t" r="r" b="b"/>
              <a:pathLst>
                <a:path w="53" h="56" extrusionOk="0">
                  <a:moveTo>
                    <a:pt x="52" y="22"/>
                  </a:moveTo>
                  <a:cubicBezTo>
                    <a:pt x="51" y="14"/>
                    <a:pt x="45" y="7"/>
                    <a:pt x="38" y="4"/>
                  </a:cubicBezTo>
                  <a:cubicBezTo>
                    <a:pt x="32" y="1"/>
                    <a:pt x="26" y="0"/>
                    <a:pt x="20" y="1"/>
                  </a:cubicBezTo>
                  <a:cubicBezTo>
                    <a:pt x="13" y="2"/>
                    <a:pt x="9" y="6"/>
                    <a:pt x="6" y="12"/>
                  </a:cubicBezTo>
                  <a:cubicBezTo>
                    <a:pt x="0" y="23"/>
                    <a:pt x="0" y="36"/>
                    <a:pt x="8" y="45"/>
                  </a:cubicBezTo>
                  <a:cubicBezTo>
                    <a:pt x="16" y="55"/>
                    <a:pt x="33" y="56"/>
                    <a:pt x="43" y="48"/>
                  </a:cubicBezTo>
                  <a:cubicBezTo>
                    <a:pt x="47" y="44"/>
                    <a:pt x="50" y="39"/>
                    <a:pt x="51" y="33"/>
                  </a:cubicBezTo>
                  <a:cubicBezTo>
                    <a:pt x="52" y="31"/>
                    <a:pt x="53" y="28"/>
                    <a:pt x="53" y="25"/>
                  </a:cubicBezTo>
                  <a:cubicBezTo>
                    <a:pt x="53" y="24"/>
                    <a:pt x="53" y="23"/>
                    <a:pt x="52" y="22"/>
                  </a:cubicBezTo>
                  <a:close/>
                </a:path>
              </a:pathLst>
            </a:custGeom>
            <a:solidFill>
              <a:srgbClr val="6385C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030;p73">
              <a:extLst>
                <a:ext uri="{FF2B5EF4-FFF2-40B4-BE49-F238E27FC236}">
                  <a16:creationId xmlns:a16="http://schemas.microsoft.com/office/drawing/2014/main" id="{80FEA109-B16B-4692-A341-E742A563A8C9}"/>
                </a:ext>
              </a:extLst>
            </p:cNvPr>
            <p:cNvSpPr/>
            <p:nvPr/>
          </p:nvSpPr>
          <p:spPr>
            <a:xfrm>
              <a:off x="7212203" y="3413355"/>
              <a:ext cx="22344" cy="23655"/>
            </a:xfrm>
            <a:custGeom>
              <a:avLst/>
              <a:gdLst/>
              <a:ahLst/>
              <a:cxnLst/>
              <a:rect l="l" t="t" r="r" b="b"/>
              <a:pathLst>
                <a:path w="53" h="57" extrusionOk="0">
                  <a:moveTo>
                    <a:pt x="52" y="22"/>
                  </a:moveTo>
                  <a:cubicBezTo>
                    <a:pt x="51" y="14"/>
                    <a:pt x="45" y="7"/>
                    <a:pt x="38" y="4"/>
                  </a:cubicBezTo>
                  <a:cubicBezTo>
                    <a:pt x="32" y="1"/>
                    <a:pt x="26" y="0"/>
                    <a:pt x="20" y="1"/>
                  </a:cubicBezTo>
                  <a:cubicBezTo>
                    <a:pt x="13" y="2"/>
                    <a:pt x="9" y="7"/>
                    <a:pt x="6" y="12"/>
                  </a:cubicBezTo>
                  <a:cubicBezTo>
                    <a:pt x="0" y="23"/>
                    <a:pt x="0" y="36"/>
                    <a:pt x="8" y="45"/>
                  </a:cubicBezTo>
                  <a:cubicBezTo>
                    <a:pt x="16" y="55"/>
                    <a:pt x="33" y="57"/>
                    <a:pt x="43" y="48"/>
                  </a:cubicBezTo>
                  <a:cubicBezTo>
                    <a:pt x="47" y="44"/>
                    <a:pt x="50" y="39"/>
                    <a:pt x="51" y="34"/>
                  </a:cubicBezTo>
                  <a:cubicBezTo>
                    <a:pt x="52" y="31"/>
                    <a:pt x="53" y="28"/>
                    <a:pt x="53" y="25"/>
                  </a:cubicBezTo>
                  <a:cubicBezTo>
                    <a:pt x="53" y="24"/>
                    <a:pt x="53" y="23"/>
                    <a:pt x="52"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031;p73">
              <a:extLst>
                <a:ext uri="{FF2B5EF4-FFF2-40B4-BE49-F238E27FC236}">
                  <a16:creationId xmlns:a16="http://schemas.microsoft.com/office/drawing/2014/main" id="{1A7B57F0-E75B-4B2F-9826-992346710495}"/>
                </a:ext>
              </a:extLst>
            </p:cNvPr>
            <p:cNvSpPr/>
            <p:nvPr/>
          </p:nvSpPr>
          <p:spPr>
            <a:xfrm>
              <a:off x="7212203" y="3567499"/>
              <a:ext cx="22344" cy="24969"/>
            </a:xfrm>
            <a:custGeom>
              <a:avLst/>
              <a:gdLst/>
              <a:ahLst/>
              <a:cxnLst/>
              <a:rect l="l" t="t" r="r" b="b"/>
              <a:pathLst>
                <a:path w="53" h="57" extrusionOk="0">
                  <a:moveTo>
                    <a:pt x="52" y="22"/>
                  </a:moveTo>
                  <a:cubicBezTo>
                    <a:pt x="51" y="14"/>
                    <a:pt x="45" y="7"/>
                    <a:pt x="38" y="4"/>
                  </a:cubicBezTo>
                  <a:cubicBezTo>
                    <a:pt x="32" y="1"/>
                    <a:pt x="26" y="0"/>
                    <a:pt x="20" y="1"/>
                  </a:cubicBezTo>
                  <a:cubicBezTo>
                    <a:pt x="13" y="3"/>
                    <a:pt x="9" y="7"/>
                    <a:pt x="6" y="13"/>
                  </a:cubicBezTo>
                  <a:cubicBezTo>
                    <a:pt x="0" y="23"/>
                    <a:pt x="0" y="36"/>
                    <a:pt x="8" y="45"/>
                  </a:cubicBezTo>
                  <a:cubicBezTo>
                    <a:pt x="16" y="55"/>
                    <a:pt x="33" y="57"/>
                    <a:pt x="43" y="48"/>
                  </a:cubicBezTo>
                  <a:cubicBezTo>
                    <a:pt x="47" y="44"/>
                    <a:pt x="50" y="39"/>
                    <a:pt x="51" y="34"/>
                  </a:cubicBezTo>
                  <a:cubicBezTo>
                    <a:pt x="52" y="31"/>
                    <a:pt x="53" y="28"/>
                    <a:pt x="53" y="26"/>
                  </a:cubicBezTo>
                  <a:cubicBezTo>
                    <a:pt x="53" y="24"/>
                    <a:pt x="53" y="23"/>
                    <a:pt x="52"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032;p73">
              <a:extLst>
                <a:ext uri="{FF2B5EF4-FFF2-40B4-BE49-F238E27FC236}">
                  <a16:creationId xmlns:a16="http://schemas.microsoft.com/office/drawing/2014/main" id="{E48A7EC5-D2D7-4B99-8B81-5291D2010745}"/>
                </a:ext>
              </a:extLst>
            </p:cNvPr>
            <p:cNvSpPr/>
            <p:nvPr/>
          </p:nvSpPr>
          <p:spPr>
            <a:xfrm>
              <a:off x="7212203" y="3721642"/>
              <a:ext cx="22344" cy="24969"/>
            </a:xfrm>
            <a:custGeom>
              <a:avLst/>
              <a:gdLst/>
              <a:ahLst/>
              <a:cxnLst/>
              <a:rect l="l" t="t" r="r" b="b"/>
              <a:pathLst>
                <a:path w="53" h="57" extrusionOk="0">
                  <a:moveTo>
                    <a:pt x="52" y="22"/>
                  </a:moveTo>
                  <a:cubicBezTo>
                    <a:pt x="51" y="15"/>
                    <a:pt x="45" y="8"/>
                    <a:pt x="38" y="4"/>
                  </a:cubicBezTo>
                  <a:cubicBezTo>
                    <a:pt x="32" y="1"/>
                    <a:pt x="26" y="0"/>
                    <a:pt x="20" y="2"/>
                  </a:cubicBezTo>
                  <a:cubicBezTo>
                    <a:pt x="13" y="3"/>
                    <a:pt x="9" y="7"/>
                    <a:pt x="6" y="13"/>
                  </a:cubicBezTo>
                  <a:cubicBezTo>
                    <a:pt x="0" y="23"/>
                    <a:pt x="0" y="36"/>
                    <a:pt x="8" y="45"/>
                  </a:cubicBezTo>
                  <a:cubicBezTo>
                    <a:pt x="16" y="55"/>
                    <a:pt x="33" y="57"/>
                    <a:pt x="43" y="48"/>
                  </a:cubicBezTo>
                  <a:cubicBezTo>
                    <a:pt x="47" y="45"/>
                    <a:pt x="50" y="39"/>
                    <a:pt x="51" y="34"/>
                  </a:cubicBezTo>
                  <a:cubicBezTo>
                    <a:pt x="52" y="31"/>
                    <a:pt x="53" y="29"/>
                    <a:pt x="53" y="26"/>
                  </a:cubicBezTo>
                  <a:cubicBezTo>
                    <a:pt x="53" y="24"/>
                    <a:pt x="53" y="23"/>
                    <a:pt x="52"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033;p73">
              <a:extLst>
                <a:ext uri="{FF2B5EF4-FFF2-40B4-BE49-F238E27FC236}">
                  <a16:creationId xmlns:a16="http://schemas.microsoft.com/office/drawing/2014/main" id="{28ACAE57-B3CF-46C7-9D28-9AF4FE3062EE}"/>
                </a:ext>
              </a:extLst>
            </p:cNvPr>
            <p:cNvSpPr/>
            <p:nvPr/>
          </p:nvSpPr>
          <p:spPr>
            <a:xfrm>
              <a:off x="7158187" y="3080036"/>
              <a:ext cx="505909" cy="478241"/>
            </a:xfrm>
            <a:custGeom>
              <a:avLst/>
              <a:gdLst/>
              <a:ahLst/>
              <a:cxnLst/>
              <a:rect l="l" t="t" r="r" b="b"/>
              <a:pathLst>
                <a:path w="384" h="363" extrusionOk="0">
                  <a:moveTo>
                    <a:pt x="256" y="363"/>
                  </a:moveTo>
                  <a:lnTo>
                    <a:pt x="0" y="174"/>
                  </a:lnTo>
                  <a:lnTo>
                    <a:pt x="129" y="0"/>
                  </a:lnTo>
                  <a:lnTo>
                    <a:pt x="384" y="189"/>
                  </a:lnTo>
                  <a:lnTo>
                    <a:pt x="256" y="3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034;p73">
              <a:extLst>
                <a:ext uri="{FF2B5EF4-FFF2-40B4-BE49-F238E27FC236}">
                  <a16:creationId xmlns:a16="http://schemas.microsoft.com/office/drawing/2014/main" id="{F0491598-03E4-4574-A625-9A91BA695B4A}"/>
                </a:ext>
              </a:extLst>
            </p:cNvPr>
            <p:cNvSpPr/>
            <p:nvPr/>
          </p:nvSpPr>
          <p:spPr>
            <a:xfrm>
              <a:off x="7180584" y="3099798"/>
              <a:ext cx="458480" cy="436082"/>
            </a:xfrm>
            <a:custGeom>
              <a:avLst/>
              <a:gdLst/>
              <a:ahLst/>
              <a:cxnLst/>
              <a:rect l="l" t="t" r="r" b="b"/>
              <a:pathLst>
                <a:path w="348" h="331" extrusionOk="0">
                  <a:moveTo>
                    <a:pt x="230" y="331"/>
                  </a:moveTo>
                  <a:lnTo>
                    <a:pt x="0" y="161"/>
                  </a:lnTo>
                  <a:lnTo>
                    <a:pt x="118" y="0"/>
                  </a:lnTo>
                  <a:lnTo>
                    <a:pt x="348" y="171"/>
                  </a:lnTo>
                  <a:lnTo>
                    <a:pt x="230" y="33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035;p73">
              <a:extLst>
                <a:ext uri="{FF2B5EF4-FFF2-40B4-BE49-F238E27FC236}">
                  <a16:creationId xmlns:a16="http://schemas.microsoft.com/office/drawing/2014/main" id="{02272B86-D72E-451C-B835-59F1EF17189B}"/>
                </a:ext>
              </a:extLst>
            </p:cNvPr>
            <p:cNvSpPr/>
            <p:nvPr/>
          </p:nvSpPr>
          <p:spPr>
            <a:xfrm>
              <a:off x="7230648" y="3161719"/>
              <a:ext cx="90906" cy="115937"/>
            </a:xfrm>
            <a:custGeom>
              <a:avLst/>
              <a:gdLst/>
              <a:ahLst/>
              <a:cxnLst/>
              <a:rect l="l" t="t" r="r" b="b"/>
              <a:pathLst>
                <a:path w="69" h="88" extrusionOk="0">
                  <a:moveTo>
                    <a:pt x="9" y="88"/>
                  </a:moveTo>
                  <a:lnTo>
                    <a:pt x="0" y="81"/>
                  </a:lnTo>
                  <a:lnTo>
                    <a:pt x="60" y="0"/>
                  </a:lnTo>
                  <a:lnTo>
                    <a:pt x="69" y="6"/>
                  </a:lnTo>
                  <a:lnTo>
                    <a:pt x="9" y="8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036;p73">
              <a:extLst>
                <a:ext uri="{FF2B5EF4-FFF2-40B4-BE49-F238E27FC236}">
                  <a16:creationId xmlns:a16="http://schemas.microsoft.com/office/drawing/2014/main" id="{A37ADC88-901C-4C34-89D4-DA3F693D8E0F}"/>
                </a:ext>
              </a:extLst>
            </p:cNvPr>
            <p:cNvSpPr/>
            <p:nvPr/>
          </p:nvSpPr>
          <p:spPr>
            <a:xfrm>
              <a:off x="7391380" y="2736177"/>
              <a:ext cx="221796" cy="441878"/>
            </a:xfrm>
            <a:custGeom>
              <a:avLst/>
              <a:gdLst/>
              <a:ahLst/>
              <a:cxnLst/>
              <a:rect l="l" t="t" r="r" b="b"/>
              <a:pathLst>
                <a:path w="518" h="1040" extrusionOk="0">
                  <a:moveTo>
                    <a:pt x="464" y="685"/>
                  </a:moveTo>
                  <a:cubicBezTo>
                    <a:pt x="434" y="594"/>
                    <a:pt x="402" y="505"/>
                    <a:pt x="371" y="416"/>
                  </a:cubicBezTo>
                  <a:cubicBezTo>
                    <a:pt x="324" y="282"/>
                    <a:pt x="282" y="108"/>
                    <a:pt x="166" y="12"/>
                  </a:cubicBezTo>
                  <a:cubicBezTo>
                    <a:pt x="124" y="0"/>
                    <a:pt x="80" y="5"/>
                    <a:pt x="47" y="43"/>
                  </a:cubicBezTo>
                  <a:cubicBezTo>
                    <a:pt x="0" y="99"/>
                    <a:pt x="1" y="191"/>
                    <a:pt x="15" y="259"/>
                  </a:cubicBezTo>
                  <a:cubicBezTo>
                    <a:pt x="19" y="277"/>
                    <a:pt x="23" y="295"/>
                    <a:pt x="29" y="313"/>
                  </a:cubicBezTo>
                  <a:cubicBezTo>
                    <a:pt x="97" y="543"/>
                    <a:pt x="176" y="771"/>
                    <a:pt x="248" y="1000"/>
                  </a:cubicBezTo>
                  <a:cubicBezTo>
                    <a:pt x="258" y="1031"/>
                    <a:pt x="269" y="1040"/>
                    <a:pt x="297" y="1032"/>
                  </a:cubicBezTo>
                  <a:cubicBezTo>
                    <a:pt x="326" y="1025"/>
                    <a:pt x="361" y="1010"/>
                    <a:pt x="390" y="1000"/>
                  </a:cubicBezTo>
                  <a:cubicBezTo>
                    <a:pt x="423" y="989"/>
                    <a:pt x="500" y="980"/>
                    <a:pt x="512" y="942"/>
                  </a:cubicBezTo>
                  <a:cubicBezTo>
                    <a:pt x="518" y="924"/>
                    <a:pt x="515" y="905"/>
                    <a:pt x="511" y="887"/>
                  </a:cubicBezTo>
                  <a:cubicBezTo>
                    <a:pt x="496" y="820"/>
                    <a:pt x="480" y="752"/>
                    <a:pt x="464" y="6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037;p73">
              <a:extLst>
                <a:ext uri="{FF2B5EF4-FFF2-40B4-BE49-F238E27FC236}">
                  <a16:creationId xmlns:a16="http://schemas.microsoft.com/office/drawing/2014/main" id="{51C382F8-9C27-4B4D-B4F3-354688DBF23D}"/>
                </a:ext>
              </a:extLst>
            </p:cNvPr>
            <p:cNvSpPr/>
            <p:nvPr/>
          </p:nvSpPr>
          <p:spPr>
            <a:xfrm>
              <a:off x="7289934" y="3369879"/>
              <a:ext cx="107071" cy="89650"/>
            </a:xfrm>
            <a:custGeom>
              <a:avLst/>
              <a:gdLst/>
              <a:ahLst/>
              <a:cxnLst/>
              <a:rect l="l" t="t" r="r" b="b"/>
              <a:pathLst>
                <a:path w="252" h="211" extrusionOk="0">
                  <a:moveTo>
                    <a:pt x="172" y="3"/>
                  </a:moveTo>
                  <a:cubicBezTo>
                    <a:pt x="191" y="0"/>
                    <a:pt x="203" y="9"/>
                    <a:pt x="221" y="27"/>
                  </a:cubicBezTo>
                  <a:cubicBezTo>
                    <a:pt x="230" y="36"/>
                    <a:pt x="247" y="49"/>
                    <a:pt x="249" y="63"/>
                  </a:cubicBezTo>
                  <a:cubicBezTo>
                    <a:pt x="252" y="78"/>
                    <a:pt x="248" y="94"/>
                    <a:pt x="241" y="108"/>
                  </a:cubicBezTo>
                  <a:cubicBezTo>
                    <a:pt x="238" y="115"/>
                    <a:pt x="233" y="123"/>
                    <a:pt x="229" y="130"/>
                  </a:cubicBezTo>
                  <a:cubicBezTo>
                    <a:pt x="225" y="137"/>
                    <a:pt x="219" y="142"/>
                    <a:pt x="214" y="148"/>
                  </a:cubicBezTo>
                  <a:cubicBezTo>
                    <a:pt x="200" y="167"/>
                    <a:pt x="184" y="184"/>
                    <a:pt x="166" y="199"/>
                  </a:cubicBezTo>
                  <a:cubicBezTo>
                    <a:pt x="152" y="211"/>
                    <a:pt x="136" y="205"/>
                    <a:pt x="129" y="188"/>
                  </a:cubicBezTo>
                  <a:cubicBezTo>
                    <a:pt x="116" y="189"/>
                    <a:pt x="104" y="179"/>
                    <a:pt x="102" y="167"/>
                  </a:cubicBezTo>
                  <a:cubicBezTo>
                    <a:pt x="96" y="170"/>
                    <a:pt x="89" y="169"/>
                    <a:pt x="84" y="165"/>
                  </a:cubicBezTo>
                  <a:cubicBezTo>
                    <a:pt x="79" y="161"/>
                    <a:pt x="76" y="155"/>
                    <a:pt x="74" y="150"/>
                  </a:cubicBezTo>
                  <a:cubicBezTo>
                    <a:pt x="66" y="151"/>
                    <a:pt x="58" y="150"/>
                    <a:pt x="51" y="146"/>
                  </a:cubicBezTo>
                  <a:cubicBezTo>
                    <a:pt x="45" y="141"/>
                    <a:pt x="41" y="133"/>
                    <a:pt x="43" y="126"/>
                  </a:cubicBezTo>
                  <a:cubicBezTo>
                    <a:pt x="45" y="120"/>
                    <a:pt x="49" y="116"/>
                    <a:pt x="52" y="112"/>
                  </a:cubicBezTo>
                  <a:cubicBezTo>
                    <a:pt x="54" y="109"/>
                    <a:pt x="76" y="85"/>
                    <a:pt x="77" y="86"/>
                  </a:cubicBezTo>
                  <a:cubicBezTo>
                    <a:pt x="76" y="85"/>
                    <a:pt x="75" y="85"/>
                    <a:pt x="74" y="86"/>
                  </a:cubicBezTo>
                  <a:cubicBezTo>
                    <a:pt x="54" y="97"/>
                    <a:pt x="30" y="110"/>
                    <a:pt x="8" y="97"/>
                  </a:cubicBezTo>
                  <a:cubicBezTo>
                    <a:pt x="4" y="94"/>
                    <a:pt x="1" y="91"/>
                    <a:pt x="1" y="87"/>
                  </a:cubicBezTo>
                  <a:cubicBezTo>
                    <a:pt x="0" y="82"/>
                    <a:pt x="5" y="78"/>
                    <a:pt x="10" y="75"/>
                  </a:cubicBezTo>
                  <a:cubicBezTo>
                    <a:pt x="34" y="62"/>
                    <a:pt x="60" y="53"/>
                    <a:pt x="84" y="41"/>
                  </a:cubicBezTo>
                  <a:cubicBezTo>
                    <a:pt x="107" y="29"/>
                    <a:pt x="129" y="18"/>
                    <a:pt x="154" y="8"/>
                  </a:cubicBezTo>
                  <a:cubicBezTo>
                    <a:pt x="160" y="6"/>
                    <a:pt x="166" y="4"/>
                    <a:pt x="172" y="3"/>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038;p73">
              <a:extLst>
                <a:ext uri="{FF2B5EF4-FFF2-40B4-BE49-F238E27FC236}">
                  <a16:creationId xmlns:a16="http://schemas.microsoft.com/office/drawing/2014/main" id="{22B3A3A2-8E7F-42B6-BD7D-D6EA84805046}"/>
                </a:ext>
              </a:extLst>
            </p:cNvPr>
            <p:cNvSpPr/>
            <p:nvPr/>
          </p:nvSpPr>
          <p:spPr>
            <a:xfrm>
              <a:off x="7347903" y="3319815"/>
              <a:ext cx="90774" cy="105371"/>
            </a:xfrm>
            <a:custGeom>
              <a:avLst/>
              <a:gdLst/>
              <a:ahLst/>
              <a:cxnLst/>
              <a:rect l="l" t="t" r="r" b="b"/>
              <a:pathLst>
                <a:path w="212" h="248" extrusionOk="0">
                  <a:moveTo>
                    <a:pt x="113" y="1"/>
                  </a:moveTo>
                  <a:cubicBezTo>
                    <a:pt x="133" y="0"/>
                    <a:pt x="174" y="35"/>
                    <a:pt x="186" y="43"/>
                  </a:cubicBezTo>
                  <a:cubicBezTo>
                    <a:pt x="198" y="50"/>
                    <a:pt x="211" y="56"/>
                    <a:pt x="211" y="70"/>
                  </a:cubicBezTo>
                  <a:cubicBezTo>
                    <a:pt x="212" y="86"/>
                    <a:pt x="196" y="104"/>
                    <a:pt x="187" y="115"/>
                  </a:cubicBezTo>
                  <a:cubicBezTo>
                    <a:pt x="167" y="142"/>
                    <a:pt x="145" y="168"/>
                    <a:pt x="123" y="193"/>
                  </a:cubicBezTo>
                  <a:cubicBezTo>
                    <a:pt x="110" y="207"/>
                    <a:pt x="88" y="248"/>
                    <a:pt x="68" y="233"/>
                  </a:cubicBezTo>
                  <a:cubicBezTo>
                    <a:pt x="47" y="218"/>
                    <a:pt x="29" y="198"/>
                    <a:pt x="17" y="176"/>
                  </a:cubicBezTo>
                  <a:cubicBezTo>
                    <a:pt x="0" y="145"/>
                    <a:pt x="20" y="134"/>
                    <a:pt x="39" y="111"/>
                  </a:cubicBezTo>
                  <a:cubicBezTo>
                    <a:pt x="63" y="82"/>
                    <a:pt x="82" y="51"/>
                    <a:pt x="97" y="17"/>
                  </a:cubicBezTo>
                  <a:cubicBezTo>
                    <a:pt x="100" y="12"/>
                    <a:pt x="102" y="6"/>
                    <a:pt x="106" y="3"/>
                  </a:cubicBezTo>
                  <a:cubicBezTo>
                    <a:pt x="108" y="2"/>
                    <a:pt x="110" y="1"/>
                    <a:pt x="113" y="1"/>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039;p73">
              <a:extLst>
                <a:ext uri="{FF2B5EF4-FFF2-40B4-BE49-F238E27FC236}">
                  <a16:creationId xmlns:a16="http://schemas.microsoft.com/office/drawing/2014/main" id="{800BD5EF-9AC3-4408-9465-F1A8899BED8D}"/>
                </a:ext>
              </a:extLst>
            </p:cNvPr>
            <p:cNvSpPr/>
            <p:nvPr/>
          </p:nvSpPr>
          <p:spPr>
            <a:xfrm>
              <a:off x="7347903" y="3080036"/>
              <a:ext cx="270652" cy="333958"/>
            </a:xfrm>
            <a:custGeom>
              <a:avLst/>
              <a:gdLst/>
              <a:ahLst/>
              <a:cxnLst/>
              <a:rect l="l" t="t" r="r" b="b"/>
              <a:pathLst>
                <a:path w="637" h="786" extrusionOk="0">
                  <a:moveTo>
                    <a:pt x="186" y="773"/>
                  </a:moveTo>
                  <a:cubicBezTo>
                    <a:pt x="182" y="778"/>
                    <a:pt x="177" y="782"/>
                    <a:pt x="173" y="786"/>
                  </a:cubicBezTo>
                  <a:cubicBezTo>
                    <a:pt x="111" y="737"/>
                    <a:pt x="53" y="683"/>
                    <a:pt x="0" y="624"/>
                  </a:cubicBezTo>
                  <a:cubicBezTo>
                    <a:pt x="128" y="439"/>
                    <a:pt x="245" y="250"/>
                    <a:pt x="360" y="58"/>
                  </a:cubicBezTo>
                  <a:cubicBezTo>
                    <a:pt x="395" y="0"/>
                    <a:pt x="501" y="15"/>
                    <a:pt x="555" y="40"/>
                  </a:cubicBezTo>
                  <a:cubicBezTo>
                    <a:pt x="577" y="50"/>
                    <a:pt x="599" y="66"/>
                    <a:pt x="610" y="88"/>
                  </a:cubicBezTo>
                  <a:cubicBezTo>
                    <a:pt x="637" y="142"/>
                    <a:pt x="612" y="207"/>
                    <a:pt x="585" y="256"/>
                  </a:cubicBezTo>
                  <a:cubicBezTo>
                    <a:pt x="555" y="309"/>
                    <a:pt x="515" y="362"/>
                    <a:pt x="476" y="409"/>
                  </a:cubicBezTo>
                  <a:cubicBezTo>
                    <a:pt x="423" y="474"/>
                    <a:pt x="371" y="540"/>
                    <a:pt x="318" y="605"/>
                  </a:cubicBezTo>
                  <a:cubicBezTo>
                    <a:pt x="274" y="659"/>
                    <a:pt x="233" y="722"/>
                    <a:pt x="186" y="7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040;p73">
              <a:extLst>
                <a:ext uri="{FF2B5EF4-FFF2-40B4-BE49-F238E27FC236}">
                  <a16:creationId xmlns:a16="http://schemas.microsoft.com/office/drawing/2014/main" id="{4273222A-B511-42FC-A63F-1579AB927B77}"/>
                </a:ext>
              </a:extLst>
            </p:cNvPr>
            <p:cNvSpPr/>
            <p:nvPr/>
          </p:nvSpPr>
          <p:spPr>
            <a:xfrm>
              <a:off x="7034345" y="2849479"/>
              <a:ext cx="13142" cy="80524"/>
            </a:xfrm>
            <a:custGeom>
              <a:avLst/>
              <a:gdLst/>
              <a:ahLst/>
              <a:cxnLst/>
              <a:rect l="l" t="t" r="r" b="b"/>
              <a:pathLst>
                <a:path w="30" h="191" extrusionOk="0">
                  <a:moveTo>
                    <a:pt x="9" y="3"/>
                  </a:moveTo>
                  <a:cubicBezTo>
                    <a:pt x="8" y="0"/>
                    <a:pt x="0" y="0"/>
                    <a:pt x="0" y="3"/>
                  </a:cubicBezTo>
                  <a:cubicBezTo>
                    <a:pt x="7" y="65"/>
                    <a:pt x="14" y="126"/>
                    <a:pt x="21" y="188"/>
                  </a:cubicBezTo>
                  <a:cubicBezTo>
                    <a:pt x="21" y="191"/>
                    <a:pt x="30" y="191"/>
                    <a:pt x="29" y="188"/>
                  </a:cubicBezTo>
                  <a:cubicBezTo>
                    <a:pt x="22" y="126"/>
                    <a:pt x="16" y="65"/>
                    <a:pt x="9"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041;p73">
              <a:extLst>
                <a:ext uri="{FF2B5EF4-FFF2-40B4-BE49-F238E27FC236}">
                  <a16:creationId xmlns:a16="http://schemas.microsoft.com/office/drawing/2014/main" id="{AC59D880-D27B-471F-BC60-BDA5825A684C}"/>
                </a:ext>
              </a:extLst>
            </p:cNvPr>
            <p:cNvSpPr/>
            <p:nvPr/>
          </p:nvSpPr>
          <p:spPr>
            <a:xfrm>
              <a:off x="7031710" y="2956194"/>
              <a:ext cx="11897" cy="342541"/>
            </a:xfrm>
            <a:custGeom>
              <a:avLst/>
              <a:gdLst/>
              <a:ahLst/>
              <a:cxnLst/>
              <a:rect l="l" t="t" r="r" b="b"/>
              <a:pathLst>
                <a:path w="28" h="800" extrusionOk="0">
                  <a:moveTo>
                    <a:pt x="19" y="3"/>
                  </a:moveTo>
                  <a:cubicBezTo>
                    <a:pt x="17" y="106"/>
                    <a:pt x="14" y="209"/>
                    <a:pt x="12" y="313"/>
                  </a:cubicBezTo>
                  <a:cubicBezTo>
                    <a:pt x="9" y="416"/>
                    <a:pt x="7" y="519"/>
                    <a:pt x="4" y="622"/>
                  </a:cubicBezTo>
                  <a:cubicBezTo>
                    <a:pt x="3" y="680"/>
                    <a:pt x="2" y="739"/>
                    <a:pt x="0" y="797"/>
                  </a:cubicBezTo>
                  <a:cubicBezTo>
                    <a:pt x="0" y="800"/>
                    <a:pt x="9" y="800"/>
                    <a:pt x="9" y="797"/>
                  </a:cubicBezTo>
                  <a:cubicBezTo>
                    <a:pt x="11" y="694"/>
                    <a:pt x="14" y="590"/>
                    <a:pt x="16" y="487"/>
                  </a:cubicBezTo>
                  <a:cubicBezTo>
                    <a:pt x="19" y="384"/>
                    <a:pt x="21" y="281"/>
                    <a:pt x="24" y="178"/>
                  </a:cubicBezTo>
                  <a:cubicBezTo>
                    <a:pt x="25" y="119"/>
                    <a:pt x="26" y="61"/>
                    <a:pt x="28" y="3"/>
                  </a:cubicBezTo>
                  <a:cubicBezTo>
                    <a:pt x="28" y="0"/>
                    <a:pt x="20" y="0"/>
                    <a:pt x="19"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042;p73">
              <a:extLst>
                <a:ext uri="{FF2B5EF4-FFF2-40B4-BE49-F238E27FC236}">
                  <a16:creationId xmlns:a16="http://schemas.microsoft.com/office/drawing/2014/main" id="{9F89044C-6868-4D3E-92CA-9DA34C0500B4}"/>
                </a:ext>
              </a:extLst>
            </p:cNvPr>
            <p:cNvSpPr/>
            <p:nvPr/>
          </p:nvSpPr>
          <p:spPr>
            <a:xfrm>
              <a:off x="7490190" y="3124830"/>
              <a:ext cx="47587" cy="13171"/>
            </a:xfrm>
            <a:custGeom>
              <a:avLst/>
              <a:gdLst/>
              <a:ahLst/>
              <a:cxnLst/>
              <a:rect l="l" t="t" r="r" b="b"/>
              <a:pathLst>
                <a:path w="112" h="31" extrusionOk="0">
                  <a:moveTo>
                    <a:pt x="109" y="26"/>
                  </a:moveTo>
                  <a:cubicBezTo>
                    <a:pt x="82" y="0"/>
                    <a:pt x="39" y="5"/>
                    <a:pt x="5" y="11"/>
                  </a:cubicBezTo>
                  <a:cubicBezTo>
                    <a:pt x="0" y="12"/>
                    <a:pt x="3" y="16"/>
                    <a:pt x="7" y="16"/>
                  </a:cubicBezTo>
                  <a:cubicBezTo>
                    <a:pt x="39" y="10"/>
                    <a:pt x="77" y="4"/>
                    <a:pt x="102" y="29"/>
                  </a:cubicBezTo>
                  <a:cubicBezTo>
                    <a:pt x="104" y="31"/>
                    <a:pt x="112" y="29"/>
                    <a:pt x="109"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043;p73">
              <a:extLst>
                <a:ext uri="{FF2B5EF4-FFF2-40B4-BE49-F238E27FC236}">
                  <a16:creationId xmlns:a16="http://schemas.microsoft.com/office/drawing/2014/main" id="{337D742F-BF6C-4785-8795-1AF47CFB9D78}"/>
                </a:ext>
              </a:extLst>
            </p:cNvPr>
            <p:cNvSpPr/>
            <p:nvPr/>
          </p:nvSpPr>
          <p:spPr>
            <a:xfrm>
              <a:off x="7436174" y="2849479"/>
              <a:ext cx="30401" cy="223489"/>
            </a:xfrm>
            <a:custGeom>
              <a:avLst/>
              <a:gdLst/>
              <a:ahLst/>
              <a:cxnLst/>
              <a:rect l="l" t="t" r="r" b="b"/>
              <a:pathLst>
                <a:path w="71" h="526" extrusionOk="0">
                  <a:moveTo>
                    <a:pt x="70" y="522"/>
                  </a:moveTo>
                  <a:cubicBezTo>
                    <a:pt x="47" y="458"/>
                    <a:pt x="31" y="391"/>
                    <a:pt x="21" y="323"/>
                  </a:cubicBezTo>
                  <a:cubicBezTo>
                    <a:pt x="12" y="255"/>
                    <a:pt x="8" y="187"/>
                    <a:pt x="12" y="119"/>
                  </a:cubicBezTo>
                  <a:cubicBezTo>
                    <a:pt x="13" y="80"/>
                    <a:pt x="17" y="42"/>
                    <a:pt x="23" y="4"/>
                  </a:cubicBezTo>
                  <a:cubicBezTo>
                    <a:pt x="24" y="1"/>
                    <a:pt x="15" y="0"/>
                    <a:pt x="15" y="4"/>
                  </a:cubicBezTo>
                  <a:cubicBezTo>
                    <a:pt x="4" y="72"/>
                    <a:pt x="0" y="141"/>
                    <a:pt x="3" y="209"/>
                  </a:cubicBezTo>
                  <a:cubicBezTo>
                    <a:pt x="6" y="278"/>
                    <a:pt x="15" y="346"/>
                    <a:pt x="30" y="413"/>
                  </a:cubicBezTo>
                  <a:cubicBezTo>
                    <a:pt x="39" y="450"/>
                    <a:pt x="49" y="487"/>
                    <a:pt x="62" y="524"/>
                  </a:cubicBezTo>
                  <a:cubicBezTo>
                    <a:pt x="63" y="526"/>
                    <a:pt x="71" y="526"/>
                    <a:pt x="70" y="5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044;p73">
              <a:extLst>
                <a:ext uri="{FF2B5EF4-FFF2-40B4-BE49-F238E27FC236}">
                  <a16:creationId xmlns:a16="http://schemas.microsoft.com/office/drawing/2014/main" id="{878962C8-E9B4-4263-AD68-C9A2285E3BA3}"/>
                </a:ext>
              </a:extLst>
            </p:cNvPr>
            <p:cNvSpPr/>
            <p:nvPr/>
          </p:nvSpPr>
          <p:spPr>
            <a:xfrm>
              <a:off x="7183219" y="2674256"/>
              <a:ext cx="139362" cy="232411"/>
            </a:xfrm>
            <a:custGeom>
              <a:avLst/>
              <a:gdLst/>
              <a:ahLst/>
              <a:cxnLst/>
              <a:rect l="l" t="t" r="r" b="b"/>
              <a:pathLst>
                <a:path w="328" h="547" extrusionOk="0">
                  <a:moveTo>
                    <a:pt x="328" y="38"/>
                  </a:moveTo>
                  <a:cubicBezTo>
                    <a:pt x="328" y="38"/>
                    <a:pt x="328" y="38"/>
                    <a:pt x="328" y="39"/>
                  </a:cubicBezTo>
                  <a:cubicBezTo>
                    <a:pt x="323" y="76"/>
                    <a:pt x="310" y="113"/>
                    <a:pt x="296" y="148"/>
                  </a:cubicBezTo>
                  <a:cubicBezTo>
                    <a:pt x="295" y="149"/>
                    <a:pt x="294" y="151"/>
                    <a:pt x="294" y="153"/>
                  </a:cubicBezTo>
                  <a:cubicBezTo>
                    <a:pt x="292" y="158"/>
                    <a:pt x="289" y="163"/>
                    <a:pt x="287" y="168"/>
                  </a:cubicBezTo>
                  <a:cubicBezTo>
                    <a:pt x="275" y="196"/>
                    <a:pt x="262" y="224"/>
                    <a:pt x="249" y="252"/>
                  </a:cubicBezTo>
                  <a:cubicBezTo>
                    <a:pt x="223" y="306"/>
                    <a:pt x="199" y="362"/>
                    <a:pt x="172" y="417"/>
                  </a:cubicBezTo>
                  <a:cubicBezTo>
                    <a:pt x="155" y="451"/>
                    <a:pt x="136" y="485"/>
                    <a:pt x="115" y="517"/>
                  </a:cubicBezTo>
                  <a:cubicBezTo>
                    <a:pt x="105" y="531"/>
                    <a:pt x="95" y="547"/>
                    <a:pt x="83" y="522"/>
                  </a:cubicBezTo>
                  <a:cubicBezTo>
                    <a:pt x="73" y="498"/>
                    <a:pt x="64" y="473"/>
                    <a:pt x="58" y="448"/>
                  </a:cubicBezTo>
                  <a:cubicBezTo>
                    <a:pt x="57" y="448"/>
                    <a:pt x="57" y="448"/>
                    <a:pt x="57" y="448"/>
                  </a:cubicBezTo>
                  <a:cubicBezTo>
                    <a:pt x="50" y="419"/>
                    <a:pt x="43" y="389"/>
                    <a:pt x="37" y="360"/>
                  </a:cubicBezTo>
                  <a:cubicBezTo>
                    <a:pt x="27" y="307"/>
                    <a:pt x="16" y="253"/>
                    <a:pt x="9" y="199"/>
                  </a:cubicBezTo>
                  <a:cubicBezTo>
                    <a:pt x="9" y="195"/>
                    <a:pt x="8" y="192"/>
                    <a:pt x="8" y="188"/>
                  </a:cubicBezTo>
                  <a:cubicBezTo>
                    <a:pt x="6" y="175"/>
                    <a:pt x="5" y="162"/>
                    <a:pt x="4" y="149"/>
                  </a:cubicBezTo>
                  <a:cubicBezTo>
                    <a:pt x="1" y="118"/>
                    <a:pt x="0" y="87"/>
                    <a:pt x="7" y="58"/>
                  </a:cubicBezTo>
                  <a:cubicBezTo>
                    <a:pt x="9" y="56"/>
                    <a:pt x="11" y="55"/>
                    <a:pt x="13" y="53"/>
                  </a:cubicBezTo>
                  <a:cubicBezTo>
                    <a:pt x="43" y="31"/>
                    <a:pt x="77" y="6"/>
                    <a:pt x="115" y="3"/>
                  </a:cubicBezTo>
                  <a:cubicBezTo>
                    <a:pt x="153" y="0"/>
                    <a:pt x="191" y="3"/>
                    <a:pt x="229" y="6"/>
                  </a:cubicBezTo>
                  <a:cubicBezTo>
                    <a:pt x="245" y="7"/>
                    <a:pt x="256" y="7"/>
                    <a:pt x="271" y="13"/>
                  </a:cubicBezTo>
                  <a:cubicBezTo>
                    <a:pt x="289" y="21"/>
                    <a:pt x="308" y="29"/>
                    <a:pt x="326" y="38"/>
                  </a:cubicBezTo>
                  <a:cubicBezTo>
                    <a:pt x="327" y="38"/>
                    <a:pt x="327" y="38"/>
                    <a:pt x="328" y="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045;p73">
              <a:extLst>
                <a:ext uri="{FF2B5EF4-FFF2-40B4-BE49-F238E27FC236}">
                  <a16:creationId xmlns:a16="http://schemas.microsoft.com/office/drawing/2014/main" id="{D7010DBE-E59D-4064-A449-08205B444EEE}"/>
                </a:ext>
              </a:extLst>
            </p:cNvPr>
            <p:cNvSpPr/>
            <p:nvPr/>
          </p:nvSpPr>
          <p:spPr>
            <a:xfrm>
              <a:off x="7208251" y="2715097"/>
              <a:ext cx="50136" cy="192680"/>
            </a:xfrm>
            <a:custGeom>
              <a:avLst/>
              <a:gdLst/>
              <a:ahLst/>
              <a:cxnLst/>
              <a:rect l="l" t="t" r="r" b="b"/>
              <a:pathLst>
                <a:path w="118" h="450" extrusionOk="0">
                  <a:moveTo>
                    <a:pt x="94" y="105"/>
                  </a:moveTo>
                  <a:cubicBezTo>
                    <a:pt x="93" y="110"/>
                    <a:pt x="93" y="116"/>
                    <a:pt x="94" y="122"/>
                  </a:cubicBezTo>
                  <a:cubicBezTo>
                    <a:pt x="99" y="188"/>
                    <a:pt x="106" y="254"/>
                    <a:pt x="114" y="320"/>
                  </a:cubicBezTo>
                  <a:cubicBezTo>
                    <a:pt x="97" y="354"/>
                    <a:pt x="78" y="388"/>
                    <a:pt x="57" y="420"/>
                  </a:cubicBezTo>
                  <a:cubicBezTo>
                    <a:pt x="47" y="434"/>
                    <a:pt x="37" y="450"/>
                    <a:pt x="25" y="425"/>
                  </a:cubicBezTo>
                  <a:cubicBezTo>
                    <a:pt x="15" y="401"/>
                    <a:pt x="6" y="376"/>
                    <a:pt x="0" y="351"/>
                  </a:cubicBezTo>
                  <a:cubicBezTo>
                    <a:pt x="0" y="344"/>
                    <a:pt x="1" y="338"/>
                    <a:pt x="2" y="332"/>
                  </a:cubicBezTo>
                  <a:cubicBezTo>
                    <a:pt x="14" y="260"/>
                    <a:pt x="25" y="188"/>
                    <a:pt x="43" y="117"/>
                  </a:cubicBezTo>
                  <a:cubicBezTo>
                    <a:pt x="44" y="112"/>
                    <a:pt x="45" y="107"/>
                    <a:pt x="45" y="101"/>
                  </a:cubicBezTo>
                  <a:cubicBezTo>
                    <a:pt x="44" y="95"/>
                    <a:pt x="41" y="89"/>
                    <a:pt x="38" y="84"/>
                  </a:cubicBezTo>
                  <a:cubicBezTo>
                    <a:pt x="35" y="77"/>
                    <a:pt x="31" y="68"/>
                    <a:pt x="29" y="60"/>
                  </a:cubicBezTo>
                  <a:cubicBezTo>
                    <a:pt x="28" y="57"/>
                    <a:pt x="28" y="54"/>
                    <a:pt x="27" y="51"/>
                  </a:cubicBezTo>
                  <a:cubicBezTo>
                    <a:pt x="40" y="36"/>
                    <a:pt x="54" y="22"/>
                    <a:pt x="67" y="7"/>
                  </a:cubicBezTo>
                  <a:cubicBezTo>
                    <a:pt x="67" y="7"/>
                    <a:pt x="67" y="7"/>
                    <a:pt x="67" y="7"/>
                  </a:cubicBezTo>
                  <a:cubicBezTo>
                    <a:pt x="66" y="5"/>
                    <a:pt x="64" y="3"/>
                    <a:pt x="62" y="1"/>
                  </a:cubicBezTo>
                  <a:cubicBezTo>
                    <a:pt x="65" y="1"/>
                    <a:pt x="67" y="0"/>
                    <a:pt x="69" y="0"/>
                  </a:cubicBezTo>
                  <a:cubicBezTo>
                    <a:pt x="70" y="0"/>
                    <a:pt x="70" y="0"/>
                    <a:pt x="70" y="0"/>
                  </a:cubicBezTo>
                  <a:cubicBezTo>
                    <a:pt x="84" y="17"/>
                    <a:pt x="98" y="34"/>
                    <a:pt x="111" y="50"/>
                  </a:cubicBezTo>
                  <a:cubicBezTo>
                    <a:pt x="114" y="53"/>
                    <a:pt x="116" y="56"/>
                    <a:pt x="118" y="59"/>
                  </a:cubicBezTo>
                  <a:cubicBezTo>
                    <a:pt x="117" y="61"/>
                    <a:pt x="116" y="63"/>
                    <a:pt x="115" y="66"/>
                  </a:cubicBezTo>
                  <a:cubicBezTo>
                    <a:pt x="112" y="71"/>
                    <a:pt x="109" y="77"/>
                    <a:pt x="105" y="82"/>
                  </a:cubicBezTo>
                  <a:cubicBezTo>
                    <a:pt x="100" y="89"/>
                    <a:pt x="95" y="96"/>
                    <a:pt x="94" y="10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046;p73">
              <a:extLst>
                <a:ext uri="{FF2B5EF4-FFF2-40B4-BE49-F238E27FC236}">
                  <a16:creationId xmlns:a16="http://schemas.microsoft.com/office/drawing/2014/main" id="{9645DCCC-93DB-48EF-9A22-E0341EEA90CC}"/>
                </a:ext>
              </a:extLst>
            </p:cNvPr>
            <p:cNvSpPr/>
            <p:nvPr/>
          </p:nvSpPr>
          <p:spPr>
            <a:xfrm>
              <a:off x="7187171" y="2712462"/>
              <a:ext cx="121517" cy="55228"/>
            </a:xfrm>
            <a:custGeom>
              <a:avLst/>
              <a:gdLst/>
              <a:ahLst/>
              <a:cxnLst/>
              <a:rect l="l" t="t" r="r" b="b"/>
              <a:pathLst>
                <a:path w="286" h="131" extrusionOk="0">
                  <a:moveTo>
                    <a:pt x="286" y="63"/>
                  </a:moveTo>
                  <a:cubicBezTo>
                    <a:pt x="284" y="68"/>
                    <a:pt x="281" y="73"/>
                    <a:pt x="279" y="78"/>
                  </a:cubicBezTo>
                  <a:cubicBezTo>
                    <a:pt x="273" y="84"/>
                    <a:pt x="266" y="91"/>
                    <a:pt x="259" y="98"/>
                  </a:cubicBezTo>
                  <a:cubicBezTo>
                    <a:pt x="252" y="105"/>
                    <a:pt x="246" y="113"/>
                    <a:pt x="238" y="119"/>
                  </a:cubicBezTo>
                  <a:cubicBezTo>
                    <a:pt x="232" y="124"/>
                    <a:pt x="224" y="131"/>
                    <a:pt x="216" y="129"/>
                  </a:cubicBezTo>
                  <a:cubicBezTo>
                    <a:pt x="212" y="128"/>
                    <a:pt x="210" y="125"/>
                    <a:pt x="207" y="122"/>
                  </a:cubicBezTo>
                  <a:cubicBezTo>
                    <a:pt x="203" y="118"/>
                    <a:pt x="200" y="114"/>
                    <a:pt x="196" y="110"/>
                  </a:cubicBezTo>
                  <a:cubicBezTo>
                    <a:pt x="186" y="97"/>
                    <a:pt x="175" y="85"/>
                    <a:pt x="165" y="73"/>
                  </a:cubicBezTo>
                  <a:cubicBezTo>
                    <a:pt x="150" y="55"/>
                    <a:pt x="136" y="37"/>
                    <a:pt x="122" y="20"/>
                  </a:cubicBezTo>
                  <a:cubicBezTo>
                    <a:pt x="109" y="33"/>
                    <a:pt x="96" y="47"/>
                    <a:pt x="84" y="61"/>
                  </a:cubicBezTo>
                  <a:cubicBezTo>
                    <a:pt x="83" y="63"/>
                    <a:pt x="81" y="65"/>
                    <a:pt x="79" y="67"/>
                  </a:cubicBezTo>
                  <a:cubicBezTo>
                    <a:pt x="69" y="78"/>
                    <a:pt x="60" y="90"/>
                    <a:pt x="50" y="102"/>
                  </a:cubicBezTo>
                  <a:cubicBezTo>
                    <a:pt x="44" y="112"/>
                    <a:pt x="36" y="128"/>
                    <a:pt x="21" y="124"/>
                  </a:cubicBezTo>
                  <a:cubicBezTo>
                    <a:pt x="14" y="122"/>
                    <a:pt x="8" y="115"/>
                    <a:pt x="3" y="110"/>
                  </a:cubicBezTo>
                  <a:cubicBezTo>
                    <a:pt x="2" y="110"/>
                    <a:pt x="2" y="109"/>
                    <a:pt x="1" y="109"/>
                  </a:cubicBezTo>
                  <a:cubicBezTo>
                    <a:pt x="1" y="105"/>
                    <a:pt x="0" y="102"/>
                    <a:pt x="0" y="98"/>
                  </a:cubicBezTo>
                  <a:cubicBezTo>
                    <a:pt x="6" y="104"/>
                    <a:pt x="12" y="110"/>
                    <a:pt x="18" y="115"/>
                  </a:cubicBezTo>
                  <a:cubicBezTo>
                    <a:pt x="21" y="117"/>
                    <a:pt x="24" y="121"/>
                    <a:pt x="27" y="120"/>
                  </a:cubicBezTo>
                  <a:cubicBezTo>
                    <a:pt x="29" y="119"/>
                    <a:pt x="31" y="117"/>
                    <a:pt x="32" y="116"/>
                  </a:cubicBezTo>
                  <a:cubicBezTo>
                    <a:pt x="35" y="112"/>
                    <a:pt x="38" y="108"/>
                    <a:pt x="40" y="104"/>
                  </a:cubicBezTo>
                  <a:cubicBezTo>
                    <a:pt x="52" y="88"/>
                    <a:pt x="64" y="73"/>
                    <a:pt x="77" y="58"/>
                  </a:cubicBezTo>
                  <a:cubicBezTo>
                    <a:pt x="90" y="43"/>
                    <a:pt x="104" y="29"/>
                    <a:pt x="117" y="14"/>
                  </a:cubicBezTo>
                  <a:cubicBezTo>
                    <a:pt x="117" y="14"/>
                    <a:pt x="117" y="14"/>
                    <a:pt x="117" y="14"/>
                  </a:cubicBezTo>
                  <a:cubicBezTo>
                    <a:pt x="116" y="12"/>
                    <a:pt x="114" y="10"/>
                    <a:pt x="112" y="8"/>
                  </a:cubicBezTo>
                  <a:cubicBezTo>
                    <a:pt x="111" y="7"/>
                    <a:pt x="110" y="5"/>
                    <a:pt x="109" y="4"/>
                  </a:cubicBezTo>
                  <a:cubicBezTo>
                    <a:pt x="107" y="1"/>
                    <a:pt x="115" y="0"/>
                    <a:pt x="116" y="2"/>
                  </a:cubicBezTo>
                  <a:cubicBezTo>
                    <a:pt x="118" y="4"/>
                    <a:pt x="119" y="5"/>
                    <a:pt x="120" y="7"/>
                  </a:cubicBezTo>
                  <a:cubicBezTo>
                    <a:pt x="134" y="24"/>
                    <a:pt x="148" y="41"/>
                    <a:pt x="161" y="57"/>
                  </a:cubicBezTo>
                  <a:cubicBezTo>
                    <a:pt x="164" y="60"/>
                    <a:pt x="166" y="63"/>
                    <a:pt x="168" y="66"/>
                  </a:cubicBezTo>
                  <a:cubicBezTo>
                    <a:pt x="179" y="79"/>
                    <a:pt x="190" y="92"/>
                    <a:pt x="202" y="105"/>
                  </a:cubicBezTo>
                  <a:cubicBezTo>
                    <a:pt x="205" y="109"/>
                    <a:pt x="209" y="113"/>
                    <a:pt x="212" y="117"/>
                  </a:cubicBezTo>
                  <a:cubicBezTo>
                    <a:pt x="214" y="119"/>
                    <a:pt x="215" y="121"/>
                    <a:pt x="217" y="123"/>
                  </a:cubicBezTo>
                  <a:cubicBezTo>
                    <a:pt x="219" y="125"/>
                    <a:pt x="219" y="125"/>
                    <a:pt x="222" y="124"/>
                  </a:cubicBezTo>
                  <a:cubicBezTo>
                    <a:pt x="230" y="120"/>
                    <a:pt x="236" y="112"/>
                    <a:pt x="243" y="105"/>
                  </a:cubicBezTo>
                  <a:cubicBezTo>
                    <a:pt x="257" y="91"/>
                    <a:pt x="271" y="76"/>
                    <a:pt x="286"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047;p73">
              <a:extLst>
                <a:ext uri="{FF2B5EF4-FFF2-40B4-BE49-F238E27FC236}">
                  <a16:creationId xmlns:a16="http://schemas.microsoft.com/office/drawing/2014/main" id="{DBF26728-32E9-4128-8A01-E4B3C7526FF1}"/>
                </a:ext>
              </a:extLst>
            </p:cNvPr>
            <p:cNvSpPr/>
            <p:nvPr/>
          </p:nvSpPr>
          <p:spPr>
            <a:xfrm>
              <a:off x="7143695" y="2704558"/>
              <a:ext cx="224794" cy="209042"/>
            </a:xfrm>
            <a:custGeom>
              <a:avLst/>
              <a:gdLst/>
              <a:ahLst/>
              <a:cxnLst/>
              <a:rect l="l" t="t" r="r" b="b"/>
              <a:pathLst>
                <a:path w="525" h="492" extrusionOk="0">
                  <a:moveTo>
                    <a:pt x="514" y="48"/>
                  </a:moveTo>
                  <a:cubicBezTo>
                    <a:pt x="509" y="33"/>
                    <a:pt x="504" y="18"/>
                    <a:pt x="498" y="3"/>
                  </a:cubicBezTo>
                  <a:cubicBezTo>
                    <a:pt x="498" y="0"/>
                    <a:pt x="489" y="1"/>
                    <a:pt x="490" y="4"/>
                  </a:cubicBezTo>
                  <a:cubicBezTo>
                    <a:pt x="495" y="17"/>
                    <a:pt x="499" y="31"/>
                    <a:pt x="504" y="45"/>
                  </a:cubicBezTo>
                  <a:cubicBezTo>
                    <a:pt x="506" y="51"/>
                    <a:pt x="509" y="58"/>
                    <a:pt x="511" y="65"/>
                  </a:cubicBezTo>
                  <a:cubicBezTo>
                    <a:pt x="513" y="73"/>
                    <a:pt x="510" y="78"/>
                    <a:pt x="504" y="82"/>
                  </a:cubicBezTo>
                  <a:cubicBezTo>
                    <a:pt x="480" y="98"/>
                    <a:pt x="455" y="112"/>
                    <a:pt x="431" y="126"/>
                  </a:cubicBezTo>
                  <a:cubicBezTo>
                    <a:pt x="430" y="127"/>
                    <a:pt x="429" y="128"/>
                    <a:pt x="430" y="129"/>
                  </a:cubicBezTo>
                  <a:cubicBezTo>
                    <a:pt x="439" y="140"/>
                    <a:pt x="447" y="152"/>
                    <a:pt x="453" y="165"/>
                  </a:cubicBezTo>
                  <a:cubicBezTo>
                    <a:pt x="455" y="171"/>
                    <a:pt x="458" y="177"/>
                    <a:pt x="460" y="184"/>
                  </a:cubicBezTo>
                  <a:cubicBezTo>
                    <a:pt x="462" y="193"/>
                    <a:pt x="456" y="198"/>
                    <a:pt x="450" y="205"/>
                  </a:cubicBezTo>
                  <a:cubicBezTo>
                    <a:pt x="431" y="229"/>
                    <a:pt x="411" y="252"/>
                    <a:pt x="391" y="275"/>
                  </a:cubicBezTo>
                  <a:cubicBezTo>
                    <a:pt x="351" y="321"/>
                    <a:pt x="311" y="366"/>
                    <a:pt x="269" y="410"/>
                  </a:cubicBezTo>
                  <a:cubicBezTo>
                    <a:pt x="256" y="424"/>
                    <a:pt x="243" y="438"/>
                    <a:pt x="230" y="452"/>
                  </a:cubicBezTo>
                  <a:cubicBezTo>
                    <a:pt x="224" y="459"/>
                    <a:pt x="217" y="466"/>
                    <a:pt x="210" y="473"/>
                  </a:cubicBezTo>
                  <a:cubicBezTo>
                    <a:pt x="206" y="477"/>
                    <a:pt x="200" y="482"/>
                    <a:pt x="194" y="482"/>
                  </a:cubicBezTo>
                  <a:cubicBezTo>
                    <a:pt x="175" y="480"/>
                    <a:pt x="165" y="461"/>
                    <a:pt x="154" y="448"/>
                  </a:cubicBezTo>
                  <a:cubicBezTo>
                    <a:pt x="142" y="433"/>
                    <a:pt x="131" y="417"/>
                    <a:pt x="119" y="401"/>
                  </a:cubicBezTo>
                  <a:cubicBezTo>
                    <a:pt x="98" y="370"/>
                    <a:pt x="78" y="338"/>
                    <a:pt x="60" y="304"/>
                  </a:cubicBezTo>
                  <a:cubicBezTo>
                    <a:pt x="51" y="288"/>
                    <a:pt x="43" y="273"/>
                    <a:pt x="36" y="257"/>
                  </a:cubicBezTo>
                  <a:cubicBezTo>
                    <a:pt x="29" y="242"/>
                    <a:pt x="18" y="224"/>
                    <a:pt x="21" y="207"/>
                  </a:cubicBezTo>
                  <a:cubicBezTo>
                    <a:pt x="23" y="193"/>
                    <a:pt x="34" y="182"/>
                    <a:pt x="43" y="172"/>
                  </a:cubicBezTo>
                  <a:cubicBezTo>
                    <a:pt x="50" y="164"/>
                    <a:pt x="68" y="148"/>
                    <a:pt x="56" y="138"/>
                  </a:cubicBezTo>
                  <a:cubicBezTo>
                    <a:pt x="48" y="132"/>
                    <a:pt x="39" y="128"/>
                    <a:pt x="31" y="123"/>
                  </a:cubicBezTo>
                  <a:cubicBezTo>
                    <a:pt x="26" y="120"/>
                    <a:pt x="22" y="118"/>
                    <a:pt x="17" y="115"/>
                  </a:cubicBezTo>
                  <a:cubicBezTo>
                    <a:pt x="12" y="112"/>
                    <a:pt x="10" y="108"/>
                    <a:pt x="12" y="102"/>
                  </a:cubicBezTo>
                  <a:cubicBezTo>
                    <a:pt x="16" y="83"/>
                    <a:pt x="28" y="64"/>
                    <a:pt x="40" y="49"/>
                  </a:cubicBezTo>
                  <a:cubicBezTo>
                    <a:pt x="42" y="46"/>
                    <a:pt x="34" y="44"/>
                    <a:pt x="33" y="46"/>
                  </a:cubicBezTo>
                  <a:cubicBezTo>
                    <a:pt x="22" y="60"/>
                    <a:pt x="13" y="75"/>
                    <a:pt x="7" y="92"/>
                  </a:cubicBezTo>
                  <a:cubicBezTo>
                    <a:pt x="4" y="98"/>
                    <a:pt x="0" y="106"/>
                    <a:pt x="5" y="113"/>
                  </a:cubicBezTo>
                  <a:cubicBezTo>
                    <a:pt x="10" y="119"/>
                    <a:pt x="19" y="122"/>
                    <a:pt x="25" y="126"/>
                  </a:cubicBezTo>
                  <a:cubicBezTo>
                    <a:pt x="29" y="129"/>
                    <a:pt x="33" y="131"/>
                    <a:pt x="37" y="134"/>
                  </a:cubicBezTo>
                  <a:cubicBezTo>
                    <a:pt x="41" y="136"/>
                    <a:pt x="46" y="138"/>
                    <a:pt x="50" y="142"/>
                  </a:cubicBezTo>
                  <a:cubicBezTo>
                    <a:pt x="56" y="148"/>
                    <a:pt x="44" y="159"/>
                    <a:pt x="40" y="164"/>
                  </a:cubicBezTo>
                  <a:cubicBezTo>
                    <a:pt x="31" y="175"/>
                    <a:pt x="21" y="184"/>
                    <a:pt x="15" y="197"/>
                  </a:cubicBezTo>
                  <a:cubicBezTo>
                    <a:pt x="9" y="213"/>
                    <a:pt x="14" y="228"/>
                    <a:pt x="21" y="242"/>
                  </a:cubicBezTo>
                  <a:cubicBezTo>
                    <a:pt x="28" y="259"/>
                    <a:pt x="36" y="275"/>
                    <a:pt x="44" y="291"/>
                  </a:cubicBezTo>
                  <a:cubicBezTo>
                    <a:pt x="61" y="323"/>
                    <a:pt x="79" y="354"/>
                    <a:pt x="99" y="384"/>
                  </a:cubicBezTo>
                  <a:cubicBezTo>
                    <a:pt x="112" y="403"/>
                    <a:pt x="125" y="422"/>
                    <a:pt x="139" y="440"/>
                  </a:cubicBezTo>
                  <a:cubicBezTo>
                    <a:pt x="146" y="449"/>
                    <a:pt x="154" y="459"/>
                    <a:pt x="161" y="468"/>
                  </a:cubicBezTo>
                  <a:cubicBezTo>
                    <a:pt x="169" y="477"/>
                    <a:pt x="183" y="492"/>
                    <a:pt x="197" y="489"/>
                  </a:cubicBezTo>
                  <a:cubicBezTo>
                    <a:pt x="205" y="488"/>
                    <a:pt x="211" y="481"/>
                    <a:pt x="216" y="476"/>
                  </a:cubicBezTo>
                  <a:cubicBezTo>
                    <a:pt x="224" y="469"/>
                    <a:pt x="231" y="461"/>
                    <a:pt x="238" y="453"/>
                  </a:cubicBezTo>
                  <a:cubicBezTo>
                    <a:pt x="268" y="422"/>
                    <a:pt x="297" y="391"/>
                    <a:pt x="325" y="359"/>
                  </a:cubicBezTo>
                  <a:cubicBezTo>
                    <a:pt x="371" y="309"/>
                    <a:pt x="415" y="258"/>
                    <a:pt x="459" y="206"/>
                  </a:cubicBezTo>
                  <a:cubicBezTo>
                    <a:pt x="463" y="201"/>
                    <a:pt x="469" y="195"/>
                    <a:pt x="469" y="188"/>
                  </a:cubicBezTo>
                  <a:cubicBezTo>
                    <a:pt x="469" y="181"/>
                    <a:pt x="465" y="174"/>
                    <a:pt x="462" y="167"/>
                  </a:cubicBezTo>
                  <a:cubicBezTo>
                    <a:pt x="456" y="153"/>
                    <a:pt x="448" y="140"/>
                    <a:pt x="439" y="128"/>
                  </a:cubicBezTo>
                  <a:cubicBezTo>
                    <a:pt x="451" y="121"/>
                    <a:pt x="464" y="113"/>
                    <a:pt x="477" y="105"/>
                  </a:cubicBezTo>
                  <a:cubicBezTo>
                    <a:pt x="484" y="101"/>
                    <a:pt x="490" y="97"/>
                    <a:pt x="497" y="93"/>
                  </a:cubicBezTo>
                  <a:cubicBezTo>
                    <a:pt x="503" y="89"/>
                    <a:pt x="509" y="86"/>
                    <a:pt x="514" y="82"/>
                  </a:cubicBezTo>
                  <a:cubicBezTo>
                    <a:pt x="525" y="73"/>
                    <a:pt x="517" y="59"/>
                    <a:pt x="51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048;p73">
              <a:extLst>
                <a:ext uri="{FF2B5EF4-FFF2-40B4-BE49-F238E27FC236}">
                  <a16:creationId xmlns:a16="http://schemas.microsoft.com/office/drawing/2014/main" id="{0780BDCE-722D-4E39-86BC-BE7613FEB05F}"/>
                </a:ext>
              </a:extLst>
            </p:cNvPr>
            <p:cNvSpPr/>
            <p:nvPr/>
          </p:nvSpPr>
          <p:spPr>
            <a:xfrm>
              <a:off x="7097583" y="2670304"/>
              <a:ext cx="303368" cy="304641"/>
            </a:xfrm>
            <a:custGeom>
              <a:avLst/>
              <a:gdLst/>
              <a:ahLst/>
              <a:cxnLst/>
              <a:rect l="l" t="t" r="r" b="b"/>
              <a:pathLst>
                <a:path w="714" h="717" extrusionOk="0">
                  <a:moveTo>
                    <a:pt x="706" y="489"/>
                  </a:moveTo>
                  <a:cubicBezTo>
                    <a:pt x="705" y="483"/>
                    <a:pt x="704" y="477"/>
                    <a:pt x="703" y="471"/>
                  </a:cubicBezTo>
                  <a:cubicBezTo>
                    <a:pt x="698" y="448"/>
                    <a:pt x="691" y="425"/>
                    <a:pt x="676" y="406"/>
                  </a:cubicBezTo>
                  <a:cubicBezTo>
                    <a:pt x="667" y="394"/>
                    <a:pt x="655" y="383"/>
                    <a:pt x="642" y="373"/>
                  </a:cubicBezTo>
                  <a:cubicBezTo>
                    <a:pt x="628" y="361"/>
                    <a:pt x="614" y="349"/>
                    <a:pt x="600" y="337"/>
                  </a:cubicBezTo>
                  <a:cubicBezTo>
                    <a:pt x="599" y="337"/>
                    <a:pt x="599" y="337"/>
                    <a:pt x="599" y="336"/>
                  </a:cubicBezTo>
                  <a:cubicBezTo>
                    <a:pt x="598" y="297"/>
                    <a:pt x="596" y="257"/>
                    <a:pt x="592" y="218"/>
                  </a:cubicBezTo>
                  <a:cubicBezTo>
                    <a:pt x="588" y="183"/>
                    <a:pt x="584" y="148"/>
                    <a:pt x="574" y="114"/>
                  </a:cubicBezTo>
                  <a:cubicBezTo>
                    <a:pt x="566" y="86"/>
                    <a:pt x="553" y="58"/>
                    <a:pt x="530" y="39"/>
                  </a:cubicBezTo>
                  <a:cubicBezTo>
                    <a:pt x="502" y="16"/>
                    <a:pt x="465" y="10"/>
                    <a:pt x="431" y="5"/>
                  </a:cubicBezTo>
                  <a:cubicBezTo>
                    <a:pt x="390" y="1"/>
                    <a:pt x="348" y="0"/>
                    <a:pt x="307" y="3"/>
                  </a:cubicBezTo>
                  <a:cubicBezTo>
                    <a:pt x="304" y="2"/>
                    <a:pt x="300" y="2"/>
                    <a:pt x="298" y="2"/>
                  </a:cubicBezTo>
                  <a:cubicBezTo>
                    <a:pt x="223" y="15"/>
                    <a:pt x="162" y="68"/>
                    <a:pt x="124" y="132"/>
                  </a:cubicBezTo>
                  <a:cubicBezTo>
                    <a:pt x="102" y="168"/>
                    <a:pt x="87" y="206"/>
                    <a:pt x="75" y="246"/>
                  </a:cubicBezTo>
                  <a:cubicBezTo>
                    <a:pt x="62" y="288"/>
                    <a:pt x="52" y="332"/>
                    <a:pt x="45" y="375"/>
                  </a:cubicBezTo>
                  <a:cubicBezTo>
                    <a:pt x="37" y="420"/>
                    <a:pt x="32" y="466"/>
                    <a:pt x="30" y="511"/>
                  </a:cubicBezTo>
                  <a:cubicBezTo>
                    <a:pt x="29" y="515"/>
                    <a:pt x="29" y="520"/>
                    <a:pt x="29" y="524"/>
                  </a:cubicBezTo>
                  <a:cubicBezTo>
                    <a:pt x="21" y="526"/>
                    <a:pt x="15" y="530"/>
                    <a:pt x="11" y="536"/>
                  </a:cubicBezTo>
                  <a:cubicBezTo>
                    <a:pt x="6" y="542"/>
                    <a:pt x="3" y="549"/>
                    <a:pt x="2" y="556"/>
                  </a:cubicBezTo>
                  <a:cubicBezTo>
                    <a:pt x="1" y="561"/>
                    <a:pt x="0" y="567"/>
                    <a:pt x="1" y="572"/>
                  </a:cubicBezTo>
                  <a:cubicBezTo>
                    <a:pt x="0" y="575"/>
                    <a:pt x="0" y="577"/>
                    <a:pt x="1" y="580"/>
                  </a:cubicBezTo>
                  <a:cubicBezTo>
                    <a:pt x="2" y="587"/>
                    <a:pt x="5" y="593"/>
                    <a:pt x="9" y="598"/>
                  </a:cubicBezTo>
                  <a:cubicBezTo>
                    <a:pt x="16" y="607"/>
                    <a:pt x="26" y="613"/>
                    <a:pt x="38" y="614"/>
                  </a:cubicBezTo>
                  <a:cubicBezTo>
                    <a:pt x="52" y="616"/>
                    <a:pt x="66" y="612"/>
                    <a:pt x="75" y="599"/>
                  </a:cubicBezTo>
                  <a:cubicBezTo>
                    <a:pt x="82" y="588"/>
                    <a:pt x="85" y="574"/>
                    <a:pt x="82" y="561"/>
                  </a:cubicBezTo>
                  <a:cubicBezTo>
                    <a:pt x="82" y="558"/>
                    <a:pt x="81" y="557"/>
                    <a:pt x="80" y="555"/>
                  </a:cubicBezTo>
                  <a:cubicBezTo>
                    <a:pt x="79" y="548"/>
                    <a:pt x="77" y="542"/>
                    <a:pt x="72" y="538"/>
                  </a:cubicBezTo>
                  <a:cubicBezTo>
                    <a:pt x="68" y="532"/>
                    <a:pt x="61" y="529"/>
                    <a:pt x="54" y="527"/>
                  </a:cubicBezTo>
                  <a:cubicBezTo>
                    <a:pt x="54" y="527"/>
                    <a:pt x="54" y="527"/>
                    <a:pt x="54" y="527"/>
                  </a:cubicBezTo>
                  <a:cubicBezTo>
                    <a:pt x="52" y="527"/>
                    <a:pt x="51" y="526"/>
                    <a:pt x="50" y="526"/>
                  </a:cubicBezTo>
                  <a:cubicBezTo>
                    <a:pt x="50" y="521"/>
                    <a:pt x="50" y="516"/>
                    <a:pt x="51" y="510"/>
                  </a:cubicBezTo>
                  <a:cubicBezTo>
                    <a:pt x="55" y="429"/>
                    <a:pt x="68" y="347"/>
                    <a:pt x="90" y="268"/>
                  </a:cubicBezTo>
                  <a:cubicBezTo>
                    <a:pt x="110" y="193"/>
                    <a:pt x="141" y="118"/>
                    <a:pt x="200" y="66"/>
                  </a:cubicBezTo>
                  <a:cubicBezTo>
                    <a:pt x="228" y="42"/>
                    <a:pt x="260" y="23"/>
                    <a:pt x="295" y="15"/>
                  </a:cubicBezTo>
                  <a:cubicBezTo>
                    <a:pt x="297" y="15"/>
                    <a:pt x="299" y="15"/>
                    <a:pt x="300" y="15"/>
                  </a:cubicBezTo>
                  <a:cubicBezTo>
                    <a:pt x="337" y="11"/>
                    <a:pt x="375" y="11"/>
                    <a:pt x="412" y="15"/>
                  </a:cubicBezTo>
                  <a:cubicBezTo>
                    <a:pt x="444" y="18"/>
                    <a:pt x="481" y="22"/>
                    <a:pt x="508" y="42"/>
                  </a:cubicBezTo>
                  <a:cubicBezTo>
                    <a:pt x="531" y="59"/>
                    <a:pt x="544" y="85"/>
                    <a:pt x="553" y="112"/>
                  </a:cubicBezTo>
                  <a:cubicBezTo>
                    <a:pt x="562" y="143"/>
                    <a:pt x="566" y="176"/>
                    <a:pt x="570" y="209"/>
                  </a:cubicBezTo>
                  <a:cubicBezTo>
                    <a:pt x="575" y="251"/>
                    <a:pt x="578" y="294"/>
                    <a:pt x="578" y="337"/>
                  </a:cubicBezTo>
                  <a:cubicBezTo>
                    <a:pt x="575" y="337"/>
                    <a:pt x="572" y="338"/>
                    <a:pt x="570" y="339"/>
                  </a:cubicBezTo>
                  <a:cubicBezTo>
                    <a:pt x="516" y="363"/>
                    <a:pt x="476" y="412"/>
                    <a:pt x="454" y="466"/>
                  </a:cubicBezTo>
                  <a:cubicBezTo>
                    <a:pt x="453" y="467"/>
                    <a:pt x="452" y="469"/>
                    <a:pt x="452" y="470"/>
                  </a:cubicBezTo>
                  <a:cubicBezTo>
                    <a:pt x="439" y="501"/>
                    <a:pt x="432" y="533"/>
                    <a:pt x="427" y="566"/>
                  </a:cubicBezTo>
                  <a:cubicBezTo>
                    <a:pt x="425" y="584"/>
                    <a:pt x="423" y="601"/>
                    <a:pt x="422" y="619"/>
                  </a:cubicBezTo>
                  <a:cubicBezTo>
                    <a:pt x="421" y="637"/>
                    <a:pt x="419" y="655"/>
                    <a:pt x="420" y="672"/>
                  </a:cubicBezTo>
                  <a:cubicBezTo>
                    <a:pt x="420" y="690"/>
                    <a:pt x="428" y="708"/>
                    <a:pt x="447" y="711"/>
                  </a:cubicBezTo>
                  <a:cubicBezTo>
                    <a:pt x="451" y="711"/>
                    <a:pt x="454" y="711"/>
                    <a:pt x="458" y="711"/>
                  </a:cubicBezTo>
                  <a:cubicBezTo>
                    <a:pt x="461" y="713"/>
                    <a:pt x="468" y="713"/>
                    <a:pt x="471" y="712"/>
                  </a:cubicBezTo>
                  <a:cubicBezTo>
                    <a:pt x="486" y="706"/>
                    <a:pt x="496" y="689"/>
                    <a:pt x="487" y="674"/>
                  </a:cubicBezTo>
                  <a:cubicBezTo>
                    <a:pt x="484" y="669"/>
                    <a:pt x="477" y="670"/>
                    <a:pt x="472" y="671"/>
                  </a:cubicBezTo>
                  <a:cubicBezTo>
                    <a:pt x="466" y="672"/>
                    <a:pt x="461" y="677"/>
                    <a:pt x="458" y="682"/>
                  </a:cubicBezTo>
                  <a:cubicBezTo>
                    <a:pt x="456" y="683"/>
                    <a:pt x="455" y="684"/>
                    <a:pt x="455" y="686"/>
                  </a:cubicBezTo>
                  <a:cubicBezTo>
                    <a:pt x="455" y="689"/>
                    <a:pt x="455" y="692"/>
                    <a:pt x="455" y="695"/>
                  </a:cubicBezTo>
                  <a:cubicBezTo>
                    <a:pt x="455" y="697"/>
                    <a:pt x="453" y="698"/>
                    <a:pt x="452" y="699"/>
                  </a:cubicBezTo>
                  <a:cubicBezTo>
                    <a:pt x="452" y="699"/>
                    <a:pt x="452" y="699"/>
                    <a:pt x="452" y="699"/>
                  </a:cubicBezTo>
                  <a:cubicBezTo>
                    <a:pt x="452" y="699"/>
                    <a:pt x="451" y="699"/>
                    <a:pt x="451" y="699"/>
                  </a:cubicBezTo>
                  <a:cubicBezTo>
                    <a:pt x="448" y="697"/>
                    <a:pt x="446" y="695"/>
                    <a:pt x="445" y="692"/>
                  </a:cubicBezTo>
                  <a:cubicBezTo>
                    <a:pt x="441" y="686"/>
                    <a:pt x="441" y="678"/>
                    <a:pt x="440" y="671"/>
                  </a:cubicBezTo>
                  <a:cubicBezTo>
                    <a:pt x="440" y="663"/>
                    <a:pt x="441" y="655"/>
                    <a:pt x="441" y="647"/>
                  </a:cubicBezTo>
                  <a:cubicBezTo>
                    <a:pt x="442" y="615"/>
                    <a:pt x="445" y="584"/>
                    <a:pt x="450" y="553"/>
                  </a:cubicBezTo>
                  <a:cubicBezTo>
                    <a:pt x="454" y="532"/>
                    <a:pt x="458" y="512"/>
                    <a:pt x="465" y="492"/>
                  </a:cubicBezTo>
                  <a:cubicBezTo>
                    <a:pt x="469" y="492"/>
                    <a:pt x="474" y="491"/>
                    <a:pt x="476" y="488"/>
                  </a:cubicBezTo>
                  <a:cubicBezTo>
                    <a:pt x="492" y="463"/>
                    <a:pt x="521" y="453"/>
                    <a:pt x="549" y="451"/>
                  </a:cubicBezTo>
                  <a:cubicBezTo>
                    <a:pt x="582" y="449"/>
                    <a:pt x="618" y="455"/>
                    <a:pt x="646" y="472"/>
                  </a:cubicBezTo>
                  <a:cubicBezTo>
                    <a:pt x="662" y="482"/>
                    <a:pt x="675" y="495"/>
                    <a:pt x="683" y="512"/>
                  </a:cubicBezTo>
                  <a:cubicBezTo>
                    <a:pt x="684" y="513"/>
                    <a:pt x="686" y="515"/>
                    <a:pt x="689" y="515"/>
                  </a:cubicBezTo>
                  <a:cubicBezTo>
                    <a:pt x="690" y="524"/>
                    <a:pt x="691" y="532"/>
                    <a:pt x="691" y="541"/>
                  </a:cubicBezTo>
                  <a:cubicBezTo>
                    <a:pt x="694" y="569"/>
                    <a:pt x="694" y="596"/>
                    <a:pt x="693" y="624"/>
                  </a:cubicBezTo>
                  <a:cubicBezTo>
                    <a:pt x="692" y="640"/>
                    <a:pt x="691" y="655"/>
                    <a:pt x="689" y="671"/>
                  </a:cubicBezTo>
                  <a:cubicBezTo>
                    <a:pt x="688" y="678"/>
                    <a:pt x="687" y="685"/>
                    <a:pt x="684" y="691"/>
                  </a:cubicBezTo>
                  <a:cubicBezTo>
                    <a:pt x="683" y="692"/>
                    <a:pt x="682" y="693"/>
                    <a:pt x="682" y="694"/>
                  </a:cubicBezTo>
                  <a:cubicBezTo>
                    <a:pt x="681" y="691"/>
                    <a:pt x="680" y="688"/>
                    <a:pt x="678" y="686"/>
                  </a:cubicBezTo>
                  <a:cubicBezTo>
                    <a:pt x="676" y="683"/>
                    <a:pt x="673" y="681"/>
                    <a:pt x="670" y="680"/>
                  </a:cubicBezTo>
                  <a:cubicBezTo>
                    <a:pt x="666" y="678"/>
                    <a:pt x="658" y="678"/>
                    <a:pt x="656" y="682"/>
                  </a:cubicBezTo>
                  <a:cubicBezTo>
                    <a:pt x="648" y="692"/>
                    <a:pt x="648" y="704"/>
                    <a:pt x="656" y="713"/>
                  </a:cubicBezTo>
                  <a:cubicBezTo>
                    <a:pt x="659" y="717"/>
                    <a:pt x="669" y="717"/>
                    <a:pt x="672" y="715"/>
                  </a:cubicBezTo>
                  <a:cubicBezTo>
                    <a:pt x="674" y="713"/>
                    <a:pt x="676" y="712"/>
                    <a:pt x="677" y="710"/>
                  </a:cubicBezTo>
                  <a:cubicBezTo>
                    <a:pt x="679" y="710"/>
                    <a:pt x="680" y="710"/>
                    <a:pt x="681" y="709"/>
                  </a:cubicBezTo>
                  <a:cubicBezTo>
                    <a:pt x="696" y="707"/>
                    <a:pt x="704" y="696"/>
                    <a:pt x="708" y="683"/>
                  </a:cubicBezTo>
                  <a:cubicBezTo>
                    <a:pt x="711" y="668"/>
                    <a:pt x="712" y="652"/>
                    <a:pt x="713" y="636"/>
                  </a:cubicBezTo>
                  <a:cubicBezTo>
                    <a:pt x="714" y="620"/>
                    <a:pt x="714" y="604"/>
                    <a:pt x="714" y="588"/>
                  </a:cubicBezTo>
                  <a:cubicBezTo>
                    <a:pt x="714" y="555"/>
                    <a:pt x="711" y="521"/>
                    <a:pt x="706" y="489"/>
                  </a:cubicBezTo>
                  <a:close/>
                  <a:moveTo>
                    <a:pt x="611" y="445"/>
                  </a:moveTo>
                  <a:cubicBezTo>
                    <a:pt x="576" y="437"/>
                    <a:pt x="534" y="436"/>
                    <a:pt x="500" y="450"/>
                  </a:cubicBezTo>
                  <a:cubicBezTo>
                    <a:pt x="491" y="454"/>
                    <a:pt x="483" y="458"/>
                    <a:pt x="476" y="463"/>
                  </a:cubicBezTo>
                  <a:cubicBezTo>
                    <a:pt x="478" y="460"/>
                    <a:pt x="479" y="456"/>
                    <a:pt x="481" y="453"/>
                  </a:cubicBezTo>
                  <a:cubicBezTo>
                    <a:pt x="490" y="434"/>
                    <a:pt x="502" y="416"/>
                    <a:pt x="516" y="400"/>
                  </a:cubicBezTo>
                  <a:cubicBezTo>
                    <a:pt x="535" y="378"/>
                    <a:pt x="558" y="359"/>
                    <a:pt x="584" y="347"/>
                  </a:cubicBezTo>
                  <a:cubicBezTo>
                    <a:pt x="585" y="347"/>
                    <a:pt x="585" y="346"/>
                    <a:pt x="586" y="346"/>
                  </a:cubicBezTo>
                  <a:cubicBezTo>
                    <a:pt x="605" y="362"/>
                    <a:pt x="625" y="378"/>
                    <a:pt x="643" y="395"/>
                  </a:cubicBezTo>
                  <a:cubicBezTo>
                    <a:pt x="652" y="404"/>
                    <a:pt x="660" y="413"/>
                    <a:pt x="666" y="423"/>
                  </a:cubicBezTo>
                  <a:cubicBezTo>
                    <a:pt x="672" y="434"/>
                    <a:pt x="676" y="446"/>
                    <a:pt x="679" y="458"/>
                  </a:cubicBezTo>
                  <a:cubicBezTo>
                    <a:pt x="679" y="459"/>
                    <a:pt x="679" y="459"/>
                    <a:pt x="680" y="460"/>
                  </a:cubicBezTo>
                  <a:cubicBezTo>
                    <a:pt x="681" y="468"/>
                    <a:pt x="683" y="475"/>
                    <a:pt x="684" y="483"/>
                  </a:cubicBezTo>
                  <a:cubicBezTo>
                    <a:pt x="665" y="463"/>
                    <a:pt x="639" y="451"/>
                    <a:pt x="611" y="4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049;p73">
              <a:extLst>
                <a:ext uri="{FF2B5EF4-FFF2-40B4-BE49-F238E27FC236}">
                  <a16:creationId xmlns:a16="http://schemas.microsoft.com/office/drawing/2014/main" id="{8F525CFF-E863-4C79-A0AB-D86CAAA56F22}"/>
                </a:ext>
              </a:extLst>
            </p:cNvPr>
            <p:cNvSpPr/>
            <p:nvPr/>
          </p:nvSpPr>
          <p:spPr>
            <a:xfrm>
              <a:off x="7097583" y="2887686"/>
              <a:ext cx="36955" cy="44688"/>
            </a:xfrm>
            <a:custGeom>
              <a:avLst/>
              <a:gdLst/>
              <a:ahLst/>
              <a:cxnLst/>
              <a:rect l="l" t="t" r="r" b="b"/>
              <a:pathLst>
                <a:path w="85" h="106" extrusionOk="0">
                  <a:moveTo>
                    <a:pt x="82" y="51"/>
                  </a:moveTo>
                  <a:cubicBezTo>
                    <a:pt x="85" y="64"/>
                    <a:pt x="82" y="78"/>
                    <a:pt x="75" y="89"/>
                  </a:cubicBezTo>
                  <a:cubicBezTo>
                    <a:pt x="66" y="102"/>
                    <a:pt x="52" y="106"/>
                    <a:pt x="38" y="104"/>
                  </a:cubicBezTo>
                  <a:cubicBezTo>
                    <a:pt x="26" y="103"/>
                    <a:pt x="16" y="97"/>
                    <a:pt x="9" y="88"/>
                  </a:cubicBezTo>
                  <a:cubicBezTo>
                    <a:pt x="5" y="83"/>
                    <a:pt x="2" y="77"/>
                    <a:pt x="1" y="70"/>
                  </a:cubicBezTo>
                  <a:cubicBezTo>
                    <a:pt x="0" y="67"/>
                    <a:pt x="0" y="65"/>
                    <a:pt x="1" y="62"/>
                  </a:cubicBezTo>
                  <a:cubicBezTo>
                    <a:pt x="0" y="57"/>
                    <a:pt x="1" y="51"/>
                    <a:pt x="2" y="46"/>
                  </a:cubicBezTo>
                  <a:cubicBezTo>
                    <a:pt x="3" y="39"/>
                    <a:pt x="6" y="32"/>
                    <a:pt x="11" y="26"/>
                  </a:cubicBezTo>
                  <a:cubicBezTo>
                    <a:pt x="15" y="20"/>
                    <a:pt x="21" y="16"/>
                    <a:pt x="29" y="14"/>
                  </a:cubicBezTo>
                  <a:cubicBezTo>
                    <a:pt x="29" y="10"/>
                    <a:pt x="29" y="5"/>
                    <a:pt x="30" y="1"/>
                  </a:cubicBezTo>
                  <a:cubicBezTo>
                    <a:pt x="37" y="0"/>
                    <a:pt x="44" y="0"/>
                    <a:pt x="51" y="0"/>
                  </a:cubicBezTo>
                  <a:cubicBezTo>
                    <a:pt x="50" y="6"/>
                    <a:pt x="50" y="11"/>
                    <a:pt x="50" y="16"/>
                  </a:cubicBezTo>
                  <a:cubicBezTo>
                    <a:pt x="51" y="16"/>
                    <a:pt x="52" y="17"/>
                    <a:pt x="54" y="17"/>
                  </a:cubicBezTo>
                  <a:cubicBezTo>
                    <a:pt x="54" y="17"/>
                    <a:pt x="54" y="17"/>
                    <a:pt x="54" y="17"/>
                  </a:cubicBezTo>
                  <a:cubicBezTo>
                    <a:pt x="61" y="19"/>
                    <a:pt x="68" y="22"/>
                    <a:pt x="72" y="28"/>
                  </a:cubicBezTo>
                  <a:cubicBezTo>
                    <a:pt x="77" y="32"/>
                    <a:pt x="79" y="38"/>
                    <a:pt x="80" y="45"/>
                  </a:cubicBezTo>
                  <a:cubicBezTo>
                    <a:pt x="81" y="47"/>
                    <a:pt x="82" y="48"/>
                    <a:pt x="82" y="5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050;p73">
              <a:extLst>
                <a:ext uri="{FF2B5EF4-FFF2-40B4-BE49-F238E27FC236}">
                  <a16:creationId xmlns:a16="http://schemas.microsoft.com/office/drawing/2014/main" id="{09ACD0C8-6A16-4A2F-B8A5-4AC784193700}"/>
                </a:ext>
              </a:extLst>
            </p:cNvPr>
            <p:cNvSpPr/>
            <p:nvPr/>
          </p:nvSpPr>
          <p:spPr>
            <a:xfrm>
              <a:off x="7276759" y="2856066"/>
              <a:ext cx="125341" cy="120318"/>
            </a:xfrm>
            <a:custGeom>
              <a:avLst/>
              <a:gdLst/>
              <a:ahLst/>
              <a:cxnLst/>
              <a:rect l="l" t="t" r="r" b="b"/>
              <a:pathLst>
                <a:path w="295" h="281" extrusionOk="0">
                  <a:moveTo>
                    <a:pt x="295" y="152"/>
                  </a:moveTo>
                  <a:cubicBezTo>
                    <a:pt x="295" y="168"/>
                    <a:pt x="295" y="184"/>
                    <a:pt x="294" y="200"/>
                  </a:cubicBezTo>
                  <a:cubicBezTo>
                    <a:pt x="293" y="216"/>
                    <a:pt x="292" y="232"/>
                    <a:pt x="289" y="247"/>
                  </a:cubicBezTo>
                  <a:cubicBezTo>
                    <a:pt x="285" y="260"/>
                    <a:pt x="277" y="271"/>
                    <a:pt x="262" y="273"/>
                  </a:cubicBezTo>
                  <a:cubicBezTo>
                    <a:pt x="261" y="274"/>
                    <a:pt x="260" y="274"/>
                    <a:pt x="258" y="274"/>
                  </a:cubicBezTo>
                  <a:cubicBezTo>
                    <a:pt x="257" y="276"/>
                    <a:pt x="255" y="277"/>
                    <a:pt x="253" y="279"/>
                  </a:cubicBezTo>
                  <a:cubicBezTo>
                    <a:pt x="250" y="281"/>
                    <a:pt x="240" y="281"/>
                    <a:pt x="237" y="277"/>
                  </a:cubicBezTo>
                  <a:cubicBezTo>
                    <a:pt x="229" y="268"/>
                    <a:pt x="229" y="256"/>
                    <a:pt x="237" y="246"/>
                  </a:cubicBezTo>
                  <a:cubicBezTo>
                    <a:pt x="239" y="242"/>
                    <a:pt x="247" y="242"/>
                    <a:pt x="251" y="244"/>
                  </a:cubicBezTo>
                  <a:cubicBezTo>
                    <a:pt x="254" y="245"/>
                    <a:pt x="257" y="247"/>
                    <a:pt x="259" y="250"/>
                  </a:cubicBezTo>
                  <a:cubicBezTo>
                    <a:pt x="261" y="252"/>
                    <a:pt x="262" y="255"/>
                    <a:pt x="263" y="258"/>
                  </a:cubicBezTo>
                  <a:cubicBezTo>
                    <a:pt x="263" y="257"/>
                    <a:pt x="264" y="256"/>
                    <a:pt x="265" y="255"/>
                  </a:cubicBezTo>
                  <a:cubicBezTo>
                    <a:pt x="268" y="249"/>
                    <a:pt x="269" y="242"/>
                    <a:pt x="270" y="235"/>
                  </a:cubicBezTo>
                  <a:cubicBezTo>
                    <a:pt x="272" y="219"/>
                    <a:pt x="273" y="204"/>
                    <a:pt x="274" y="188"/>
                  </a:cubicBezTo>
                  <a:cubicBezTo>
                    <a:pt x="275" y="160"/>
                    <a:pt x="275" y="133"/>
                    <a:pt x="272" y="105"/>
                  </a:cubicBezTo>
                  <a:cubicBezTo>
                    <a:pt x="272" y="96"/>
                    <a:pt x="271" y="88"/>
                    <a:pt x="270" y="79"/>
                  </a:cubicBezTo>
                  <a:cubicBezTo>
                    <a:pt x="267" y="79"/>
                    <a:pt x="265" y="77"/>
                    <a:pt x="264" y="76"/>
                  </a:cubicBezTo>
                  <a:cubicBezTo>
                    <a:pt x="256" y="59"/>
                    <a:pt x="243" y="46"/>
                    <a:pt x="227" y="36"/>
                  </a:cubicBezTo>
                  <a:cubicBezTo>
                    <a:pt x="199" y="19"/>
                    <a:pt x="163" y="13"/>
                    <a:pt x="130" y="15"/>
                  </a:cubicBezTo>
                  <a:cubicBezTo>
                    <a:pt x="102" y="17"/>
                    <a:pt x="73" y="27"/>
                    <a:pt x="57" y="52"/>
                  </a:cubicBezTo>
                  <a:cubicBezTo>
                    <a:pt x="55" y="55"/>
                    <a:pt x="50" y="56"/>
                    <a:pt x="46" y="56"/>
                  </a:cubicBezTo>
                  <a:cubicBezTo>
                    <a:pt x="39" y="76"/>
                    <a:pt x="35" y="96"/>
                    <a:pt x="31" y="117"/>
                  </a:cubicBezTo>
                  <a:cubicBezTo>
                    <a:pt x="26" y="148"/>
                    <a:pt x="23" y="179"/>
                    <a:pt x="22" y="211"/>
                  </a:cubicBezTo>
                  <a:cubicBezTo>
                    <a:pt x="22" y="219"/>
                    <a:pt x="21" y="227"/>
                    <a:pt x="21" y="235"/>
                  </a:cubicBezTo>
                  <a:cubicBezTo>
                    <a:pt x="22" y="242"/>
                    <a:pt x="22" y="250"/>
                    <a:pt x="26" y="256"/>
                  </a:cubicBezTo>
                  <a:cubicBezTo>
                    <a:pt x="27" y="259"/>
                    <a:pt x="29" y="261"/>
                    <a:pt x="32" y="263"/>
                  </a:cubicBezTo>
                  <a:cubicBezTo>
                    <a:pt x="32" y="263"/>
                    <a:pt x="33" y="263"/>
                    <a:pt x="33" y="263"/>
                  </a:cubicBezTo>
                  <a:cubicBezTo>
                    <a:pt x="33" y="263"/>
                    <a:pt x="33" y="263"/>
                    <a:pt x="33" y="263"/>
                  </a:cubicBezTo>
                  <a:cubicBezTo>
                    <a:pt x="34" y="262"/>
                    <a:pt x="36" y="261"/>
                    <a:pt x="36" y="259"/>
                  </a:cubicBezTo>
                  <a:cubicBezTo>
                    <a:pt x="36" y="256"/>
                    <a:pt x="36" y="253"/>
                    <a:pt x="36" y="250"/>
                  </a:cubicBezTo>
                  <a:cubicBezTo>
                    <a:pt x="36" y="248"/>
                    <a:pt x="37" y="247"/>
                    <a:pt x="39" y="246"/>
                  </a:cubicBezTo>
                  <a:cubicBezTo>
                    <a:pt x="42" y="241"/>
                    <a:pt x="47" y="236"/>
                    <a:pt x="53" y="235"/>
                  </a:cubicBezTo>
                  <a:cubicBezTo>
                    <a:pt x="58" y="234"/>
                    <a:pt x="65" y="233"/>
                    <a:pt x="68" y="238"/>
                  </a:cubicBezTo>
                  <a:cubicBezTo>
                    <a:pt x="77" y="253"/>
                    <a:pt x="67" y="270"/>
                    <a:pt x="52" y="276"/>
                  </a:cubicBezTo>
                  <a:cubicBezTo>
                    <a:pt x="49" y="277"/>
                    <a:pt x="42" y="277"/>
                    <a:pt x="39" y="275"/>
                  </a:cubicBezTo>
                  <a:cubicBezTo>
                    <a:pt x="35" y="275"/>
                    <a:pt x="32" y="275"/>
                    <a:pt x="28" y="275"/>
                  </a:cubicBezTo>
                  <a:cubicBezTo>
                    <a:pt x="9" y="272"/>
                    <a:pt x="1" y="254"/>
                    <a:pt x="1" y="236"/>
                  </a:cubicBezTo>
                  <a:cubicBezTo>
                    <a:pt x="0" y="219"/>
                    <a:pt x="2" y="201"/>
                    <a:pt x="3" y="183"/>
                  </a:cubicBezTo>
                  <a:cubicBezTo>
                    <a:pt x="4" y="165"/>
                    <a:pt x="6" y="148"/>
                    <a:pt x="8" y="130"/>
                  </a:cubicBezTo>
                  <a:cubicBezTo>
                    <a:pt x="13" y="97"/>
                    <a:pt x="20" y="65"/>
                    <a:pt x="33" y="34"/>
                  </a:cubicBezTo>
                  <a:cubicBezTo>
                    <a:pt x="42" y="28"/>
                    <a:pt x="52" y="22"/>
                    <a:pt x="62" y="17"/>
                  </a:cubicBezTo>
                  <a:cubicBezTo>
                    <a:pt x="60" y="20"/>
                    <a:pt x="59" y="24"/>
                    <a:pt x="57" y="27"/>
                  </a:cubicBezTo>
                  <a:cubicBezTo>
                    <a:pt x="64" y="22"/>
                    <a:pt x="72" y="18"/>
                    <a:pt x="81" y="14"/>
                  </a:cubicBezTo>
                  <a:cubicBezTo>
                    <a:pt x="115" y="0"/>
                    <a:pt x="157" y="1"/>
                    <a:pt x="192" y="9"/>
                  </a:cubicBezTo>
                  <a:cubicBezTo>
                    <a:pt x="220" y="15"/>
                    <a:pt x="246" y="27"/>
                    <a:pt x="265" y="47"/>
                  </a:cubicBezTo>
                  <a:cubicBezTo>
                    <a:pt x="264" y="39"/>
                    <a:pt x="262" y="32"/>
                    <a:pt x="261" y="24"/>
                  </a:cubicBezTo>
                  <a:cubicBezTo>
                    <a:pt x="268" y="27"/>
                    <a:pt x="276" y="31"/>
                    <a:pt x="284" y="35"/>
                  </a:cubicBezTo>
                  <a:cubicBezTo>
                    <a:pt x="285" y="41"/>
                    <a:pt x="286" y="47"/>
                    <a:pt x="287" y="53"/>
                  </a:cubicBezTo>
                  <a:cubicBezTo>
                    <a:pt x="292" y="85"/>
                    <a:pt x="295" y="119"/>
                    <a:pt x="295" y="1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051;p73">
              <a:extLst>
                <a:ext uri="{FF2B5EF4-FFF2-40B4-BE49-F238E27FC236}">
                  <a16:creationId xmlns:a16="http://schemas.microsoft.com/office/drawing/2014/main" id="{6DDA54A4-9BA7-4BE8-8F2C-F3F6E80B89AE}"/>
                </a:ext>
              </a:extLst>
            </p:cNvPr>
            <p:cNvSpPr/>
            <p:nvPr/>
          </p:nvSpPr>
          <p:spPr>
            <a:xfrm>
              <a:off x="7191124" y="2589938"/>
              <a:ext cx="120242" cy="127320"/>
            </a:xfrm>
            <a:custGeom>
              <a:avLst/>
              <a:gdLst/>
              <a:ahLst/>
              <a:cxnLst/>
              <a:rect l="l" t="t" r="r" b="b"/>
              <a:pathLst>
                <a:path w="283" h="302" extrusionOk="0">
                  <a:moveTo>
                    <a:pt x="13" y="247"/>
                  </a:moveTo>
                  <a:cubicBezTo>
                    <a:pt x="12" y="245"/>
                    <a:pt x="10" y="243"/>
                    <a:pt x="9" y="241"/>
                  </a:cubicBezTo>
                  <a:cubicBezTo>
                    <a:pt x="5" y="233"/>
                    <a:pt x="4" y="223"/>
                    <a:pt x="4" y="213"/>
                  </a:cubicBezTo>
                  <a:cubicBezTo>
                    <a:pt x="1" y="171"/>
                    <a:pt x="0" y="124"/>
                    <a:pt x="9" y="83"/>
                  </a:cubicBezTo>
                  <a:cubicBezTo>
                    <a:pt x="17" y="50"/>
                    <a:pt x="62" y="43"/>
                    <a:pt x="90" y="35"/>
                  </a:cubicBezTo>
                  <a:cubicBezTo>
                    <a:pt x="92" y="34"/>
                    <a:pt x="95" y="33"/>
                    <a:pt x="98" y="32"/>
                  </a:cubicBezTo>
                  <a:cubicBezTo>
                    <a:pt x="115" y="28"/>
                    <a:pt x="134" y="31"/>
                    <a:pt x="149" y="25"/>
                  </a:cubicBezTo>
                  <a:cubicBezTo>
                    <a:pt x="164" y="19"/>
                    <a:pt x="175" y="9"/>
                    <a:pt x="190" y="4"/>
                  </a:cubicBezTo>
                  <a:cubicBezTo>
                    <a:pt x="204" y="0"/>
                    <a:pt x="219" y="3"/>
                    <a:pt x="234" y="6"/>
                  </a:cubicBezTo>
                  <a:cubicBezTo>
                    <a:pt x="243" y="7"/>
                    <a:pt x="254" y="9"/>
                    <a:pt x="259" y="17"/>
                  </a:cubicBezTo>
                  <a:cubicBezTo>
                    <a:pt x="262" y="22"/>
                    <a:pt x="262" y="27"/>
                    <a:pt x="263" y="32"/>
                  </a:cubicBezTo>
                  <a:cubicBezTo>
                    <a:pt x="266" y="59"/>
                    <a:pt x="269" y="85"/>
                    <a:pt x="272" y="112"/>
                  </a:cubicBezTo>
                  <a:cubicBezTo>
                    <a:pt x="274" y="145"/>
                    <a:pt x="277" y="177"/>
                    <a:pt x="282" y="210"/>
                  </a:cubicBezTo>
                  <a:cubicBezTo>
                    <a:pt x="282" y="215"/>
                    <a:pt x="283" y="220"/>
                    <a:pt x="281" y="224"/>
                  </a:cubicBezTo>
                  <a:cubicBezTo>
                    <a:pt x="276" y="237"/>
                    <a:pt x="239" y="251"/>
                    <a:pt x="226" y="257"/>
                  </a:cubicBezTo>
                  <a:cubicBezTo>
                    <a:pt x="205" y="268"/>
                    <a:pt x="183" y="277"/>
                    <a:pt x="162" y="286"/>
                  </a:cubicBezTo>
                  <a:cubicBezTo>
                    <a:pt x="143" y="294"/>
                    <a:pt x="124" y="302"/>
                    <a:pt x="104" y="301"/>
                  </a:cubicBezTo>
                  <a:cubicBezTo>
                    <a:pt x="78" y="300"/>
                    <a:pt x="55" y="283"/>
                    <a:pt x="34" y="267"/>
                  </a:cubicBezTo>
                  <a:cubicBezTo>
                    <a:pt x="26" y="261"/>
                    <a:pt x="18" y="255"/>
                    <a:pt x="13" y="247"/>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052;p73">
              <a:extLst>
                <a:ext uri="{FF2B5EF4-FFF2-40B4-BE49-F238E27FC236}">
                  <a16:creationId xmlns:a16="http://schemas.microsoft.com/office/drawing/2014/main" id="{B122F094-C435-4AE0-B34A-CDAD6D5551C2}"/>
                </a:ext>
              </a:extLst>
            </p:cNvPr>
            <p:cNvSpPr/>
            <p:nvPr/>
          </p:nvSpPr>
          <p:spPr>
            <a:xfrm>
              <a:off x="7189806" y="2603113"/>
              <a:ext cx="98909" cy="81367"/>
            </a:xfrm>
            <a:custGeom>
              <a:avLst/>
              <a:gdLst/>
              <a:ahLst/>
              <a:cxnLst/>
              <a:rect l="l" t="t" r="r" b="b"/>
              <a:pathLst>
                <a:path w="231" h="193" extrusionOk="0">
                  <a:moveTo>
                    <a:pt x="1" y="78"/>
                  </a:moveTo>
                  <a:cubicBezTo>
                    <a:pt x="2" y="100"/>
                    <a:pt x="4" y="121"/>
                    <a:pt x="5" y="143"/>
                  </a:cubicBezTo>
                  <a:cubicBezTo>
                    <a:pt x="12" y="151"/>
                    <a:pt x="20" y="157"/>
                    <a:pt x="29" y="162"/>
                  </a:cubicBezTo>
                  <a:cubicBezTo>
                    <a:pt x="83" y="193"/>
                    <a:pt x="148" y="187"/>
                    <a:pt x="192" y="143"/>
                  </a:cubicBezTo>
                  <a:cubicBezTo>
                    <a:pt x="219" y="115"/>
                    <a:pt x="231" y="69"/>
                    <a:pt x="213" y="32"/>
                  </a:cubicBezTo>
                  <a:cubicBezTo>
                    <a:pt x="213" y="32"/>
                    <a:pt x="213" y="31"/>
                    <a:pt x="213" y="31"/>
                  </a:cubicBezTo>
                  <a:cubicBezTo>
                    <a:pt x="202" y="8"/>
                    <a:pt x="168" y="5"/>
                    <a:pt x="147" y="3"/>
                  </a:cubicBezTo>
                  <a:cubicBezTo>
                    <a:pt x="132" y="1"/>
                    <a:pt x="115" y="0"/>
                    <a:pt x="99" y="0"/>
                  </a:cubicBezTo>
                  <a:cubicBezTo>
                    <a:pt x="96" y="1"/>
                    <a:pt x="93" y="2"/>
                    <a:pt x="91" y="3"/>
                  </a:cubicBezTo>
                  <a:cubicBezTo>
                    <a:pt x="64" y="11"/>
                    <a:pt x="38" y="16"/>
                    <a:pt x="17" y="36"/>
                  </a:cubicBezTo>
                  <a:cubicBezTo>
                    <a:pt x="10" y="42"/>
                    <a:pt x="4" y="50"/>
                    <a:pt x="2" y="59"/>
                  </a:cubicBezTo>
                  <a:cubicBezTo>
                    <a:pt x="0" y="65"/>
                    <a:pt x="1" y="72"/>
                    <a:pt x="1" y="7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053;p73">
              <a:extLst>
                <a:ext uri="{FF2B5EF4-FFF2-40B4-BE49-F238E27FC236}">
                  <a16:creationId xmlns:a16="http://schemas.microsoft.com/office/drawing/2014/main" id="{1B996C2A-FB11-41A6-9A71-12EB1FD0A111}"/>
                </a:ext>
              </a:extLst>
            </p:cNvPr>
            <p:cNvSpPr/>
            <p:nvPr/>
          </p:nvSpPr>
          <p:spPr>
            <a:xfrm>
              <a:off x="7151600" y="2419985"/>
              <a:ext cx="166980" cy="249406"/>
            </a:xfrm>
            <a:custGeom>
              <a:avLst/>
              <a:gdLst/>
              <a:ahLst/>
              <a:cxnLst/>
              <a:rect l="l" t="t" r="r" b="b"/>
              <a:pathLst>
                <a:path w="393" h="587" extrusionOk="0">
                  <a:moveTo>
                    <a:pt x="392" y="266"/>
                  </a:moveTo>
                  <a:cubicBezTo>
                    <a:pt x="393" y="242"/>
                    <a:pt x="390" y="218"/>
                    <a:pt x="390" y="193"/>
                  </a:cubicBezTo>
                  <a:cubicBezTo>
                    <a:pt x="390" y="151"/>
                    <a:pt x="368" y="104"/>
                    <a:pt x="343" y="70"/>
                  </a:cubicBezTo>
                  <a:cubicBezTo>
                    <a:pt x="341" y="67"/>
                    <a:pt x="339" y="64"/>
                    <a:pt x="336" y="61"/>
                  </a:cubicBezTo>
                  <a:cubicBezTo>
                    <a:pt x="317" y="39"/>
                    <a:pt x="290" y="19"/>
                    <a:pt x="262" y="10"/>
                  </a:cubicBezTo>
                  <a:cubicBezTo>
                    <a:pt x="228" y="0"/>
                    <a:pt x="187" y="9"/>
                    <a:pt x="153" y="16"/>
                  </a:cubicBezTo>
                  <a:cubicBezTo>
                    <a:pt x="127" y="23"/>
                    <a:pt x="100" y="31"/>
                    <a:pt x="76" y="44"/>
                  </a:cubicBezTo>
                  <a:cubicBezTo>
                    <a:pt x="52" y="58"/>
                    <a:pt x="31" y="77"/>
                    <a:pt x="19" y="101"/>
                  </a:cubicBezTo>
                  <a:cubicBezTo>
                    <a:pt x="12" y="115"/>
                    <a:pt x="8" y="131"/>
                    <a:pt x="5" y="147"/>
                  </a:cubicBezTo>
                  <a:cubicBezTo>
                    <a:pt x="3" y="165"/>
                    <a:pt x="2" y="184"/>
                    <a:pt x="1" y="203"/>
                  </a:cubicBezTo>
                  <a:cubicBezTo>
                    <a:pt x="1" y="218"/>
                    <a:pt x="0" y="233"/>
                    <a:pt x="0" y="247"/>
                  </a:cubicBezTo>
                  <a:cubicBezTo>
                    <a:pt x="0" y="261"/>
                    <a:pt x="2" y="274"/>
                    <a:pt x="4" y="288"/>
                  </a:cubicBezTo>
                  <a:cubicBezTo>
                    <a:pt x="10" y="344"/>
                    <a:pt x="12" y="402"/>
                    <a:pt x="28" y="457"/>
                  </a:cubicBezTo>
                  <a:cubicBezTo>
                    <a:pt x="37" y="485"/>
                    <a:pt x="48" y="506"/>
                    <a:pt x="67" y="529"/>
                  </a:cubicBezTo>
                  <a:cubicBezTo>
                    <a:pt x="90" y="558"/>
                    <a:pt x="131" y="576"/>
                    <a:pt x="167" y="581"/>
                  </a:cubicBezTo>
                  <a:cubicBezTo>
                    <a:pt x="209" y="587"/>
                    <a:pt x="252" y="560"/>
                    <a:pt x="281" y="532"/>
                  </a:cubicBezTo>
                  <a:cubicBezTo>
                    <a:pt x="328" y="486"/>
                    <a:pt x="367" y="423"/>
                    <a:pt x="383" y="359"/>
                  </a:cubicBezTo>
                  <a:cubicBezTo>
                    <a:pt x="386" y="346"/>
                    <a:pt x="385" y="335"/>
                    <a:pt x="386" y="322"/>
                  </a:cubicBezTo>
                  <a:cubicBezTo>
                    <a:pt x="387" y="305"/>
                    <a:pt x="391" y="288"/>
                    <a:pt x="392" y="271"/>
                  </a:cubicBezTo>
                  <a:cubicBezTo>
                    <a:pt x="392" y="269"/>
                    <a:pt x="392" y="268"/>
                    <a:pt x="392" y="266"/>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054;p73">
              <a:extLst>
                <a:ext uri="{FF2B5EF4-FFF2-40B4-BE49-F238E27FC236}">
                  <a16:creationId xmlns:a16="http://schemas.microsoft.com/office/drawing/2014/main" id="{2C2B4047-D4D5-4F3A-B6D9-897C406B0723}"/>
                </a:ext>
              </a:extLst>
            </p:cNvPr>
            <p:cNvSpPr/>
            <p:nvPr/>
          </p:nvSpPr>
          <p:spPr>
            <a:xfrm>
              <a:off x="7125250" y="2410763"/>
              <a:ext cx="215417" cy="154572"/>
            </a:xfrm>
            <a:custGeom>
              <a:avLst/>
              <a:gdLst/>
              <a:ahLst/>
              <a:cxnLst/>
              <a:rect l="l" t="t" r="r" b="b"/>
              <a:pathLst>
                <a:path w="507" h="361" extrusionOk="0">
                  <a:moveTo>
                    <a:pt x="481" y="323"/>
                  </a:moveTo>
                  <a:cubicBezTo>
                    <a:pt x="471" y="333"/>
                    <a:pt x="456" y="351"/>
                    <a:pt x="441" y="353"/>
                  </a:cubicBezTo>
                  <a:cubicBezTo>
                    <a:pt x="403" y="361"/>
                    <a:pt x="385" y="319"/>
                    <a:pt x="381" y="289"/>
                  </a:cubicBezTo>
                  <a:cubicBezTo>
                    <a:pt x="377" y="263"/>
                    <a:pt x="377" y="236"/>
                    <a:pt x="376" y="209"/>
                  </a:cubicBezTo>
                  <a:cubicBezTo>
                    <a:pt x="376" y="184"/>
                    <a:pt x="376" y="158"/>
                    <a:pt x="362" y="137"/>
                  </a:cubicBezTo>
                  <a:cubicBezTo>
                    <a:pt x="360" y="135"/>
                    <a:pt x="359" y="133"/>
                    <a:pt x="357" y="132"/>
                  </a:cubicBezTo>
                  <a:cubicBezTo>
                    <a:pt x="356" y="132"/>
                    <a:pt x="354" y="132"/>
                    <a:pt x="352" y="132"/>
                  </a:cubicBezTo>
                  <a:cubicBezTo>
                    <a:pt x="338" y="133"/>
                    <a:pt x="324" y="137"/>
                    <a:pt x="310" y="139"/>
                  </a:cubicBezTo>
                  <a:cubicBezTo>
                    <a:pt x="297" y="142"/>
                    <a:pt x="287" y="150"/>
                    <a:pt x="276" y="158"/>
                  </a:cubicBezTo>
                  <a:cubicBezTo>
                    <a:pt x="259" y="169"/>
                    <a:pt x="241" y="177"/>
                    <a:pt x="221" y="181"/>
                  </a:cubicBezTo>
                  <a:cubicBezTo>
                    <a:pt x="210" y="183"/>
                    <a:pt x="197" y="185"/>
                    <a:pt x="187" y="190"/>
                  </a:cubicBezTo>
                  <a:cubicBezTo>
                    <a:pt x="178" y="195"/>
                    <a:pt x="171" y="203"/>
                    <a:pt x="163" y="210"/>
                  </a:cubicBezTo>
                  <a:cubicBezTo>
                    <a:pt x="154" y="218"/>
                    <a:pt x="148" y="228"/>
                    <a:pt x="138" y="235"/>
                  </a:cubicBezTo>
                  <a:cubicBezTo>
                    <a:pt x="128" y="241"/>
                    <a:pt x="116" y="244"/>
                    <a:pt x="105" y="245"/>
                  </a:cubicBezTo>
                  <a:cubicBezTo>
                    <a:pt x="83" y="246"/>
                    <a:pt x="61" y="235"/>
                    <a:pt x="48" y="218"/>
                  </a:cubicBezTo>
                  <a:cubicBezTo>
                    <a:pt x="43" y="210"/>
                    <a:pt x="38" y="202"/>
                    <a:pt x="30" y="198"/>
                  </a:cubicBezTo>
                  <a:cubicBezTo>
                    <a:pt x="27" y="197"/>
                    <a:pt x="23" y="196"/>
                    <a:pt x="20" y="195"/>
                  </a:cubicBezTo>
                  <a:cubicBezTo>
                    <a:pt x="17" y="193"/>
                    <a:pt x="15" y="191"/>
                    <a:pt x="13" y="188"/>
                  </a:cubicBezTo>
                  <a:cubicBezTo>
                    <a:pt x="2" y="176"/>
                    <a:pt x="0" y="156"/>
                    <a:pt x="7" y="141"/>
                  </a:cubicBezTo>
                  <a:cubicBezTo>
                    <a:pt x="11" y="134"/>
                    <a:pt x="17" y="127"/>
                    <a:pt x="23" y="120"/>
                  </a:cubicBezTo>
                  <a:cubicBezTo>
                    <a:pt x="38" y="102"/>
                    <a:pt x="44" y="79"/>
                    <a:pt x="59" y="60"/>
                  </a:cubicBezTo>
                  <a:cubicBezTo>
                    <a:pt x="73" y="43"/>
                    <a:pt x="95" y="33"/>
                    <a:pt x="118" y="34"/>
                  </a:cubicBezTo>
                  <a:cubicBezTo>
                    <a:pt x="126" y="34"/>
                    <a:pt x="134" y="36"/>
                    <a:pt x="142" y="34"/>
                  </a:cubicBezTo>
                  <a:cubicBezTo>
                    <a:pt x="152" y="32"/>
                    <a:pt x="159" y="26"/>
                    <a:pt x="167" y="21"/>
                  </a:cubicBezTo>
                  <a:cubicBezTo>
                    <a:pt x="183" y="11"/>
                    <a:pt x="202" y="3"/>
                    <a:pt x="221" y="2"/>
                  </a:cubicBezTo>
                  <a:cubicBezTo>
                    <a:pt x="244" y="0"/>
                    <a:pt x="266" y="9"/>
                    <a:pt x="289" y="13"/>
                  </a:cubicBezTo>
                  <a:cubicBezTo>
                    <a:pt x="307" y="17"/>
                    <a:pt x="323" y="6"/>
                    <a:pt x="343" y="13"/>
                  </a:cubicBezTo>
                  <a:cubicBezTo>
                    <a:pt x="368" y="21"/>
                    <a:pt x="384" y="48"/>
                    <a:pt x="410" y="56"/>
                  </a:cubicBezTo>
                  <a:cubicBezTo>
                    <a:pt x="419" y="59"/>
                    <a:pt x="430" y="59"/>
                    <a:pt x="437" y="65"/>
                  </a:cubicBezTo>
                  <a:cubicBezTo>
                    <a:pt x="447" y="72"/>
                    <a:pt x="449" y="84"/>
                    <a:pt x="455" y="94"/>
                  </a:cubicBezTo>
                  <a:cubicBezTo>
                    <a:pt x="468" y="120"/>
                    <a:pt x="500" y="136"/>
                    <a:pt x="504" y="165"/>
                  </a:cubicBezTo>
                  <a:cubicBezTo>
                    <a:pt x="507" y="184"/>
                    <a:pt x="498" y="201"/>
                    <a:pt x="496" y="220"/>
                  </a:cubicBezTo>
                  <a:cubicBezTo>
                    <a:pt x="495" y="236"/>
                    <a:pt x="499" y="251"/>
                    <a:pt x="500" y="267"/>
                  </a:cubicBezTo>
                  <a:cubicBezTo>
                    <a:pt x="502" y="288"/>
                    <a:pt x="497" y="309"/>
                    <a:pt x="481" y="323"/>
                  </a:cubicBezTo>
                  <a:close/>
                </a:path>
              </a:pathLst>
            </a:custGeom>
            <a:solidFill>
              <a:srgbClr val="C964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055;p73">
              <a:extLst>
                <a:ext uri="{FF2B5EF4-FFF2-40B4-BE49-F238E27FC236}">
                  <a16:creationId xmlns:a16="http://schemas.microsoft.com/office/drawing/2014/main" id="{1863989A-1D57-4BCD-A678-ADD3BB7472EA}"/>
                </a:ext>
              </a:extLst>
            </p:cNvPr>
            <p:cNvSpPr/>
            <p:nvPr/>
          </p:nvSpPr>
          <p:spPr>
            <a:xfrm>
              <a:off x="7289934" y="2526700"/>
              <a:ext cx="44873" cy="80069"/>
            </a:xfrm>
            <a:custGeom>
              <a:avLst/>
              <a:gdLst/>
              <a:ahLst/>
              <a:cxnLst/>
              <a:rect l="l" t="t" r="r" b="b"/>
              <a:pathLst>
                <a:path w="104" h="187" extrusionOk="0">
                  <a:moveTo>
                    <a:pt x="42" y="31"/>
                  </a:moveTo>
                  <a:cubicBezTo>
                    <a:pt x="84" y="0"/>
                    <a:pt x="104" y="56"/>
                    <a:pt x="97" y="90"/>
                  </a:cubicBezTo>
                  <a:cubicBezTo>
                    <a:pt x="93" y="111"/>
                    <a:pt x="82" y="130"/>
                    <a:pt x="70" y="149"/>
                  </a:cubicBezTo>
                  <a:cubicBezTo>
                    <a:pt x="60" y="164"/>
                    <a:pt x="43" y="187"/>
                    <a:pt x="21" y="175"/>
                  </a:cubicBezTo>
                  <a:cubicBezTo>
                    <a:pt x="13" y="171"/>
                    <a:pt x="10" y="161"/>
                    <a:pt x="8" y="153"/>
                  </a:cubicBezTo>
                  <a:cubicBezTo>
                    <a:pt x="0" y="120"/>
                    <a:pt x="7" y="80"/>
                    <a:pt x="24" y="51"/>
                  </a:cubicBezTo>
                  <a:cubicBezTo>
                    <a:pt x="29" y="43"/>
                    <a:pt x="35" y="36"/>
                    <a:pt x="42" y="31"/>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056;p73">
              <a:extLst>
                <a:ext uri="{FF2B5EF4-FFF2-40B4-BE49-F238E27FC236}">
                  <a16:creationId xmlns:a16="http://schemas.microsoft.com/office/drawing/2014/main" id="{14E8961F-B2B5-41E6-8426-39213B459C14}"/>
                </a:ext>
              </a:extLst>
            </p:cNvPr>
            <p:cNvSpPr/>
            <p:nvPr/>
          </p:nvSpPr>
          <p:spPr>
            <a:xfrm>
              <a:off x="7237235" y="2525382"/>
              <a:ext cx="47462" cy="13171"/>
            </a:xfrm>
            <a:custGeom>
              <a:avLst/>
              <a:gdLst/>
              <a:ahLst/>
              <a:cxnLst/>
              <a:rect l="l" t="t" r="r" b="b"/>
              <a:pathLst>
                <a:path w="110" h="31" extrusionOk="0">
                  <a:moveTo>
                    <a:pt x="47" y="0"/>
                  </a:moveTo>
                  <a:cubicBezTo>
                    <a:pt x="61" y="1"/>
                    <a:pt x="75" y="5"/>
                    <a:pt x="87" y="13"/>
                  </a:cubicBezTo>
                  <a:cubicBezTo>
                    <a:pt x="92" y="17"/>
                    <a:pt x="99" y="21"/>
                    <a:pt x="103" y="25"/>
                  </a:cubicBezTo>
                  <a:cubicBezTo>
                    <a:pt x="110" y="31"/>
                    <a:pt x="103" y="31"/>
                    <a:pt x="98" y="30"/>
                  </a:cubicBezTo>
                  <a:cubicBezTo>
                    <a:pt x="91" y="27"/>
                    <a:pt x="84" y="24"/>
                    <a:pt x="76" y="22"/>
                  </a:cubicBezTo>
                  <a:cubicBezTo>
                    <a:pt x="69" y="21"/>
                    <a:pt x="61" y="20"/>
                    <a:pt x="53" y="19"/>
                  </a:cubicBezTo>
                  <a:cubicBezTo>
                    <a:pt x="38" y="19"/>
                    <a:pt x="22" y="21"/>
                    <a:pt x="7" y="25"/>
                  </a:cubicBezTo>
                  <a:cubicBezTo>
                    <a:pt x="5" y="26"/>
                    <a:pt x="0" y="26"/>
                    <a:pt x="0" y="23"/>
                  </a:cubicBezTo>
                  <a:cubicBezTo>
                    <a:pt x="2" y="12"/>
                    <a:pt x="6" y="9"/>
                    <a:pt x="15" y="5"/>
                  </a:cubicBezTo>
                  <a:cubicBezTo>
                    <a:pt x="23" y="2"/>
                    <a:pt x="33" y="0"/>
                    <a:pt x="42" y="0"/>
                  </a:cubicBezTo>
                  <a:cubicBezTo>
                    <a:pt x="44" y="0"/>
                    <a:pt x="45" y="0"/>
                    <a:pt x="47" y="0"/>
                  </a:cubicBezTo>
                  <a:close/>
                </a:path>
              </a:pathLst>
            </a:custGeom>
            <a:solidFill>
              <a:srgbClr val="C964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057;p73">
              <a:extLst>
                <a:ext uri="{FF2B5EF4-FFF2-40B4-BE49-F238E27FC236}">
                  <a16:creationId xmlns:a16="http://schemas.microsoft.com/office/drawing/2014/main" id="{BEF53C56-1E86-4FEF-817D-74B78D8E3366}"/>
                </a:ext>
              </a:extLst>
            </p:cNvPr>
            <p:cNvSpPr/>
            <p:nvPr/>
          </p:nvSpPr>
          <p:spPr>
            <a:xfrm>
              <a:off x="7225378" y="2672938"/>
              <a:ext cx="1317" cy="0"/>
            </a:xfrm>
            <a:custGeom>
              <a:avLst/>
              <a:gdLst/>
              <a:ahLst/>
              <a:cxnLst/>
              <a:rect l="l" t="t" r="r" b="b"/>
              <a:pathLst>
                <a:path w="1" h="1" extrusionOk="0">
                  <a:moveTo>
                    <a:pt x="0" y="0"/>
                  </a:moveTo>
                  <a:cubicBezTo>
                    <a:pt x="1" y="0"/>
                    <a:pt x="1" y="0"/>
                    <a:pt x="1" y="0"/>
                  </a:cubicBezTo>
                  <a:cubicBezTo>
                    <a:pt x="1" y="0"/>
                    <a:pt x="1" y="0"/>
                    <a:pt x="0" y="0"/>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058;p73">
              <a:extLst>
                <a:ext uri="{FF2B5EF4-FFF2-40B4-BE49-F238E27FC236}">
                  <a16:creationId xmlns:a16="http://schemas.microsoft.com/office/drawing/2014/main" id="{C382CB05-B8F1-4CE4-BFA7-E7A78ACFD4BB}"/>
                </a:ext>
              </a:extLst>
            </p:cNvPr>
            <p:cNvSpPr/>
            <p:nvPr/>
          </p:nvSpPr>
          <p:spPr>
            <a:xfrm>
              <a:off x="7156869" y="2529335"/>
              <a:ext cx="148710" cy="143186"/>
            </a:xfrm>
            <a:custGeom>
              <a:avLst/>
              <a:gdLst/>
              <a:ahLst/>
              <a:cxnLst/>
              <a:rect l="l" t="t" r="r" b="b"/>
              <a:pathLst>
                <a:path w="350" h="337" extrusionOk="0">
                  <a:moveTo>
                    <a:pt x="3" y="173"/>
                  </a:moveTo>
                  <a:cubicBezTo>
                    <a:pt x="3" y="171"/>
                    <a:pt x="4" y="169"/>
                    <a:pt x="6" y="167"/>
                  </a:cubicBezTo>
                  <a:cubicBezTo>
                    <a:pt x="13" y="161"/>
                    <a:pt x="24" y="168"/>
                    <a:pt x="32" y="171"/>
                  </a:cubicBezTo>
                  <a:cubicBezTo>
                    <a:pt x="43" y="177"/>
                    <a:pt x="56" y="180"/>
                    <a:pt x="68" y="179"/>
                  </a:cubicBezTo>
                  <a:cubicBezTo>
                    <a:pt x="79" y="177"/>
                    <a:pt x="88" y="171"/>
                    <a:pt x="99" y="167"/>
                  </a:cubicBezTo>
                  <a:cubicBezTo>
                    <a:pt x="110" y="164"/>
                    <a:pt x="122" y="162"/>
                    <a:pt x="133" y="162"/>
                  </a:cubicBezTo>
                  <a:cubicBezTo>
                    <a:pt x="158" y="161"/>
                    <a:pt x="182" y="166"/>
                    <a:pt x="205" y="172"/>
                  </a:cubicBezTo>
                  <a:cubicBezTo>
                    <a:pt x="221" y="176"/>
                    <a:pt x="236" y="181"/>
                    <a:pt x="252" y="181"/>
                  </a:cubicBezTo>
                  <a:cubicBezTo>
                    <a:pt x="268" y="180"/>
                    <a:pt x="285" y="174"/>
                    <a:pt x="294" y="160"/>
                  </a:cubicBezTo>
                  <a:cubicBezTo>
                    <a:pt x="296" y="156"/>
                    <a:pt x="298" y="151"/>
                    <a:pt x="300" y="146"/>
                  </a:cubicBezTo>
                  <a:cubicBezTo>
                    <a:pt x="314" y="103"/>
                    <a:pt x="311" y="56"/>
                    <a:pt x="319" y="12"/>
                  </a:cubicBezTo>
                  <a:cubicBezTo>
                    <a:pt x="321" y="2"/>
                    <a:pt x="327" y="0"/>
                    <a:pt x="336" y="5"/>
                  </a:cubicBezTo>
                  <a:cubicBezTo>
                    <a:pt x="342" y="9"/>
                    <a:pt x="344" y="18"/>
                    <a:pt x="345" y="25"/>
                  </a:cubicBezTo>
                  <a:cubicBezTo>
                    <a:pt x="350" y="86"/>
                    <a:pt x="348" y="153"/>
                    <a:pt x="333" y="212"/>
                  </a:cubicBezTo>
                  <a:cubicBezTo>
                    <a:pt x="327" y="235"/>
                    <a:pt x="319" y="259"/>
                    <a:pt x="304" y="278"/>
                  </a:cubicBezTo>
                  <a:cubicBezTo>
                    <a:pt x="293" y="291"/>
                    <a:pt x="281" y="305"/>
                    <a:pt x="265" y="312"/>
                  </a:cubicBezTo>
                  <a:cubicBezTo>
                    <a:pt x="249" y="319"/>
                    <a:pt x="232" y="326"/>
                    <a:pt x="215" y="330"/>
                  </a:cubicBezTo>
                  <a:cubicBezTo>
                    <a:pt x="207" y="332"/>
                    <a:pt x="198" y="333"/>
                    <a:pt x="190" y="334"/>
                  </a:cubicBezTo>
                  <a:cubicBezTo>
                    <a:pt x="184" y="335"/>
                    <a:pt x="177" y="335"/>
                    <a:pt x="171" y="335"/>
                  </a:cubicBezTo>
                  <a:cubicBezTo>
                    <a:pt x="168" y="336"/>
                    <a:pt x="165" y="336"/>
                    <a:pt x="162" y="336"/>
                  </a:cubicBezTo>
                  <a:cubicBezTo>
                    <a:pt x="162" y="336"/>
                    <a:pt x="162" y="336"/>
                    <a:pt x="162" y="336"/>
                  </a:cubicBezTo>
                  <a:cubicBezTo>
                    <a:pt x="161" y="336"/>
                    <a:pt x="161" y="337"/>
                    <a:pt x="161" y="337"/>
                  </a:cubicBezTo>
                  <a:cubicBezTo>
                    <a:pt x="161" y="337"/>
                    <a:pt x="160" y="336"/>
                    <a:pt x="159" y="336"/>
                  </a:cubicBezTo>
                  <a:cubicBezTo>
                    <a:pt x="157" y="334"/>
                    <a:pt x="148" y="336"/>
                    <a:pt x="144" y="336"/>
                  </a:cubicBezTo>
                  <a:cubicBezTo>
                    <a:pt x="139" y="335"/>
                    <a:pt x="133" y="335"/>
                    <a:pt x="128" y="334"/>
                  </a:cubicBezTo>
                  <a:cubicBezTo>
                    <a:pt x="120" y="332"/>
                    <a:pt x="113" y="329"/>
                    <a:pt x="105" y="328"/>
                  </a:cubicBezTo>
                  <a:cubicBezTo>
                    <a:pt x="85" y="325"/>
                    <a:pt x="67" y="317"/>
                    <a:pt x="53" y="302"/>
                  </a:cubicBezTo>
                  <a:cubicBezTo>
                    <a:pt x="48" y="297"/>
                    <a:pt x="44" y="292"/>
                    <a:pt x="40" y="286"/>
                  </a:cubicBezTo>
                  <a:cubicBezTo>
                    <a:pt x="24" y="262"/>
                    <a:pt x="12" y="235"/>
                    <a:pt x="6" y="206"/>
                  </a:cubicBezTo>
                  <a:cubicBezTo>
                    <a:pt x="4" y="198"/>
                    <a:pt x="0" y="183"/>
                    <a:pt x="3" y="173"/>
                  </a:cubicBezTo>
                  <a:close/>
                </a:path>
              </a:pathLst>
            </a:custGeom>
            <a:solidFill>
              <a:srgbClr val="C964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059;p73">
              <a:extLst>
                <a:ext uri="{FF2B5EF4-FFF2-40B4-BE49-F238E27FC236}">
                  <a16:creationId xmlns:a16="http://schemas.microsoft.com/office/drawing/2014/main" id="{A7598859-74FD-4979-8081-B651C1C4DDB1}"/>
                </a:ext>
              </a:extLst>
            </p:cNvPr>
            <p:cNvSpPr/>
            <p:nvPr/>
          </p:nvSpPr>
          <p:spPr>
            <a:xfrm>
              <a:off x="7196394" y="2608383"/>
              <a:ext cx="43579" cy="15793"/>
            </a:xfrm>
            <a:custGeom>
              <a:avLst/>
              <a:gdLst/>
              <a:ahLst/>
              <a:cxnLst/>
              <a:rect l="l" t="t" r="r" b="b"/>
              <a:pathLst>
                <a:path w="101" h="35" extrusionOk="0">
                  <a:moveTo>
                    <a:pt x="13" y="3"/>
                  </a:moveTo>
                  <a:cubicBezTo>
                    <a:pt x="15" y="2"/>
                    <a:pt x="17" y="2"/>
                    <a:pt x="19" y="3"/>
                  </a:cubicBezTo>
                  <a:cubicBezTo>
                    <a:pt x="33" y="5"/>
                    <a:pt x="47" y="9"/>
                    <a:pt x="60" y="7"/>
                  </a:cubicBezTo>
                  <a:cubicBezTo>
                    <a:pt x="67" y="6"/>
                    <a:pt x="73" y="4"/>
                    <a:pt x="79" y="2"/>
                  </a:cubicBezTo>
                  <a:cubicBezTo>
                    <a:pt x="82" y="1"/>
                    <a:pt x="85" y="0"/>
                    <a:pt x="88" y="1"/>
                  </a:cubicBezTo>
                  <a:cubicBezTo>
                    <a:pt x="91" y="1"/>
                    <a:pt x="94" y="3"/>
                    <a:pt x="95" y="6"/>
                  </a:cubicBezTo>
                  <a:cubicBezTo>
                    <a:pt x="101" y="22"/>
                    <a:pt x="65" y="34"/>
                    <a:pt x="54" y="35"/>
                  </a:cubicBezTo>
                  <a:cubicBezTo>
                    <a:pt x="42" y="35"/>
                    <a:pt x="30" y="32"/>
                    <a:pt x="20" y="24"/>
                  </a:cubicBezTo>
                  <a:cubicBezTo>
                    <a:pt x="15" y="21"/>
                    <a:pt x="0" y="7"/>
                    <a:pt x="13"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060;p73">
              <a:extLst>
                <a:ext uri="{FF2B5EF4-FFF2-40B4-BE49-F238E27FC236}">
                  <a16:creationId xmlns:a16="http://schemas.microsoft.com/office/drawing/2014/main" id="{A1B9168A-8195-49B2-9A19-BD5E0CED4ACF}"/>
                </a:ext>
              </a:extLst>
            </p:cNvPr>
            <p:cNvSpPr/>
            <p:nvPr/>
          </p:nvSpPr>
          <p:spPr>
            <a:xfrm>
              <a:off x="7275442" y="2616287"/>
              <a:ext cx="5257" cy="11897"/>
            </a:xfrm>
            <a:custGeom>
              <a:avLst/>
              <a:gdLst/>
              <a:ahLst/>
              <a:cxnLst/>
              <a:rect l="l" t="t" r="r" b="b"/>
              <a:pathLst>
                <a:path w="12" h="28" extrusionOk="0">
                  <a:moveTo>
                    <a:pt x="1" y="25"/>
                  </a:moveTo>
                  <a:cubicBezTo>
                    <a:pt x="4" y="18"/>
                    <a:pt x="6" y="10"/>
                    <a:pt x="6" y="3"/>
                  </a:cubicBezTo>
                  <a:cubicBezTo>
                    <a:pt x="6" y="0"/>
                    <a:pt x="12" y="0"/>
                    <a:pt x="12" y="3"/>
                  </a:cubicBezTo>
                  <a:cubicBezTo>
                    <a:pt x="11" y="11"/>
                    <a:pt x="10" y="18"/>
                    <a:pt x="7" y="26"/>
                  </a:cubicBezTo>
                  <a:cubicBezTo>
                    <a:pt x="6" y="28"/>
                    <a:pt x="0" y="27"/>
                    <a:pt x="1" y="25"/>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061;p73">
              <a:extLst>
                <a:ext uri="{FF2B5EF4-FFF2-40B4-BE49-F238E27FC236}">
                  <a16:creationId xmlns:a16="http://schemas.microsoft.com/office/drawing/2014/main" id="{EFC16DFF-18E4-46D0-B559-44B91B62E808}"/>
                </a:ext>
              </a:extLst>
            </p:cNvPr>
            <p:cNvSpPr/>
            <p:nvPr/>
          </p:nvSpPr>
          <p:spPr>
            <a:xfrm>
              <a:off x="7253045" y="2636049"/>
              <a:ext cx="2628" cy="7885"/>
            </a:xfrm>
            <a:custGeom>
              <a:avLst/>
              <a:gdLst/>
              <a:ahLst/>
              <a:cxnLst/>
              <a:rect l="l" t="t" r="r" b="b"/>
              <a:pathLst>
                <a:path w="6" h="19" extrusionOk="0">
                  <a:moveTo>
                    <a:pt x="1" y="2"/>
                  </a:moveTo>
                  <a:cubicBezTo>
                    <a:pt x="1" y="0"/>
                    <a:pt x="3" y="0"/>
                    <a:pt x="3" y="0"/>
                  </a:cubicBezTo>
                  <a:cubicBezTo>
                    <a:pt x="4" y="0"/>
                    <a:pt x="6" y="0"/>
                    <a:pt x="6" y="2"/>
                  </a:cubicBezTo>
                  <a:cubicBezTo>
                    <a:pt x="6" y="7"/>
                    <a:pt x="6" y="12"/>
                    <a:pt x="5" y="17"/>
                  </a:cubicBezTo>
                  <a:cubicBezTo>
                    <a:pt x="5" y="18"/>
                    <a:pt x="4" y="19"/>
                    <a:pt x="3" y="19"/>
                  </a:cubicBezTo>
                  <a:cubicBezTo>
                    <a:pt x="2" y="19"/>
                    <a:pt x="0" y="18"/>
                    <a:pt x="0" y="17"/>
                  </a:cubicBezTo>
                  <a:cubicBezTo>
                    <a:pt x="0" y="12"/>
                    <a:pt x="0" y="7"/>
                    <a:pt x="1"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062;p73">
              <a:extLst>
                <a:ext uri="{FF2B5EF4-FFF2-40B4-BE49-F238E27FC236}">
                  <a16:creationId xmlns:a16="http://schemas.microsoft.com/office/drawing/2014/main" id="{40640181-0D4F-4017-A654-F2F9CDB9EBE0}"/>
                </a:ext>
              </a:extLst>
            </p:cNvPr>
            <p:cNvSpPr/>
            <p:nvPr/>
          </p:nvSpPr>
          <p:spPr>
            <a:xfrm>
              <a:off x="7202981" y="2650542"/>
              <a:ext cx="3943" cy="7885"/>
            </a:xfrm>
            <a:custGeom>
              <a:avLst/>
              <a:gdLst/>
              <a:ahLst/>
              <a:cxnLst/>
              <a:rect l="l" t="t" r="r" b="b"/>
              <a:pathLst>
                <a:path w="9" h="19" extrusionOk="0">
                  <a:moveTo>
                    <a:pt x="1" y="2"/>
                  </a:moveTo>
                  <a:cubicBezTo>
                    <a:pt x="1" y="0"/>
                    <a:pt x="3" y="0"/>
                    <a:pt x="4" y="0"/>
                  </a:cubicBezTo>
                  <a:cubicBezTo>
                    <a:pt x="5" y="0"/>
                    <a:pt x="7" y="0"/>
                    <a:pt x="7" y="2"/>
                  </a:cubicBezTo>
                  <a:cubicBezTo>
                    <a:pt x="6" y="7"/>
                    <a:pt x="7" y="12"/>
                    <a:pt x="8" y="17"/>
                  </a:cubicBezTo>
                  <a:cubicBezTo>
                    <a:pt x="9" y="19"/>
                    <a:pt x="7" y="19"/>
                    <a:pt x="6" y="19"/>
                  </a:cubicBezTo>
                  <a:cubicBezTo>
                    <a:pt x="5" y="19"/>
                    <a:pt x="3" y="19"/>
                    <a:pt x="3" y="18"/>
                  </a:cubicBezTo>
                  <a:cubicBezTo>
                    <a:pt x="1" y="13"/>
                    <a:pt x="0" y="7"/>
                    <a:pt x="1"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063;p73">
              <a:extLst>
                <a:ext uri="{FF2B5EF4-FFF2-40B4-BE49-F238E27FC236}">
                  <a16:creationId xmlns:a16="http://schemas.microsoft.com/office/drawing/2014/main" id="{741040B5-D4D5-4E80-9762-E73EB73EBC92}"/>
                </a:ext>
              </a:extLst>
            </p:cNvPr>
            <p:cNvSpPr/>
            <p:nvPr/>
          </p:nvSpPr>
          <p:spPr>
            <a:xfrm>
              <a:off x="7228013" y="2654494"/>
              <a:ext cx="2628" cy="6571"/>
            </a:xfrm>
            <a:custGeom>
              <a:avLst/>
              <a:gdLst/>
              <a:ahLst/>
              <a:cxnLst/>
              <a:rect l="l" t="t" r="r" b="b"/>
              <a:pathLst>
                <a:path w="6" h="15" extrusionOk="0">
                  <a:moveTo>
                    <a:pt x="0" y="1"/>
                  </a:moveTo>
                  <a:cubicBezTo>
                    <a:pt x="1" y="0"/>
                    <a:pt x="2" y="0"/>
                    <a:pt x="3" y="0"/>
                  </a:cubicBezTo>
                  <a:cubicBezTo>
                    <a:pt x="4" y="0"/>
                    <a:pt x="5" y="0"/>
                    <a:pt x="5" y="0"/>
                  </a:cubicBezTo>
                  <a:cubicBezTo>
                    <a:pt x="6" y="0"/>
                    <a:pt x="6" y="1"/>
                    <a:pt x="6" y="1"/>
                  </a:cubicBezTo>
                  <a:cubicBezTo>
                    <a:pt x="6" y="5"/>
                    <a:pt x="6" y="10"/>
                    <a:pt x="6" y="14"/>
                  </a:cubicBezTo>
                  <a:cubicBezTo>
                    <a:pt x="6" y="15"/>
                    <a:pt x="4" y="15"/>
                    <a:pt x="3" y="15"/>
                  </a:cubicBezTo>
                  <a:cubicBezTo>
                    <a:pt x="2" y="15"/>
                    <a:pt x="0" y="15"/>
                    <a:pt x="0" y="14"/>
                  </a:cubicBezTo>
                  <a:cubicBezTo>
                    <a:pt x="0" y="10"/>
                    <a:pt x="0" y="5"/>
                    <a:pt x="0" y="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064;p73">
              <a:extLst>
                <a:ext uri="{FF2B5EF4-FFF2-40B4-BE49-F238E27FC236}">
                  <a16:creationId xmlns:a16="http://schemas.microsoft.com/office/drawing/2014/main" id="{3C950B2C-C446-4F8B-804A-D80F9220CC31}"/>
                </a:ext>
              </a:extLst>
            </p:cNvPr>
            <p:cNvSpPr/>
            <p:nvPr/>
          </p:nvSpPr>
          <p:spPr>
            <a:xfrm>
              <a:off x="7180584" y="2621557"/>
              <a:ext cx="2628" cy="7885"/>
            </a:xfrm>
            <a:custGeom>
              <a:avLst/>
              <a:gdLst/>
              <a:ahLst/>
              <a:cxnLst/>
              <a:rect l="l" t="t" r="r" b="b"/>
              <a:pathLst>
                <a:path w="7" h="18" extrusionOk="0">
                  <a:moveTo>
                    <a:pt x="1" y="2"/>
                  </a:moveTo>
                  <a:cubicBezTo>
                    <a:pt x="1" y="0"/>
                    <a:pt x="2" y="0"/>
                    <a:pt x="4" y="0"/>
                  </a:cubicBezTo>
                  <a:cubicBezTo>
                    <a:pt x="4" y="0"/>
                    <a:pt x="7" y="0"/>
                    <a:pt x="6" y="2"/>
                  </a:cubicBezTo>
                  <a:cubicBezTo>
                    <a:pt x="6" y="6"/>
                    <a:pt x="6" y="11"/>
                    <a:pt x="7" y="15"/>
                  </a:cubicBezTo>
                  <a:cubicBezTo>
                    <a:pt x="7" y="17"/>
                    <a:pt x="6" y="17"/>
                    <a:pt x="5" y="17"/>
                  </a:cubicBezTo>
                  <a:cubicBezTo>
                    <a:pt x="4" y="18"/>
                    <a:pt x="3" y="18"/>
                    <a:pt x="2" y="17"/>
                  </a:cubicBezTo>
                  <a:cubicBezTo>
                    <a:pt x="2" y="17"/>
                    <a:pt x="1" y="17"/>
                    <a:pt x="1" y="16"/>
                  </a:cubicBezTo>
                  <a:cubicBezTo>
                    <a:pt x="0" y="12"/>
                    <a:pt x="0" y="7"/>
                    <a:pt x="1"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065;p73">
              <a:extLst>
                <a:ext uri="{FF2B5EF4-FFF2-40B4-BE49-F238E27FC236}">
                  <a16:creationId xmlns:a16="http://schemas.microsoft.com/office/drawing/2014/main" id="{9482D9A6-13D9-49C5-85D4-7FDB6A80C142}"/>
                </a:ext>
              </a:extLst>
            </p:cNvPr>
            <p:cNvSpPr/>
            <p:nvPr/>
          </p:nvSpPr>
          <p:spPr>
            <a:xfrm>
              <a:off x="7217473" y="2634732"/>
              <a:ext cx="2628" cy="6587"/>
            </a:xfrm>
            <a:custGeom>
              <a:avLst/>
              <a:gdLst/>
              <a:ahLst/>
              <a:cxnLst/>
              <a:rect l="l" t="t" r="r" b="b"/>
              <a:pathLst>
                <a:path w="6" h="16" extrusionOk="0">
                  <a:moveTo>
                    <a:pt x="0" y="2"/>
                  </a:moveTo>
                  <a:cubicBezTo>
                    <a:pt x="0" y="2"/>
                    <a:pt x="1" y="1"/>
                    <a:pt x="1" y="1"/>
                  </a:cubicBezTo>
                  <a:cubicBezTo>
                    <a:pt x="2" y="1"/>
                    <a:pt x="3" y="0"/>
                    <a:pt x="3" y="0"/>
                  </a:cubicBezTo>
                  <a:cubicBezTo>
                    <a:pt x="4" y="0"/>
                    <a:pt x="6" y="1"/>
                    <a:pt x="6" y="2"/>
                  </a:cubicBezTo>
                  <a:cubicBezTo>
                    <a:pt x="6" y="6"/>
                    <a:pt x="6" y="10"/>
                    <a:pt x="6" y="14"/>
                  </a:cubicBezTo>
                  <a:cubicBezTo>
                    <a:pt x="6" y="15"/>
                    <a:pt x="4" y="16"/>
                    <a:pt x="3" y="16"/>
                  </a:cubicBezTo>
                  <a:cubicBezTo>
                    <a:pt x="2" y="16"/>
                    <a:pt x="0" y="16"/>
                    <a:pt x="0" y="14"/>
                  </a:cubicBezTo>
                  <a:cubicBezTo>
                    <a:pt x="1" y="10"/>
                    <a:pt x="1" y="6"/>
                    <a:pt x="0"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066;p73">
              <a:extLst>
                <a:ext uri="{FF2B5EF4-FFF2-40B4-BE49-F238E27FC236}">
                  <a16:creationId xmlns:a16="http://schemas.microsoft.com/office/drawing/2014/main" id="{EFE88681-A53F-41F0-8CBA-DC0F693BBB3C}"/>
                </a:ext>
              </a:extLst>
            </p:cNvPr>
            <p:cNvSpPr/>
            <p:nvPr/>
          </p:nvSpPr>
          <p:spPr>
            <a:xfrm>
              <a:off x="7253045" y="2612335"/>
              <a:ext cx="3952" cy="7895"/>
            </a:xfrm>
            <a:custGeom>
              <a:avLst/>
              <a:gdLst/>
              <a:ahLst/>
              <a:cxnLst/>
              <a:rect l="l" t="t" r="r" b="b"/>
              <a:pathLst>
                <a:path w="8" h="17" extrusionOk="0">
                  <a:moveTo>
                    <a:pt x="3" y="1"/>
                  </a:moveTo>
                  <a:cubicBezTo>
                    <a:pt x="3" y="0"/>
                    <a:pt x="4" y="0"/>
                    <a:pt x="5" y="0"/>
                  </a:cubicBezTo>
                  <a:cubicBezTo>
                    <a:pt x="6" y="0"/>
                    <a:pt x="8" y="0"/>
                    <a:pt x="8" y="1"/>
                  </a:cubicBezTo>
                  <a:cubicBezTo>
                    <a:pt x="8" y="6"/>
                    <a:pt x="7" y="11"/>
                    <a:pt x="6" y="16"/>
                  </a:cubicBezTo>
                  <a:cubicBezTo>
                    <a:pt x="6" y="16"/>
                    <a:pt x="5" y="17"/>
                    <a:pt x="4" y="17"/>
                  </a:cubicBezTo>
                  <a:cubicBezTo>
                    <a:pt x="4" y="17"/>
                    <a:pt x="3" y="17"/>
                    <a:pt x="2" y="17"/>
                  </a:cubicBezTo>
                  <a:cubicBezTo>
                    <a:pt x="1" y="17"/>
                    <a:pt x="0" y="16"/>
                    <a:pt x="0" y="15"/>
                  </a:cubicBezTo>
                  <a:cubicBezTo>
                    <a:pt x="2" y="11"/>
                    <a:pt x="2" y="6"/>
                    <a:pt x="3" y="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067;p73">
              <a:extLst>
                <a:ext uri="{FF2B5EF4-FFF2-40B4-BE49-F238E27FC236}">
                  <a16:creationId xmlns:a16="http://schemas.microsoft.com/office/drawing/2014/main" id="{3974DAEB-D245-48B4-ACCF-871E07249A0D}"/>
                </a:ext>
              </a:extLst>
            </p:cNvPr>
            <p:cNvSpPr/>
            <p:nvPr/>
          </p:nvSpPr>
          <p:spPr>
            <a:xfrm>
              <a:off x="7262267" y="2654494"/>
              <a:ext cx="5270" cy="5267"/>
            </a:xfrm>
            <a:custGeom>
              <a:avLst/>
              <a:gdLst/>
              <a:ahLst/>
              <a:cxnLst/>
              <a:rect l="l" t="t" r="r" b="b"/>
              <a:pathLst>
                <a:path w="10" h="13" extrusionOk="0">
                  <a:moveTo>
                    <a:pt x="1" y="11"/>
                  </a:moveTo>
                  <a:cubicBezTo>
                    <a:pt x="2" y="9"/>
                    <a:pt x="3" y="7"/>
                    <a:pt x="3" y="6"/>
                  </a:cubicBezTo>
                  <a:cubicBezTo>
                    <a:pt x="4" y="4"/>
                    <a:pt x="4" y="3"/>
                    <a:pt x="4" y="2"/>
                  </a:cubicBezTo>
                  <a:cubicBezTo>
                    <a:pt x="4" y="1"/>
                    <a:pt x="6" y="0"/>
                    <a:pt x="7" y="0"/>
                  </a:cubicBezTo>
                  <a:cubicBezTo>
                    <a:pt x="7" y="0"/>
                    <a:pt x="8" y="0"/>
                    <a:pt x="9" y="1"/>
                  </a:cubicBezTo>
                  <a:cubicBezTo>
                    <a:pt x="9" y="1"/>
                    <a:pt x="10" y="1"/>
                    <a:pt x="10" y="2"/>
                  </a:cubicBezTo>
                  <a:cubicBezTo>
                    <a:pt x="9" y="5"/>
                    <a:pt x="8" y="9"/>
                    <a:pt x="7" y="12"/>
                  </a:cubicBezTo>
                  <a:cubicBezTo>
                    <a:pt x="6" y="13"/>
                    <a:pt x="4" y="13"/>
                    <a:pt x="3" y="13"/>
                  </a:cubicBezTo>
                  <a:cubicBezTo>
                    <a:pt x="2" y="13"/>
                    <a:pt x="0" y="12"/>
                    <a:pt x="1" y="1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068;p73">
              <a:extLst>
                <a:ext uri="{FF2B5EF4-FFF2-40B4-BE49-F238E27FC236}">
                  <a16:creationId xmlns:a16="http://schemas.microsoft.com/office/drawing/2014/main" id="{947CC382-96E9-4E00-B2EF-D8DFDF672B44}"/>
                </a:ext>
              </a:extLst>
            </p:cNvPr>
            <p:cNvSpPr/>
            <p:nvPr/>
          </p:nvSpPr>
          <p:spPr>
            <a:xfrm>
              <a:off x="7243823" y="2658446"/>
              <a:ext cx="2628" cy="6587"/>
            </a:xfrm>
            <a:custGeom>
              <a:avLst/>
              <a:gdLst/>
              <a:ahLst/>
              <a:cxnLst/>
              <a:rect l="l" t="t" r="r" b="b"/>
              <a:pathLst>
                <a:path w="7" h="16" extrusionOk="0">
                  <a:moveTo>
                    <a:pt x="1" y="1"/>
                  </a:moveTo>
                  <a:cubicBezTo>
                    <a:pt x="1" y="0"/>
                    <a:pt x="3" y="0"/>
                    <a:pt x="4" y="0"/>
                  </a:cubicBezTo>
                  <a:cubicBezTo>
                    <a:pt x="5" y="0"/>
                    <a:pt x="7" y="0"/>
                    <a:pt x="7" y="1"/>
                  </a:cubicBezTo>
                  <a:cubicBezTo>
                    <a:pt x="7" y="6"/>
                    <a:pt x="6" y="10"/>
                    <a:pt x="6" y="15"/>
                  </a:cubicBezTo>
                  <a:cubicBezTo>
                    <a:pt x="5" y="16"/>
                    <a:pt x="4" y="16"/>
                    <a:pt x="3" y="16"/>
                  </a:cubicBezTo>
                  <a:cubicBezTo>
                    <a:pt x="2" y="16"/>
                    <a:pt x="0" y="16"/>
                    <a:pt x="0" y="15"/>
                  </a:cubicBezTo>
                  <a:cubicBezTo>
                    <a:pt x="1" y="10"/>
                    <a:pt x="1" y="6"/>
                    <a:pt x="1" y="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069;p73">
              <a:extLst>
                <a:ext uri="{FF2B5EF4-FFF2-40B4-BE49-F238E27FC236}">
                  <a16:creationId xmlns:a16="http://schemas.microsoft.com/office/drawing/2014/main" id="{B5004504-AE6C-407F-B1E0-2EF830FFDFA1}"/>
                </a:ext>
              </a:extLst>
            </p:cNvPr>
            <p:cNvSpPr/>
            <p:nvPr/>
          </p:nvSpPr>
          <p:spPr>
            <a:xfrm>
              <a:off x="7231965" y="2636049"/>
              <a:ext cx="2628" cy="3952"/>
            </a:xfrm>
            <a:custGeom>
              <a:avLst/>
              <a:gdLst/>
              <a:ahLst/>
              <a:cxnLst/>
              <a:rect l="l" t="t" r="r" b="b"/>
              <a:pathLst>
                <a:path w="7" h="12" extrusionOk="0">
                  <a:moveTo>
                    <a:pt x="1" y="2"/>
                  </a:moveTo>
                  <a:cubicBezTo>
                    <a:pt x="1" y="0"/>
                    <a:pt x="3" y="0"/>
                    <a:pt x="4" y="0"/>
                  </a:cubicBezTo>
                  <a:cubicBezTo>
                    <a:pt x="4" y="0"/>
                    <a:pt x="5" y="0"/>
                    <a:pt x="6" y="0"/>
                  </a:cubicBezTo>
                  <a:cubicBezTo>
                    <a:pt x="6" y="1"/>
                    <a:pt x="7" y="1"/>
                    <a:pt x="6" y="2"/>
                  </a:cubicBezTo>
                  <a:cubicBezTo>
                    <a:pt x="6" y="5"/>
                    <a:pt x="6" y="8"/>
                    <a:pt x="6" y="11"/>
                  </a:cubicBezTo>
                  <a:cubicBezTo>
                    <a:pt x="6" y="12"/>
                    <a:pt x="4" y="12"/>
                    <a:pt x="3" y="12"/>
                  </a:cubicBezTo>
                  <a:cubicBezTo>
                    <a:pt x="2" y="12"/>
                    <a:pt x="2" y="12"/>
                    <a:pt x="1" y="12"/>
                  </a:cubicBezTo>
                  <a:cubicBezTo>
                    <a:pt x="1" y="12"/>
                    <a:pt x="0" y="11"/>
                    <a:pt x="0" y="11"/>
                  </a:cubicBezTo>
                  <a:cubicBezTo>
                    <a:pt x="0" y="8"/>
                    <a:pt x="1" y="5"/>
                    <a:pt x="1"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070;p73">
              <a:extLst>
                <a:ext uri="{FF2B5EF4-FFF2-40B4-BE49-F238E27FC236}">
                  <a16:creationId xmlns:a16="http://schemas.microsoft.com/office/drawing/2014/main" id="{EF811A59-7F6E-461D-A135-1A96024B529D}"/>
                </a:ext>
              </a:extLst>
            </p:cNvPr>
            <p:cNvSpPr/>
            <p:nvPr/>
          </p:nvSpPr>
          <p:spPr>
            <a:xfrm>
              <a:off x="7195076" y="2632097"/>
              <a:ext cx="2628" cy="5267"/>
            </a:xfrm>
            <a:custGeom>
              <a:avLst/>
              <a:gdLst/>
              <a:ahLst/>
              <a:cxnLst/>
              <a:rect l="l" t="t" r="r" b="b"/>
              <a:pathLst>
                <a:path w="7" h="13" extrusionOk="0">
                  <a:moveTo>
                    <a:pt x="1" y="1"/>
                  </a:moveTo>
                  <a:cubicBezTo>
                    <a:pt x="1" y="1"/>
                    <a:pt x="1" y="0"/>
                    <a:pt x="2" y="0"/>
                  </a:cubicBezTo>
                  <a:cubicBezTo>
                    <a:pt x="2" y="0"/>
                    <a:pt x="3" y="0"/>
                    <a:pt x="4" y="0"/>
                  </a:cubicBezTo>
                  <a:cubicBezTo>
                    <a:pt x="4" y="0"/>
                    <a:pt x="5" y="0"/>
                    <a:pt x="6" y="0"/>
                  </a:cubicBezTo>
                  <a:cubicBezTo>
                    <a:pt x="6" y="0"/>
                    <a:pt x="7" y="1"/>
                    <a:pt x="7" y="1"/>
                  </a:cubicBezTo>
                  <a:cubicBezTo>
                    <a:pt x="6" y="4"/>
                    <a:pt x="6" y="8"/>
                    <a:pt x="6" y="11"/>
                  </a:cubicBezTo>
                  <a:cubicBezTo>
                    <a:pt x="7" y="11"/>
                    <a:pt x="6" y="12"/>
                    <a:pt x="6" y="12"/>
                  </a:cubicBezTo>
                  <a:cubicBezTo>
                    <a:pt x="5" y="12"/>
                    <a:pt x="4" y="13"/>
                    <a:pt x="4" y="13"/>
                  </a:cubicBezTo>
                  <a:cubicBezTo>
                    <a:pt x="3" y="13"/>
                    <a:pt x="1" y="12"/>
                    <a:pt x="1" y="11"/>
                  </a:cubicBezTo>
                  <a:cubicBezTo>
                    <a:pt x="0" y="8"/>
                    <a:pt x="0" y="4"/>
                    <a:pt x="1" y="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071;p73">
              <a:extLst>
                <a:ext uri="{FF2B5EF4-FFF2-40B4-BE49-F238E27FC236}">
                  <a16:creationId xmlns:a16="http://schemas.microsoft.com/office/drawing/2014/main" id="{2AB9E359-A6C9-48A0-8AB0-7894040FAD11}"/>
                </a:ext>
              </a:extLst>
            </p:cNvPr>
            <p:cNvSpPr/>
            <p:nvPr/>
          </p:nvSpPr>
          <p:spPr>
            <a:xfrm>
              <a:off x="7184536" y="2646589"/>
              <a:ext cx="3943" cy="6587"/>
            </a:xfrm>
            <a:custGeom>
              <a:avLst/>
              <a:gdLst/>
              <a:ahLst/>
              <a:cxnLst/>
              <a:rect l="l" t="t" r="r" b="b"/>
              <a:pathLst>
                <a:path w="7" h="16" extrusionOk="0">
                  <a:moveTo>
                    <a:pt x="0" y="2"/>
                  </a:moveTo>
                  <a:cubicBezTo>
                    <a:pt x="0" y="1"/>
                    <a:pt x="2" y="0"/>
                    <a:pt x="3" y="0"/>
                  </a:cubicBezTo>
                  <a:cubicBezTo>
                    <a:pt x="4" y="0"/>
                    <a:pt x="6" y="1"/>
                    <a:pt x="6" y="2"/>
                  </a:cubicBezTo>
                  <a:cubicBezTo>
                    <a:pt x="5" y="6"/>
                    <a:pt x="6" y="10"/>
                    <a:pt x="7" y="14"/>
                  </a:cubicBezTo>
                  <a:cubicBezTo>
                    <a:pt x="7" y="14"/>
                    <a:pt x="6" y="15"/>
                    <a:pt x="6" y="15"/>
                  </a:cubicBezTo>
                  <a:cubicBezTo>
                    <a:pt x="5" y="15"/>
                    <a:pt x="4" y="16"/>
                    <a:pt x="4" y="16"/>
                  </a:cubicBezTo>
                  <a:cubicBezTo>
                    <a:pt x="3" y="16"/>
                    <a:pt x="1" y="15"/>
                    <a:pt x="1" y="14"/>
                  </a:cubicBezTo>
                  <a:cubicBezTo>
                    <a:pt x="0" y="10"/>
                    <a:pt x="0" y="6"/>
                    <a:pt x="0"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072;p73">
              <a:extLst>
                <a:ext uri="{FF2B5EF4-FFF2-40B4-BE49-F238E27FC236}">
                  <a16:creationId xmlns:a16="http://schemas.microsoft.com/office/drawing/2014/main" id="{6AA9453B-F0D6-41F1-B8C0-8B010E34BF13}"/>
                </a:ext>
              </a:extLst>
            </p:cNvPr>
            <p:cNvSpPr/>
            <p:nvPr/>
          </p:nvSpPr>
          <p:spPr>
            <a:xfrm>
              <a:off x="7166092" y="2607065"/>
              <a:ext cx="2628" cy="6587"/>
            </a:xfrm>
            <a:custGeom>
              <a:avLst/>
              <a:gdLst/>
              <a:ahLst/>
              <a:cxnLst/>
              <a:rect l="l" t="t" r="r" b="b"/>
              <a:pathLst>
                <a:path w="7" h="16" extrusionOk="0">
                  <a:moveTo>
                    <a:pt x="1" y="2"/>
                  </a:moveTo>
                  <a:cubicBezTo>
                    <a:pt x="1" y="1"/>
                    <a:pt x="2" y="0"/>
                    <a:pt x="3" y="0"/>
                  </a:cubicBezTo>
                  <a:cubicBezTo>
                    <a:pt x="4" y="0"/>
                    <a:pt x="6" y="1"/>
                    <a:pt x="6" y="2"/>
                  </a:cubicBezTo>
                  <a:cubicBezTo>
                    <a:pt x="6" y="6"/>
                    <a:pt x="6" y="11"/>
                    <a:pt x="7" y="15"/>
                  </a:cubicBezTo>
                  <a:cubicBezTo>
                    <a:pt x="7" y="15"/>
                    <a:pt x="6" y="16"/>
                    <a:pt x="6" y="16"/>
                  </a:cubicBezTo>
                  <a:cubicBezTo>
                    <a:pt x="5" y="16"/>
                    <a:pt x="4" y="16"/>
                    <a:pt x="4" y="16"/>
                  </a:cubicBezTo>
                  <a:cubicBezTo>
                    <a:pt x="3" y="16"/>
                    <a:pt x="1" y="16"/>
                    <a:pt x="1" y="15"/>
                  </a:cubicBezTo>
                  <a:cubicBezTo>
                    <a:pt x="0" y="11"/>
                    <a:pt x="0" y="6"/>
                    <a:pt x="1"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073;p73">
              <a:extLst>
                <a:ext uri="{FF2B5EF4-FFF2-40B4-BE49-F238E27FC236}">
                  <a16:creationId xmlns:a16="http://schemas.microsoft.com/office/drawing/2014/main" id="{8780D7AB-8187-41E7-89D5-32D5A042A387}"/>
                </a:ext>
              </a:extLst>
            </p:cNvPr>
            <p:cNvSpPr/>
            <p:nvPr/>
          </p:nvSpPr>
          <p:spPr>
            <a:xfrm>
              <a:off x="7293887" y="2589938"/>
              <a:ext cx="3952" cy="9203"/>
            </a:xfrm>
            <a:custGeom>
              <a:avLst/>
              <a:gdLst/>
              <a:ahLst/>
              <a:cxnLst/>
              <a:rect l="l" t="t" r="r" b="b"/>
              <a:pathLst>
                <a:path w="10" h="22" extrusionOk="0">
                  <a:moveTo>
                    <a:pt x="4" y="2"/>
                  </a:moveTo>
                  <a:cubicBezTo>
                    <a:pt x="4" y="0"/>
                    <a:pt x="6" y="0"/>
                    <a:pt x="7" y="0"/>
                  </a:cubicBezTo>
                  <a:cubicBezTo>
                    <a:pt x="7" y="0"/>
                    <a:pt x="10" y="0"/>
                    <a:pt x="9" y="2"/>
                  </a:cubicBezTo>
                  <a:cubicBezTo>
                    <a:pt x="9" y="8"/>
                    <a:pt x="8" y="14"/>
                    <a:pt x="6" y="21"/>
                  </a:cubicBezTo>
                  <a:cubicBezTo>
                    <a:pt x="6" y="21"/>
                    <a:pt x="5" y="21"/>
                    <a:pt x="5" y="22"/>
                  </a:cubicBezTo>
                  <a:cubicBezTo>
                    <a:pt x="4" y="22"/>
                    <a:pt x="3" y="22"/>
                    <a:pt x="3" y="22"/>
                  </a:cubicBezTo>
                  <a:cubicBezTo>
                    <a:pt x="2" y="22"/>
                    <a:pt x="0" y="21"/>
                    <a:pt x="1" y="20"/>
                  </a:cubicBezTo>
                  <a:cubicBezTo>
                    <a:pt x="2" y="14"/>
                    <a:pt x="3" y="8"/>
                    <a:pt x="4"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074;p73">
              <a:extLst>
                <a:ext uri="{FF2B5EF4-FFF2-40B4-BE49-F238E27FC236}">
                  <a16:creationId xmlns:a16="http://schemas.microsoft.com/office/drawing/2014/main" id="{9509EF27-2F95-42E6-9232-FB7A360D1211}"/>
                </a:ext>
              </a:extLst>
            </p:cNvPr>
            <p:cNvSpPr/>
            <p:nvPr/>
          </p:nvSpPr>
          <p:spPr>
            <a:xfrm>
              <a:off x="7292569" y="2564906"/>
              <a:ext cx="2628" cy="5267"/>
            </a:xfrm>
            <a:custGeom>
              <a:avLst/>
              <a:gdLst/>
              <a:ahLst/>
              <a:cxnLst/>
              <a:rect l="l" t="t" r="r" b="b"/>
              <a:pathLst>
                <a:path w="7" h="13" extrusionOk="0">
                  <a:moveTo>
                    <a:pt x="1" y="2"/>
                  </a:moveTo>
                  <a:cubicBezTo>
                    <a:pt x="1" y="0"/>
                    <a:pt x="3" y="0"/>
                    <a:pt x="4" y="0"/>
                  </a:cubicBezTo>
                  <a:cubicBezTo>
                    <a:pt x="5" y="0"/>
                    <a:pt x="5" y="0"/>
                    <a:pt x="6" y="0"/>
                  </a:cubicBezTo>
                  <a:cubicBezTo>
                    <a:pt x="6" y="1"/>
                    <a:pt x="7" y="1"/>
                    <a:pt x="7" y="2"/>
                  </a:cubicBezTo>
                  <a:cubicBezTo>
                    <a:pt x="6" y="5"/>
                    <a:pt x="6" y="8"/>
                    <a:pt x="6" y="11"/>
                  </a:cubicBezTo>
                  <a:cubicBezTo>
                    <a:pt x="5" y="12"/>
                    <a:pt x="4" y="13"/>
                    <a:pt x="3" y="12"/>
                  </a:cubicBezTo>
                  <a:cubicBezTo>
                    <a:pt x="2" y="12"/>
                    <a:pt x="1" y="12"/>
                    <a:pt x="1" y="12"/>
                  </a:cubicBezTo>
                  <a:cubicBezTo>
                    <a:pt x="0" y="12"/>
                    <a:pt x="0" y="11"/>
                    <a:pt x="0" y="11"/>
                  </a:cubicBezTo>
                  <a:cubicBezTo>
                    <a:pt x="0" y="8"/>
                    <a:pt x="1" y="5"/>
                    <a:pt x="1"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075;p73">
              <a:extLst>
                <a:ext uri="{FF2B5EF4-FFF2-40B4-BE49-F238E27FC236}">
                  <a16:creationId xmlns:a16="http://schemas.microsoft.com/office/drawing/2014/main" id="{50932CE1-8B40-4720-B398-4F6477B68FD5}"/>
                </a:ext>
              </a:extLst>
            </p:cNvPr>
            <p:cNvSpPr/>
            <p:nvPr/>
          </p:nvSpPr>
          <p:spPr>
            <a:xfrm>
              <a:off x="7155552" y="2525382"/>
              <a:ext cx="46168" cy="14446"/>
            </a:xfrm>
            <a:custGeom>
              <a:avLst/>
              <a:gdLst/>
              <a:ahLst/>
              <a:cxnLst/>
              <a:rect l="l" t="t" r="r" b="b"/>
              <a:pathLst>
                <a:path w="107" h="34" extrusionOk="0">
                  <a:moveTo>
                    <a:pt x="60" y="1"/>
                  </a:moveTo>
                  <a:cubicBezTo>
                    <a:pt x="47" y="2"/>
                    <a:pt x="33" y="7"/>
                    <a:pt x="22" y="15"/>
                  </a:cubicBezTo>
                  <a:cubicBezTo>
                    <a:pt x="17" y="19"/>
                    <a:pt x="11" y="23"/>
                    <a:pt x="7" y="28"/>
                  </a:cubicBezTo>
                  <a:cubicBezTo>
                    <a:pt x="0" y="34"/>
                    <a:pt x="7" y="33"/>
                    <a:pt x="12" y="32"/>
                  </a:cubicBezTo>
                  <a:cubicBezTo>
                    <a:pt x="19" y="29"/>
                    <a:pt x="25" y="26"/>
                    <a:pt x="33" y="24"/>
                  </a:cubicBezTo>
                  <a:cubicBezTo>
                    <a:pt x="40" y="22"/>
                    <a:pt x="47" y="21"/>
                    <a:pt x="55" y="20"/>
                  </a:cubicBezTo>
                  <a:cubicBezTo>
                    <a:pt x="70" y="19"/>
                    <a:pt x="85" y="20"/>
                    <a:pt x="100" y="25"/>
                  </a:cubicBezTo>
                  <a:cubicBezTo>
                    <a:pt x="101" y="25"/>
                    <a:pt x="107" y="25"/>
                    <a:pt x="106" y="22"/>
                  </a:cubicBezTo>
                  <a:cubicBezTo>
                    <a:pt x="104" y="11"/>
                    <a:pt x="100" y="8"/>
                    <a:pt x="91" y="5"/>
                  </a:cubicBezTo>
                  <a:cubicBezTo>
                    <a:pt x="83" y="1"/>
                    <a:pt x="74" y="0"/>
                    <a:pt x="65" y="1"/>
                  </a:cubicBezTo>
                  <a:cubicBezTo>
                    <a:pt x="63" y="1"/>
                    <a:pt x="62" y="1"/>
                    <a:pt x="60" y="1"/>
                  </a:cubicBezTo>
                  <a:close/>
                </a:path>
              </a:pathLst>
            </a:custGeom>
            <a:solidFill>
              <a:srgbClr val="C9644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076;p73">
              <a:extLst>
                <a:ext uri="{FF2B5EF4-FFF2-40B4-BE49-F238E27FC236}">
                  <a16:creationId xmlns:a16="http://schemas.microsoft.com/office/drawing/2014/main" id="{FA82544E-8F65-41CC-BCB2-42CACC1B66E4}"/>
                </a:ext>
              </a:extLst>
            </p:cNvPr>
            <p:cNvSpPr/>
            <p:nvPr/>
          </p:nvSpPr>
          <p:spPr>
            <a:xfrm>
              <a:off x="7208251" y="2464779"/>
              <a:ext cx="30355" cy="14525"/>
            </a:xfrm>
            <a:custGeom>
              <a:avLst/>
              <a:gdLst/>
              <a:ahLst/>
              <a:cxnLst/>
              <a:rect l="l" t="t" r="r" b="b"/>
              <a:pathLst>
                <a:path w="72" h="35" extrusionOk="0">
                  <a:moveTo>
                    <a:pt x="62" y="3"/>
                  </a:moveTo>
                  <a:cubicBezTo>
                    <a:pt x="51" y="21"/>
                    <a:pt x="27" y="29"/>
                    <a:pt x="7" y="20"/>
                  </a:cubicBezTo>
                  <a:cubicBezTo>
                    <a:pt x="5" y="19"/>
                    <a:pt x="3" y="19"/>
                    <a:pt x="1" y="20"/>
                  </a:cubicBezTo>
                  <a:cubicBezTo>
                    <a:pt x="0" y="21"/>
                    <a:pt x="0" y="22"/>
                    <a:pt x="1" y="23"/>
                  </a:cubicBezTo>
                  <a:cubicBezTo>
                    <a:pt x="26" y="35"/>
                    <a:pt x="56" y="27"/>
                    <a:pt x="70" y="4"/>
                  </a:cubicBezTo>
                  <a:cubicBezTo>
                    <a:pt x="72" y="2"/>
                    <a:pt x="64" y="0"/>
                    <a:pt x="62" y="3"/>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077;p73">
              <a:extLst>
                <a:ext uri="{FF2B5EF4-FFF2-40B4-BE49-F238E27FC236}">
                  <a16:creationId xmlns:a16="http://schemas.microsoft.com/office/drawing/2014/main" id="{C6E70C08-6347-4C39-B8F4-56783E33BFAE}"/>
                </a:ext>
              </a:extLst>
            </p:cNvPr>
            <p:cNvSpPr/>
            <p:nvPr/>
          </p:nvSpPr>
          <p:spPr>
            <a:xfrm>
              <a:off x="7209568" y="2451604"/>
              <a:ext cx="21027" cy="6607"/>
            </a:xfrm>
            <a:custGeom>
              <a:avLst/>
              <a:gdLst/>
              <a:ahLst/>
              <a:cxnLst/>
              <a:rect l="l" t="t" r="r" b="b"/>
              <a:pathLst>
                <a:path w="48" h="17" extrusionOk="0">
                  <a:moveTo>
                    <a:pt x="45" y="1"/>
                  </a:moveTo>
                  <a:cubicBezTo>
                    <a:pt x="43" y="0"/>
                    <a:pt x="40" y="0"/>
                    <a:pt x="39" y="1"/>
                  </a:cubicBezTo>
                  <a:cubicBezTo>
                    <a:pt x="30" y="9"/>
                    <a:pt x="18" y="12"/>
                    <a:pt x="6" y="10"/>
                  </a:cubicBezTo>
                  <a:cubicBezTo>
                    <a:pt x="5" y="10"/>
                    <a:pt x="2" y="10"/>
                    <a:pt x="1" y="12"/>
                  </a:cubicBezTo>
                  <a:cubicBezTo>
                    <a:pt x="0" y="14"/>
                    <a:pt x="3" y="15"/>
                    <a:pt x="4" y="15"/>
                  </a:cubicBezTo>
                  <a:cubicBezTo>
                    <a:pt x="19" y="17"/>
                    <a:pt x="34" y="13"/>
                    <a:pt x="46" y="4"/>
                  </a:cubicBezTo>
                  <a:cubicBezTo>
                    <a:pt x="48" y="2"/>
                    <a:pt x="46" y="1"/>
                    <a:pt x="45" y="1"/>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078;p73">
              <a:extLst>
                <a:ext uri="{FF2B5EF4-FFF2-40B4-BE49-F238E27FC236}">
                  <a16:creationId xmlns:a16="http://schemas.microsoft.com/office/drawing/2014/main" id="{80B42236-DE1A-4AD3-B868-6224B0302C07}"/>
                </a:ext>
              </a:extLst>
            </p:cNvPr>
            <p:cNvSpPr/>
            <p:nvPr/>
          </p:nvSpPr>
          <p:spPr>
            <a:xfrm>
              <a:off x="7141060" y="2464779"/>
              <a:ext cx="19696" cy="21079"/>
            </a:xfrm>
            <a:custGeom>
              <a:avLst/>
              <a:gdLst/>
              <a:ahLst/>
              <a:cxnLst/>
              <a:rect l="l" t="t" r="r" b="b"/>
              <a:pathLst>
                <a:path w="46" h="50" extrusionOk="0">
                  <a:moveTo>
                    <a:pt x="42" y="45"/>
                  </a:moveTo>
                  <a:cubicBezTo>
                    <a:pt x="32" y="44"/>
                    <a:pt x="20" y="40"/>
                    <a:pt x="14" y="31"/>
                  </a:cubicBezTo>
                  <a:cubicBezTo>
                    <a:pt x="9" y="23"/>
                    <a:pt x="8" y="11"/>
                    <a:pt x="16" y="4"/>
                  </a:cubicBezTo>
                  <a:cubicBezTo>
                    <a:pt x="18" y="3"/>
                    <a:pt x="16" y="1"/>
                    <a:pt x="15" y="1"/>
                  </a:cubicBezTo>
                  <a:cubicBezTo>
                    <a:pt x="13" y="0"/>
                    <a:pt x="10" y="0"/>
                    <a:pt x="9" y="2"/>
                  </a:cubicBezTo>
                  <a:cubicBezTo>
                    <a:pt x="0" y="10"/>
                    <a:pt x="0" y="23"/>
                    <a:pt x="7" y="32"/>
                  </a:cubicBezTo>
                  <a:cubicBezTo>
                    <a:pt x="14" y="43"/>
                    <a:pt x="27" y="48"/>
                    <a:pt x="40" y="49"/>
                  </a:cubicBezTo>
                  <a:cubicBezTo>
                    <a:pt x="42" y="50"/>
                    <a:pt x="44" y="50"/>
                    <a:pt x="45" y="48"/>
                  </a:cubicBezTo>
                  <a:cubicBezTo>
                    <a:pt x="46" y="46"/>
                    <a:pt x="43" y="45"/>
                    <a:pt x="42" y="45"/>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079;p73">
              <a:extLst>
                <a:ext uri="{FF2B5EF4-FFF2-40B4-BE49-F238E27FC236}">
                  <a16:creationId xmlns:a16="http://schemas.microsoft.com/office/drawing/2014/main" id="{F95E7BEF-7AEB-4989-923A-363288C1894A}"/>
                </a:ext>
              </a:extLst>
            </p:cNvPr>
            <p:cNvSpPr/>
            <p:nvPr/>
          </p:nvSpPr>
          <p:spPr>
            <a:xfrm>
              <a:off x="7166092" y="2463461"/>
              <a:ext cx="21080" cy="11857"/>
            </a:xfrm>
            <a:custGeom>
              <a:avLst/>
              <a:gdLst/>
              <a:ahLst/>
              <a:cxnLst/>
              <a:rect l="l" t="t" r="r" b="b"/>
              <a:pathLst>
                <a:path w="50" h="30" extrusionOk="0">
                  <a:moveTo>
                    <a:pt x="49" y="25"/>
                  </a:moveTo>
                  <a:cubicBezTo>
                    <a:pt x="48" y="23"/>
                    <a:pt x="45" y="23"/>
                    <a:pt x="44" y="23"/>
                  </a:cubicBezTo>
                  <a:cubicBezTo>
                    <a:pt x="36" y="24"/>
                    <a:pt x="27" y="25"/>
                    <a:pt x="19" y="21"/>
                  </a:cubicBezTo>
                  <a:cubicBezTo>
                    <a:pt x="13" y="18"/>
                    <a:pt x="8" y="11"/>
                    <a:pt x="10" y="4"/>
                  </a:cubicBezTo>
                  <a:cubicBezTo>
                    <a:pt x="10" y="1"/>
                    <a:pt x="2" y="0"/>
                    <a:pt x="1" y="4"/>
                  </a:cubicBezTo>
                  <a:cubicBezTo>
                    <a:pt x="0" y="13"/>
                    <a:pt x="6" y="21"/>
                    <a:pt x="14" y="25"/>
                  </a:cubicBezTo>
                  <a:cubicBezTo>
                    <a:pt x="24" y="30"/>
                    <a:pt x="36" y="29"/>
                    <a:pt x="46" y="28"/>
                  </a:cubicBezTo>
                  <a:cubicBezTo>
                    <a:pt x="48" y="27"/>
                    <a:pt x="50" y="26"/>
                    <a:pt x="49" y="25"/>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080;p73">
              <a:extLst>
                <a:ext uri="{FF2B5EF4-FFF2-40B4-BE49-F238E27FC236}">
                  <a16:creationId xmlns:a16="http://schemas.microsoft.com/office/drawing/2014/main" id="{5A7DDFC1-9EEA-49DD-BB50-9E939D7AC402}"/>
                </a:ext>
              </a:extLst>
            </p:cNvPr>
            <p:cNvSpPr/>
            <p:nvPr/>
          </p:nvSpPr>
          <p:spPr>
            <a:xfrm>
              <a:off x="7320236" y="2479271"/>
              <a:ext cx="10530" cy="28892"/>
            </a:xfrm>
            <a:custGeom>
              <a:avLst/>
              <a:gdLst/>
              <a:ahLst/>
              <a:cxnLst/>
              <a:rect l="l" t="t" r="r" b="b"/>
              <a:pathLst>
                <a:path w="23" h="68" extrusionOk="0">
                  <a:moveTo>
                    <a:pt x="10" y="2"/>
                  </a:moveTo>
                  <a:cubicBezTo>
                    <a:pt x="9" y="0"/>
                    <a:pt x="0" y="1"/>
                    <a:pt x="2" y="4"/>
                  </a:cubicBezTo>
                  <a:cubicBezTo>
                    <a:pt x="13" y="22"/>
                    <a:pt x="14" y="45"/>
                    <a:pt x="5" y="64"/>
                  </a:cubicBezTo>
                  <a:cubicBezTo>
                    <a:pt x="4" y="67"/>
                    <a:pt x="12" y="68"/>
                    <a:pt x="13" y="65"/>
                  </a:cubicBezTo>
                  <a:cubicBezTo>
                    <a:pt x="23" y="45"/>
                    <a:pt x="22" y="21"/>
                    <a:pt x="10" y="2"/>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081;p73">
              <a:extLst>
                <a:ext uri="{FF2B5EF4-FFF2-40B4-BE49-F238E27FC236}">
                  <a16:creationId xmlns:a16="http://schemas.microsoft.com/office/drawing/2014/main" id="{66BE307F-A88F-42AF-B628-91CDFC049439}"/>
                </a:ext>
              </a:extLst>
            </p:cNvPr>
            <p:cNvSpPr/>
            <p:nvPr/>
          </p:nvSpPr>
          <p:spPr>
            <a:xfrm>
              <a:off x="7299156" y="2491128"/>
              <a:ext cx="11897" cy="21079"/>
            </a:xfrm>
            <a:custGeom>
              <a:avLst/>
              <a:gdLst/>
              <a:ahLst/>
              <a:cxnLst/>
              <a:rect l="l" t="t" r="r" b="b"/>
              <a:pathLst>
                <a:path w="28" h="50" extrusionOk="0">
                  <a:moveTo>
                    <a:pt x="22" y="3"/>
                  </a:moveTo>
                  <a:cubicBezTo>
                    <a:pt x="21" y="0"/>
                    <a:pt x="12" y="1"/>
                    <a:pt x="14" y="4"/>
                  </a:cubicBezTo>
                  <a:cubicBezTo>
                    <a:pt x="20" y="19"/>
                    <a:pt x="15" y="37"/>
                    <a:pt x="1" y="46"/>
                  </a:cubicBezTo>
                  <a:cubicBezTo>
                    <a:pt x="0" y="47"/>
                    <a:pt x="2" y="49"/>
                    <a:pt x="3" y="49"/>
                  </a:cubicBezTo>
                  <a:cubicBezTo>
                    <a:pt x="5" y="50"/>
                    <a:pt x="7" y="50"/>
                    <a:pt x="9" y="49"/>
                  </a:cubicBezTo>
                  <a:cubicBezTo>
                    <a:pt x="23" y="38"/>
                    <a:pt x="28" y="19"/>
                    <a:pt x="22" y="3"/>
                  </a:cubicBezTo>
                  <a:close/>
                </a:path>
              </a:pathLst>
            </a:custGeom>
            <a:solidFill>
              <a:srgbClr val="EC816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082;p73">
              <a:extLst>
                <a:ext uri="{FF2B5EF4-FFF2-40B4-BE49-F238E27FC236}">
                  <a16:creationId xmlns:a16="http://schemas.microsoft.com/office/drawing/2014/main" id="{5C9AB7E5-F63C-424F-9AC0-279E7380FA01}"/>
                </a:ext>
              </a:extLst>
            </p:cNvPr>
            <p:cNvSpPr/>
            <p:nvPr/>
          </p:nvSpPr>
          <p:spPr>
            <a:xfrm>
              <a:off x="7183219" y="2543827"/>
              <a:ext cx="0" cy="0"/>
            </a:xfrm>
            <a:prstGeom prst="ellipse">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083;p73">
              <a:extLst>
                <a:ext uri="{FF2B5EF4-FFF2-40B4-BE49-F238E27FC236}">
                  <a16:creationId xmlns:a16="http://schemas.microsoft.com/office/drawing/2014/main" id="{D0E12F6C-E9EA-4B7C-9690-9A55AD365C71}"/>
                </a:ext>
              </a:extLst>
            </p:cNvPr>
            <p:cNvSpPr/>
            <p:nvPr/>
          </p:nvSpPr>
          <p:spPr>
            <a:xfrm>
              <a:off x="7250410" y="2545144"/>
              <a:ext cx="0" cy="0"/>
            </a:xfrm>
            <a:prstGeom prst="ellipse">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084;p73">
              <a:extLst>
                <a:ext uri="{FF2B5EF4-FFF2-40B4-BE49-F238E27FC236}">
                  <a16:creationId xmlns:a16="http://schemas.microsoft.com/office/drawing/2014/main" id="{8ADF5279-82F5-4E88-9BDC-5F0FD68B5BBC}"/>
                </a:ext>
              </a:extLst>
            </p:cNvPr>
            <p:cNvSpPr/>
            <p:nvPr/>
          </p:nvSpPr>
          <p:spPr>
            <a:xfrm>
              <a:off x="7239870" y="2559636"/>
              <a:ext cx="0" cy="0"/>
            </a:xfrm>
            <a:prstGeom prst="ellipse">
              <a:avLst/>
            </a:pr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085;p73">
              <a:extLst>
                <a:ext uri="{FF2B5EF4-FFF2-40B4-BE49-F238E27FC236}">
                  <a16:creationId xmlns:a16="http://schemas.microsoft.com/office/drawing/2014/main" id="{E572DA53-5BDD-47D3-9B74-D2910520AD69}"/>
                </a:ext>
              </a:extLst>
            </p:cNvPr>
            <p:cNvSpPr/>
            <p:nvPr/>
          </p:nvSpPr>
          <p:spPr>
            <a:xfrm>
              <a:off x="7160822" y="2558319"/>
              <a:ext cx="34172" cy="39514"/>
            </a:xfrm>
            <a:custGeom>
              <a:avLst/>
              <a:gdLst/>
              <a:ahLst/>
              <a:cxnLst/>
              <a:rect l="l" t="t" r="r" b="b"/>
              <a:pathLst>
                <a:path w="83" h="93" extrusionOk="0">
                  <a:moveTo>
                    <a:pt x="78" y="13"/>
                  </a:moveTo>
                  <a:cubicBezTo>
                    <a:pt x="70" y="5"/>
                    <a:pt x="59" y="0"/>
                    <a:pt x="46" y="0"/>
                  </a:cubicBezTo>
                  <a:cubicBezTo>
                    <a:pt x="21" y="0"/>
                    <a:pt x="0" y="21"/>
                    <a:pt x="0" y="47"/>
                  </a:cubicBezTo>
                  <a:cubicBezTo>
                    <a:pt x="0" y="72"/>
                    <a:pt x="21" y="93"/>
                    <a:pt x="46" y="93"/>
                  </a:cubicBezTo>
                  <a:cubicBezTo>
                    <a:pt x="61" y="93"/>
                    <a:pt x="74" y="87"/>
                    <a:pt x="83" y="76"/>
                  </a:cubicBezTo>
                  <a:cubicBezTo>
                    <a:pt x="48" y="76"/>
                    <a:pt x="48" y="76"/>
                    <a:pt x="48" y="76"/>
                  </a:cubicBezTo>
                  <a:lnTo>
                    <a:pt x="78" y="13"/>
                  </a:lnTo>
                  <a:close/>
                </a:path>
              </a:pathLst>
            </a:cu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086;p73">
              <a:extLst>
                <a:ext uri="{FF2B5EF4-FFF2-40B4-BE49-F238E27FC236}">
                  <a16:creationId xmlns:a16="http://schemas.microsoft.com/office/drawing/2014/main" id="{E43D449A-5A08-449B-A42D-CF06F7F1153B}"/>
                </a:ext>
              </a:extLst>
            </p:cNvPr>
            <p:cNvSpPr/>
            <p:nvPr/>
          </p:nvSpPr>
          <p:spPr>
            <a:xfrm>
              <a:off x="7179266" y="2528017"/>
              <a:ext cx="43477" cy="64556"/>
            </a:xfrm>
            <a:custGeom>
              <a:avLst/>
              <a:gdLst/>
              <a:ahLst/>
              <a:cxnLst/>
              <a:rect l="l" t="t" r="r" b="b"/>
              <a:pathLst>
                <a:path w="33" h="49" extrusionOk="0">
                  <a:moveTo>
                    <a:pt x="0" y="49"/>
                  </a:moveTo>
                  <a:lnTo>
                    <a:pt x="33" y="49"/>
                  </a:lnTo>
                  <a:lnTo>
                    <a:pt x="33" y="45"/>
                  </a:lnTo>
                  <a:lnTo>
                    <a:pt x="6" y="45"/>
                  </a:lnTo>
                  <a:lnTo>
                    <a:pt x="27" y="2"/>
                  </a:lnTo>
                  <a:lnTo>
                    <a:pt x="23" y="0"/>
                  </a:lnTo>
                  <a:lnTo>
                    <a:pt x="0"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087;p73">
              <a:extLst>
                <a:ext uri="{FF2B5EF4-FFF2-40B4-BE49-F238E27FC236}">
                  <a16:creationId xmlns:a16="http://schemas.microsoft.com/office/drawing/2014/main" id="{5FA570A0-9F3D-4A37-9E96-B4D2526FC94D}"/>
                </a:ext>
              </a:extLst>
            </p:cNvPr>
            <p:cNvSpPr/>
            <p:nvPr/>
          </p:nvSpPr>
          <p:spPr>
            <a:xfrm>
              <a:off x="7237163" y="2552988"/>
              <a:ext cx="42300" cy="42300"/>
            </a:xfrm>
            <a:prstGeom prst="ellipse">
              <a:avLst/>
            </a:prstGeom>
            <a:solidFill>
              <a:srgbClr val="FFAB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31" name="Google Shape;3088;p73">
              <a:extLst>
                <a:ext uri="{FF2B5EF4-FFF2-40B4-BE49-F238E27FC236}">
                  <a16:creationId xmlns:a16="http://schemas.microsoft.com/office/drawing/2014/main" id="{74A41180-85A4-4CC5-AAE3-3B963F938F1E}"/>
                </a:ext>
              </a:extLst>
            </p:cNvPr>
            <p:cNvSpPr/>
            <p:nvPr/>
          </p:nvSpPr>
          <p:spPr>
            <a:xfrm>
              <a:off x="7170053" y="2547848"/>
              <a:ext cx="13171" cy="13171"/>
            </a:xfrm>
            <a:custGeom>
              <a:avLst/>
              <a:gdLst/>
              <a:ahLst/>
              <a:cxnLst/>
              <a:rect l="l" t="t" r="r" b="b"/>
              <a:pathLst>
                <a:path w="31" h="31" extrusionOk="0">
                  <a:moveTo>
                    <a:pt x="0" y="16"/>
                  </a:moveTo>
                  <a:cubicBezTo>
                    <a:pt x="0" y="24"/>
                    <a:pt x="7" y="31"/>
                    <a:pt x="16" y="31"/>
                  </a:cubicBezTo>
                  <a:cubicBezTo>
                    <a:pt x="24" y="31"/>
                    <a:pt x="31" y="24"/>
                    <a:pt x="31" y="15"/>
                  </a:cubicBezTo>
                  <a:cubicBezTo>
                    <a:pt x="31" y="7"/>
                    <a:pt x="24" y="0"/>
                    <a:pt x="16" y="0"/>
                  </a:cubicBezTo>
                  <a:cubicBezTo>
                    <a:pt x="7" y="0"/>
                    <a:pt x="0" y="7"/>
                    <a:pt x="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089;p73">
              <a:extLst>
                <a:ext uri="{FF2B5EF4-FFF2-40B4-BE49-F238E27FC236}">
                  <a16:creationId xmlns:a16="http://schemas.microsoft.com/office/drawing/2014/main" id="{979481FA-93BF-4E53-BF47-28CFAFF09E28}"/>
                </a:ext>
              </a:extLst>
            </p:cNvPr>
            <p:cNvSpPr/>
            <p:nvPr/>
          </p:nvSpPr>
          <p:spPr>
            <a:xfrm>
              <a:off x="7239878" y="2547848"/>
              <a:ext cx="13171" cy="13171"/>
            </a:xfrm>
            <a:custGeom>
              <a:avLst/>
              <a:gdLst/>
              <a:ahLst/>
              <a:cxnLst/>
              <a:rect l="l" t="t" r="r" b="b"/>
              <a:pathLst>
                <a:path w="31" h="31" extrusionOk="0">
                  <a:moveTo>
                    <a:pt x="0" y="16"/>
                  </a:moveTo>
                  <a:cubicBezTo>
                    <a:pt x="0" y="24"/>
                    <a:pt x="7" y="31"/>
                    <a:pt x="16" y="31"/>
                  </a:cubicBezTo>
                  <a:cubicBezTo>
                    <a:pt x="24" y="31"/>
                    <a:pt x="31" y="24"/>
                    <a:pt x="31" y="15"/>
                  </a:cubicBezTo>
                  <a:cubicBezTo>
                    <a:pt x="31" y="7"/>
                    <a:pt x="24" y="0"/>
                    <a:pt x="16" y="0"/>
                  </a:cubicBezTo>
                  <a:cubicBezTo>
                    <a:pt x="7" y="0"/>
                    <a:pt x="0" y="7"/>
                    <a:pt x="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rPr>
              <a:t>Key Features</a:t>
            </a:r>
            <a:endParaRPr dirty="0">
              <a:ln w="0"/>
              <a:solidFill>
                <a:schemeClr val="tx1"/>
              </a:solidFill>
              <a:effectLst>
                <a:outerShdw blurRad="38100" dist="19050" dir="2700000" algn="tl" rotWithShape="0">
                  <a:schemeClr val="dk1">
                    <a:alpha val="40000"/>
                  </a:schemeClr>
                </a:outerShdw>
              </a:effectLst>
            </a:endParaRPr>
          </a:p>
        </p:txBody>
      </p:sp>
      <p:sp>
        <p:nvSpPr>
          <p:cNvPr id="656" name="Google Shape;656;p45"/>
          <p:cNvSpPr txBox="1">
            <a:spLocks noGrp="1"/>
          </p:cNvSpPr>
          <p:nvPr>
            <p:ph type="subTitle" idx="2"/>
          </p:nvPr>
        </p:nvSpPr>
        <p:spPr>
          <a:xfrm>
            <a:off x="1362899" y="1423219"/>
            <a:ext cx="6416875" cy="2986549"/>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Search Functionality: Filter by specialty, location, and ratings. </a:t>
            </a:r>
          </a:p>
          <a:p>
            <a:pPr marL="285750" lvl="0" indent="-285750" algn="l" rtl="0">
              <a:lnSpc>
                <a:spcPct val="200000"/>
              </a:lnSpc>
              <a:spcBef>
                <a:spcPts val="0"/>
              </a:spcBef>
              <a:spcAft>
                <a:spcPts val="0"/>
              </a:spcAft>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Doctor Profiles: Detailed profiles with qualifications, experience, and patient reviews.</a:t>
            </a:r>
          </a:p>
          <a:p>
            <a:pPr marL="285750" lvl="0" indent="-285750" algn="l" rtl="0">
              <a:lnSpc>
                <a:spcPct val="200000"/>
              </a:lnSpc>
              <a:spcBef>
                <a:spcPts val="0"/>
              </a:spcBef>
              <a:spcAft>
                <a:spcPts val="0"/>
              </a:spcAft>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Appointment Booking: Seamless online scheduling and reminders.</a:t>
            </a:r>
          </a:p>
          <a:p>
            <a:pPr marL="285750" lvl="0" indent="-285750" algn="l" rtl="0">
              <a:lnSpc>
                <a:spcPct val="200000"/>
              </a:lnSpc>
              <a:spcBef>
                <a:spcPts val="0"/>
              </a:spcBef>
              <a:spcAft>
                <a:spcPts val="0"/>
              </a:spcAft>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Reviews and Ratings: Verified patient feedback system. </a:t>
            </a:r>
          </a:p>
          <a:p>
            <a:pPr marL="285750" lvl="0" indent="-285750" algn="l" rtl="0">
              <a:lnSpc>
                <a:spcPct val="200000"/>
              </a:lnSpc>
              <a:spcBef>
                <a:spcPts val="0"/>
              </a:spcBef>
              <a:spcAft>
                <a:spcPts val="0"/>
              </a:spcAft>
              <a:buFont typeface="Arial" panose="020B0604020202020204" pitchFamily="34" charset="0"/>
              <a:buChar char="•"/>
            </a:pPr>
            <a:r>
              <a:rPr lang="en-US" sz="1400" i="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rPr>
              <a:t>User Accounts: Secure login for personalized experience.</a:t>
            </a:r>
            <a:endParaRPr sz="1400" dirty="0">
              <a:ln w="0"/>
              <a:solidFill>
                <a:schemeClr val="tx1"/>
              </a:solidFill>
              <a:effectLst>
                <a:outerShdw blurRad="38100" dist="38100" dir="2700000" algn="tl">
                  <a:srgbClr val="000000">
                    <a:alpha val="43137"/>
                  </a:srgbClr>
                </a:outerShdw>
              </a:effectLst>
              <a:latin typeface="Bai Jamjuree" panose="020B0604020202020204" charset="-34"/>
              <a:cs typeface="Bai Jamjuree" panose="020B0604020202020204" charset="-34"/>
            </a:endParaRPr>
          </a:p>
        </p:txBody>
      </p:sp>
      <p:grpSp>
        <p:nvGrpSpPr>
          <p:cNvPr id="659" name="Google Shape;659;p45"/>
          <p:cNvGrpSpPr/>
          <p:nvPr/>
        </p:nvGrpSpPr>
        <p:grpSpPr>
          <a:xfrm>
            <a:off x="8424000" y="257867"/>
            <a:ext cx="350517" cy="468166"/>
            <a:chOff x="2459805" y="3396630"/>
            <a:chExt cx="255852" cy="341727"/>
          </a:xfrm>
        </p:grpSpPr>
        <p:sp>
          <p:nvSpPr>
            <p:cNvPr id="660" name="Google Shape;660;p45"/>
            <p:cNvSpPr/>
            <p:nvPr/>
          </p:nvSpPr>
          <p:spPr>
            <a:xfrm>
              <a:off x="2494732" y="3397575"/>
              <a:ext cx="220895" cy="297360"/>
            </a:xfrm>
            <a:custGeom>
              <a:avLst/>
              <a:gdLst/>
              <a:ahLst/>
              <a:cxnLst/>
              <a:rect l="l" t="t" r="r" b="b"/>
              <a:pathLst>
                <a:path w="779" h="1045" extrusionOk="0">
                  <a:moveTo>
                    <a:pt x="742" y="0"/>
                  </a:moveTo>
                  <a:cubicBezTo>
                    <a:pt x="30" y="0"/>
                    <a:pt x="30" y="0"/>
                    <a:pt x="30" y="0"/>
                  </a:cubicBezTo>
                  <a:cubicBezTo>
                    <a:pt x="20" y="0"/>
                    <a:pt x="9" y="1"/>
                    <a:pt x="0" y="3"/>
                  </a:cubicBezTo>
                  <a:cubicBezTo>
                    <a:pt x="0" y="1045"/>
                    <a:pt x="0" y="1045"/>
                    <a:pt x="0" y="1045"/>
                  </a:cubicBezTo>
                  <a:cubicBezTo>
                    <a:pt x="252" y="1045"/>
                    <a:pt x="252" y="1045"/>
                    <a:pt x="252" y="1045"/>
                  </a:cubicBezTo>
                  <a:cubicBezTo>
                    <a:pt x="252" y="556"/>
                    <a:pt x="252" y="556"/>
                    <a:pt x="252" y="556"/>
                  </a:cubicBezTo>
                  <a:cubicBezTo>
                    <a:pt x="779" y="556"/>
                    <a:pt x="779" y="556"/>
                    <a:pt x="779" y="556"/>
                  </a:cubicBezTo>
                  <a:cubicBezTo>
                    <a:pt x="779" y="36"/>
                    <a:pt x="779" y="36"/>
                    <a:pt x="779" y="36"/>
                  </a:cubicBezTo>
                  <a:cubicBezTo>
                    <a:pt x="779" y="16"/>
                    <a:pt x="762" y="0"/>
                    <a:pt x="742" y="0"/>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45"/>
            <p:cNvSpPr/>
            <p:nvPr/>
          </p:nvSpPr>
          <p:spPr>
            <a:xfrm>
              <a:off x="2494732" y="3397575"/>
              <a:ext cx="220895" cy="297360"/>
            </a:xfrm>
            <a:custGeom>
              <a:avLst/>
              <a:gdLst/>
              <a:ahLst/>
              <a:cxnLst/>
              <a:rect l="l" t="t" r="r" b="b"/>
              <a:pathLst>
                <a:path w="779" h="1045" extrusionOk="0">
                  <a:moveTo>
                    <a:pt x="742" y="0"/>
                  </a:moveTo>
                  <a:cubicBezTo>
                    <a:pt x="30" y="0"/>
                    <a:pt x="30" y="0"/>
                    <a:pt x="30" y="0"/>
                  </a:cubicBezTo>
                  <a:cubicBezTo>
                    <a:pt x="20" y="0"/>
                    <a:pt x="9" y="1"/>
                    <a:pt x="0" y="3"/>
                  </a:cubicBezTo>
                  <a:cubicBezTo>
                    <a:pt x="0" y="1045"/>
                    <a:pt x="0" y="1045"/>
                    <a:pt x="0" y="1045"/>
                  </a:cubicBezTo>
                  <a:cubicBezTo>
                    <a:pt x="252" y="1045"/>
                    <a:pt x="252" y="1045"/>
                    <a:pt x="252" y="1045"/>
                  </a:cubicBezTo>
                  <a:cubicBezTo>
                    <a:pt x="252" y="556"/>
                    <a:pt x="252" y="556"/>
                    <a:pt x="252" y="556"/>
                  </a:cubicBezTo>
                  <a:cubicBezTo>
                    <a:pt x="779" y="556"/>
                    <a:pt x="779" y="556"/>
                    <a:pt x="779" y="556"/>
                  </a:cubicBezTo>
                  <a:cubicBezTo>
                    <a:pt x="779" y="36"/>
                    <a:pt x="779" y="36"/>
                    <a:pt x="779" y="36"/>
                  </a:cubicBezTo>
                  <a:cubicBezTo>
                    <a:pt x="779" y="16"/>
                    <a:pt x="762" y="0"/>
                    <a:pt x="742" y="0"/>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45"/>
            <p:cNvSpPr/>
            <p:nvPr/>
          </p:nvSpPr>
          <p:spPr>
            <a:xfrm>
              <a:off x="2678812" y="3397575"/>
              <a:ext cx="36816" cy="157647"/>
            </a:xfrm>
            <a:custGeom>
              <a:avLst/>
              <a:gdLst/>
              <a:ahLst/>
              <a:cxnLst/>
              <a:rect l="l" t="t" r="r" b="b"/>
              <a:pathLst>
                <a:path w="130" h="556" extrusionOk="0">
                  <a:moveTo>
                    <a:pt x="36" y="36"/>
                  </a:moveTo>
                  <a:cubicBezTo>
                    <a:pt x="36" y="556"/>
                    <a:pt x="36" y="556"/>
                    <a:pt x="36" y="556"/>
                  </a:cubicBezTo>
                  <a:cubicBezTo>
                    <a:pt x="130" y="556"/>
                    <a:pt x="130" y="556"/>
                    <a:pt x="130" y="556"/>
                  </a:cubicBezTo>
                  <a:cubicBezTo>
                    <a:pt x="130" y="36"/>
                    <a:pt x="130" y="36"/>
                    <a:pt x="130" y="36"/>
                  </a:cubicBezTo>
                  <a:cubicBezTo>
                    <a:pt x="130" y="16"/>
                    <a:pt x="113" y="0"/>
                    <a:pt x="93" y="0"/>
                  </a:cubicBezTo>
                  <a:cubicBezTo>
                    <a:pt x="0" y="0"/>
                    <a:pt x="0" y="0"/>
                    <a:pt x="0" y="0"/>
                  </a:cubicBezTo>
                  <a:cubicBezTo>
                    <a:pt x="20" y="0"/>
                    <a:pt x="36" y="16"/>
                    <a:pt x="36" y="36"/>
                  </a:cubicBezTo>
                  <a:close/>
                </a:path>
              </a:pathLst>
            </a:custGeom>
            <a:solidFill>
              <a:srgbClr val="00BA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45"/>
            <p:cNvSpPr/>
            <p:nvPr/>
          </p:nvSpPr>
          <p:spPr>
            <a:xfrm>
              <a:off x="2561757" y="3542006"/>
              <a:ext cx="153900" cy="153000"/>
            </a:xfrm>
            <a:prstGeom prst="rect">
              <a:avLst/>
            </a:prstGeom>
            <a:solidFill>
              <a:srgbClr val="F5FF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45"/>
            <p:cNvSpPr/>
            <p:nvPr/>
          </p:nvSpPr>
          <p:spPr>
            <a:xfrm>
              <a:off x="2689196" y="3542006"/>
              <a:ext cx="26400" cy="153000"/>
            </a:xfrm>
            <a:prstGeom prst="rect">
              <a:avLst/>
            </a:prstGeom>
            <a:solidFill>
              <a:srgbClr val="F5FF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45"/>
            <p:cNvSpPr/>
            <p:nvPr/>
          </p:nvSpPr>
          <p:spPr>
            <a:xfrm>
              <a:off x="2459805" y="3396630"/>
              <a:ext cx="43424" cy="298304"/>
            </a:xfrm>
            <a:custGeom>
              <a:avLst/>
              <a:gdLst/>
              <a:ahLst/>
              <a:cxnLst/>
              <a:rect l="l" t="t" r="r" b="b"/>
              <a:pathLst>
                <a:path w="152" h="1046" extrusionOk="0">
                  <a:moveTo>
                    <a:pt x="152" y="0"/>
                  </a:moveTo>
                  <a:cubicBezTo>
                    <a:pt x="152" y="1046"/>
                    <a:pt x="152" y="1046"/>
                    <a:pt x="152" y="1046"/>
                  </a:cubicBezTo>
                  <a:cubicBezTo>
                    <a:pt x="0" y="1046"/>
                    <a:pt x="0" y="1046"/>
                    <a:pt x="0" y="1046"/>
                  </a:cubicBezTo>
                  <a:cubicBezTo>
                    <a:pt x="0" y="151"/>
                    <a:pt x="0" y="151"/>
                    <a:pt x="0" y="151"/>
                  </a:cubicBezTo>
                  <a:cubicBezTo>
                    <a:pt x="0" y="68"/>
                    <a:pt x="68" y="0"/>
                    <a:pt x="152" y="0"/>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45"/>
            <p:cNvSpPr/>
            <p:nvPr/>
          </p:nvSpPr>
          <p:spPr>
            <a:xfrm>
              <a:off x="2481516" y="3396630"/>
              <a:ext cx="21712" cy="298304"/>
            </a:xfrm>
            <a:custGeom>
              <a:avLst/>
              <a:gdLst/>
              <a:ahLst/>
              <a:cxnLst/>
              <a:rect l="l" t="t" r="r" b="b"/>
              <a:pathLst>
                <a:path w="77" h="1046" extrusionOk="0">
                  <a:moveTo>
                    <a:pt x="0" y="22"/>
                  </a:moveTo>
                  <a:cubicBezTo>
                    <a:pt x="0" y="1046"/>
                    <a:pt x="0" y="1046"/>
                    <a:pt x="0" y="1046"/>
                  </a:cubicBezTo>
                  <a:cubicBezTo>
                    <a:pt x="77" y="1046"/>
                    <a:pt x="77" y="1046"/>
                    <a:pt x="77" y="1046"/>
                  </a:cubicBezTo>
                  <a:cubicBezTo>
                    <a:pt x="77" y="0"/>
                    <a:pt x="77" y="0"/>
                    <a:pt x="77" y="0"/>
                  </a:cubicBezTo>
                  <a:cubicBezTo>
                    <a:pt x="49" y="0"/>
                    <a:pt x="23" y="8"/>
                    <a:pt x="0" y="22"/>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45"/>
            <p:cNvSpPr/>
            <p:nvPr/>
          </p:nvSpPr>
          <p:spPr>
            <a:xfrm>
              <a:off x="2460748" y="3652453"/>
              <a:ext cx="254880" cy="85904"/>
            </a:xfrm>
            <a:custGeom>
              <a:avLst/>
              <a:gdLst/>
              <a:ahLst/>
              <a:cxnLst/>
              <a:rect l="l" t="t" r="r" b="b"/>
              <a:pathLst>
                <a:path w="899" h="302" extrusionOk="0">
                  <a:moveTo>
                    <a:pt x="862" y="302"/>
                  </a:moveTo>
                  <a:cubicBezTo>
                    <a:pt x="155" y="302"/>
                    <a:pt x="155" y="302"/>
                    <a:pt x="155" y="302"/>
                  </a:cubicBezTo>
                  <a:cubicBezTo>
                    <a:pt x="70" y="302"/>
                    <a:pt x="0" y="233"/>
                    <a:pt x="2" y="148"/>
                  </a:cubicBezTo>
                  <a:cubicBezTo>
                    <a:pt x="3" y="66"/>
                    <a:pt x="70" y="0"/>
                    <a:pt x="153" y="0"/>
                  </a:cubicBezTo>
                  <a:cubicBezTo>
                    <a:pt x="862" y="0"/>
                    <a:pt x="862" y="0"/>
                    <a:pt x="862" y="0"/>
                  </a:cubicBezTo>
                  <a:cubicBezTo>
                    <a:pt x="882" y="0"/>
                    <a:pt x="899" y="16"/>
                    <a:pt x="899" y="36"/>
                  </a:cubicBezTo>
                  <a:cubicBezTo>
                    <a:pt x="899" y="266"/>
                    <a:pt x="899" y="266"/>
                    <a:pt x="899" y="266"/>
                  </a:cubicBezTo>
                  <a:cubicBezTo>
                    <a:pt x="899" y="286"/>
                    <a:pt x="882" y="302"/>
                    <a:pt x="862" y="302"/>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45"/>
            <p:cNvSpPr/>
            <p:nvPr/>
          </p:nvSpPr>
          <p:spPr>
            <a:xfrm>
              <a:off x="2678812" y="3652453"/>
              <a:ext cx="36816" cy="85904"/>
            </a:xfrm>
            <a:custGeom>
              <a:avLst/>
              <a:gdLst/>
              <a:ahLst/>
              <a:cxnLst/>
              <a:rect l="l" t="t" r="r" b="b"/>
              <a:pathLst>
                <a:path w="130" h="302" extrusionOk="0">
                  <a:moveTo>
                    <a:pt x="130" y="36"/>
                  </a:moveTo>
                  <a:cubicBezTo>
                    <a:pt x="130" y="266"/>
                    <a:pt x="130" y="266"/>
                    <a:pt x="130" y="266"/>
                  </a:cubicBezTo>
                  <a:cubicBezTo>
                    <a:pt x="130" y="286"/>
                    <a:pt x="113" y="302"/>
                    <a:pt x="93" y="302"/>
                  </a:cubicBezTo>
                  <a:cubicBezTo>
                    <a:pt x="0" y="302"/>
                    <a:pt x="0" y="302"/>
                    <a:pt x="0" y="302"/>
                  </a:cubicBezTo>
                  <a:cubicBezTo>
                    <a:pt x="20" y="302"/>
                    <a:pt x="36" y="286"/>
                    <a:pt x="36" y="266"/>
                  </a:cubicBezTo>
                  <a:cubicBezTo>
                    <a:pt x="36" y="36"/>
                    <a:pt x="36" y="36"/>
                    <a:pt x="36" y="36"/>
                  </a:cubicBezTo>
                  <a:cubicBezTo>
                    <a:pt x="36" y="16"/>
                    <a:pt x="20" y="0"/>
                    <a:pt x="0" y="0"/>
                  </a:cubicBezTo>
                  <a:cubicBezTo>
                    <a:pt x="94" y="0"/>
                    <a:pt x="94" y="0"/>
                    <a:pt x="94" y="0"/>
                  </a:cubicBezTo>
                  <a:cubicBezTo>
                    <a:pt x="113" y="0"/>
                    <a:pt x="130" y="16"/>
                    <a:pt x="130" y="36"/>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45"/>
            <p:cNvSpPr/>
            <p:nvPr/>
          </p:nvSpPr>
          <p:spPr>
            <a:xfrm>
              <a:off x="2477740" y="3672277"/>
              <a:ext cx="237886" cy="45311"/>
            </a:xfrm>
            <a:custGeom>
              <a:avLst/>
              <a:gdLst/>
              <a:ahLst/>
              <a:cxnLst/>
              <a:rect l="l" t="t" r="r" b="b"/>
              <a:pathLst>
                <a:path w="839" h="159" extrusionOk="0">
                  <a:moveTo>
                    <a:pt x="839" y="0"/>
                  </a:moveTo>
                  <a:cubicBezTo>
                    <a:pt x="839" y="159"/>
                    <a:pt x="839" y="159"/>
                    <a:pt x="839" y="159"/>
                  </a:cubicBezTo>
                  <a:cubicBezTo>
                    <a:pt x="87" y="159"/>
                    <a:pt x="87" y="159"/>
                    <a:pt x="87" y="159"/>
                  </a:cubicBezTo>
                  <a:cubicBezTo>
                    <a:pt x="49" y="159"/>
                    <a:pt x="13" y="129"/>
                    <a:pt x="7" y="92"/>
                  </a:cubicBezTo>
                  <a:cubicBezTo>
                    <a:pt x="0" y="43"/>
                    <a:pt x="38" y="0"/>
                    <a:pt x="86" y="0"/>
                  </a:cubicBezTo>
                  <a:lnTo>
                    <a:pt x="839" y="0"/>
                  </a:ln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45"/>
            <p:cNvSpPr/>
            <p:nvPr/>
          </p:nvSpPr>
          <p:spPr>
            <a:xfrm>
              <a:off x="2540044" y="3672277"/>
              <a:ext cx="37760" cy="40592"/>
            </a:xfrm>
            <a:custGeom>
              <a:avLst/>
              <a:gdLst/>
              <a:ahLst/>
              <a:cxnLst/>
              <a:rect l="l" t="t" r="r" b="b"/>
              <a:pathLst>
                <a:path w="133" h="143" extrusionOk="0">
                  <a:moveTo>
                    <a:pt x="133" y="0"/>
                  </a:moveTo>
                  <a:cubicBezTo>
                    <a:pt x="133" y="119"/>
                    <a:pt x="133" y="119"/>
                    <a:pt x="133" y="119"/>
                  </a:cubicBezTo>
                  <a:cubicBezTo>
                    <a:pt x="133" y="132"/>
                    <a:pt x="122" y="143"/>
                    <a:pt x="109" y="143"/>
                  </a:cubicBezTo>
                  <a:cubicBezTo>
                    <a:pt x="24" y="143"/>
                    <a:pt x="24" y="143"/>
                    <a:pt x="24" y="143"/>
                  </a:cubicBezTo>
                  <a:cubicBezTo>
                    <a:pt x="11" y="143"/>
                    <a:pt x="0" y="132"/>
                    <a:pt x="0" y="119"/>
                  </a:cubicBezTo>
                  <a:cubicBezTo>
                    <a:pt x="0" y="0"/>
                    <a:pt x="0" y="0"/>
                    <a:pt x="0" y="0"/>
                  </a:cubicBezTo>
                  <a:lnTo>
                    <a:pt x="133" y="0"/>
                  </a:ln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45"/>
            <p:cNvSpPr/>
            <p:nvPr/>
          </p:nvSpPr>
          <p:spPr>
            <a:xfrm>
              <a:off x="2689196" y="3672277"/>
              <a:ext cx="26400" cy="45300"/>
            </a:xfrm>
            <a:prstGeom prst="rect">
              <a:avLst/>
            </a:pr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45"/>
            <p:cNvSpPr/>
            <p:nvPr/>
          </p:nvSpPr>
          <p:spPr>
            <a:xfrm>
              <a:off x="2575916" y="3440999"/>
              <a:ext cx="64192" cy="64191"/>
            </a:xfrm>
            <a:custGeom>
              <a:avLst/>
              <a:gdLst/>
              <a:ahLst/>
              <a:cxnLst/>
              <a:rect l="l" t="t" r="r" b="b"/>
              <a:pathLst>
                <a:path w="227" h="226" extrusionOk="0">
                  <a:moveTo>
                    <a:pt x="210" y="63"/>
                  </a:moveTo>
                  <a:cubicBezTo>
                    <a:pt x="164" y="63"/>
                    <a:pt x="164" y="63"/>
                    <a:pt x="164" y="63"/>
                  </a:cubicBezTo>
                  <a:cubicBezTo>
                    <a:pt x="164" y="17"/>
                    <a:pt x="164" y="17"/>
                    <a:pt x="164" y="17"/>
                  </a:cubicBezTo>
                  <a:cubicBezTo>
                    <a:pt x="164" y="7"/>
                    <a:pt x="157" y="0"/>
                    <a:pt x="147" y="0"/>
                  </a:cubicBezTo>
                  <a:cubicBezTo>
                    <a:pt x="80" y="0"/>
                    <a:pt x="80" y="0"/>
                    <a:pt x="80" y="0"/>
                  </a:cubicBezTo>
                  <a:cubicBezTo>
                    <a:pt x="71" y="0"/>
                    <a:pt x="64" y="7"/>
                    <a:pt x="64" y="17"/>
                  </a:cubicBezTo>
                  <a:cubicBezTo>
                    <a:pt x="64" y="63"/>
                    <a:pt x="64" y="63"/>
                    <a:pt x="64" y="63"/>
                  </a:cubicBezTo>
                  <a:cubicBezTo>
                    <a:pt x="17" y="63"/>
                    <a:pt x="17" y="63"/>
                    <a:pt x="17" y="63"/>
                  </a:cubicBezTo>
                  <a:cubicBezTo>
                    <a:pt x="8" y="63"/>
                    <a:pt x="0" y="70"/>
                    <a:pt x="0" y="80"/>
                  </a:cubicBezTo>
                  <a:cubicBezTo>
                    <a:pt x="0" y="146"/>
                    <a:pt x="0" y="146"/>
                    <a:pt x="0" y="146"/>
                  </a:cubicBezTo>
                  <a:cubicBezTo>
                    <a:pt x="0" y="156"/>
                    <a:pt x="8" y="163"/>
                    <a:pt x="17" y="163"/>
                  </a:cubicBezTo>
                  <a:cubicBezTo>
                    <a:pt x="64" y="163"/>
                    <a:pt x="64" y="163"/>
                    <a:pt x="64" y="163"/>
                  </a:cubicBezTo>
                  <a:cubicBezTo>
                    <a:pt x="64" y="210"/>
                    <a:pt x="64" y="210"/>
                    <a:pt x="64" y="210"/>
                  </a:cubicBezTo>
                  <a:cubicBezTo>
                    <a:pt x="64" y="219"/>
                    <a:pt x="71" y="226"/>
                    <a:pt x="80" y="226"/>
                  </a:cubicBezTo>
                  <a:cubicBezTo>
                    <a:pt x="147" y="226"/>
                    <a:pt x="147" y="226"/>
                    <a:pt x="147" y="226"/>
                  </a:cubicBezTo>
                  <a:cubicBezTo>
                    <a:pt x="157" y="226"/>
                    <a:pt x="164" y="219"/>
                    <a:pt x="164" y="210"/>
                  </a:cubicBezTo>
                  <a:cubicBezTo>
                    <a:pt x="164" y="163"/>
                    <a:pt x="164" y="163"/>
                    <a:pt x="164" y="163"/>
                  </a:cubicBezTo>
                  <a:cubicBezTo>
                    <a:pt x="210" y="163"/>
                    <a:pt x="210" y="163"/>
                    <a:pt x="210" y="163"/>
                  </a:cubicBezTo>
                  <a:cubicBezTo>
                    <a:pt x="220" y="163"/>
                    <a:pt x="227" y="156"/>
                    <a:pt x="227" y="146"/>
                  </a:cubicBezTo>
                  <a:cubicBezTo>
                    <a:pt x="227" y="80"/>
                    <a:pt x="227" y="80"/>
                    <a:pt x="227" y="80"/>
                  </a:cubicBezTo>
                  <a:cubicBezTo>
                    <a:pt x="227" y="70"/>
                    <a:pt x="220" y="63"/>
                    <a:pt x="210" y="6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45"/>
            <p:cNvSpPr/>
            <p:nvPr/>
          </p:nvSpPr>
          <p:spPr>
            <a:xfrm>
              <a:off x="2602348" y="3440999"/>
              <a:ext cx="37760" cy="64191"/>
            </a:xfrm>
            <a:custGeom>
              <a:avLst/>
              <a:gdLst/>
              <a:ahLst/>
              <a:cxnLst/>
              <a:rect l="l" t="t" r="r" b="b"/>
              <a:pathLst>
                <a:path w="136" h="226" extrusionOk="0">
                  <a:moveTo>
                    <a:pt x="136" y="79"/>
                  </a:moveTo>
                  <a:cubicBezTo>
                    <a:pt x="136" y="146"/>
                    <a:pt x="136" y="146"/>
                    <a:pt x="136" y="146"/>
                  </a:cubicBezTo>
                  <a:cubicBezTo>
                    <a:pt x="136" y="156"/>
                    <a:pt x="129" y="163"/>
                    <a:pt x="119" y="163"/>
                  </a:cubicBezTo>
                  <a:cubicBezTo>
                    <a:pt x="73" y="163"/>
                    <a:pt x="73" y="163"/>
                    <a:pt x="73" y="163"/>
                  </a:cubicBezTo>
                  <a:cubicBezTo>
                    <a:pt x="73" y="210"/>
                    <a:pt x="73" y="210"/>
                    <a:pt x="73" y="210"/>
                  </a:cubicBezTo>
                  <a:cubicBezTo>
                    <a:pt x="73" y="219"/>
                    <a:pt x="66" y="226"/>
                    <a:pt x="56" y="226"/>
                  </a:cubicBezTo>
                  <a:cubicBezTo>
                    <a:pt x="0" y="226"/>
                    <a:pt x="0" y="226"/>
                    <a:pt x="0" y="226"/>
                  </a:cubicBezTo>
                  <a:cubicBezTo>
                    <a:pt x="10" y="226"/>
                    <a:pt x="17" y="219"/>
                    <a:pt x="17" y="210"/>
                  </a:cubicBezTo>
                  <a:cubicBezTo>
                    <a:pt x="17" y="180"/>
                    <a:pt x="17" y="180"/>
                    <a:pt x="17" y="180"/>
                  </a:cubicBezTo>
                  <a:cubicBezTo>
                    <a:pt x="17" y="171"/>
                    <a:pt x="25" y="163"/>
                    <a:pt x="34" y="163"/>
                  </a:cubicBezTo>
                  <a:cubicBezTo>
                    <a:pt x="63" y="163"/>
                    <a:pt x="63" y="163"/>
                    <a:pt x="63" y="163"/>
                  </a:cubicBezTo>
                  <a:cubicBezTo>
                    <a:pt x="73" y="163"/>
                    <a:pt x="80" y="156"/>
                    <a:pt x="80" y="146"/>
                  </a:cubicBezTo>
                  <a:cubicBezTo>
                    <a:pt x="80" y="80"/>
                    <a:pt x="80" y="80"/>
                    <a:pt x="80" y="80"/>
                  </a:cubicBezTo>
                  <a:cubicBezTo>
                    <a:pt x="80" y="70"/>
                    <a:pt x="73" y="63"/>
                    <a:pt x="63" y="63"/>
                  </a:cubicBezTo>
                  <a:cubicBezTo>
                    <a:pt x="34" y="63"/>
                    <a:pt x="34" y="63"/>
                    <a:pt x="34" y="63"/>
                  </a:cubicBezTo>
                  <a:cubicBezTo>
                    <a:pt x="25" y="63"/>
                    <a:pt x="17" y="55"/>
                    <a:pt x="17" y="46"/>
                  </a:cubicBezTo>
                  <a:cubicBezTo>
                    <a:pt x="17" y="16"/>
                    <a:pt x="17" y="16"/>
                    <a:pt x="17" y="16"/>
                  </a:cubicBezTo>
                  <a:cubicBezTo>
                    <a:pt x="17" y="7"/>
                    <a:pt x="10" y="0"/>
                    <a:pt x="0" y="0"/>
                  </a:cubicBezTo>
                  <a:cubicBezTo>
                    <a:pt x="56" y="0"/>
                    <a:pt x="56" y="0"/>
                    <a:pt x="56" y="0"/>
                  </a:cubicBezTo>
                  <a:cubicBezTo>
                    <a:pt x="66" y="0"/>
                    <a:pt x="73" y="7"/>
                    <a:pt x="73" y="17"/>
                  </a:cubicBezTo>
                  <a:cubicBezTo>
                    <a:pt x="73" y="63"/>
                    <a:pt x="73" y="63"/>
                    <a:pt x="73" y="63"/>
                  </a:cubicBezTo>
                  <a:cubicBezTo>
                    <a:pt x="120" y="63"/>
                    <a:pt x="120" y="63"/>
                    <a:pt x="120" y="63"/>
                  </a:cubicBezTo>
                  <a:cubicBezTo>
                    <a:pt x="129" y="63"/>
                    <a:pt x="136" y="70"/>
                    <a:pt x="136" y="7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45"/>
            <p:cNvSpPr/>
            <p:nvPr/>
          </p:nvSpPr>
          <p:spPr>
            <a:xfrm>
              <a:off x="2599516" y="3686437"/>
              <a:ext cx="116112" cy="9440"/>
            </a:xfrm>
            <a:custGeom>
              <a:avLst/>
              <a:gdLst/>
              <a:ahLst/>
              <a:cxnLst/>
              <a:rect l="l" t="t" r="r" b="b"/>
              <a:pathLst>
                <a:path w="409" h="35" extrusionOk="0">
                  <a:moveTo>
                    <a:pt x="409" y="0"/>
                  </a:moveTo>
                  <a:cubicBezTo>
                    <a:pt x="19" y="0"/>
                    <a:pt x="19" y="0"/>
                    <a:pt x="19" y="0"/>
                  </a:cubicBezTo>
                  <a:cubicBezTo>
                    <a:pt x="10" y="0"/>
                    <a:pt x="2" y="6"/>
                    <a:pt x="1" y="15"/>
                  </a:cubicBezTo>
                  <a:cubicBezTo>
                    <a:pt x="0" y="26"/>
                    <a:pt x="8" y="35"/>
                    <a:pt x="19" y="35"/>
                  </a:cubicBezTo>
                  <a:cubicBezTo>
                    <a:pt x="409" y="35"/>
                    <a:pt x="409" y="35"/>
                    <a:pt x="409" y="35"/>
                  </a:cubicBezTo>
                  <a:lnTo>
                    <a:pt x="409" y="0"/>
                  </a:ln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45"/>
            <p:cNvSpPr/>
            <p:nvPr/>
          </p:nvSpPr>
          <p:spPr>
            <a:xfrm>
              <a:off x="2540044" y="3542006"/>
              <a:ext cx="37760" cy="156703"/>
            </a:xfrm>
            <a:custGeom>
              <a:avLst/>
              <a:gdLst/>
              <a:ahLst/>
              <a:cxnLst/>
              <a:rect l="l" t="t" r="r" b="b"/>
              <a:pathLst>
                <a:path w="133" h="550" extrusionOk="0">
                  <a:moveTo>
                    <a:pt x="109" y="550"/>
                  </a:moveTo>
                  <a:cubicBezTo>
                    <a:pt x="24" y="550"/>
                    <a:pt x="24" y="550"/>
                    <a:pt x="24" y="550"/>
                  </a:cubicBezTo>
                  <a:cubicBezTo>
                    <a:pt x="11" y="550"/>
                    <a:pt x="0" y="539"/>
                    <a:pt x="0" y="526"/>
                  </a:cubicBezTo>
                  <a:cubicBezTo>
                    <a:pt x="0" y="25"/>
                    <a:pt x="0" y="25"/>
                    <a:pt x="0" y="25"/>
                  </a:cubicBezTo>
                  <a:cubicBezTo>
                    <a:pt x="0" y="11"/>
                    <a:pt x="11" y="0"/>
                    <a:pt x="24" y="0"/>
                  </a:cubicBezTo>
                  <a:cubicBezTo>
                    <a:pt x="109" y="0"/>
                    <a:pt x="109" y="0"/>
                    <a:pt x="109" y="0"/>
                  </a:cubicBezTo>
                  <a:cubicBezTo>
                    <a:pt x="122" y="0"/>
                    <a:pt x="133" y="11"/>
                    <a:pt x="133" y="25"/>
                  </a:cubicBezTo>
                  <a:cubicBezTo>
                    <a:pt x="133" y="526"/>
                    <a:pt x="133" y="526"/>
                    <a:pt x="133" y="526"/>
                  </a:cubicBezTo>
                  <a:cubicBezTo>
                    <a:pt x="133" y="539"/>
                    <a:pt x="122" y="550"/>
                    <a:pt x="109" y="550"/>
                  </a:cubicBezTo>
                  <a:close/>
                </a:path>
              </a:pathLst>
            </a:custGeom>
            <a:solidFill>
              <a:srgbClr val="FF4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45"/>
            <p:cNvSpPr/>
            <p:nvPr/>
          </p:nvSpPr>
          <p:spPr>
            <a:xfrm>
              <a:off x="2552317" y="3542006"/>
              <a:ext cx="25488" cy="156703"/>
            </a:xfrm>
            <a:custGeom>
              <a:avLst/>
              <a:gdLst/>
              <a:ahLst/>
              <a:cxnLst/>
              <a:rect l="l" t="t" r="r" b="b"/>
              <a:pathLst>
                <a:path w="92" h="550" extrusionOk="0">
                  <a:moveTo>
                    <a:pt x="92" y="25"/>
                  </a:moveTo>
                  <a:cubicBezTo>
                    <a:pt x="92" y="526"/>
                    <a:pt x="92" y="526"/>
                    <a:pt x="92" y="526"/>
                  </a:cubicBezTo>
                  <a:cubicBezTo>
                    <a:pt x="92" y="539"/>
                    <a:pt x="82" y="550"/>
                    <a:pt x="68" y="550"/>
                  </a:cubicBezTo>
                  <a:cubicBezTo>
                    <a:pt x="0" y="550"/>
                    <a:pt x="0" y="550"/>
                    <a:pt x="0" y="550"/>
                  </a:cubicBezTo>
                  <a:cubicBezTo>
                    <a:pt x="14" y="550"/>
                    <a:pt x="25" y="539"/>
                    <a:pt x="25" y="526"/>
                  </a:cubicBezTo>
                  <a:cubicBezTo>
                    <a:pt x="25" y="24"/>
                    <a:pt x="25" y="24"/>
                    <a:pt x="25" y="24"/>
                  </a:cubicBezTo>
                  <a:cubicBezTo>
                    <a:pt x="25" y="11"/>
                    <a:pt x="14" y="0"/>
                    <a:pt x="0" y="0"/>
                  </a:cubicBezTo>
                  <a:cubicBezTo>
                    <a:pt x="68" y="0"/>
                    <a:pt x="68" y="0"/>
                    <a:pt x="68" y="0"/>
                  </a:cubicBezTo>
                  <a:cubicBezTo>
                    <a:pt x="82" y="0"/>
                    <a:pt x="92" y="11"/>
                    <a:pt x="92" y="25"/>
                  </a:cubicBezTo>
                  <a:close/>
                </a:path>
              </a:pathLst>
            </a:custGeom>
            <a:solidFill>
              <a:srgbClr val="FF4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45"/>
            <p:cNvSpPr/>
            <p:nvPr/>
          </p:nvSpPr>
          <p:spPr>
            <a:xfrm>
              <a:off x="2553260" y="3561830"/>
              <a:ext cx="10384" cy="84959"/>
            </a:xfrm>
            <a:custGeom>
              <a:avLst/>
              <a:gdLst/>
              <a:ahLst/>
              <a:cxnLst/>
              <a:rect l="l" t="t" r="r" b="b"/>
              <a:pathLst>
                <a:path w="35" h="296" extrusionOk="0">
                  <a:moveTo>
                    <a:pt x="0" y="276"/>
                  </a:moveTo>
                  <a:cubicBezTo>
                    <a:pt x="0" y="20"/>
                    <a:pt x="0" y="20"/>
                    <a:pt x="0" y="20"/>
                  </a:cubicBezTo>
                  <a:cubicBezTo>
                    <a:pt x="0" y="11"/>
                    <a:pt x="6" y="2"/>
                    <a:pt x="15" y="1"/>
                  </a:cubicBezTo>
                  <a:cubicBezTo>
                    <a:pt x="26" y="0"/>
                    <a:pt x="35" y="9"/>
                    <a:pt x="35" y="19"/>
                  </a:cubicBezTo>
                  <a:cubicBezTo>
                    <a:pt x="35" y="276"/>
                    <a:pt x="35" y="276"/>
                    <a:pt x="35" y="276"/>
                  </a:cubicBezTo>
                  <a:cubicBezTo>
                    <a:pt x="35" y="287"/>
                    <a:pt x="26" y="296"/>
                    <a:pt x="15" y="294"/>
                  </a:cubicBezTo>
                  <a:cubicBezTo>
                    <a:pt x="6" y="293"/>
                    <a:pt x="0" y="285"/>
                    <a:pt x="0" y="276"/>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45"/>
            <p:cNvSpPr/>
            <p:nvPr/>
          </p:nvSpPr>
          <p:spPr>
            <a:xfrm>
              <a:off x="2656156" y="3623189"/>
              <a:ext cx="37760" cy="10384"/>
            </a:xfrm>
            <a:custGeom>
              <a:avLst/>
              <a:gdLst/>
              <a:ahLst/>
              <a:cxnLst/>
              <a:rect l="l" t="t" r="r" b="b"/>
              <a:pathLst>
                <a:path w="134" h="35" extrusionOk="0">
                  <a:moveTo>
                    <a:pt x="115" y="35"/>
                  </a:moveTo>
                  <a:cubicBezTo>
                    <a:pt x="18" y="35"/>
                    <a:pt x="18" y="35"/>
                    <a:pt x="18" y="35"/>
                  </a:cubicBezTo>
                  <a:cubicBezTo>
                    <a:pt x="9" y="35"/>
                    <a:pt x="0" y="27"/>
                    <a:pt x="0" y="18"/>
                  </a:cubicBezTo>
                  <a:cubicBezTo>
                    <a:pt x="0" y="8"/>
                    <a:pt x="8" y="0"/>
                    <a:pt x="17" y="0"/>
                  </a:cubicBezTo>
                  <a:cubicBezTo>
                    <a:pt x="114" y="0"/>
                    <a:pt x="114" y="0"/>
                    <a:pt x="114" y="0"/>
                  </a:cubicBezTo>
                  <a:cubicBezTo>
                    <a:pt x="123" y="0"/>
                    <a:pt x="131" y="6"/>
                    <a:pt x="133" y="15"/>
                  </a:cubicBezTo>
                  <a:cubicBezTo>
                    <a:pt x="134" y="26"/>
                    <a:pt x="125" y="35"/>
                    <a:pt x="115" y="35"/>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45"/>
            <p:cNvSpPr/>
            <p:nvPr/>
          </p:nvSpPr>
          <p:spPr>
            <a:xfrm>
              <a:off x="2615564" y="3605254"/>
              <a:ext cx="79296" cy="10384"/>
            </a:xfrm>
            <a:custGeom>
              <a:avLst/>
              <a:gdLst/>
              <a:ahLst/>
              <a:cxnLst/>
              <a:rect l="l" t="t" r="r" b="b"/>
              <a:pathLst>
                <a:path w="278" h="35" extrusionOk="0">
                  <a:moveTo>
                    <a:pt x="259" y="35"/>
                  </a:moveTo>
                  <a:cubicBezTo>
                    <a:pt x="20" y="35"/>
                    <a:pt x="20" y="35"/>
                    <a:pt x="20" y="35"/>
                  </a:cubicBezTo>
                  <a:cubicBezTo>
                    <a:pt x="10" y="35"/>
                    <a:pt x="2" y="28"/>
                    <a:pt x="1" y="19"/>
                  </a:cubicBezTo>
                  <a:cubicBezTo>
                    <a:pt x="0" y="9"/>
                    <a:pt x="9" y="0"/>
                    <a:pt x="19" y="0"/>
                  </a:cubicBezTo>
                  <a:cubicBezTo>
                    <a:pt x="258" y="0"/>
                    <a:pt x="258" y="0"/>
                    <a:pt x="258" y="0"/>
                  </a:cubicBezTo>
                  <a:cubicBezTo>
                    <a:pt x="267" y="0"/>
                    <a:pt x="275" y="6"/>
                    <a:pt x="276" y="15"/>
                  </a:cubicBezTo>
                  <a:cubicBezTo>
                    <a:pt x="278" y="26"/>
                    <a:pt x="269" y="35"/>
                    <a:pt x="259" y="35"/>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45"/>
            <p:cNvSpPr/>
            <p:nvPr/>
          </p:nvSpPr>
          <p:spPr>
            <a:xfrm>
              <a:off x="2656156" y="3578822"/>
              <a:ext cx="37760" cy="10384"/>
            </a:xfrm>
            <a:custGeom>
              <a:avLst/>
              <a:gdLst/>
              <a:ahLst/>
              <a:cxnLst/>
              <a:rect l="l" t="t" r="r" b="b"/>
              <a:pathLst>
                <a:path w="133" h="35" extrusionOk="0">
                  <a:moveTo>
                    <a:pt x="115" y="35"/>
                  </a:moveTo>
                  <a:cubicBezTo>
                    <a:pt x="18" y="35"/>
                    <a:pt x="18" y="35"/>
                    <a:pt x="18" y="35"/>
                  </a:cubicBezTo>
                  <a:cubicBezTo>
                    <a:pt x="9" y="35"/>
                    <a:pt x="0" y="28"/>
                    <a:pt x="0" y="18"/>
                  </a:cubicBezTo>
                  <a:cubicBezTo>
                    <a:pt x="0" y="8"/>
                    <a:pt x="8" y="0"/>
                    <a:pt x="17" y="0"/>
                  </a:cubicBezTo>
                  <a:cubicBezTo>
                    <a:pt x="114" y="0"/>
                    <a:pt x="114" y="0"/>
                    <a:pt x="114" y="0"/>
                  </a:cubicBezTo>
                  <a:cubicBezTo>
                    <a:pt x="124" y="0"/>
                    <a:pt x="132" y="7"/>
                    <a:pt x="133" y="17"/>
                  </a:cubicBezTo>
                  <a:cubicBezTo>
                    <a:pt x="133" y="27"/>
                    <a:pt x="125" y="35"/>
                    <a:pt x="115" y="35"/>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45"/>
            <p:cNvSpPr/>
            <p:nvPr/>
          </p:nvSpPr>
          <p:spPr>
            <a:xfrm>
              <a:off x="2656156" y="3561830"/>
              <a:ext cx="37760" cy="9440"/>
            </a:xfrm>
            <a:custGeom>
              <a:avLst/>
              <a:gdLst/>
              <a:ahLst/>
              <a:cxnLst/>
              <a:rect l="l" t="t" r="r" b="b"/>
              <a:pathLst>
                <a:path w="133" h="35" extrusionOk="0">
                  <a:moveTo>
                    <a:pt x="115" y="35"/>
                  </a:moveTo>
                  <a:cubicBezTo>
                    <a:pt x="18" y="35"/>
                    <a:pt x="18" y="35"/>
                    <a:pt x="18" y="35"/>
                  </a:cubicBezTo>
                  <a:cubicBezTo>
                    <a:pt x="9" y="35"/>
                    <a:pt x="0" y="28"/>
                    <a:pt x="0" y="18"/>
                  </a:cubicBezTo>
                  <a:cubicBezTo>
                    <a:pt x="0" y="8"/>
                    <a:pt x="8" y="0"/>
                    <a:pt x="17" y="0"/>
                  </a:cubicBezTo>
                  <a:cubicBezTo>
                    <a:pt x="114" y="0"/>
                    <a:pt x="114" y="0"/>
                    <a:pt x="114" y="0"/>
                  </a:cubicBezTo>
                  <a:cubicBezTo>
                    <a:pt x="124" y="0"/>
                    <a:pt x="132" y="8"/>
                    <a:pt x="133" y="17"/>
                  </a:cubicBezTo>
                  <a:cubicBezTo>
                    <a:pt x="133" y="27"/>
                    <a:pt x="125" y="35"/>
                    <a:pt x="115" y="35"/>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45"/>
            <p:cNvSpPr/>
            <p:nvPr/>
          </p:nvSpPr>
          <p:spPr>
            <a:xfrm>
              <a:off x="2599516" y="3560885"/>
              <a:ext cx="31152" cy="24544"/>
            </a:xfrm>
            <a:custGeom>
              <a:avLst/>
              <a:gdLst/>
              <a:ahLst/>
              <a:cxnLst/>
              <a:rect l="l" t="t" r="r" b="b"/>
              <a:pathLst>
                <a:path w="111" h="86" extrusionOk="0">
                  <a:moveTo>
                    <a:pt x="43" y="86"/>
                  </a:moveTo>
                  <a:cubicBezTo>
                    <a:pt x="38" y="86"/>
                    <a:pt x="33" y="84"/>
                    <a:pt x="30" y="81"/>
                  </a:cubicBezTo>
                  <a:cubicBezTo>
                    <a:pt x="7" y="58"/>
                    <a:pt x="7" y="58"/>
                    <a:pt x="7" y="58"/>
                  </a:cubicBezTo>
                  <a:cubicBezTo>
                    <a:pt x="0" y="51"/>
                    <a:pt x="0" y="39"/>
                    <a:pt x="7" y="32"/>
                  </a:cubicBezTo>
                  <a:cubicBezTo>
                    <a:pt x="14" y="25"/>
                    <a:pt x="25" y="25"/>
                    <a:pt x="33" y="32"/>
                  </a:cubicBezTo>
                  <a:cubicBezTo>
                    <a:pt x="43" y="42"/>
                    <a:pt x="43" y="42"/>
                    <a:pt x="43" y="42"/>
                  </a:cubicBezTo>
                  <a:cubicBezTo>
                    <a:pt x="78" y="7"/>
                    <a:pt x="78" y="7"/>
                    <a:pt x="78" y="7"/>
                  </a:cubicBezTo>
                  <a:cubicBezTo>
                    <a:pt x="85" y="0"/>
                    <a:pt x="96" y="0"/>
                    <a:pt x="104" y="7"/>
                  </a:cubicBezTo>
                  <a:cubicBezTo>
                    <a:pt x="111" y="14"/>
                    <a:pt x="111" y="25"/>
                    <a:pt x="104" y="33"/>
                  </a:cubicBezTo>
                  <a:cubicBezTo>
                    <a:pt x="56" y="81"/>
                    <a:pt x="56" y="81"/>
                    <a:pt x="56" y="81"/>
                  </a:cubicBezTo>
                  <a:cubicBezTo>
                    <a:pt x="52" y="84"/>
                    <a:pt x="48" y="86"/>
                    <a:pt x="43" y="86"/>
                  </a:cubicBezTo>
                  <a:close/>
                </a:path>
              </a:pathLst>
            </a:custGeom>
            <a:solidFill>
              <a:srgbClr val="27E1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45"/>
          <p:cNvGrpSpPr/>
          <p:nvPr/>
        </p:nvGrpSpPr>
        <p:grpSpPr>
          <a:xfrm>
            <a:off x="335160" y="4505130"/>
            <a:ext cx="465580" cy="386689"/>
            <a:chOff x="3195179" y="3426838"/>
            <a:chExt cx="339839" cy="282255"/>
          </a:xfrm>
        </p:grpSpPr>
        <p:sp>
          <p:nvSpPr>
            <p:cNvPr id="684" name="Google Shape;684;p45"/>
            <p:cNvSpPr/>
            <p:nvPr/>
          </p:nvSpPr>
          <p:spPr>
            <a:xfrm>
              <a:off x="3220667" y="3677941"/>
              <a:ext cx="38704" cy="31152"/>
            </a:xfrm>
            <a:custGeom>
              <a:avLst/>
              <a:gdLst/>
              <a:ahLst/>
              <a:cxnLst/>
              <a:rect l="l" t="t" r="r" b="b"/>
              <a:pathLst>
                <a:path w="137" h="108" extrusionOk="0">
                  <a:moveTo>
                    <a:pt x="101" y="108"/>
                  </a:moveTo>
                  <a:cubicBezTo>
                    <a:pt x="36" y="108"/>
                    <a:pt x="36" y="108"/>
                    <a:pt x="36" y="108"/>
                  </a:cubicBezTo>
                  <a:cubicBezTo>
                    <a:pt x="24" y="108"/>
                    <a:pt x="13" y="99"/>
                    <a:pt x="12" y="87"/>
                  </a:cubicBezTo>
                  <a:cubicBezTo>
                    <a:pt x="0" y="0"/>
                    <a:pt x="0" y="0"/>
                    <a:pt x="0" y="0"/>
                  </a:cubicBezTo>
                  <a:cubicBezTo>
                    <a:pt x="137" y="0"/>
                    <a:pt x="137" y="0"/>
                    <a:pt x="137" y="0"/>
                  </a:cubicBezTo>
                  <a:cubicBezTo>
                    <a:pt x="125" y="87"/>
                    <a:pt x="125" y="87"/>
                    <a:pt x="125" y="87"/>
                  </a:cubicBezTo>
                  <a:cubicBezTo>
                    <a:pt x="123" y="99"/>
                    <a:pt x="113" y="108"/>
                    <a:pt x="101" y="108"/>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45"/>
            <p:cNvSpPr/>
            <p:nvPr/>
          </p:nvSpPr>
          <p:spPr>
            <a:xfrm>
              <a:off x="3231051" y="3677941"/>
              <a:ext cx="28320" cy="31152"/>
            </a:xfrm>
            <a:custGeom>
              <a:avLst/>
              <a:gdLst/>
              <a:ahLst/>
              <a:cxnLst/>
              <a:rect l="l" t="t" r="r" b="b"/>
              <a:pathLst>
                <a:path w="101" h="108" extrusionOk="0">
                  <a:moveTo>
                    <a:pt x="101" y="0"/>
                  </a:moveTo>
                  <a:cubicBezTo>
                    <a:pt x="89" y="87"/>
                    <a:pt x="89" y="87"/>
                    <a:pt x="89" y="87"/>
                  </a:cubicBezTo>
                  <a:cubicBezTo>
                    <a:pt x="87" y="99"/>
                    <a:pt x="77" y="108"/>
                    <a:pt x="65" y="108"/>
                  </a:cubicBezTo>
                  <a:cubicBezTo>
                    <a:pt x="0" y="108"/>
                    <a:pt x="0" y="108"/>
                    <a:pt x="0" y="108"/>
                  </a:cubicBezTo>
                  <a:cubicBezTo>
                    <a:pt x="0" y="107"/>
                    <a:pt x="0" y="108"/>
                    <a:pt x="0" y="108"/>
                  </a:cubicBezTo>
                  <a:cubicBezTo>
                    <a:pt x="10" y="106"/>
                    <a:pt x="19" y="98"/>
                    <a:pt x="20" y="87"/>
                  </a:cubicBezTo>
                  <a:cubicBezTo>
                    <a:pt x="32" y="0"/>
                    <a:pt x="32" y="0"/>
                    <a:pt x="32" y="0"/>
                  </a:cubicBezTo>
                  <a:lnTo>
                    <a:pt x="101" y="0"/>
                  </a:ln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45"/>
            <p:cNvSpPr/>
            <p:nvPr/>
          </p:nvSpPr>
          <p:spPr>
            <a:xfrm>
              <a:off x="3470827" y="3677941"/>
              <a:ext cx="39648" cy="31152"/>
            </a:xfrm>
            <a:custGeom>
              <a:avLst/>
              <a:gdLst/>
              <a:ahLst/>
              <a:cxnLst/>
              <a:rect l="l" t="t" r="r" b="b"/>
              <a:pathLst>
                <a:path w="137" h="108" extrusionOk="0">
                  <a:moveTo>
                    <a:pt x="101" y="108"/>
                  </a:moveTo>
                  <a:cubicBezTo>
                    <a:pt x="36" y="108"/>
                    <a:pt x="36" y="108"/>
                    <a:pt x="36" y="108"/>
                  </a:cubicBezTo>
                  <a:cubicBezTo>
                    <a:pt x="24" y="108"/>
                    <a:pt x="13" y="99"/>
                    <a:pt x="12" y="87"/>
                  </a:cubicBezTo>
                  <a:cubicBezTo>
                    <a:pt x="0" y="0"/>
                    <a:pt x="0" y="0"/>
                    <a:pt x="0" y="0"/>
                  </a:cubicBezTo>
                  <a:cubicBezTo>
                    <a:pt x="137" y="0"/>
                    <a:pt x="137" y="0"/>
                    <a:pt x="137" y="0"/>
                  </a:cubicBezTo>
                  <a:cubicBezTo>
                    <a:pt x="125" y="87"/>
                    <a:pt x="125" y="87"/>
                    <a:pt x="125" y="87"/>
                  </a:cubicBezTo>
                  <a:cubicBezTo>
                    <a:pt x="123" y="99"/>
                    <a:pt x="113" y="108"/>
                    <a:pt x="101" y="108"/>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45"/>
            <p:cNvSpPr/>
            <p:nvPr/>
          </p:nvSpPr>
          <p:spPr>
            <a:xfrm>
              <a:off x="3481211" y="3677941"/>
              <a:ext cx="29264" cy="31152"/>
            </a:xfrm>
            <a:custGeom>
              <a:avLst/>
              <a:gdLst/>
              <a:ahLst/>
              <a:cxnLst/>
              <a:rect l="l" t="t" r="r" b="b"/>
              <a:pathLst>
                <a:path w="101" h="108" extrusionOk="0">
                  <a:moveTo>
                    <a:pt x="101" y="0"/>
                  </a:moveTo>
                  <a:cubicBezTo>
                    <a:pt x="89" y="87"/>
                    <a:pt x="89" y="87"/>
                    <a:pt x="89" y="87"/>
                  </a:cubicBezTo>
                  <a:cubicBezTo>
                    <a:pt x="87" y="99"/>
                    <a:pt x="77" y="108"/>
                    <a:pt x="65" y="108"/>
                  </a:cubicBezTo>
                  <a:cubicBezTo>
                    <a:pt x="0" y="108"/>
                    <a:pt x="0" y="108"/>
                    <a:pt x="0" y="108"/>
                  </a:cubicBezTo>
                  <a:cubicBezTo>
                    <a:pt x="0" y="107"/>
                    <a:pt x="0" y="108"/>
                    <a:pt x="0" y="108"/>
                  </a:cubicBezTo>
                  <a:cubicBezTo>
                    <a:pt x="10" y="106"/>
                    <a:pt x="19" y="98"/>
                    <a:pt x="20" y="87"/>
                  </a:cubicBezTo>
                  <a:cubicBezTo>
                    <a:pt x="32" y="0"/>
                    <a:pt x="32" y="0"/>
                    <a:pt x="32" y="0"/>
                  </a:cubicBezTo>
                  <a:lnTo>
                    <a:pt x="101" y="0"/>
                  </a:ln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5"/>
            <p:cNvSpPr/>
            <p:nvPr/>
          </p:nvSpPr>
          <p:spPr>
            <a:xfrm>
              <a:off x="3309403" y="3444774"/>
              <a:ext cx="111300" cy="22800"/>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45"/>
            <p:cNvSpPr/>
            <p:nvPr/>
          </p:nvSpPr>
          <p:spPr>
            <a:xfrm>
              <a:off x="3400971" y="3444774"/>
              <a:ext cx="19800" cy="22800"/>
            </a:xfrm>
            <a:prstGeom prst="rect">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45"/>
            <p:cNvSpPr/>
            <p:nvPr/>
          </p:nvSpPr>
          <p:spPr>
            <a:xfrm>
              <a:off x="3346219" y="3440054"/>
              <a:ext cx="38705" cy="31152"/>
            </a:xfrm>
            <a:custGeom>
              <a:avLst/>
              <a:gdLst/>
              <a:ahLst/>
              <a:cxnLst/>
              <a:rect l="l" t="t" r="r" b="b"/>
              <a:pathLst>
                <a:path w="138" h="110" extrusionOk="0">
                  <a:moveTo>
                    <a:pt x="114" y="110"/>
                  </a:moveTo>
                  <a:cubicBezTo>
                    <a:pt x="24" y="110"/>
                    <a:pt x="24" y="110"/>
                    <a:pt x="24" y="110"/>
                  </a:cubicBezTo>
                  <a:cubicBezTo>
                    <a:pt x="11" y="110"/>
                    <a:pt x="0" y="99"/>
                    <a:pt x="0" y="86"/>
                  </a:cubicBezTo>
                  <a:cubicBezTo>
                    <a:pt x="0" y="24"/>
                    <a:pt x="0" y="24"/>
                    <a:pt x="0" y="24"/>
                  </a:cubicBezTo>
                  <a:cubicBezTo>
                    <a:pt x="0" y="11"/>
                    <a:pt x="11" y="0"/>
                    <a:pt x="24" y="0"/>
                  </a:cubicBezTo>
                  <a:cubicBezTo>
                    <a:pt x="114" y="0"/>
                    <a:pt x="114" y="0"/>
                    <a:pt x="114" y="0"/>
                  </a:cubicBezTo>
                  <a:cubicBezTo>
                    <a:pt x="127" y="0"/>
                    <a:pt x="138" y="11"/>
                    <a:pt x="138" y="24"/>
                  </a:cubicBezTo>
                  <a:cubicBezTo>
                    <a:pt x="138" y="86"/>
                    <a:pt x="138" y="86"/>
                    <a:pt x="138" y="86"/>
                  </a:cubicBezTo>
                  <a:cubicBezTo>
                    <a:pt x="138" y="99"/>
                    <a:pt x="127" y="110"/>
                    <a:pt x="114" y="110"/>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45"/>
            <p:cNvSpPr/>
            <p:nvPr/>
          </p:nvSpPr>
          <p:spPr>
            <a:xfrm>
              <a:off x="3361323" y="3440054"/>
              <a:ext cx="23600" cy="31152"/>
            </a:xfrm>
            <a:custGeom>
              <a:avLst/>
              <a:gdLst/>
              <a:ahLst/>
              <a:cxnLst/>
              <a:rect l="l" t="t" r="r" b="b"/>
              <a:pathLst>
                <a:path w="83" h="110" extrusionOk="0">
                  <a:moveTo>
                    <a:pt x="83" y="24"/>
                  </a:moveTo>
                  <a:cubicBezTo>
                    <a:pt x="83" y="86"/>
                    <a:pt x="83" y="86"/>
                    <a:pt x="83" y="86"/>
                  </a:cubicBezTo>
                  <a:cubicBezTo>
                    <a:pt x="83" y="99"/>
                    <a:pt x="72" y="110"/>
                    <a:pt x="59" y="110"/>
                  </a:cubicBezTo>
                  <a:cubicBezTo>
                    <a:pt x="0" y="110"/>
                    <a:pt x="0" y="110"/>
                    <a:pt x="0" y="110"/>
                  </a:cubicBezTo>
                  <a:cubicBezTo>
                    <a:pt x="14" y="110"/>
                    <a:pt x="25" y="99"/>
                    <a:pt x="25" y="86"/>
                  </a:cubicBezTo>
                  <a:cubicBezTo>
                    <a:pt x="25" y="24"/>
                    <a:pt x="25" y="24"/>
                    <a:pt x="25" y="24"/>
                  </a:cubicBezTo>
                  <a:cubicBezTo>
                    <a:pt x="25" y="11"/>
                    <a:pt x="14" y="0"/>
                    <a:pt x="0" y="0"/>
                  </a:cubicBezTo>
                  <a:cubicBezTo>
                    <a:pt x="59" y="0"/>
                    <a:pt x="59" y="0"/>
                    <a:pt x="59" y="0"/>
                  </a:cubicBezTo>
                  <a:cubicBezTo>
                    <a:pt x="72" y="0"/>
                    <a:pt x="83" y="11"/>
                    <a:pt x="83" y="24"/>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45"/>
            <p:cNvSpPr/>
            <p:nvPr/>
          </p:nvSpPr>
          <p:spPr>
            <a:xfrm>
              <a:off x="3195179" y="3435335"/>
              <a:ext cx="339837" cy="248269"/>
            </a:xfrm>
            <a:custGeom>
              <a:avLst/>
              <a:gdLst/>
              <a:ahLst/>
              <a:cxnLst/>
              <a:rect l="l" t="t" r="r" b="b"/>
              <a:pathLst>
                <a:path w="1197" h="872" extrusionOk="0">
                  <a:moveTo>
                    <a:pt x="1197" y="39"/>
                  </a:moveTo>
                  <a:cubicBezTo>
                    <a:pt x="1197" y="832"/>
                    <a:pt x="1197" y="832"/>
                    <a:pt x="1197" y="832"/>
                  </a:cubicBezTo>
                  <a:cubicBezTo>
                    <a:pt x="1197" y="854"/>
                    <a:pt x="1180" y="872"/>
                    <a:pt x="1158" y="872"/>
                  </a:cubicBezTo>
                  <a:cubicBezTo>
                    <a:pt x="40" y="872"/>
                    <a:pt x="40" y="872"/>
                    <a:pt x="40" y="872"/>
                  </a:cubicBezTo>
                  <a:cubicBezTo>
                    <a:pt x="18" y="872"/>
                    <a:pt x="0" y="854"/>
                    <a:pt x="0" y="832"/>
                  </a:cubicBezTo>
                  <a:cubicBezTo>
                    <a:pt x="0" y="39"/>
                    <a:pt x="0" y="39"/>
                    <a:pt x="0" y="39"/>
                  </a:cubicBezTo>
                  <a:cubicBezTo>
                    <a:pt x="0" y="17"/>
                    <a:pt x="18" y="0"/>
                    <a:pt x="40" y="0"/>
                  </a:cubicBezTo>
                  <a:cubicBezTo>
                    <a:pt x="388" y="0"/>
                    <a:pt x="388" y="0"/>
                    <a:pt x="388" y="0"/>
                  </a:cubicBezTo>
                  <a:cubicBezTo>
                    <a:pt x="401" y="0"/>
                    <a:pt x="412" y="10"/>
                    <a:pt x="412" y="24"/>
                  </a:cubicBezTo>
                  <a:cubicBezTo>
                    <a:pt x="412" y="187"/>
                    <a:pt x="412" y="187"/>
                    <a:pt x="412" y="187"/>
                  </a:cubicBezTo>
                  <a:cubicBezTo>
                    <a:pt x="786" y="187"/>
                    <a:pt x="786" y="187"/>
                    <a:pt x="786" y="187"/>
                  </a:cubicBezTo>
                  <a:cubicBezTo>
                    <a:pt x="786" y="24"/>
                    <a:pt x="786" y="24"/>
                    <a:pt x="786" y="24"/>
                  </a:cubicBezTo>
                  <a:cubicBezTo>
                    <a:pt x="786" y="10"/>
                    <a:pt x="797" y="0"/>
                    <a:pt x="810" y="0"/>
                  </a:cubicBezTo>
                  <a:cubicBezTo>
                    <a:pt x="1158" y="0"/>
                    <a:pt x="1158" y="0"/>
                    <a:pt x="1158" y="0"/>
                  </a:cubicBezTo>
                  <a:cubicBezTo>
                    <a:pt x="1180" y="0"/>
                    <a:pt x="1197" y="17"/>
                    <a:pt x="1197" y="39"/>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45"/>
            <p:cNvSpPr/>
            <p:nvPr/>
          </p:nvSpPr>
          <p:spPr>
            <a:xfrm>
              <a:off x="3218779" y="3435335"/>
              <a:ext cx="71744" cy="50032"/>
            </a:xfrm>
            <a:custGeom>
              <a:avLst/>
              <a:gdLst/>
              <a:ahLst/>
              <a:cxnLst/>
              <a:rect l="l" t="t" r="r" b="b"/>
              <a:pathLst>
                <a:path w="253" h="175" extrusionOk="0">
                  <a:moveTo>
                    <a:pt x="227" y="175"/>
                  </a:moveTo>
                  <a:cubicBezTo>
                    <a:pt x="27" y="175"/>
                    <a:pt x="27" y="175"/>
                    <a:pt x="27" y="175"/>
                  </a:cubicBezTo>
                  <a:cubicBezTo>
                    <a:pt x="12" y="175"/>
                    <a:pt x="0" y="163"/>
                    <a:pt x="0" y="149"/>
                  </a:cubicBezTo>
                  <a:cubicBezTo>
                    <a:pt x="0" y="0"/>
                    <a:pt x="0" y="0"/>
                    <a:pt x="0" y="0"/>
                  </a:cubicBezTo>
                  <a:cubicBezTo>
                    <a:pt x="253" y="0"/>
                    <a:pt x="253" y="0"/>
                    <a:pt x="253" y="0"/>
                  </a:cubicBezTo>
                  <a:cubicBezTo>
                    <a:pt x="253" y="149"/>
                    <a:pt x="253" y="149"/>
                    <a:pt x="253" y="149"/>
                  </a:cubicBezTo>
                  <a:cubicBezTo>
                    <a:pt x="253" y="163"/>
                    <a:pt x="241" y="175"/>
                    <a:pt x="227" y="175"/>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45"/>
            <p:cNvSpPr/>
            <p:nvPr/>
          </p:nvSpPr>
          <p:spPr>
            <a:xfrm>
              <a:off x="3440619" y="3435335"/>
              <a:ext cx="71744" cy="50032"/>
            </a:xfrm>
            <a:custGeom>
              <a:avLst/>
              <a:gdLst/>
              <a:ahLst/>
              <a:cxnLst/>
              <a:rect l="l" t="t" r="r" b="b"/>
              <a:pathLst>
                <a:path w="253" h="175" extrusionOk="0">
                  <a:moveTo>
                    <a:pt x="226" y="175"/>
                  </a:moveTo>
                  <a:cubicBezTo>
                    <a:pt x="26" y="175"/>
                    <a:pt x="26" y="175"/>
                    <a:pt x="26" y="175"/>
                  </a:cubicBezTo>
                  <a:cubicBezTo>
                    <a:pt x="12" y="175"/>
                    <a:pt x="0" y="163"/>
                    <a:pt x="0" y="149"/>
                  </a:cubicBezTo>
                  <a:cubicBezTo>
                    <a:pt x="0" y="0"/>
                    <a:pt x="0" y="0"/>
                    <a:pt x="0" y="0"/>
                  </a:cubicBezTo>
                  <a:cubicBezTo>
                    <a:pt x="253" y="0"/>
                    <a:pt x="253" y="0"/>
                    <a:pt x="253" y="0"/>
                  </a:cubicBezTo>
                  <a:cubicBezTo>
                    <a:pt x="253" y="149"/>
                    <a:pt x="253" y="149"/>
                    <a:pt x="253" y="149"/>
                  </a:cubicBezTo>
                  <a:cubicBezTo>
                    <a:pt x="253" y="163"/>
                    <a:pt x="241" y="175"/>
                    <a:pt x="226" y="175"/>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45"/>
            <p:cNvSpPr/>
            <p:nvPr/>
          </p:nvSpPr>
          <p:spPr>
            <a:xfrm>
              <a:off x="3493483" y="3435335"/>
              <a:ext cx="41536" cy="248269"/>
            </a:xfrm>
            <a:custGeom>
              <a:avLst/>
              <a:gdLst/>
              <a:ahLst/>
              <a:cxnLst/>
              <a:rect l="l" t="t" r="r" b="b"/>
              <a:pathLst>
                <a:path w="146" h="872" extrusionOk="0">
                  <a:moveTo>
                    <a:pt x="146" y="39"/>
                  </a:moveTo>
                  <a:cubicBezTo>
                    <a:pt x="146" y="832"/>
                    <a:pt x="146" y="832"/>
                    <a:pt x="146" y="832"/>
                  </a:cubicBezTo>
                  <a:cubicBezTo>
                    <a:pt x="146" y="854"/>
                    <a:pt x="129" y="872"/>
                    <a:pt x="107" y="872"/>
                  </a:cubicBezTo>
                  <a:cubicBezTo>
                    <a:pt x="0" y="872"/>
                    <a:pt x="0" y="872"/>
                    <a:pt x="0" y="872"/>
                  </a:cubicBezTo>
                  <a:cubicBezTo>
                    <a:pt x="21" y="872"/>
                    <a:pt x="39" y="854"/>
                    <a:pt x="39" y="832"/>
                  </a:cubicBezTo>
                  <a:cubicBezTo>
                    <a:pt x="39" y="39"/>
                    <a:pt x="39" y="39"/>
                    <a:pt x="39" y="39"/>
                  </a:cubicBezTo>
                  <a:cubicBezTo>
                    <a:pt x="39" y="17"/>
                    <a:pt x="21" y="0"/>
                    <a:pt x="0" y="0"/>
                  </a:cubicBezTo>
                  <a:cubicBezTo>
                    <a:pt x="107" y="0"/>
                    <a:pt x="107" y="0"/>
                    <a:pt x="107" y="0"/>
                  </a:cubicBezTo>
                  <a:cubicBezTo>
                    <a:pt x="129" y="0"/>
                    <a:pt x="146" y="17"/>
                    <a:pt x="146" y="39"/>
                  </a:cubicBezTo>
                  <a:close/>
                </a:path>
              </a:pathLst>
            </a:custGeom>
            <a:solidFill>
              <a:srgbClr val="BCEE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45"/>
            <p:cNvSpPr/>
            <p:nvPr/>
          </p:nvSpPr>
          <p:spPr>
            <a:xfrm>
              <a:off x="3319787" y="3527846"/>
              <a:ext cx="91568" cy="90623"/>
            </a:xfrm>
            <a:custGeom>
              <a:avLst/>
              <a:gdLst/>
              <a:ahLst/>
              <a:cxnLst/>
              <a:rect l="l" t="t" r="r" b="b"/>
              <a:pathLst>
                <a:path w="320" h="318" extrusionOk="0">
                  <a:moveTo>
                    <a:pt x="296" y="89"/>
                  </a:moveTo>
                  <a:cubicBezTo>
                    <a:pt x="229" y="89"/>
                    <a:pt x="229" y="89"/>
                    <a:pt x="229" y="89"/>
                  </a:cubicBezTo>
                  <a:cubicBezTo>
                    <a:pt x="229" y="24"/>
                    <a:pt x="229" y="24"/>
                    <a:pt x="229" y="24"/>
                  </a:cubicBezTo>
                  <a:cubicBezTo>
                    <a:pt x="229" y="11"/>
                    <a:pt x="218" y="0"/>
                    <a:pt x="205" y="0"/>
                  </a:cubicBezTo>
                  <a:cubicBezTo>
                    <a:pt x="112" y="0"/>
                    <a:pt x="112" y="0"/>
                    <a:pt x="112" y="0"/>
                  </a:cubicBezTo>
                  <a:cubicBezTo>
                    <a:pt x="99" y="0"/>
                    <a:pt x="89" y="11"/>
                    <a:pt x="89" y="24"/>
                  </a:cubicBezTo>
                  <a:cubicBezTo>
                    <a:pt x="89" y="89"/>
                    <a:pt x="89" y="89"/>
                    <a:pt x="89" y="89"/>
                  </a:cubicBezTo>
                  <a:cubicBezTo>
                    <a:pt x="24" y="89"/>
                    <a:pt x="24" y="89"/>
                    <a:pt x="24" y="89"/>
                  </a:cubicBezTo>
                  <a:cubicBezTo>
                    <a:pt x="10" y="89"/>
                    <a:pt x="0" y="99"/>
                    <a:pt x="0" y="113"/>
                  </a:cubicBezTo>
                  <a:cubicBezTo>
                    <a:pt x="0" y="205"/>
                    <a:pt x="0" y="205"/>
                    <a:pt x="0" y="205"/>
                  </a:cubicBezTo>
                  <a:cubicBezTo>
                    <a:pt x="0" y="219"/>
                    <a:pt x="10" y="229"/>
                    <a:pt x="24" y="229"/>
                  </a:cubicBezTo>
                  <a:cubicBezTo>
                    <a:pt x="89" y="229"/>
                    <a:pt x="89" y="229"/>
                    <a:pt x="89" y="229"/>
                  </a:cubicBezTo>
                  <a:cubicBezTo>
                    <a:pt x="89" y="294"/>
                    <a:pt x="89" y="294"/>
                    <a:pt x="89" y="294"/>
                  </a:cubicBezTo>
                  <a:cubicBezTo>
                    <a:pt x="89" y="307"/>
                    <a:pt x="99" y="318"/>
                    <a:pt x="112" y="318"/>
                  </a:cubicBezTo>
                  <a:cubicBezTo>
                    <a:pt x="205" y="318"/>
                    <a:pt x="205" y="318"/>
                    <a:pt x="205" y="318"/>
                  </a:cubicBezTo>
                  <a:cubicBezTo>
                    <a:pt x="218" y="318"/>
                    <a:pt x="229" y="307"/>
                    <a:pt x="229" y="294"/>
                  </a:cubicBezTo>
                  <a:cubicBezTo>
                    <a:pt x="229" y="229"/>
                    <a:pt x="229" y="229"/>
                    <a:pt x="229" y="229"/>
                  </a:cubicBezTo>
                  <a:cubicBezTo>
                    <a:pt x="296" y="229"/>
                    <a:pt x="296" y="229"/>
                    <a:pt x="296" y="229"/>
                  </a:cubicBezTo>
                  <a:cubicBezTo>
                    <a:pt x="310" y="229"/>
                    <a:pt x="320" y="219"/>
                    <a:pt x="320" y="205"/>
                  </a:cubicBezTo>
                  <a:cubicBezTo>
                    <a:pt x="320" y="112"/>
                    <a:pt x="320" y="112"/>
                    <a:pt x="320" y="112"/>
                  </a:cubicBezTo>
                  <a:cubicBezTo>
                    <a:pt x="320" y="99"/>
                    <a:pt x="309" y="89"/>
                    <a:pt x="296" y="89"/>
                  </a:cubicBezTo>
                  <a:close/>
                </a:path>
              </a:pathLst>
            </a:custGeom>
            <a:solidFill>
              <a:srgbClr val="FF4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45"/>
            <p:cNvSpPr/>
            <p:nvPr/>
          </p:nvSpPr>
          <p:spPr>
            <a:xfrm>
              <a:off x="3357547" y="3527846"/>
              <a:ext cx="53808" cy="90623"/>
            </a:xfrm>
            <a:custGeom>
              <a:avLst/>
              <a:gdLst/>
              <a:ahLst/>
              <a:cxnLst/>
              <a:rect l="l" t="t" r="r" b="b"/>
              <a:pathLst>
                <a:path w="189" h="318" extrusionOk="0">
                  <a:moveTo>
                    <a:pt x="189" y="112"/>
                  </a:moveTo>
                  <a:cubicBezTo>
                    <a:pt x="189" y="205"/>
                    <a:pt x="189" y="205"/>
                    <a:pt x="189" y="205"/>
                  </a:cubicBezTo>
                  <a:cubicBezTo>
                    <a:pt x="189" y="219"/>
                    <a:pt x="179" y="229"/>
                    <a:pt x="165" y="229"/>
                  </a:cubicBezTo>
                  <a:cubicBezTo>
                    <a:pt x="100" y="229"/>
                    <a:pt x="100" y="229"/>
                    <a:pt x="100" y="229"/>
                  </a:cubicBezTo>
                  <a:cubicBezTo>
                    <a:pt x="100" y="295"/>
                    <a:pt x="100" y="295"/>
                    <a:pt x="100" y="295"/>
                  </a:cubicBezTo>
                  <a:cubicBezTo>
                    <a:pt x="100" y="308"/>
                    <a:pt x="90" y="318"/>
                    <a:pt x="77" y="318"/>
                  </a:cubicBezTo>
                  <a:cubicBezTo>
                    <a:pt x="0" y="318"/>
                    <a:pt x="0" y="318"/>
                    <a:pt x="0" y="318"/>
                  </a:cubicBezTo>
                  <a:cubicBezTo>
                    <a:pt x="13" y="318"/>
                    <a:pt x="23" y="308"/>
                    <a:pt x="23" y="295"/>
                  </a:cubicBezTo>
                  <a:cubicBezTo>
                    <a:pt x="23" y="253"/>
                    <a:pt x="23" y="253"/>
                    <a:pt x="23" y="253"/>
                  </a:cubicBezTo>
                  <a:cubicBezTo>
                    <a:pt x="23" y="240"/>
                    <a:pt x="34" y="229"/>
                    <a:pt x="47" y="229"/>
                  </a:cubicBezTo>
                  <a:cubicBezTo>
                    <a:pt x="88" y="229"/>
                    <a:pt x="88" y="229"/>
                    <a:pt x="88" y="229"/>
                  </a:cubicBezTo>
                  <a:cubicBezTo>
                    <a:pt x="101" y="229"/>
                    <a:pt x="112" y="219"/>
                    <a:pt x="112" y="205"/>
                  </a:cubicBezTo>
                  <a:cubicBezTo>
                    <a:pt x="112" y="113"/>
                    <a:pt x="112" y="113"/>
                    <a:pt x="112" y="113"/>
                  </a:cubicBezTo>
                  <a:cubicBezTo>
                    <a:pt x="112" y="99"/>
                    <a:pt x="101" y="89"/>
                    <a:pt x="88" y="89"/>
                  </a:cubicBezTo>
                  <a:cubicBezTo>
                    <a:pt x="47" y="89"/>
                    <a:pt x="47" y="89"/>
                    <a:pt x="47" y="89"/>
                  </a:cubicBezTo>
                  <a:cubicBezTo>
                    <a:pt x="34" y="89"/>
                    <a:pt x="23" y="78"/>
                    <a:pt x="23" y="65"/>
                  </a:cubicBezTo>
                  <a:cubicBezTo>
                    <a:pt x="23" y="23"/>
                    <a:pt x="23" y="23"/>
                    <a:pt x="23" y="23"/>
                  </a:cubicBezTo>
                  <a:cubicBezTo>
                    <a:pt x="23" y="11"/>
                    <a:pt x="13" y="0"/>
                    <a:pt x="0" y="0"/>
                  </a:cubicBezTo>
                  <a:cubicBezTo>
                    <a:pt x="77" y="0"/>
                    <a:pt x="77" y="0"/>
                    <a:pt x="77" y="0"/>
                  </a:cubicBezTo>
                  <a:cubicBezTo>
                    <a:pt x="90" y="0"/>
                    <a:pt x="100" y="11"/>
                    <a:pt x="100" y="24"/>
                  </a:cubicBezTo>
                  <a:cubicBezTo>
                    <a:pt x="100" y="89"/>
                    <a:pt x="100" y="89"/>
                    <a:pt x="100" y="89"/>
                  </a:cubicBezTo>
                  <a:cubicBezTo>
                    <a:pt x="166" y="89"/>
                    <a:pt x="166" y="89"/>
                    <a:pt x="166" y="89"/>
                  </a:cubicBezTo>
                  <a:cubicBezTo>
                    <a:pt x="179" y="89"/>
                    <a:pt x="189" y="99"/>
                    <a:pt x="189" y="112"/>
                  </a:cubicBezTo>
                  <a:close/>
                </a:path>
              </a:pathLst>
            </a:custGeom>
            <a:solidFill>
              <a:srgbClr val="FF4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45"/>
            <p:cNvSpPr/>
            <p:nvPr/>
          </p:nvSpPr>
          <p:spPr>
            <a:xfrm>
              <a:off x="3218779" y="3426838"/>
              <a:ext cx="71744" cy="42480"/>
            </a:xfrm>
            <a:custGeom>
              <a:avLst/>
              <a:gdLst/>
              <a:ahLst/>
              <a:cxnLst/>
              <a:rect l="l" t="t" r="r" b="b"/>
              <a:pathLst>
                <a:path w="253" h="150" extrusionOk="0">
                  <a:moveTo>
                    <a:pt x="227" y="150"/>
                  </a:moveTo>
                  <a:cubicBezTo>
                    <a:pt x="27" y="150"/>
                    <a:pt x="27" y="150"/>
                    <a:pt x="27" y="150"/>
                  </a:cubicBezTo>
                  <a:cubicBezTo>
                    <a:pt x="12" y="150"/>
                    <a:pt x="0" y="138"/>
                    <a:pt x="0" y="123"/>
                  </a:cubicBezTo>
                  <a:cubicBezTo>
                    <a:pt x="0" y="27"/>
                    <a:pt x="0" y="27"/>
                    <a:pt x="0" y="27"/>
                  </a:cubicBezTo>
                  <a:cubicBezTo>
                    <a:pt x="0" y="12"/>
                    <a:pt x="12" y="0"/>
                    <a:pt x="27" y="0"/>
                  </a:cubicBezTo>
                  <a:cubicBezTo>
                    <a:pt x="227" y="0"/>
                    <a:pt x="227" y="0"/>
                    <a:pt x="227" y="0"/>
                  </a:cubicBezTo>
                  <a:cubicBezTo>
                    <a:pt x="241" y="0"/>
                    <a:pt x="253" y="12"/>
                    <a:pt x="253" y="27"/>
                  </a:cubicBezTo>
                  <a:cubicBezTo>
                    <a:pt x="253" y="124"/>
                    <a:pt x="253" y="124"/>
                    <a:pt x="253" y="124"/>
                  </a:cubicBezTo>
                  <a:cubicBezTo>
                    <a:pt x="253" y="138"/>
                    <a:pt x="241" y="150"/>
                    <a:pt x="227" y="150"/>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45"/>
            <p:cNvSpPr/>
            <p:nvPr/>
          </p:nvSpPr>
          <p:spPr>
            <a:xfrm>
              <a:off x="3260315" y="3426838"/>
              <a:ext cx="30208" cy="42480"/>
            </a:xfrm>
            <a:custGeom>
              <a:avLst/>
              <a:gdLst/>
              <a:ahLst/>
              <a:cxnLst/>
              <a:rect l="l" t="t" r="r" b="b"/>
              <a:pathLst>
                <a:path w="108" h="150" extrusionOk="0">
                  <a:moveTo>
                    <a:pt x="108" y="27"/>
                  </a:moveTo>
                  <a:cubicBezTo>
                    <a:pt x="108" y="123"/>
                    <a:pt x="108" y="123"/>
                    <a:pt x="108" y="123"/>
                  </a:cubicBezTo>
                  <a:cubicBezTo>
                    <a:pt x="108" y="138"/>
                    <a:pt x="96" y="150"/>
                    <a:pt x="82" y="150"/>
                  </a:cubicBezTo>
                  <a:cubicBezTo>
                    <a:pt x="0" y="150"/>
                    <a:pt x="0" y="150"/>
                    <a:pt x="0" y="150"/>
                  </a:cubicBezTo>
                  <a:cubicBezTo>
                    <a:pt x="14" y="150"/>
                    <a:pt x="26" y="138"/>
                    <a:pt x="26" y="124"/>
                  </a:cubicBezTo>
                  <a:cubicBezTo>
                    <a:pt x="26" y="26"/>
                    <a:pt x="26" y="26"/>
                    <a:pt x="26" y="26"/>
                  </a:cubicBezTo>
                  <a:cubicBezTo>
                    <a:pt x="26" y="12"/>
                    <a:pt x="14" y="0"/>
                    <a:pt x="0" y="0"/>
                  </a:cubicBezTo>
                  <a:cubicBezTo>
                    <a:pt x="82" y="0"/>
                    <a:pt x="82" y="0"/>
                    <a:pt x="82" y="0"/>
                  </a:cubicBezTo>
                  <a:cubicBezTo>
                    <a:pt x="96" y="0"/>
                    <a:pt x="108" y="12"/>
                    <a:pt x="108" y="27"/>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45"/>
            <p:cNvSpPr/>
            <p:nvPr/>
          </p:nvSpPr>
          <p:spPr>
            <a:xfrm>
              <a:off x="3440619" y="3426838"/>
              <a:ext cx="71744" cy="42480"/>
            </a:xfrm>
            <a:custGeom>
              <a:avLst/>
              <a:gdLst/>
              <a:ahLst/>
              <a:cxnLst/>
              <a:rect l="l" t="t" r="r" b="b"/>
              <a:pathLst>
                <a:path w="253" h="150" extrusionOk="0">
                  <a:moveTo>
                    <a:pt x="226" y="150"/>
                  </a:moveTo>
                  <a:cubicBezTo>
                    <a:pt x="26" y="150"/>
                    <a:pt x="26" y="150"/>
                    <a:pt x="26" y="150"/>
                  </a:cubicBezTo>
                  <a:cubicBezTo>
                    <a:pt x="12" y="150"/>
                    <a:pt x="0" y="138"/>
                    <a:pt x="0" y="123"/>
                  </a:cubicBezTo>
                  <a:cubicBezTo>
                    <a:pt x="0" y="27"/>
                    <a:pt x="0" y="27"/>
                    <a:pt x="0" y="27"/>
                  </a:cubicBezTo>
                  <a:cubicBezTo>
                    <a:pt x="0" y="12"/>
                    <a:pt x="12" y="0"/>
                    <a:pt x="26" y="0"/>
                  </a:cubicBezTo>
                  <a:cubicBezTo>
                    <a:pt x="226" y="0"/>
                    <a:pt x="226" y="0"/>
                    <a:pt x="226" y="0"/>
                  </a:cubicBezTo>
                  <a:cubicBezTo>
                    <a:pt x="241" y="0"/>
                    <a:pt x="253" y="12"/>
                    <a:pt x="253" y="27"/>
                  </a:cubicBezTo>
                  <a:cubicBezTo>
                    <a:pt x="253" y="123"/>
                    <a:pt x="253" y="123"/>
                    <a:pt x="253" y="123"/>
                  </a:cubicBezTo>
                  <a:cubicBezTo>
                    <a:pt x="253" y="138"/>
                    <a:pt x="241" y="150"/>
                    <a:pt x="226" y="150"/>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45"/>
            <p:cNvSpPr/>
            <p:nvPr/>
          </p:nvSpPr>
          <p:spPr>
            <a:xfrm>
              <a:off x="3481211" y="3426838"/>
              <a:ext cx="31152" cy="42480"/>
            </a:xfrm>
            <a:custGeom>
              <a:avLst/>
              <a:gdLst/>
              <a:ahLst/>
              <a:cxnLst/>
              <a:rect l="l" t="t" r="r" b="b"/>
              <a:pathLst>
                <a:path w="108" h="150" extrusionOk="0">
                  <a:moveTo>
                    <a:pt x="108" y="26"/>
                  </a:moveTo>
                  <a:cubicBezTo>
                    <a:pt x="108" y="124"/>
                    <a:pt x="108" y="124"/>
                    <a:pt x="108" y="124"/>
                  </a:cubicBezTo>
                  <a:cubicBezTo>
                    <a:pt x="108" y="138"/>
                    <a:pt x="96" y="150"/>
                    <a:pt x="81" y="150"/>
                  </a:cubicBezTo>
                  <a:cubicBezTo>
                    <a:pt x="0" y="150"/>
                    <a:pt x="0" y="150"/>
                    <a:pt x="0" y="150"/>
                  </a:cubicBezTo>
                  <a:cubicBezTo>
                    <a:pt x="14" y="150"/>
                    <a:pt x="26" y="138"/>
                    <a:pt x="26" y="124"/>
                  </a:cubicBezTo>
                  <a:cubicBezTo>
                    <a:pt x="26" y="26"/>
                    <a:pt x="26" y="26"/>
                    <a:pt x="26" y="26"/>
                  </a:cubicBezTo>
                  <a:cubicBezTo>
                    <a:pt x="26" y="12"/>
                    <a:pt x="14" y="0"/>
                    <a:pt x="0" y="0"/>
                  </a:cubicBezTo>
                  <a:cubicBezTo>
                    <a:pt x="81" y="0"/>
                    <a:pt x="81" y="0"/>
                    <a:pt x="81" y="0"/>
                  </a:cubicBezTo>
                  <a:cubicBezTo>
                    <a:pt x="96" y="0"/>
                    <a:pt x="108" y="12"/>
                    <a:pt x="108" y="26"/>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45"/>
            <p:cNvSpPr/>
            <p:nvPr/>
          </p:nvSpPr>
          <p:spPr>
            <a:xfrm>
              <a:off x="3222555" y="3626021"/>
              <a:ext cx="69856" cy="30208"/>
            </a:xfrm>
            <a:custGeom>
              <a:avLst/>
              <a:gdLst/>
              <a:ahLst/>
              <a:cxnLst/>
              <a:rect l="l" t="t" r="r" b="b"/>
              <a:pathLst>
                <a:path w="246" h="105" extrusionOk="0">
                  <a:moveTo>
                    <a:pt x="222" y="105"/>
                  </a:moveTo>
                  <a:cubicBezTo>
                    <a:pt x="24" y="105"/>
                    <a:pt x="24" y="105"/>
                    <a:pt x="24" y="105"/>
                  </a:cubicBezTo>
                  <a:cubicBezTo>
                    <a:pt x="11" y="105"/>
                    <a:pt x="0" y="94"/>
                    <a:pt x="0" y="81"/>
                  </a:cubicBezTo>
                  <a:cubicBezTo>
                    <a:pt x="0" y="24"/>
                    <a:pt x="0" y="24"/>
                    <a:pt x="0" y="24"/>
                  </a:cubicBezTo>
                  <a:cubicBezTo>
                    <a:pt x="0" y="11"/>
                    <a:pt x="11" y="0"/>
                    <a:pt x="24" y="0"/>
                  </a:cubicBezTo>
                  <a:cubicBezTo>
                    <a:pt x="222" y="0"/>
                    <a:pt x="222" y="0"/>
                    <a:pt x="222" y="0"/>
                  </a:cubicBezTo>
                  <a:cubicBezTo>
                    <a:pt x="235" y="0"/>
                    <a:pt x="246" y="11"/>
                    <a:pt x="246" y="24"/>
                  </a:cubicBezTo>
                  <a:cubicBezTo>
                    <a:pt x="246" y="81"/>
                    <a:pt x="246" y="81"/>
                    <a:pt x="246" y="81"/>
                  </a:cubicBezTo>
                  <a:cubicBezTo>
                    <a:pt x="246" y="94"/>
                    <a:pt x="235" y="105"/>
                    <a:pt x="222" y="105"/>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45"/>
            <p:cNvSpPr/>
            <p:nvPr/>
          </p:nvSpPr>
          <p:spPr>
            <a:xfrm>
              <a:off x="3266923" y="3626021"/>
              <a:ext cx="25488" cy="30208"/>
            </a:xfrm>
            <a:custGeom>
              <a:avLst/>
              <a:gdLst/>
              <a:ahLst/>
              <a:cxnLst/>
              <a:rect l="l" t="t" r="r" b="b"/>
              <a:pathLst>
                <a:path w="90" h="105" extrusionOk="0">
                  <a:moveTo>
                    <a:pt x="90" y="24"/>
                  </a:moveTo>
                  <a:cubicBezTo>
                    <a:pt x="90" y="81"/>
                    <a:pt x="90" y="81"/>
                    <a:pt x="90" y="81"/>
                  </a:cubicBezTo>
                  <a:cubicBezTo>
                    <a:pt x="90" y="94"/>
                    <a:pt x="79" y="105"/>
                    <a:pt x="66" y="105"/>
                  </a:cubicBezTo>
                  <a:cubicBezTo>
                    <a:pt x="0" y="105"/>
                    <a:pt x="0" y="105"/>
                    <a:pt x="0" y="105"/>
                  </a:cubicBezTo>
                  <a:cubicBezTo>
                    <a:pt x="14" y="105"/>
                    <a:pt x="24" y="94"/>
                    <a:pt x="24" y="81"/>
                  </a:cubicBezTo>
                  <a:cubicBezTo>
                    <a:pt x="24" y="24"/>
                    <a:pt x="24" y="24"/>
                    <a:pt x="24" y="24"/>
                  </a:cubicBezTo>
                  <a:cubicBezTo>
                    <a:pt x="24" y="11"/>
                    <a:pt x="14" y="0"/>
                    <a:pt x="0" y="0"/>
                  </a:cubicBezTo>
                  <a:cubicBezTo>
                    <a:pt x="66" y="0"/>
                    <a:pt x="66" y="0"/>
                    <a:pt x="66" y="0"/>
                  </a:cubicBezTo>
                  <a:cubicBezTo>
                    <a:pt x="79" y="0"/>
                    <a:pt x="90" y="11"/>
                    <a:pt x="90" y="24"/>
                  </a:cubicBezTo>
                  <a:close/>
                </a:path>
              </a:pathLst>
            </a:custGeom>
            <a:solidFill>
              <a:srgbClr val="00BA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45"/>
            <p:cNvSpPr/>
            <p:nvPr/>
          </p:nvSpPr>
          <p:spPr>
            <a:xfrm>
              <a:off x="3445339" y="3651509"/>
              <a:ext cx="72688" cy="10384"/>
            </a:xfrm>
            <a:custGeom>
              <a:avLst/>
              <a:gdLst/>
              <a:ahLst/>
              <a:cxnLst/>
              <a:rect l="l" t="t" r="r" b="b"/>
              <a:pathLst>
                <a:path w="255" h="35" extrusionOk="0">
                  <a:moveTo>
                    <a:pt x="236" y="35"/>
                  </a:moveTo>
                  <a:cubicBezTo>
                    <a:pt x="19" y="35"/>
                    <a:pt x="19" y="35"/>
                    <a:pt x="19" y="35"/>
                  </a:cubicBezTo>
                  <a:cubicBezTo>
                    <a:pt x="10" y="35"/>
                    <a:pt x="2" y="28"/>
                    <a:pt x="1" y="19"/>
                  </a:cubicBezTo>
                  <a:cubicBezTo>
                    <a:pt x="0" y="9"/>
                    <a:pt x="8" y="0"/>
                    <a:pt x="19" y="0"/>
                  </a:cubicBezTo>
                  <a:cubicBezTo>
                    <a:pt x="236" y="0"/>
                    <a:pt x="236" y="0"/>
                    <a:pt x="236" y="0"/>
                  </a:cubicBezTo>
                  <a:cubicBezTo>
                    <a:pt x="245" y="0"/>
                    <a:pt x="253" y="6"/>
                    <a:pt x="254" y="15"/>
                  </a:cubicBezTo>
                  <a:cubicBezTo>
                    <a:pt x="255" y="26"/>
                    <a:pt x="247" y="35"/>
                    <a:pt x="236" y="35"/>
                  </a:cubicBezTo>
                  <a:close/>
                </a:path>
              </a:pathLst>
            </a:cu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45"/>
            <p:cNvSpPr/>
            <p:nvPr/>
          </p:nvSpPr>
          <p:spPr>
            <a:xfrm>
              <a:off x="3470827" y="3631685"/>
              <a:ext cx="46256" cy="10384"/>
            </a:xfrm>
            <a:custGeom>
              <a:avLst/>
              <a:gdLst/>
              <a:ahLst/>
              <a:cxnLst/>
              <a:rect l="l" t="t" r="r" b="b"/>
              <a:pathLst>
                <a:path w="162" h="35" extrusionOk="0">
                  <a:moveTo>
                    <a:pt x="144" y="35"/>
                  </a:moveTo>
                  <a:cubicBezTo>
                    <a:pt x="19" y="35"/>
                    <a:pt x="19" y="35"/>
                    <a:pt x="19" y="35"/>
                  </a:cubicBezTo>
                  <a:cubicBezTo>
                    <a:pt x="9" y="35"/>
                    <a:pt x="1" y="27"/>
                    <a:pt x="0" y="18"/>
                  </a:cubicBezTo>
                  <a:cubicBezTo>
                    <a:pt x="0" y="8"/>
                    <a:pt x="8" y="0"/>
                    <a:pt x="18" y="0"/>
                  </a:cubicBezTo>
                  <a:cubicBezTo>
                    <a:pt x="143" y="0"/>
                    <a:pt x="143" y="0"/>
                    <a:pt x="143" y="0"/>
                  </a:cubicBezTo>
                  <a:cubicBezTo>
                    <a:pt x="153" y="0"/>
                    <a:pt x="161" y="7"/>
                    <a:pt x="162" y="17"/>
                  </a:cubicBezTo>
                  <a:cubicBezTo>
                    <a:pt x="162" y="27"/>
                    <a:pt x="154" y="35"/>
                    <a:pt x="144" y="35"/>
                  </a:cubicBezTo>
                  <a:close/>
                </a:path>
              </a:pathLst>
            </a:custGeom>
            <a:solidFill>
              <a:srgbClr val="64B9F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2893;p73">
            <a:extLst>
              <a:ext uri="{FF2B5EF4-FFF2-40B4-BE49-F238E27FC236}">
                <a16:creationId xmlns:a16="http://schemas.microsoft.com/office/drawing/2014/main" id="{5A90FEBA-3280-4D7C-A84A-15C8902CF753}"/>
              </a:ext>
            </a:extLst>
          </p:cNvPr>
          <p:cNvGrpSpPr/>
          <p:nvPr/>
        </p:nvGrpSpPr>
        <p:grpSpPr>
          <a:xfrm>
            <a:off x="8041238" y="1669438"/>
            <a:ext cx="492689" cy="2025105"/>
            <a:chOff x="4942198" y="2471366"/>
            <a:chExt cx="492689" cy="2025105"/>
          </a:xfrm>
        </p:grpSpPr>
        <p:sp>
          <p:nvSpPr>
            <p:cNvPr id="63" name="Google Shape;2894;p73">
              <a:extLst>
                <a:ext uri="{FF2B5EF4-FFF2-40B4-BE49-F238E27FC236}">
                  <a16:creationId xmlns:a16="http://schemas.microsoft.com/office/drawing/2014/main" id="{BC3CF724-02E8-4429-832E-78664537C9C1}"/>
                </a:ext>
              </a:extLst>
            </p:cNvPr>
            <p:cNvSpPr/>
            <p:nvPr/>
          </p:nvSpPr>
          <p:spPr>
            <a:xfrm>
              <a:off x="5041009" y="2471366"/>
              <a:ext cx="310166" cy="345005"/>
            </a:xfrm>
            <a:custGeom>
              <a:avLst/>
              <a:gdLst/>
              <a:ahLst/>
              <a:cxnLst/>
              <a:rect l="l" t="t" r="r" b="b"/>
              <a:pathLst>
                <a:path w="730" h="812" extrusionOk="0">
                  <a:moveTo>
                    <a:pt x="721" y="701"/>
                  </a:moveTo>
                  <a:cubicBezTo>
                    <a:pt x="715" y="667"/>
                    <a:pt x="700" y="635"/>
                    <a:pt x="673" y="613"/>
                  </a:cubicBezTo>
                  <a:cubicBezTo>
                    <a:pt x="667" y="608"/>
                    <a:pt x="660" y="603"/>
                    <a:pt x="655" y="597"/>
                  </a:cubicBezTo>
                  <a:cubicBezTo>
                    <a:pt x="633" y="575"/>
                    <a:pt x="631" y="540"/>
                    <a:pt x="631" y="509"/>
                  </a:cubicBezTo>
                  <a:cubicBezTo>
                    <a:pt x="632" y="477"/>
                    <a:pt x="632" y="443"/>
                    <a:pt x="611" y="419"/>
                  </a:cubicBezTo>
                  <a:cubicBezTo>
                    <a:pt x="601" y="407"/>
                    <a:pt x="588" y="399"/>
                    <a:pt x="576" y="390"/>
                  </a:cubicBezTo>
                  <a:cubicBezTo>
                    <a:pt x="536" y="357"/>
                    <a:pt x="531" y="309"/>
                    <a:pt x="524" y="261"/>
                  </a:cubicBezTo>
                  <a:cubicBezTo>
                    <a:pt x="520" y="228"/>
                    <a:pt x="515" y="195"/>
                    <a:pt x="501" y="165"/>
                  </a:cubicBezTo>
                  <a:cubicBezTo>
                    <a:pt x="500" y="163"/>
                    <a:pt x="499" y="160"/>
                    <a:pt x="497" y="158"/>
                  </a:cubicBezTo>
                  <a:cubicBezTo>
                    <a:pt x="490" y="137"/>
                    <a:pt x="481" y="117"/>
                    <a:pt x="468" y="98"/>
                  </a:cubicBezTo>
                  <a:cubicBezTo>
                    <a:pt x="444" y="64"/>
                    <a:pt x="414" y="45"/>
                    <a:pt x="373" y="37"/>
                  </a:cubicBezTo>
                  <a:cubicBezTo>
                    <a:pt x="354" y="34"/>
                    <a:pt x="336" y="30"/>
                    <a:pt x="317" y="34"/>
                  </a:cubicBezTo>
                  <a:cubicBezTo>
                    <a:pt x="314" y="34"/>
                    <a:pt x="310" y="35"/>
                    <a:pt x="307" y="35"/>
                  </a:cubicBezTo>
                  <a:cubicBezTo>
                    <a:pt x="304" y="34"/>
                    <a:pt x="302" y="33"/>
                    <a:pt x="299" y="31"/>
                  </a:cubicBezTo>
                  <a:cubicBezTo>
                    <a:pt x="237" y="0"/>
                    <a:pt x="148" y="51"/>
                    <a:pt x="105" y="94"/>
                  </a:cubicBezTo>
                  <a:cubicBezTo>
                    <a:pt x="94" y="106"/>
                    <a:pt x="84" y="118"/>
                    <a:pt x="77" y="130"/>
                  </a:cubicBezTo>
                  <a:cubicBezTo>
                    <a:pt x="58" y="155"/>
                    <a:pt x="41" y="183"/>
                    <a:pt x="28" y="209"/>
                  </a:cubicBezTo>
                  <a:cubicBezTo>
                    <a:pt x="11" y="243"/>
                    <a:pt x="1" y="282"/>
                    <a:pt x="13" y="318"/>
                  </a:cubicBezTo>
                  <a:cubicBezTo>
                    <a:pt x="16" y="328"/>
                    <a:pt x="22" y="338"/>
                    <a:pt x="25" y="348"/>
                  </a:cubicBezTo>
                  <a:cubicBezTo>
                    <a:pt x="31" y="365"/>
                    <a:pt x="33" y="383"/>
                    <a:pt x="30" y="400"/>
                  </a:cubicBezTo>
                  <a:cubicBezTo>
                    <a:pt x="26" y="423"/>
                    <a:pt x="14" y="444"/>
                    <a:pt x="8" y="466"/>
                  </a:cubicBezTo>
                  <a:cubicBezTo>
                    <a:pt x="0" y="502"/>
                    <a:pt x="10" y="542"/>
                    <a:pt x="34" y="571"/>
                  </a:cubicBezTo>
                  <a:cubicBezTo>
                    <a:pt x="46" y="584"/>
                    <a:pt x="60" y="595"/>
                    <a:pt x="71" y="610"/>
                  </a:cubicBezTo>
                  <a:cubicBezTo>
                    <a:pt x="80" y="624"/>
                    <a:pt x="85" y="640"/>
                    <a:pt x="93" y="656"/>
                  </a:cubicBezTo>
                  <a:cubicBezTo>
                    <a:pt x="111" y="693"/>
                    <a:pt x="151" y="703"/>
                    <a:pt x="188" y="714"/>
                  </a:cubicBezTo>
                  <a:cubicBezTo>
                    <a:pt x="254" y="735"/>
                    <a:pt x="321" y="752"/>
                    <a:pt x="389" y="765"/>
                  </a:cubicBezTo>
                  <a:cubicBezTo>
                    <a:pt x="423" y="772"/>
                    <a:pt x="456" y="778"/>
                    <a:pt x="490" y="783"/>
                  </a:cubicBezTo>
                  <a:cubicBezTo>
                    <a:pt x="521" y="787"/>
                    <a:pt x="551" y="792"/>
                    <a:pt x="582" y="797"/>
                  </a:cubicBezTo>
                  <a:cubicBezTo>
                    <a:pt x="613" y="802"/>
                    <a:pt x="643" y="812"/>
                    <a:pt x="675" y="810"/>
                  </a:cubicBezTo>
                  <a:cubicBezTo>
                    <a:pt x="686" y="809"/>
                    <a:pt x="699" y="806"/>
                    <a:pt x="708" y="798"/>
                  </a:cubicBezTo>
                  <a:cubicBezTo>
                    <a:pt x="730" y="778"/>
                    <a:pt x="726" y="727"/>
                    <a:pt x="721" y="70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895;p73">
              <a:extLst>
                <a:ext uri="{FF2B5EF4-FFF2-40B4-BE49-F238E27FC236}">
                  <a16:creationId xmlns:a16="http://schemas.microsoft.com/office/drawing/2014/main" id="{43637F98-2DD6-43CF-A8C4-622BF9EBE8AF}"/>
                </a:ext>
              </a:extLst>
            </p:cNvPr>
            <p:cNvSpPr/>
            <p:nvPr/>
          </p:nvSpPr>
          <p:spPr>
            <a:xfrm>
              <a:off x="5221503" y="3924532"/>
              <a:ext cx="115516" cy="487341"/>
            </a:xfrm>
            <a:custGeom>
              <a:avLst/>
              <a:gdLst/>
              <a:ahLst/>
              <a:cxnLst/>
              <a:rect l="l" t="t" r="r" b="b"/>
              <a:pathLst>
                <a:path w="274" h="1147" extrusionOk="0">
                  <a:moveTo>
                    <a:pt x="150" y="1144"/>
                  </a:moveTo>
                  <a:cubicBezTo>
                    <a:pt x="148" y="1144"/>
                    <a:pt x="145" y="1145"/>
                    <a:pt x="143" y="1145"/>
                  </a:cubicBezTo>
                  <a:cubicBezTo>
                    <a:pt x="123" y="1147"/>
                    <a:pt x="100" y="1145"/>
                    <a:pt x="81" y="1141"/>
                  </a:cubicBezTo>
                  <a:cubicBezTo>
                    <a:pt x="63" y="1137"/>
                    <a:pt x="60" y="1115"/>
                    <a:pt x="59" y="1099"/>
                  </a:cubicBezTo>
                  <a:cubicBezTo>
                    <a:pt x="50" y="1030"/>
                    <a:pt x="42" y="961"/>
                    <a:pt x="34" y="893"/>
                  </a:cubicBezTo>
                  <a:cubicBezTo>
                    <a:pt x="25" y="808"/>
                    <a:pt x="21" y="721"/>
                    <a:pt x="15" y="636"/>
                  </a:cubicBezTo>
                  <a:cubicBezTo>
                    <a:pt x="9" y="549"/>
                    <a:pt x="4" y="461"/>
                    <a:pt x="2" y="374"/>
                  </a:cubicBezTo>
                  <a:cubicBezTo>
                    <a:pt x="0" y="287"/>
                    <a:pt x="0" y="199"/>
                    <a:pt x="21" y="115"/>
                  </a:cubicBezTo>
                  <a:cubicBezTo>
                    <a:pt x="37" y="55"/>
                    <a:pt x="97" y="0"/>
                    <a:pt x="161" y="17"/>
                  </a:cubicBezTo>
                  <a:cubicBezTo>
                    <a:pt x="211" y="29"/>
                    <a:pt x="247" y="78"/>
                    <a:pt x="260" y="129"/>
                  </a:cubicBezTo>
                  <a:cubicBezTo>
                    <a:pt x="274" y="181"/>
                    <a:pt x="269" y="235"/>
                    <a:pt x="265" y="289"/>
                  </a:cubicBezTo>
                  <a:cubicBezTo>
                    <a:pt x="246" y="516"/>
                    <a:pt x="236" y="747"/>
                    <a:pt x="209" y="972"/>
                  </a:cubicBezTo>
                  <a:cubicBezTo>
                    <a:pt x="204" y="1009"/>
                    <a:pt x="199" y="1046"/>
                    <a:pt x="197" y="1083"/>
                  </a:cubicBezTo>
                  <a:cubicBezTo>
                    <a:pt x="196" y="1104"/>
                    <a:pt x="196" y="1123"/>
                    <a:pt x="176" y="1135"/>
                  </a:cubicBezTo>
                  <a:cubicBezTo>
                    <a:pt x="168" y="1140"/>
                    <a:pt x="159" y="1143"/>
                    <a:pt x="150" y="1144"/>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896;p73">
              <a:extLst>
                <a:ext uri="{FF2B5EF4-FFF2-40B4-BE49-F238E27FC236}">
                  <a16:creationId xmlns:a16="http://schemas.microsoft.com/office/drawing/2014/main" id="{0016AE17-8E23-4714-A386-B9917CF188AD}"/>
                </a:ext>
              </a:extLst>
            </p:cNvPr>
            <p:cNvSpPr/>
            <p:nvPr/>
          </p:nvSpPr>
          <p:spPr>
            <a:xfrm>
              <a:off x="5233360" y="4383011"/>
              <a:ext cx="135733" cy="112986"/>
            </a:xfrm>
            <a:custGeom>
              <a:avLst/>
              <a:gdLst/>
              <a:ahLst/>
              <a:cxnLst/>
              <a:rect l="l" t="t" r="r" b="b"/>
              <a:pathLst>
                <a:path w="317" h="268" extrusionOk="0">
                  <a:moveTo>
                    <a:pt x="313" y="268"/>
                  </a:moveTo>
                  <a:cubicBezTo>
                    <a:pt x="313" y="268"/>
                    <a:pt x="313" y="268"/>
                    <a:pt x="313" y="268"/>
                  </a:cubicBezTo>
                  <a:cubicBezTo>
                    <a:pt x="214" y="267"/>
                    <a:pt x="214" y="267"/>
                    <a:pt x="214" y="267"/>
                  </a:cubicBezTo>
                  <a:cubicBezTo>
                    <a:pt x="206" y="262"/>
                    <a:pt x="200" y="255"/>
                    <a:pt x="194" y="248"/>
                  </a:cubicBezTo>
                  <a:cubicBezTo>
                    <a:pt x="177" y="227"/>
                    <a:pt x="159" y="206"/>
                    <a:pt x="136" y="192"/>
                  </a:cubicBezTo>
                  <a:cubicBezTo>
                    <a:pt x="117" y="181"/>
                    <a:pt x="99" y="178"/>
                    <a:pt x="80" y="175"/>
                  </a:cubicBezTo>
                  <a:cubicBezTo>
                    <a:pt x="74" y="174"/>
                    <a:pt x="68" y="173"/>
                    <a:pt x="61" y="171"/>
                  </a:cubicBezTo>
                  <a:cubicBezTo>
                    <a:pt x="61" y="171"/>
                    <a:pt x="61" y="171"/>
                    <a:pt x="61" y="171"/>
                  </a:cubicBezTo>
                  <a:cubicBezTo>
                    <a:pt x="49" y="169"/>
                    <a:pt x="38" y="164"/>
                    <a:pt x="28" y="158"/>
                  </a:cubicBezTo>
                  <a:cubicBezTo>
                    <a:pt x="13" y="148"/>
                    <a:pt x="0" y="135"/>
                    <a:pt x="3" y="116"/>
                  </a:cubicBezTo>
                  <a:cubicBezTo>
                    <a:pt x="4" y="109"/>
                    <a:pt x="7" y="102"/>
                    <a:pt x="11" y="96"/>
                  </a:cubicBezTo>
                  <a:cubicBezTo>
                    <a:pt x="13" y="92"/>
                    <a:pt x="16" y="88"/>
                    <a:pt x="18" y="84"/>
                  </a:cubicBezTo>
                  <a:cubicBezTo>
                    <a:pt x="19" y="83"/>
                    <a:pt x="19" y="82"/>
                    <a:pt x="20" y="81"/>
                  </a:cubicBezTo>
                  <a:cubicBezTo>
                    <a:pt x="26" y="71"/>
                    <a:pt x="32" y="61"/>
                    <a:pt x="37" y="50"/>
                  </a:cubicBezTo>
                  <a:cubicBezTo>
                    <a:pt x="39" y="46"/>
                    <a:pt x="41" y="42"/>
                    <a:pt x="43" y="38"/>
                  </a:cubicBezTo>
                  <a:cubicBezTo>
                    <a:pt x="47" y="30"/>
                    <a:pt x="51" y="22"/>
                    <a:pt x="58" y="16"/>
                  </a:cubicBezTo>
                  <a:cubicBezTo>
                    <a:pt x="58" y="16"/>
                    <a:pt x="58" y="16"/>
                    <a:pt x="59" y="15"/>
                  </a:cubicBezTo>
                  <a:cubicBezTo>
                    <a:pt x="61" y="13"/>
                    <a:pt x="64" y="11"/>
                    <a:pt x="68" y="9"/>
                  </a:cubicBezTo>
                  <a:cubicBezTo>
                    <a:pt x="68" y="9"/>
                    <a:pt x="69" y="8"/>
                    <a:pt x="70" y="8"/>
                  </a:cubicBezTo>
                  <a:cubicBezTo>
                    <a:pt x="73" y="6"/>
                    <a:pt x="76" y="5"/>
                    <a:pt x="80" y="4"/>
                  </a:cubicBezTo>
                  <a:cubicBezTo>
                    <a:pt x="81" y="4"/>
                    <a:pt x="82" y="4"/>
                    <a:pt x="83" y="3"/>
                  </a:cubicBezTo>
                  <a:cubicBezTo>
                    <a:pt x="83" y="3"/>
                    <a:pt x="83" y="3"/>
                    <a:pt x="84" y="3"/>
                  </a:cubicBezTo>
                  <a:cubicBezTo>
                    <a:pt x="84" y="3"/>
                    <a:pt x="85" y="3"/>
                    <a:pt x="86" y="2"/>
                  </a:cubicBezTo>
                  <a:cubicBezTo>
                    <a:pt x="91" y="2"/>
                    <a:pt x="96" y="1"/>
                    <a:pt x="100" y="1"/>
                  </a:cubicBezTo>
                  <a:cubicBezTo>
                    <a:pt x="121" y="0"/>
                    <a:pt x="138" y="8"/>
                    <a:pt x="151" y="21"/>
                  </a:cubicBezTo>
                  <a:cubicBezTo>
                    <a:pt x="151" y="21"/>
                    <a:pt x="151" y="21"/>
                    <a:pt x="151" y="21"/>
                  </a:cubicBezTo>
                  <a:cubicBezTo>
                    <a:pt x="159" y="28"/>
                    <a:pt x="166" y="38"/>
                    <a:pt x="172" y="48"/>
                  </a:cubicBezTo>
                  <a:cubicBezTo>
                    <a:pt x="174" y="51"/>
                    <a:pt x="176" y="54"/>
                    <a:pt x="177" y="57"/>
                  </a:cubicBezTo>
                  <a:cubicBezTo>
                    <a:pt x="179" y="60"/>
                    <a:pt x="181" y="63"/>
                    <a:pt x="182" y="66"/>
                  </a:cubicBezTo>
                  <a:cubicBezTo>
                    <a:pt x="184" y="69"/>
                    <a:pt x="186" y="73"/>
                    <a:pt x="188" y="77"/>
                  </a:cubicBezTo>
                  <a:cubicBezTo>
                    <a:pt x="189" y="80"/>
                    <a:pt x="191" y="83"/>
                    <a:pt x="192" y="87"/>
                  </a:cubicBezTo>
                  <a:cubicBezTo>
                    <a:pt x="193" y="87"/>
                    <a:pt x="193" y="87"/>
                    <a:pt x="193" y="88"/>
                  </a:cubicBezTo>
                  <a:cubicBezTo>
                    <a:pt x="199" y="101"/>
                    <a:pt x="206" y="113"/>
                    <a:pt x="212" y="126"/>
                  </a:cubicBezTo>
                  <a:cubicBezTo>
                    <a:pt x="222" y="147"/>
                    <a:pt x="232" y="168"/>
                    <a:pt x="242" y="189"/>
                  </a:cubicBezTo>
                  <a:cubicBezTo>
                    <a:pt x="249" y="203"/>
                    <a:pt x="256" y="216"/>
                    <a:pt x="265" y="228"/>
                  </a:cubicBezTo>
                  <a:cubicBezTo>
                    <a:pt x="266" y="229"/>
                    <a:pt x="268" y="231"/>
                    <a:pt x="269" y="233"/>
                  </a:cubicBezTo>
                  <a:cubicBezTo>
                    <a:pt x="269" y="233"/>
                    <a:pt x="269" y="233"/>
                    <a:pt x="269" y="233"/>
                  </a:cubicBezTo>
                  <a:cubicBezTo>
                    <a:pt x="278" y="242"/>
                    <a:pt x="289" y="249"/>
                    <a:pt x="302" y="251"/>
                  </a:cubicBezTo>
                  <a:cubicBezTo>
                    <a:pt x="312" y="253"/>
                    <a:pt x="317" y="258"/>
                    <a:pt x="313" y="268"/>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897;p73">
              <a:extLst>
                <a:ext uri="{FF2B5EF4-FFF2-40B4-BE49-F238E27FC236}">
                  <a16:creationId xmlns:a16="http://schemas.microsoft.com/office/drawing/2014/main" id="{13A1C2AD-1005-4C35-9969-D8BD68A9CDE0}"/>
                </a:ext>
              </a:extLst>
            </p:cNvPr>
            <p:cNvSpPr/>
            <p:nvPr/>
          </p:nvSpPr>
          <p:spPr>
            <a:xfrm>
              <a:off x="5233360" y="4405408"/>
              <a:ext cx="140014" cy="91063"/>
            </a:xfrm>
            <a:custGeom>
              <a:avLst/>
              <a:gdLst/>
              <a:ahLst/>
              <a:cxnLst/>
              <a:rect l="l" t="t" r="r" b="b"/>
              <a:pathLst>
                <a:path w="327" h="216" extrusionOk="0">
                  <a:moveTo>
                    <a:pt x="325" y="213"/>
                  </a:moveTo>
                  <a:cubicBezTo>
                    <a:pt x="324" y="207"/>
                    <a:pt x="320" y="201"/>
                    <a:pt x="315" y="197"/>
                  </a:cubicBezTo>
                  <a:cubicBezTo>
                    <a:pt x="309" y="192"/>
                    <a:pt x="302" y="189"/>
                    <a:pt x="295" y="186"/>
                  </a:cubicBezTo>
                  <a:cubicBezTo>
                    <a:pt x="288" y="183"/>
                    <a:pt x="280" y="181"/>
                    <a:pt x="272" y="180"/>
                  </a:cubicBezTo>
                  <a:cubicBezTo>
                    <a:pt x="257" y="178"/>
                    <a:pt x="242" y="178"/>
                    <a:pt x="227" y="175"/>
                  </a:cubicBezTo>
                  <a:cubicBezTo>
                    <a:pt x="225" y="175"/>
                    <a:pt x="223" y="175"/>
                    <a:pt x="222" y="174"/>
                  </a:cubicBezTo>
                  <a:cubicBezTo>
                    <a:pt x="215" y="173"/>
                    <a:pt x="209" y="170"/>
                    <a:pt x="203" y="168"/>
                  </a:cubicBezTo>
                  <a:cubicBezTo>
                    <a:pt x="189" y="162"/>
                    <a:pt x="176" y="153"/>
                    <a:pt x="164" y="143"/>
                  </a:cubicBezTo>
                  <a:cubicBezTo>
                    <a:pt x="147" y="129"/>
                    <a:pt x="132" y="115"/>
                    <a:pt x="116" y="99"/>
                  </a:cubicBezTo>
                  <a:cubicBezTo>
                    <a:pt x="107" y="92"/>
                    <a:pt x="98" y="84"/>
                    <a:pt x="90" y="76"/>
                  </a:cubicBezTo>
                  <a:cubicBezTo>
                    <a:pt x="84" y="70"/>
                    <a:pt x="78" y="64"/>
                    <a:pt x="73" y="57"/>
                  </a:cubicBezTo>
                  <a:cubicBezTo>
                    <a:pt x="67" y="50"/>
                    <a:pt x="65" y="44"/>
                    <a:pt x="61" y="36"/>
                  </a:cubicBezTo>
                  <a:cubicBezTo>
                    <a:pt x="58" y="28"/>
                    <a:pt x="51" y="20"/>
                    <a:pt x="45" y="14"/>
                  </a:cubicBezTo>
                  <a:cubicBezTo>
                    <a:pt x="42" y="10"/>
                    <a:pt x="38" y="6"/>
                    <a:pt x="33" y="5"/>
                  </a:cubicBezTo>
                  <a:cubicBezTo>
                    <a:pt x="17" y="0"/>
                    <a:pt x="6" y="41"/>
                    <a:pt x="4" y="52"/>
                  </a:cubicBezTo>
                  <a:cubicBezTo>
                    <a:pt x="0" y="67"/>
                    <a:pt x="0" y="83"/>
                    <a:pt x="7" y="97"/>
                  </a:cubicBezTo>
                  <a:cubicBezTo>
                    <a:pt x="11" y="108"/>
                    <a:pt x="18" y="117"/>
                    <a:pt x="24" y="128"/>
                  </a:cubicBezTo>
                  <a:cubicBezTo>
                    <a:pt x="29" y="138"/>
                    <a:pt x="30" y="151"/>
                    <a:pt x="30" y="163"/>
                  </a:cubicBezTo>
                  <a:cubicBezTo>
                    <a:pt x="31" y="177"/>
                    <a:pt x="32" y="191"/>
                    <a:pt x="32" y="205"/>
                  </a:cubicBezTo>
                  <a:cubicBezTo>
                    <a:pt x="33" y="213"/>
                    <a:pt x="40" y="209"/>
                    <a:pt x="45" y="209"/>
                  </a:cubicBezTo>
                  <a:cubicBezTo>
                    <a:pt x="46" y="209"/>
                    <a:pt x="64" y="209"/>
                    <a:pt x="64" y="209"/>
                  </a:cubicBezTo>
                  <a:cubicBezTo>
                    <a:pt x="64" y="199"/>
                    <a:pt x="64" y="189"/>
                    <a:pt x="64" y="179"/>
                  </a:cubicBezTo>
                  <a:cubicBezTo>
                    <a:pt x="64" y="170"/>
                    <a:pt x="64" y="162"/>
                    <a:pt x="64" y="153"/>
                  </a:cubicBezTo>
                  <a:cubicBezTo>
                    <a:pt x="64" y="145"/>
                    <a:pt x="60" y="135"/>
                    <a:pt x="69" y="131"/>
                  </a:cubicBezTo>
                  <a:cubicBezTo>
                    <a:pt x="70" y="131"/>
                    <a:pt x="70" y="131"/>
                    <a:pt x="71" y="131"/>
                  </a:cubicBezTo>
                  <a:cubicBezTo>
                    <a:pt x="76" y="129"/>
                    <a:pt x="81" y="129"/>
                    <a:pt x="86" y="130"/>
                  </a:cubicBezTo>
                  <a:cubicBezTo>
                    <a:pt x="87" y="130"/>
                    <a:pt x="88" y="131"/>
                    <a:pt x="89" y="131"/>
                  </a:cubicBezTo>
                  <a:cubicBezTo>
                    <a:pt x="95" y="133"/>
                    <a:pt x="101" y="136"/>
                    <a:pt x="107" y="138"/>
                  </a:cubicBezTo>
                  <a:cubicBezTo>
                    <a:pt x="140" y="151"/>
                    <a:pt x="162" y="175"/>
                    <a:pt x="182" y="204"/>
                  </a:cubicBezTo>
                  <a:cubicBezTo>
                    <a:pt x="185" y="208"/>
                    <a:pt x="188" y="210"/>
                    <a:pt x="190" y="213"/>
                  </a:cubicBezTo>
                  <a:cubicBezTo>
                    <a:pt x="219" y="213"/>
                    <a:pt x="219" y="213"/>
                    <a:pt x="219" y="213"/>
                  </a:cubicBezTo>
                  <a:cubicBezTo>
                    <a:pt x="314" y="216"/>
                    <a:pt x="314" y="216"/>
                    <a:pt x="314" y="216"/>
                  </a:cubicBezTo>
                  <a:cubicBezTo>
                    <a:pt x="327" y="216"/>
                    <a:pt x="327" y="216"/>
                    <a:pt x="327" y="216"/>
                  </a:cubicBezTo>
                  <a:cubicBezTo>
                    <a:pt x="327" y="216"/>
                    <a:pt x="326" y="215"/>
                    <a:pt x="325" y="2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898;p73">
              <a:extLst>
                <a:ext uri="{FF2B5EF4-FFF2-40B4-BE49-F238E27FC236}">
                  <a16:creationId xmlns:a16="http://schemas.microsoft.com/office/drawing/2014/main" id="{22FBA5F9-FE79-4EF1-8973-3D5833832400}"/>
                </a:ext>
              </a:extLst>
            </p:cNvPr>
            <p:cNvSpPr/>
            <p:nvPr/>
          </p:nvSpPr>
          <p:spPr>
            <a:xfrm>
              <a:off x="5166169" y="3285561"/>
              <a:ext cx="181284" cy="1080053"/>
            </a:xfrm>
            <a:custGeom>
              <a:avLst/>
              <a:gdLst/>
              <a:ahLst/>
              <a:cxnLst/>
              <a:rect l="l" t="t" r="r" b="b"/>
              <a:pathLst>
                <a:path w="430" h="2542" extrusionOk="0">
                  <a:moveTo>
                    <a:pt x="65" y="1336"/>
                  </a:moveTo>
                  <a:cubicBezTo>
                    <a:pt x="70" y="1423"/>
                    <a:pt x="74" y="1509"/>
                    <a:pt x="78" y="1596"/>
                  </a:cubicBezTo>
                  <a:cubicBezTo>
                    <a:pt x="82" y="1674"/>
                    <a:pt x="85" y="1754"/>
                    <a:pt x="79" y="1832"/>
                  </a:cubicBezTo>
                  <a:cubicBezTo>
                    <a:pt x="73" y="1914"/>
                    <a:pt x="85" y="2002"/>
                    <a:pt x="88" y="2085"/>
                  </a:cubicBezTo>
                  <a:cubicBezTo>
                    <a:pt x="95" y="2237"/>
                    <a:pt x="102" y="2390"/>
                    <a:pt x="110" y="2542"/>
                  </a:cubicBezTo>
                  <a:cubicBezTo>
                    <a:pt x="399" y="2542"/>
                    <a:pt x="399" y="2542"/>
                    <a:pt x="399" y="2542"/>
                  </a:cubicBezTo>
                  <a:cubicBezTo>
                    <a:pt x="403" y="2373"/>
                    <a:pt x="407" y="2204"/>
                    <a:pt x="410" y="2035"/>
                  </a:cubicBezTo>
                  <a:cubicBezTo>
                    <a:pt x="412" y="1865"/>
                    <a:pt x="407" y="1695"/>
                    <a:pt x="411" y="1524"/>
                  </a:cubicBezTo>
                  <a:cubicBezTo>
                    <a:pt x="416" y="1352"/>
                    <a:pt x="423" y="1181"/>
                    <a:pt x="425" y="1009"/>
                  </a:cubicBezTo>
                  <a:cubicBezTo>
                    <a:pt x="427" y="814"/>
                    <a:pt x="429" y="620"/>
                    <a:pt x="429" y="426"/>
                  </a:cubicBezTo>
                  <a:cubicBezTo>
                    <a:pt x="429" y="424"/>
                    <a:pt x="429" y="423"/>
                    <a:pt x="429" y="422"/>
                  </a:cubicBezTo>
                  <a:cubicBezTo>
                    <a:pt x="429" y="408"/>
                    <a:pt x="429" y="395"/>
                    <a:pt x="429" y="381"/>
                  </a:cubicBezTo>
                  <a:cubicBezTo>
                    <a:pt x="430" y="318"/>
                    <a:pt x="430" y="255"/>
                    <a:pt x="424" y="192"/>
                  </a:cubicBezTo>
                  <a:cubicBezTo>
                    <a:pt x="417" y="128"/>
                    <a:pt x="409" y="64"/>
                    <a:pt x="399" y="0"/>
                  </a:cubicBezTo>
                  <a:cubicBezTo>
                    <a:pt x="0" y="0"/>
                    <a:pt x="0" y="0"/>
                    <a:pt x="0" y="0"/>
                  </a:cubicBezTo>
                  <a:cubicBezTo>
                    <a:pt x="0" y="274"/>
                    <a:pt x="6" y="546"/>
                    <a:pt x="29" y="822"/>
                  </a:cubicBezTo>
                  <a:cubicBezTo>
                    <a:pt x="43" y="993"/>
                    <a:pt x="55" y="1165"/>
                    <a:pt x="65" y="13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899;p73">
              <a:extLst>
                <a:ext uri="{FF2B5EF4-FFF2-40B4-BE49-F238E27FC236}">
                  <a16:creationId xmlns:a16="http://schemas.microsoft.com/office/drawing/2014/main" id="{F2D3BEF1-01F2-4938-B240-1F89B8AD9BD6}"/>
                </a:ext>
              </a:extLst>
            </p:cNvPr>
            <p:cNvSpPr/>
            <p:nvPr/>
          </p:nvSpPr>
          <p:spPr>
            <a:xfrm>
              <a:off x="4965913" y="3915310"/>
              <a:ext cx="194597" cy="475019"/>
            </a:xfrm>
            <a:custGeom>
              <a:avLst/>
              <a:gdLst/>
              <a:ahLst/>
              <a:cxnLst/>
              <a:rect l="l" t="t" r="r" b="b"/>
              <a:pathLst>
                <a:path w="458" h="1118" extrusionOk="0">
                  <a:moveTo>
                    <a:pt x="82" y="1117"/>
                  </a:moveTo>
                  <a:cubicBezTo>
                    <a:pt x="80" y="1116"/>
                    <a:pt x="78" y="1116"/>
                    <a:pt x="76" y="1116"/>
                  </a:cubicBezTo>
                  <a:cubicBezTo>
                    <a:pt x="56" y="1112"/>
                    <a:pt x="34" y="1105"/>
                    <a:pt x="17" y="1096"/>
                  </a:cubicBezTo>
                  <a:cubicBezTo>
                    <a:pt x="0" y="1087"/>
                    <a:pt x="4" y="1066"/>
                    <a:pt x="6" y="1049"/>
                  </a:cubicBezTo>
                  <a:cubicBezTo>
                    <a:pt x="17" y="981"/>
                    <a:pt x="27" y="912"/>
                    <a:pt x="37" y="844"/>
                  </a:cubicBezTo>
                  <a:cubicBezTo>
                    <a:pt x="51" y="759"/>
                    <a:pt x="71" y="675"/>
                    <a:pt x="88" y="591"/>
                  </a:cubicBezTo>
                  <a:cubicBezTo>
                    <a:pt x="105" y="505"/>
                    <a:pt x="123" y="420"/>
                    <a:pt x="144" y="335"/>
                  </a:cubicBezTo>
                  <a:cubicBezTo>
                    <a:pt x="166" y="251"/>
                    <a:pt x="188" y="166"/>
                    <a:pt x="231" y="91"/>
                  </a:cubicBezTo>
                  <a:cubicBezTo>
                    <a:pt x="262" y="37"/>
                    <a:pt x="335" y="0"/>
                    <a:pt x="392" y="33"/>
                  </a:cubicBezTo>
                  <a:cubicBezTo>
                    <a:pt x="437" y="58"/>
                    <a:pt x="458" y="114"/>
                    <a:pt x="458" y="167"/>
                  </a:cubicBezTo>
                  <a:cubicBezTo>
                    <a:pt x="457" y="221"/>
                    <a:pt x="438" y="272"/>
                    <a:pt x="420" y="322"/>
                  </a:cubicBezTo>
                  <a:cubicBezTo>
                    <a:pt x="341" y="536"/>
                    <a:pt x="271" y="756"/>
                    <a:pt x="185" y="967"/>
                  </a:cubicBezTo>
                  <a:cubicBezTo>
                    <a:pt x="171" y="1001"/>
                    <a:pt x="156" y="1036"/>
                    <a:pt x="144" y="1071"/>
                  </a:cubicBezTo>
                  <a:cubicBezTo>
                    <a:pt x="138" y="1090"/>
                    <a:pt x="132" y="1109"/>
                    <a:pt x="110" y="1115"/>
                  </a:cubicBezTo>
                  <a:cubicBezTo>
                    <a:pt x="101" y="1118"/>
                    <a:pt x="91" y="1118"/>
                    <a:pt x="82" y="1117"/>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900;p73">
              <a:extLst>
                <a:ext uri="{FF2B5EF4-FFF2-40B4-BE49-F238E27FC236}">
                  <a16:creationId xmlns:a16="http://schemas.microsoft.com/office/drawing/2014/main" id="{6660430B-C760-42BA-8D59-862C6B889243}"/>
                </a:ext>
              </a:extLst>
            </p:cNvPr>
            <p:cNvSpPr/>
            <p:nvPr/>
          </p:nvSpPr>
          <p:spPr>
            <a:xfrm>
              <a:off x="4944833" y="4359296"/>
              <a:ext cx="115994" cy="135732"/>
            </a:xfrm>
            <a:custGeom>
              <a:avLst/>
              <a:gdLst/>
              <a:ahLst/>
              <a:cxnLst/>
              <a:rect l="l" t="t" r="r" b="b"/>
              <a:pathLst>
                <a:path w="273" h="317" extrusionOk="0">
                  <a:moveTo>
                    <a:pt x="266" y="316"/>
                  </a:moveTo>
                  <a:cubicBezTo>
                    <a:pt x="266" y="316"/>
                    <a:pt x="266" y="316"/>
                    <a:pt x="266" y="317"/>
                  </a:cubicBezTo>
                  <a:cubicBezTo>
                    <a:pt x="171" y="289"/>
                    <a:pt x="171" y="289"/>
                    <a:pt x="171" y="289"/>
                  </a:cubicBezTo>
                  <a:cubicBezTo>
                    <a:pt x="166" y="282"/>
                    <a:pt x="161" y="274"/>
                    <a:pt x="157" y="265"/>
                  </a:cubicBezTo>
                  <a:cubicBezTo>
                    <a:pt x="146" y="241"/>
                    <a:pt x="134" y="216"/>
                    <a:pt x="116" y="196"/>
                  </a:cubicBezTo>
                  <a:cubicBezTo>
                    <a:pt x="101" y="181"/>
                    <a:pt x="84" y="173"/>
                    <a:pt x="66" y="165"/>
                  </a:cubicBezTo>
                  <a:cubicBezTo>
                    <a:pt x="61" y="162"/>
                    <a:pt x="55" y="159"/>
                    <a:pt x="49" y="156"/>
                  </a:cubicBezTo>
                  <a:cubicBezTo>
                    <a:pt x="49" y="156"/>
                    <a:pt x="49" y="156"/>
                    <a:pt x="49" y="156"/>
                  </a:cubicBezTo>
                  <a:cubicBezTo>
                    <a:pt x="39" y="151"/>
                    <a:pt x="29" y="144"/>
                    <a:pt x="21" y="135"/>
                  </a:cubicBezTo>
                  <a:cubicBezTo>
                    <a:pt x="9" y="122"/>
                    <a:pt x="0" y="105"/>
                    <a:pt x="8" y="88"/>
                  </a:cubicBezTo>
                  <a:cubicBezTo>
                    <a:pt x="11" y="81"/>
                    <a:pt x="16" y="76"/>
                    <a:pt x="21" y="71"/>
                  </a:cubicBezTo>
                  <a:cubicBezTo>
                    <a:pt x="24" y="67"/>
                    <a:pt x="27" y="64"/>
                    <a:pt x="31" y="61"/>
                  </a:cubicBezTo>
                  <a:cubicBezTo>
                    <a:pt x="32" y="60"/>
                    <a:pt x="32" y="60"/>
                    <a:pt x="33" y="59"/>
                  </a:cubicBezTo>
                  <a:cubicBezTo>
                    <a:pt x="42" y="51"/>
                    <a:pt x="50" y="42"/>
                    <a:pt x="58" y="33"/>
                  </a:cubicBezTo>
                  <a:cubicBezTo>
                    <a:pt x="61" y="30"/>
                    <a:pt x="64" y="26"/>
                    <a:pt x="67" y="23"/>
                  </a:cubicBezTo>
                  <a:cubicBezTo>
                    <a:pt x="73" y="16"/>
                    <a:pt x="80" y="10"/>
                    <a:pt x="87" y="6"/>
                  </a:cubicBezTo>
                  <a:cubicBezTo>
                    <a:pt x="88" y="6"/>
                    <a:pt x="88" y="6"/>
                    <a:pt x="88" y="6"/>
                  </a:cubicBezTo>
                  <a:cubicBezTo>
                    <a:pt x="92" y="4"/>
                    <a:pt x="95" y="3"/>
                    <a:pt x="99" y="2"/>
                  </a:cubicBezTo>
                  <a:cubicBezTo>
                    <a:pt x="99" y="2"/>
                    <a:pt x="100" y="1"/>
                    <a:pt x="101" y="1"/>
                  </a:cubicBezTo>
                  <a:cubicBezTo>
                    <a:pt x="105" y="1"/>
                    <a:pt x="108" y="0"/>
                    <a:pt x="112" y="0"/>
                  </a:cubicBezTo>
                  <a:cubicBezTo>
                    <a:pt x="113" y="0"/>
                    <a:pt x="114" y="0"/>
                    <a:pt x="115" y="0"/>
                  </a:cubicBezTo>
                  <a:cubicBezTo>
                    <a:pt x="115" y="0"/>
                    <a:pt x="115" y="0"/>
                    <a:pt x="116" y="0"/>
                  </a:cubicBezTo>
                  <a:cubicBezTo>
                    <a:pt x="117" y="0"/>
                    <a:pt x="118" y="0"/>
                    <a:pt x="119" y="0"/>
                  </a:cubicBezTo>
                  <a:cubicBezTo>
                    <a:pt x="123" y="1"/>
                    <a:pt x="128" y="2"/>
                    <a:pt x="132" y="3"/>
                  </a:cubicBezTo>
                  <a:cubicBezTo>
                    <a:pt x="153" y="8"/>
                    <a:pt x="166" y="19"/>
                    <a:pt x="176" y="35"/>
                  </a:cubicBezTo>
                  <a:cubicBezTo>
                    <a:pt x="176" y="35"/>
                    <a:pt x="176" y="35"/>
                    <a:pt x="176" y="35"/>
                  </a:cubicBezTo>
                  <a:cubicBezTo>
                    <a:pt x="182" y="44"/>
                    <a:pt x="186" y="55"/>
                    <a:pt x="189" y="67"/>
                  </a:cubicBezTo>
                  <a:cubicBezTo>
                    <a:pt x="190" y="70"/>
                    <a:pt x="191" y="73"/>
                    <a:pt x="192" y="77"/>
                  </a:cubicBezTo>
                  <a:cubicBezTo>
                    <a:pt x="193" y="80"/>
                    <a:pt x="193" y="84"/>
                    <a:pt x="194" y="87"/>
                  </a:cubicBezTo>
                  <a:cubicBezTo>
                    <a:pt x="195" y="91"/>
                    <a:pt x="196" y="95"/>
                    <a:pt x="196" y="99"/>
                  </a:cubicBezTo>
                  <a:cubicBezTo>
                    <a:pt x="197" y="102"/>
                    <a:pt x="198" y="106"/>
                    <a:pt x="198" y="110"/>
                  </a:cubicBezTo>
                  <a:cubicBezTo>
                    <a:pt x="199" y="110"/>
                    <a:pt x="199" y="111"/>
                    <a:pt x="199" y="111"/>
                  </a:cubicBezTo>
                  <a:cubicBezTo>
                    <a:pt x="201" y="125"/>
                    <a:pt x="204" y="139"/>
                    <a:pt x="207" y="153"/>
                  </a:cubicBezTo>
                  <a:cubicBezTo>
                    <a:pt x="211" y="176"/>
                    <a:pt x="215" y="199"/>
                    <a:pt x="219" y="222"/>
                  </a:cubicBezTo>
                  <a:cubicBezTo>
                    <a:pt x="222" y="237"/>
                    <a:pt x="225" y="252"/>
                    <a:pt x="231" y="265"/>
                  </a:cubicBezTo>
                  <a:cubicBezTo>
                    <a:pt x="232" y="267"/>
                    <a:pt x="233" y="269"/>
                    <a:pt x="234" y="271"/>
                  </a:cubicBezTo>
                  <a:cubicBezTo>
                    <a:pt x="234" y="271"/>
                    <a:pt x="234" y="271"/>
                    <a:pt x="234" y="271"/>
                  </a:cubicBezTo>
                  <a:cubicBezTo>
                    <a:pt x="240" y="282"/>
                    <a:pt x="249" y="292"/>
                    <a:pt x="260" y="298"/>
                  </a:cubicBezTo>
                  <a:cubicBezTo>
                    <a:pt x="269" y="302"/>
                    <a:pt x="273" y="308"/>
                    <a:pt x="266" y="316"/>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901;p73">
              <a:extLst>
                <a:ext uri="{FF2B5EF4-FFF2-40B4-BE49-F238E27FC236}">
                  <a16:creationId xmlns:a16="http://schemas.microsoft.com/office/drawing/2014/main" id="{C785D518-240F-4768-9EF0-5BCD306D14E9}"/>
                </a:ext>
              </a:extLst>
            </p:cNvPr>
            <p:cNvSpPr/>
            <p:nvPr/>
          </p:nvSpPr>
          <p:spPr>
            <a:xfrm>
              <a:off x="4942198" y="4372471"/>
              <a:ext cx="121175" cy="123641"/>
            </a:xfrm>
            <a:custGeom>
              <a:avLst/>
              <a:gdLst/>
              <a:ahLst/>
              <a:cxnLst/>
              <a:rect l="l" t="t" r="r" b="b"/>
              <a:pathLst>
                <a:path w="283" h="291" extrusionOk="0">
                  <a:moveTo>
                    <a:pt x="282" y="288"/>
                  </a:moveTo>
                  <a:cubicBezTo>
                    <a:pt x="283" y="281"/>
                    <a:pt x="280" y="275"/>
                    <a:pt x="276" y="269"/>
                  </a:cubicBezTo>
                  <a:cubicBezTo>
                    <a:pt x="272" y="263"/>
                    <a:pt x="266" y="258"/>
                    <a:pt x="261" y="254"/>
                  </a:cubicBezTo>
                  <a:cubicBezTo>
                    <a:pt x="254" y="249"/>
                    <a:pt x="247" y="245"/>
                    <a:pt x="240" y="242"/>
                  </a:cubicBezTo>
                  <a:cubicBezTo>
                    <a:pt x="226" y="236"/>
                    <a:pt x="211" y="232"/>
                    <a:pt x="197" y="225"/>
                  </a:cubicBezTo>
                  <a:cubicBezTo>
                    <a:pt x="196" y="224"/>
                    <a:pt x="194" y="223"/>
                    <a:pt x="193" y="223"/>
                  </a:cubicBezTo>
                  <a:cubicBezTo>
                    <a:pt x="187" y="219"/>
                    <a:pt x="181" y="216"/>
                    <a:pt x="176" y="212"/>
                  </a:cubicBezTo>
                  <a:cubicBezTo>
                    <a:pt x="164" y="202"/>
                    <a:pt x="155" y="190"/>
                    <a:pt x="145" y="177"/>
                  </a:cubicBezTo>
                  <a:cubicBezTo>
                    <a:pt x="133" y="160"/>
                    <a:pt x="122" y="141"/>
                    <a:pt x="111" y="123"/>
                  </a:cubicBezTo>
                  <a:cubicBezTo>
                    <a:pt x="104" y="113"/>
                    <a:pt x="98" y="103"/>
                    <a:pt x="92" y="93"/>
                  </a:cubicBezTo>
                  <a:cubicBezTo>
                    <a:pt x="87" y="86"/>
                    <a:pt x="83" y="78"/>
                    <a:pt x="80" y="70"/>
                  </a:cubicBezTo>
                  <a:cubicBezTo>
                    <a:pt x="77" y="62"/>
                    <a:pt x="76" y="55"/>
                    <a:pt x="75" y="47"/>
                  </a:cubicBezTo>
                  <a:cubicBezTo>
                    <a:pt x="73" y="38"/>
                    <a:pt x="69" y="29"/>
                    <a:pt x="65" y="21"/>
                  </a:cubicBezTo>
                  <a:cubicBezTo>
                    <a:pt x="63" y="17"/>
                    <a:pt x="60" y="12"/>
                    <a:pt x="56" y="9"/>
                  </a:cubicBezTo>
                  <a:cubicBezTo>
                    <a:pt x="42" y="0"/>
                    <a:pt x="21" y="37"/>
                    <a:pt x="15" y="47"/>
                  </a:cubicBezTo>
                  <a:cubicBezTo>
                    <a:pt x="8" y="61"/>
                    <a:pt x="3" y="76"/>
                    <a:pt x="6" y="92"/>
                  </a:cubicBezTo>
                  <a:cubicBezTo>
                    <a:pt x="7" y="103"/>
                    <a:pt x="12" y="114"/>
                    <a:pt x="14" y="125"/>
                  </a:cubicBezTo>
                  <a:cubicBezTo>
                    <a:pt x="17" y="137"/>
                    <a:pt x="14" y="150"/>
                    <a:pt x="11" y="162"/>
                  </a:cubicBezTo>
                  <a:cubicBezTo>
                    <a:pt x="8" y="175"/>
                    <a:pt x="5" y="189"/>
                    <a:pt x="2" y="202"/>
                  </a:cubicBezTo>
                  <a:cubicBezTo>
                    <a:pt x="0" y="210"/>
                    <a:pt x="8" y="208"/>
                    <a:pt x="13" y="209"/>
                  </a:cubicBezTo>
                  <a:cubicBezTo>
                    <a:pt x="14" y="210"/>
                    <a:pt x="31" y="215"/>
                    <a:pt x="31" y="215"/>
                  </a:cubicBezTo>
                  <a:cubicBezTo>
                    <a:pt x="34" y="205"/>
                    <a:pt x="37" y="195"/>
                    <a:pt x="39" y="186"/>
                  </a:cubicBezTo>
                  <a:cubicBezTo>
                    <a:pt x="42" y="177"/>
                    <a:pt x="44" y="169"/>
                    <a:pt x="46" y="160"/>
                  </a:cubicBezTo>
                  <a:cubicBezTo>
                    <a:pt x="48" y="153"/>
                    <a:pt x="47" y="143"/>
                    <a:pt x="57" y="141"/>
                  </a:cubicBezTo>
                  <a:cubicBezTo>
                    <a:pt x="58" y="141"/>
                    <a:pt x="58" y="141"/>
                    <a:pt x="59" y="141"/>
                  </a:cubicBezTo>
                  <a:cubicBezTo>
                    <a:pt x="64" y="140"/>
                    <a:pt x="69" y="142"/>
                    <a:pt x="74" y="145"/>
                  </a:cubicBezTo>
                  <a:cubicBezTo>
                    <a:pt x="75" y="145"/>
                    <a:pt x="75" y="145"/>
                    <a:pt x="76" y="146"/>
                  </a:cubicBezTo>
                  <a:cubicBezTo>
                    <a:pt x="82" y="149"/>
                    <a:pt x="87" y="154"/>
                    <a:pt x="92" y="157"/>
                  </a:cubicBezTo>
                  <a:cubicBezTo>
                    <a:pt x="120" y="178"/>
                    <a:pt x="135" y="208"/>
                    <a:pt x="147" y="241"/>
                  </a:cubicBezTo>
                  <a:cubicBezTo>
                    <a:pt x="149" y="245"/>
                    <a:pt x="150" y="249"/>
                    <a:pt x="152" y="252"/>
                  </a:cubicBezTo>
                  <a:cubicBezTo>
                    <a:pt x="180" y="260"/>
                    <a:pt x="180" y="260"/>
                    <a:pt x="180" y="260"/>
                  </a:cubicBezTo>
                  <a:cubicBezTo>
                    <a:pt x="271" y="287"/>
                    <a:pt x="271" y="287"/>
                    <a:pt x="271" y="287"/>
                  </a:cubicBezTo>
                  <a:cubicBezTo>
                    <a:pt x="283" y="291"/>
                    <a:pt x="283" y="291"/>
                    <a:pt x="283" y="291"/>
                  </a:cubicBezTo>
                  <a:cubicBezTo>
                    <a:pt x="283" y="291"/>
                    <a:pt x="283" y="290"/>
                    <a:pt x="282" y="2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902;p73">
              <a:extLst>
                <a:ext uri="{FF2B5EF4-FFF2-40B4-BE49-F238E27FC236}">
                  <a16:creationId xmlns:a16="http://schemas.microsoft.com/office/drawing/2014/main" id="{2E724636-06AF-4411-AFAC-559E65E02634}"/>
                </a:ext>
              </a:extLst>
            </p:cNvPr>
            <p:cNvSpPr/>
            <p:nvPr/>
          </p:nvSpPr>
          <p:spPr>
            <a:xfrm>
              <a:off x="4942198" y="3696610"/>
              <a:ext cx="259180" cy="664092"/>
            </a:xfrm>
            <a:custGeom>
              <a:avLst/>
              <a:gdLst/>
              <a:ahLst/>
              <a:cxnLst/>
              <a:rect l="l" t="t" r="r" b="b"/>
              <a:pathLst>
                <a:path w="610" h="1563" extrusionOk="0">
                  <a:moveTo>
                    <a:pt x="223" y="299"/>
                  </a:moveTo>
                  <a:cubicBezTo>
                    <a:pt x="202" y="403"/>
                    <a:pt x="193" y="509"/>
                    <a:pt x="178" y="613"/>
                  </a:cubicBezTo>
                  <a:cubicBezTo>
                    <a:pt x="157" y="756"/>
                    <a:pt x="133" y="899"/>
                    <a:pt x="101" y="1039"/>
                  </a:cubicBezTo>
                  <a:cubicBezTo>
                    <a:pt x="67" y="1188"/>
                    <a:pt x="33" y="1337"/>
                    <a:pt x="0" y="1486"/>
                  </a:cubicBezTo>
                  <a:cubicBezTo>
                    <a:pt x="278" y="1563"/>
                    <a:pt x="278" y="1563"/>
                    <a:pt x="278" y="1563"/>
                  </a:cubicBezTo>
                  <a:cubicBezTo>
                    <a:pt x="328" y="1401"/>
                    <a:pt x="376" y="1239"/>
                    <a:pt x="423" y="1077"/>
                  </a:cubicBezTo>
                  <a:cubicBezTo>
                    <a:pt x="471" y="913"/>
                    <a:pt x="511" y="748"/>
                    <a:pt x="561" y="585"/>
                  </a:cubicBezTo>
                  <a:cubicBezTo>
                    <a:pt x="605" y="438"/>
                    <a:pt x="610" y="262"/>
                    <a:pt x="544" y="119"/>
                  </a:cubicBezTo>
                  <a:cubicBezTo>
                    <a:pt x="521" y="68"/>
                    <a:pt x="481" y="18"/>
                    <a:pt x="425" y="11"/>
                  </a:cubicBezTo>
                  <a:cubicBezTo>
                    <a:pt x="333" y="0"/>
                    <a:pt x="284" y="97"/>
                    <a:pt x="258" y="171"/>
                  </a:cubicBezTo>
                  <a:cubicBezTo>
                    <a:pt x="243" y="213"/>
                    <a:pt x="232" y="256"/>
                    <a:pt x="223" y="2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903;p73">
              <a:extLst>
                <a:ext uri="{FF2B5EF4-FFF2-40B4-BE49-F238E27FC236}">
                  <a16:creationId xmlns:a16="http://schemas.microsoft.com/office/drawing/2014/main" id="{9E375879-D427-4C78-9EB0-7A68488A5A8B}"/>
                </a:ext>
              </a:extLst>
            </p:cNvPr>
            <p:cNvSpPr/>
            <p:nvPr/>
          </p:nvSpPr>
          <p:spPr>
            <a:xfrm>
              <a:off x="4956691" y="2712462"/>
              <a:ext cx="429983" cy="1259354"/>
            </a:xfrm>
            <a:custGeom>
              <a:avLst/>
              <a:gdLst/>
              <a:ahLst/>
              <a:cxnLst/>
              <a:rect l="l" t="t" r="r" b="b"/>
              <a:pathLst>
                <a:path w="1012" h="2964" extrusionOk="0">
                  <a:moveTo>
                    <a:pt x="1003" y="2962"/>
                  </a:moveTo>
                  <a:cubicBezTo>
                    <a:pt x="972" y="2962"/>
                    <a:pt x="941" y="2962"/>
                    <a:pt x="910" y="2962"/>
                  </a:cubicBezTo>
                  <a:cubicBezTo>
                    <a:pt x="886" y="2962"/>
                    <a:pt x="861" y="2962"/>
                    <a:pt x="837" y="2962"/>
                  </a:cubicBezTo>
                  <a:cubicBezTo>
                    <a:pt x="823" y="2962"/>
                    <a:pt x="809" y="2962"/>
                    <a:pt x="795" y="2962"/>
                  </a:cubicBezTo>
                  <a:cubicBezTo>
                    <a:pt x="791" y="2962"/>
                    <a:pt x="782" y="2964"/>
                    <a:pt x="778" y="2962"/>
                  </a:cubicBezTo>
                  <a:cubicBezTo>
                    <a:pt x="775" y="2959"/>
                    <a:pt x="775" y="2949"/>
                    <a:pt x="774" y="2945"/>
                  </a:cubicBezTo>
                  <a:cubicBezTo>
                    <a:pt x="769" y="2917"/>
                    <a:pt x="766" y="2888"/>
                    <a:pt x="763" y="2859"/>
                  </a:cubicBezTo>
                  <a:cubicBezTo>
                    <a:pt x="761" y="2845"/>
                    <a:pt x="760" y="2831"/>
                    <a:pt x="759" y="2816"/>
                  </a:cubicBezTo>
                  <a:cubicBezTo>
                    <a:pt x="758" y="2803"/>
                    <a:pt x="754" y="2788"/>
                    <a:pt x="756" y="2775"/>
                  </a:cubicBezTo>
                  <a:cubicBezTo>
                    <a:pt x="750" y="2829"/>
                    <a:pt x="745" y="2883"/>
                    <a:pt x="739" y="2937"/>
                  </a:cubicBezTo>
                  <a:cubicBezTo>
                    <a:pt x="738" y="2949"/>
                    <a:pt x="737" y="2962"/>
                    <a:pt x="724" y="2962"/>
                  </a:cubicBezTo>
                  <a:cubicBezTo>
                    <a:pt x="712" y="2963"/>
                    <a:pt x="701" y="2962"/>
                    <a:pt x="689" y="2962"/>
                  </a:cubicBezTo>
                  <a:cubicBezTo>
                    <a:pt x="665" y="2962"/>
                    <a:pt x="642" y="2962"/>
                    <a:pt x="618" y="2962"/>
                  </a:cubicBezTo>
                  <a:cubicBezTo>
                    <a:pt x="528" y="2962"/>
                    <a:pt x="439" y="2962"/>
                    <a:pt x="349" y="2962"/>
                  </a:cubicBezTo>
                  <a:cubicBezTo>
                    <a:pt x="276" y="2962"/>
                    <a:pt x="203" y="2962"/>
                    <a:pt x="130" y="2962"/>
                  </a:cubicBezTo>
                  <a:cubicBezTo>
                    <a:pt x="100" y="2962"/>
                    <a:pt x="70" y="2962"/>
                    <a:pt x="40" y="2962"/>
                  </a:cubicBezTo>
                  <a:cubicBezTo>
                    <a:pt x="41" y="2932"/>
                    <a:pt x="46" y="2903"/>
                    <a:pt x="46" y="2872"/>
                  </a:cubicBezTo>
                  <a:cubicBezTo>
                    <a:pt x="47" y="2827"/>
                    <a:pt x="48" y="2782"/>
                    <a:pt x="49" y="2737"/>
                  </a:cubicBezTo>
                  <a:cubicBezTo>
                    <a:pt x="51" y="2647"/>
                    <a:pt x="53" y="2557"/>
                    <a:pt x="54" y="2467"/>
                  </a:cubicBezTo>
                  <a:cubicBezTo>
                    <a:pt x="58" y="2287"/>
                    <a:pt x="61" y="2107"/>
                    <a:pt x="65" y="1927"/>
                  </a:cubicBezTo>
                  <a:cubicBezTo>
                    <a:pt x="66" y="1856"/>
                    <a:pt x="68" y="1785"/>
                    <a:pt x="73" y="1715"/>
                  </a:cubicBezTo>
                  <a:cubicBezTo>
                    <a:pt x="81" y="1597"/>
                    <a:pt x="98" y="1480"/>
                    <a:pt x="123" y="1365"/>
                  </a:cubicBezTo>
                  <a:cubicBezTo>
                    <a:pt x="161" y="1189"/>
                    <a:pt x="178" y="1013"/>
                    <a:pt x="125" y="838"/>
                  </a:cubicBezTo>
                  <a:cubicBezTo>
                    <a:pt x="72" y="661"/>
                    <a:pt x="0" y="481"/>
                    <a:pt x="23" y="298"/>
                  </a:cubicBezTo>
                  <a:cubicBezTo>
                    <a:pt x="30" y="246"/>
                    <a:pt x="46" y="189"/>
                    <a:pt x="93" y="160"/>
                  </a:cubicBezTo>
                  <a:cubicBezTo>
                    <a:pt x="146" y="126"/>
                    <a:pt x="211" y="102"/>
                    <a:pt x="267" y="74"/>
                  </a:cubicBezTo>
                  <a:cubicBezTo>
                    <a:pt x="278" y="69"/>
                    <a:pt x="289" y="64"/>
                    <a:pt x="300" y="59"/>
                  </a:cubicBezTo>
                  <a:cubicBezTo>
                    <a:pt x="305" y="56"/>
                    <a:pt x="310" y="54"/>
                    <a:pt x="315" y="52"/>
                  </a:cubicBezTo>
                  <a:cubicBezTo>
                    <a:pt x="325" y="47"/>
                    <a:pt x="334" y="43"/>
                    <a:pt x="344" y="39"/>
                  </a:cubicBezTo>
                  <a:cubicBezTo>
                    <a:pt x="345" y="39"/>
                    <a:pt x="346" y="38"/>
                    <a:pt x="347" y="38"/>
                  </a:cubicBezTo>
                  <a:cubicBezTo>
                    <a:pt x="353" y="35"/>
                    <a:pt x="359" y="33"/>
                    <a:pt x="365" y="31"/>
                  </a:cubicBezTo>
                  <a:cubicBezTo>
                    <a:pt x="430" y="6"/>
                    <a:pt x="496" y="0"/>
                    <a:pt x="562" y="26"/>
                  </a:cubicBezTo>
                  <a:cubicBezTo>
                    <a:pt x="585" y="35"/>
                    <a:pt x="608" y="44"/>
                    <a:pt x="631" y="54"/>
                  </a:cubicBezTo>
                  <a:cubicBezTo>
                    <a:pt x="642" y="59"/>
                    <a:pt x="654" y="64"/>
                    <a:pt x="666" y="69"/>
                  </a:cubicBezTo>
                  <a:cubicBezTo>
                    <a:pt x="719" y="92"/>
                    <a:pt x="778" y="97"/>
                    <a:pt x="823" y="135"/>
                  </a:cubicBezTo>
                  <a:cubicBezTo>
                    <a:pt x="871" y="174"/>
                    <a:pt x="902" y="232"/>
                    <a:pt x="923" y="289"/>
                  </a:cubicBezTo>
                  <a:cubicBezTo>
                    <a:pt x="941" y="338"/>
                    <a:pt x="954" y="389"/>
                    <a:pt x="961" y="441"/>
                  </a:cubicBezTo>
                  <a:cubicBezTo>
                    <a:pt x="974" y="530"/>
                    <a:pt x="970" y="620"/>
                    <a:pt x="966" y="710"/>
                  </a:cubicBezTo>
                  <a:cubicBezTo>
                    <a:pt x="958" y="893"/>
                    <a:pt x="951" y="1073"/>
                    <a:pt x="961" y="1256"/>
                  </a:cubicBezTo>
                  <a:cubicBezTo>
                    <a:pt x="968" y="1382"/>
                    <a:pt x="977" y="1508"/>
                    <a:pt x="985" y="1633"/>
                  </a:cubicBezTo>
                  <a:cubicBezTo>
                    <a:pt x="990" y="1705"/>
                    <a:pt x="990" y="1776"/>
                    <a:pt x="988" y="1847"/>
                  </a:cubicBezTo>
                  <a:cubicBezTo>
                    <a:pt x="987" y="1902"/>
                    <a:pt x="985" y="1957"/>
                    <a:pt x="984" y="2012"/>
                  </a:cubicBezTo>
                  <a:cubicBezTo>
                    <a:pt x="978" y="2184"/>
                    <a:pt x="978" y="2356"/>
                    <a:pt x="982" y="2528"/>
                  </a:cubicBezTo>
                  <a:cubicBezTo>
                    <a:pt x="984" y="2608"/>
                    <a:pt x="976" y="2700"/>
                    <a:pt x="994" y="2779"/>
                  </a:cubicBezTo>
                  <a:cubicBezTo>
                    <a:pt x="1006" y="2831"/>
                    <a:pt x="1012" y="2905"/>
                    <a:pt x="1003" y="29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904;p73">
              <a:extLst>
                <a:ext uri="{FF2B5EF4-FFF2-40B4-BE49-F238E27FC236}">
                  <a16:creationId xmlns:a16="http://schemas.microsoft.com/office/drawing/2014/main" id="{61E4C1FD-5DB1-4FDD-9FA6-33D3F2A79AAE}"/>
                </a:ext>
              </a:extLst>
            </p:cNvPr>
            <p:cNvSpPr/>
            <p:nvPr/>
          </p:nvSpPr>
          <p:spPr>
            <a:xfrm>
              <a:off x="5067358" y="3012845"/>
              <a:ext cx="277450" cy="170378"/>
            </a:xfrm>
            <a:custGeom>
              <a:avLst/>
              <a:gdLst/>
              <a:ahLst/>
              <a:cxnLst/>
              <a:rect l="l" t="t" r="r" b="b"/>
              <a:pathLst>
                <a:path w="653" h="401" extrusionOk="0">
                  <a:moveTo>
                    <a:pt x="137" y="393"/>
                  </a:moveTo>
                  <a:cubicBezTo>
                    <a:pt x="159" y="387"/>
                    <a:pt x="182" y="380"/>
                    <a:pt x="204" y="373"/>
                  </a:cubicBezTo>
                  <a:cubicBezTo>
                    <a:pt x="224" y="367"/>
                    <a:pt x="243" y="357"/>
                    <a:pt x="262" y="348"/>
                  </a:cubicBezTo>
                  <a:cubicBezTo>
                    <a:pt x="384" y="286"/>
                    <a:pt x="505" y="224"/>
                    <a:pt x="627" y="163"/>
                  </a:cubicBezTo>
                  <a:cubicBezTo>
                    <a:pt x="653" y="150"/>
                    <a:pt x="639" y="138"/>
                    <a:pt x="631" y="116"/>
                  </a:cubicBezTo>
                  <a:cubicBezTo>
                    <a:pt x="620" y="81"/>
                    <a:pt x="608" y="45"/>
                    <a:pt x="596" y="9"/>
                  </a:cubicBezTo>
                  <a:cubicBezTo>
                    <a:pt x="595" y="6"/>
                    <a:pt x="594" y="3"/>
                    <a:pt x="591" y="1"/>
                  </a:cubicBezTo>
                  <a:cubicBezTo>
                    <a:pt x="589" y="0"/>
                    <a:pt x="585" y="0"/>
                    <a:pt x="582" y="0"/>
                  </a:cubicBezTo>
                  <a:cubicBezTo>
                    <a:pt x="550" y="1"/>
                    <a:pt x="518" y="10"/>
                    <a:pt x="487" y="20"/>
                  </a:cubicBezTo>
                  <a:cubicBezTo>
                    <a:pt x="424" y="39"/>
                    <a:pt x="362" y="60"/>
                    <a:pt x="301" y="85"/>
                  </a:cubicBezTo>
                  <a:cubicBezTo>
                    <a:pt x="233" y="112"/>
                    <a:pt x="165" y="146"/>
                    <a:pt x="111" y="196"/>
                  </a:cubicBezTo>
                  <a:cubicBezTo>
                    <a:pt x="82" y="222"/>
                    <a:pt x="57" y="254"/>
                    <a:pt x="40" y="289"/>
                  </a:cubicBezTo>
                  <a:cubicBezTo>
                    <a:pt x="27" y="315"/>
                    <a:pt x="0" y="367"/>
                    <a:pt x="30" y="390"/>
                  </a:cubicBezTo>
                  <a:cubicBezTo>
                    <a:pt x="42" y="399"/>
                    <a:pt x="59" y="401"/>
                    <a:pt x="74" y="401"/>
                  </a:cubicBezTo>
                  <a:cubicBezTo>
                    <a:pt x="95" y="401"/>
                    <a:pt x="116" y="397"/>
                    <a:pt x="137" y="3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905;p73">
              <a:extLst>
                <a:ext uri="{FF2B5EF4-FFF2-40B4-BE49-F238E27FC236}">
                  <a16:creationId xmlns:a16="http://schemas.microsoft.com/office/drawing/2014/main" id="{2A1227AE-EBDB-405E-B010-6D03A394119F}"/>
                </a:ext>
              </a:extLst>
            </p:cNvPr>
            <p:cNvSpPr/>
            <p:nvPr/>
          </p:nvSpPr>
          <p:spPr>
            <a:xfrm>
              <a:off x="5250487" y="2762526"/>
              <a:ext cx="184400" cy="288163"/>
            </a:xfrm>
            <a:custGeom>
              <a:avLst/>
              <a:gdLst/>
              <a:ahLst/>
              <a:cxnLst/>
              <a:rect l="l" t="t" r="r" b="b"/>
              <a:pathLst>
                <a:path w="434" h="673" extrusionOk="0">
                  <a:moveTo>
                    <a:pt x="92" y="1"/>
                  </a:moveTo>
                  <a:cubicBezTo>
                    <a:pt x="122" y="0"/>
                    <a:pt x="150" y="29"/>
                    <a:pt x="169" y="50"/>
                  </a:cubicBezTo>
                  <a:cubicBezTo>
                    <a:pt x="295" y="187"/>
                    <a:pt x="384" y="358"/>
                    <a:pt x="424" y="540"/>
                  </a:cubicBezTo>
                  <a:cubicBezTo>
                    <a:pt x="429" y="564"/>
                    <a:pt x="434" y="589"/>
                    <a:pt x="427" y="612"/>
                  </a:cubicBezTo>
                  <a:cubicBezTo>
                    <a:pt x="424" y="621"/>
                    <a:pt x="420" y="629"/>
                    <a:pt x="413" y="635"/>
                  </a:cubicBezTo>
                  <a:cubicBezTo>
                    <a:pt x="405" y="643"/>
                    <a:pt x="394" y="646"/>
                    <a:pt x="384" y="649"/>
                  </a:cubicBezTo>
                  <a:cubicBezTo>
                    <a:pt x="340" y="661"/>
                    <a:pt x="296" y="673"/>
                    <a:pt x="251" y="666"/>
                  </a:cubicBezTo>
                  <a:cubicBezTo>
                    <a:pt x="205" y="659"/>
                    <a:pt x="164" y="629"/>
                    <a:pt x="135" y="592"/>
                  </a:cubicBezTo>
                  <a:cubicBezTo>
                    <a:pt x="93" y="539"/>
                    <a:pt x="74" y="472"/>
                    <a:pt x="57" y="408"/>
                  </a:cubicBezTo>
                  <a:cubicBezTo>
                    <a:pt x="38" y="339"/>
                    <a:pt x="24" y="270"/>
                    <a:pt x="12" y="199"/>
                  </a:cubicBezTo>
                  <a:cubicBezTo>
                    <a:pt x="6" y="163"/>
                    <a:pt x="0" y="125"/>
                    <a:pt x="8" y="89"/>
                  </a:cubicBezTo>
                  <a:cubicBezTo>
                    <a:pt x="16" y="52"/>
                    <a:pt x="40" y="20"/>
                    <a:pt x="75" y="5"/>
                  </a:cubicBezTo>
                  <a:cubicBezTo>
                    <a:pt x="81" y="2"/>
                    <a:pt x="86" y="1"/>
                    <a:pt x="92" y="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906;p73">
              <a:extLst>
                <a:ext uri="{FF2B5EF4-FFF2-40B4-BE49-F238E27FC236}">
                  <a16:creationId xmlns:a16="http://schemas.microsoft.com/office/drawing/2014/main" id="{DBB376A2-FDC6-4230-B6AD-25E6574CEA7B}"/>
                </a:ext>
              </a:extLst>
            </p:cNvPr>
            <p:cNvSpPr/>
            <p:nvPr/>
          </p:nvSpPr>
          <p:spPr>
            <a:xfrm>
              <a:off x="5303186" y="2840257"/>
              <a:ext cx="53934" cy="110898"/>
            </a:xfrm>
            <a:custGeom>
              <a:avLst/>
              <a:gdLst/>
              <a:ahLst/>
              <a:cxnLst/>
              <a:rect l="l" t="t" r="r" b="b"/>
              <a:pathLst>
                <a:path w="125" h="259" extrusionOk="0">
                  <a:moveTo>
                    <a:pt x="124" y="255"/>
                  </a:moveTo>
                  <a:cubicBezTo>
                    <a:pt x="102" y="186"/>
                    <a:pt x="74" y="119"/>
                    <a:pt x="40" y="56"/>
                  </a:cubicBezTo>
                  <a:cubicBezTo>
                    <a:pt x="31" y="37"/>
                    <a:pt x="20" y="20"/>
                    <a:pt x="10" y="2"/>
                  </a:cubicBezTo>
                  <a:cubicBezTo>
                    <a:pt x="8" y="0"/>
                    <a:pt x="0" y="1"/>
                    <a:pt x="2" y="3"/>
                  </a:cubicBezTo>
                  <a:cubicBezTo>
                    <a:pt x="39" y="65"/>
                    <a:pt x="71" y="131"/>
                    <a:pt x="96" y="198"/>
                  </a:cubicBezTo>
                  <a:cubicBezTo>
                    <a:pt x="103" y="218"/>
                    <a:pt x="110" y="237"/>
                    <a:pt x="116" y="256"/>
                  </a:cubicBezTo>
                  <a:cubicBezTo>
                    <a:pt x="117" y="259"/>
                    <a:pt x="125" y="259"/>
                    <a:pt x="124" y="2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907;p73">
              <a:extLst>
                <a:ext uri="{FF2B5EF4-FFF2-40B4-BE49-F238E27FC236}">
                  <a16:creationId xmlns:a16="http://schemas.microsoft.com/office/drawing/2014/main" id="{8C2A0D57-303D-4BAE-BBC5-75D7AC06D1F8}"/>
                </a:ext>
              </a:extLst>
            </p:cNvPr>
            <p:cNvSpPr/>
            <p:nvPr/>
          </p:nvSpPr>
          <p:spPr>
            <a:xfrm>
              <a:off x="5307138" y="2908765"/>
              <a:ext cx="93629" cy="98807"/>
            </a:xfrm>
            <a:custGeom>
              <a:avLst/>
              <a:gdLst/>
              <a:ahLst/>
              <a:cxnLst/>
              <a:rect l="l" t="t" r="r" b="b"/>
              <a:pathLst>
                <a:path w="217" h="229" extrusionOk="0">
                  <a:moveTo>
                    <a:pt x="2" y="172"/>
                  </a:moveTo>
                  <a:cubicBezTo>
                    <a:pt x="4" y="145"/>
                    <a:pt x="22" y="123"/>
                    <a:pt x="37" y="102"/>
                  </a:cubicBezTo>
                  <a:cubicBezTo>
                    <a:pt x="55" y="76"/>
                    <a:pt x="63" y="45"/>
                    <a:pt x="80" y="19"/>
                  </a:cubicBezTo>
                  <a:cubicBezTo>
                    <a:pt x="84" y="12"/>
                    <a:pt x="90" y="6"/>
                    <a:pt x="98" y="2"/>
                  </a:cubicBezTo>
                  <a:cubicBezTo>
                    <a:pt x="103" y="0"/>
                    <a:pt x="108" y="0"/>
                    <a:pt x="110" y="6"/>
                  </a:cubicBezTo>
                  <a:cubicBezTo>
                    <a:pt x="114" y="15"/>
                    <a:pt x="102" y="29"/>
                    <a:pt x="98" y="36"/>
                  </a:cubicBezTo>
                  <a:cubicBezTo>
                    <a:pt x="91" y="45"/>
                    <a:pt x="84" y="56"/>
                    <a:pt x="85" y="68"/>
                  </a:cubicBezTo>
                  <a:cubicBezTo>
                    <a:pt x="85" y="70"/>
                    <a:pt x="99" y="59"/>
                    <a:pt x="100" y="58"/>
                  </a:cubicBezTo>
                  <a:cubicBezTo>
                    <a:pt x="106" y="54"/>
                    <a:pt x="112" y="50"/>
                    <a:pt x="118" y="46"/>
                  </a:cubicBezTo>
                  <a:cubicBezTo>
                    <a:pt x="137" y="36"/>
                    <a:pt x="161" y="29"/>
                    <a:pt x="183" y="29"/>
                  </a:cubicBezTo>
                  <a:cubicBezTo>
                    <a:pt x="185" y="29"/>
                    <a:pt x="188" y="30"/>
                    <a:pt x="191" y="31"/>
                  </a:cubicBezTo>
                  <a:cubicBezTo>
                    <a:pt x="193" y="32"/>
                    <a:pt x="195" y="34"/>
                    <a:pt x="195" y="37"/>
                  </a:cubicBezTo>
                  <a:cubicBezTo>
                    <a:pt x="196" y="40"/>
                    <a:pt x="194" y="43"/>
                    <a:pt x="191" y="45"/>
                  </a:cubicBezTo>
                  <a:cubicBezTo>
                    <a:pt x="187" y="50"/>
                    <a:pt x="183" y="54"/>
                    <a:pt x="177" y="57"/>
                  </a:cubicBezTo>
                  <a:cubicBezTo>
                    <a:pt x="184" y="56"/>
                    <a:pt x="190" y="54"/>
                    <a:pt x="197" y="53"/>
                  </a:cubicBezTo>
                  <a:cubicBezTo>
                    <a:pt x="201" y="52"/>
                    <a:pt x="206" y="51"/>
                    <a:pt x="210" y="54"/>
                  </a:cubicBezTo>
                  <a:cubicBezTo>
                    <a:pt x="213" y="57"/>
                    <a:pt x="212" y="63"/>
                    <a:pt x="210" y="66"/>
                  </a:cubicBezTo>
                  <a:cubicBezTo>
                    <a:pt x="208" y="69"/>
                    <a:pt x="205" y="71"/>
                    <a:pt x="202" y="73"/>
                  </a:cubicBezTo>
                  <a:cubicBezTo>
                    <a:pt x="190" y="81"/>
                    <a:pt x="178" y="87"/>
                    <a:pt x="166" y="95"/>
                  </a:cubicBezTo>
                  <a:cubicBezTo>
                    <a:pt x="160" y="99"/>
                    <a:pt x="155" y="102"/>
                    <a:pt x="150" y="107"/>
                  </a:cubicBezTo>
                  <a:cubicBezTo>
                    <a:pt x="148" y="109"/>
                    <a:pt x="146" y="112"/>
                    <a:pt x="145" y="114"/>
                  </a:cubicBezTo>
                  <a:cubicBezTo>
                    <a:pt x="144" y="115"/>
                    <a:pt x="142" y="122"/>
                    <a:pt x="141" y="122"/>
                  </a:cubicBezTo>
                  <a:cubicBezTo>
                    <a:pt x="152" y="120"/>
                    <a:pt x="161" y="115"/>
                    <a:pt x="170" y="110"/>
                  </a:cubicBezTo>
                  <a:cubicBezTo>
                    <a:pt x="179" y="105"/>
                    <a:pt x="189" y="100"/>
                    <a:pt x="199" y="100"/>
                  </a:cubicBezTo>
                  <a:cubicBezTo>
                    <a:pt x="210" y="100"/>
                    <a:pt x="217" y="111"/>
                    <a:pt x="207" y="118"/>
                  </a:cubicBezTo>
                  <a:cubicBezTo>
                    <a:pt x="190" y="128"/>
                    <a:pt x="172" y="136"/>
                    <a:pt x="156" y="147"/>
                  </a:cubicBezTo>
                  <a:cubicBezTo>
                    <a:pt x="140" y="157"/>
                    <a:pt x="129" y="170"/>
                    <a:pt x="116" y="183"/>
                  </a:cubicBezTo>
                  <a:cubicBezTo>
                    <a:pt x="97" y="203"/>
                    <a:pt x="72" y="229"/>
                    <a:pt x="42" y="226"/>
                  </a:cubicBezTo>
                  <a:cubicBezTo>
                    <a:pt x="15" y="224"/>
                    <a:pt x="0" y="197"/>
                    <a:pt x="2" y="172"/>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908;p73">
              <a:extLst>
                <a:ext uri="{FF2B5EF4-FFF2-40B4-BE49-F238E27FC236}">
                  <a16:creationId xmlns:a16="http://schemas.microsoft.com/office/drawing/2014/main" id="{B719C603-874A-4A01-BD80-D5FC70AD99DE}"/>
                </a:ext>
              </a:extLst>
            </p:cNvPr>
            <p:cNvSpPr/>
            <p:nvPr/>
          </p:nvSpPr>
          <p:spPr>
            <a:xfrm>
              <a:off x="5353250" y="2931162"/>
              <a:ext cx="30401" cy="17147"/>
            </a:xfrm>
            <a:custGeom>
              <a:avLst/>
              <a:gdLst/>
              <a:ahLst/>
              <a:cxnLst/>
              <a:rect l="l" t="t" r="r" b="b"/>
              <a:pathLst>
                <a:path w="71" h="38" extrusionOk="0">
                  <a:moveTo>
                    <a:pt x="66" y="1"/>
                  </a:moveTo>
                  <a:cubicBezTo>
                    <a:pt x="54" y="5"/>
                    <a:pt x="42" y="10"/>
                    <a:pt x="30" y="15"/>
                  </a:cubicBezTo>
                  <a:cubicBezTo>
                    <a:pt x="19" y="20"/>
                    <a:pt x="10" y="28"/>
                    <a:pt x="1" y="36"/>
                  </a:cubicBezTo>
                  <a:cubicBezTo>
                    <a:pt x="0" y="37"/>
                    <a:pt x="4" y="38"/>
                    <a:pt x="5" y="37"/>
                  </a:cubicBezTo>
                  <a:cubicBezTo>
                    <a:pt x="13" y="29"/>
                    <a:pt x="22" y="21"/>
                    <a:pt x="33" y="17"/>
                  </a:cubicBezTo>
                  <a:cubicBezTo>
                    <a:pt x="44" y="12"/>
                    <a:pt x="56" y="7"/>
                    <a:pt x="68" y="3"/>
                  </a:cubicBezTo>
                  <a:cubicBezTo>
                    <a:pt x="71" y="2"/>
                    <a:pt x="68" y="0"/>
                    <a:pt x="66" y="1"/>
                  </a:cubicBezTo>
                  <a:close/>
                </a:path>
              </a:pathLst>
            </a:custGeom>
            <a:solidFill>
              <a:srgbClr val="DB635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909;p73">
              <a:extLst>
                <a:ext uri="{FF2B5EF4-FFF2-40B4-BE49-F238E27FC236}">
                  <a16:creationId xmlns:a16="http://schemas.microsoft.com/office/drawing/2014/main" id="{0F419916-7122-47AB-A7C2-0C71874CEE63}"/>
                </a:ext>
              </a:extLst>
            </p:cNvPr>
            <p:cNvSpPr/>
            <p:nvPr/>
          </p:nvSpPr>
          <p:spPr>
            <a:xfrm>
              <a:off x="5108200" y="2965416"/>
              <a:ext cx="310591" cy="140870"/>
            </a:xfrm>
            <a:custGeom>
              <a:avLst/>
              <a:gdLst/>
              <a:ahLst/>
              <a:cxnLst/>
              <a:rect l="l" t="t" r="r" b="b"/>
              <a:pathLst>
                <a:path w="731" h="329" extrusionOk="0">
                  <a:moveTo>
                    <a:pt x="632" y="3"/>
                  </a:moveTo>
                  <a:cubicBezTo>
                    <a:pt x="637" y="4"/>
                    <a:pt x="642" y="5"/>
                    <a:pt x="646" y="7"/>
                  </a:cubicBezTo>
                  <a:cubicBezTo>
                    <a:pt x="679" y="18"/>
                    <a:pt x="709" y="42"/>
                    <a:pt x="721" y="74"/>
                  </a:cubicBezTo>
                  <a:cubicBezTo>
                    <a:pt x="731" y="100"/>
                    <a:pt x="729" y="134"/>
                    <a:pt x="711" y="156"/>
                  </a:cubicBezTo>
                  <a:cubicBezTo>
                    <a:pt x="697" y="175"/>
                    <a:pt x="660" y="179"/>
                    <a:pt x="638" y="184"/>
                  </a:cubicBezTo>
                  <a:cubicBezTo>
                    <a:pt x="515" y="208"/>
                    <a:pt x="389" y="208"/>
                    <a:pt x="264" y="213"/>
                  </a:cubicBezTo>
                  <a:cubicBezTo>
                    <a:pt x="209" y="215"/>
                    <a:pt x="144" y="226"/>
                    <a:pt x="103" y="266"/>
                  </a:cubicBezTo>
                  <a:cubicBezTo>
                    <a:pt x="93" y="275"/>
                    <a:pt x="85" y="286"/>
                    <a:pt x="74" y="294"/>
                  </a:cubicBezTo>
                  <a:cubicBezTo>
                    <a:pt x="20" y="329"/>
                    <a:pt x="0" y="216"/>
                    <a:pt x="26" y="184"/>
                  </a:cubicBezTo>
                  <a:cubicBezTo>
                    <a:pt x="43" y="163"/>
                    <a:pt x="73" y="154"/>
                    <a:pt x="96" y="143"/>
                  </a:cubicBezTo>
                  <a:cubicBezTo>
                    <a:pt x="131" y="128"/>
                    <a:pt x="165" y="113"/>
                    <a:pt x="200" y="99"/>
                  </a:cubicBezTo>
                  <a:cubicBezTo>
                    <a:pt x="265" y="72"/>
                    <a:pt x="332" y="51"/>
                    <a:pt x="399" y="35"/>
                  </a:cubicBezTo>
                  <a:cubicBezTo>
                    <a:pt x="454" y="21"/>
                    <a:pt x="509" y="10"/>
                    <a:pt x="564" y="3"/>
                  </a:cubicBezTo>
                  <a:cubicBezTo>
                    <a:pt x="578" y="1"/>
                    <a:pt x="591" y="0"/>
                    <a:pt x="605" y="0"/>
                  </a:cubicBezTo>
                  <a:cubicBezTo>
                    <a:pt x="614" y="0"/>
                    <a:pt x="623" y="1"/>
                    <a:pt x="632" y="3"/>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910;p73">
              <a:extLst>
                <a:ext uri="{FF2B5EF4-FFF2-40B4-BE49-F238E27FC236}">
                  <a16:creationId xmlns:a16="http://schemas.microsoft.com/office/drawing/2014/main" id="{D87D00FC-23AC-4BEA-B95B-06E8ED9BA9E4}"/>
                </a:ext>
              </a:extLst>
            </p:cNvPr>
            <p:cNvSpPr/>
            <p:nvPr/>
          </p:nvSpPr>
          <p:spPr>
            <a:xfrm>
              <a:off x="5172756" y="2994400"/>
              <a:ext cx="71193" cy="69898"/>
            </a:xfrm>
            <a:custGeom>
              <a:avLst/>
              <a:gdLst/>
              <a:ahLst/>
              <a:cxnLst/>
              <a:rect l="l" t="t" r="r" b="b"/>
              <a:pathLst>
                <a:path w="165" h="162" extrusionOk="0">
                  <a:moveTo>
                    <a:pt x="21" y="32"/>
                  </a:moveTo>
                  <a:cubicBezTo>
                    <a:pt x="17" y="34"/>
                    <a:pt x="8" y="36"/>
                    <a:pt x="5" y="40"/>
                  </a:cubicBezTo>
                  <a:cubicBezTo>
                    <a:pt x="0" y="45"/>
                    <a:pt x="5" y="52"/>
                    <a:pt x="8" y="58"/>
                  </a:cubicBezTo>
                  <a:cubicBezTo>
                    <a:pt x="23" y="85"/>
                    <a:pt x="36" y="114"/>
                    <a:pt x="47" y="143"/>
                  </a:cubicBezTo>
                  <a:cubicBezTo>
                    <a:pt x="53" y="162"/>
                    <a:pt x="72" y="157"/>
                    <a:pt x="89" y="156"/>
                  </a:cubicBezTo>
                  <a:cubicBezTo>
                    <a:pt x="109" y="155"/>
                    <a:pt x="129" y="154"/>
                    <a:pt x="149" y="152"/>
                  </a:cubicBezTo>
                  <a:cubicBezTo>
                    <a:pt x="153" y="151"/>
                    <a:pt x="157" y="151"/>
                    <a:pt x="160" y="149"/>
                  </a:cubicBezTo>
                  <a:cubicBezTo>
                    <a:pt x="165" y="145"/>
                    <a:pt x="165" y="136"/>
                    <a:pt x="164" y="130"/>
                  </a:cubicBezTo>
                  <a:cubicBezTo>
                    <a:pt x="158" y="101"/>
                    <a:pt x="149" y="73"/>
                    <a:pt x="136" y="46"/>
                  </a:cubicBezTo>
                  <a:cubicBezTo>
                    <a:pt x="131" y="35"/>
                    <a:pt x="126" y="24"/>
                    <a:pt x="116" y="15"/>
                  </a:cubicBezTo>
                  <a:cubicBezTo>
                    <a:pt x="98" y="0"/>
                    <a:pt x="82" y="10"/>
                    <a:pt x="63" y="18"/>
                  </a:cubicBezTo>
                  <a:cubicBezTo>
                    <a:pt x="60" y="19"/>
                    <a:pt x="37" y="26"/>
                    <a:pt x="21" y="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911;p73">
              <a:extLst>
                <a:ext uri="{FF2B5EF4-FFF2-40B4-BE49-F238E27FC236}">
                  <a16:creationId xmlns:a16="http://schemas.microsoft.com/office/drawing/2014/main" id="{69368809-E43D-4E3D-BB1C-0AD18107ED38}"/>
                </a:ext>
              </a:extLst>
            </p:cNvPr>
            <p:cNvSpPr/>
            <p:nvPr/>
          </p:nvSpPr>
          <p:spPr>
            <a:xfrm>
              <a:off x="5207010" y="2964099"/>
              <a:ext cx="226039" cy="123641"/>
            </a:xfrm>
            <a:custGeom>
              <a:avLst/>
              <a:gdLst/>
              <a:ahLst/>
              <a:cxnLst/>
              <a:rect l="l" t="t" r="r" b="b"/>
              <a:pathLst>
                <a:path w="532" h="291" extrusionOk="0">
                  <a:moveTo>
                    <a:pt x="47" y="154"/>
                  </a:moveTo>
                  <a:cubicBezTo>
                    <a:pt x="56" y="175"/>
                    <a:pt x="63" y="196"/>
                    <a:pt x="71" y="217"/>
                  </a:cubicBezTo>
                  <a:cubicBezTo>
                    <a:pt x="78" y="235"/>
                    <a:pt x="84" y="254"/>
                    <a:pt x="91" y="272"/>
                  </a:cubicBezTo>
                  <a:cubicBezTo>
                    <a:pt x="93" y="277"/>
                    <a:pt x="95" y="282"/>
                    <a:pt x="98" y="286"/>
                  </a:cubicBezTo>
                  <a:cubicBezTo>
                    <a:pt x="105" y="291"/>
                    <a:pt x="117" y="288"/>
                    <a:pt x="124" y="287"/>
                  </a:cubicBezTo>
                  <a:cubicBezTo>
                    <a:pt x="137" y="287"/>
                    <a:pt x="151" y="286"/>
                    <a:pt x="164" y="286"/>
                  </a:cubicBezTo>
                  <a:cubicBezTo>
                    <a:pt x="188" y="285"/>
                    <a:pt x="212" y="284"/>
                    <a:pt x="237" y="283"/>
                  </a:cubicBezTo>
                  <a:cubicBezTo>
                    <a:pt x="265" y="282"/>
                    <a:pt x="294" y="281"/>
                    <a:pt x="322" y="277"/>
                  </a:cubicBezTo>
                  <a:cubicBezTo>
                    <a:pt x="368" y="272"/>
                    <a:pt x="414" y="260"/>
                    <a:pt x="457" y="243"/>
                  </a:cubicBezTo>
                  <a:cubicBezTo>
                    <a:pt x="474" y="236"/>
                    <a:pt x="491" y="228"/>
                    <a:pt x="504" y="214"/>
                  </a:cubicBezTo>
                  <a:cubicBezTo>
                    <a:pt x="519" y="196"/>
                    <a:pt x="525" y="171"/>
                    <a:pt x="528" y="148"/>
                  </a:cubicBezTo>
                  <a:cubicBezTo>
                    <a:pt x="530" y="135"/>
                    <a:pt x="532" y="121"/>
                    <a:pt x="530" y="108"/>
                  </a:cubicBezTo>
                  <a:cubicBezTo>
                    <a:pt x="528" y="91"/>
                    <a:pt x="520" y="74"/>
                    <a:pt x="512" y="58"/>
                  </a:cubicBezTo>
                  <a:cubicBezTo>
                    <a:pt x="499" y="33"/>
                    <a:pt x="484" y="20"/>
                    <a:pt x="456" y="12"/>
                  </a:cubicBezTo>
                  <a:cubicBezTo>
                    <a:pt x="432" y="4"/>
                    <a:pt x="406" y="2"/>
                    <a:pt x="380" y="1"/>
                  </a:cubicBezTo>
                  <a:cubicBezTo>
                    <a:pt x="304" y="0"/>
                    <a:pt x="229" y="11"/>
                    <a:pt x="156" y="29"/>
                  </a:cubicBezTo>
                  <a:cubicBezTo>
                    <a:pt x="118" y="39"/>
                    <a:pt x="82" y="50"/>
                    <a:pt x="46" y="63"/>
                  </a:cubicBezTo>
                  <a:cubicBezTo>
                    <a:pt x="36" y="66"/>
                    <a:pt x="27" y="69"/>
                    <a:pt x="17" y="73"/>
                  </a:cubicBezTo>
                  <a:cubicBezTo>
                    <a:pt x="0" y="79"/>
                    <a:pt x="4" y="80"/>
                    <a:pt x="14" y="93"/>
                  </a:cubicBezTo>
                  <a:cubicBezTo>
                    <a:pt x="23" y="105"/>
                    <a:pt x="30" y="118"/>
                    <a:pt x="37" y="131"/>
                  </a:cubicBezTo>
                  <a:cubicBezTo>
                    <a:pt x="40" y="139"/>
                    <a:pt x="44" y="147"/>
                    <a:pt x="47" y="15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912;p73">
              <a:extLst>
                <a:ext uri="{FF2B5EF4-FFF2-40B4-BE49-F238E27FC236}">
                  <a16:creationId xmlns:a16="http://schemas.microsoft.com/office/drawing/2014/main" id="{1AA0956F-6D80-4EB1-9145-B263E6FC6988}"/>
                </a:ext>
              </a:extLst>
            </p:cNvPr>
            <p:cNvSpPr/>
            <p:nvPr/>
          </p:nvSpPr>
          <p:spPr>
            <a:xfrm>
              <a:off x="5207010" y="2964099"/>
              <a:ext cx="188224" cy="34149"/>
            </a:xfrm>
            <a:custGeom>
              <a:avLst/>
              <a:gdLst/>
              <a:ahLst/>
              <a:cxnLst/>
              <a:rect l="l" t="t" r="r" b="b"/>
              <a:pathLst>
                <a:path w="443" h="81" extrusionOk="0">
                  <a:moveTo>
                    <a:pt x="441" y="14"/>
                  </a:moveTo>
                  <a:cubicBezTo>
                    <a:pt x="435" y="4"/>
                    <a:pt x="422" y="4"/>
                    <a:pt x="412" y="3"/>
                  </a:cubicBezTo>
                  <a:cubicBezTo>
                    <a:pt x="397" y="2"/>
                    <a:pt x="383" y="1"/>
                    <a:pt x="368" y="0"/>
                  </a:cubicBezTo>
                  <a:cubicBezTo>
                    <a:pt x="338" y="0"/>
                    <a:pt x="308" y="1"/>
                    <a:pt x="278" y="4"/>
                  </a:cubicBezTo>
                  <a:cubicBezTo>
                    <a:pt x="218" y="10"/>
                    <a:pt x="160" y="25"/>
                    <a:pt x="104" y="45"/>
                  </a:cubicBezTo>
                  <a:cubicBezTo>
                    <a:pt x="71" y="56"/>
                    <a:pt x="39" y="68"/>
                    <a:pt x="5" y="76"/>
                  </a:cubicBezTo>
                  <a:cubicBezTo>
                    <a:pt x="0" y="77"/>
                    <a:pt x="4" y="81"/>
                    <a:pt x="8" y="80"/>
                  </a:cubicBezTo>
                  <a:cubicBezTo>
                    <a:pt x="63" y="68"/>
                    <a:pt x="116" y="44"/>
                    <a:pt x="171" y="29"/>
                  </a:cubicBezTo>
                  <a:cubicBezTo>
                    <a:pt x="227" y="14"/>
                    <a:pt x="284" y="6"/>
                    <a:pt x="342" y="5"/>
                  </a:cubicBezTo>
                  <a:cubicBezTo>
                    <a:pt x="358" y="5"/>
                    <a:pt x="374" y="5"/>
                    <a:pt x="389" y="6"/>
                  </a:cubicBezTo>
                  <a:cubicBezTo>
                    <a:pt x="398" y="6"/>
                    <a:pt x="406" y="7"/>
                    <a:pt x="414" y="7"/>
                  </a:cubicBezTo>
                  <a:cubicBezTo>
                    <a:pt x="421" y="8"/>
                    <a:pt x="429" y="9"/>
                    <a:pt x="433" y="15"/>
                  </a:cubicBezTo>
                  <a:cubicBezTo>
                    <a:pt x="434" y="18"/>
                    <a:pt x="443" y="16"/>
                    <a:pt x="441" y="14"/>
                  </a:cubicBezTo>
                  <a:close/>
                </a:path>
              </a:pathLst>
            </a:custGeom>
            <a:solidFill>
              <a:srgbClr val="65A0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913;p73">
              <a:extLst>
                <a:ext uri="{FF2B5EF4-FFF2-40B4-BE49-F238E27FC236}">
                  <a16:creationId xmlns:a16="http://schemas.microsoft.com/office/drawing/2014/main" id="{802C463B-4ADE-4640-BEAF-9D248FA58B2B}"/>
                </a:ext>
              </a:extLst>
            </p:cNvPr>
            <p:cNvSpPr/>
            <p:nvPr/>
          </p:nvSpPr>
          <p:spPr>
            <a:xfrm>
              <a:off x="4961960" y="2788876"/>
              <a:ext cx="197571" cy="393867"/>
            </a:xfrm>
            <a:custGeom>
              <a:avLst/>
              <a:gdLst/>
              <a:ahLst/>
              <a:cxnLst/>
              <a:rect l="l" t="t" r="r" b="b"/>
              <a:pathLst>
                <a:path w="465" h="927" extrusionOk="0">
                  <a:moveTo>
                    <a:pt x="2" y="152"/>
                  </a:moveTo>
                  <a:cubicBezTo>
                    <a:pt x="0" y="200"/>
                    <a:pt x="8" y="247"/>
                    <a:pt x="17" y="293"/>
                  </a:cubicBezTo>
                  <a:cubicBezTo>
                    <a:pt x="35" y="388"/>
                    <a:pt x="56" y="482"/>
                    <a:pt x="81" y="576"/>
                  </a:cubicBezTo>
                  <a:cubicBezTo>
                    <a:pt x="105" y="670"/>
                    <a:pt x="134" y="765"/>
                    <a:pt x="189" y="845"/>
                  </a:cubicBezTo>
                  <a:cubicBezTo>
                    <a:pt x="211" y="876"/>
                    <a:pt x="238" y="905"/>
                    <a:pt x="273" y="918"/>
                  </a:cubicBezTo>
                  <a:cubicBezTo>
                    <a:pt x="300" y="927"/>
                    <a:pt x="328" y="927"/>
                    <a:pt x="356" y="922"/>
                  </a:cubicBezTo>
                  <a:cubicBezTo>
                    <a:pt x="397" y="916"/>
                    <a:pt x="465" y="893"/>
                    <a:pt x="461" y="840"/>
                  </a:cubicBezTo>
                  <a:cubicBezTo>
                    <a:pt x="459" y="809"/>
                    <a:pt x="449" y="780"/>
                    <a:pt x="439" y="751"/>
                  </a:cubicBezTo>
                  <a:cubicBezTo>
                    <a:pt x="369" y="545"/>
                    <a:pt x="283" y="346"/>
                    <a:pt x="218" y="139"/>
                  </a:cubicBezTo>
                  <a:cubicBezTo>
                    <a:pt x="203" y="90"/>
                    <a:pt x="185" y="35"/>
                    <a:pt x="139" y="14"/>
                  </a:cubicBezTo>
                  <a:cubicBezTo>
                    <a:pt x="109" y="0"/>
                    <a:pt x="61" y="4"/>
                    <a:pt x="38" y="31"/>
                  </a:cubicBezTo>
                  <a:cubicBezTo>
                    <a:pt x="12" y="61"/>
                    <a:pt x="4" y="113"/>
                    <a:pt x="2" y="15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914;p73">
              <a:extLst>
                <a:ext uri="{FF2B5EF4-FFF2-40B4-BE49-F238E27FC236}">
                  <a16:creationId xmlns:a16="http://schemas.microsoft.com/office/drawing/2014/main" id="{79503EBA-F0EB-4BFB-ADF0-878D626F08F8}"/>
                </a:ext>
              </a:extLst>
            </p:cNvPr>
            <p:cNvSpPr/>
            <p:nvPr/>
          </p:nvSpPr>
          <p:spPr>
            <a:xfrm>
              <a:off x="5060771" y="2865289"/>
              <a:ext cx="84552" cy="225613"/>
            </a:xfrm>
            <a:custGeom>
              <a:avLst/>
              <a:gdLst/>
              <a:ahLst/>
              <a:cxnLst/>
              <a:rect l="l" t="t" r="r" b="b"/>
              <a:pathLst>
                <a:path w="199" h="531" extrusionOk="0">
                  <a:moveTo>
                    <a:pt x="198" y="527"/>
                  </a:moveTo>
                  <a:cubicBezTo>
                    <a:pt x="175" y="458"/>
                    <a:pt x="152" y="389"/>
                    <a:pt x="128" y="321"/>
                  </a:cubicBezTo>
                  <a:cubicBezTo>
                    <a:pt x="104" y="253"/>
                    <a:pt x="79" y="184"/>
                    <a:pt x="54" y="117"/>
                  </a:cubicBezTo>
                  <a:cubicBezTo>
                    <a:pt x="39" y="78"/>
                    <a:pt x="24" y="40"/>
                    <a:pt x="10" y="2"/>
                  </a:cubicBezTo>
                  <a:cubicBezTo>
                    <a:pt x="8" y="0"/>
                    <a:pt x="0" y="0"/>
                    <a:pt x="2" y="4"/>
                  </a:cubicBezTo>
                  <a:cubicBezTo>
                    <a:pt x="28" y="71"/>
                    <a:pt x="54" y="139"/>
                    <a:pt x="79" y="207"/>
                  </a:cubicBezTo>
                  <a:cubicBezTo>
                    <a:pt x="104" y="275"/>
                    <a:pt x="128" y="343"/>
                    <a:pt x="151" y="412"/>
                  </a:cubicBezTo>
                  <a:cubicBezTo>
                    <a:pt x="164" y="450"/>
                    <a:pt x="177" y="489"/>
                    <a:pt x="190" y="528"/>
                  </a:cubicBezTo>
                  <a:cubicBezTo>
                    <a:pt x="191" y="531"/>
                    <a:pt x="199" y="530"/>
                    <a:pt x="198" y="5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915;p73">
              <a:extLst>
                <a:ext uri="{FF2B5EF4-FFF2-40B4-BE49-F238E27FC236}">
                  <a16:creationId xmlns:a16="http://schemas.microsoft.com/office/drawing/2014/main" id="{EFD56987-A791-4E5B-9F8A-DF8199CFAC4B}"/>
                </a:ext>
              </a:extLst>
            </p:cNvPr>
            <p:cNvSpPr/>
            <p:nvPr/>
          </p:nvSpPr>
          <p:spPr>
            <a:xfrm>
              <a:off x="5019929" y="3058956"/>
              <a:ext cx="339546" cy="111721"/>
            </a:xfrm>
            <a:custGeom>
              <a:avLst/>
              <a:gdLst/>
              <a:ahLst/>
              <a:cxnLst/>
              <a:rect l="l" t="t" r="r" b="b"/>
              <a:pathLst>
                <a:path w="793" h="265" extrusionOk="0">
                  <a:moveTo>
                    <a:pt x="785" y="46"/>
                  </a:moveTo>
                  <a:cubicBezTo>
                    <a:pt x="745" y="52"/>
                    <a:pt x="704" y="59"/>
                    <a:pt x="664" y="62"/>
                  </a:cubicBezTo>
                  <a:cubicBezTo>
                    <a:pt x="643" y="64"/>
                    <a:pt x="622" y="66"/>
                    <a:pt x="601" y="66"/>
                  </a:cubicBezTo>
                  <a:cubicBezTo>
                    <a:pt x="591" y="66"/>
                    <a:pt x="581" y="66"/>
                    <a:pt x="571" y="66"/>
                  </a:cubicBezTo>
                  <a:cubicBezTo>
                    <a:pt x="562" y="66"/>
                    <a:pt x="551" y="66"/>
                    <a:pt x="541" y="64"/>
                  </a:cubicBezTo>
                  <a:cubicBezTo>
                    <a:pt x="535" y="63"/>
                    <a:pt x="534" y="56"/>
                    <a:pt x="532" y="51"/>
                  </a:cubicBezTo>
                  <a:cubicBezTo>
                    <a:pt x="530" y="46"/>
                    <a:pt x="528" y="41"/>
                    <a:pt x="526" y="35"/>
                  </a:cubicBezTo>
                  <a:cubicBezTo>
                    <a:pt x="521" y="24"/>
                    <a:pt x="517" y="14"/>
                    <a:pt x="513" y="3"/>
                  </a:cubicBezTo>
                  <a:cubicBezTo>
                    <a:pt x="512" y="0"/>
                    <a:pt x="504" y="1"/>
                    <a:pt x="505" y="4"/>
                  </a:cubicBezTo>
                  <a:cubicBezTo>
                    <a:pt x="509" y="14"/>
                    <a:pt x="513" y="24"/>
                    <a:pt x="517" y="34"/>
                  </a:cubicBezTo>
                  <a:cubicBezTo>
                    <a:pt x="519" y="40"/>
                    <a:pt x="521" y="45"/>
                    <a:pt x="523" y="50"/>
                  </a:cubicBezTo>
                  <a:cubicBezTo>
                    <a:pt x="524" y="54"/>
                    <a:pt x="525" y="59"/>
                    <a:pt x="528" y="63"/>
                  </a:cubicBezTo>
                  <a:cubicBezTo>
                    <a:pt x="533" y="69"/>
                    <a:pt x="542" y="69"/>
                    <a:pt x="549" y="69"/>
                  </a:cubicBezTo>
                  <a:cubicBezTo>
                    <a:pt x="560" y="70"/>
                    <a:pt x="571" y="71"/>
                    <a:pt x="583" y="71"/>
                  </a:cubicBezTo>
                  <a:cubicBezTo>
                    <a:pt x="626" y="71"/>
                    <a:pt x="670" y="67"/>
                    <a:pt x="713" y="61"/>
                  </a:cubicBezTo>
                  <a:cubicBezTo>
                    <a:pt x="726" y="60"/>
                    <a:pt x="738" y="58"/>
                    <a:pt x="751" y="56"/>
                  </a:cubicBezTo>
                  <a:cubicBezTo>
                    <a:pt x="747" y="66"/>
                    <a:pt x="737" y="72"/>
                    <a:pt x="727" y="76"/>
                  </a:cubicBezTo>
                  <a:cubicBezTo>
                    <a:pt x="714" y="82"/>
                    <a:pt x="701" y="87"/>
                    <a:pt x="688" y="92"/>
                  </a:cubicBezTo>
                  <a:cubicBezTo>
                    <a:pt x="662" y="103"/>
                    <a:pt x="635" y="114"/>
                    <a:pt x="608" y="124"/>
                  </a:cubicBezTo>
                  <a:cubicBezTo>
                    <a:pt x="554" y="144"/>
                    <a:pt x="499" y="164"/>
                    <a:pt x="445" y="182"/>
                  </a:cubicBezTo>
                  <a:cubicBezTo>
                    <a:pt x="390" y="201"/>
                    <a:pt x="335" y="218"/>
                    <a:pt x="279" y="235"/>
                  </a:cubicBezTo>
                  <a:cubicBezTo>
                    <a:pt x="252" y="243"/>
                    <a:pt x="224" y="251"/>
                    <a:pt x="195" y="256"/>
                  </a:cubicBezTo>
                  <a:cubicBezTo>
                    <a:pt x="168" y="260"/>
                    <a:pt x="141" y="263"/>
                    <a:pt x="117" y="248"/>
                  </a:cubicBezTo>
                  <a:cubicBezTo>
                    <a:pt x="94" y="235"/>
                    <a:pt x="78" y="213"/>
                    <a:pt x="64" y="192"/>
                  </a:cubicBezTo>
                  <a:cubicBezTo>
                    <a:pt x="46" y="164"/>
                    <a:pt x="28" y="137"/>
                    <a:pt x="10" y="110"/>
                  </a:cubicBezTo>
                  <a:cubicBezTo>
                    <a:pt x="8" y="107"/>
                    <a:pt x="0" y="108"/>
                    <a:pt x="2" y="111"/>
                  </a:cubicBezTo>
                  <a:cubicBezTo>
                    <a:pt x="19" y="137"/>
                    <a:pt x="36" y="162"/>
                    <a:pt x="53" y="188"/>
                  </a:cubicBezTo>
                  <a:cubicBezTo>
                    <a:pt x="66" y="208"/>
                    <a:pt x="80" y="228"/>
                    <a:pt x="98" y="242"/>
                  </a:cubicBezTo>
                  <a:cubicBezTo>
                    <a:pt x="118" y="258"/>
                    <a:pt x="141" y="265"/>
                    <a:pt x="166" y="264"/>
                  </a:cubicBezTo>
                  <a:cubicBezTo>
                    <a:pt x="195" y="262"/>
                    <a:pt x="224" y="255"/>
                    <a:pt x="252" y="248"/>
                  </a:cubicBezTo>
                  <a:cubicBezTo>
                    <a:pt x="310" y="232"/>
                    <a:pt x="367" y="214"/>
                    <a:pt x="424" y="195"/>
                  </a:cubicBezTo>
                  <a:cubicBezTo>
                    <a:pt x="481" y="176"/>
                    <a:pt x="538" y="155"/>
                    <a:pt x="595" y="134"/>
                  </a:cubicBezTo>
                  <a:cubicBezTo>
                    <a:pt x="626" y="122"/>
                    <a:pt x="658" y="110"/>
                    <a:pt x="689" y="98"/>
                  </a:cubicBezTo>
                  <a:cubicBezTo>
                    <a:pt x="704" y="92"/>
                    <a:pt x="719" y="86"/>
                    <a:pt x="733" y="80"/>
                  </a:cubicBezTo>
                  <a:cubicBezTo>
                    <a:pt x="744" y="75"/>
                    <a:pt x="756" y="68"/>
                    <a:pt x="760" y="56"/>
                  </a:cubicBezTo>
                  <a:cubicBezTo>
                    <a:pt x="760" y="56"/>
                    <a:pt x="760" y="55"/>
                    <a:pt x="759" y="55"/>
                  </a:cubicBezTo>
                  <a:cubicBezTo>
                    <a:pt x="769" y="53"/>
                    <a:pt x="778" y="52"/>
                    <a:pt x="787" y="50"/>
                  </a:cubicBezTo>
                  <a:cubicBezTo>
                    <a:pt x="793" y="50"/>
                    <a:pt x="789" y="45"/>
                    <a:pt x="785"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916;p73">
              <a:extLst>
                <a:ext uri="{FF2B5EF4-FFF2-40B4-BE49-F238E27FC236}">
                  <a16:creationId xmlns:a16="http://schemas.microsoft.com/office/drawing/2014/main" id="{27CBA620-7F63-46AC-ADEB-3F54790225B6}"/>
                </a:ext>
              </a:extLst>
            </p:cNvPr>
            <p:cNvSpPr/>
            <p:nvPr/>
          </p:nvSpPr>
          <p:spPr>
            <a:xfrm>
              <a:off x="5104247" y="2712462"/>
              <a:ext cx="143186" cy="198246"/>
            </a:xfrm>
            <a:custGeom>
              <a:avLst/>
              <a:gdLst/>
              <a:ahLst/>
              <a:cxnLst/>
              <a:rect l="l" t="t" r="r" b="b"/>
              <a:pathLst>
                <a:path w="337" h="463" extrusionOk="0">
                  <a:moveTo>
                    <a:pt x="331" y="463"/>
                  </a:moveTo>
                  <a:cubicBezTo>
                    <a:pt x="261" y="417"/>
                    <a:pt x="206" y="354"/>
                    <a:pt x="154" y="290"/>
                  </a:cubicBezTo>
                  <a:cubicBezTo>
                    <a:pt x="110" y="236"/>
                    <a:pt x="66" y="180"/>
                    <a:pt x="34" y="117"/>
                  </a:cubicBezTo>
                  <a:cubicBezTo>
                    <a:pt x="31" y="111"/>
                    <a:pt x="28" y="105"/>
                    <a:pt x="25" y="98"/>
                  </a:cubicBezTo>
                  <a:cubicBezTo>
                    <a:pt x="20" y="88"/>
                    <a:pt x="16" y="78"/>
                    <a:pt x="12" y="68"/>
                  </a:cubicBezTo>
                  <a:cubicBezTo>
                    <a:pt x="9" y="60"/>
                    <a:pt x="3" y="49"/>
                    <a:pt x="0" y="38"/>
                  </a:cubicBezTo>
                  <a:cubicBezTo>
                    <a:pt x="6" y="35"/>
                    <a:pt x="12" y="33"/>
                    <a:pt x="18" y="31"/>
                  </a:cubicBezTo>
                  <a:cubicBezTo>
                    <a:pt x="83" y="6"/>
                    <a:pt x="149" y="0"/>
                    <a:pt x="215" y="26"/>
                  </a:cubicBezTo>
                  <a:cubicBezTo>
                    <a:pt x="238" y="35"/>
                    <a:pt x="261" y="44"/>
                    <a:pt x="284" y="54"/>
                  </a:cubicBezTo>
                  <a:cubicBezTo>
                    <a:pt x="288" y="70"/>
                    <a:pt x="291" y="87"/>
                    <a:pt x="294" y="102"/>
                  </a:cubicBezTo>
                  <a:cubicBezTo>
                    <a:pt x="295" y="106"/>
                    <a:pt x="296" y="110"/>
                    <a:pt x="297" y="113"/>
                  </a:cubicBezTo>
                  <a:cubicBezTo>
                    <a:pt x="305" y="152"/>
                    <a:pt x="312" y="191"/>
                    <a:pt x="318" y="230"/>
                  </a:cubicBezTo>
                  <a:cubicBezTo>
                    <a:pt x="319" y="236"/>
                    <a:pt x="320" y="241"/>
                    <a:pt x="320" y="247"/>
                  </a:cubicBezTo>
                  <a:cubicBezTo>
                    <a:pt x="326" y="285"/>
                    <a:pt x="329" y="323"/>
                    <a:pt x="332" y="361"/>
                  </a:cubicBezTo>
                  <a:cubicBezTo>
                    <a:pt x="333" y="383"/>
                    <a:pt x="334" y="405"/>
                    <a:pt x="335" y="426"/>
                  </a:cubicBezTo>
                  <a:cubicBezTo>
                    <a:pt x="335" y="441"/>
                    <a:pt x="337" y="450"/>
                    <a:pt x="331" y="463"/>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917;p73">
              <a:extLst>
                <a:ext uri="{FF2B5EF4-FFF2-40B4-BE49-F238E27FC236}">
                  <a16:creationId xmlns:a16="http://schemas.microsoft.com/office/drawing/2014/main" id="{4B5C2D27-4178-40C9-BAAC-9DB678BD17AD}"/>
                </a:ext>
              </a:extLst>
            </p:cNvPr>
            <p:cNvSpPr/>
            <p:nvPr/>
          </p:nvSpPr>
          <p:spPr>
            <a:xfrm>
              <a:off x="5114787" y="2754621"/>
              <a:ext cx="132564" cy="155082"/>
            </a:xfrm>
            <a:custGeom>
              <a:avLst/>
              <a:gdLst/>
              <a:ahLst/>
              <a:cxnLst/>
              <a:rect l="l" t="t" r="r" b="b"/>
              <a:pathLst>
                <a:path w="312" h="365" extrusionOk="0">
                  <a:moveTo>
                    <a:pt x="306" y="365"/>
                  </a:moveTo>
                  <a:cubicBezTo>
                    <a:pt x="236" y="319"/>
                    <a:pt x="181" y="256"/>
                    <a:pt x="129" y="192"/>
                  </a:cubicBezTo>
                  <a:cubicBezTo>
                    <a:pt x="85" y="138"/>
                    <a:pt x="41" y="82"/>
                    <a:pt x="9" y="19"/>
                  </a:cubicBezTo>
                  <a:cubicBezTo>
                    <a:pt x="6" y="13"/>
                    <a:pt x="3" y="7"/>
                    <a:pt x="0" y="0"/>
                  </a:cubicBezTo>
                  <a:cubicBezTo>
                    <a:pt x="1" y="1"/>
                    <a:pt x="1" y="1"/>
                    <a:pt x="2" y="1"/>
                  </a:cubicBezTo>
                  <a:cubicBezTo>
                    <a:pt x="44" y="18"/>
                    <a:pt x="88" y="29"/>
                    <a:pt x="132" y="31"/>
                  </a:cubicBezTo>
                  <a:cubicBezTo>
                    <a:pt x="136" y="31"/>
                    <a:pt x="140" y="31"/>
                    <a:pt x="144" y="31"/>
                  </a:cubicBezTo>
                  <a:cubicBezTo>
                    <a:pt x="171" y="32"/>
                    <a:pt x="198" y="28"/>
                    <a:pt x="225" y="21"/>
                  </a:cubicBezTo>
                  <a:cubicBezTo>
                    <a:pt x="238" y="18"/>
                    <a:pt x="252" y="13"/>
                    <a:pt x="264" y="7"/>
                  </a:cubicBezTo>
                  <a:cubicBezTo>
                    <a:pt x="266" y="6"/>
                    <a:pt x="267" y="5"/>
                    <a:pt x="269" y="4"/>
                  </a:cubicBezTo>
                  <a:cubicBezTo>
                    <a:pt x="270" y="8"/>
                    <a:pt x="271" y="12"/>
                    <a:pt x="272" y="15"/>
                  </a:cubicBezTo>
                  <a:cubicBezTo>
                    <a:pt x="280" y="54"/>
                    <a:pt x="287" y="93"/>
                    <a:pt x="293" y="132"/>
                  </a:cubicBezTo>
                  <a:cubicBezTo>
                    <a:pt x="294" y="138"/>
                    <a:pt x="295" y="143"/>
                    <a:pt x="295" y="149"/>
                  </a:cubicBezTo>
                  <a:cubicBezTo>
                    <a:pt x="301" y="187"/>
                    <a:pt x="304" y="225"/>
                    <a:pt x="307" y="263"/>
                  </a:cubicBezTo>
                  <a:cubicBezTo>
                    <a:pt x="308" y="285"/>
                    <a:pt x="309" y="307"/>
                    <a:pt x="310" y="328"/>
                  </a:cubicBezTo>
                  <a:cubicBezTo>
                    <a:pt x="310" y="343"/>
                    <a:pt x="312" y="352"/>
                    <a:pt x="306" y="36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918;p73">
              <a:extLst>
                <a:ext uri="{FF2B5EF4-FFF2-40B4-BE49-F238E27FC236}">
                  <a16:creationId xmlns:a16="http://schemas.microsoft.com/office/drawing/2014/main" id="{45BED8C6-7AEC-49E9-A86C-40F39E267FD1}"/>
                </a:ext>
              </a:extLst>
            </p:cNvPr>
            <p:cNvSpPr/>
            <p:nvPr/>
          </p:nvSpPr>
          <p:spPr>
            <a:xfrm>
              <a:off x="5071311" y="2736177"/>
              <a:ext cx="204669" cy="181119"/>
            </a:xfrm>
            <a:custGeom>
              <a:avLst/>
              <a:gdLst/>
              <a:ahLst/>
              <a:cxnLst/>
              <a:rect l="l" t="t" r="r" b="b"/>
              <a:pathLst>
                <a:path w="478" h="423" extrusionOk="0">
                  <a:moveTo>
                    <a:pt x="476" y="165"/>
                  </a:moveTo>
                  <a:cubicBezTo>
                    <a:pt x="473" y="161"/>
                    <a:pt x="469" y="159"/>
                    <a:pt x="465" y="158"/>
                  </a:cubicBezTo>
                  <a:cubicBezTo>
                    <a:pt x="449" y="150"/>
                    <a:pt x="449" y="150"/>
                    <a:pt x="449" y="150"/>
                  </a:cubicBezTo>
                  <a:cubicBezTo>
                    <a:pt x="438" y="145"/>
                    <a:pt x="428" y="140"/>
                    <a:pt x="417" y="135"/>
                  </a:cubicBezTo>
                  <a:cubicBezTo>
                    <a:pt x="428" y="117"/>
                    <a:pt x="438" y="99"/>
                    <a:pt x="448" y="81"/>
                  </a:cubicBezTo>
                  <a:cubicBezTo>
                    <a:pt x="451" y="76"/>
                    <a:pt x="454" y="71"/>
                    <a:pt x="457" y="67"/>
                  </a:cubicBezTo>
                  <a:cubicBezTo>
                    <a:pt x="458" y="64"/>
                    <a:pt x="462" y="60"/>
                    <a:pt x="461" y="57"/>
                  </a:cubicBezTo>
                  <a:cubicBezTo>
                    <a:pt x="461" y="53"/>
                    <a:pt x="457" y="50"/>
                    <a:pt x="454" y="48"/>
                  </a:cubicBezTo>
                  <a:cubicBezTo>
                    <a:pt x="451" y="44"/>
                    <a:pt x="447" y="40"/>
                    <a:pt x="443" y="36"/>
                  </a:cubicBezTo>
                  <a:cubicBezTo>
                    <a:pt x="441" y="34"/>
                    <a:pt x="433" y="35"/>
                    <a:pt x="436" y="38"/>
                  </a:cubicBezTo>
                  <a:cubicBezTo>
                    <a:pt x="439" y="42"/>
                    <a:pt x="443" y="45"/>
                    <a:pt x="446" y="49"/>
                  </a:cubicBezTo>
                  <a:cubicBezTo>
                    <a:pt x="448" y="51"/>
                    <a:pt x="450" y="53"/>
                    <a:pt x="452" y="55"/>
                  </a:cubicBezTo>
                  <a:cubicBezTo>
                    <a:pt x="453" y="57"/>
                    <a:pt x="453" y="58"/>
                    <a:pt x="452" y="60"/>
                  </a:cubicBezTo>
                  <a:cubicBezTo>
                    <a:pt x="450" y="64"/>
                    <a:pt x="447" y="69"/>
                    <a:pt x="445" y="73"/>
                  </a:cubicBezTo>
                  <a:cubicBezTo>
                    <a:pt x="437" y="85"/>
                    <a:pt x="437" y="85"/>
                    <a:pt x="437" y="85"/>
                  </a:cubicBezTo>
                  <a:cubicBezTo>
                    <a:pt x="428" y="102"/>
                    <a:pt x="418" y="118"/>
                    <a:pt x="408" y="135"/>
                  </a:cubicBezTo>
                  <a:cubicBezTo>
                    <a:pt x="408" y="136"/>
                    <a:pt x="409" y="137"/>
                    <a:pt x="409" y="137"/>
                  </a:cubicBezTo>
                  <a:cubicBezTo>
                    <a:pt x="419" y="142"/>
                    <a:pt x="428" y="146"/>
                    <a:pt x="438" y="151"/>
                  </a:cubicBezTo>
                  <a:cubicBezTo>
                    <a:pt x="446" y="155"/>
                    <a:pt x="456" y="158"/>
                    <a:pt x="465" y="164"/>
                  </a:cubicBezTo>
                  <a:cubicBezTo>
                    <a:pt x="470" y="167"/>
                    <a:pt x="469" y="171"/>
                    <a:pt x="468" y="176"/>
                  </a:cubicBezTo>
                  <a:cubicBezTo>
                    <a:pt x="467" y="181"/>
                    <a:pt x="465" y="187"/>
                    <a:pt x="464" y="192"/>
                  </a:cubicBezTo>
                  <a:cubicBezTo>
                    <a:pt x="462" y="203"/>
                    <a:pt x="459" y="213"/>
                    <a:pt x="457" y="223"/>
                  </a:cubicBezTo>
                  <a:cubicBezTo>
                    <a:pt x="447" y="265"/>
                    <a:pt x="437" y="307"/>
                    <a:pt x="427" y="348"/>
                  </a:cubicBezTo>
                  <a:cubicBezTo>
                    <a:pt x="422" y="372"/>
                    <a:pt x="416" y="395"/>
                    <a:pt x="411" y="418"/>
                  </a:cubicBezTo>
                  <a:cubicBezTo>
                    <a:pt x="411" y="418"/>
                    <a:pt x="411" y="418"/>
                    <a:pt x="411" y="418"/>
                  </a:cubicBezTo>
                  <a:cubicBezTo>
                    <a:pt x="410" y="418"/>
                    <a:pt x="409" y="417"/>
                    <a:pt x="408" y="416"/>
                  </a:cubicBezTo>
                  <a:cubicBezTo>
                    <a:pt x="405" y="415"/>
                    <a:pt x="403" y="414"/>
                    <a:pt x="401" y="412"/>
                  </a:cubicBezTo>
                  <a:cubicBezTo>
                    <a:pt x="388" y="405"/>
                    <a:pt x="377" y="396"/>
                    <a:pt x="365" y="387"/>
                  </a:cubicBezTo>
                  <a:cubicBezTo>
                    <a:pt x="333" y="364"/>
                    <a:pt x="299" y="345"/>
                    <a:pt x="264" y="327"/>
                  </a:cubicBezTo>
                  <a:cubicBezTo>
                    <a:pt x="229" y="309"/>
                    <a:pt x="194" y="292"/>
                    <a:pt x="160" y="272"/>
                  </a:cubicBezTo>
                  <a:cubicBezTo>
                    <a:pt x="139" y="260"/>
                    <a:pt x="118" y="247"/>
                    <a:pt x="98" y="232"/>
                  </a:cubicBezTo>
                  <a:cubicBezTo>
                    <a:pt x="151" y="160"/>
                    <a:pt x="151" y="160"/>
                    <a:pt x="151" y="160"/>
                  </a:cubicBezTo>
                  <a:cubicBezTo>
                    <a:pt x="152" y="159"/>
                    <a:pt x="151" y="158"/>
                    <a:pt x="150" y="158"/>
                  </a:cubicBezTo>
                  <a:cubicBezTo>
                    <a:pt x="101" y="135"/>
                    <a:pt x="54" y="108"/>
                    <a:pt x="9" y="77"/>
                  </a:cubicBezTo>
                  <a:cubicBezTo>
                    <a:pt x="19" y="51"/>
                    <a:pt x="33" y="27"/>
                    <a:pt x="49" y="4"/>
                  </a:cubicBezTo>
                  <a:cubicBezTo>
                    <a:pt x="51" y="1"/>
                    <a:pt x="43" y="0"/>
                    <a:pt x="41" y="3"/>
                  </a:cubicBezTo>
                  <a:cubicBezTo>
                    <a:pt x="24" y="26"/>
                    <a:pt x="11" y="51"/>
                    <a:pt x="0" y="77"/>
                  </a:cubicBezTo>
                  <a:cubicBezTo>
                    <a:pt x="0" y="78"/>
                    <a:pt x="1" y="79"/>
                    <a:pt x="1" y="80"/>
                  </a:cubicBezTo>
                  <a:cubicBezTo>
                    <a:pt x="46" y="110"/>
                    <a:pt x="93" y="137"/>
                    <a:pt x="142" y="160"/>
                  </a:cubicBezTo>
                  <a:cubicBezTo>
                    <a:pt x="124" y="184"/>
                    <a:pt x="107" y="208"/>
                    <a:pt x="89" y="232"/>
                  </a:cubicBezTo>
                  <a:cubicBezTo>
                    <a:pt x="89" y="232"/>
                    <a:pt x="89" y="233"/>
                    <a:pt x="90" y="233"/>
                  </a:cubicBezTo>
                  <a:cubicBezTo>
                    <a:pt x="161" y="287"/>
                    <a:pt x="245" y="319"/>
                    <a:pt x="321" y="365"/>
                  </a:cubicBezTo>
                  <a:cubicBezTo>
                    <a:pt x="333" y="372"/>
                    <a:pt x="344" y="380"/>
                    <a:pt x="356" y="388"/>
                  </a:cubicBezTo>
                  <a:cubicBezTo>
                    <a:pt x="363" y="393"/>
                    <a:pt x="371" y="399"/>
                    <a:pt x="378" y="405"/>
                  </a:cubicBezTo>
                  <a:cubicBezTo>
                    <a:pt x="385" y="410"/>
                    <a:pt x="392" y="414"/>
                    <a:pt x="399" y="418"/>
                  </a:cubicBezTo>
                  <a:cubicBezTo>
                    <a:pt x="402" y="420"/>
                    <a:pt x="405" y="422"/>
                    <a:pt x="409" y="423"/>
                  </a:cubicBezTo>
                  <a:cubicBezTo>
                    <a:pt x="411" y="423"/>
                    <a:pt x="413" y="423"/>
                    <a:pt x="415" y="423"/>
                  </a:cubicBezTo>
                  <a:cubicBezTo>
                    <a:pt x="417" y="422"/>
                    <a:pt x="419" y="421"/>
                    <a:pt x="419" y="419"/>
                  </a:cubicBezTo>
                  <a:cubicBezTo>
                    <a:pt x="419" y="419"/>
                    <a:pt x="419" y="419"/>
                    <a:pt x="419" y="419"/>
                  </a:cubicBezTo>
                  <a:cubicBezTo>
                    <a:pt x="419" y="419"/>
                    <a:pt x="419" y="419"/>
                    <a:pt x="419" y="419"/>
                  </a:cubicBezTo>
                  <a:cubicBezTo>
                    <a:pt x="429" y="376"/>
                    <a:pt x="439" y="332"/>
                    <a:pt x="450" y="289"/>
                  </a:cubicBezTo>
                  <a:cubicBezTo>
                    <a:pt x="455" y="267"/>
                    <a:pt x="460" y="246"/>
                    <a:pt x="465" y="224"/>
                  </a:cubicBezTo>
                  <a:cubicBezTo>
                    <a:pt x="467" y="214"/>
                    <a:pt x="470" y="203"/>
                    <a:pt x="472" y="192"/>
                  </a:cubicBezTo>
                  <a:cubicBezTo>
                    <a:pt x="474" y="187"/>
                    <a:pt x="475" y="182"/>
                    <a:pt x="476" y="177"/>
                  </a:cubicBezTo>
                  <a:cubicBezTo>
                    <a:pt x="477" y="173"/>
                    <a:pt x="478" y="169"/>
                    <a:pt x="476" y="1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919;p73">
              <a:extLst>
                <a:ext uri="{FF2B5EF4-FFF2-40B4-BE49-F238E27FC236}">
                  <a16:creationId xmlns:a16="http://schemas.microsoft.com/office/drawing/2014/main" id="{2C3A7958-065A-46D5-8414-DB5CBD205811}"/>
                </a:ext>
              </a:extLst>
            </p:cNvPr>
            <p:cNvSpPr/>
            <p:nvPr/>
          </p:nvSpPr>
          <p:spPr>
            <a:xfrm>
              <a:off x="5023882" y="3292148"/>
              <a:ext cx="151575" cy="219227"/>
            </a:xfrm>
            <a:custGeom>
              <a:avLst/>
              <a:gdLst/>
              <a:ahLst/>
              <a:cxnLst/>
              <a:rect l="l" t="t" r="r" b="b"/>
              <a:pathLst>
                <a:path w="354" h="512" extrusionOk="0">
                  <a:moveTo>
                    <a:pt x="314" y="512"/>
                  </a:moveTo>
                  <a:cubicBezTo>
                    <a:pt x="39" y="512"/>
                    <a:pt x="39" y="512"/>
                    <a:pt x="39" y="512"/>
                  </a:cubicBezTo>
                  <a:cubicBezTo>
                    <a:pt x="17" y="512"/>
                    <a:pt x="0" y="493"/>
                    <a:pt x="0" y="469"/>
                  </a:cubicBezTo>
                  <a:cubicBezTo>
                    <a:pt x="0" y="0"/>
                    <a:pt x="0" y="0"/>
                    <a:pt x="0" y="0"/>
                  </a:cubicBezTo>
                  <a:cubicBezTo>
                    <a:pt x="354" y="0"/>
                    <a:pt x="354" y="0"/>
                    <a:pt x="354" y="0"/>
                  </a:cubicBezTo>
                  <a:cubicBezTo>
                    <a:pt x="354" y="469"/>
                    <a:pt x="354" y="469"/>
                    <a:pt x="354" y="469"/>
                  </a:cubicBezTo>
                  <a:cubicBezTo>
                    <a:pt x="354" y="493"/>
                    <a:pt x="336" y="512"/>
                    <a:pt x="314" y="512"/>
                  </a:cubicBezTo>
                  <a:close/>
                  <a:moveTo>
                    <a:pt x="7" y="9"/>
                  </a:moveTo>
                  <a:cubicBezTo>
                    <a:pt x="7" y="469"/>
                    <a:pt x="7" y="469"/>
                    <a:pt x="7" y="469"/>
                  </a:cubicBezTo>
                  <a:cubicBezTo>
                    <a:pt x="7" y="488"/>
                    <a:pt x="21" y="504"/>
                    <a:pt x="39" y="504"/>
                  </a:cubicBezTo>
                  <a:cubicBezTo>
                    <a:pt x="314" y="504"/>
                    <a:pt x="314" y="504"/>
                    <a:pt x="314" y="504"/>
                  </a:cubicBezTo>
                  <a:cubicBezTo>
                    <a:pt x="332" y="504"/>
                    <a:pt x="346" y="488"/>
                    <a:pt x="346" y="469"/>
                  </a:cubicBezTo>
                  <a:cubicBezTo>
                    <a:pt x="346" y="9"/>
                    <a:pt x="346" y="9"/>
                    <a:pt x="346" y="9"/>
                  </a:cubicBezTo>
                  <a:lnTo>
                    <a:pt x="7"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920;p73">
              <a:extLst>
                <a:ext uri="{FF2B5EF4-FFF2-40B4-BE49-F238E27FC236}">
                  <a16:creationId xmlns:a16="http://schemas.microsoft.com/office/drawing/2014/main" id="{70869929-483C-4CAC-8E49-FE6EE8BD6937}"/>
                </a:ext>
              </a:extLst>
            </p:cNvPr>
            <p:cNvSpPr/>
            <p:nvPr/>
          </p:nvSpPr>
          <p:spPr>
            <a:xfrm>
              <a:off x="5262344" y="2948289"/>
              <a:ext cx="17153" cy="17127"/>
            </a:xfrm>
            <a:custGeom>
              <a:avLst/>
              <a:gdLst/>
              <a:ahLst/>
              <a:cxnLst/>
              <a:rect l="l" t="t" r="r" b="b"/>
              <a:pathLst>
                <a:path w="42" h="40" extrusionOk="0">
                  <a:moveTo>
                    <a:pt x="40" y="12"/>
                  </a:moveTo>
                  <a:cubicBezTo>
                    <a:pt x="38" y="8"/>
                    <a:pt x="34" y="5"/>
                    <a:pt x="30" y="3"/>
                  </a:cubicBezTo>
                  <a:cubicBezTo>
                    <a:pt x="30" y="3"/>
                    <a:pt x="30" y="3"/>
                    <a:pt x="30" y="3"/>
                  </a:cubicBezTo>
                  <a:cubicBezTo>
                    <a:pt x="24" y="0"/>
                    <a:pt x="16" y="0"/>
                    <a:pt x="10" y="3"/>
                  </a:cubicBezTo>
                  <a:cubicBezTo>
                    <a:pt x="4" y="6"/>
                    <a:pt x="2" y="12"/>
                    <a:pt x="1" y="18"/>
                  </a:cubicBezTo>
                  <a:cubicBezTo>
                    <a:pt x="0" y="23"/>
                    <a:pt x="1" y="29"/>
                    <a:pt x="5" y="33"/>
                  </a:cubicBezTo>
                  <a:cubicBezTo>
                    <a:pt x="7" y="35"/>
                    <a:pt x="10" y="36"/>
                    <a:pt x="13" y="38"/>
                  </a:cubicBezTo>
                  <a:cubicBezTo>
                    <a:pt x="16" y="39"/>
                    <a:pt x="19" y="39"/>
                    <a:pt x="23" y="40"/>
                  </a:cubicBezTo>
                  <a:cubicBezTo>
                    <a:pt x="27" y="40"/>
                    <a:pt x="30" y="38"/>
                    <a:pt x="33" y="36"/>
                  </a:cubicBezTo>
                  <a:cubicBezTo>
                    <a:pt x="35" y="34"/>
                    <a:pt x="37" y="31"/>
                    <a:pt x="38" y="29"/>
                  </a:cubicBezTo>
                  <a:cubicBezTo>
                    <a:pt x="41" y="24"/>
                    <a:pt x="42" y="18"/>
                    <a:pt x="40"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921;p73">
              <a:extLst>
                <a:ext uri="{FF2B5EF4-FFF2-40B4-BE49-F238E27FC236}">
                  <a16:creationId xmlns:a16="http://schemas.microsoft.com/office/drawing/2014/main" id="{E8873891-65F1-4DB2-A09F-A64DB58D43AA}"/>
                </a:ext>
              </a:extLst>
            </p:cNvPr>
            <p:cNvSpPr/>
            <p:nvPr/>
          </p:nvSpPr>
          <p:spPr>
            <a:xfrm>
              <a:off x="5270249" y="3157766"/>
              <a:ext cx="18412" cy="17127"/>
            </a:xfrm>
            <a:custGeom>
              <a:avLst/>
              <a:gdLst/>
              <a:ahLst/>
              <a:cxnLst/>
              <a:rect l="l" t="t" r="r" b="b"/>
              <a:pathLst>
                <a:path w="43" h="40" extrusionOk="0">
                  <a:moveTo>
                    <a:pt x="41" y="13"/>
                  </a:moveTo>
                  <a:cubicBezTo>
                    <a:pt x="39" y="8"/>
                    <a:pt x="35" y="5"/>
                    <a:pt x="31" y="3"/>
                  </a:cubicBezTo>
                  <a:cubicBezTo>
                    <a:pt x="31" y="3"/>
                    <a:pt x="31" y="3"/>
                    <a:pt x="30" y="3"/>
                  </a:cubicBezTo>
                  <a:cubicBezTo>
                    <a:pt x="24" y="0"/>
                    <a:pt x="17" y="0"/>
                    <a:pt x="11" y="3"/>
                  </a:cubicBezTo>
                  <a:cubicBezTo>
                    <a:pt x="5" y="6"/>
                    <a:pt x="2" y="12"/>
                    <a:pt x="1" y="18"/>
                  </a:cubicBezTo>
                  <a:cubicBezTo>
                    <a:pt x="0" y="23"/>
                    <a:pt x="2" y="29"/>
                    <a:pt x="6" y="33"/>
                  </a:cubicBezTo>
                  <a:cubicBezTo>
                    <a:pt x="8" y="35"/>
                    <a:pt x="11" y="37"/>
                    <a:pt x="14" y="38"/>
                  </a:cubicBezTo>
                  <a:cubicBezTo>
                    <a:pt x="17" y="39"/>
                    <a:pt x="20" y="40"/>
                    <a:pt x="24" y="40"/>
                  </a:cubicBezTo>
                  <a:cubicBezTo>
                    <a:pt x="27" y="40"/>
                    <a:pt x="31" y="39"/>
                    <a:pt x="34" y="36"/>
                  </a:cubicBezTo>
                  <a:cubicBezTo>
                    <a:pt x="36" y="34"/>
                    <a:pt x="38" y="31"/>
                    <a:pt x="39" y="29"/>
                  </a:cubicBezTo>
                  <a:cubicBezTo>
                    <a:pt x="42" y="24"/>
                    <a:pt x="43" y="18"/>
                    <a:pt x="41"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922;p73">
              <a:extLst>
                <a:ext uri="{FF2B5EF4-FFF2-40B4-BE49-F238E27FC236}">
                  <a16:creationId xmlns:a16="http://schemas.microsoft.com/office/drawing/2014/main" id="{2B8F7D7F-26E8-4599-83AA-A9371D22C764}"/>
                </a:ext>
              </a:extLst>
            </p:cNvPr>
            <p:cNvSpPr/>
            <p:nvPr/>
          </p:nvSpPr>
          <p:spPr>
            <a:xfrm>
              <a:off x="5270249" y="3326402"/>
              <a:ext cx="18412" cy="17084"/>
            </a:xfrm>
            <a:custGeom>
              <a:avLst/>
              <a:gdLst/>
              <a:ahLst/>
              <a:cxnLst/>
              <a:rect l="l" t="t" r="r" b="b"/>
              <a:pathLst>
                <a:path w="43" h="39" extrusionOk="0">
                  <a:moveTo>
                    <a:pt x="41" y="12"/>
                  </a:moveTo>
                  <a:cubicBezTo>
                    <a:pt x="39" y="7"/>
                    <a:pt x="35" y="4"/>
                    <a:pt x="31" y="3"/>
                  </a:cubicBezTo>
                  <a:cubicBezTo>
                    <a:pt x="31" y="3"/>
                    <a:pt x="31" y="3"/>
                    <a:pt x="30" y="3"/>
                  </a:cubicBezTo>
                  <a:cubicBezTo>
                    <a:pt x="24" y="0"/>
                    <a:pt x="17" y="0"/>
                    <a:pt x="11" y="3"/>
                  </a:cubicBezTo>
                  <a:cubicBezTo>
                    <a:pt x="5" y="6"/>
                    <a:pt x="2" y="11"/>
                    <a:pt x="1" y="17"/>
                  </a:cubicBezTo>
                  <a:cubicBezTo>
                    <a:pt x="0" y="23"/>
                    <a:pt x="2" y="29"/>
                    <a:pt x="6" y="33"/>
                  </a:cubicBezTo>
                  <a:cubicBezTo>
                    <a:pt x="8" y="35"/>
                    <a:pt x="11" y="36"/>
                    <a:pt x="14" y="37"/>
                  </a:cubicBezTo>
                  <a:cubicBezTo>
                    <a:pt x="17" y="38"/>
                    <a:pt x="20" y="39"/>
                    <a:pt x="24" y="39"/>
                  </a:cubicBezTo>
                  <a:cubicBezTo>
                    <a:pt x="27" y="39"/>
                    <a:pt x="31" y="38"/>
                    <a:pt x="34" y="35"/>
                  </a:cubicBezTo>
                  <a:cubicBezTo>
                    <a:pt x="36" y="33"/>
                    <a:pt x="38" y="31"/>
                    <a:pt x="39" y="28"/>
                  </a:cubicBezTo>
                  <a:cubicBezTo>
                    <a:pt x="42" y="23"/>
                    <a:pt x="43" y="17"/>
                    <a:pt x="4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923;p73">
              <a:extLst>
                <a:ext uri="{FF2B5EF4-FFF2-40B4-BE49-F238E27FC236}">
                  <a16:creationId xmlns:a16="http://schemas.microsoft.com/office/drawing/2014/main" id="{29706388-5A3D-4211-A80A-8FD68C5D7204}"/>
                </a:ext>
              </a:extLst>
            </p:cNvPr>
            <p:cNvSpPr/>
            <p:nvPr/>
          </p:nvSpPr>
          <p:spPr>
            <a:xfrm>
              <a:off x="5270249" y="3495038"/>
              <a:ext cx="18412" cy="17127"/>
            </a:xfrm>
            <a:custGeom>
              <a:avLst/>
              <a:gdLst/>
              <a:ahLst/>
              <a:cxnLst/>
              <a:rect l="l" t="t" r="r" b="b"/>
              <a:pathLst>
                <a:path w="43" h="40" extrusionOk="0">
                  <a:moveTo>
                    <a:pt x="41" y="13"/>
                  </a:moveTo>
                  <a:cubicBezTo>
                    <a:pt x="39" y="8"/>
                    <a:pt x="35" y="5"/>
                    <a:pt x="31" y="3"/>
                  </a:cubicBezTo>
                  <a:cubicBezTo>
                    <a:pt x="31" y="3"/>
                    <a:pt x="31" y="3"/>
                    <a:pt x="30" y="3"/>
                  </a:cubicBezTo>
                  <a:cubicBezTo>
                    <a:pt x="24" y="0"/>
                    <a:pt x="17" y="0"/>
                    <a:pt x="11" y="4"/>
                  </a:cubicBezTo>
                  <a:cubicBezTo>
                    <a:pt x="5" y="6"/>
                    <a:pt x="2" y="12"/>
                    <a:pt x="1" y="18"/>
                  </a:cubicBezTo>
                  <a:cubicBezTo>
                    <a:pt x="0" y="23"/>
                    <a:pt x="2" y="29"/>
                    <a:pt x="6" y="33"/>
                  </a:cubicBezTo>
                  <a:cubicBezTo>
                    <a:pt x="8" y="35"/>
                    <a:pt x="11" y="37"/>
                    <a:pt x="14" y="38"/>
                  </a:cubicBezTo>
                  <a:cubicBezTo>
                    <a:pt x="17" y="39"/>
                    <a:pt x="20" y="40"/>
                    <a:pt x="24" y="40"/>
                  </a:cubicBezTo>
                  <a:cubicBezTo>
                    <a:pt x="27" y="40"/>
                    <a:pt x="31" y="39"/>
                    <a:pt x="34" y="36"/>
                  </a:cubicBezTo>
                  <a:cubicBezTo>
                    <a:pt x="36" y="34"/>
                    <a:pt x="38" y="31"/>
                    <a:pt x="39" y="29"/>
                  </a:cubicBezTo>
                  <a:cubicBezTo>
                    <a:pt x="42" y="24"/>
                    <a:pt x="43" y="18"/>
                    <a:pt x="41"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924;p73">
              <a:extLst>
                <a:ext uri="{FF2B5EF4-FFF2-40B4-BE49-F238E27FC236}">
                  <a16:creationId xmlns:a16="http://schemas.microsoft.com/office/drawing/2014/main" id="{5783D502-AAAD-4FBD-BD3D-287AB9EDA865}"/>
                </a:ext>
              </a:extLst>
            </p:cNvPr>
            <p:cNvSpPr/>
            <p:nvPr/>
          </p:nvSpPr>
          <p:spPr>
            <a:xfrm>
              <a:off x="5270249" y="3663674"/>
              <a:ext cx="18412" cy="15800"/>
            </a:xfrm>
            <a:custGeom>
              <a:avLst/>
              <a:gdLst/>
              <a:ahLst/>
              <a:cxnLst/>
              <a:rect l="l" t="t" r="r" b="b"/>
              <a:pathLst>
                <a:path w="43" h="39" extrusionOk="0">
                  <a:moveTo>
                    <a:pt x="41" y="12"/>
                  </a:moveTo>
                  <a:cubicBezTo>
                    <a:pt x="39" y="7"/>
                    <a:pt x="35" y="5"/>
                    <a:pt x="31" y="3"/>
                  </a:cubicBezTo>
                  <a:cubicBezTo>
                    <a:pt x="31" y="3"/>
                    <a:pt x="31" y="3"/>
                    <a:pt x="30" y="3"/>
                  </a:cubicBezTo>
                  <a:cubicBezTo>
                    <a:pt x="24" y="0"/>
                    <a:pt x="17" y="0"/>
                    <a:pt x="11" y="3"/>
                  </a:cubicBezTo>
                  <a:cubicBezTo>
                    <a:pt x="5" y="6"/>
                    <a:pt x="2" y="12"/>
                    <a:pt x="1" y="17"/>
                  </a:cubicBezTo>
                  <a:cubicBezTo>
                    <a:pt x="0" y="23"/>
                    <a:pt x="2" y="29"/>
                    <a:pt x="6" y="33"/>
                  </a:cubicBezTo>
                  <a:cubicBezTo>
                    <a:pt x="8" y="35"/>
                    <a:pt x="11" y="36"/>
                    <a:pt x="14" y="37"/>
                  </a:cubicBezTo>
                  <a:cubicBezTo>
                    <a:pt x="17" y="38"/>
                    <a:pt x="20" y="39"/>
                    <a:pt x="24" y="39"/>
                  </a:cubicBezTo>
                  <a:cubicBezTo>
                    <a:pt x="27" y="39"/>
                    <a:pt x="31" y="38"/>
                    <a:pt x="34" y="35"/>
                  </a:cubicBezTo>
                  <a:cubicBezTo>
                    <a:pt x="36" y="33"/>
                    <a:pt x="38" y="31"/>
                    <a:pt x="39" y="28"/>
                  </a:cubicBezTo>
                  <a:cubicBezTo>
                    <a:pt x="42" y="23"/>
                    <a:pt x="43" y="17"/>
                    <a:pt x="4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925;p73">
              <a:extLst>
                <a:ext uri="{FF2B5EF4-FFF2-40B4-BE49-F238E27FC236}">
                  <a16:creationId xmlns:a16="http://schemas.microsoft.com/office/drawing/2014/main" id="{602CC207-80F1-474E-9D41-77CAFE18A9F8}"/>
                </a:ext>
              </a:extLst>
            </p:cNvPr>
            <p:cNvSpPr/>
            <p:nvPr/>
          </p:nvSpPr>
          <p:spPr>
            <a:xfrm>
              <a:off x="5270249" y="3832309"/>
              <a:ext cx="18412" cy="17127"/>
            </a:xfrm>
            <a:custGeom>
              <a:avLst/>
              <a:gdLst/>
              <a:ahLst/>
              <a:cxnLst/>
              <a:rect l="l" t="t" r="r" b="b"/>
              <a:pathLst>
                <a:path w="43" h="40" extrusionOk="0">
                  <a:moveTo>
                    <a:pt x="41" y="13"/>
                  </a:moveTo>
                  <a:cubicBezTo>
                    <a:pt x="39" y="8"/>
                    <a:pt x="35" y="5"/>
                    <a:pt x="31" y="3"/>
                  </a:cubicBezTo>
                  <a:cubicBezTo>
                    <a:pt x="31" y="3"/>
                    <a:pt x="31" y="3"/>
                    <a:pt x="30" y="3"/>
                  </a:cubicBezTo>
                  <a:cubicBezTo>
                    <a:pt x="24" y="0"/>
                    <a:pt x="17" y="0"/>
                    <a:pt x="11" y="4"/>
                  </a:cubicBezTo>
                  <a:cubicBezTo>
                    <a:pt x="5" y="6"/>
                    <a:pt x="2" y="12"/>
                    <a:pt x="1" y="18"/>
                  </a:cubicBezTo>
                  <a:cubicBezTo>
                    <a:pt x="0" y="23"/>
                    <a:pt x="2" y="29"/>
                    <a:pt x="6" y="33"/>
                  </a:cubicBezTo>
                  <a:cubicBezTo>
                    <a:pt x="8" y="35"/>
                    <a:pt x="11" y="37"/>
                    <a:pt x="14" y="38"/>
                  </a:cubicBezTo>
                  <a:cubicBezTo>
                    <a:pt x="17" y="39"/>
                    <a:pt x="20" y="40"/>
                    <a:pt x="24" y="40"/>
                  </a:cubicBezTo>
                  <a:cubicBezTo>
                    <a:pt x="27" y="40"/>
                    <a:pt x="31" y="39"/>
                    <a:pt x="34" y="36"/>
                  </a:cubicBezTo>
                  <a:cubicBezTo>
                    <a:pt x="36" y="34"/>
                    <a:pt x="38" y="31"/>
                    <a:pt x="39" y="29"/>
                  </a:cubicBezTo>
                  <a:cubicBezTo>
                    <a:pt x="42" y="24"/>
                    <a:pt x="43" y="18"/>
                    <a:pt x="41"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926;p73">
              <a:extLst>
                <a:ext uri="{FF2B5EF4-FFF2-40B4-BE49-F238E27FC236}">
                  <a16:creationId xmlns:a16="http://schemas.microsoft.com/office/drawing/2014/main" id="{E54F0496-429E-4854-9CFE-2E18F1301436}"/>
                </a:ext>
              </a:extLst>
            </p:cNvPr>
            <p:cNvSpPr/>
            <p:nvPr/>
          </p:nvSpPr>
          <p:spPr>
            <a:xfrm>
              <a:off x="5087120" y="2713780"/>
              <a:ext cx="212018" cy="262578"/>
            </a:xfrm>
            <a:custGeom>
              <a:avLst/>
              <a:gdLst/>
              <a:ahLst/>
              <a:cxnLst/>
              <a:rect l="l" t="t" r="r" b="b"/>
              <a:pathLst>
                <a:path w="499" h="618" extrusionOk="0">
                  <a:moveTo>
                    <a:pt x="474" y="354"/>
                  </a:moveTo>
                  <a:cubicBezTo>
                    <a:pt x="472" y="354"/>
                    <a:pt x="471" y="353"/>
                    <a:pt x="469" y="353"/>
                  </a:cubicBezTo>
                  <a:cubicBezTo>
                    <a:pt x="469" y="351"/>
                    <a:pt x="469" y="350"/>
                    <a:pt x="468" y="348"/>
                  </a:cubicBezTo>
                  <a:cubicBezTo>
                    <a:pt x="468" y="344"/>
                    <a:pt x="468" y="341"/>
                    <a:pt x="468" y="338"/>
                  </a:cubicBezTo>
                  <a:cubicBezTo>
                    <a:pt x="467" y="328"/>
                    <a:pt x="466" y="318"/>
                    <a:pt x="464" y="308"/>
                  </a:cubicBezTo>
                  <a:cubicBezTo>
                    <a:pt x="461" y="289"/>
                    <a:pt x="456" y="270"/>
                    <a:pt x="451" y="251"/>
                  </a:cubicBezTo>
                  <a:cubicBezTo>
                    <a:pt x="439" y="212"/>
                    <a:pt x="423" y="175"/>
                    <a:pt x="404" y="140"/>
                  </a:cubicBezTo>
                  <a:cubicBezTo>
                    <a:pt x="386" y="106"/>
                    <a:pt x="368" y="70"/>
                    <a:pt x="334" y="50"/>
                  </a:cubicBezTo>
                  <a:cubicBezTo>
                    <a:pt x="304" y="32"/>
                    <a:pt x="268" y="25"/>
                    <a:pt x="234" y="21"/>
                  </a:cubicBezTo>
                  <a:cubicBezTo>
                    <a:pt x="187" y="14"/>
                    <a:pt x="140" y="8"/>
                    <a:pt x="92" y="2"/>
                  </a:cubicBezTo>
                  <a:cubicBezTo>
                    <a:pt x="90" y="1"/>
                    <a:pt x="88" y="1"/>
                    <a:pt x="86" y="1"/>
                  </a:cubicBezTo>
                  <a:cubicBezTo>
                    <a:pt x="82" y="0"/>
                    <a:pt x="75" y="1"/>
                    <a:pt x="73" y="5"/>
                  </a:cubicBezTo>
                  <a:cubicBezTo>
                    <a:pt x="73" y="5"/>
                    <a:pt x="73" y="5"/>
                    <a:pt x="73" y="5"/>
                  </a:cubicBezTo>
                  <a:cubicBezTo>
                    <a:pt x="40" y="21"/>
                    <a:pt x="15" y="50"/>
                    <a:pt x="6" y="85"/>
                  </a:cubicBezTo>
                  <a:cubicBezTo>
                    <a:pt x="0" y="108"/>
                    <a:pt x="0" y="132"/>
                    <a:pt x="2" y="155"/>
                  </a:cubicBezTo>
                  <a:cubicBezTo>
                    <a:pt x="4" y="178"/>
                    <a:pt x="7" y="200"/>
                    <a:pt x="13" y="222"/>
                  </a:cubicBezTo>
                  <a:cubicBezTo>
                    <a:pt x="19" y="246"/>
                    <a:pt x="27" y="270"/>
                    <a:pt x="38" y="293"/>
                  </a:cubicBezTo>
                  <a:cubicBezTo>
                    <a:pt x="38" y="293"/>
                    <a:pt x="38" y="293"/>
                    <a:pt x="38" y="293"/>
                  </a:cubicBezTo>
                  <a:cubicBezTo>
                    <a:pt x="22" y="313"/>
                    <a:pt x="16" y="337"/>
                    <a:pt x="14" y="361"/>
                  </a:cubicBezTo>
                  <a:cubicBezTo>
                    <a:pt x="12" y="379"/>
                    <a:pt x="12" y="397"/>
                    <a:pt x="13" y="415"/>
                  </a:cubicBezTo>
                  <a:cubicBezTo>
                    <a:pt x="14" y="425"/>
                    <a:pt x="15" y="435"/>
                    <a:pt x="16" y="445"/>
                  </a:cubicBezTo>
                  <a:cubicBezTo>
                    <a:pt x="20" y="473"/>
                    <a:pt x="27" y="500"/>
                    <a:pt x="35" y="526"/>
                  </a:cubicBezTo>
                  <a:cubicBezTo>
                    <a:pt x="43" y="551"/>
                    <a:pt x="52" y="577"/>
                    <a:pt x="68" y="598"/>
                  </a:cubicBezTo>
                  <a:cubicBezTo>
                    <a:pt x="77" y="609"/>
                    <a:pt x="88" y="618"/>
                    <a:pt x="103" y="617"/>
                  </a:cubicBezTo>
                  <a:cubicBezTo>
                    <a:pt x="108" y="617"/>
                    <a:pt x="113" y="615"/>
                    <a:pt x="117" y="613"/>
                  </a:cubicBezTo>
                  <a:cubicBezTo>
                    <a:pt x="118" y="613"/>
                    <a:pt x="120" y="614"/>
                    <a:pt x="122" y="614"/>
                  </a:cubicBezTo>
                  <a:cubicBezTo>
                    <a:pt x="126" y="615"/>
                    <a:pt x="135" y="614"/>
                    <a:pt x="135" y="609"/>
                  </a:cubicBezTo>
                  <a:cubicBezTo>
                    <a:pt x="136" y="601"/>
                    <a:pt x="130" y="595"/>
                    <a:pt x="123" y="593"/>
                  </a:cubicBezTo>
                  <a:cubicBezTo>
                    <a:pt x="120" y="587"/>
                    <a:pt x="104" y="586"/>
                    <a:pt x="103" y="594"/>
                  </a:cubicBezTo>
                  <a:cubicBezTo>
                    <a:pt x="103" y="597"/>
                    <a:pt x="103" y="599"/>
                    <a:pt x="104" y="601"/>
                  </a:cubicBezTo>
                  <a:cubicBezTo>
                    <a:pt x="103" y="602"/>
                    <a:pt x="102" y="603"/>
                    <a:pt x="102" y="605"/>
                  </a:cubicBezTo>
                  <a:cubicBezTo>
                    <a:pt x="101" y="605"/>
                    <a:pt x="101" y="605"/>
                    <a:pt x="101" y="605"/>
                  </a:cubicBezTo>
                  <a:cubicBezTo>
                    <a:pt x="101" y="605"/>
                    <a:pt x="101" y="605"/>
                    <a:pt x="101" y="605"/>
                  </a:cubicBezTo>
                  <a:cubicBezTo>
                    <a:pt x="99" y="604"/>
                    <a:pt x="97" y="603"/>
                    <a:pt x="95" y="602"/>
                  </a:cubicBezTo>
                  <a:cubicBezTo>
                    <a:pt x="87" y="595"/>
                    <a:pt x="81" y="585"/>
                    <a:pt x="76" y="576"/>
                  </a:cubicBezTo>
                  <a:cubicBezTo>
                    <a:pt x="66" y="555"/>
                    <a:pt x="58" y="532"/>
                    <a:pt x="51" y="510"/>
                  </a:cubicBezTo>
                  <a:cubicBezTo>
                    <a:pt x="44" y="486"/>
                    <a:pt x="39" y="460"/>
                    <a:pt x="36" y="435"/>
                  </a:cubicBezTo>
                  <a:cubicBezTo>
                    <a:pt x="36" y="435"/>
                    <a:pt x="37" y="434"/>
                    <a:pt x="37" y="433"/>
                  </a:cubicBezTo>
                  <a:cubicBezTo>
                    <a:pt x="45" y="409"/>
                    <a:pt x="64" y="388"/>
                    <a:pt x="90" y="381"/>
                  </a:cubicBezTo>
                  <a:cubicBezTo>
                    <a:pt x="114" y="374"/>
                    <a:pt x="140" y="384"/>
                    <a:pt x="155" y="403"/>
                  </a:cubicBezTo>
                  <a:cubicBezTo>
                    <a:pt x="156" y="404"/>
                    <a:pt x="158" y="405"/>
                    <a:pt x="161" y="405"/>
                  </a:cubicBezTo>
                  <a:cubicBezTo>
                    <a:pt x="176" y="438"/>
                    <a:pt x="189" y="472"/>
                    <a:pt x="198" y="506"/>
                  </a:cubicBezTo>
                  <a:cubicBezTo>
                    <a:pt x="201" y="519"/>
                    <a:pt x="203" y="531"/>
                    <a:pt x="205" y="544"/>
                  </a:cubicBezTo>
                  <a:cubicBezTo>
                    <a:pt x="206" y="550"/>
                    <a:pt x="207" y="556"/>
                    <a:pt x="205" y="561"/>
                  </a:cubicBezTo>
                  <a:cubicBezTo>
                    <a:pt x="205" y="562"/>
                    <a:pt x="204" y="564"/>
                    <a:pt x="204" y="565"/>
                  </a:cubicBezTo>
                  <a:cubicBezTo>
                    <a:pt x="204" y="565"/>
                    <a:pt x="203" y="565"/>
                    <a:pt x="203" y="565"/>
                  </a:cubicBezTo>
                  <a:cubicBezTo>
                    <a:pt x="199" y="564"/>
                    <a:pt x="194" y="563"/>
                    <a:pt x="190" y="565"/>
                  </a:cubicBezTo>
                  <a:cubicBezTo>
                    <a:pt x="187" y="566"/>
                    <a:pt x="183" y="569"/>
                    <a:pt x="183" y="573"/>
                  </a:cubicBezTo>
                  <a:cubicBezTo>
                    <a:pt x="183" y="577"/>
                    <a:pt x="187" y="580"/>
                    <a:pt x="190" y="582"/>
                  </a:cubicBezTo>
                  <a:cubicBezTo>
                    <a:pt x="194" y="585"/>
                    <a:pt x="207" y="584"/>
                    <a:pt x="208" y="578"/>
                  </a:cubicBezTo>
                  <a:cubicBezTo>
                    <a:pt x="212" y="577"/>
                    <a:pt x="216" y="576"/>
                    <a:pt x="219" y="573"/>
                  </a:cubicBezTo>
                  <a:cubicBezTo>
                    <a:pt x="229" y="565"/>
                    <a:pt x="227" y="552"/>
                    <a:pt x="225" y="541"/>
                  </a:cubicBezTo>
                  <a:cubicBezTo>
                    <a:pt x="222" y="515"/>
                    <a:pt x="215" y="488"/>
                    <a:pt x="206" y="463"/>
                  </a:cubicBezTo>
                  <a:cubicBezTo>
                    <a:pt x="197" y="438"/>
                    <a:pt x="186" y="413"/>
                    <a:pt x="174" y="389"/>
                  </a:cubicBezTo>
                  <a:cubicBezTo>
                    <a:pt x="171" y="382"/>
                    <a:pt x="168" y="376"/>
                    <a:pt x="164" y="370"/>
                  </a:cubicBezTo>
                  <a:cubicBezTo>
                    <a:pt x="155" y="354"/>
                    <a:pt x="145" y="339"/>
                    <a:pt x="132" y="326"/>
                  </a:cubicBezTo>
                  <a:cubicBezTo>
                    <a:pt x="113" y="306"/>
                    <a:pt x="89" y="291"/>
                    <a:pt x="61" y="288"/>
                  </a:cubicBezTo>
                  <a:cubicBezTo>
                    <a:pt x="60" y="288"/>
                    <a:pt x="59" y="287"/>
                    <a:pt x="57" y="288"/>
                  </a:cubicBezTo>
                  <a:cubicBezTo>
                    <a:pt x="39" y="249"/>
                    <a:pt x="28" y="208"/>
                    <a:pt x="24" y="166"/>
                  </a:cubicBezTo>
                  <a:cubicBezTo>
                    <a:pt x="20" y="126"/>
                    <a:pt x="20" y="82"/>
                    <a:pt x="45" y="47"/>
                  </a:cubicBezTo>
                  <a:cubicBezTo>
                    <a:pt x="56" y="32"/>
                    <a:pt x="71" y="20"/>
                    <a:pt x="89" y="13"/>
                  </a:cubicBezTo>
                  <a:cubicBezTo>
                    <a:pt x="129" y="18"/>
                    <a:pt x="170" y="24"/>
                    <a:pt x="211" y="29"/>
                  </a:cubicBezTo>
                  <a:cubicBezTo>
                    <a:pt x="245" y="34"/>
                    <a:pt x="280" y="38"/>
                    <a:pt x="311" y="53"/>
                  </a:cubicBezTo>
                  <a:cubicBezTo>
                    <a:pt x="326" y="61"/>
                    <a:pt x="340" y="72"/>
                    <a:pt x="350" y="86"/>
                  </a:cubicBezTo>
                  <a:cubicBezTo>
                    <a:pt x="361" y="102"/>
                    <a:pt x="371" y="120"/>
                    <a:pt x="380" y="137"/>
                  </a:cubicBezTo>
                  <a:cubicBezTo>
                    <a:pt x="399" y="171"/>
                    <a:pt x="416" y="208"/>
                    <a:pt x="428" y="245"/>
                  </a:cubicBezTo>
                  <a:cubicBezTo>
                    <a:pt x="435" y="266"/>
                    <a:pt x="440" y="288"/>
                    <a:pt x="444" y="310"/>
                  </a:cubicBezTo>
                  <a:cubicBezTo>
                    <a:pt x="445" y="320"/>
                    <a:pt x="447" y="331"/>
                    <a:pt x="447" y="342"/>
                  </a:cubicBezTo>
                  <a:cubicBezTo>
                    <a:pt x="448" y="345"/>
                    <a:pt x="448" y="347"/>
                    <a:pt x="448" y="350"/>
                  </a:cubicBezTo>
                  <a:cubicBezTo>
                    <a:pt x="448" y="352"/>
                    <a:pt x="448" y="354"/>
                    <a:pt x="449" y="356"/>
                  </a:cubicBezTo>
                  <a:cubicBezTo>
                    <a:pt x="448" y="356"/>
                    <a:pt x="447" y="357"/>
                    <a:pt x="446" y="357"/>
                  </a:cubicBezTo>
                  <a:cubicBezTo>
                    <a:pt x="445" y="357"/>
                    <a:pt x="443" y="358"/>
                    <a:pt x="442" y="359"/>
                  </a:cubicBezTo>
                  <a:cubicBezTo>
                    <a:pt x="437" y="361"/>
                    <a:pt x="434" y="366"/>
                    <a:pt x="432" y="371"/>
                  </a:cubicBezTo>
                  <a:cubicBezTo>
                    <a:pt x="428" y="380"/>
                    <a:pt x="427" y="390"/>
                    <a:pt x="430" y="399"/>
                  </a:cubicBezTo>
                  <a:cubicBezTo>
                    <a:pt x="432" y="408"/>
                    <a:pt x="438" y="417"/>
                    <a:pt x="445" y="422"/>
                  </a:cubicBezTo>
                  <a:cubicBezTo>
                    <a:pt x="453" y="429"/>
                    <a:pt x="467" y="432"/>
                    <a:pt x="477" y="426"/>
                  </a:cubicBezTo>
                  <a:cubicBezTo>
                    <a:pt x="479" y="425"/>
                    <a:pt x="482" y="425"/>
                    <a:pt x="484" y="424"/>
                  </a:cubicBezTo>
                  <a:cubicBezTo>
                    <a:pt x="487" y="422"/>
                    <a:pt x="490" y="418"/>
                    <a:pt x="492" y="415"/>
                  </a:cubicBezTo>
                  <a:cubicBezTo>
                    <a:pt x="497" y="408"/>
                    <a:pt x="499" y="400"/>
                    <a:pt x="499" y="392"/>
                  </a:cubicBezTo>
                  <a:cubicBezTo>
                    <a:pt x="499" y="376"/>
                    <a:pt x="489" y="361"/>
                    <a:pt x="474" y="354"/>
                  </a:cubicBezTo>
                  <a:close/>
                  <a:moveTo>
                    <a:pt x="56" y="299"/>
                  </a:moveTo>
                  <a:cubicBezTo>
                    <a:pt x="92" y="304"/>
                    <a:pt x="118" y="331"/>
                    <a:pt x="136" y="360"/>
                  </a:cubicBezTo>
                  <a:cubicBezTo>
                    <a:pt x="140" y="365"/>
                    <a:pt x="143" y="371"/>
                    <a:pt x="146" y="376"/>
                  </a:cubicBezTo>
                  <a:cubicBezTo>
                    <a:pt x="127" y="367"/>
                    <a:pt x="105" y="365"/>
                    <a:pt x="84" y="370"/>
                  </a:cubicBezTo>
                  <a:cubicBezTo>
                    <a:pt x="64" y="374"/>
                    <a:pt x="46" y="386"/>
                    <a:pt x="34" y="401"/>
                  </a:cubicBezTo>
                  <a:cubicBezTo>
                    <a:pt x="33" y="396"/>
                    <a:pt x="33" y="392"/>
                    <a:pt x="33" y="387"/>
                  </a:cubicBezTo>
                  <a:cubicBezTo>
                    <a:pt x="34" y="380"/>
                    <a:pt x="34" y="373"/>
                    <a:pt x="34" y="366"/>
                  </a:cubicBezTo>
                  <a:cubicBezTo>
                    <a:pt x="36" y="343"/>
                    <a:pt x="40" y="318"/>
                    <a:pt x="56" y="299"/>
                  </a:cubicBezTo>
                  <a:cubicBezTo>
                    <a:pt x="56" y="299"/>
                    <a:pt x="56" y="299"/>
                    <a:pt x="56" y="29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927;p73">
              <a:extLst>
                <a:ext uri="{FF2B5EF4-FFF2-40B4-BE49-F238E27FC236}">
                  <a16:creationId xmlns:a16="http://schemas.microsoft.com/office/drawing/2014/main" id="{0900B4BC-877F-4E55-A92D-3F4F5DF4DDE2}"/>
                </a:ext>
              </a:extLst>
            </p:cNvPr>
            <p:cNvSpPr/>
            <p:nvPr/>
          </p:nvSpPr>
          <p:spPr>
            <a:xfrm>
              <a:off x="5092390" y="2866606"/>
              <a:ext cx="91064" cy="110470"/>
            </a:xfrm>
            <a:custGeom>
              <a:avLst/>
              <a:gdLst/>
              <a:ahLst/>
              <a:cxnLst/>
              <a:rect l="l" t="t" r="r" b="b"/>
              <a:pathLst>
                <a:path w="216" h="258" extrusionOk="0">
                  <a:moveTo>
                    <a:pt x="206" y="213"/>
                  </a:moveTo>
                  <a:cubicBezTo>
                    <a:pt x="203" y="216"/>
                    <a:pt x="199" y="217"/>
                    <a:pt x="195" y="218"/>
                  </a:cubicBezTo>
                  <a:cubicBezTo>
                    <a:pt x="194" y="224"/>
                    <a:pt x="181" y="225"/>
                    <a:pt x="177" y="222"/>
                  </a:cubicBezTo>
                  <a:cubicBezTo>
                    <a:pt x="174" y="220"/>
                    <a:pt x="170" y="217"/>
                    <a:pt x="170" y="213"/>
                  </a:cubicBezTo>
                  <a:cubicBezTo>
                    <a:pt x="170" y="209"/>
                    <a:pt x="174" y="206"/>
                    <a:pt x="177" y="205"/>
                  </a:cubicBezTo>
                  <a:cubicBezTo>
                    <a:pt x="181" y="203"/>
                    <a:pt x="186" y="204"/>
                    <a:pt x="190" y="205"/>
                  </a:cubicBezTo>
                  <a:cubicBezTo>
                    <a:pt x="190" y="205"/>
                    <a:pt x="191" y="205"/>
                    <a:pt x="191" y="205"/>
                  </a:cubicBezTo>
                  <a:cubicBezTo>
                    <a:pt x="191" y="204"/>
                    <a:pt x="192" y="202"/>
                    <a:pt x="192" y="201"/>
                  </a:cubicBezTo>
                  <a:cubicBezTo>
                    <a:pt x="194" y="196"/>
                    <a:pt x="193" y="190"/>
                    <a:pt x="192" y="184"/>
                  </a:cubicBezTo>
                  <a:cubicBezTo>
                    <a:pt x="190" y="171"/>
                    <a:pt x="188" y="159"/>
                    <a:pt x="185" y="146"/>
                  </a:cubicBezTo>
                  <a:cubicBezTo>
                    <a:pt x="176" y="112"/>
                    <a:pt x="163" y="78"/>
                    <a:pt x="148" y="45"/>
                  </a:cubicBezTo>
                  <a:cubicBezTo>
                    <a:pt x="145" y="45"/>
                    <a:pt x="143" y="44"/>
                    <a:pt x="142" y="43"/>
                  </a:cubicBezTo>
                  <a:cubicBezTo>
                    <a:pt x="127" y="24"/>
                    <a:pt x="101" y="14"/>
                    <a:pt x="77" y="21"/>
                  </a:cubicBezTo>
                  <a:cubicBezTo>
                    <a:pt x="51" y="28"/>
                    <a:pt x="32" y="49"/>
                    <a:pt x="24" y="73"/>
                  </a:cubicBezTo>
                  <a:cubicBezTo>
                    <a:pt x="24" y="74"/>
                    <a:pt x="23" y="75"/>
                    <a:pt x="23" y="75"/>
                  </a:cubicBezTo>
                  <a:cubicBezTo>
                    <a:pt x="26" y="100"/>
                    <a:pt x="31" y="126"/>
                    <a:pt x="38" y="150"/>
                  </a:cubicBezTo>
                  <a:cubicBezTo>
                    <a:pt x="45" y="172"/>
                    <a:pt x="53" y="195"/>
                    <a:pt x="63" y="216"/>
                  </a:cubicBezTo>
                  <a:cubicBezTo>
                    <a:pt x="68" y="225"/>
                    <a:pt x="74" y="235"/>
                    <a:pt x="82" y="242"/>
                  </a:cubicBezTo>
                  <a:cubicBezTo>
                    <a:pt x="84" y="243"/>
                    <a:pt x="86" y="244"/>
                    <a:pt x="88" y="245"/>
                  </a:cubicBezTo>
                  <a:cubicBezTo>
                    <a:pt x="88" y="245"/>
                    <a:pt x="88" y="245"/>
                    <a:pt x="88" y="245"/>
                  </a:cubicBezTo>
                  <a:cubicBezTo>
                    <a:pt x="88" y="245"/>
                    <a:pt x="88" y="245"/>
                    <a:pt x="89" y="245"/>
                  </a:cubicBezTo>
                  <a:cubicBezTo>
                    <a:pt x="89" y="243"/>
                    <a:pt x="90" y="242"/>
                    <a:pt x="91" y="241"/>
                  </a:cubicBezTo>
                  <a:cubicBezTo>
                    <a:pt x="90" y="239"/>
                    <a:pt x="90" y="237"/>
                    <a:pt x="90" y="234"/>
                  </a:cubicBezTo>
                  <a:cubicBezTo>
                    <a:pt x="91" y="226"/>
                    <a:pt x="107" y="227"/>
                    <a:pt x="110" y="233"/>
                  </a:cubicBezTo>
                  <a:cubicBezTo>
                    <a:pt x="117" y="235"/>
                    <a:pt x="123" y="241"/>
                    <a:pt x="122" y="249"/>
                  </a:cubicBezTo>
                  <a:cubicBezTo>
                    <a:pt x="122" y="254"/>
                    <a:pt x="113" y="255"/>
                    <a:pt x="109" y="254"/>
                  </a:cubicBezTo>
                  <a:cubicBezTo>
                    <a:pt x="107" y="254"/>
                    <a:pt x="105" y="253"/>
                    <a:pt x="104" y="253"/>
                  </a:cubicBezTo>
                  <a:cubicBezTo>
                    <a:pt x="100" y="255"/>
                    <a:pt x="95" y="257"/>
                    <a:pt x="90" y="257"/>
                  </a:cubicBezTo>
                  <a:cubicBezTo>
                    <a:pt x="75" y="258"/>
                    <a:pt x="64" y="249"/>
                    <a:pt x="55" y="238"/>
                  </a:cubicBezTo>
                  <a:cubicBezTo>
                    <a:pt x="39" y="217"/>
                    <a:pt x="30" y="191"/>
                    <a:pt x="22" y="166"/>
                  </a:cubicBezTo>
                  <a:cubicBezTo>
                    <a:pt x="14" y="140"/>
                    <a:pt x="7" y="113"/>
                    <a:pt x="3" y="85"/>
                  </a:cubicBezTo>
                  <a:cubicBezTo>
                    <a:pt x="2" y="75"/>
                    <a:pt x="1" y="65"/>
                    <a:pt x="0" y="55"/>
                  </a:cubicBezTo>
                  <a:cubicBezTo>
                    <a:pt x="5" y="45"/>
                    <a:pt x="12" y="35"/>
                    <a:pt x="20" y="27"/>
                  </a:cubicBezTo>
                  <a:cubicBezTo>
                    <a:pt x="20" y="32"/>
                    <a:pt x="20" y="36"/>
                    <a:pt x="21" y="41"/>
                  </a:cubicBezTo>
                  <a:cubicBezTo>
                    <a:pt x="33" y="26"/>
                    <a:pt x="51" y="14"/>
                    <a:pt x="71" y="10"/>
                  </a:cubicBezTo>
                  <a:cubicBezTo>
                    <a:pt x="92" y="5"/>
                    <a:pt x="114" y="7"/>
                    <a:pt x="133" y="16"/>
                  </a:cubicBezTo>
                  <a:cubicBezTo>
                    <a:pt x="130" y="11"/>
                    <a:pt x="127" y="5"/>
                    <a:pt x="123" y="0"/>
                  </a:cubicBezTo>
                  <a:cubicBezTo>
                    <a:pt x="127" y="0"/>
                    <a:pt x="131" y="1"/>
                    <a:pt x="135" y="2"/>
                  </a:cubicBezTo>
                  <a:cubicBezTo>
                    <a:pt x="140" y="4"/>
                    <a:pt x="146" y="6"/>
                    <a:pt x="151" y="10"/>
                  </a:cubicBezTo>
                  <a:cubicBezTo>
                    <a:pt x="155" y="16"/>
                    <a:pt x="158" y="22"/>
                    <a:pt x="161" y="29"/>
                  </a:cubicBezTo>
                  <a:cubicBezTo>
                    <a:pt x="173" y="53"/>
                    <a:pt x="184" y="78"/>
                    <a:pt x="193" y="103"/>
                  </a:cubicBezTo>
                  <a:cubicBezTo>
                    <a:pt x="202" y="128"/>
                    <a:pt x="209" y="155"/>
                    <a:pt x="212" y="181"/>
                  </a:cubicBezTo>
                  <a:cubicBezTo>
                    <a:pt x="214" y="192"/>
                    <a:pt x="216" y="205"/>
                    <a:pt x="206" y="21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928;p73">
              <a:extLst>
                <a:ext uri="{FF2B5EF4-FFF2-40B4-BE49-F238E27FC236}">
                  <a16:creationId xmlns:a16="http://schemas.microsoft.com/office/drawing/2014/main" id="{3BEFFAFD-210E-46DD-8417-5F56365C1418}"/>
                </a:ext>
              </a:extLst>
            </p:cNvPr>
            <p:cNvSpPr/>
            <p:nvPr/>
          </p:nvSpPr>
          <p:spPr>
            <a:xfrm>
              <a:off x="5267614" y="2861336"/>
              <a:ext cx="31540" cy="36955"/>
            </a:xfrm>
            <a:custGeom>
              <a:avLst/>
              <a:gdLst/>
              <a:ahLst/>
              <a:cxnLst/>
              <a:rect l="l" t="t" r="r" b="b"/>
              <a:pathLst>
                <a:path w="72" h="85" extrusionOk="0">
                  <a:moveTo>
                    <a:pt x="72" y="45"/>
                  </a:moveTo>
                  <a:cubicBezTo>
                    <a:pt x="72" y="53"/>
                    <a:pt x="70" y="61"/>
                    <a:pt x="65" y="68"/>
                  </a:cubicBezTo>
                  <a:cubicBezTo>
                    <a:pt x="63" y="71"/>
                    <a:pt x="60" y="75"/>
                    <a:pt x="57" y="77"/>
                  </a:cubicBezTo>
                  <a:cubicBezTo>
                    <a:pt x="55" y="78"/>
                    <a:pt x="52" y="78"/>
                    <a:pt x="50" y="79"/>
                  </a:cubicBezTo>
                  <a:cubicBezTo>
                    <a:pt x="40" y="85"/>
                    <a:pt x="26" y="82"/>
                    <a:pt x="18" y="75"/>
                  </a:cubicBezTo>
                  <a:cubicBezTo>
                    <a:pt x="11" y="70"/>
                    <a:pt x="5" y="61"/>
                    <a:pt x="3" y="52"/>
                  </a:cubicBezTo>
                  <a:cubicBezTo>
                    <a:pt x="0" y="43"/>
                    <a:pt x="1" y="33"/>
                    <a:pt x="5" y="24"/>
                  </a:cubicBezTo>
                  <a:cubicBezTo>
                    <a:pt x="7" y="19"/>
                    <a:pt x="10" y="14"/>
                    <a:pt x="15" y="12"/>
                  </a:cubicBezTo>
                  <a:cubicBezTo>
                    <a:pt x="16" y="11"/>
                    <a:pt x="18" y="10"/>
                    <a:pt x="19" y="10"/>
                  </a:cubicBezTo>
                  <a:cubicBezTo>
                    <a:pt x="20" y="10"/>
                    <a:pt x="21" y="9"/>
                    <a:pt x="22" y="9"/>
                  </a:cubicBezTo>
                  <a:cubicBezTo>
                    <a:pt x="21" y="7"/>
                    <a:pt x="21" y="5"/>
                    <a:pt x="21" y="3"/>
                  </a:cubicBezTo>
                  <a:cubicBezTo>
                    <a:pt x="21" y="3"/>
                    <a:pt x="22" y="3"/>
                    <a:pt x="22" y="3"/>
                  </a:cubicBezTo>
                  <a:cubicBezTo>
                    <a:pt x="28" y="1"/>
                    <a:pt x="35" y="0"/>
                    <a:pt x="41" y="1"/>
                  </a:cubicBezTo>
                  <a:cubicBezTo>
                    <a:pt x="42" y="3"/>
                    <a:pt x="42" y="4"/>
                    <a:pt x="42" y="6"/>
                  </a:cubicBezTo>
                  <a:cubicBezTo>
                    <a:pt x="44" y="6"/>
                    <a:pt x="45" y="7"/>
                    <a:pt x="47" y="7"/>
                  </a:cubicBezTo>
                  <a:cubicBezTo>
                    <a:pt x="62" y="14"/>
                    <a:pt x="72" y="29"/>
                    <a:pt x="72" y="4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929;p73">
              <a:extLst>
                <a:ext uri="{FF2B5EF4-FFF2-40B4-BE49-F238E27FC236}">
                  <a16:creationId xmlns:a16="http://schemas.microsoft.com/office/drawing/2014/main" id="{13DAA16D-233C-4A50-85B9-54A917895674}"/>
                </a:ext>
              </a:extLst>
            </p:cNvPr>
            <p:cNvSpPr/>
            <p:nvPr/>
          </p:nvSpPr>
          <p:spPr>
            <a:xfrm>
              <a:off x="5209645" y="2580716"/>
              <a:ext cx="31540" cy="23731"/>
            </a:xfrm>
            <a:custGeom>
              <a:avLst/>
              <a:gdLst/>
              <a:ahLst/>
              <a:cxnLst/>
              <a:rect l="l" t="t" r="r" b="b"/>
              <a:pathLst>
                <a:path w="76" h="55" extrusionOk="0">
                  <a:moveTo>
                    <a:pt x="70" y="14"/>
                  </a:moveTo>
                  <a:cubicBezTo>
                    <a:pt x="71" y="15"/>
                    <a:pt x="73" y="15"/>
                    <a:pt x="74" y="16"/>
                  </a:cubicBezTo>
                  <a:cubicBezTo>
                    <a:pt x="76" y="18"/>
                    <a:pt x="76" y="21"/>
                    <a:pt x="75" y="24"/>
                  </a:cubicBezTo>
                  <a:cubicBezTo>
                    <a:pt x="74" y="30"/>
                    <a:pt x="73" y="35"/>
                    <a:pt x="72" y="41"/>
                  </a:cubicBezTo>
                  <a:cubicBezTo>
                    <a:pt x="71" y="45"/>
                    <a:pt x="73" y="51"/>
                    <a:pt x="70" y="55"/>
                  </a:cubicBezTo>
                  <a:cubicBezTo>
                    <a:pt x="47" y="42"/>
                    <a:pt x="26" y="27"/>
                    <a:pt x="5" y="11"/>
                  </a:cubicBezTo>
                  <a:cubicBezTo>
                    <a:pt x="3" y="10"/>
                    <a:pt x="2" y="9"/>
                    <a:pt x="2" y="8"/>
                  </a:cubicBezTo>
                  <a:cubicBezTo>
                    <a:pt x="0" y="0"/>
                    <a:pt x="29" y="6"/>
                    <a:pt x="33" y="6"/>
                  </a:cubicBezTo>
                  <a:cubicBezTo>
                    <a:pt x="45" y="8"/>
                    <a:pt x="56" y="11"/>
                    <a:pt x="68" y="14"/>
                  </a:cubicBezTo>
                  <a:cubicBezTo>
                    <a:pt x="69" y="14"/>
                    <a:pt x="69" y="14"/>
                    <a:pt x="70" y="14"/>
                  </a:cubicBezTo>
                  <a:close/>
                </a:path>
              </a:pathLst>
            </a:custGeom>
            <a:solidFill>
              <a:srgbClr val="DBC7C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930;p73">
              <a:extLst>
                <a:ext uri="{FF2B5EF4-FFF2-40B4-BE49-F238E27FC236}">
                  <a16:creationId xmlns:a16="http://schemas.microsoft.com/office/drawing/2014/main" id="{C6C0B4CD-D097-4D3D-B6B5-81F90AA1EB37}"/>
                </a:ext>
              </a:extLst>
            </p:cNvPr>
            <p:cNvSpPr/>
            <p:nvPr/>
          </p:nvSpPr>
          <p:spPr>
            <a:xfrm>
              <a:off x="5110835" y="2636049"/>
              <a:ext cx="110470" cy="122459"/>
            </a:xfrm>
            <a:custGeom>
              <a:avLst/>
              <a:gdLst/>
              <a:ahLst/>
              <a:cxnLst/>
              <a:rect l="l" t="t" r="r" b="b"/>
              <a:pathLst>
                <a:path w="260" h="286" extrusionOk="0">
                  <a:moveTo>
                    <a:pt x="211" y="276"/>
                  </a:moveTo>
                  <a:cubicBezTo>
                    <a:pt x="163" y="286"/>
                    <a:pt x="112" y="286"/>
                    <a:pt x="63" y="275"/>
                  </a:cubicBezTo>
                  <a:cubicBezTo>
                    <a:pt x="48" y="272"/>
                    <a:pt x="33" y="267"/>
                    <a:pt x="22" y="256"/>
                  </a:cubicBezTo>
                  <a:cubicBezTo>
                    <a:pt x="0" y="236"/>
                    <a:pt x="2" y="205"/>
                    <a:pt x="6" y="178"/>
                  </a:cubicBezTo>
                  <a:cubicBezTo>
                    <a:pt x="12" y="143"/>
                    <a:pt x="13" y="107"/>
                    <a:pt x="14" y="72"/>
                  </a:cubicBezTo>
                  <a:cubicBezTo>
                    <a:pt x="15" y="58"/>
                    <a:pt x="15" y="45"/>
                    <a:pt x="19" y="32"/>
                  </a:cubicBezTo>
                  <a:cubicBezTo>
                    <a:pt x="23" y="20"/>
                    <a:pt x="33" y="8"/>
                    <a:pt x="45" y="5"/>
                  </a:cubicBezTo>
                  <a:cubicBezTo>
                    <a:pt x="63" y="0"/>
                    <a:pt x="82" y="3"/>
                    <a:pt x="100" y="4"/>
                  </a:cubicBezTo>
                  <a:cubicBezTo>
                    <a:pt x="112" y="5"/>
                    <a:pt x="122" y="9"/>
                    <a:pt x="134" y="10"/>
                  </a:cubicBezTo>
                  <a:cubicBezTo>
                    <a:pt x="154" y="11"/>
                    <a:pt x="174" y="13"/>
                    <a:pt x="193" y="15"/>
                  </a:cubicBezTo>
                  <a:cubicBezTo>
                    <a:pt x="201" y="15"/>
                    <a:pt x="222" y="10"/>
                    <a:pt x="226" y="15"/>
                  </a:cubicBezTo>
                  <a:cubicBezTo>
                    <a:pt x="237" y="26"/>
                    <a:pt x="241" y="40"/>
                    <a:pt x="243" y="55"/>
                  </a:cubicBezTo>
                  <a:cubicBezTo>
                    <a:pt x="244" y="66"/>
                    <a:pt x="244" y="78"/>
                    <a:pt x="244" y="88"/>
                  </a:cubicBezTo>
                  <a:cubicBezTo>
                    <a:pt x="243" y="108"/>
                    <a:pt x="244" y="127"/>
                    <a:pt x="245" y="146"/>
                  </a:cubicBezTo>
                  <a:cubicBezTo>
                    <a:pt x="247" y="176"/>
                    <a:pt x="250" y="205"/>
                    <a:pt x="256" y="234"/>
                  </a:cubicBezTo>
                  <a:cubicBezTo>
                    <a:pt x="260" y="261"/>
                    <a:pt x="234" y="271"/>
                    <a:pt x="211" y="276"/>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931;p73">
              <a:extLst>
                <a:ext uri="{FF2B5EF4-FFF2-40B4-BE49-F238E27FC236}">
                  <a16:creationId xmlns:a16="http://schemas.microsoft.com/office/drawing/2014/main" id="{9FF1BA96-CEFB-4354-B43E-C5EEF6043F12}"/>
                </a:ext>
              </a:extLst>
            </p:cNvPr>
            <p:cNvSpPr/>
            <p:nvPr/>
          </p:nvSpPr>
          <p:spPr>
            <a:xfrm>
              <a:off x="5125327" y="2654494"/>
              <a:ext cx="89377" cy="73778"/>
            </a:xfrm>
            <a:custGeom>
              <a:avLst/>
              <a:gdLst/>
              <a:ahLst/>
              <a:cxnLst/>
              <a:rect l="l" t="t" r="r" b="b"/>
              <a:pathLst>
                <a:path w="212" h="175" extrusionOk="0">
                  <a:moveTo>
                    <a:pt x="212" y="105"/>
                  </a:moveTo>
                  <a:cubicBezTo>
                    <a:pt x="202" y="126"/>
                    <a:pt x="185" y="143"/>
                    <a:pt x="163" y="153"/>
                  </a:cubicBezTo>
                  <a:cubicBezTo>
                    <a:pt x="114" y="175"/>
                    <a:pt x="37" y="148"/>
                    <a:pt x="12" y="99"/>
                  </a:cubicBezTo>
                  <a:cubicBezTo>
                    <a:pt x="6" y="88"/>
                    <a:pt x="0" y="68"/>
                    <a:pt x="2" y="56"/>
                  </a:cubicBezTo>
                  <a:cubicBezTo>
                    <a:pt x="5" y="36"/>
                    <a:pt x="21" y="20"/>
                    <a:pt x="40" y="12"/>
                  </a:cubicBezTo>
                  <a:cubicBezTo>
                    <a:pt x="59" y="4"/>
                    <a:pt x="80" y="4"/>
                    <a:pt x="101" y="5"/>
                  </a:cubicBezTo>
                  <a:cubicBezTo>
                    <a:pt x="121" y="6"/>
                    <a:pt x="142" y="10"/>
                    <a:pt x="162" y="9"/>
                  </a:cubicBezTo>
                  <a:cubicBezTo>
                    <a:pt x="178" y="8"/>
                    <a:pt x="192" y="0"/>
                    <a:pt x="206" y="11"/>
                  </a:cubicBezTo>
                  <a:cubicBezTo>
                    <a:pt x="208" y="12"/>
                    <a:pt x="209" y="13"/>
                    <a:pt x="210" y="14"/>
                  </a:cubicBezTo>
                  <a:cubicBezTo>
                    <a:pt x="211" y="25"/>
                    <a:pt x="211" y="37"/>
                    <a:pt x="211" y="47"/>
                  </a:cubicBezTo>
                  <a:cubicBezTo>
                    <a:pt x="210" y="67"/>
                    <a:pt x="211" y="86"/>
                    <a:pt x="212" y="105"/>
                  </a:cubicBezTo>
                  <a:close/>
                </a:path>
              </a:pathLst>
            </a:custGeom>
            <a:solidFill>
              <a:srgbClr val="DB635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932;p73">
              <a:extLst>
                <a:ext uri="{FF2B5EF4-FFF2-40B4-BE49-F238E27FC236}">
                  <a16:creationId xmlns:a16="http://schemas.microsoft.com/office/drawing/2014/main" id="{7BE9210A-A4DD-43E5-B991-958F47025145}"/>
                </a:ext>
              </a:extLst>
            </p:cNvPr>
            <p:cNvSpPr/>
            <p:nvPr/>
          </p:nvSpPr>
          <p:spPr>
            <a:xfrm>
              <a:off x="5083168" y="2512207"/>
              <a:ext cx="154233" cy="200970"/>
            </a:xfrm>
            <a:custGeom>
              <a:avLst/>
              <a:gdLst/>
              <a:ahLst/>
              <a:cxnLst/>
              <a:rect l="l" t="t" r="r" b="b"/>
              <a:pathLst>
                <a:path w="363" h="473" extrusionOk="0">
                  <a:moveTo>
                    <a:pt x="354" y="317"/>
                  </a:moveTo>
                  <a:cubicBezTo>
                    <a:pt x="352" y="329"/>
                    <a:pt x="350" y="342"/>
                    <a:pt x="346" y="354"/>
                  </a:cubicBezTo>
                  <a:cubicBezTo>
                    <a:pt x="336" y="389"/>
                    <a:pt x="318" y="415"/>
                    <a:pt x="292" y="439"/>
                  </a:cubicBezTo>
                  <a:cubicBezTo>
                    <a:pt x="256" y="473"/>
                    <a:pt x="187" y="471"/>
                    <a:pt x="146" y="449"/>
                  </a:cubicBezTo>
                  <a:cubicBezTo>
                    <a:pt x="106" y="427"/>
                    <a:pt x="72" y="393"/>
                    <a:pt x="47" y="356"/>
                  </a:cubicBezTo>
                  <a:cubicBezTo>
                    <a:pt x="28" y="328"/>
                    <a:pt x="12" y="298"/>
                    <a:pt x="0" y="267"/>
                  </a:cubicBezTo>
                  <a:cubicBezTo>
                    <a:pt x="1" y="264"/>
                    <a:pt x="1" y="262"/>
                    <a:pt x="2" y="262"/>
                  </a:cubicBezTo>
                  <a:cubicBezTo>
                    <a:pt x="5" y="255"/>
                    <a:pt x="12" y="251"/>
                    <a:pt x="17" y="247"/>
                  </a:cubicBezTo>
                  <a:cubicBezTo>
                    <a:pt x="40" y="227"/>
                    <a:pt x="53" y="187"/>
                    <a:pt x="64" y="160"/>
                  </a:cubicBezTo>
                  <a:cubicBezTo>
                    <a:pt x="79" y="127"/>
                    <a:pt x="92" y="93"/>
                    <a:pt x="114" y="64"/>
                  </a:cubicBezTo>
                  <a:cubicBezTo>
                    <a:pt x="130" y="44"/>
                    <a:pt x="150" y="27"/>
                    <a:pt x="172" y="14"/>
                  </a:cubicBezTo>
                  <a:cubicBezTo>
                    <a:pt x="198" y="0"/>
                    <a:pt x="218" y="3"/>
                    <a:pt x="245" y="15"/>
                  </a:cubicBezTo>
                  <a:cubicBezTo>
                    <a:pt x="287" y="34"/>
                    <a:pt x="319" y="70"/>
                    <a:pt x="338" y="111"/>
                  </a:cubicBezTo>
                  <a:cubicBezTo>
                    <a:pt x="348" y="131"/>
                    <a:pt x="354" y="151"/>
                    <a:pt x="358" y="171"/>
                  </a:cubicBezTo>
                  <a:cubicBezTo>
                    <a:pt x="363" y="220"/>
                    <a:pt x="363" y="267"/>
                    <a:pt x="354" y="317"/>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933;p73">
              <a:extLst>
                <a:ext uri="{FF2B5EF4-FFF2-40B4-BE49-F238E27FC236}">
                  <a16:creationId xmlns:a16="http://schemas.microsoft.com/office/drawing/2014/main" id="{832D416A-15DD-4496-9DE3-8B67B5F218E1}"/>
                </a:ext>
              </a:extLst>
            </p:cNvPr>
            <p:cNvSpPr/>
            <p:nvPr/>
          </p:nvSpPr>
          <p:spPr>
            <a:xfrm>
              <a:off x="5067358" y="2608383"/>
              <a:ext cx="39630" cy="58179"/>
            </a:xfrm>
            <a:custGeom>
              <a:avLst/>
              <a:gdLst/>
              <a:ahLst/>
              <a:cxnLst/>
              <a:rect l="l" t="t" r="r" b="b"/>
              <a:pathLst>
                <a:path w="94" h="138" extrusionOk="0">
                  <a:moveTo>
                    <a:pt x="57" y="10"/>
                  </a:moveTo>
                  <a:cubicBezTo>
                    <a:pt x="55" y="8"/>
                    <a:pt x="53" y="7"/>
                    <a:pt x="51" y="6"/>
                  </a:cubicBezTo>
                  <a:cubicBezTo>
                    <a:pt x="42" y="1"/>
                    <a:pt x="32" y="0"/>
                    <a:pt x="23" y="4"/>
                  </a:cubicBezTo>
                  <a:cubicBezTo>
                    <a:pt x="9" y="9"/>
                    <a:pt x="2" y="25"/>
                    <a:pt x="1" y="39"/>
                  </a:cubicBezTo>
                  <a:cubicBezTo>
                    <a:pt x="0" y="72"/>
                    <a:pt x="21" y="108"/>
                    <a:pt x="48" y="126"/>
                  </a:cubicBezTo>
                  <a:cubicBezTo>
                    <a:pt x="58" y="133"/>
                    <a:pt x="72" y="138"/>
                    <a:pt x="82" y="132"/>
                  </a:cubicBezTo>
                  <a:cubicBezTo>
                    <a:pt x="89" y="127"/>
                    <a:pt x="92" y="117"/>
                    <a:pt x="92" y="108"/>
                  </a:cubicBezTo>
                  <a:cubicBezTo>
                    <a:pt x="94" y="81"/>
                    <a:pt x="87" y="48"/>
                    <a:pt x="71" y="25"/>
                  </a:cubicBezTo>
                  <a:cubicBezTo>
                    <a:pt x="67" y="19"/>
                    <a:pt x="63" y="14"/>
                    <a:pt x="57" y="10"/>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934;p73">
              <a:extLst>
                <a:ext uri="{FF2B5EF4-FFF2-40B4-BE49-F238E27FC236}">
                  <a16:creationId xmlns:a16="http://schemas.microsoft.com/office/drawing/2014/main" id="{FD71C575-9079-4470-B38B-C02AD76D8358}"/>
                </a:ext>
              </a:extLst>
            </p:cNvPr>
            <p:cNvSpPr/>
            <p:nvPr/>
          </p:nvSpPr>
          <p:spPr>
            <a:xfrm>
              <a:off x="5108200" y="2572811"/>
              <a:ext cx="44959" cy="22410"/>
            </a:xfrm>
            <a:custGeom>
              <a:avLst/>
              <a:gdLst/>
              <a:ahLst/>
              <a:cxnLst/>
              <a:rect l="l" t="t" r="r" b="b"/>
              <a:pathLst>
                <a:path w="105" h="54" extrusionOk="0">
                  <a:moveTo>
                    <a:pt x="0" y="53"/>
                  </a:moveTo>
                  <a:cubicBezTo>
                    <a:pt x="2" y="40"/>
                    <a:pt x="20" y="28"/>
                    <a:pt x="30" y="22"/>
                  </a:cubicBezTo>
                  <a:cubicBezTo>
                    <a:pt x="43" y="13"/>
                    <a:pt x="57" y="7"/>
                    <a:pt x="72" y="4"/>
                  </a:cubicBezTo>
                  <a:cubicBezTo>
                    <a:pt x="79" y="3"/>
                    <a:pt x="96" y="0"/>
                    <a:pt x="100" y="8"/>
                  </a:cubicBezTo>
                  <a:cubicBezTo>
                    <a:pt x="105" y="16"/>
                    <a:pt x="89" y="20"/>
                    <a:pt x="84" y="21"/>
                  </a:cubicBezTo>
                  <a:cubicBezTo>
                    <a:pt x="59" y="25"/>
                    <a:pt x="36" y="28"/>
                    <a:pt x="16" y="43"/>
                  </a:cubicBezTo>
                  <a:cubicBezTo>
                    <a:pt x="12" y="47"/>
                    <a:pt x="5" y="54"/>
                    <a:pt x="0"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935;p73">
              <a:extLst>
                <a:ext uri="{FF2B5EF4-FFF2-40B4-BE49-F238E27FC236}">
                  <a16:creationId xmlns:a16="http://schemas.microsoft.com/office/drawing/2014/main" id="{DD3B7123-A23D-43D0-BC01-63E8CFAE96BC}"/>
                </a:ext>
              </a:extLst>
            </p:cNvPr>
            <p:cNvSpPr/>
            <p:nvPr/>
          </p:nvSpPr>
          <p:spPr>
            <a:xfrm>
              <a:off x="5181978" y="2567541"/>
              <a:ext cx="47528" cy="14456"/>
            </a:xfrm>
            <a:custGeom>
              <a:avLst/>
              <a:gdLst/>
              <a:ahLst/>
              <a:cxnLst/>
              <a:rect l="l" t="t" r="r" b="b"/>
              <a:pathLst>
                <a:path w="111" h="33" extrusionOk="0">
                  <a:moveTo>
                    <a:pt x="111" y="31"/>
                  </a:moveTo>
                  <a:cubicBezTo>
                    <a:pt x="106" y="19"/>
                    <a:pt x="86" y="11"/>
                    <a:pt x="74" y="7"/>
                  </a:cubicBezTo>
                  <a:cubicBezTo>
                    <a:pt x="60" y="2"/>
                    <a:pt x="44" y="0"/>
                    <a:pt x="29" y="0"/>
                  </a:cubicBezTo>
                  <a:cubicBezTo>
                    <a:pt x="22" y="1"/>
                    <a:pt x="5" y="2"/>
                    <a:pt x="3" y="10"/>
                  </a:cubicBezTo>
                  <a:cubicBezTo>
                    <a:pt x="0" y="20"/>
                    <a:pt x="17" y="20"/>
                    <a:pt x="22" y="19"/>
                  </a:cubicBezTo>
                  <a:cubicBezTo>
                    <a:pt x="47" y="18"/>
                    <a:pt x="70" y="15"/>
                    <a:pt x="93" y="25"/>
                  </a:cubicBezTo>
                  <a:cubicBezTo>
                    <a:pt x="98" y="28"/>
                    <a:pt x="106" y="33"/>
                    <a:pt x="111"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936;p73">
              <a:extLst>
                <a:ext uri="{FF2B5EF4-FFF2-40B4-BE49-F238E27FC236}">
                  <a16:creationId xmlns:a16="http://schemas.microsoft.com/office/drawing/2014/main" id="{A58E6685-0DDB-42E5-BD51-18B9BC13C92C}"/>
                </a:ext>
              </a:extLst>
            </p:cNvPr>
            <p:cNvSpPr/>
            <p:nvPr/>
          </p:nvSpPr>
          <p:spPr>
            <a:xfrm>
              <a:off x="5087120" y="2597843"/>
              <a:ext cx="26320" cy="18412"/>
            </a:xfrm>
            <a:custGeom>
              <a:avLst/>
              <a:gdLst/>
              <a:ahLst/>
              <a:cxnLst/>
              <a:rect l="l" t="t" r="r" b="b"/>
              <a:pathLst>
                <a:path w="61" h="43" extrusionOk="0">
                  <a:moveTo>
                    <a:pt x="50" y="2"/>
                  </a:moveTo>
                  <a:cubicBezTo>
                    <a:pt x="56" y="0"/>
                    <a:pt x="61" y="0"/>
                    <a:pt x="61" y="3"/>
                  </a:cubicBezTo>
                  <a:cubicBezTo>
                    <a:pt x="59" y="9"/>
                    <a:pt x="56" y="15"/>
                    <a:pt x="54" y="21"/>
                  </a:cubicBezTo>
                  <a:cubicBezTo>
                    <a:pt x="52" y="27"/>
                    <a:pt x="55" y="34"/>
                    <a:pt x="53" y="40"/>
                  </a:cubicBezTo>
                  <a:cubicBezTo>
                    <a:pt x="53" y="40"/>
                    <a:pt x="52" y="41"/>
                    <a:pt x="52" y="41"/>
                  </a:cubicBezTo>
                  <a:cubicBezTo>
                    <a:pt x="51" y="42"/>
                    <a:pt x="51" y="42"/>
                    <a:pt x="50" y="42"/>
                  </a:cubicBezTo>
                  <a:cubicBezTo>
                    <a:pt x="33" y="43"/>
                    <a:pt x="18" y="39"/>
                    <a:pt x="4" y="29"/>
                  </a:cubicBezTo>
                  <a:cubicBezTo>
                    <a:pt x="2" y="27"/>
                    <a:pt x="0" y="26"/>
                    <a:pt x="0" y="23"/>
                  </a:cubicBezTo>
                  <a:cubicBezTo>
                    <a:pt x="0" y="21"/>
                    <a:pt x="1" y="19"/>
                    <a:pt x="3" y="18"/>
                  </a:cubicBezTo>
                  <a:cubicBezTo>
                    <a:pt x="7" y="14"/>
                    <a:pt x="12" y="12"/>
                    <a:pt x="17" y="11"/>
                  </a:cubicBezTo>
                  <a:cubicBezTo>
                    <a:pt x="23" y="9"/>
                    <a:pt x="29" y="7"/>
                    <a:pt x="35" y="5"/>
                  </a:cubicBezTo>
                  <a:cubicBezTo>
                    <a:pt x="36" y="5"/>
                    <a:pt x="44" y="3"/>
                    <a:pt x="50"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937;p73">
              <a:extLst>
                <a:ext uri="{FF2B5EF4-FFF2-40B4-BE49-F238E27FC236}">
                  <a16:creationId xmlns:a16="http://schemas.microsoft.com/office/drawing/2014/main" id="{475D7FFF-F894-42D5-9D11-08138206ED69}"/>
                </a:ext>
              </a:extLst>
            </p:cNvPr>
            <p:cNvSpPr/>
            <p:nvPr/>
          </p:nvSpPr>
          <p:spPr>
            <a:xfrm>
              <a:off x="5180661" y="2502985"/>
              <a:ext cx="59484" cy="56509"/>
            </a:xfrm>
            <a:custGeom>
              <a:avLst/>
              <a:gdLst/>
              <a:ahLst/>
              <a:cxnLst/>
              <a:rect l="l" t="t" r="r" b="b"/>
              <a:pathLst>
                <a:path w="140" h="133" extrusionOk="0">
                  <a:moveTo>
                    <a:pt x="48" y="14"/>
                  </a:moveTo>
                  <a:cubicBezTo>
                    <a:pt x="36" y="8"/>
                    <a:pt x="22" y="3"/>
                    <a:pt x="8" y="1"/>
                  </a:cubicBezTo>
                  <a:cubicBezTo>
                    <a:pt x="4" y="0"/>
                    <a:pt x="0" y="4"/>
                    <a:pt x="6" y="5"/>
                  </a:cubicBezTo>
                  <a:cubicBezTo>
                    <a:pt x="67" y="17"/>
                    <a:pt x="118" y="68"/>
                    <a:pt x="131" y="130"/>
                  </a:cubicBezTo>
                  <a:cubicBezTo>
                    <a:pt x="131" y="133"/>
                    <a:pt x="140" y="132"/>
                    <a:pt x="139" y="130"/>
                  </a:cubicBezTo>
                  <a:cubicBezTo>
                    <a:pt x="129" y="80"/>
                    <a:pt x="94" y="37"/>
                    <a:pt x="48" y="1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938;p73">
              <a:extLst>
                <a:ext uri="{FF2B5EF4-FFF2-40B4-BE49-F238E27FC236}">
                  <a16:creationId xmlns:a16="http://schemas.microsoft.com/office/drawing/2014/main" id="{663CF0D5-3B0B-435B-A478-1343C9A9BCA0}"/>
                </a:ext>
              </a:extLst>
            </p:cNvPr>
            <p:cNvSpPr/>
            <p:nvPr/>
          </p:nvSpPr>
          <p:spPr>
            <a:xfrm>
              <a:off x="5221503" y="2506938"/>
              <a:ext cx="15770" cy="18405"/>
            </a:xfrm>
            <a:custGeom>
              <a:avLst/>
              <a:gdLst/>
              <a:ahLst/>
              <a:cxnLst/>
              <a:rect l="l" t="t" r="r" b="b"/>
              <a:pathLst>
                <a:path w="38" h="44" extrusionOk="0">
                  <a:moveTo>
                    <a:pt x="7" y="1"/>
                  </a:moveTo>
                  <a:cubicBezTo>
                    <a:pt x="6" y="0"/>
                    <a:pt x="3" y="0"/>
                    <a:pt x="1" y="1"/>
                  </a:cubicBezTo>
                  <a:cubicBezTo>
                    <a:pt x="0" y="2"/>
                    <a:pt x="0" y="3"/>
                    <a:pt x="1" y="4"/>
                  </a:cubicBezTo>
                  <a:cubicBezTo>
                    <a:pt x="15" y="12"/>
                    <a:pt x="25" y="26"/>
                    <a:pt x="29" y="41"/>
                  </a:cubicBezTo>
                  <a:cubicBezTo>
                    <a:pt x="30" y="44"/>
                    <a:pt x="38" y="43"/>
                    <a:pt x="37" y="40"/>
                  </a:cubicBezTo>
                  <a:cubicBezTo>
                    <a:pt x="32" y="24"/>
                    <a:pt x="22" y="10"/>
                    <a:pt x="7"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939;p73">
              <a:extLst>
                <a:ext uri="{FF2B5EF4-FFF2-40B4-BE49-F238E27FC236}">
                  <a16:creationId xmlns:a16="http://schemas.microsoft.com/office/drawing/2014/main" id="{18D2C6A5-72E7-4895-8BB7-96992A46B3DB}"/>
                </a:ext>
              </a:extLst>
            </p:cNvPr>
            <p:cNvSpPr/>
            <p:nvPr/>
          </p:nvSpPr>
          <p:spPr>
            <a:xfrm>
              <a:off x="5072628" y="2546462"/>
              <a:ext cx="35690" cy="55215"/>
            </a:xfrm>
            <a:custGeom>
              <a:avLst/>
              <a:gdLst/>
              <a:ahLst/>
              <a:cxnLst/>
              <a:rect l="l" t="t" r="r" b="b"/>
              <a:pathLst>
                <a:path w="84" h="132" extrusionOk="0">
                  <a:moveTo>
                    <a:pt x="75" y="3"/>
                  </a:moveTo>
                  <a:cubicBezTo>
                    <a:pt x="61" y="49"/>
                    <a:pt x="43" y="98"/>
                    <a:pt x="2" y="128"/>
                  </a:cubicBezTo>
                  <a:cubicBezTo>
                    <a:pt x="0" y="129"/>
                    <a:pt x="2" y="131"/>
                    <a:pt x="4" y="131"/>
                  </a:cubicBezTo>
                  <a:cubicBezTo>
                    <a:pt x="5" y="132"/>
                    <a:pt x="8" y="132"/>
                    <a:pt x="9" y="130"/>
                  </a:cubicBezTo>
                  <a:cubicBezTo>
                    <a:pt x="51" y="100"/>
                    <a:pt x="69" y="51"/>
                    <a:pt x="83" y="4"/>
                  </a:cubicBezTo>
                  <a:cubicBezTo>
                    <a:pt x="84" y="1"/>
                    <a:pt x="76" y="0"/>
                    <a:pt x="75"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940;p73">
              <a:extLst>
                <a:ext uri="{FF2B5EF4-FFF2-40B4-BE49-F238E27FC236}">
                  <a16:creationId xmlns:a16="http://schemas.microsoft.com/office/drawing/2014/main" id="{56034A30-C723-4B4C-AA9B-A9C6EC47F702}"/>
                </a:ext>
              </a:extLst>
            </p:cNvPr>
            <p:cNvSpPr/>
            <p:nvPr/>
          </p:nvSpPr>
          <p:spPr>
            <a:xfrm>
              <a:off x="5056818" y="2558319"/>
              <a:ext cx="27598" cy="19815"/>
            </a:xfrm>
            <a:custGeom>
              <a:avLst/>
              <a:gdLst/>
              <a:ahLst/>
              <a:cxnLst/>
              <a:rect l="l" t="t" r="r" b="b"/>
              <a:pathLst>
                <a:path w="63" h="47" extrusionOk="0">
                  <a:moveTo>
                    <a:pt x="54" y="3"/>
                  </a:moveTo>
                  <a:cubicBezTo>
                    <a:pt x="47" y="26"/>
                    <a:pt x="25" y="38"/>
                    <a:pt x="3" y="42"/>
                  </a:cubicBezTo>
                  <a:cubicBezTo>
                    <a:pt x="2" y="42"/>
                    <a:pt x="0" y="43"/>
                    <a:pt x="0" y="45"/>
                  </a:cubicBezTo>
                  <a:cubicBezTo>
                    <a:pt x="1" y="46"/>
                    <a:pt x="4" y="47"/>
                    <a:pt x="6" y="46"/>
                  </a:cubicBezTo>
                  <a:cubicBezTo>
                    <a:pt x="29" y="42"/>
                    <a:pt x="55" y="29"/>
                    <a:pt x="62" y="4"/>
                  </a:cubicBezTo>
                  <a:cubicBezTo>
                    <a:pt x="63" y="1"/>
                    <a:pt x="55" y="0"/>
                    <a:pt x="54"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941;p73">
              <a:extLst>
                <a:ext uri="{FF2B5EF4-FFF2-40B4-BE49-F238E27FC236}">
                  <a16:creationId xmlns:a16="http://schemas.microsoft.com/office/drawing/2014/main" id="{A4D989AA-34DF-4F92-8791-0C3C778C88CA}"/>
                </a:ext>
              </a:extLst>
            </p:cNvPr>
            <p:cNvSpPr/>
            <p:nvPr/>
          </p:nvSpPr>
          <p:spPr>
            <a:xfrm>
              <a:off x="5275519" y="2646589"/>
              <a:ext cx="22410" cy="46167"/>
            </a:xfrm>
            <a:custGeom>
              <a:avLst/>
              <a:gdLst/>
              <a:ahLst/>
              <a:cxnLst/>
              <a:rect l="l" t="t" r="r" b="b"/>
              <a:pathLst>
                <a:path w="54" h="107" extrusionOk="0">
                  <a:moveTo>
                    <a:pt x="10" y="2"/>
                  </a:moveTo>
                  <a:cubicBezTo>
                    <a:pt x="8" y="0"/>
                    <a:pt x="0" y="3"/>
                    <a:pt x="4" y="5"/>
                  </a:cubicBezTo>
                  <a:cubicBezTo>
                    <a:pt x="37" y="26"/>
                    <a:pt x="45" y="68"/>
                    <a:pt x="40" y="104"/>
                  </a:cubicBezTo>
                  <a:cubicBezTo>
                    <a:pt x="40" y="107"/>
                    <a:pt x="48" y="107"/>
                    <a:pt x="49" y="104"/>
                  </a:cubicBezTo>
                  <a:cubicBezTo>
                    <a:pt x="54" y="66"/>
                    <a:pt x="44" y="24"/>
                    <a:pt x="10"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942;p73">
              <a:extLst>
                <a:ext uri="{FF2B5EF4-FFF2-40B4-BE49-F238E27FC236}">
                  <a16:creationId xmlns:a16="http://schemas.microsoft.com/office/drawing/2014/main" id="{60B3C173-F989-4667-B9E5-D2B4DA608B7F}"/>
                </a:ext>
              </a:extLst>
            </p:cNvPr>
            <p:cNvSpPr/>
            <p:nvPr/>
          </p:nvSpPr>
          <p:spPr>
            <a:xfrm>
              <a:off x="5264979" y="2665034"/>
              <a:ext cx="10540" cy="32884"/>
            </a:xfrm>
            <a:custGeom>
              <a:avLst/>
              <a:gdLst/>
              <a:ahLst/>
              <a:cxnLst/>
              <a:rect l="l" t="t" r="r" b="b"/>
              <a:pathLst>
                <a:path w="25" h="78" extrusionOk="0">
                  <a:moveTo>
                    <a:pt x="10" y="3"/>
                  </a:moveTo>
                  <a:cubicBezTo>
                    <a:pt x="8" y="0"/>
                    <a:pt x="0" y="1"/>
                    <a:pt x="2" y="4"/>
                  </a:cubicBezTo>
                  <a:cubicBezTo>
                    <a:pt x="16" y="25"/>
                    <a:pt x="17" y="52"/>
                    <a:pt x="4" y="74"/>
                  </a:cubicBezTo>
                  <a:cubicBezTo>
                    <a:pt x="3" y="77"/>
                    <a:pt x="11" y="78"/>
                    <a:pt x="13" y="75"/>
                  </a:cubicBezTo>
                  <a:cubicBezTo>
                    <a:pt x="25" y="53"/>
                    <a:pt x="24" y="24"/>
                    <a:pt x="10"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943;p73">
              <a:extLst>
                <a:ext uri="{FF2B5EF4-FFF2-40B4-BE49-F238E27FC236}">
                  <a16:creationId xmlns:a16="http://schemas.microsoft.com/office/drawing/2014/main" id="{A554FBD8-F079-4C6A-B294-F4928145AFBF}"/>
                </a:ext>
              </a:extLst>
            </p:cNvPr>
            <p:cNvSpPr/>
            <p:nvPr/>
          </p:nvSpPr>
          <p:spPr>
            <a:xfrm>
              <a:off x="5300551" y="2728272"/>
              <a:ext cx="18379" cy="27614"/>
            </a:xfrm>
            <a:custGeom>
              <a:avLst/>
              <a:gdLst/>
              <a:ahLst/>
              <a:cxnLst/>
              <a:rect l="l" t="t" r="r" b="b"/>
              <a:pathLst>
                <a:path w="45" h="64" extrusionOk="0">
                  <a:moveTo>
                    <a:pt x="44" y="60"/>
                  </a:moveTo>
                  <a:cubicBezTo>
                    <a:pt x="37" y="38"/>
                    <a:pt x="29" y="13"/>
                    <a:pt x="7" y="1"/>
                  </a:cubicBezTo>
                  <a:cubicBezTo>
                    <a:pt x="5" y="0"/>
                    <a:pt x="3" y="0"/>
                    <a:pt x="1" y="1"/>
                  </a:cubicBezTo>
                  <a:cubicBezTo>
                    <a:pt x="0" y="2"/>
                    <a:pt x="0" y="3"/>
                    <a:pt x="1" y="4"/>
                  </a:cubicBezTo>
                  <a:cubicBezTo>
                    <a:pt x="22" y="16"/>
                    <a:pt x="30" y="40"/>
                    <a:pt x="36" y="61"/>
                  </a:cubicBezTo>
                  <a:cubicBezTo>
                    <a:pt x="37" y="64"/>
                    <a:pt x="45" y="64"/>
                    <a:pt x="44" y="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944;p73">
              <a:extLst>
                <a:ext uri="{FF2B5EF4-FFF2-40B4-BE49-F238E27FC236}">
                  <a16:creationId xmlns:a16="http://schemas.microsoft.com/office/drawing/2014/main" id="{701766E1-ECC4-4409-87DB-D6BBC673E1F6}"/>
                </a:ext>
              </a:extLst>
            </p:cNvPr>
            <p:cNvSpPr/>
            <p:nvPr/>
          </p:nvSpPr>
          <p:spPr>
            <a:xfrm>
              <a:off x="5063406" y="2668986"/>
              <a:ext cx="23731" cy="39392"/>
            </a:xfrm>
            <a:custGeom>
              <a:avLst/>
              <a:gdLst/>
              <a:ahLst/>
              <a:cxnLst/>
              <a:rect l="l" t="t" r="r" b="b"/>
              <a:pathLst>
                <a:path w="55" h="92" extrusionOk="0">
                  <a:moveTo>
                    <a:pt x="51" y="87"/>
                  </a:moveTo>
                  <a:cubicBezTo>
                    <a:pt x="21" y="70"/>
                    <a:pt x="8" y="36"/>
                    <a:pt x="8" y="3"/>
                  </a:cubicBezTo>
                  <a:cubicBezTo>
                    <a:pt x="8" y="0"/>
                    <a:pt x="0" y="0"/>
                    <a:pt x="0" y="3"/>
                  </a:cubicBezTo>
                  <a:cubicBezTo>
                    <a:pt x="0" y="38"/>
                    <a:pt x="14" y="73"/>
                    <a:pt x="45" y="90"/>
                  </a:cubicBezTo>
                  <a:cubicBezTo>
                    <a:pt x="48" y="92"/>
                    <a:pt x="55" y="90"/>
                    <a:pt x="51" y="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945;p73">
              <a:extLst>
                <a:ext uri="{FF2B5EF4-FFF2-40B4-BE49-F238E27FC236}">
                  <a16:creationId xmlns:a16="http://schemas.microsoft.com/office/drawing/2014/main" id="{C1C4E562-6C17-4328-9B4A-9727FF4B3FB5}"/>
                </a:ext>
              </a:extLst>
            </p:cNvPr>
            <p:cNvSpPr/>
            <p:nvPr/>
          </p:nvSpPr>
          <p:spPr>
            <a:xfrm>
              <a:off x="5200423" y="2592573"/>
              <a:ext cx="0" cy="0"/>
            </a:xfrm>
            <a:prstGeom prst="ellipse">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946;p73">
              <a:extLst>
                <a:ext uri="{FF2B5EF4-FFF2-40B4-BE49-F238E27FC236}">
                  <a16:creationId xmlns:a16="http://schemas.microsoft.com/office/drawing/2014/main" id="{18BF38AE-9E1F-4B03-98E9-FEAD78C04804}"/>
                </a:ext>
              </a:extLst>
            </p:cNvPr>
            <p:cNvSpPr/>
            <p:nvPr/>
          </p:nvSpPr>
          <p:spPr>
            <a:xfrm>
              <a:off x="5131914" y="2600478"/>
              <a:ext cx="13171" cy="13171"/>
            </a:xfrm>
            <a:custGeom>
              <a:avLst/>
              <a:gdLst/>
              <a:ahLst/>
              <a:cxnLst/>
              <a:rect l="l" t="t" r="r" b="b"/>
              <a:pathLst>
                <a:path w="31" h="31" extrusionOk="0">
                  <a:moveTo>
                    <a:pt x="0" y="16"/>
                  </a:moveTo>
                  <a:cubicBezTo>
                    <a:pt x="0" y="24"/>
                    <a:pt x="7" y="31"/>
                    <a:pt x="16" y="31"/>
                  </a:cubicBezTo>
                  <a:cubicBezTo>
                    <a:pt x="24" y="31"/>
                    <a:pt x="31" y="24"/>
                    <a:pt x="31" y="15"/>
                  </a:cubicBezTo>
                  <a:cubicBezTo>
                    <a:pt x="31" y="7"/>
                    <a:pt x="24" y="0"/>
                    <a:pt x="16" y="0"/>
                  </a:cubicBezTo>
                  <a:cubicBezTo>
                    <a:pt x="7" y="0"/>
                    <a:pt x="0" y="7"/>
                    <a:pt x="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947;p73">
              <a:extLst>
                <a:ext uri="{FF2B5EF4-FFF2-40B4-BE49-F238E27FC236}">
                  <a16:creationId xmlns:a16="http://schemas.microsoft.com/office/drawing/2014/main" id="{3C7A81DD-653C-4EE5-AB1F-642F8FE863B0}"/>
                </a:ext>
              </a:extLst>
            </p:cNvPr>
            <p:cNvSpPr/>
            <p:nvPr/>
          </p:nvSpPr>
          <p:spPr>
            <a:xfrm>
              <a:off x="5114787" y="2632097"/>
              <a:ext cx="0" cy="0"/>
            </a:xfrm>
            <a:prstGeom prst="ellipse">
              <a:avLst/>
            </a:pr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948;p73">
              <a:extLst>
                <a:ext uri="{FF2B5EF4-FFF2-40B4-BE49-F238E27FC236}">
                  <a16:creationId xmlns:a16="http://schemas.microsoft.com/office/drawing/2014/main" id="{E261A145-0918-41E6-A6D1-6A04F4A244AC}"/>
                </a:ext>
              </a:extLst>
            </p:cNvPr>
            <p:cNvSpPr/>
            <p:nvPr/>
          </p:nvSpPr>
          <p:spPr>
            <a:xfrm>
              <a:off x="5199105" y="2620240"/>
              <a:ext cx="0" cy="0"/>
            </a:xfrm>
            <a:prstGeom prst="ellipse">
              <a:avLst/>
            </a:pr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949;p73">
              <a:extLst>
                <a:ext uri="{FF2B5EF4-FFF2-40B4-BE49-F238E27FC236}">
                  <a16:creationId xmlns:a16="http://schemas.microsoft.com/office/drawing/2014/main" id="{52ADCC78-1CAF-4B85-84C0-6C3C63FEF5A5}"/>
                </a:ext>
              </a:extLst>
            </p:cNvPr>
            <p:cNvSpPr/>
            <p:nvPr/>
          </p:nvSpPr>
          <p:spPr>
            <a:xfrm>
              <a:off x="5106882" y="2579398"/>
              <a:ext cx="135963" cy="59059"/>
            </a:xfrm>
            <a:custGeom>
              <a:avLst/>
              <a:gdLst/>
              <a:ahLst/>
              <a:cxnLst/>
              <a:rect l="l" t="t" r="r" b="b"/>
              <a:pathLst>
                <a:path w="320" h="139" extrusionOk="0">
                  <a:moveTo>
                    <a:pt x="317" y="20"/>
                  </a:moveTo>
                  <a:cubicBezTo>
                    <a:pt x="313" y="13"/>
                    <a:pt x="307" y="8"/>
                    <a:pt x="299" y="5"/>
                  </a:cubicBezTo>
                  <a:cubicBezTo>
                    <a:pt x="289" y="1"/>
                    <a:pt x="277" y="0"/>
                    <a:pt x="264" y="1"/>
                  </a:cubicBezTo>
                  <a:cubicBezTo>
                    <a:pt x="259" y="2"/>
                    <a:pt x="259" y="2"/>
                    <a:pt x="259" y="2"/>
                  </a:cubicBezTo>
                  <a:cubicBezTo>
                    <a:pt x="253" y="3"/>
                    <a:pt x="246" y="3"/>
                    <a:pt x="240" y="5"/>
                  </a:cubicBezTo>
                  <a:cubicBezTo>
                    <a:pt x="222" y="8"/>
                    <a:pt x="205" y="16"/>
                    <a:pt x="191" y="26"/>
                  </a:cubicBezTo>
                  <a:cubicBezTo>
                    <a:pt x="187" y="30"/>
                    <a:pt x="183" y="34"/>
                    <a:pt x="179" y="38"/>
                  </a:cubicBezTo>
                  <a:cubicBezTo>
                    <a:pt x="139" y="44"/>
                    <a:pt x="139" y="44"/>
                    <a:pt x="139" y="44"/>
                  </a:cubicBezTo>
                  <a:cubicBezTo>
                    <a:pt x="135" y="40"/>
                    <a:pt x="130" y="38"/>
                    <a:pt x="124" y="35"/>
                  </a:cubicBezTo>
                  <a:cubicBezTo>
                    <a:pt x="108" y="29"/>
                    <a:pt x="90" y="26"/>
                    <a:pt x="71" y="27"/>
                  </a:cubicBezTo>
                  <a:cubicBezTo>
                    <a:pt x="65" y="28"/>
                    <a:pt x="59" y="29"/>
                    <a:pt x="53" y="30"/>
                  </a:cubicBezTo>
                  <a:cubicBezTo>
                    <a:pt x="48" y="30"/>
                    <a:pt x="48" y="30"/>
                    <a:pt x="48" y="30"/>
                  </a:cubicBezTo>
                  <a:cubicBezTo>
                    <a:pt x="35" y="33"/>
                    <a:pt x="23" y="37"/>
                    <a:pt x="14" y="43"/>
                  </a:cubicBezTo>
                  <a:cubicBezTo>
                    <a:pt x="8" y="48"/>
                    <a:pt x="3" y="55"/>
                    <a:pt x="2" y="63"/>
                  </a:cubicBezTo>
                  <a:cubicBezTo>
                    <a:pt x="0" y="71"/>
                    <a:pt x="3" y="79"/>
                    <a:pt x="6" y="86"/>
                  </a:cubicBezTo>
                  <a:cubicBezTo>
                    <a:pt x="7" y="88"/>
                    <a:pt x="7" y="88"/>
                    <a:pt x="7" y="88"/>
                  </a:cubicBezTo>
                  <a:cubicBezTo>
                    <a:pt x="13" y="103"/>
                    <a:pt x="21" y="114"/>
                    <a:pt x="32" y="124"/>
                  </a:cubicBezTo>
                  <a:cubicBezTo>
                    <a:pt x="38" y="128"/>
                    <a:pt x="43" y="132"/>
                    <a:pt x="49" y="133"/>
                  </a:cubicBezTo>
                  <a:cubicBezTo>
                    <a:pt x="63" y="138"/>
                    <a:pt x="76" y="139"/>
                    <a:pt x="90" y="137"/>
                  </a:cubicBezTo>
                  <a:cubicBezTo>
                    <a:pt x="99" y="136"/>
                    <a:pt x="109" y="133"/>
                    <a:pt x="117" y="129"/>
                  </a:cubicBezTo>
                  <a:cubicBezTo>
                    <a:pt x="134" y="121"/>
                    <a:pt x="145" y="106"/>
                    <a:pt x="150" y="84"/>
                  </a:cubicBezTo>
                  <a:cubicBezTo>
                    <a:pt x="150" y="82"/>
                    <a:pt x="151" y="79"/>
                    <a:pt x="151" y="77"/>
                  </a:cubicBezTo>
                  <a:cubicBezTo>
                    <a:pt x="152" y="73"/>
                    <a:pt x="153" y="70"/>
                    <a:pt x="152" y="66"/>
                  </a:cubicBezTo>
                  <a:cubicBezTo>
                    <a:pt x="172" y="63"/>
                    <a:pt x="172" y="63"/>
                    <a:pt x="172" y="63"/>
                  </a:cubicBezTo>
                  <a:cubicBezTo>
                    <a:pt x="173" y="67"/>
                    <a:pt x="174" y="70"/>
                    <a:pt x="176" y="73"/>
                  </a:cubicBezTo>
                  <a:cubicBezTo>
                    <a:pt x="177" y="76"/>
                    <a:pt x="178" y="78"/>
                    <a:pt x="179" y="80"/>
                  </a:cubicBezTo>
                  <a:cubicBezTo>
                    <a:pt x="190" y="100"/>
                    <a:pt x="204" y="111"/>
                    <a:pt x="222" y="115"/>
                  </a:cubicBezTo>
                  <a:cubicBezTo>
                    <a:pt x="232" y="117"/>
                    <a:pt x="242" y="117"/>
                    <a:pt x="251" y="115"/>
                  </a:cubicBezTo>
                  <a:cubicBezTo>
                    <a:pt x="265" y="114"/>
                    <a:pt x="278" y="109"/>
                    <a:pt x="290" y="101"/>
                  </a:cubicBezTo>
                  <a:cubicBezTo>
                    <a:pt x="295" y="98"/>
                    <a:pt x="299" y="93"/>
                    <a:pt x="303" y="87"/>
                  </a:cubicBezTo>
                  <a:cubicBezTo>
                    <a:pt x="312" y="75"/>
                    <a:pt x="317" y="62"/>
                    <a:pt x="319" y="46"/>
                  </a:cubicBezTo>
                  <a:cubicBezTo>
                    <a:pt x="319" y="44"/>
                    <a:pt x="319" y="44"/>
                    <a:pt x="319" y="44"/>
                  </a:cubicBezTo>
                  <a:cubicBezTo>
                    <a:pt x="319" y="39"/>
                    <a:pt x="320" y="34"/>
                    <a:pt x="319" y="28"/>
                  </a:cubicBezTo>
                  <a:cubicBezTo>
                    <a:pt x="319" y="26"/>
                    <a:pt x="318" y="23"/>
                    <a:pt x="317" y="20"/>
                  </a:cubicBezTo>
                  <a:close/>
                  <a:moveTo>
                    <a:pt x="143" y="74"/>
                  </a:moveTo>
                  <a:cubicBezTo>
                    <a:pt x="143" y="77"/>
                    <a:pt x="142" y="79"/>
                    <a:pt x="142" y="81"/>
                  </a:cubicBezTo>
                  <a:cubicBezTo>
                    <a:pt x="137" y="101"/>
                    <a:pt x="128" y="113"/>
                    <a:pt x="114" y="120"/>
                  </a:cubicBezTo>
                  <a:cubicBezTo>
                    <a:pt x="94" y="129"/>
                    <a:pt x="72" y="131"/>
                    <a:pt x="51" y="124"/>
                  </a:cubicBezTo>
                  <a:cubicBezTo>
                    <a:pt x="46" y="123"/>
                    <a:pt x="42" y="120"/>
                    <a:pt x="37" y="116"/>
                  </a:cubicBezTo>
                  <a:cubicBezTo>
                    <a:pt x="27" y="108"/>
                    <a:pt x="20" y="98"/>
                    <a:pt x="15" y="84"/>
                  </a:cubicBezTo>
                  <a:cubicBezTo>
                    <a:pt x="14" y="83"/>
                    <a:pt x="14" y="83"/>
                    <a:pt x="14" y="83"/>
                  </a:cubicBezTo>
                  <a:cubicBezTo>
                    <a:pt x="12" y="77"/>
                    <a:pt x="9" y="70"/>
                    <a:pt x="10" y="65"/>
                  </a:cubicBezTo>
                  <a:cubicBezTo>
                    <a:pt x="11" y="60"/>
                    <a:pt x="14" y="55"/>
                    <a:pt x="19" y="51"/>
                  </a:cubicBezTo>
                  <a:cubicBezTo>
                    <a:pt x="27" y="46"/>
                    <a:pt x="37" y="42"/>
                    <a:pt x="49" y="40"/>
                  </a:cubicBezTo>
                  <a:cubicBezTo>
                    <a:pt x="54" y="39"/>
                    <a:pt x="54" y="39"/>
                    <a:pt x="54" y="39"/>
                  </a:cubicBezTo>
                  <a:cubicBezTo>
                    <a:pt x="60" y="38"/>
                    <a:pt x="66" y="37"/>
                    <a:pt x="72" y="37"/>
                  </a:cubicBezTo>
                  <a:cubicBezTo>
                    <a:pt x="90" y="36"/>
                    <a:pt x="106" y="38"/>
                    <a:pt x="121" y="44"/>
                  </a:cubicBezTo>
                  <a:cubicBezTo>
                    <a:pt x="122" y="45"/>
                    <a:pt x="123" y="45"/>
                    <a:pt x="124" y="46"/>
                  </a:cubicBezTo>
                  <a:cubicBezTo>
                    <a:pt x="130" y="48"/>
                    <a:pt x="135" y="51"/>
                    <a:pt x="139" y="55"/>
                  </a:cubicBezTo>
                  <a:cubicBezTo>
                    <a:pt x="143" y="59"/>
                    <a:pt x="144" y="62"/>
                    <a:pt x="144" y="67"/>
                  </a:cubicBezTo>
                  <a:cubicBezTo>
                    <a:pt x="144" y="69"/>
                    <a:pt x="144" y="72"/>
                    <a:pt x="143" y="74"/>
                  </a:cubicBezTo>
                  <a:close/>
                  <a:moveTo>
                    <a:pt x="310" y="43"/>
                  </a:moveTo>
                  <a:cubicBezTo>
                    <a:pt x="310" y="45"/>
                    <a:pt x="310" y="45"/>
                    <a:pt x="310" y="45"/>
                  </a:cubicBezTo>
                  <a:cubicBezTo>
                    <a:pt x="308" y="59"/>
                    <a:pt x="304" y="70"/>
                    <a:pt x="297" y="81"/>
                  </a:cubicBezTo>
                  <a:cubicBezTo>
                    <a:pt x="293" y="86"/>
                    <a:pt x="289" y="90"/>
                    <a:pt x="285" y="93"/>
                  </a:cubicBezTo>
                  <a:cubicBezTo>
                    <a:pt x="267" y="105"/>
                    <a:pt x="245" y="109"/>
                    <a:pt x="224" y="105"/>
                  </a:cubicBezTo>
                  <a:cubicBezTo>
                    <a:pt x="208" y="102"/>
                    <a:pt x="196" y="93"/>
                    <a:pt x="187" y="75"/>
                  </a:cubicBezTo>
                  <a:cubicBezTo>
                    <a:pt x="186" y="73"/>
                    <a:pt x="184" y="71"/>
                    <a:pt x="183" y="69"/>
                  </a:cubicBezTo>
                  <a:cubicBezTo>
                    <a:pt x="182" y="66"/>
                    <a:pt x="181" y="64"/>
                    <a:pt x="181" y="62"/>
                  </a:cubicBezTo>
                  <a:cubicBezTo>
                    <a:pt x="179" y="57"/>
                    <a:pt x="180" y="54"/>
                    <a:pt x="182" y="50"/>
                  </a:cubicBezTo>
                  <a:cubicBezTo>
                    <a:pt x="185" y="45"/>
                    <a:pt x="189" y="40"/>
                    <a:pt x="194" y="36"/>
                  </a:cubicBezTo>
                  <a:cubicBezTo>
                    <a:pt x="195" y="36"/>
                    <a:pt x="196" y="35"/>
                    <a:pt x="196" y="34"/>
                  </a:cubicBezTo>
                  <a:cubicBezTo>
                    <a:pt x="209" y="25"/>
                    <a:pt x="225" y="18"/>
                    <a:pt x="242" y="14"/>
                  </a:cubicBezTo>
                  <a:cubicBezTo>
                    <a:pt x="245" y="13"/>
                    <a:pt x="247" y="13"/>
                    <a:pt x="250" y="13"/>
                  </a:cubicBezTo>
                  <a:cubicBezTo>
                    <a:pt x="253" y="12"/>
                    <a:pt x="257" y="12"/>
                    <a:pt x="260" y="12"/>
                  </a:cubicBezTo>
                  <a:cubicBezTo>
                    <a:pt x="265" y="11"/>
                    <a:pt x="265" y="11"/>
                    <a:pt x="265" y="11"/>
                  </a:cubicBezTo>
                  <a:cubicBezTo>
                    <a:pt x="277" y="10"/>
                    <a:pt x="288" y="11"/>
                    <a:pt x="297" y="14"/>
                  </a:cubicBezTo>
                  <a:cubicBezTo>
                    <a:pt x="303" y="16"/>
                    <a:pt x="307" y="20"/>
                    <a:pt x="310" y="25"/>
                  </a:cubicBezTo>
                  <a:cubicBezTo>
                    <a:pt x="312" y="30"/>
                    <a:pt x="311" y="37"/>
                    <a:pt x="310"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950;p73">
              <a:extLst>
                <a:ext uri="{FF2B5EF4-FFF2-40B4-BE49-F238E27FC236}">
                  <a16:creationId xmlns:a16="http://schemas.microsoft.com/office/drawing/2014/main" id="{5DC030C9-A6AB-4382-AF87-B03BD67F9056}"/>
                </a:ext>
              </a:extLst>
            </p:cNvPr>
            <p:cNvSpPr/>
            <p:nvPr/>
          </p:nvSpPr>
          <p:spPr>
            <a:xfrm>
              <a:off x="5172756" y="2612335"/>
              <a:ext cx="22344" cy="28892"/>
            </a:xfrm>
            <a:custGeom>
              <a:avLst/>
              <a:gdLst/>
              <a:ahLst/>
              <a:cxnLst/>
              <a:rect l="l" t="t" r="r" b="b"/>
              <a:pathLst>
                <a:path w="53" h="68" extrusionOk="0">
                  <a:moveTo>
                    <a:pt x="1" y="68"/>
                  </a:moveTo>
                  <a:cubicBezTo>
                    <a:pt x="37" y="62"/>
                    <a:pt x="37" y="62"/>
                    <a:pt x="37" y="62"/>
                  </a:cubicBezTo>
                  <a:cubicBezTo>
                    <a:pt x="43" y="61"/>
                    <a:pt x="48" y="57"/>
                    <a:pt x="51" y="51"/>
                  </a:cubicBezTo>
                  <a:cubicBezTo>
                    <a:pt x="53" y="45"/>
                    <a:pt x="52" y="39"/>
                    <a:pt x="49" y="34"/>
                  </a:cubicBezTo>
                  <a:cubicBezTo>
                    <a:pt x="24" y="0"/>
                    <a:pt x="24" y="0"/>
                    <a:pt x="24" y="0"/>
                  </a:cubicBezTo>
                  <a:cubicBezTo>
                    <a:pt x="19" y="2"/>
                    <a:pt x="19" y="2"/>
                    <a:pt x="19" y="2"/>
                  </a:cubicBezTo>
                  <a:cubicBezTo>
                    <a:pt x="44" y="37"/>
                    <a:pt x="44" y="37"/>
                    <a:pt x="44" y="37"/>
                  </a:cubicBezTo>
                  <a:cubicBezTo>
                    <a:pt x="46" y="40"/>
                    <a:pt x="47" y="45"/>
                    <a:pt x="45" y="49"/>
                  </a:cubicBezTo>
                  <a:cubicBezTo>
                    <a:pt x="44" y="53"/>
                    <a:pt x="40" y="56"/>
                    <a:pt x="36" y="56"/>
                  </a:cubicBezTo>
                  <a:cubicBezTo>
                    <a:pt x="0" y="62"/>
                    <a:pt x="0" y="62"/>
                    <a:pt x="0" y="62"/>
                  </a:cubicBezTo>
                  <a:lnTo>
                    <a:pt x="1" y="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951;p73">
              <a:extLst>
                <a:ext uri="{FF2B5EF4-FFF2-40B4-BE49-F238E27FC236}">
                  <a16:creationId xmlns:a16="http://schemas.microsoft.com/office/drawing/2014/main" id="{C2B7207E-CED1-4ADA-8081-E1CB153C8416}"/>
                </a:ext>
              </a:extLst>
            </p:cNvPr>
            <p:cNvSpPr/>
            <p:nvPr/>
          </p:nvSpPr>
          <p:spPr>
            <a:xfrm>
              <a:off x="5149042" y="2655811"/>
              <a:ext cx="55235" cy="25068"/>
            </a:xfrm>
            <a:custGeom>
              <a:avLst/>
              <a:gdLst/>
              <a:ahLst/>
              <a:cxnLst/>
              <a:rect l="l" t="t" r="r" b="b"/>
              <a:pathLst>
                <a:path w="130" h="59" extrusionOk="0">
                  <a:moveTo>
                    <a:pt x="82" y="43"/>
                  </a:moveTo>
                  <a:cubicBezTo>
                    <a:pt x="109" y="43"/>
                    <a:pt x="130" y="35"/>
                    <a:pt x="130" y="35"/>
                  </a:cubicBezTo>
                  <a:cubicBezTo>
                    <a:pt x="128" y="29"/>
                    <a:pt x="128" y="29"/>
                    <a:pt x="128" y="29"/>
                  </a:cubicBezTo>
                  <a:cubicBezTo>
                    <a:pt x="127" y="30"/>
                    <a:pt x="48" y="59"/>
                    <a:pt x="5" y="0"/>
                  </a:cubicBezTo>
                  <a:cubicBezTo>
                    <a:pt x="0" y="4"/>
                    <a:pt x="0" y="4"/>
                    <a:pt x="0" y="4"/>
                  </a:cubicBezTo>
                  <a:cubicBezTo>
                    <a:pt x="23" y="35"/>
                    <a:pt x="55" y="43"/>
                    <a:pt x="82"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952;p73">
              <a:extLst>
                <a:ext uri="{FF2B5EF4-FFF2-40B4-BE49-F238E27FC236}">
                  <a16:creationId xmlns:a16="http://schemas.microsoft.com/office/drawing/2014/main" id="{A8F2F80F-4706-41DD-996E-CAB7194A0EA2}"/>
                </a:ext>
              </a:extLst>
            </p:cNvPr>
            <p:cNvSpPr/>
            <p:nvPr/>
          </p:nvSpPr>
          <p:spPr>
            <a:xfrm>
              <a:off x="5203814" y="2595140"/>
              <a:ext cx="13171" cy="13171"/>
            </a:xfrm>
            <a:custGeom>
              <a:avLst/>
              <a:gdLst/>
              <a:ahLst/>
              <a:cxnLst/>
              <a:rect l="l" t="t" r="r" b="b"/>
              <a:pathLst>
                <a:path w="31" h="31" extrusionOk="0">
                  <a:moveTo>
                    <a:pt x="0" y="16"/>
                  </a:moveTo>
                  <a:cubicBezTo>
                    <a:pt x="0" y="24"/>
                    <a:pt x="7" y="31"/>
                    <a:pt x="16" y="31"/>
                  </a:cubicBezTo>
                  <a:cubicBezTo>
                    <a:pt x="24" y="31"/>
                    <a:pt x="31" y="24"/>
                    <a:pt x="31" y="15"/>
                  </a:cubicBezTo>
                  <a:cubicBezTo>
                    <a:pt x="31" y="7"/>
                    <a:pt x="24" y="0"/>
                    <a:pt x="16" y="0"/>
                  </a:cubicBezTo>
                  <a:cubicBezTo>
                    <a:pt x="7" y="0"/>
                    <a:pt x="0" y="7"/>
                    <a:pt x="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3" name="Google Shape;883;p51"/>
          <p:cNvSpPr txBox="1">
            <a:spLocks noGrp="1"/>
          </p:cNvSpPr>
          <p:nvPr>
            <p:ph type="title"/>
          </p:nvPr>
        </p:nvSpPr>
        <p:spPr>
          <a:xfrm>
            <a:off x="4136106" y="1582228"/>
            <a:ext cx="4393800" cy="9667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effectLst>
                  <a:outerShdw blurRad="38100" dist="38100" dir="2700000" algn="tl">
                    <a:srgbClr val="000000">
                      <a:alpha val="43137"/>
                    </a:srgbClr>
                  </a:outerShdw>
                </a:effectLst>
              </a:rPr>
              <a:t>Demonstration</a:t>
            </a:r>
            <a:endParaRPr sz="3600" dirty="0">
              <a:effectLst>
                <a:outerShdw blurRad="38100" dist="38100" dir="2700000" algn="tl">
                  <a:srgbClr val="000000">
                    <a:alpha val="43137"/>
                  </a:srgbClr>
                </a:outerShdw>
              </a:effectLst>
            </a:endParaRPr>
          </a:p>
        </p:txBody>
      </p:sp>
      <p:grpSp>
        <p:nvGrpSpPr>
          <p:cNvPr id="884" name="Google Shape;884;p51"/>
          <p:cNvGrpSpPr/>
          <p:nvPr/>
        </p:nvGrpSpPr>
        <p:grpSpPr>
          <a:xfrm>
            <a:off x="374874" y="300238"/>
            <a:ext cx="3763380" cy="4572730"/>
            <a:chOff x="374874" y="300238"/>
            <a:chExt cx="3763380" cy="4572730"/>
          </a:xfrm>
        </p:grpSpPr>
        <p:sp>
          <p:nvSpPr>
            <p:cNvPr id="885" name="Google Shape;885;p51"/>
            <p:cNvSpPr/>
            <p:nvPr/>
          </p:nvSpPr>
          <p:spPr>
            <a:xfrm>
              <a:off x="495000" y="850625"/>
              <a:ext cx="3424075" cy="3250184"/>
            </a:xfrm>
            <a:custGeom>
              <a:avLst/>
              <a:gdLst/>
              <a:ahLst/>
              <a:cxnLst/>
              <a:rect l="l" t="t" r="r" b="b"/>
              <a:pathLst>
                <a:path w="794" h="749" extrusionOk="0">
                  <a:moveTo>
                    <a:pt x="633" y="663"/>
                  </a:moveTo>
                  <a:cubicBezTo>
                    <a:pt x="711" y="607"/>
                    <a:pt x="756" y="514"/>
                    <a:pt x="777" y="421"/>
                  </a:cubicBezTo>
                  <a:cubicBezTo>
                    <a:pt x="788" y="374"/>
                    <a:pt x="794" y="326"/>
                    <a:pt x="785" y="279"/>
                  </a:cubicBezTo>
                  <a:cubicBezTo>
                    <a:pt x="772" y="203"/>
                    <a:pt x="721" y="137"/>
                    <a:pt x="660" y="90"/>
                  </a:cubicBezTo>
                  <a:cubicBezTo>
                    <a:pt x="584" y="32"/>
                    <a:pt x="489" y="0"/>
                    <a:pt x="395" y="1"/>
                  </a:cubicBezTo>
                  <a:cubicBezTo>
                    <a:pt x="300" y="3"/>
                    <a:pt x="205" y="39"/>
                    <a:pt x="136" y="103"/>
                  </a:cubicBezTo>
                  <a:cubicBezTo>
                    <a:pt x="44" y="188"/>
                    <a:pt x="0" y="322"/>
                    <a:pt x="23" y="445"/>
                  </a:cubicBezTo>
                  <a:cubicBezTo>
                    <a:pt x="43" y="549"/>
                    <a:pt x="108" y="635"/>
                    <a:pt x="195" y="694"/>
                  </a:cubicBezTo>
                  <a:cubicBezTo>
                    <a:pt x="273" y="749"/>
                    <a:pt x="373" y="737"/>
                    <a:pt x="464" y="725"/>
                  </a:cubicBezTo>
                  <a:cubicBezTo>
                    <a:pt x="524" y="716"/>
                    <a:pt x="584" y="699"/>
                    <a:pt x="633" y="66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6" name="Google Shape;886;p51"/>
            <p:cNvGrpSpPr/>
            <p:nvPr/>
          </p:nvGrpSpPr>
          <p:grpSpPr>
            <a:xfrm>
              <a:off x="2169034" y="300238"/>
              <a:ext cx="1818031" cy="1427137"/>
              <a:chOff x="9384584" y="805763"/>
              <a:chExt cx="1818031" cy="1427137"/>
            </a:xfrm>
          </p:grpSpPr>
          <p:pic>
            <p:nvPicPr>
              <p:cNvPr id="887" name="Google Shape;887;p51"/>
              <p:cNvPicPr preferRelativeResize="0"/>
              <p:nvPr/>
            </p:nvPicPr>
            <p:blipFill rotWithShape="1">
              <a:blip r:embed="rId3">
                <a:alphaModFix amt="50000"/>
              </a:blip>
              <a:srcRect r="60555" b="61926"/>
              <a:stretch/>
            </p:blipFill>
            <p:spPr>
              <a:xfrm>
                <a:off x="9951878" y="1266181"/>
                <a:ext cx="1250738" cy="966719"/>
              </a:xfrm>
              <a:prstGeom prst="rect">
                <a:avLst/>
              </a:prstGeom>
              <a:noFill/>
              <a:ln>
                <a:noFill/>
              </a:ln>
            </p:spPr>
          </p:pic>
          <p:grpSp>
            <p:nvGrpSpPr>
              <p:cNvPr id="888" name="Google Shape;888;p51"/>
              <p:cNvGrpSpPr/>
              <p:nvPr/>
            </p:nvGrpSpPr>
            <p:grpSpPr>
              <a:xfrm>
                <a:off x="9384584" y="805763"/>
                <a:ext cx="1583048" cy="1250770"/>
                <a:chOff x="441325" y="-658812"/>
                <a:chExt cx="869950" cy="687388"/>
              </a:xfrm>
            </p:grpSpPr>
            <p:sp>
              <p:nvSpPr>
                <p:cNvPr id="889" name="Google Shape;889;p51"/>
                <p:cNvSpPr/>
                <p:nvPr/>
              </p:nvSpPr>
              <p:spPr>
                <a:xfrm>
                  <a:off x="444500" y="-655637"/>
                  <a:ext cx="866700" cy="68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51"/>
                <p:cNvSpPr/>
                <p:nvPr/>
              </p:nvSpPr>
              <p:spPr>
                <a:xfrm>
                  <a:off x="444500" y="-611187"/>
                  <a:ext cx="866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51"/>
                <p:cNvSpPr/>
                <p:nvPr/>
              </p:nvSpPr>
              <p:spPr>
                <a:xfrm>
                  <a:off x="466725" y="-639762"/>
                  <a:ext cx="15900" cy="17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51"/>
                <p:cNvSpPr/>
                <p:nvPr/>
              </p:nvSpPr>
              <p:spPr>
                <a:xfrm>
                  <a:off x="498475" y="-639762"/>
                  <a:ext cx="15900" cy="17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51"/>
                <p:cNvSpPr/>
                <p:nvPr/>
              </p:nvSpPr>
              <p:spPr>
                <a:xfrm>
                  <a:off x="528638" y="-639762"/>
                  <a:ext cx="17400" cy="17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51"/>
                <p:cNvSpPr/>
                <p:nvPr/>
              </p:nvSpPr>
              <p:spPr>
                <a:xfrm>
                  <a:off x="528638" y="-519112"/>
                  <a:ext cx="238200" cy="239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51"/>
                <p:cNvSpPr/>
                <p:nvPr/>
              </p:nvSpPr>
              <p:spPr>
                <a:xfrm>
                  <a:off x="630238" y="-466725"/>
                  <a:ext cx="34800" cy="133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51"/>
                <p:cNvSpPr/>
                <p:nvPr/>
              </p:nvSpPr>
              <p:spPr>
                <a:xfrm>
                  <a:off x="582613" y="-417512"/>
                  <a:ext cx="131700" cy="34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51"/>
                <p:cNvSpPr/>
                <p:nvPr/>
              </p:nvSpPr>
              <p:spPr>
                <a:xfrm>
                  <a:off x="528638" y="-214312"/>
                  <a:ext cx="704700" cy="12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51"/>
                <p:cNvSpPr/>
                <p:nvPr/>
              </p:nvSpPr>
              <p:spPr>
                <a:xfrm>
                  <a:off x="528638" y="-180975"/>
                  <a:ext cx="704700" cy="144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51"/>
                <p:cNvSpPr/>
                <p:nvPr/>
              </p:nvSpPr>
              <p:spPr>
                <a:xfrm>
                  <a:off x="528638" y="-147637"/>
                  <a:ext cx="704700" cy="144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51"/>
                <p:cNvSpPr/>
                <p:nvPr/>
              </p:nvSpPr>
              <p:spPr>
                <a:xfrm>
                  <a:off x="528638" y="-112712"/>
                  <a:ext cx="704700" cy="12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51"/>
                <p:cNvSpPr/>
                <p:nvPr/>
              </p:nvSpPr>
              <p:spPr>
                <a:xfrm>
                  <a:off x="528638" y="-79375"/>
                  <a:ext cx="704700" cy="144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51"/>
                <p:cNvSpPr/>
                <p:nvPr/>
              </p:nvSpPr>
              <p:spPr>
                <a:xfrm>
                  <a:off x="441325" y="-658812"/>
                  <a:ext cx="869950" cy="687388"/>
                </a:xfrm>
                <a:custGeom>
                  <a:avLst/>
                  <a:gdLst/>
                  <a:ahLst/>
                  <a:cxnLst/>
                  <a:rect l="l" t="t" r="r" b="b"/>
                  <a:pathLst>
                    <a:path w="548" h="433" extrusionOk="0">
                      <a:moveTo>
                        <a:pt x="164" y="433"/>
                      </a:moveTo>
                      <a:lnTo>
                        <a:pt x="0" y="433"/>
                      </a:lnTo>
                      <a:lnTo>
                        <a:pt x="0" y="0"/>
                      </a:lnTo>
                      <a:lnTo>
                        <a:pt x="548" y="0"/>
                      </a:lnTo>
                      <a:lnTo>
                        <a:pt x="548" y="4"/>
                      </a:lnTo>
                      <a:lnTo>
                        <a:pt x="4" y="4"/>
                      </a:lnTo>
                      <a:lnTo>
                        <a:pt x="4" y="429"/>
                      </a:lnTo>
                      <a:lnTo>
                        <a:pt x="164" y="429"/>
                      </a:lnTo>
                      <a:lnTo>
                        <a:pt x="164" y="4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03" name="Google Shape;903;p51"/>
            <p:cNvGrpSpPr/>
            <p:nvPr/>
          </p:nvGrpSpPr>
          <p:grpSpPr>
            <a:xfrm>
              <a:off x="1110000" y="539500"/>
              <a:ext cx="3028255" cy="4333468"/>
              <a:chOff x="1110000" y="539500"/>
              <a:chExt cx="3028255" cy="4333468"/>
            </a:xfrm>
          </p:grpSpPr>
          <p:sp>
            <p:nvSpPr>
              <p:cNvPr id="904" name="Google Shape;904;p51"/>
              <p:cNvSpPr/>
              <p:nvPr/>
            </p:nvSpPr>
            <p:spPr>
              <a:xfrm flipH="1">
                <a:off x="2204010" y="2469952"/>
                <a:ext cx="262722" cy="49499"/>
              </a:xfrm>
              <a:custGeom>
                <a:avLst/>
                <a:gdLst/>
                <a:ahLst/>
                <a:cxnLst/>
                <a:rect l="l" t="t" r="r" b="b"/>
                <a:pathLst>
                  <a:path w="214" h="40" extrusionOk="0">
                    <a:moveTo>
                      <a:pt x="194" y="40"/>
                    </a:moveTo>
                    <a:cubicBezTo>
                      <a:pt x="0" y="40"/>
                      <a:pt x="0" y="40"/>
                      <a:pt x="0" y="40"/>
                    </a:cubicBezTo>
                    <a:cubicBezTo>
                      <a:pt x="0" y="0"/>
                      <a:pt x="0" y="0"/>
                      <a:pt x="0" y="0"/>
                    </a:cubicBezTo>
                    <a:cubicBezTo>
                      <a:pt x="194" y="0"/>
                      <a:pt x="194" y="0"/>
                      <a:pt x="194" y="0"/>
                    </a:cubicBezTo>
                    <a:cubicBezTo>
                      <a:pt x="205" y="0"/>
                      <a:pt x="214" y="9"/>
                      <a:pt x="214" y="20"/>
                    </a:cubicBezTo>
                    <a:cubicBezTo>
                      <a:pt x="214" y="20"/>
                      <a:pt x="214" y="20"/>
                      <a:pt x="214" y="20"/>
                    </a:cubicBezTo>
                    <a:cubicBezTo>
                      <a:pt x="214" y="31"/>
                      <a:pt x="205" y="40"/>
                      <a:pt x="194" y="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51"/>
              <p:cNvSpPr/>
              <p:nvPr/>
            </p:nvSpPr>
            <p:spPr>
              <a:xfrm flipH="1">
                <a:off x="2535268" y="2469952"/>
                <a:ext cx="384564" cy="464527"/>
              </a:xfrm>
              <a:custGeom>
                <a:avLst/>
                <a:gdLst/>
                <a:ahLst/>
                <a:cxnLst/>
                <a:rect l="l" t="t" r="r" b="b"/>
                <a:pathLst>
                  <a:path w="101" h="122" extrusionOk="0">
                    <a:moveTo>
                      <a:pt x="101" y="0"/>
                    </a:moveTo>
                    <a:lnTo>
                      <a:pt x="26" y="0"/>
                    </a:lnTo>
                    <a:lnTo>
                      <a:pt x="15" y="0"/>
                    </a:lnTo>
                    <a:lnTo>
                      <a:pt x="7" y="0"/>
                    </a:lnTo>
                    <a:lnTo>
                      <a:pt x="0" y="122"/>
                    </a:lnTo>
                    <a:lnTo>
                      <a:pt x="26" y="122"/>
                    </a:lnTo>
                    <a:lnTo>
                      <a:pt x="26" y="13"/>
                    </a:lnTo>
                    <a:lnTo>
                      <a:pt x="101" y="13"/>
                    </a:lnTo>
                    <a:lnTo>
                      <a:pt x="10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51"/>
              <p:cNvSpPr/>
              <p:nvPr/>
            </p:nvSpPr>
            <p:spPr>
              <a:xfrm flipH="1">
                <a:off x="2421041" y="2226266"/>
                <a:ext cx="346489" cy="415029"/>
              </a:xfrm>
              <a:custGeom>
                <a:avLst/>
                <a:gdLst/>
                <a:ahLst/>
                <a:cxnLst/>
                <a:rect l="l" t="t" r="r" b="b"/>
                <a:pathLst>
                  <a:path w="281" h="337" extrusionOk="0">
                    <a:moveTo>
                      <a:pt x="281" y="183"/>
                    </a:moveTo>
                    <a:cubicBezTo>
                      <a:pt x="194" y="329"/>
                      <a:pt x="194" y="329"/>
                      <a:pt x="194" y="329"/>
                    </a:cubicBezTo>
                    <a:cubicBezTo>
                      <a:pt x="191" y="326"/>
                      <a:pt x="191" y="326"/>
                      <a:pt x="191" y="326"/>
                    </a:cubicBezTo>
                    <a:cubicBezTo>
                      <a:pt x="166" y="311"/>
                      <a:pt x="156" y="280"/>
                      <a:pt x="166" y="253"/>
                    </a:cubicBezTo>
                    <a:cubicBezTo>
                      <a:pt x="188" y="192"/>
                      <a:pt x="188" y="192"/>
                      <a:pt x="188" y="192"/>
                    </a:cubicBezTo>
                    <a:cubicBezTo>
                      <a:pt x="121" y="233"/>
                      <a:pt x="121" y="233"/>
                      <a:pt x="121" y="233"/>
                    </a:cubicBezTo>
                    <a:cubicBezTo>
                      <a:pt x="103" y="309"/>
                      <a:pt x="103" y="309"/>
                      <a:pt x="103" y="309"/>
                    </a:cubicBezTo>
                    <a:cubicBezTo>
                      <a:pt x="100" y="325"/>
                      <a:pt x="86" y="336"/>
                      <a:pt x="70" y="337"/>
                    </a:cubicBezTo>
                    <a:cubicBezTo>
                      <a:pt x="70" y="337"/>
                      <a:pt x="70" y="337"/>
                      <a:pt x="70" y="337"/>
                    </a:cubicBezTo>
                    <a:cubicBezTo>
                      <a:pt x="40" y="302"/>
                      <a:pt x="40" y="302"/>
                      <a:pt x="40" y="302"/>
                    </a:cubicBezTo>
                    <a:cubicBezTo>
                      <a:pt x="0" y="154"/>
                      <a:pt x="0" y="154"/>
                      <a:pt x="0" y="154"/>
                    </a:cubicBezTo>
                    <a:cubicBezTo>
                      <a:pt x="163" y="0"/>
                      <a:pt x="163" y="0"/>
                      <a:pt x="163" y="0"/>
                    </a:cubicBezTo>
                    <a:cubicBezTo>
                      <a:pt x="163" y="0"/>
                      <a:pt x="259" y="22"/>
                      <a:pt x="281" y="183"/>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51"/>
              <p:cNvSpPr/>
              <p:nvPr/>
            </p:nvSpPr>
            <p:spPr>
              <a:xfrm flipH="1">
                <a:off x="2584767" y="2393800"/>
                <a:ext cx="118035" cy="224648"/>
              </a:xfrm>
              <a:custGeom>
                <a:avLst/>
                <a:gdLst/>
                <a:ahLst/>
                <a:cxnLst/>
                <a:rect l="l" t="t" r="r" b="b"/>
                <a:pathLst>
                  <a:path w="31" h="59" extrusionOk="0">
                    <a:moveTo>
                      <a:pt x="0" y="59"/>
                    </a:moveTo>
                    <a:lnTo>
                      <a:pt x="2" y="59"/>
                    </a:lnTo>
                    <a:lnTo>
                      <a:pt x="6" y="17"/>
                    </a:lnTo>
                    <a:lnTo>
                      <a:pt x="31" y="2"/>
                    </a:lnTo>
                    <a:lnTo>
                      <a:pt x="30" y="0"/>
                    </a:lnTo>
                    <a:lnTo>
                      <a:pt x="4" y="16"/>
                    </a:lnTo>
                    <a:lnTo>
                      <a:pt x="4" y="17"/>
                    </a:lnTo>
                    <a:lnTo>
                      <a:pt x="0"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51"/>
              <p:cNvSpPr/>
              <p:nvPr/>
            </p:nvSpPr>
            <p:spPr>
              <a:xfrm flipH="1">
                <a:off x="2622843" y="2351917"/>
                <a:ext cx="110419" cy="205610"/>
              </a:xfrm>
              <a:custGeom>
                <a:avLst/>
                <a:gdLst/>
                <a:ahLst/>
                <a:cxnLst/>
                <a:rect l="l" t="t" r="r" b="b"/>
                <a:pathLst>
                  <a:path w="29" h="54" extrusionOk="0">
                    <a:moveTo>
                      <a:pt x="0" y="53"/>
                    </a:moveTo>
                    <a:lnTo>
                      <a:pt x="2" y="54"/>
                    </a:lnTo>
                    <a:lnTo>
                      <a:pt x="8" y="16"/>
                    </a:lnTo>
                    <a:lnTo>
                      <a:pt x="29" y="2"/>
                    </a:lnTo>
                    <a:lnTo>
                      <a:pt x="28" y="0"/>
                    </a:lnTo>
                    <a:lnTo>
                      <a:pt x="6" y="15"/>
                    </a:lnTo>
                    <a:lnTo>
                      <a:pt x="6" y="15"/>
                    </a:lnTo>
                    <a:lnTo>
                      <a:pt x="0"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51"/>
              <p:cNvSpPr/>
              <p:nvPr/>
            </p:nvSpPr>
            <p:spPr>
              <a:xfrm flipH="1">
                <a:off x="2645688" y="2325263"/>
                <a:ext cx="114227" cy="133266"/>
              </a:xfrm>
              <a:custGeom>
                <a:avLst/>
                <a:gdLst/>
                <a:ahLst/>
                <a:cxnLst/>
                <a:rect l="l" t="t" r="r" b="b"/>
                <a:pathLst>
                  <a:path w="30" h="35" extrusionOk="0">
                    <a:moveTo>
                      <a:pt x="0" y="34"/>
                    </a:moveTo>
                    <a:lnTo>
                      <a:pt x="2" y="35"/>
                    </a:lnTo>
                    <a:lnTo>
                      <a:pt x="10" y="18"/>
                    </a:lnTo>
                    <a:lnTo>
                      <a:pt x="30" y="2"/>
                    </a:lnTo>
                    <a:lnTo>
                      <a:pt x="28" y="0"/>
                    </a:lnTo>
                    <a:lnTo>
                      <a:pt x="9" y="17"/>
                    </a:lnTo>
                    <a:lnTo>
                      <a:pt x="0"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51"/>
              <p:cNvSpPr/>
              <p:nvPr/>
            </p:nvSpPr>
            <p:spPr>
              <a:xfrm flipH="1">
                <a:off x="1138937" y="1049718"/>
                <a:ext cx="1240222" cy="1428112"/>
              </a:xfrm>
              <a:custGeom>
                <a:avLst/>
                <a:gdLst/>
                <a:ahLst/>
                <a:cxnLst/>
                <a:rect l="l" t="t" r="r" b="b"/>
                <a:pathLst>
                  <a:path w="1010" h="1163" extrusionOk="0">
                    <a:moveTo>
                      <a:pt x="489" y="0"/>
                    </a:moveTo>
                    <a:cubicBezTo>
                      <a:pt x="816" y="114"/>
                      <a:pt x="816" y="114"/>
                      <a:pt x="816" y="114"/>
                    </a:cubicBezTo>
                    <a:cubicBezTo>
                      <a:pt x="873" y="133"/>
                      <a:pt x="914" y="181"/>
                      <a:pt x="926" y="239"/>
                    </a:cubicBezTo>
                    <a:cubicBezTo>
                      <a:pt x="1010" y="604"/>
                      <a:pt x="1010" y="604"/>
                      <a:pt x="1010" y="604"/>
                    </a:cubicBezTo>
                    <a:cubicBezTo>
                      <a:pt x="805" y="1163"/>
                      <a:pt x="805" y="1163"/>
                      <a:pt x="805" y="1163"/>
                    </a:cubicBezTo>
                    <a:cubicBezTo>
                      <a:pt x="81" y="1119"/>
                      <a:pt x="81" y="1119"/>
                      <a:pt x="81" y="1119"/>
                    </a:cubicBezTo>
                    <a:cubicBezTo>
                      <a:pt x="0" y="302"/>
                      <a:pt x="0" y="302"/>
                      <a:pt x="0" y="302"/>
                    </a:cubicBezTo>
                    <a:cubicBezTo>
                      <a:pt x="2" y="249"/>
                      <a:pt x="2" y="249"/>
                      <a:pt x="2" y="249"/>
                    </a:cubicBezTo>
                    <a:cubicBezTo>
                      <a:pt x="5" y="191"/>
                      <a:pt x="41" y="139"/>
                      <a:pt x="96" y="118"/>
                    </a:cubicBezTo>
                    <a:cubicBezTo>
                      <a:pt x="391" y="0"/>
                      <a:pt x="391" y="0"/>
                      <a:pt x="391" y="0"/>
                    </a:cubicBezTo>
                    <a:lnTo>
                      <a:pt x="48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51"/>
              <p:cNvSpPr/>
              <p:nvPr/>
            </p:nvSpPr>
            <p:spPr>
              <a:xfrm flipH="1">
                <a:off x="1442498" y="1514245"/>
                <a:ext cx="182763" cy="750097"/>
              </a:xfrm>
              <a:custGeom>
                <a:avLst/>
                <a:gdLst/>
                <a:ahLst/>
                <a:cxnLst/>
                <a:rect l="l" t="t" r="r" b="b"/>
                <a:pathLst>
                  <a:path w="48" h="197" extrusionOk="0">
                    <a:moveTo>
                      <a:pt x="1" y="197"/>
                    </a:moveTo>
                    <a:lnTo>
                      <a:pt x="0" y="196"/>
                    </a:lnTo>
                    <a:lnTo>
                      <a:pt x="46" y="73"/>
                    </a:lnTo>
                    <a:lnTo>
                      <a:pt x="25" y="1"/>
                    </a:lnTo>
                    <a:lnTo>
                      <a:pt x="27" y="0"/>
                    </a:lnTo>
                    <a:lnTo>
                      <a:pt x="48" y="73"/>
                    </a:lnTo>
                    <a:lnTo>
                      <a:pt x="48" y="73"/>
                    </a:lnTo>
                    <a:lnTo>
                      <a:pt x="1" y="197"/>
                    </a:lnTo>
                    <a:close/>
                  </a:path>
                </a:pathLst>
              </a:custGeom>
              <a:solidFill>
                <a:srgbClr val="00354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51"/>
              <p:cNvSpPr/>
              <p:nvPr/>
            </p:nvSpPr>
            <p:spPr>
              <a:xfrm>
                <a:off x="1735680" y="1540898"/>
                <a:ext cx="0" cy="0"/>
              </a:xfrm>
              <a:prstGeom prst="rect">
                <a:avLst/>
              </a:prstGeom>
              <a:solidFill>
                <a:srgbClr val="00ABC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51"/>
              <p:cNvSpPr/>
              <p:nvPr/>
            </p:nvSpPr>
            <p:spPr>
              <a:xfrm flipH="1">
                <a:off x="1602404" y="3128667"/>
                <a:ext cx="1435465" cy="1435479"/>
              </a:xfrm>
              <a:custGeom>
                <a:avLst/>
                <a:gdLst/>
                <a:ahLst/>
                <a:cxnLst/>
                <a:rect l="l" t="t" r="r" b="b"/>
                <a:pathLst>
                  <a:path w="1169" h="1169" extrusionOk="0">
                    <a:moveTo>
                      <a:pt x="584" y="76"/>
                    </a:moveTo>
                    <a:cubicBezTo>
                      <a:pt x="865" y="76"/>
                      <a:pt x="1093" y="304"/>
                      <a:pt x="1093" y="584"/>
                    </a:cubicBezTo>
                    <a:cubicBezTo>
                      <a:pt x="1093" y="865"/>
                      <a:pt x="865" y="1093"/>
                      <a:pt x="584" y="1093"/>
                    </a:cubicBezTo>
                    <a:cubicBezTo>
                      <a:pt x="304" y="1093"/>
                      <a:pt x="76" y="865"/>
                      <a:pt x="76" y="584"/>
                    </a:cubicBezTo>
                    <a:cubicBezTo>
                      <a:pt x="76" y="304"/>
                      <a:pt x="304" y="76"/>
                      <a:pt x="584" y="76"/>
                    </a:cubicBezTo>
                    <a:moveTo>
                      <a:pt x="584" y="0"/>
                    </a:moveTo>
                    <a:cubicBezTo>
                      <a:pt x="262" y="0"/>
                      <a:pt x="0" y="261"/>
                      <a:pt x="0" y="584"/>
                    </a:cubicBezTo>
                    <a:cubicBezTo>
                      <a:pt x="0" y="907"/>
                      <a:pt x="262" y="1169"/>
                      <a:pt x="584" y="1169"/>
                    </a:cubicBezTo>
                    <a:cubicBezTo>
                      <a:pt x="907" y="1169"/>
                      <a:pt x="1169" y="907"/>
                      <a:pt x="1169" y="584"/>
                    </a:cubicBezTo>
                    <a:cubicBezTo>
                      <a:pt x="1169" y="261"/>
                      <a:pt x="907" y="0"/>
                      <a:pt x="58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51"/>
              <p:cNvSpPr/>
              <p:nvPr/>
            </p:nvSpPr>
            <p:spPr>
              <a:xfrm>
                <a:off x="2386774" y="3768344"/>
                <a:ext cx="0" cy="0"/>
              </a:xfrm>
              <a:prstGeom prst="ellipse">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51"/>
              <p:cNvSpPr/>
              <p:nvPr/>
            </p:nvSpPr>
            <p:spPr>
              <a:xfrm>
                <a:off x="2325853" y="3178166"/>
                <a:ext cx="0" cy="1142700"/>
              </a:xfrm>
              <a:prstGeom prst="rect">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51"/>
              <p:cNvSpPr/>
              <p:nvPr/>
            </p:nvSpPr>
            <p:spPr>
              <a:xfrm rot="10800000">
                <a:off x="1834247" y="3829266"/>
                <a:ext cx="1142700" cy="0"/>
              </a:xfrm>
              <a:prstGeom prst="rect">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51"/>
              <p:cNvSpPr/>
              <p:nvPr/>
            </p:nvSpPr>
            <p:spPr>
              <a:xfrm flipH="1">
                <a:off x="1823254" y="3360931"/>
                <a:ext cx="970930" cy="970938"/>
              </a:xfrm>
              <a:custGeom>
                <a:avLst/>
                <a:gdLst/>
                <a:ahLst/>
                <a:cxnLst/>
                <a:rect l="l" t="t" r="r" b="b"/>
                <a:pathLst>
                  <a:path w="255" h="255" extrusionOk="0">
                    <a:moveTo>
                      <a:pt x="6" y="255"/>
                    </a:moveTo>
                    <a:lnTo>
                      <a:pt x="0" y="249"/>
                    </a:lnTo>
                    <a:lnTo>
                      <a:pt x="249" y="0"/>
                    </a:lnTo>
                    <a:lnTo>
                      <a:pt x="255" y="6"/>
                    </a:lnTo>
                    <a:lnTo>
                      <a:pt x="6" y="2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51"/>
              <p:cNvSpPr/>
              <p:nvPr/>
            </p:nvSpPr>
            <p:spPr>
              <a:xfrm flipH="1">
                <a:off x="1823254" y="3360931"/>
                <a:ext cx="970930" cy="970938"/>
              </a:xfrm>
              <a:custGeom>
                <a:avLst/>
                <a:gdLst/>
                <a:ahLst/>
                <a:cxnLst/>
                <a:rect l="l" t="t" r="r" b="b"/>
                <a:pathLst>
                  <a:path w="255" h="255" extrusionOk="0">
                    <a:moveTo>
                      <a:pt x="249" y="255"/>
                    </a:moveTo>
                    <a:lnTo>
                      <a:pt x="0" y="6"/>
                    </a:lnTo>
                    <a:lnTo>
                      <a:pt x="6" y="0"/>
                    </a:lnTo>
                    <a:lnTo>
                      <a:pt x="255" y="249"/>
                    </a:lnTo>
                    <a:lnTo>
                      <a:pt x="249" y="2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51"/>
              <p:cNvSpPr/>
              <p:nvPr/>
            </p:nvSpPr>
            <p:spPr>
              <a:xfrm flipH="1">
                <a:off x="2002704" y="4343292"/>
                <a:ext cx="505912" cy="224459"/>
              </a:xfrm>
              <a:custGeom>
                <a:avLst/>
                <a:gdLst/>
                <a:ahLst/>
                <a:cxnLst/>
                <a:rect l="l" t="t" r="r" b="b"/>
                <a:pathLst>
                  <a:path w="412" h="180" extrusionOk="0">
                    <a:moveTo>
                      <a:pt x="395" y="176"/>
                    </a:moveTo>
                    <a:cubicBezTo>
                      <a:pt x="412" y="0"/>
                      <a:pt x="412" y="0"/>
                      <a:pt x="412" y="0"/>
                    </a:cubicBezTo>
                    <a:cubicBezTo>
                      <a:pt x="193" y="2"/>
                      <a:pt x="193" y="2"/>
                      <a:pt x="193" y="2"/>
                    </a:cubicBezTo>
                    <a:cubicBezTo>
                      <a:pt x="144" y="71"/>
                      <a:pt x="144" y="71"/>
                      <a:pt x="144" y="71"/>
                    </a:cubicBezTo>
                    <a:cubicBezTo>
                      <a:pt x="83" y="81"/>
                      <a:pt x="83" y="81"/>
                      <a:pt x="83" y="81"/>
                    </a:cubicBezTo>
                    <a:cubicBezTo>
                      <a:pt x="35" y="89"/>
                      <a:pt x="0" y="131"/>
                      <a:pt x="0" y="180"/>
                    </a:cubicBezTo>
                    <a:cubicBezTo>
                      <a:pt x="0" y="180"/>
                      <a:pt x="0" y="180"/>
                      <a:pt x="0" y="180"/>
                    </a:cubicBezTo>
                    <a:lnTo>
                      <a:pt x="395" y="17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51"/>
              <p:cNvSpPr/>
              <p:nvPr/>
            </p:nvSpPr>
            <p:spPr>
              <a:xfrm flipH="1">
                <a:off x="1303949" y="4343292"/>
                <a:ext cx="485037" cy="224459"/>
              </a:xfrm>
              <a:custGeom>
                <a:avLst/>
                <a:gdLst/>
                <a:ahLst/>
                <a:cxnLst/>
                <a:rect l="l" t="t" r="r" b="b"/>
                <a:pathLst>
                  <a:path w="395" h="180" extrusionOk="0">
                    <a:moveTo>
                      <a:pt x="395" y="176"/>
                    </a:moveTo>
                    <a:cubicBezTo>
                      <a:pt x="386" y="0"/>
                      <a:pt x="386" y="0"/>
                      <a:pt x="386" y="0"/>
                    </a:cubicBezTo>
                    <a:cubicBezTo>
                      <a:pt x="139" y="3"/>
                      <a:pt x="139" y="3"/>
                      <a:pt x="139" y="3"/>
                    </a:cubicBezTo>
                    <a:cubicBezTo>
                      <a:pt x="145" y="71"/>
                      <a:pt x="145" y="71"/>
                      <a:pt x="145" y="71"/>
                    </a:cubicBezTo>
                    <a:cubicBezTo>
                      <a:pt x="83" y="81"/>
                      <a:pt x="83" y="81"/>
                      <a:pt x="83" y="81"/>
                    </a:cubicBezTo>
                    <a:cubicBezTo>
                      <a:pt x="35" y="89"/>
                      <a:pt x="0" y="131"/>
                      <a:pt x="1" y="180"/>
                    </a:cubicBezTo>
                    <a:cubicBezTo>
                      <a:pt x="1" y="180"/>
                      <a:pt x="1" y="180"/>
                      <a:pt x="1" y="180"/>
                    </a:cubicBezTo>
                    <a:lnTo>
                      <a:pt x="395" y="17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51"/>
              <p:cNvSpPr/>
              <p:nvPr/>
            </p:nvSpPr>
            <p:spPr>
              <a:xfrm flipH="1">
                <a:off x="1271157" y="2283380"/>
                <a:ext cx="1191769" cy="2105603"/>
              </a:xfrm>
              <a:custGeom>
                <a:avLst/>
                <a:gdLst/>
                <a:ahLst/>
                <a:cxnLst/>
                <a:rect l="l" t="t" r="r" b="b"/>
                <a:pathLst>
                  <a:path w="313" h="553" extrusionOk="0">
                    <a:moveTo>
                      <a:pt x="281" y="29"/>
                    </a:moveTo>
                    <a:lnTo>
                      <a:pt x="313" y="548"/>
                    </a:lnTo>
                    <a:lnTo>
                      <a:pt x="183" y="548"/>
                    </a:lnTo>
                    <a:lnTo>
                      <a:pt x="149" y="177"/>
                    </a:lnTo>
                    <a:lnTo>
                      <a:pt x="120" y="553"/>
                    </a:lnTo>
                    <a:lnTo>
                      <a:pt x="0" y="553"/>
                    </a:lnTo>
                    <a:lnTo>
                      <a:pt x="48" y="0"/>
                    </a:lnTo>
                    <a:lnTo>
                      <a:pt x="281" y="29"/>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51"/>
              <p:cNvSpPr/>
              <p:nvPr/>
            </p:nvSpPr>
            <p:spPr>
              <a:xfrm flipH="1">
                <a:off x="1366346" y="2393801"/>
                <a:ext cx="129457" cy="1976144"/>
              </a:xfrm>
              <a:custGeom>
                <a:avLst/>
                <a:gdLst/>
                <a:ahLst/>
                <a:cxnLst/>
                <a:rect l="l" t="t" r="r" b="b"/>
                <a:pathLst>
                  <a:path w="34" h="519" extrusionOk="0">
                    <a:moveTo>
                      <a:pt x="32" y="519"/>
                    </a:moveTo>
                    <a:lnTo>
                      <a:pt x="0" y="0"/>
                    </a:lnTo>
                    <a:lnTo>
                      <a:pt x="2" y="0"/>
                    </a:lnTo>
                    <a:lnTo>
                      <a:pt x="34" y="519"/>
                    </a:lnTo>
                    <a:lnTo>
                      <a:pt x="32" y="519"/>
                    </a:lnTo>
                    <a:close/>
                  </a:path>
                </a:pathLst>
              </a:custGeom>
              <a:solidFill>
                <a:srgbClr val="00ABC7"/>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51"/>
              <p:cNvSpPr/>
              <p:nvPr/>
            </p:nvSpPr>
            <p:spPr>
              <a:xfrm flipH="1">
                <a:off x="1202563" y="2469953"/>
                <a:ext cx="262780" cy="49499"/>
              </a:xfrm>
              <a:custGeom>
                <a:avLst/>
                <a:gdLst/>
                <a:ahLst/>
                <a:cxnLst/>
                <a:rect l="l" t="t" r="r" b="b"/>
                <a:pathLst>
                  <a:path w="214" h="40" extrusionOk="0">
                    <a:moveTo>
                      <a:pt x="194" y="40"/>
                    </a:moveTo>
                    <a:cubicBezTo>
                      <a:pt x="0" y="40"/>
                      <a:pt x="0" y="40"/>
                      <a:pt x="0" y="40"/>
                    </a:cubicBezTo>
                    <a:cubicBezTo>
                      <a:pt x="0" y="0"/>
                      <a:pt x="0" y="0"/>
                      <a:pt x="0" y="0"/>
                    </a:cubicBezTo>
                    <a:cubicBezTo>
                      <a:pt x="194" y="0"/>
                      <a:pt x="194" y="0"/>
                      <a:pt x="194" y="0"/>
                    </a:cubicBezTo>
                    <a:cubicBezTo>
                      <a:pt x="205" y="0"/>
                      <a:pt x="214" y="9"/>
                      <a:pt x="214" y="20"/>
                    </a:cubicBezTo>
                    <a:cubicBezTo>
                      <a:pt x="214" y="20"/>
                      <a:pt x="214" y="20"/>
                      <a:pt x="214" y="20"/>
                    </a:cubicBezTo>
                    <a:cubicBezTo>
                      <a:pt x="214" y="31"/>
                      <a:pt x="205" y="40"/>
                      <a:pt x="194" y="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51"/>
              <p:cNvSpPr/>
              <p:nvPr/>
            </p:nvSpPr>
            <p:spPr>
              <a:xfrm rot="10800000">
                <a:off x="2154083" y="3044900"/>
                <a:ext cx="1142700" cy="0"/>
              </a:xfrm>
              <a:prstGeom prst="rect">
                <a:avLst/>
              </a:prstGeom>
              <a:solidFill>
                <a:srgbClr val="0216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51"/>
              <p:cNvSpPr/>
              <p:nvPr/>
            </p:nvSpPr>
            <p:spPr>
              <a:xfrm flipH="1">
                <a:off x="2599998" y="3041093"/>
                <a:ext cx="772936" cy="803404"/>
              </a:xfrm>
              <a:custGeom>
                <a:avLst/>
                <a:gdLst/>
                <a:ahLst/>
                <a:cxnLst/>
                <a:rect l="l" t="t" r="r" b="b"/>
                <a:pathLst>
                  <a:path w="203" h="211" extrusionOk="0">
                    <a:moveTo>
                      <a:pt x="184" y="0"/>
                    </a:moveTo>
                    <a:lnTo>
                      <a:pt x="184" y="192"/>
                    </a:lnTo>
                    <a:lnTo>
                      <a:pt x="20" y="192"/>
                    </a:lnTo>
                    <a:lnTo>
                      <a:pt x="20" y="0"/>
                    </a:lnTo>
                    <a:lnTo>
                      <a:pt x="0" y="0"/>
                    </a:lnTo>
                    <a:lnTo>
                      <a:pt x="0" y="211"/>
                    </a:lnTo>
                    <a:lnTo>
                      <a:pt x="203" y="211"/>
                    </a:lnTo>
                    <a:lnTo>
                      <a:pt x="203" y="0"/>
                    </a:lnTo>
                    <a:lnTo>
                      <a:pt x="18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51"/>
              <p:cNvSpPr/>
              <p:nvPr/>
            </p:nvSpPr>
            <p:spPr>
              <a:xfrm flipH="1">
                <a:off x="2519286" y="2934480"/>
                <a:ext cx="922185" cy="110516"/>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51"/>
              <p:cNvSpPr/>
              <p:nvPr/>
            </p:nvSpPr>
            <p:spPr>
              <a:xfrm flipH="1">
                <a:off x="1533879" y="2469953"/>
                <a:ext cx="384564" cy="464527"/>
              </a:xfrm>
              <a:custGeom>
                <a:avLst/>
                <a:gdLst/>
                <a:ahLst/>
                <a:cxnLst/>
                <a:rect l="l" t="t" r="r" b="b"/>
                <a:pathLst>
                  <a:path w="101" h="122" extrusionOk="0">
                    <a:moveTo>
                      <a:pt x="101" y="0"/>
                    </a:moveTo>
                    <a:lnTo>
                      <a:pt x="26" y="0"/>
                    </a:lnTo>
                    <a:lnTo>
                      <a:pt x="15" y="0"/>
                    </a:lnTo>
                    <a:lnTo>
                      <a:pt x="7" y="0"/>
                    </a:lnTo>
                    <a:lnTo>
                      <a:pt x="0" y="122"/>
                    </a:lnTo>
                    <a:lnTo>
                      <a:pt x="26" y="122"/>
                    </a:lnTo>
                    <a:lnTo>
                      <a:pt x="26" y="13"/>
                    </a:lnTo>
                    <a:lnTo>
                      <a:pt x="101" y="13"/>
                    </a:lnTo>
                    <a:lnTo>
                      <a:pt x="10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51"/>
              <p:cNvSpPr/>
              <p:nvPr/>
            </p:nvSpPr>
            <p:spPr>
              <a:xfrm flipH="1">
                <a:off x="1331793" y="2218651"/>
                <a:ext cx="434348" cy="426100"/>
              </a:xfrm>
              <a:custGeom>
                <a:avLst/>
                <a:gdLst/>
                <a:ahLst/>
                <a:cxnLst/>
                <a:rect l="l" t="t" r="r" b="b"/>
                <a:pathLst>
                  <a:path w="351" h="347" extrusionOk="0">
                    <a:moveTo>
                      <a:pt x="112" y="49"/>
                    </a:moveTo>
                    <a:cubicBezTo>
                      <a:pt x="0" y="200"/>
                      <a:pt x="0" y="200"/>
                      <a:pt x="0" y="200"/>
                    </a:cubicBezTo>
                    <a:cubicBezTo>
                      <a:pt x="4" y="203"/>
                      <a:pt x="4" y="203"/>
                      <a:pt x="4" y="203"/>
                    </a:cubicBezTo>
                    <a:cubicBezTo>
                      <a:pt x="30" y="221"/>
                      <a:pt x="66" y="219"/>
                      <a:pt x="90" y="197"/>
                    </a:cubicBezTo>
                    <a:cubicBezTo>
                      <a:pt x="142" y="148"/>
                      <a:pt x="142" y="148"/>
                      <a:pt x="142" y="148"/>
                    </a:cubicBezTo>
                    <a:cubicBezTo>
                      <a:pt x="129" y="234"/>
                      <a:pt x="129" y="234"/>
                      <a:pt x="129" y="234"/>
                    </a:cubicBezTo>
                    <a:cubicBezTo>
                      <a:pt x="59" y="285"/>
                      <a:pt x="59" y="285"/>
                      <a:pt x="59" y="285"/>
                    </a:cubicBezTo>
                    <a:cubicBezTo>
                      <a:pt x="45" y="296"/>
                      <a:pt x="39" y="315"/>
                      <a:pt x="45" y="332"/>
                    </a:cubicBezTo>
                    <a:cubicBezTo>
                      <a:pt x="45" y="332"/>
                      <a:pt x="45" y="332"/>
                      <a:pt x="45" y="332"/>
                    </a:cubicBezTo>
                    <a:cubicBezTo>
                      <a:pt x="93" y="347"/>
                      <a:pt x="93" y="347"/>
                      <a:pt x="93" y="347"/>
                    </a:cubicBezTo>
                    <a:cubicBezTo>
                      <a:pt x="263" y="324"/>
                      <a:pt x="263" y="324"/>
                      <a:pt x="263" y="324"/>
                    </a:cubicBezTo>
                    <a:cubicBezTo>
                      <a:pt x="351" y="90"/>
                      <a:pt x="351" y="90"/>
                      <a:pt x="351" y="90"/>
                    </a:cubicBezTo>
                    <a:cubicBezTo>
                      <a:pt x="351" y="90"/>
                      <a:pt x="287" y="0"/>
                      <a:pt x="112" y="49"/>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51"/>
              <p:cNvSpPr/>
              <p:nvPr/>
            </p:nvSpPr>
            <p:spPr>
              <a:xfrm flipH="1">
                <a:off x="1495804" y="2424262"/>
                <a:ext cx="182763" cy="217033"/>
              </a:xfrm>
              <a:custGeom>
                <a:avLst/>
                <a:gdLst/>
                <a:ahLst/>
                <a:cxnLst/>
                <a:rect l="l" t="t" r="r" b="b"/>
                <a:pathLst>
                  <a:path w="48" h="57" extrusionOk="0">
                    <a:moveTo>
                      <a:pt x="1" y="57"/>
                    </a:moveTo>
                    <a:lnTo>
                      <a:pt x="0" y="55"/>
                    </a:lnTo>
                    <a:lnTo>
                      <a:pt x="41" y="32"/>
                    </a:lnTo>
                    <a:lnTo>
                      <a:pt x="46" y="0"/>
                    </a:lnTo>
                    <a:lnTo>
                      <a:pt x="48" y="0"/>
                    </a:lnTo>
                    <a:lnTo>
                      <a:pt x="43" y="33"/>
                    </a:lnTo>
                    <a:lnTo>
                      <a:pt x="42" y="34"/>
                    </a:lnTo>
                    <a:lnTo>
                      <a:pt x="1"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51"/>
              <p:cNvSpPr/>
              <p:nvPr/>
            </p:nvSpPr>
            <p:spPr>
              <a:xfrm flipH="1">
                <a:off x="1438690" y="2443300"/>
                <a:ext cx="163725" cy="197995"/>
              </a:xfrm>
              <a:custGeom>
                <a:avLst/>
                <a:gdLst/>
                <a:ahLst/>
                <a:cxnLst/>
                <a:rect l="l" t="t" r="r" b="b"/>
                <a:pathLst>
                  <a:path w="43" h="52" extrusionOk="0">
                    <a:moveTo>
                      <a:pt x="1" y="52"/>
                    </a:moveTo>
                    <a:lnTo>
                      <a:pt x="0" y="50"/>
                    </a:lnTo>
                    <a:lnTo>
                      <a:pt x="36" y="29"/>
                    </a:lnTo>
                    <a:lnTo>
                      <a:pt x="41" y="0"/>
                    </a:lnTo>
                    <a:lnTo>
                      <a:pt x="43" y="0"/>
                    </a:lnTo>
                    <a:lnTo>
                      <a:pt x="38" y="30"/>
                    </a:lnTo>
                    <a:lnTo>
                      <a:pt x="38" y="30"/>
                    </a:lnTo>
                    <a:lnTo>
                      <a:pt x="1"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51"/>
              <p:cNvSpPr/>
              <p:nvPr/>
            </p:nvSpPr>
            <p:spPr>
              <a:xfrm flipH="1">
                <a:off x="1396807" y="2454722"/>
                <a:ext cx="95189" cy="171342"/>
              </a:xfrm>
              <a:custGeom>
                <a:avLst/>
                <a:gdLst/>
                <a:ahLst/>
                <a:cxnLst/>
                <a:rect l="l" t="t" r="r" b="b"/>
                <a:pathLst>
                  <a:path w="25" h="45" extrusionOk="0">
                    <a:moveTo>
                      <a:pt x="2" y="45"/>
                    </a:moveTo>
                    <a:lnTo>
                      <a:pt x="0" y="44"/>
                    </a:lnTo>
                    <a:lnTo>
                      <a:pt x="14" y="28"/>
                    </a:lnTo>
                    <a:lnTo>
                      <a:pt x="23" y="0"/>
                    </a:lnTo>
                    <a:lnTo>
                      <a:pt x="25" y="1"/>
                    </a:lnTo>
                    <a:lnTo>
                      <a:pt x="16" y="28"/>
                    </a:lnTo>
                    <a:lnTo>
                      <a:pt x="2"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51"/>
              <p:cNvSpPr/>
              <p:nvPr/>
            </p:nvSpPr>
            <p:spPr>
              <a:xfrm>
                <a:off x="2672342" y="3730268"/>
                <a:ext cx="0" cy="1142700"/>
              </a:xfrm>
              <a:prstGeom prst="rect">
                <a:avLst/>
              </a:prstGeom>
              <a:solidFill>
                <a:srgbClr val="00ABC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51"/>
              <p:cNvSpPr/>
              <p:nvPr/>
            </p:nvSpPr>
            <p:spPr>
              <a:xfrm>
                <a:off x="2858913" y="4286178"/>
                <a:ext cx="0" cy="0"/>
              </a:xfrm>
              <a:prstGeom prst="ellipse">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51"/>
              <p:cNvSpPr/>
              <p:nvPr/>
            </p:nvSpPr>
            <p:spPr>
              <a:xfrm>
                <a:off x="2824645" y="4122451"/>
                <a:ext cx="0" cy="0"/>
              </a:xfrm>
              <a:prstGeom prst="rect">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51"/>
              <p:cNvSpPr/>
              <p:nvPr/>
            </p:nvSpPr>
            <p:spPr>
              <a:xfrm>
                <a:off x="3018831" y="4320446"/>
                <a:ext cx="0" cy="0"/>
              </a:xfrm>
              <a:prstGeom prst="rect">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51"/>
              <p:cNvSpPr/>
              <p:nvPr/>
            </p:nvSpPr>
            <p:spPr>
              <a:xfrm rot="10800000">
                <a:off x="1457298" y="3044900"/>
                <a:ext cx="1142700" cy="0"/>
              </a:xfrm>
              <a:prstGeom prst="rect">
                <a:avLst/>
              </a:prstGeom>
              <a:solidFill>
                <a:srgbClr val="00ABC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51"/>
              <p:cNvSpPr/>
              <p:nvPr/>
            </p:nvSpPr>
            <p:spPr>
              <a:xfrm flipH="1">
                <a:off x="1819447" y="3010632"/>
                <a:ext cx="852895" cy="833864"/>
              </a:xfrm>
              <a:custGeom>
                <a:avLst/>
                <a:gdLst/>
                <a:ahLst/>
                <a:cxnLst/>
                <a:rect l="l" t="t" r="r" b="b"/>
                <a:pathLst>
                  <a:path w="224" h="219" extrusionOk="0">
                    <a:moveTo>
                      <a:pt x="205" y="0"/>
                    </a:moveTo>
                    <a:lnTo>
                      <a:pt x="205" y="200"/>
                    </a:lnTo>
                    <a:lnTo>
                      <a:pt x="19" y="200"/>
                    </a:lnTo>
                    <a:lnTo>
                      <a:pt x="19" y="3"/>
                    </a:lnTo>
                    <a:lnTo>
                      <a:pt x="205" y="0"/>
                    </a:lnTo>
                    <a:close/>
                    <a:moveTo>
                      <a:pt x="224" y="8"/>
                    </a:moveTo>
                    <a:lnTo>
                      <a:pt x="0" y="8"/>
                    </a:lnTo>
                    <a:lnTo>
                      <a:pt x="0" y="219"/>
                    </a:lnTo>
                    <a:lnTo>
                      <a:pt x="224" y="219"/>
                    </a:lnTo>
                    <a:lnTo>
                      <a:pt x="224" y="8"/>
                    </a:lnTo>
                    <a:lnTo>
                      <a:pt x="224" y="8"/>
                    </a:lnTo>
                    <a:close/>
                  </a:path>
                </a:pathLst>
              </a:custGeom>
              <a:solidFill>
                <a:srgbClr val="00ABC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51"/>
              <p:cNvSpPr/>
              <p:nvPr/>
            </p:nvSpPr>
            <p:spPr>
              <a:xfrm flipH="1">
                <a:off x="1819447" y="3010632"/>
                <a:ext cx="852895" cy="833864"/>
              </a:xfrm>
              <a:custGeom>
                <a:avLst/>
                <a:gdLst/>
                <a:ahLst/>
                <a:cxnLst/>
                <a:rect l="l" t="t" r="r" b="b"/>
                <a:pathLst>
                  <a:path w="224" h="219" extrusionOk="0">
                    <a:moveTo>
                      <a:pt x="205" y="0"/>
                    </a:moveTo>
                    <a:lnTo>
                      <a:pt x="205" y="200"/>
                    </a:lnTo>
                    <a:lnTo>
                      <a:pt x="19" y="200"/>
                    </a:lnTo>
                    <a:lnTo>
                      <a:pt x="19" y="3"/>
                    </a:lnTo>
                    <a:lnTo>
                      <a:pt x="205" y="0"/>
                    </a:lnTo>
                    <a:moveTo>
                      <a:pt x="224" y="8"/>
                    </a:moveTo>
                    <a:lnTo>
                      <a:pt x="0" y="8"/>
                    </a:lnTo>
                    <a:lnTo>
                      <a:pt x="0" y="219"/>
                    </a:lnTo>
                    <a:lnTo>
                      <a:pt x="224" y="219"/>
                    </a:lnTo>
                    <a:lnTo>
                      <a:pt x="224" y="8"/>
                    </a:lnTo>
                    <a:lnTo>
                      <a:pt x="224" y="8"/>
                    </a:ln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51"/>
              <p:cNvSpPr/>
              <p:nvPr/>
            </p:nvSpPr>
            <p:spPr>
              <a:xfrm flipH="1">
                <a:off x="1818693" y="2934480"/>
                <a:ext cx="922185" cy="110516"/>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51"/>
              <p:cNvSpPr/>
              <p:nvPr/>
            </p:nvSpPr>
            <p:spPr>
              <a:xfrm flipH="1">
                <a:off x="1110000" y="3128667"/>
                <a:ext cx="1436693" cy="1435479"/>
              </a:xfrm>
              <a:custGeom>
                <a:avLst/>
                <a:gdLst/>
                <a:ahLst/>
                <a:cxnLst/>
                <a:rect l="l" t="t" r="r" b="b"/>
                <a:pathLst>
                  <a:path w="1170" h="1169" extrusionOk="0">
                    <a:moveTo>
                      <a:pt x="585" y="76"/>
                    </a:moveTo>
                    <a:cubicBezTo>
                      <a:pt x="865" y="76"/>
                      <a:pt x="1094" y="304"/>
                      <a:pt x="1094" y="584"/>
                    </a:cubicBezTo>
                    <a:cubicBezTo>
                      <a:pt x="1094" y="865"/>
                      <a:pt x="865" y="1093"/>
                      <a:pt x="585" y="1093"/>
                    </a:cubicBezTo>
                    <a:cubicBezTo>
                      <a:pt x="304" y="1093"/>
                      <a:pt x="76" y="865"/>
                      <a:pt x="76" y="584"/>
                    </a:cubicBezTo>
                    <a:cubicBezTo>
                      <a:pt x="76" y="304"/>
                      <a:pt x="304" y="76"/>
                      <a:pt x="585" y="76"/>
                    </a:cubicBezTo>
                    <a:moveTo>
                      <a:pt x="585" y="0"/>
                    </a:moveTo>
                    <a:cubicBezTo>
                      <a:pt x="262" y="0"/>
                      <a:pt x="0" y="261"/>
                      <a:pt x="0" y="584"/>
                    </a:cubicBezTo>
                    <a:cubicBezTo>
                      <a:pt x="0" y="907"/>
                      <a:pt x="262" y="1169"/>
                      <a:pt x="585" y="1169"/>
                    </a:cubicBezTo>
                    <a:cubicBezTo>
                      <a:pt x="908" y="1169"/>
                      <a:pt x="1170" y="907"/>
                      <a:pt x="1170" y="584"/>
                    </a:cubicBezTo>
                    <a:cubicBezTo>
                      <a:pt x="1170" y="261"/>
                      <a:pt x="908" y="0"/>
                      <a:pt x="58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51"/>
              <p:cNvSpPr/>
              <p:nvPr/>
            </p:nvSpPr>
            <p:spPr>
              <a:xfrm>
                <a:off x="1895598" y="3768344"/>
                <a:ext cx="0" cy="0"/>
              </a:xfrm>
              <a:prstGeom prst="ellipse">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51"/>
              <p:cNvSpPr/>
              <p:nvPr/>
            </p:nvSpPr>
            <p:spPr>
              <a:xfrm>
                <a:off x="1834677" y="3178166"/>
                <a:ext cx="0" cy="1142700"/>
              </a:xfrm>
              <a:prstGeom prst="rect">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51"/>
              <p:cNvSpPr/>
              <p:nvPr/>
            </p:nvSpPr>
            <p:spPr>
              <a:xfrm rot="10800000">
                <a:off x="1343071" y="3829266"/>
                <a:ext cx="1142700" cy="0"/>
              </a:xfrm>
              <a:prstGeom prst="rect">
                <a:avLst/>
              </a:prstGeom>
              <a:solidFill>
                <a:srgbClr val="0035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51"/>
              <p:cNvSpPr/>
              <p:nvPr/>
            </p:nvSpPr>
            <p:spPr>
              <a:xfrm flipH="1">
                <a:off x="1332078" y="3360931"/>
                <a:ext cx="970930" cy="970938"/>
              </a:xfrm>
              <a:custGeom>
                <a:avLst/>
                <a:gdLst/>
                <a:ahLst/>
                <a:cxnLst/>
                <a:rect l="l" t="t" r="r" b="b"/>
                <a:pathLst>
                  <a:path w="255" h="255" extrusionOk="0">
                    <a:moveTo>
                      <a:pt x="6" y="255"/>
                    </a:moveTo>
                    <a:lnTo>
                      <a:pt x="0" y="249"/>
                    </a:lnTo>
                    <a:lnTo>
                      <a:pt x="249" y="0"/>
                    </a:lnTo>
                    <a:lnTo>
                      <a:pt x="255" y="6"/>
                    </a:lnTo>
                    <a:lnTo>
                      <a:pt x="6" y="2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51"/>
              <p:cNvSpPr/>
              <p:nvPr/>
            </p:nvSpPr>
            <p:spPr>
              <a:xfrm flipH="1">
                <a:off x="1332078" y="3360931"/>
                <a:ext cx="970930" cy="970938"/>
              </a:xfrm>
              <a:custGeom>
                <a:avLst/>
                <a:gdLst/>
                <a:ahLst/>
                <a:cxnLst/>
                <a:rect l="l" t="t" r="r" b="b"/>
                <a:pathLst>
                  <a:path w="255" h="255" extrusionOk="0">
                    <a:moveTo>
                      <a:pt x="249" y="255"/>
                    </a:moveTo>
                    <a:lnTo>
                      <a:pt x="0" y="6"/>
                    </a:lnTo>
                    <a:lnTo>
                      <a:pt x="6" y="0"/>
                    </a:lnTo>
                    <a:lnTo>
                      <a:pt x="255" y="249"/>
                    </a:lnTo>
                    <a:lnTo>
                      <a:pt x="249" y="2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51"/>
              <p:cNvSpPr/>
              <p:nvPr/>
            </p:nvSpPr>
            <p:spPr>
              <a:xfrm flipH="1">
                <a:off x="1686619" y="764148"/>
                <a:ext cx="277515" cy="408365"/>
              </a:xfrm>
              <a:custGeom>
                <a:avLst/>
                <a:gdLst/>
                <a:ahLst/>
                <a:cxnLst/>
                <a:rect l="l" t="t" r="r" b="b"/>
                <a:pathLst>
                  <a:path w="226" h="330" extrusionOk="0">
                    <a:moveTo>
                      <a:pt x="39" y="35"/>
                    </a:moveTo>
                    <a:cubicBezTo>
                      <a:pt x="0" y="265"/>
                      <a:pt x="0" y="265"/>
                      <a:pt x="0" y="265"/>
                    </a:cubicBezTo>
                    <a:cubicBezTo>
                      <a:pt x="0" y="265"/>
                      <a:pt x="129" y="330"/>
                      <a:pt x="226" y="256"/>
                    </a:cubicBezTo>
                    <a:cubicBezTo>
                      <a:pt x="178" y="0"/>
                      <a:pt x="178" y="0"/>
                      <a:pt x="178" y="0"/>
                    </a:cubicBezTo>
                    <a:lnTo>
                      <a:pt x="39" y="35"/>
                    </a:ln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51"/>
              <p:cNvSpPr/>
              <p:nvPr/>
            </p:nvSpPr>
            <p:spPr>
              <a:xfrm flipH="1">
                <a:off x="1727304" y="573768"/>
                <a:ext cx="225408" cy="392278"/>
              </a:xfrm>
              <a:custGeom>
                <a:avLst/>
                <a:gdLst/>
                <a:ahLst/>
                <a:cxnLst/>
                <a:rect l="l" t="t" r="r" b="b"/>
                <a:pathLst>
                  <a:path w="185" h="317" extrusionOk="0">
                    <a:moveTo>
                      <a:pt x="185" y="74"/>
                    </a:moveTo>
                    <a:cubicBezTo>
                      <a:pt x="175" y="188"/>
                      <a:pt x="175" y="188"/>
                      <a:pt x="175" y="188"/>
                    </a:cubicBezTo>
                    <a:cubicBezTo>
                      <a:pt x="153" y="262"/>
                      <a:pt x="153" y="262"/>
                      <a:pt x="153" y="262"/>
                    </a:cubicBezTo>
                    <a:cubicBezTo>
                      <a:pt x="78" y="317"/>
                      <a:pt x="0" y="270"/>
                      <a:pt x="0" y="270"/>
                    </a:cubicBezTo>
                    <a:cubicBezTo>
                      <a:pt x="2" y="187"/>
                      <a:pt x="2" y="187"/>
                      <a:pt x="2" y="187"/>
                    </a:cubicBezTo>
                    <a:cubicBezTo>
                      <a:pt x="3" y="132"/>
                      <a:pt x="3" y="132"/>
                      <a:pt x="3" y="132"/>
                    </a:cubicBezTo>
                    <a:cubicBezTo>
                      <a:pt x="4" y="87"/>
                      <a:pt x="4" y="87"/>
                      <a:pt x="4" y="87"/>
                    </a:cubicBezTo>
                    <a:cubicBezTo>
                      <a:pt x="4" y="87"/>
                      <a:pt x="3" y="0"/>
                      <a:pt x="83" y="0"/>
                    </a:cubicBezTo>
                    <a:cubicBezTo>
                      <a:pt x="140" y="0"/>
                      <a:pt x="166" y="27"/>
                      <a:pt x="176" y="44"/>
                    </a:cubicBezTo>
                    <a:cubicBezTo>
                      <a:pt x="181" y="51"/>
                      <a:pt x="185" y="66"/>
                      <a:pt x="185" y="74"/>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51"/>
              <p:cNvSpPr/>
              <p:nvPr/>
            </p:nvSpPr>
            <p:spPr>
              <a:xfrm>
                <a:off x="2002210" y="710842"/>
                <a:ext cx="0" cy="0"/>
              </a:xfrm>
              <a:prstGeom prst="ellipse">
                <a:avLst/>
              </a:prstGeom>
              <a:solidFill>
                <a:srgbClr val="F1A88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51"/>
              <p:cNvSpPr/>
              <p:nvPr/>
            </p:nvSpPr>
            <p:spPr>
              <a:xfrm>
                <a:off x="1754718" y="710842"/>
                <a:ext cx="0" cy="0"/>
              </a:xfrm>
              <a:prstGeom prst="ellipse">
                <a:avLst/>
              </a:prstGeom>
              <a:solidFill>
                <a:srgbClr val="F1A88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51"/>
              <p:cNvSpPr/>
              <p:nvPr/>
            </p:nvSpPr>
            <p:spPr>
              <a:xfrm flipH="1">
                <a:off x="1735851" y="806032"/>
                <a:ext cx="194015" cy="141215"/>
              </a:xfrm>
              <a:custGeom>
                <a:avLst/>
                <a:gdLst/>
                <a:ahLst/>
                <a:cxnLst/>
                <a:rect l="l" t="t" r="r" b="b"/>
                <a:pathLst>
                  <a:path w="158" h="115" extrusionOk="0">
                    <a:moveTo>
                      <a:pt x="50" y="105"/>
                    </a:moveTo>
                    <a:cubicBezTo>
                      <a:pt x="35" y="105"/>
                      <a:pt x="18" y="102"/>
                      <a:pt x="0" y="96"/>
                    </a:cubicBezTo>
                    <a:cubicBezTo>
                      <a:pt x="2" y="90"/>
                      <a:pt x="2" y="90"/>
                      <a:pt x="2" y="90"/>
                    </a:cubicBezTo>
                    <a:cubicBezTo>
                      <a:pt x="71" y="115"/>
                      <a:pt x="124" y="78"/>
                      <a:pt x="131" y="73"/>
                    </a:cubicBezTo>
                    <a:cubicBezTo>
                      <a:pt x="152" y="0"/>
                      <a:pt x="152" y="0"/>
                      <a:pt x="152" y="0"/>
                    </a:cubicBezTo>
                    <a:cubicBezTo>
                      <a:pt x="158" y="2"/>
                      <a:pt x="158" y="2"/>
                      <a:pt x="158" y="2"/>
                    </a:cubicBezTo>
                    <a:cubicBezTo>
                      <a:pt x="136" y="77"/>
                      <a:pt x="136" y="77"/>
                      <a:pt x="136" y="77"/>
                    </a:cubicBezTo>
                    <a:cubicBezTo>
                      <a:pt x="136" y="77"/>
                      <a:pt x="136" y="77"/>
                      <a:pt x="136" y="77"/>
                    </a:cubicBezTo>
                    <a:cubicBezTo>
                      <a:pt x="135" y="78"/>
                      <a:pt x="101" y="105"/>
                      <a:pt x="50"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51"/>
              <p:cNvSpPr/>
              <p:nvPr/>
            </p:nvSpPr>
            <p:spPr>
              <a:xfrm flipH="1">
                <a:off x="1750901" y="745110"/>
                <a:ext cx="76161" cy="79760"/>
              </a:xfrm>
              <a:custGeom>
                <a:avLst/>
                <a:gdLst/>
                <a:ahLst/>
                <a:cxnLst/>
                <a:rect l="l" t="t" r="r" b="b"/>
                <a:pathLst>
                  <a:path w="63" h="63" extrusionOk="0">
                    <a:moveTo>
                      <a:pt x="10" y="14"/>
                    </a:moveTo>
                    <a:cubicBezTo>
                      <a:pt x="0" y="26"/>
                      <a:pt x="2" y="44"/>
                      <a:pt x="14" y="53"/>
                    </a:cubicBezTo>
                    <a:cubicBezTo>
                      <a:pt x="26" y="63"/>
                      <a:pt x="44" y="60"/>
                      <a:pt x="53" y="48"/>
                    </a:cubicBezTo>
                    <a:cubicBezTo>
                      <a:pt x="63" y="36"/>
                      <a:pt x="61" y="19"/>
                      <a:pt x="49" y="9"/>
                    </a:cubicBezTo>
                    <a:cubicBezTo>
                      <a:pt x="37" y="0"/>
                      <a:pt x="19" y="2"/>
                      <a:pt x="10" y="14"/>
                    </a:cubicBezTo>
                    <a:close/>
                  </a:path>
                </a:pathLst>
              </a:custGeom>
              <a:solidFill>
                <a:srgbClr val="351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51"/>
              <p:cNvSpPr/>
              <p:nvPr/>
            </p:nvSpPr>
            <p:spPr>
              <a:xfrm flipH="1">
                <a:off x="1918329" y="748918"/>
                <a:ext cx="34382" cy="64920"/>
              </a:xfrm>
              <a:custGeom>
                <a:avLst/>
                <a:gdLst/>
                <a:ahLst/>
                <a:cxnLst/>
                <a:rect l="l" t="t" r="r" b="b"/>
                <a:pathLst>
                  <a:path w="28" h="55" extrusionOk="0">
                    <a:moveTo>
                      <a:pt x="18" y="44"/>
                    </a:moveTo>
                    <a:cubicBezTo>
                      <a:pt x="13" y="50"/>
                      <a:pt x="7" y="54"/>
                      <a:pt x="0" y="55"/>
                    </a:cubicBezTo>
                    <a:cubicBezTo>
                      <a:pt x="1" y="0"/>
                      <a:pt x="1" y="0"/>
                      <a:pt x="1" y="0"/>
                    </a:cubicBezTo>
                    <a:cubicBezTo>
                      <a:pt x="5" y="0"/>
                      <a:pt x="10" y="2"/>
                      <a:pt x="14" y="5"/>
                    </a:cubicBezTo>
                    <a:cubicBezTo>
                      <a:pt x="26" y="15"/>
                      <a:pt x="28" y="32"/>
                      <a:pt x="18" y="44"/>
                    </a:cubicBezTo>
                    <a:close/>
                  </a:path>
                </a:pathLst>
              </a:custGeom>
              <a:solidFill>
                <a:srgbClr val="3512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51"/>
              <p:cNvSpPr/>
              <p:nvPr/>
            </p:nvSpPr>
            <p:spPr>
              <a:xfrm flipH="1">
                <a:off x="1891800" y="729880"/>
                <a:ext cx="15221" cy="19057"/>
              </a:xfrm>
              <a:custGeom>
                <a:avLst/>
                <a:gdLst/>
                <a:ahLst/>
                <a:cxnLst/>
                <a:rect l="l" t="t" r="r" b="b"/>
                <a:pathLst>
                  <a:path w="13" h="13" extrusionOk="0">
                    <a:moveTo>
                      <a:pt x="11" y="3"/>
                    </a:moveTo>
                    <a:cubicBezTo>
                      <a:pt x="13" y="6"/>
                      <a:pt x="12" y="9"/>
                      <a:pt x="10" y="11"/>
                    </a:cubicBezTo>
                    <a:cubicBezTo>
                      <a:pt x="7" y="13"/>
                      <a:pt x="4" y="12"/>
                      <a:pt x="2" y="10"/>
                    </a:cubicBezTo>
                    <a:cubicBezTo>
                      <a:pt x="0" y="7"/>
                      <a:pt x="1" y="4"/>
                      <a:pt x="3" y="2"/>
                    </a:cubicBezTo>
                    <a:cubicBezTo>
                      <a:pt x="6" y="0"/>
                      <a:pt x="9" y="1"/>
                      <a:pt x="11"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51"/>
              <p:cNvSpPr/>
              <p:nvPr/>
            </p:nvSpPr>
            <p:spPr>
              <a:xfrm flipH="1">
                <a:off x="1808062" y="729880"/>
                <a:ext cx="15192" cy="15192"/>
              </a:xfrm>
              <a:custGeom>
                <a:avLst/>
                <a:gdLst/>
                <a:ahLst/>
                <a:cxnLst/>
                <a:rect l="l" t="t" r="r" b="b"/>
                <a:pathLst>
                  <a:path w="12" h="12" extrusionOk="0">
                    <a:moveTo>
                      <a:pt x="10" y="3"/>
                    </a:moveTo>
                    <a:cubicBezTo>
                      <a:pt x="12" y="5"/>
                      <a:pt x="12" y="9"/>
                      <a:pt x="9" y="10"/>
                    </a:cubicBezTo>
                    <a:cubicBezTo>
                      <a:pt x="7" y="12"/>
                      <a:pt x="4" y="12"/>
                      <a:pt x="2" y="9"/>
                    </a:cubicBezTo>
                    <a:cubicBezTo>
                      <a:pt x="0" y="7"/>
                      <a:pt x="0" y="4"/>
                      <a:pt x="3" y="2"/>
                    </a:cubicBezTo>
                    <a:cubicBezTo>
                      <a:pt x="5" y="0"/>
                      <a:pt x="9" y="1"/>
                      <a:pt x="1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51"/>
              <p:cNvSpPr/>
              <p:nvPr/>
            </p:nvSpPr>
            <p:spPr>
              <a:xfrm flipH="1">
                <a:off x="1861444" y="729880"/>
                <a:ext cx="53192" cy="64577"/>
              </a:xfrm>
              <a:custGeom>
                <a:avLst/>
                <a:gdLst/>
                <a:ahLst/>
                <a:cxnLst/>
                <a:rect l="l" t="t" r="r" b="b"/>
                <a:pathLst>
                  <a:path w="44" h="53" extrusionOk="0">
                    <a:moveTo>
                      <a:pt x="18" y="53"/>
                    </a:moveTo>
                    <a:cubicBezTo>
                      <a:pt x="6" y="51"/>
                      <a:pt x="1" y="39"/>
                      <a:pt x="1" y="33"/>
                    </a:cubicBezTo>
                    <a:cubicBezTo>
                      <a:pt x="0" y="30"/>
                      <a:pt x="0" y="30"/>
                      <a:pt x="0" y="30"/>
                    </a:cubicBezTo>
                    <a:cubicBezTo>
                      <a:pt x="3" y="29"/>
                      <a:pt x="3" y="29"/>
                      <a:pt x="3" y="29"/>
                    </a:cubicBezTo>
                    <a:cubicBezTo>
                      <a:pt x="12" y="26"/>
                      <a:pt x="32" y="7"/>
                      <a:pt x="39" y="0"/>
                    </a:cubicBezTo>
                    <a:cubicBezTo>
                      <a:pt x="44" y="5"/>
                      <a:pt x="44" y="5"/>
                      <a:pt x="44" y="5"/>
                    </a:cubicBezTo>
                    <a:cubicBezTo>
                      <a:pt x="43" y="6"/>
                      <a:pt x="20" y="28"/>
                      <a:pt x="7" y="34"/>
                    </a:cubicBezTo>
                    <a:cubicBezTo>
                      <a:pt x="8" y="38"/>
                      <a:pt x="11" y="45"/>
                      <a:pt x="19" y="46"/>
                    </a:cubicBezTo>
                    <a:lnTo>
                      <a:pt x="18"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51"/>
              <p:cNvSpPr/>
              <p:nvPr/>
            </p:nvSpPr>
            <p:spPr>
              <a:xfrm flipH="1">
                <a:off x="1796449" y="783186"/>
                <a:ext cx="110572" cy="49499"/>
              </a:xfrm>
              <a:custGeom>
                <a:avLst/>
                <a:gdLst/>
                <a:ahLst/>
                <a:cxnLst/>
                <a:rect l="l" t="t" r="r" b="b"/>
                <a:pathLst>
                  <a:path w="88" h="40" extrusionOk="0">
                    <a:moveTo>
                      <a:pt x="30" y="31"/>
                    </a:moveTo>
                    <a:cubicBezTo>
                      <a:pt x="12" y="31"/>
                      <a:pt x="0" y="24"/>
                      <a:pt x="0" y="24"/>
                    </a:cubicBezTo>
                    <a:cubicBezTo>
                      <a:pt x="3" y="18"/>
                      <a:pt x="3" y="18"/>
                      <a:pt x="3" y="18"/>
                    </a:cubicBezTo>
                    <a:cubicBezTo>
                      <a:pt x="5" y="19"/>
                      <a:pt x="42" y="40"/>
                      <a:pt x="84" y="0"/>
                    </a:cubicBezTo>
                    <a:cubicBezTo>
                      <a:pt x="88" y="4"/>
                      <a:pt x="88" y="4"/>
                      <a:pt x="88" y="4"/>
                    </a:cubicBezTo>
                    <a:cubicBezTo>
                      <a:pt x="67" y="25"/>
                      <a:pt x="46" y="31"/>
                      <a:pt x="30"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51"/>
              <p:cNvSpPr/>
              <p:nvPr/>
            </p:nvSpPr>
            <p:spPr>
              <a:xfrm flipH="1">
                <a:off x="1744210" y="539500"/>
                <a:ext cx="235155" cy="125946"/>
              </a:xfrm>
              <a:custGeom>
                <a:avLst/>
                <a:gdLst/>
                <a:ahLst/>
                <a:cxnLst/>
                <a:rect l="l" t="t" r="r" b="b"/>
                <a:pathLst>
                  <a:path w="193" h="101" extrusionOk="0">
                    <a:moveTo>
                      <a:pt x="189" y="52"/>
                    </a:moveTo>
                    <a:cubicBezTo>
                      <a:pt x="190" y="52"/>
                      <a:pt x="191" y="51"/>
                      <a:pt x="193" y="51"/>
                    </a:cubicBezTo>
                    <a:cubicBezTo>
                      <a:pt x="176" y="38"/>
                      <a:pt x="159" y="24"/>
                      <a:pt x="142" y="11"/>
                    </a:cubicBezTo>
                    <a:cubicBezTo>
                      <a:pt x="137" y="6"/>
                      <a:pt x="130" y="2"/>
                      <a:pt x="123" y="4"/>
                    </a:cubicBezTo>
                    <a:cubicBezTo>
                      <a:pt x="120" y="5"/>
                      <a:pt x="117" y="9"/>
                      <a:pt x="113" y="10"/>
                    </a:cubicBezTo>
                    <a:cubicBezTo>
                      <a:pt x="108" y="13"/>
                      <a:pt x="103" y="11"/>
                      <a:pt x="98" y="9"/>
                    </a:cubicBezTo>
                    <a:cubicBezTo>
                      <a:pt x="93" y="7"/>
                      <a:pt x="88" y="3"/>
                      <a:pt x="83" y="2"/>
                    </a:cubicBezTo>
                    <a:cubicBezTo>
                      <a:pt x="78" y="0"/>
                      <a:pt x="72" y="0"/>
                      <a:pt x="68" y="3"/>
                    </a:cubicBezTo>
                    <a:cubicBezTo>
                      <a:pt x="62" y="7"/>
                      <a:pt x="62" y="16"/>
                      <a:pt x="57" y="21"/>
                    </a:cubicBezTo>
                    <a:cubicBezTo>
                      <a:pt x="53" y="25"/>
                      <a:pt x="46" y="26"/>
                      <a:pt x="40" y="25"/>
                    </a:cubicBezTo>
                    <a:cubicBezTo>
                      <a:pt x="33" y="24"/>
                      <a:pt x="27" y="23"/>
                      <a:pt x="21" y="24"/>
                    </a:cubicBezTo>
                    <a:cubicBezTo>
                      <a:pt x="10" y="26"/>
                      <a:pt x="3" y="36"/>
                      <a:pt x="1" y="46"/>
                    </a:cubicBezTo>
                    <a:cubicBezTo>
                      <a:pt x="0" y="57"/>
                      <a:pt x="3" y="67"/>
                      <a:pt x="9" y="76"/>
                    </a:cubicBezTo>
                    <a:cubicBezTo>
                      <a:pt x="15" y="86"/>
                      <a:pt x="23" y="94"/>
                      <a:pt x="34" y="98"/>
                    </a:cubicBezTo>
                    <a:cubicBezTo>
                      <a:pt x="42" y="101"/>
                      <a:pt x="52" y="101"/>
                      <a:pt x="62" y="101"/>
                    </a:cubicBezTo>
                    <a:cubicBezTo>
                      <a:pt x="92" y="99"/>
                      <a:pt x="121" y="88"/>
                      <a:pt x="146" y="70"/>
                    </a:cubicBezTo>
                    <a:cubicBezTo>
                      <a:pt x="156" y="74"/>
                      <a:pt x="165" y="78"/>
                      <a:pt x="175" y="74"/>
                    </a:cubicBezTo>
                    <a:cubicBezTo>
                      <a:pt x="185" y="71"/>
                      <a:pt x="190" y="63"/>
                      <a:pt x="189" y="5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51"/>
              <p:cNvSpPr/>
              <p:nvPr/>
            </p:nvSpPr>
            <p:spPr>
              <a:xfrm flipH="1">
                <a:off x="1697823" y="577576"/>
                <a:ext cx="87355" cy="166925"/>
              </a:xfrm>
              <a:custGeom>
                <a:avLst/>
                <a:gdLst/>
                <a:ahLst/>
                <a:cxnLst/>
                <a:rect l="l" t="t" r="r" b="b"/>
                <a:pathLst>
                  <a:path w="69" h="137" extrusionOk="0">
                    <a:moveTo>
                      <a:pt x="4" y="29"/>
                    </a:moveTo>
                    <a:cubicBezTo>
                      <a:pt x="8" y="32"/>
                      <a:pt x="9" y="37"/>
                      <a:pt x="8" y="42"/>
                    </a:cubicBezTo>
                    <a:cubicBezTo>
                      <a:pt x="8" y="47"/>
                      <a:pt x="5" y="51"/>
                      <a:pt x="4" y="55"/>
                    </a:cubicBezTo>
                    <a:cubicBezTo>
                      <a:pt x="2" y="60"/>
                      <a:pt x="0" y="65"/>
                      <a:pt x="1" y="69"/>
                    </a:cubicBezTo>
                    <a:cubicBezTo>
                      <a:pt x="3" y="80"/>
                      <a:pt x="14" y="85"/>
                      <a:pt x="18" y="94"/>
                    </a:cubicBezTo>
                    <a:cubicBezTo>
                      <a:pt x="20" y="100"/>
                      <a:pt x="20" y="106"/>
                      <a:pt x="20" y="112"/>
                    </a:cubicBezTo>
                    <a:cubicBezTo>
                      <a:pt x="20" y="117"/>
                      <a:pt x="20" y="123"/>
                      <a:pt x="23" y="128"/>
                    </a:cubicBezTo>
                    <a:cubicBezTo>
                      <a:pt x="26" y="133"/>
                      <a:pt x="32" y="137"/>
                      <a:pt x="37" y="135"/>
                    </a:cubicBezTo>
                    <a:cubicBezTo>
                      <a:pt x="51" y="115"/>
                      <a:pt x="60" y="94"/>
                      <a:pt x="65" y="70"/>
                    </a:cubicBezTo>
                    <a:cubicBezTo>
                      <a:pt x="68" y="58"/>
                      <a:pt x="69" y="44"/>
                      <a:pt x="65" y="32"/>
                    </a:cubicBezTo>
                    <a:cubicBezTo>
                      <a:pt x="61" y="20"/>
                      <a:pt x="51" y="10"/>
                      <a:pt x="39" y="5"/>
                    </a:cubicBezTo>
                    <a:cubicBezTo>
                      <a:pt x="28" y="0"/>
                      <a:pt x="14" y="1"/>
                      <a:pt x="2" y="7"/>
                    </a:cubicBezTo>
                    <a:lnTo>
                      <a:pt x="4"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51"/>
              <p:cNvSpPr/>
              <p:nvPr/>
            </p:nvSpPr>
            <p:spPr>
              <a:xfrm flipH="1">
                <a:off x="1926059" y="623267"/>
                <a:ext cx="38076" cy="106832"/>
              </a:xfrm>
              <a:custGeom>
                <a:avLst/>
                <a:gdLst/>
                <a:ahLst/>
                <a:cxnLst/>
                <a:rect l="l" t="t" r="r" b="b"/>
                <a:pathLst>
                  <a:path w="32" h="87" extrusionOk="0">
                    <a:moveTo>
                      <a:pt x="19" y="0"/>
                    </a:moveTo>
                    <a:cubicBezTo>
                      <a:pt x="10" y="7"/>
                      <a:pt x="4" y="17"/>
                      <a:pt x="2" y="28"/>
                    </a:cubicBezTo>
                    <a:cubicBezTo>
                      <a:pt x="0" y="38"/>
                      <a:pt x="1" y="49"/>
                      <a:pt x="4" y="59"/>
                    </a:cubicBezTo>
                    <a:cubicBezTo>
                      <a:pt x="7" y="68"/>
                      <a:pt x="12" y="78"/>
                      <a:pt x="16" y="87"/>
                    </a:cubicBezTo>
                    <a:cubicBezTo>
                      <a:pt x="20" y="86"/>
                      <a:pt x="22" y="82"/>
                      <a:pt x="22" y="78"/>
                    </a:cubicBezTo>
                    <a:cubicBezTo>
                      <a:pt x="22" y="74"/>
                      <a:pt x="21" y="71"/>
                      <a:pt x="20" y="67"/>
                    </a:cubicBezTo>
                    <a:cubicBezTo>
                      <a:pt x="20" y="63"/>
                      <a:pt x="19" y="59"/>
                      <a:pt x="20" y="55"/>
                    </a:cubicBezTo>
                    <a:cubicBezTo>
                      <a:pt x="22" y="51"/>
                      <a:pt x="26" y="48"/>
                      <a:pt x="29" y="44"/>
                    </a:cubicBezTo>
                    <a:cubicBezTo>
                      <a:pt x="32" y="38"/>
                      <a:pt x="31" y="30"/>
                      <a:pt x="29" y="23"/>
                    </a:cubicBezTo>
                    <a:cubicBezTo>
                      <a:pt x="27" y="16"/>
                      <a:pt x="22" y="7"/>
                      <a:pt x="1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51"/>
              <p:cNvSpPr/>
              <p:nvPr/>
            </p:nvSpPr>
            <p:spPr>
              <a:xfrm flipH="1">
                <a:off x="2272689" y="1457131"/>
                <a:ext cx="293181" cy="1001399"/>
              </a:xfrm>
              <a:custGeom>
                <a:avLst/>
                <a:gdLst/>
                <a:ahLst/>
                <a:cxnLst/>
                <a:rect l="l" t="t" r="r" b="b"/>
                <a:pathLst>
                  <a:path w="237" h="814" extrusionOk="0">
                    <a:moveTo>
                      <a:pt x="0" y="630"/>
                    </a:moveTo>
                    <a:cubicBezTo>
                      <a:pt x="148" y="260"/>
                      <a:pt x="148" y="260"/>
                      <a:pt x="148" y="260"/>
                    </a:cubicBezTo>
                    <a:cubicBezTo>
                      <a:pt x="155" y="0"/>
                      <a:pt x="155" y="0"/>
                      <a:pt x="155" y="0"/>
                    </a:cubicBezTo>
                    <a:cubicBezTo>
                      <a:pt x="237" y="683"/>
                      <a:pt x="237" y="683"/>
                      <a:pt x="237" y="683"/>
                    </a:cubicBezTo>
                    <a:cubicBezTo>
                      <a:pt x="118" y="814"/>
                      <a:pt x="118" y="814"/>
                      <a:pt x="118" y="814"/>
                    </a:cubicBezTo>
                    <a:cubicBezTo>
                      <a:pt x="118" y="814"/>
                      <a:pt x="105" y="670"/>
                      <a:pt x="0" y="6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1" name="Google Shape;961;p51"/>
              <p:cNvGrpSpPr/>
              <p:nvPr/>
            </p:nvGrpSpPr>
            <p:grpSpPr>
              <a:xfrm>
                <a:off x="3296226" y="3768359"/>
                <a:ext cx="76152" cy="620424"/>
                <a:chOff x="4119225" y="2885125"/>
                <a:chExt cx="110525" cy="1054425"/>
              </a:xfrm>
            </p:grpSpPr>
            <p:sp>
              <p:nvSpPr>
                <p:cNvPr id="962" name="Google Shape;962;p51"/>
                <p:cNvSpPr/>
                <p:nvPr/>
              </p:nvSpPr>
              <p:spPr>
                <a:xfrm rot="5400000" flipH="1">
                  <a:off x="3677738" y="3326613"/>
                  <a:ext cx="993500" cy="110525"/>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51"/>
                <p:cNvSpPr/>
                <p:nvPr/>
              </p:nvSpPr>
              <p:spPr>
                <a:xfrm rot="-5400000" flipH="1">
                  <a:off x="3677738" y="3387538"/>
                  <a:ext cx="993500" cy="110525"/>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51"/>
              <p:cNvSpPr/>
              <p:nvPr/>
            </p:nvSpPr>
            <p:spPr>
              <a:xfrm flipH="1">
                <a:off x="3681347" y="4107220"/>
                <a:ext cx="456907" cy="460718"/>
              </a:xfrm>
              <a:custGeom>
                <a:avLst/>
                <a:gdLst/>
                <a:ahLst/>
                <a:cxnLst/>
                <a:rect l="l" t="t" r="r" b="b"/>
                <a:pathLst>
                  <a:path w="374" h="374" extrusionOk="0">
                    <a:moveTo>
                      <a:pt x="187" y="24"/>
                    </a:moveTo>
                    <a:cubicBezTo>
                      <a:pt x="277" y="24"/>
                      <a:pt x="350" y="97"/>
                      <a:pt x="350" y="187"/>
                    </a:cubicBezTo>
                    <a:cubicBezTo>
                      <a:pt x="350" y="276"/>
                      <a:pt x="277" y="349"/>
                      <a:pt x="187" y="349"/>
                    </a:cubicBezTo>
                    <a:cubicBezTo>
                      <a:pt x="97" y="349"/>
                      <a:pt x="24" y="276"/>
                      <a:pt x="24" y="187"/>
                    </a:cubicBezTo>
                    <a:cubicBezTo>
                      <a:pt x="24" y="97"/>
                      <a:pt x="97" y="24"/>
                      <a:pt x="187" y="24"/>
                    </a:cubicBezTo>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51"/>
              <p:cNvSpPr/>
              <p:nvPr/>
            </p:nvSpPr>
            <p:spPr>
              <a:xfrm flipH="1">
                <a:off x="3890923" y="4122450"/>
                <a:ext cx="30300" cy="42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51"/>
              <p:cNvSpPr/>
              <p:nvPr/>
            </p:nvSpPr>
            <p:spPr>
              <a:xfrm flipH="1">
                <a:off x="3692316" y="4320445"/>
                <a:ext cx="426900" cy="30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51"/>
              <p:cNvSpPr/>
              <p:nvPr/>
            </p:nvSpPr>
            <p:spPr>
              <a:xfrm flipH="1">
                <a:off x="3742267" y="4171949"/>
                <a:ext cx="327451" cy="327454"/>
              </a:xfrm>
              <a:custGeom>
                <a:avLst/>
                <a:gdLst/>
                <a:ahLst/>
                <a:cxnLst/>
                <a:rect l="l" t="t" r="r" b="b"/>
                <a:pathLst>
                  <a:path w="86" h="86" extrusionOk="0">
                    <a:moveTo>
                      <a:pt x="6" y="86"/>
                    </a:moveTo>
                    <a:lnTo>
                      <a:pt x="0" y="80"/>
                    </a:lnTo>
                    <a:lnTo>
                      <a:pt x="80" y="0"/>
                    </a:lnTo>
                    <a:lnTo>
                      <a:pt x="86" y="6"/>
                    </a:lnTo>
                    <a:lnTo>
                      <a:pt x="6" y="8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51"/>
              <p:cNvSpPr/>
              <p:nvPr/>
            </p:nvSpPr>
            <p:spPr>
              <a:xfrm flipH="1">
                <a:off x="3742267" y="4171949"/>
                <a:ext cx="327451" cy="327454"/>
              </a:xfrm>
              <a:custGeom>
                <a:avLst/>
                <a:gdLst/>
                <a:ahLst/>
                <a:cxnLst/>
                <a:rect l="l" t="t" r="r" b="b"/>
                <a:pathLst>
                  <a:path w="86" h="86" extrusionOk="0">
                    <a:moveTo>
                      <a:pt x="80" y="86"/>
                    </a:moveTo>
                    <a:lnTo>
                      <a:pt x="0" y="6"/>
                    </a:lnTo>
                    <a:lnTo>
                      <a:pt x="6" y="0"/>
                    </a:lnTo>
                    <a:lnTo>
                      <a:pt x="86" y="80"/>
                    </a:lnTo>
                    <a:lnTo>
                      <a:pt x="80" y="8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9" name="Google Shape;969;p51"/>
              <p:cNvGrpSpPr/>
              <p:nvPr/>
            </p:nvGrpSpPr>
            <p:grpSpPr>
              <a:xfrm>
                <a:off x="2604027" y="3768346"/>
                <a:ext cx="69155" cy="620424"/>
                <a:chOff x="4119225" y="2885125"/>
                <a:chExt cx="110525" cy="1054425"/>
              </a:xfrm>
            </p:grpSpPr>
            <p:sp>
              <p:nvSpPr>
                <p:cNvPr id="970" name="Google Shape;970;p51"/>
                <p:cNvSpPr/>
                <p:nvPr/>
              </p:nvSpPr>
              <p:spPr>
                <a:xfrm rot="5400000" flipH="1">
                  <a:off x="3677738" y="3326613"/>
                  <a:ext cx="993500" cy="110525"/>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51"/>
                <p:cNvSpPr/>
                <p:nvPr/>
              </p:nvSpPr>
              <p:spPr>
                <a:xfrm rot="-5400000" flipH="1">
                  <a:off x="3677738" y="3387538"/>
                  <a:ext cx="993500" cy="110525"/>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2" name="Google Shape;972;p51"/>
              <p:cNvSpPr/>
              <p:nvPr/>
            </p:nvSpPr>
            <p:spPr>
              <a:xfrm flipH="1">
                <a:off x="2603175" y="4286175"/>
                <a:ext cx="1389425" cy="110525"/>
              </a:xfrm>
              <a:custGeom>
                <a:avLst/>
                <a:gdLst/>
                <a:ahLst/>
                <a:cxnLst/>
                <a:rect l="l" t="t" r="r" b="b"/>
                <a:pathLst>
                  <a:path w="751" h="90" extrusionOk="0">
                    <a:moveTo>
                      <a:pt x="0" y="90"/>
                    </a:moveTo>
                    <a:cubicBezTo>
                      <a:pt x="751" y="90"/>
                      <a:pt x="751" y="90"/>
                      <a:pt x="751" y="90"/>
                    </a:cubicBezTo>
                    <a:cubicBezTo>
                      <a:pt x="751" y="0"/>
                      <a:pt x="751" y="0"/>
                      <a:pt x="751" y="0"/>
                    </a:cubicBezTo>
                    <a:cubicBezTo>
                      <a:pt x="89" y="0"/>
                      <a:pt x="89" y="0"/>
                      <a:pt x="89" y="0"/>
                    </a:cubicBezTo>
                    <a:cubicBezTo>
                      <a:pt x="40" y="0"/>
                      <a:pt x="0" y="40"/>
                      <a:pt x="0" y="9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51"/>
              <p:cNvSpPr/>
              <p:nvPr/>
            </p:nvSpPr>
            <p:spPr>
              <a:xfrm flipH="1">
                <a:off x="2582425" y="4107220"/>
                <a:ext cx="459250" cy="459255"/>
              </a:xfrm>
              <a:custGeom>
                <a:avLst/>
                <a:gdLst/>
                <a:ahLst/>
                <a:cxnLst/>
                <a:rect l="l" t="t" r="r" b="b"/>
                <a:pathLst>
                  <a:path w="374" h="374" extrusionOk="0">
                    <a:moveTo>
                      <a:pt x="187" y="24"/>
                    </a:moveTo>
                    <a:cubicBezTo>
                      <a:pt x="277" y="24"/>
                      <a:pt x="350" y="97"/>
                      <a:pt x="350" y="187"/>
                    </a:cubicBezTo>
                    <a:cubicBezTo>
                      <a:pt x="350" y="276"/>
                      <a:pt x="277" y="349"/>
                      <a:pt x="187" y="349"/>
                    </a:cubicBezTo>
                    <a:cubicBezTo>
                      <a:pt x="98" y="349"/>
                      <a:pt x="25" y="276"/>
                      <a:pt x="25" y="187"/>
                    </a:cubicBezTo>
                    <a:cubicBezTo>
                      <a:pt x="25" y="97"/>
                      <a:pt x="98" y="24"/>
                      <a:pt x="187" y="24"/>
                    </a:cubicBezTo>
                    <a:moveTo>
                      <a:pt x="187" y="0"/>
                    </a:moveTo>
                    <a:cubicBezTo>
                      <a:pt x="84" y="0"/>
                      <a:pt x="0" y="84"/>
                      <a:pt x="0" y="187"/>
                    </a:cubicBezTo>
                    <a:cubicBezTo>
                      <a:pt x="0" y="290"/>
                      <a:pt x="84" y="374"/>
                      <a:pt x="187" y="374"/>
                    </a:cubicBezTo>
                    <a:cubicBezTo>
                      <a:pt x="291" y="374"/>
                      <a:pt x="374" y="290"/>
                      <a:pt x="374" y="187"/>
                    </a:cubicBezTo>
                    <a:cubicBezTo>
                      <a:pt x="374" y="84"/>
                      <a:pt x="291" y="0"/>
                      <a:pt x="18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51"/>
              <p:cNvSpPr/>
              <p:nvPr/>
            </p:nvSpPr>
            <p:spPr>
              <a:xfrm flipH="1">
                <a:off x="2645689" y="4171950"/>
                <a:ext cx="323643" cy="327454"/>
              </a:xfrm>
              <a:custGeom>
                <a:avLst/>
                <a:gdLst/>
                <a:ahLst/>
                <a:cxnLst/>
                <a:rect l="l" t="t" r="r" b="b"/>
                <a:pathLst>
                  <a:path w="85" h="86" extrusionOk="0">
                    <a:moveTo>
                      <a:pt x="6" y="86"/>
                    </a:moveTo>
                    <a:lnTo>
                      <a:pt x="0" y="80"/>
                    </a:lnTo>
                    <a:lnTo>
                      <a:pt x="79" y="0"/>
                    </a:lnTo>
                    <a:lnTo>
                      <a:pt x="85" y="6"/>
                    </a:lnTo>
                    <a:lnTo>
                      <a:pt x="6" y="8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51"/>
              <p:cNvSpPr/>
              <p:nvPr/>
            </p:nvSpPr>
            <p:spPr>
              <a:xfrm flipH="1">
                <a:off x="2645689" y="4171950"/>
                <a:ext cx="323643" cy="327454"/>
              </a:xfrm>
              <a:custGeom>
                <a:avLst/>
                <a:gdLst/>
                <a:ahLst/>
                <a:cxnLst/>
                <a:rect l="l" t="t" r="r" b="b"/>
                <a:pathLst>
                  <a:path w="85" h="86" extrusionOk="0">
                    <a:moveTo>
                      <a:pt x="79" y="86"/>
                    </a:moveTo>
                    <a:lnTo>
                      <a:pt x="0" y="6"/>
                    </a:lnTo>
                    <a:lnTo>
                      <a:pt x="6" y="0"/>
                    </a:lnTo>
                    <a:lnTo>
                      <a:pt x="85" y="80"/>
                    </a:lnTo>
                    <a:lnTo>
                      <a:pt x="79" y="8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51"/>
              <p:cNvSpPr/>
              <p:nvPr/>
            </p:nvSpPr>
            <p:spPr>
              <a:xfrm flipH="1">
                <a:off x="2594054" y="4320445"/>
                <a:ext cx="426900" cy="30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51"/>
              <p:cNvSpPr/>
              <p:nvPr/>
            </p:nvSpPr>
            <p:spPr>
              <a:xfrm flipH="1">
                <a:off x="2242087" y="1441901"/>
                <a:ext cx="41883" cy="967130"/>
              </a:xfrm>
              <a:custGeom>
                <a:avLst/>
                <a:gdLst/>
                <a:ahLst/>
                <a:cxnLst/>
                <a:rect l="l" t="t" r="r" b="b"/>
                <a:pathLst>
                  <a:path w="11" h="254" extrusionOk="0">
                    <a:moveTo>
                      <a:pt x="2" y="254"/>
                    </a:moveTo>
                    <a:lnTo>
                      <a:pt x="0" y="254"/>
                    </a:lnTo>
                    <a:lnTo>
                      <a:pt x="9" y="0"/>
                    </a:lnTo>
                    <a:lnTo>
                      <a:pt x="11" y="0"/>
                    </a:lnTo>
                    <a:lnTo>
                      <a:pt x="2" y="254"/>
                    </a:lnTo>
                    <a:close/>
                  </a:path>
                </a:pathLst>
              </a:custGeom>
              <a:solidFill>
                <a:srgbClr val="00354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51"/>
            <p:cNvGrpSpPr/>
            <p:nvPr/>
          </p:nvGrpSpPr>
          <p:grpSpPr>
            <a:xfrm>
              <a:off x="374874" y="2777671"/>
              <a:ext cx="676702" cy="736606"/>
              <a:chOff x="2533125" y="-3791823"/>
              <a:chExt cx="1390675" cy="1513782"/>
            </a:xfrm>
          </p:grpSpPr>
          <p:sp>
            <p:nvSpPr>
              <p:cNvPr id="979" name="Google Shape;979;p51"/>
              <p:cNvSpPr/>
              <p:nvPr/>
            </p:nvSpPr>
            <p:spPr>
              <a:xfrm>
                <a:off x="2533125" y="-3791823"/>
                <a:ext cx="1390675" cy="1513782"/>
              </a:xfrm>
              <a:custGeom>
                <a:avLst/>
                <a:gdLst/>
                <a:ahLst/>
                <a:cxnLst/>
                <a:rect l="l" t="t" r="r" b="b"/>
                <a:pathLst>
                  <a:path w="374" h="404" extrusionOk="0">
                    <a:moveTo>
                      <a:pt x="83" y="44"/>
                    </a:moveTo>
                    <a:cubicBezTo>
                      <a:pt x="37" y="76"/>
                      <a:pt x="6" y="128"/>
                      <a:pt x="3" y="186"/>
                    </a:cubicBezTo>
                    <a:cubicBezTo>
                      <a:pt x="0" y="256"/>
                      <a:pt x="39" y="327"/>
                      <a:pt x="104" y="357"/>
                    </a:cubicBezTo>
                    <a:cubicBezTo>
                      <a:pt x="208" y="404"/>
                      <a:pt x="333" y="335"/>
                      <a:pt x="360" y="229"/>
                    </a:cubicBezTo>
                    <a:cubicBezTo>
                      <a:pt x="374" y="171"/>
                      <a:pt x="370" y="108"/>
                      <a:pt x="329" y="62"/>
                    </a:cubicBezTo>
                    <a:cubicBezTo>
                      <a:pt x="284" y="12"/>
                      <a:pt x="212" y="0"/>
                      <a:pt x="149" y="14"/>
                    </a:cubicBezTo>
                    <a:cubicBezTo>
                      <a:pt x="125" y="20"/>
                      <a:pt x="102" y="30"/>
                      <a:pt x="83" y="4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51"/>
              <p:cNvSpPr/>
              <p:nvPr/>
            </p:nvSpPr>
            <p:spPr>
              <a:xfrm>
                <a:off x="2867491" y="-3365244"/>
                <a:ext cx="700728" cy="635806"/>
              </a:xfrm>
              <a:custGeom>
                <a:avLst/>
                <a:gdLst/>
                <a:ahLst/>
                <a:cxnLst/>
                <a:rect l="l" t="t" r="r" b="b"/>
                <a:pathLst>
                  <a:path w="187" h="171" extrusionOk="0">
                    <a:moveTo>
                      <a:pt x="171" y="21"/>
                    </a:moveTo>
                    <a:cubicBezTo>
                      <a:pt x="150" y="0"/>
                      <a:pt x="117" y="0"/>
                      <a:pt x="96" y="20"/>
                    </a:cubicBezTo>
                    <a:cubicBezTo>
                      <a:pt x="86" y="10"/>
                      <a:pt x="72" y="5"/>
                      <a:pt x="59" y="5"/>
                    </a:cubicBezTo>
                    <a:cubicBezTo>
                      <a:pt x="45" y="5"/>
                      <a:pt x="32" y="10"/>
                      <a:pt x="21" y="21"/>
                    </a:cubicBezTo>
                    <a:cubicBezTo>
                      <a:pt x="0" y="41"/>
                      <a:pt x="0" y="75"/>
                      <a:pt x="21" y="96"/>
                    </a:cubicBezTo>
                    <a:cubicBezTo>
                      <a:pt x="21" y="96"/>
                      <a:pt x="21" y="96"/>
                      <a:pt x="21" y="96"/>
                    </a:cubicBezTo>
                    <a:cubicBezTo>
                      <a:pt x="96" y="171"/>
                      <a:pt x="96" y="171"/>
                      <a:pt x="96" y="171"/>
                    </a:cubicBezTo>
                    <a:cubicBezTo>
                      <a:pt x="171" y="96"/>
                      <a:pt x="171" y="96"/>
                      <a:pt x="171" y="96"/>
                    </a:cubicBezTo>
                    <a:cubicBezTo>
                      <a:pt x="171" y="96"/>
                      <a:pt x="171" y="96"/>
                      <a:pt x="171" y="96"/>
                    </a:cubicBezTo>
                    <a:cubicBezTo>
                      <a:pt x="182" y="85"/>
                      <a:pt x="187" y="72"/>
                      <a:pt x="187" y="58"/>
                    </a:cubicBezTo>
                    <a:cubicBezTo>
                      <a:pt x="187" y="45"/>
                      <a:pt x="181" y="31"/>
                      <a:pt x="171" y="2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62" name="Google Shape;762;p47"/>
          <p:cNvSpPr txBox="1">
            <a:spLocks noGrp="1"/>
          </p:cNvSpPr>
          <p:nvPr>
            <p:ph type="title"/>
          </p:nvPr>
        </p:nvSpPr>
        <p:spPr>
          <a:xfrm>
            <a:off x="695286" y="2641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rPr>
              <a:t>Reference</a:t>
            </a:r>
            <a:endParaRPr dirty="0">
              <a:effectLst>
                <a:outerShdw blurRad="38100" dist="38100" dir="2700000" algn="tl">
                  <a:srgbClr val="000000">
                    <a:alpha val="43137"/>
                  </a:srgbClr>
                </a:outerShdw>
              </a:effectLst>
            </a:endParaRPr>
          </a:p>
        </p:txBody>
      </p:sp>
      <p:grpSp>
        <p:nvGrpSpPr>
          <p:cNvPr id="763" name="Google Shape;763;p47"/>
          <p:cNvGrpSpPr/>
          <p:nvPr/>
        </p:nvGrpSpPr>
        <p:grpSpPr>
          <a:xfrm>
            <a:off x="284534" y="4390340"/>
            <a:ext cx="583429" cy="572000"/>
            <a:chOff x="6638175" y="2436584"/>
            <a:chExt cx="369446" cy="362163"/>
          </a:xfrm>
        </p:grpSpPr>
        <p:sp>
          <p:nvSpPr>
            <p:cNvPr id="764" name="Google Shape;764;p47"/>
            <p:cNvSpPr/>
            <p:nvPr/>
          </p:nvSpPr>
          <p:spPr>
            <a:xfrm>
              <a:off x="6638175" y="2436584"/>
              <a:ext cx="182090" cy="362163"/>
            </a:xfrm>
            <a:custGeom>
              <a:avLst/>
              <a:gdLst/>
              <a:ahLst/>
              <a:cxnLst/>
              <a:rect l="l" t="t" r="r" b="b"/>
              <a:pathLst>
                <a:path w="6950" h="13823" extrusionOk="0">
                  <a:moveTo>
                    <a:pt x="3470" y="1"/>
                  </a:moveTo>
                  <a:cubicBezTo>
                    <a:pt x="1553" y="1"/>
                    <a:pt x="0" y="1563"/>
                    <a:pt x="0" y="3480"/>
                  </a:cubicBezTo>
                  <a:lnTo>
                    <a:pt x="0" y="10343"/>
                  </a:lnTo>
                  <a:cubicBezTo>
                    <a:pt x="0" y="12260"/>
                    <a:pt x="1553" y="13823"/>
                    <a:pt x="3470" y="13823"/>
                  </a:cubicBezTo>
                  <a:cubicBezTo>
                    <a:pt x="5387" y="13823"/>
                    <a:pt x="6950" y="12260"/>
                    <a:pt x="6950" y="10343"/>
                  </a:cubicBezTo>
                  <a:lnTo>
                    <a:pt x="6950" y="3480"/>
                  </a:lnTo>
                  <a:cubicBezTo>
                    <a:pt x="6950" y="1563"/>
                    <a:pt x="5387" y="1"/>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7"/>
            <p:cNvSpPr/>
            <p:nvPr/>
          </p:nvSpPr>
          <p:spPr>
            <a:xfrm>
              <a:off x="6638175" y="2617652"/>
              <a:ext cx="182090" cy="181094"/>
            </a:xfrm>
            <a:custGeom>
              <a:avLst/>
              <a:gdLst/>
              <a:ahLst/>
              <a:cxnLst/>
              <a:rect l="l" t="t" r="r" b="b"/>
              <a:pathLst>
                <a:path w="6950" h="6912" extrusionOk="0">
                  <a:moveTo>
                    <a:pt x="0" y="1"/>
                  </a:moveTo>
                  <a:lnTo>
                    <a:pt x="0" y="3432"/>
                  </a:lnTo>
                  <a:cubicBezTo>
                    <a:pt x="0" y="5349"/>
                    <a:pt x="1553" y="6912"/>
                    <a:pt x="3470" y="6912"/>
                  </a:cubicBezTo>
                  <a:cubicBezTo>
                    <a:pt x="5387" y="6912"/>
                    <a:pt x="6950" y="5349"/>
                    <a:pt x="6950" y="3432"/>
                  </a:cubicBezTo>
                  <a:lnTo>
                    <a:pt x="6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7"/>
            <p:cNvSpPr/>
            <p:nvPr/>
          </p:nvSpPr>
          <p:spPr>
            <a:xfrm>
              <a:off x="6846623" y="2467762"/>
              <a:ext cx="160999" cy="153899"/>
            </a:xfrm>
            <a:custGeom>
              <a:avLst/>
              <a:gdLst/>
              <a:ahLst/>
              <a:cxnLst/>
              <a:rect l="l" t="t" r="r" b="b"/>
              <a:pathLst>
                <a:path w="6145" h="5874" extrusionOk="0">
                  <a:moveTo>
                    <a:pt x="2950" y="1"/>
                  </a:moveTo>
                  <a:cubicBezTo>
                    <a:pt x="1445" y="1"/>
                    <a:pt x="0" y="1171"/>
                    <a:pt x="0" y="2942"/>
                  </a:cubicBezTo>
                  <a:cubicBezTo>
                    <a:pt x="0" y="4706"/>
                    <a:pt x="1444" y="5874"/>
                    <a:pt x="2949" y="5874"/>
                  </a:cubicBezTo>
                  <a:cubicBezTo>
                    <a:pt x="3667" y="5874"/>
                    <a:pt x="4399" y="5607"/>
                    <a:pt x="4994" y="5012"/>
                  </a:cubicBezTo>
                  <a:cubicBezTo>
                    <a:pt x="6144" y="3862"/>
                    <a:pt x="6144" y="2012"/>
                    <a:pt x="4994" y="862"/>
                  </a:cubicBezTo>
                  <a:cubicBezTo>
                    <a:pt x="4400" y="267"/>
                    <a:pt x="3668" y="1"/>
                    <a:pt x="2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7"/>
            <p:cNvSpPr/>
            <p:nvPr/>
          </p:nvSpPr>
          <p:spPr>
            <a:xfrm>
              <a:off x="6846623" y="2636621"/>
              <a:ext cx="160999" cy="153794"/>
            </a:xfrm>
            <a:custGeom>
              <a:avLst/>
              <a:gdLst/>
              <a:ahLst/>
              <a:cxnLst/>
              <a:rect l="l" t="t" r="r" b="b"/>
              <a:pathLst>
                <a:path w="6145" h="5870" extrusionOk="0">
                  <a:moveTo>
                    <a:pt x="2944" y="0"/>
                  </a:moveTo>
                  <a:cubicBezTo>
                    <a:pt x="1442" y="0"/>
                    <a:pt x="0" y="1169"/>
                    <a:pt x="0" y="2938"/>
                  </a:cubicBezTo>
                  <a:cubicBezTo>
                    <a:pt x="0" y="4703"/>
                    <a:pt x="1444" y="5870"/>
                    <a:pt x="2949" y="5870"/>
                  </a:cubicBezTo>
                  <a:cubicBezTo>
                    <a:pt x="3667" y="5870"/>
                    <a:pt x="4399" y="5604"/>
                    <a:pt x="4994" y="5009"/>
                  </a:cubicBezTo>
                  <a:cubicBezTo>
                    <a:pt x="6144" y="3858"/>
                    <a:pt x="6144" y="2008"/>
                    <a:pt x="4994" y="868"/>
                  </a:cubicBezTo>
                  <a:cubicBezTo>
                    <a:pt x="4398" y="269"/>
                    <a:pt x="3664" y="0"/>
                    <a:pt x="2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7"/>
            <p:cNvSpPr/>
            <p:nvPr/>
          </p:nvSpPr>
          <p:spPr>
            <a:xfrm>
              <a:off x="6863941" y="2485552"/>
              <a:ext cx="118555" cy="118581"/>
            </a:xfrm>
            <a:custGeom>
              <a:avLst/>
              <a:gdLst/>
              <a:ahLst/>
              <a:cxnLst/>
              <a:rect l="l" t="t" r="r" b="b"/>
              <a:pathLst>
                <a:path w="4525" h="4526" extrusionOk="0">
                  <a:moveTo>
                    <a:pt x="403" y="1"/>
                  </a:moveTo>
                  <a:cubicBezTo>
                    <a:pt x="327" y="58"/>
                    <a:pt x="259" y="116"/>
                    <a:pt x="192" y="183"/>
                  </a:cubicBezTo>
                  <a:cubicBezTo>
                    <a:pt x="125" y="250"/>
                    <a:pt x="58" y="317"/>
                    <a:pt x="1" y="394"/>
                  </a:cubicBezTo>
                  <a:lnTo>
                    <a:pt x="4132" y="4525"/>
                  </a:lnTo>
                  <a:cubicBezTo>
                    <a:pt x="4199" y="4458"/>
                    <a:pt x="4276" y="4400"/>
                    <a:pt x="4333" y="4333"/>
                  </a:cubicBezTo>
                  <a:cubicBezTo>
                    <a:pt x="4410" y="4257"/>
                    <a:pt x="4467" y="4199"/>
                    <a:pt x="4525" y="4122"/>
                  </a:cubicBezTo>
                  <a:lnTo>
                    <a:pt x="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7"/>
            <p:cNvSpPr/>
            <p:nvPr/>
          </p:nvSpPr>
          <p:spPr>
            <a:xfrm>
              <a:off x="6863941" y="2654332"/>
              <a:ext cx="118555" cy="118555"/>
            </a:xfrm>
            <a:custGeom>
              <a:avLst/>
              <a:gdLst/>
              <a:ahLst/>
              <a:cxnLst/>
              <a:rect l="l" t="t" r="r" b="b"/>
              <a:pathLst>
                <a:path w="4525" h="4525" extrusionOk="0">
                  <a:moveTo>
                    <a:pt x="4132" y="0"/>
                  </a:moveTo>
                  <a:lnTo>
                    <a:pt x="1" y="4122"/>
                  </a:lnTo>
                  <a:cubicBezTo>
                    <a:pt x="58" y="4198"/>
                    <a:pt x="125" y="4266"/>
                    <a:pt x="192" y="4333"/>
                  </a:cubicBezTo>
                  <a:cubicBezTo>
                    <a:pt x="259" y="4400"/>
                    <a:pt x="327" y="4457"/>
                    <a:pt x="403" y="4524"/>
                  </a:cubicBezTo>
                  <a:lnTo>
                    <a:pt x="4525" y="393"/>
                  </a:lnTo>
                  <a:cubicBezTo>
                    <a:pt x="4467" y="316"/>
                    <a:pt x="4400" y="249"/>
                    <a:pt x="4333" y="192"/>
                  </a:cubicBezTo>
                  <a:cubicBezTo>
                    <a:pt x="4276" y="125"/>
                    <a:pt x="4199" y="58"/>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7"/>
          <p:cNvGrpSpPr/>
          <p:nvPr/>
        </p:nvGrpSpPr>
        <p:grpSpPr>
          <a:xfrm>
            <a:off x="8424052" y="161319"/>
            <a:ext cx="575113" cy="493501"/>
            <a:chOff x="6202705" y="1525453"/>
            <a:chExt cx="364180" cy="312461"/>
          </a:xfrm>
        </p:grpSpPr>
        <p:sp>
          <p:nvSpPr>
            <p:cNvPr id="783" name="Google Shape;783;p47"/>
            <p:cNvSpPr/>
            <p:nvPr/>
          </p:nvSpPr>
          <p:spPr>
            <a:xfrm>
              <a:off x="6407615" y="1616891"/>
              <a:ext cx="159270" cy="221023"/>
            </a:xfrm>
            <a:custGeom>
              <a:avLst/>
              <a:gdLst/>
              <a:ahLst/>
              <a:cxnLst/>
              <a:rect l="l" t="t" r="r" b="b"/>
              <a:pathLst>
                <a:path w="6079" h="8436" extrusionOk="0">
                  <a:moveTo>
                    <a:pt x="2455" y="0"/>
                  </a:moveTo>
                  <a:cubicBezTo>
                    <a:pt x="1707" y="0"/>
                    <a:pt x="528" y="575"/>
                    <a:pt x="471" y="1313"/>
                  </a:cubicBezTo>
                  <a:lnTo>
                    <a:pt x="375" y="2406"/>
                  </a:lnTo>
                  <a:cubicBezTo>
                    <a:pt x="816" y="2914"/>
                    <a:pt x="1458" y="3412"/>
                    <a:pt x="2273" y="3422"/>
                  </a:cubicBezTo>
                  <a:lnTo>
                    <a:pt x="2254" y="4649"/>
                  </a:lnTo>
                  <a:cubicBezTo>
                    <a:pt x="1535" y="4639"/>
                    <a:pt x="825" y="4409"/>
                    <a:pt x="250" y="3988"/>
                  </a:cubicBezTo>
                  <a:lnTo>
                    <a:pt x="97" y="6393"/>
                  </a:lnTo>
                  <a:cubicBezTo>
                    <a:pt x="1" y="7486"/>
                    <a:pt x="873" y="8435"/>
                    <a:pt x="1976" y="8435"/>
                  </a:cubicBezTo>
                  <a:lnTo>
                    <a:pt x="5493" y="8435"/>
                  </a:lnTo>
                  <a:cubicBezTo>
                    <a:pt x="5819" y="8435"/>
                    <a:pt x="6078" y="8148"/>
                    <a:pt x="6030" y="7822"/>
                  </a:cubicBezTo>
                  <a:cubicBezTo>
                    <a:pt x="5599" y="4620"/>
                    <a:pt x="5196" y="1534"/>
                    <a:pt x="3241" y="240"/>
                  </a:cubicBezTo>
                  <a:cubicBezTo>
                    <a:pt x="3011" y="86"/>
                    <a:pt x="2733" y="0"/>
                    <a:pt x="2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7"/>
            <p:cNvSpPr/>
            <p:nvPr/>
          </p:nvSpPr>
          <p:spPr>
            <a:xfrm>
              <a:off x="6202705" y="1616891"/>
              <a:ext cx="158982" cy="221023"/>
            </a:xfrm>
            <a:custGeom>
              <a:avLst/>
              <a:gdLst/>
              <a:ahLst/>
              <a:cxnLst/>
              <a:rect l="l" t="t" r="r" b="b"/>
              <a:pathLst>
                <a:path w="6068" h="8436" extrusionOk="0">
                  <a:moveTo>
                    <a:pt x="3614" y="0"/>
                  </a:moveTo>
                  <a:cubicBezTo>
                    <a:pt x="3336" y="0"/>
                    <a:pt x="3058" y="86"/>
                    <a:pt x="2828" y="240"/>
                  </a:cubicBezTo>
                  <a:cubicBezTo>
                    <a:pt x="873" y="1534"/>
                    <a:pt x="470" y="4630"/>
                    <a:pt x="39" y="7822"/>
                  </a:cubicBezTo>
                  <a:cubicBezTo>
                    <a:pt x="0" y="8148"/>
                    <a:pt x="250" y="8435"/>
                    <a:pt x="575" y="8435"/>
                  </a:cubicBezTo>
                  <a:lnTo>
                    <a:pt x="4093" y="8435"/>
                  </a:lnTo>
                  <a:cubicBezTo>
                    <a:pt x="5196" y="8435"/>
                    <a:pt x="6068" y="7486"/>
                    <a:pt x="5982" y="6393"/>
                  </a:cubicBezTo>
                  <a:lnTo>
                    <a:pt x="5828" y="3901"/>
                  </a:lnTo>
                  <a:cubicBezTo>
                    <a:pt x="5291" y="4294"/>
                    <a:pt x="4620" y="4668"/>
                    <a:pt x="3825" y="4678"/>
                  </a:cubicBezTo>
                  <a:lnTo>
                    <a:pt x="3806" y="3422"/>
                  </a:lnTo>
                  <a:cubicBezTo>
                    <a:pt x="4611" y="3412"/>
                    <a:pt x="5253" y="2914"/>
                    <a:pt x="5694" y="2406"/>
                  </a:cubicBezTo>
                  <a:lnTo>
                    <a:pt x="5598" y="1323"/>
                  </a:lnTo>
                  <a:cubicBezTo>
                    <a:pt x="5541" y="575"/>
                    <a:pt x="4362" y="0"/>
                    <a:pt x="3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a:off x="6288327" y="1690958"/>
              <a:ext cx="28165" cy="64321"/>
            </a:xfrm>
            <a:custGeom>
              <a:avLst/>
              <a:gdLst/>
              <a:ahLst/>
              <a:cxnLst/>
              <a:rect l="l" t="t" r="r" b="b"/>
              <a:pathLst>
                <a:path w="1075" h="2455" extrusionOk="0">
                  <a:moveTo>
                    <a:pt x="538" y="1"/>
                  </a:moveTo>
                  <a:cubicBezTo>
                    <a:pt x="241" y="1"/>
                    <a:pt x="1" y="547"/>
                    <a:pt x="1" y="1228"/>
                  </a:cubicBezTo>
                  <a:cubicBezTo>
                    <a:pt x="1" y="1899"/>
                    <a:pt x="241" y="2455"/>
                    <a:pt x="538" y="2455"/>
                  </a:cubicBezTo>
                  <a:cubicBezTo>
                    <a:pt x="835" y="2455"/>
                    <a:pt x="1074" y="1899"/>
                    <a:pt x="1074" y="1228"/>
                  </a:cubicBezTo>
                  <a:cubicBezTo>
                    <a:pt x="1074" y="547"/>
                    <a:pt x="835"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a:off x="6453072" y="1690958"/>
              <a:ext cx="28165" cy="64321"/>
            </a:xfrm>
            <a:custGeom>
              <a:avLst/>
              <a:gdLst/>
              <a:ahLst/>
              <a:cxnLst/>
              <a:rect l="l" t="t" r="r" b="b"/>
              <a:pathLst>
                <a:path w="1075" h="2455" extrusionOk="0">
                  <a:moveTo>
                    <a:pt x="538" y="1"/>
                  </a:moveTo>
                  <a:cubicBezTo>
                    <a:pt x="241" y="1"/>
                    <a:pt x="1" y="547"/>
                    <a:pt x="1" y="1228"/>
                  </a:cubicBezTo>
                  <a:cubicBezTo>
                    <a:pt x="1" y="1899"/>
                    <a:pt x="241" y="2455"/>
                    <a:pt x="538" y="2455"/>
                  </a:cubicBezTo>
                  <a:cubicBezTo>
                    <a:pt x="835" y="2455"/>
                    <a:pt x="1075" y="1899"/>
                    <a:pt x="1075" y="1228"/>
                  </a:cubicBezTo>
                  <a:cubicBezTo>
                    <a:pt x="1075" y="547"/>
                    <a:pt x="835"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6295086" y="1525453"/>
              <a:ext cx="177924" cy="246411"/>
            </a:xfrm>
            <a:custGeom>
              <a:avLst/>
              <a:gdLst/>
              <a:ahLst/>
              <a:cxnLst/>
              <a:rect l="l" t="t" r="r" b="b"/>
              <a:pathLst>
                <a:path w="6791" h="9405" extrusionOk="0">
                  <a:moveTo>
                    <a:pt x="3378" y="1"/>
                  </a:moveTo>
                  <a:cubicBezTo>
                    <a:pt x="3041" y="1"/>
                    <a:pt x="2772" y="275"/>
                    <a:pt x="2772" y="614"/>
                  </a:cubicBezTo>
                  <a:lnTo>
                    <a:pt x="2772" y="4698"/>
                  </a:lnTo>
                  <a:cubicBezTo>
                    <a:pt x="2772" y="4889"/>
                    <a:pt x="2724" y="5072"/>
                    <a:pt x="2619" y="5235"/>
                  </a:cubicBezTo>
                  <a:cubicBezTo>
                    <a:pt x="2475" y="5474"/>
                    <a:pt x="2312" y="5695"/>
                    <a:pt x="2130" y="5906"/>
                  </a:cubicBezTo>
                  <a:cubicBezTo>
                    <a:pt x="1967" y="6097"/>
                    <a:pt x="1785" y="6260"/>
                    <a:pt x="1583" y="6414"/>
                  </a:cubicBezTo>
                  <a:cubicBezTo>
                    <a:pt x="1468" y="6509"/>
                    <a:pt x="1325" y="6557"/>
                    <a:pt x="1171" y="6567"/>
                  </a:cubicBezTo>
                  <a:lnTo>
                    <a:pt x="1085" y="6567"/>
                  </a:lnTo>
                  <a:cubicBezTo>
                    <a:pt x="769" y="6509"/>
                    <a:pt x="519" y="6279"/>
                    <a:pt x="443" y="5973"/>
                  </a:cubicBezTo>
                  <a:cubicBezTo>
                    <a:pt x="415" y="5864"/>
                    <a:pt x="333" y="5816"/>
                    <a:pt x="249" y="5816"/>
                  </a:cubicBezTo>
                  <a:cubicBezTo>
                    <a:pt x="126" y="5816"/>
                    <a:pt x="0" y="5918"/>
                    <a:pt x="40" y="6078"/>
                  </a:cubicBezTo>
                  <a:cubicBezTo>
                    <a:pt x="126" y="6423"/>
                    <a:pt x="356" y="6711"/>
                    <a:pt x="663" y="6874"/>
                  </a:cubicBezTo>
                  <a:cubicBezTo>
                    <a:pt x="606" y="6883"/>
                    <a:pt x="548" y="6893"/>
                    <a:pt x="491" y="6902"/>
                  </a:cubicBezTo>
                  <a:cubicBezTo>
                    <a:pt x="347" y="6922"/>
                    <a:pt x="241" y="7037"/>
                    <a:pt x="241" y="7180"/>
                  </a:cubicBezTo>
                  <a:lnTo>
                    <a:pt x="241" y="7679"/>
                  </a:lnTo>
                  <a:cubicBezTo>
                    <a:pt x="241" y="7930"/>
                    <a:pt x="445" y="8127"/>
                    <a:pt x="689" y="8127"/>
                  </a:cubicBezTo>
                  <a:cubicBezTo>
                    <a:pt x="715" y="8127"/>
                    <a:pt x="742" y="8124"/>
                    <a:pt x="769" y="8120"/>
                  </a:cubicBezTo>
                  <a:lnTo>
                    <a:pt x="769" y="8120"/>
                  </a:lnTo>
                  <a:cubicBezTo>
                    <a:pt x="769" y="8264"/>
                    <a:pt x="759" y="8877"/>
                    <a:pt x="270" y="8992"/>
                  </a:cubicBezTo>
                  <a:cubicBezTo>
                    <a:pt x="165" y="9021"/>
                    <a:pt x="88" y="9117"/>
                    <a:pt x="107" y="9232"/>
                  </a:cubicBezTo>
                  <a:cubicBezTo>
                    <a:pt x="126" y="9327"/>
                    <a:pt x="213" y="9404"/>
                    <a:pt x="308" y="9404"/>
                  </a:cubicBezTo>
                  <a:lnTo>
                    <a:pt x="356" y="9404"/>
                  </a:lnTo>
                  <a:cubicBezTo>
                    <a:pt x="1066" y="9241"/>
                    <a:pt x="1200" y="8465"/>
                    <a:pt x="1181" y="8072"/>
                  </a:cubicBezTo>
                  <a:cubicBezTo>
                    <a:pt x="1171" y="8043"/>
                    <a:pt x="1190" y="8024"/>
                    <a:pt x="1209" y="8014"/>
                  </a:cubicBezTo>
                  <a:cubicBezTo>
                    <a:pt x="1861" y="7794"/>
                    <a:pt x="2456" y="7401"/>
                    <a:pt x="2916" y="6893"/>
                  </a:cubicBezTo>
                  <a:cubicBezTo>
                    <a:pt x="3045" y="6759"/>
                    <a:pt x="3215" y="6692"/>
                    <a:pt x="3385" y="6692"/>
                  </a:cubicBezTo>
                  <a:cubicBezTo>
                    <a:pt x="3556" y="6692"/>
                    <a:pt x="3726" y="6759"/>
                    <a:pt x="3855" y="6893"/>
                  </a:cubicBezTo>
                  <a:cubicBezTo>
                    <a:pt x="4315" y="7401"/>
                    <a:pt x="4900" y="7784"/>
                    <a:pt x="5542" y="8014"/>
                  </a:cubicBezTo>
                  <a:cubicBezTo>
                    <a:pt x="5561" y="8014"/>
                    <a:pt x="5580" y="8043"/>
                    <a:pt x="5580" y="8062"/>
                  </a:cubicBezTo>
                  <a:cubicBezTo>
                    <a:pt x="5552" y="8455"/>
                    <a:pt x="5695" y="9232"/>
                    <a:pt x="6395" y="9395"/>
                  </a:cubicBezTo>
                  <a:cubicBezTo>
                    <a:pt x="6405" y="9399"/>
                    <a:pt x="6412" y="9402"/>
                    <a:pt x="6419" y="9402"/>
                  </a:cubicBezTo>
                  <a:cubicBezTo>
                    <a:pt x="6426" y="9402"/>
                    <a:pt x="6434" y="9399"/>
                    <a:pt x="6443" y="9395"/>
                  </a:cubicBezTo>
                  <a:cubicBezTo>
                    <a:pt x="6549" y="9395"/>
                    <a:pt x="6635" y="9327"/>
                    <a:pt x="6644" y="9222"/>
                  </a:cubicBezTo>
                  <a:cubicBezTo>
                    <a:pt x="6664" y="9117"/>
                    <a:pt x="6596" y="9011"/>
                    <a:pt x="6481" y="8982"/>
                  </a:cubicBezTo>
                  <a:cubicBezTo>
                    <a:pt x="6002" y="8867"/>
                    <a:pt x="5983" y="8254"/>
                    <a:pt x="5993" y="8120"/>
                  </a:cubicBezTo>
                  <a:lnTo>
                    <a:pt x="6012" y="8120"/>
                  </a:lnTo>
                  <a:cubicBezTo>
                    <a:pt x="6034" y="8123"/>
                    <a:pt x="6056" y="8124"/>
                    <a:pt x="6077" y="8124"/>
                  </a:cubicBezTo>
                  <a:cubicBezTo>
                    <a:pt x="6326" y="8124"/>
                    <a:pt x="6529" y="7926"/>
                    <a:pt x="6529" y="7679"/>
                  </a:cubicBezTo>
                  <a:lnTo>
                    <a:pt x="6529" y="7171"/>
                  </a:lnTo>
                  <a:cubicBezTo>
                    <a:pt x="6539" y="7037"/>
                    <a:pt x="6434" y="6912"/>
                    <a:pt x="6290" y="6893"/>
                  </a:cubicBezTo>
                  <a:cubicBezTo>
                    <a:pt x="6232" y="6883"/>
                    <a:pt x="6165" y="6874"/>
                    <a:pt x="6108" y="6864"/>
                  </a:cubicBezTo>
                  <a:cubicBezTo>
                    <a:pt x="6424" y="6701"/>
                    <a:pt x="6664" y="6414"/>
                    <a:pt x="6750" y="6078"/>
                  </a:cubicBezTo>
                  <a:cubicBezTo>
                    <a:pt x="6790" y="5916"/>
                    <a:pt x="6660" y="5810"/>
                    <a:pt x="6536" y="5810"/>
                  </a:cubicBezTo>
                  <a:cubicBezTo>
                    <a:pt x="6454" y="5810"/>
                    <a:pt x="6374" y="5856"/>
                    <a:pt x="6347" y="5963"/>
                  </a:cubicBezTo>
                  <a:cubicBezTo>
                    <a:pt x="6271" y="6289"/>
                    <a:pt x="6002" y="6538"/>
                    <a:pt x="5667" y="6577"/>
                  </a:cubicBezTo>
                  <a:lnTo>
                    <a:pt x="5590" y="6577"/>
                  </a:lnTo>
                  <a:cubicBezTo>
                    <a:pt x="5456" y="6557"/>
                    <a:pt x="5331" y="6500"/>
                    <a:pt x="5216" y="6423"/>
                  </a:cubicBezTo>
                  <a:cubicBezTo>
                    <a:pt x="4804" y="6088"/>
                    <a:pt x="4459" y="5695"/>
                    <a:pt x="4181" y="5244"/>
                  </a:cubicBezTo>
                  <a:cubicBezTo>
                    <a:pt x="4085" y="5081"/>
                    <a:pt x="4028" y="4889"/>
                    <a:pt x="4028" y="4698"/>
                  </a:cubicBezTo>
                  <a:lnTo>
                    <a:pt x="4028" y="614"/>
                  </a:lnTo>
                  <a:cubicBezTo>
                    <a:pt x="4028" y="269"/>
                    <a:pt x="3759" y="1"/>
                    <a:pt x="3414" y="1"/>
                  </a:cubicBezTo>
                  <a:lnTo>
                    <a:pt x="3395" y="1"/>
                  </a:lnTo>
                  <a:cubicBezTo>
                    <a:pt x="3389" y="1"/>
                    <a:pt x="3383" y="1"/>
                    <a:pt x="3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47"/>
          <p:cNvGrpSpPr/>
          <p:nvPr/>
        </p:nvGrpSpPr>
        <p:grpSpPr>
          <a:xfrm>
            <a:off x="326571" y="303337"/>
            <a:ext cx="576685" cy="428038"/>
            <a:chOff x="7955145" y="2019192"/>
            <a:chExt cx="365176" cy="271013"/>
          </a:xfrm>
        </p:grpSpPr>
        <p:sp>
          <p:nvSpPr>
            <p:cNvPr id="789" name="Google Shape;789;p47"/>
            <p:cNvSpPr/>
            <p:nvPr/>
          </p:nvSpPr>
          <p:spPr>
            <a:xfrm>
              <a:off x="7977729" y="2019192"/>
              <a:ext cx="320243" cy="271013"/>
            </a:xfrm>
            <a:custGeom>
              <a:avLst/>
              <a:gdLst/>
              <a:ahLst/>
              <a:cxnLst/>
              <a:rect l="l" t="t" r="r" b="b"/>
              <a:pathLst>
                <a:path w="12223" h="10344" extrusionOk="0">
                  <a:moveTo>
                    <a:pt x="8676" y="1"/>
                  </a:moveTo>
                  <a:cubicBezTo>
                    <a:pt x="7707" y="1"/>
                    <a:pt x="6778" y="394"/>
                    <a:pt x="6107" y="1103"/>
                  </a:cubicBezTo>
                  <a:cubicBezTo>
                    <a:pt x="5428" y="385"/>
                    <a:pt x="4496" y="5"/>
                    <a:pt x="3546" y="5"/>
                  </a:cubicBezTo>
                  <a:cubicBezTo>
                    <a:pt x="3101" y="5"/>
                    <a:pt x="2653" y="88"/>
                    <a:pt x="2225" y="260"/>
                  </a:cubicBezTo>
                  <a:cubicBezTo>
                    <a:pt x="883" y="796"/>
                    <a:pt x="1" y="2100"/>
                    <a:pt x="1" y="3547"/>
                  </a:cubicBezTo>
                  <a:cubicBezTo>
                    <a:pt x="1" y="5541"/>
                    <a:pt x="1372" y="6921"/>
                    <a:pt x="2570" y="7909"/>
                  </a:cubicBezTo>
                  <a:cubicBezTo>
                    <a:pt x="3087" y="8330"/>
                    <a:pt x="3624" y="8733"/>
                    <a:pt x="4180" y="9097"/>
                  </a:cubicBezTo>
                  <a:lnTo>
                    <a:pt x="6107" y="10343"/>
                  </a:lnTo>
                  <a:lnTo>
                    <a:pt x="8033" y="9097"/>
                  </a:lnTo>
                  <a:cubicBezTo>
                    <a:pt x="8589" y="8733"/>
                    <a:pt x="9126" y="8340"/>
                    <a:pt x="9644" y="7909"/>
                  </a:cubicBezTo>
                  <a:cubicBezTo>
                    <a:pt x="10842" y="6931"/>
                    <a:pt x="12222" y="5531"/>
                    <a:pt x="12222" y="3547"/>
                  </a:cubicBezTo>
                  <a:cubicBezTo>
                    <a:pt x="12222" y="1889"/>
                    <a:pt x="11072" y="451"/>
                    <a:pt x="9452" y="87"/>
                  </a:cubicBezTo>
                  <a:cubicBezTo>
                    <a:pt x="9193" y="30"/>
                    <a:pt x="8934" y="1"/>
                    <a:pt x="8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8182220" y="2122917"/>
              <a:ext cx="138100" cy="76373"/>
            </a:xfrm>
            <a:custGeom>
              <a:avLst/>
              <a:gdLst/>
              <a:ahLst/>
              <a:cxnLst/>
              <a:rect l="l" t="t" r="r" b="b"/>
              <a:pathLst>
                <a:path w="5271" h="2915" extrusionOk="0">
                  <a:moveTo>
                    <a:pt x="2059" y="1"/>
                  </a:moveTo>
                  <a:cubicBezTo>
                    <a:pt x="1983" y="10"/>
                    <a:pt x="1915" y="68"/>
                    <a:pt x="1887" y="144"/>
                  </a:cubicBezTo>
                  <a:lnTo>
                    <a:pt x="1244" y="2138"/>
                  </a:lnTo>
                  <a:lnTo>
                    <a:pt x="449" y="326"/>
                  </a:lnTo>
                  <a:cubicBezTo>
                    <a:pt x="408" y="239"/>
                    <a:pt x="336" y="202"/>
                    <a:pt x="264" y="202"/>
                  </a:cubicBezTo>
                  <a:cubicBezTo>
                    <a:pt x="132" y="202"/>
                    <a:pt x="0" y="328"/>
                    <a:pt x="75" y="489"/>
                  </a:cubicBezTo>
                  <a:lnTo>
                    <a:pt x="1081" y="2799"/>
                  </a:lnTo>
                  <a:cubicBezTo>
                    <a:pt x="1120" y="2867"/>
                    <a:pt x="1187" y="2914"/>
                    <a:pt x="1273" y="2914"/>
                  </a:cubicBezTo>
                  <a:lnTo>
                    <a:pt x="1283" y="2914"/>
                  </a:lnTo>
                  <a:cubicBezTo>
                    <a:pt x="1359" y="2905"/>
                    <a:pt x="1436" y="2847"/>
                    <a:pt x="1465" y="2771"/>
                  </a:cubicBezTo>
                  <a:lnTo>
                    <a:pt x="2117" y="739"/>
                  </a:lnTo>
                  <a:lnTo>
                    <a:pt x="2653" y="1812"/>
                  </a:lnTo>
                  <a:cubicBezTo>
                    <a:pt x="2682" y="1879"/>
                    <a:pt x="2759" y="1927"/>
                    <a:pt x="2836" y="1927"/>
                  </a:cubicBezTo>
                  <a:lnTo>
                    <a:pt x="5002" y="1927"/>
                  </a:lnTo>
                  <a:cubicBezTo>
                    <a:pt x="5270" y="1927"/>
                    <a:pt x="5270" y="1525"/>
                    <a:pt x="5002" y="1525"/>
                  </a:cubicBezTo>
                  <a:lnTo>
                    <a:pt x="2960" y="1525"/>
                  </a:lnTo>
                  <a:lnTo>
                    <a:pt x="2260" y="116"/>
                  </a:lnTo>
                  <a:cubicBezTo>
                    <a:pt x="2222" y="39"/>
                    <a:pt x="2145" y="1"/>
                    <a:pt x="2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a:off x="7955145" y="2085504"/>
              <a:ext cx="234123" cy="125341"/>
            </a:xfrm>
            <a:custGeom>
              <a:avLst/>
              <a:gdLst/>
              <a:ahLst/>
              <a:cxnLst/>
              <a:rect l="l" t="t" r="r" b="b"/>
              <a:pathLst>
                <a:path w="8936" h="4784" extrusionOk="0">
                  <a:moveTo>
                    <a:pt x="8205" y="0"/>
                  </a:moveTo>
                  <a:cubicBezTo>
                    <a:pt x="8129" y="0"/>
                    <a:pt x="8052" y="48"/>
                    <a:pt x="8023" y="125"/>
                  </a:cubicBezTo>
                  <a:lnTo>
                    <a:pt x="7074" y="2483"/>
                  </a:lnTo>
                  <a:lnTo>
                    <a:pt x="6279" y="1131"/>
                  </a:lnTo>
                  <a:cubicBezTo>
                    <a:pt x="6244" y="1071"/>
                    <a:pt x="6171" y="1034"/>
                    <a:pt x="6101" y="1034"/>
                  </a:cubicBezTo>
                  <a:cubicBezTo>
                    <a:pt x="6093" y="1034"/>
                    <a:pt x="6085" y="1035"/>
                    <a:pt x="6077" y="1036"/>
                  </a:cubicBezTo>
                  <a:cubicBezTo>
                    <a:pt x="6001" y="1045"/>
                    <a:pt x="5934" y="1103"/>
                    <a:pt x="5905" y="1179"/>
                  </a:cubicBezTo>
                  <a:lnTo>
                    <a:pt x="5100" y="3911"/>
                  </a:lnTo>
                  <a:lnTo>
                    <a:pt x="4064" y="863"/>
                  </a:lnTo>
                  <a:cubicBezTo>
                    <a:pt x="4036" y="786"/>
                    <a:pt x="3969" y="738"/>
                    <a:pt x="3882" y="729"/>
                  </a:cubicBezTo>
                  <a:cubicBezTo>
                    <a:pt x="3806" y="729"/>
                    <a:pt x="3729" y="777"/>
                    <a:pt x="3691" y="853"/>
                  </a:cubicBezTo>
                  <a:lnTo>
                    <a:pt x="2665" y="2953"/>
                  </a:lnTo>
                  <a:lnTo>
                    <a:pt x="269" y="2953"/>
                  </a:lnTo>
                  <a:cubicBezTo>
                    <a:pt x="0" y="2953"/>
                    <a:pt x="0" y="3355"/>
                    <a:pt x="269" y="3355"/>
                  </a:cubicBezTo>
                  <a:lnTo>
                    <a:pt x="2790" y="3355"/>
                  </a:lnTo>
                  <a:cubicBezTo>
                    <a:pt x="2866" y="3355"/>
                    <a:pt x="2943" y="3307"/>
                    <a:pt x="2972" y="3240"/>
                  </a:cubicBezTo>
                  <a:lnTo>
                    <a:pt x="3844" y="1457"/>
                  </a:lnTo>
                  <a:lnTo>
                    <a:pt x="4917" y="4640"/>
                  </a:lnTo>
                  <a:cubicBezTo>
                    <a:pt x="4946" y="4716"/>
                    <a:pt x="5023" y="4774"/>
                    <a:pt x="5109" y="4774"/>
                  </a:cubicBezTo>
                  <a:cubicBezTo>
                    <a:pt x="5109" y="4774"/>
                    <a:pt x="5109" y="4783"/>
                    <a:pt x="5109" y="4783"/>
                  </a:cubicBezTo>
                  <a:cubicBezTo>
                    <a:pt x="5205" y="4774"/>
                    <a:pt x="5282" y="4716"/>
                    <a:pt x="5301" y="4640"/>
                  </a:cubicBezTo>
                  <a:lnTo>
                    <a:pt x="6154" y="1726"/>
                  </a:lnTo>
                  <a:lnTo>
                    <a:pt x="6930" y="3020"/>
                  </a:lnTo>
                  <a:cubicBezTo>
                    <a:pt x="6969" y="3087"/>
                    <a:pt x="7045" y="3125"/>
                    <a:pt x="7113" y="3125"/>
                  </a:cubicBezTo>
                  <a:cubicBezTo>
                    <a:pt x="7189" y="3116"/>
                    <a:pt x="7256" y="3068"/>
                    <a:pt x="7285" y="3000"/>
                  </a:cubicBezTo>
                  <a:lnTo>
                    <a:pt x="8215" y="729"/>
                  </a:lnTo>
                  <a:lnTo>
                    <a:pt x="8493" y="1352"/>
                  </a:lnTo>
                  <a:cubicBezTo>
                    <a:pt x="8530" y="1439"/>
                    <a:pt x="8600" y="1476"/>
                    <a:pt x="8671" y="1476"/>
                  </a:cubicBezTo>
                  <a:cubicBezTo>
                    <a:pt x="8802" y="1476"/>
                    <a:pt x="8935" y="1351"/>
                    <a:pt x="8867" y="1189"/>
                  </a:cubicBezTo>
                  <a:lnTo>
                    <a:pt x="8397" y="125"/>
                  </a:lnTo>
                  <a:cubicBezTo>
                    <a:pt x="8368" y="48"/>
                    <a:pt x="8292" y="0"/>
                    <a:pt x="8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0790C9D-9058-4E06-92BD-E6827B7335BA}"/>
              </a:ext>
            </a:extLst>
          </p:cNvPr>
          <p:cNvSpPr>
            <a:spLocks noGrp="1"/>
          </p:cNvSpPr>
          <p:nvPr>
            <p:ph type="subTitle" idx="1"/>
          </p:nvPr>
        </p:nvSpPr>
        <p:spPr>
          <a:xfrm>
            <a:off x="867964" y="1081782"/>
            <a:ext cx="7807152" cy="3839716"/>
          </a:xfrm>
        </p:spPr>
        <p:txBody>
          <a:bodyPr/>
          <a:lstStyle/>
          <a:p>
            <a:r>
              <a:rPr lang="en-IN" dirty="0">
                <a:effectLst>
                  <a:outerShdw blurRad="38100" dist="38100" dir="2700000" algn="tl">
                    <a:srgbClr val="000000">
                      <a:alpha val="43137"/>
                    </a:srgbClr>
                  </a:outerShdw>
                </a:effectLst>
              </a:rPr>
              <a:t>Certainly! Here are some foundational references for HTML, CSS, and JavaScript:</a:t>
            </a:r>
          </a:p>
          <a:p>
            <a:endParaRPr lang="en-IN" dirty="0">
              <a:effectLst>
                <a:outerShdw blurRad="38100" dist="38100" dir="2700000" algn="tl">
                  <a:srgbClr val="000000">
                    <a:alpha val="43137"/>
                  </a:srgbClr>
                </a:outerShdw>
              </a:effectLst>
            </a:endParaRPr>
          </a:p>
          <a:p>
            <a:r>
              <a:rPr lang="en-IN" dirty="0">
                <a:effectLst>
                  <a:outerShdw blurRad="38100" dist="38100" dir="2700000" algn="tl">
                    <a:srgbClr val="000000">
                      <a:alpha val="43137"/>
                    </a:srgbClr>
                  </a:outerShdw>
                </a:effectLst>
              </a:rPr>
              <a:t>1. HTML (Hypertext Markup Language):</a:t>
            </a:r>
          </a:p>
          <a:p>
            <a:r>
              <a:rPr lang="en-IN" dirty="0">
                <a:effectLst>
                  <a:outerShdw blurRad="38100" dist="38100" dir="2700000" algn="tl">
                    <a:srgbClr val="000000">
                      <a:alpha val="43137"/>
                    </a:srgbClr>
                  </a:outerShdw>
                </a:effectLst>
              </a:rPr>
              <a:t>   - [Mozilla Developer Network (MDN) HTML Reference](https://developer.mozilla.org/en-US/docs/Web/HTML)</a:t>
            </a:r>
          </a:p>
          <a:p>
            <a:r>
              <a:rPr lang="en-IN" dirty="0">
                <a:effectLst>
                  <a:outerShdw blurRad="38100" dist="38100" dir="2700000" algn="tl">
                    <a:srgbClr val="000000">
                      <a:alpha val="43137"/>
                    </a:srgbClr>
                  </a:outerShdw>
                </a:effectLst>
              </a:rPr>
              <a:t>     - MDN provides comprehensive documentation on HTML elements, attributes, and best practices.</a:t>
            </a:r>
          </a:p>
          <a:p>
            <a:endParaRPr lang="en-IN" dirty="0">
              <a:effectLst>
                <a:outerShdw blurRad="38100" dist="38100" dir="2700000" algn="tl">
                  <a:srgbClr val="000000">
                    <a:alpha val="43137"/>
                  </a:srgbClr>
                </a:outerShdw>
              </a:effectLst>
            </a:endParaRPr>
          </a:p>
          <a:p>
            <a:r>
              <a:rPr lang="en-IN" dirty="0">
                <a:effectLst>
                  <a:outerShdw blurRad="38100" dist="38100" dir="2700000" algn="tl">
                    <a:srgbClr val="000000">
                      <a:alpha val="43137"/>
                    </a:srgbClr>
                  </a:outerShdw>
                </a:effectLst>
              </a:rPr>
              <a:t>2. CSS (Cascading Style Sheets):</a:t>
            </a:r>
          </a:p>
          <a:p>
            <a:r>
              <a:rPr lang="en-IN" dirty="0">
                <a:effectLst>
                  <a:outerShdw blurRad="38100" dist="38100" dir="2700000" algn="tl">
                    <a:srgbClr val="000000">
                      <a:alpha val="43137"/>
                    </a:srgbClr>
                  </a:outerShdw>
                </a:effectLst>
              </a:rPr>
              <a:t>   - [Mozilla Developer Network (MDN) CSS Reference](https://developer.mozilla.org/en-US/docs/Web/CSS)</a:t>
            </a:r>
          </a:p>
          <a:p>
            <a:r>
              <a:rPr lang="en-IN" dirty="0">
                <a:effectLst>
                  <a:outerShdw blurRad="38100" dist="38100" dir="2700000" algn="tl">
                    <a:srgbClr val="000000">
                      <a:alpha val="43137"/>
                    </a:srgbClr>
                  </a:outerShdw>
                </a:effectLst>
              </a:rPr>
              <a:t>     - MDN offers detailed explanations of CSS properties, selectors, and layout techniques.</a:t>
            </a:r>
          </a:p>
          <a:p>
            <a:endParaRPr lang="en-IN" dirty="0">
              <a:effectLst>
                <a:outerShdw blurRad="38100" dist="38100" dir="2700000" algn="tl">
                  <a:srgbClr val="000000">
                    <a:alpha val="43137"/>
                  </a:srgbClr>
                </a:outerShdw>
              </a:effectLst>
            </a:endParaRPr>
          </a:p>
          <a:p>
            <a:r>
              <a:rPr lang="en-IN" dirty="0">
                <a:effectLst>
                  <a:outerShdw blurRad="38100" dist="38100" dir="2700000" algn="tl">
                    <a:srgbClr val="000000">
                      <a:alpha val="43137"/>
                    </a:srgbClr>
                  </a:outerShdw>
                </a:effectLst>
              </a:rPr>
              <a:t>3. JavaScript:</a:t>
            </a:r>
          </a:p>
          <a:p>
            <a:r>
              <a:rPr lang="en-IN" dirty="0">
                <a:effectLst>
                  <a:outerShdw blurRad="38100" dist="38100" dir="2700000" algn="tl">
                    <a:srgbClr val="000000">
                      <a:alpha val="43137"/>
                    </a:srgbClr>
                  </a:outerShdw>
                </a:effectLst>
              </a:rPr>
              <a:t>   - [Mozilla Developer Network (MDN) JavaScript Reference](https://developer.mozilla.org/en-US/docs/Web/JavaScript)</a:t>
            </a:r>
          </a:p>
          <a:p>
            <a:r>
              <a:rPr lang="en-IN" dirty="0">
                <a:effectLst>
                  <a:outerShdw blurRad="38100" dist="38100" dir="2700000" algn="tl">
                    <a:srgbClr val="000000">
                      <a:alpha val="43137"/>
                    </a:srgbClr>
                  </a:outerShdw>
                </a:effectLst>
              </a:rPr>
              <a:t>     - MDN provides a wealth of information on JavaScript syntax, functions, objects, and APIs.</a:t>
            </a:r>
          </a:p>
          <a:p>
            <a:endParaRPr lang="en-IN" dirty="0">
              <a:effectLst>
                <a:outerShdw blurRad="38100" dist="38100" dir="2700000" algn="tl">
                  <a:srgbClr val="000000">
                    <a:alpha val="43137"/>
                  </a:srgbClr>
                </a:outerShdw>
              </a:effectLst>
            </a:endParaRPr>
          </a:p>
          <a:p>
            <a:r>
              <a:rPr lang="en-IN" dirty="0">
                <a:effectLst>
                  <a:outerShdw blurRad="38100" dist="38100" dir="2700000" algn="tl">
                    <a:srgbClr val="000000">
                      <a:alpha val="43137"/>
                    </a:srgbClr>
                  </a:outerShdw>
                </a:effectLst>
              </a:rPr>
              <a:t>5. HTML5 Doctor:</a:t>
            </a:r>
          </a:p>
          <a:p>
            <a:r>
              <a:rPr lang="en-IN" dirty="0">
                <a:effectLst>
                  <a:outerShdw blurRad="38100" dist="38100" dir="2700000" algn="tl">
                    <a:srgbClr val="000000">
                      <a:alpha val="43137"/>
                    </a:srgbClr>
                  </a:outerShdw>
                </a:effectLst>
              </a:rPr>
              <a:t>   - [HTML5 Doctor Website](http://html5doctor.com/)</a:t>
            </a:r>
          </a:p>
          <a:p>
            <a:r>
              <a:rPr lang="en-IN" dirty="0">
                <a:effectLst>
                  <a:outerShdw blurRad="38100" dist="38100" dir="2700000" algn="tl">
                    <a:srgbClr val="000000">
                      <a:alpha val="43137"/>
                    </a:srgbClr>
                  </a:outerShdw>
                </a:effectLst>
              </a:rPr>
              <a:t>     - HTML5 Doctor is a valuable resource for HTML5-related articles, tutorials, and updates.</a:t>
            </a:r>
          </a:p>
        </p:txBody>
      </p:sp>
      <p:grpSp>
        <p:nvGrpSpPr>
          <p:cNvPr id="56" name="Google Shape;3090;p73">
            <a:extLst>
              <a:ext uri="{FF2B5EF4-FFF2-40B4-BE49-F238E27FC236}">
                <a16:creationId xmlns:a16="http://schemas.microsoft.com/office/drawing/2014/main" id="{E573F6B0-EB21-44B3-8B77-400A8AFCC480}"/>
              </a:ext>
            </a:extLst>
          </p:cNvPr>
          <p:cNvGrpSpPr/>
          <p:nvPr/>
        </p:nvGrpSpPr>
        <p:grpSpPr>
          <a:xfrm>
            <a:off x="7716141" y="2785173"/>
            <a:ext cx="719248" cy="2034156"/>
            <a:chOff x="7711525" y="2464779"/>
            <a:chExt cx="719248" cy="2034156"/>
          </a:xfrm>
        </p:grpSpPr>
        <p:sp>
          <p:nvSpPr>
            <p:cNvPr id="57" name="Google Shape;3091;p73">
              <a:extLst>
                <a:ext uri="{FF2B5EF4-FFF2-40B4-BE49-F238E27FC236}">
                  <a16:creationId xmlns:a16="http://schemas.microsoft.com/office/drawing/2014/main" id="{30E4A93E-74AB-461C-96B7-A1021EE0ED8B}"/>
                </a:ext>
              </a:extLst>
            </p:cNvPr>
            <p:cNvSpPr/>
            <p:nvPr/>
          </p:nvSpPr>
          <p:spPr>
            <a:xfrm>
              <a:off x="7853812" y="3937707"/>
              <a:ext cx="119818" cy="537055"/>
            </a:xfrm>
            <a:custGeom>
              <a:avLst/>
              <a:gdLst/>
              <a:ahLst/>
              <a:cxnLst/>
              <a:rect l="l" t="t" r="r" b="b"/>
              <a:pathLst>
                <a:path w="282" h="1264" extrusionOk="0">
                  <a:moveTo>
                    <a:pt x="93" y="1263"/>
                  </a:moveTo>
                  <a:cubicBezTo>
                    <a:pt x="117" y="1264"/>
                    <a:pt x="140" y="1261"/>
                    <a:pt x="164" y="1257"/>
                  </a:cubicBezTo>
                  <a:cubicBezTo>
                    <a:pt x="166" y="1257"/>
                    <a:pt x="168" y="1256"/>
                    <a:pt x="170" y="1256"/>
                  </a:cubicBezTo>
                  <a:cubicBezTo>
                    <a:pt x="174" y="1255"/>
                    <a:pt x="177" y="1254"/>
                    <a:pt x="181" y="1253"/>
                  </a:cubicBezTo>
                  <a:cubicBezTo>
                    <a:pt x="183" y="1253"/>
                    <a:pt x="186" y="1252"/>
                    <a:pt x="188" y="1251"/>
                  </a:cubicBezTo>
                  <a:cubicBezTo>
                    <a:pt x="204" y="1244"/>
                    <a:pt x="208" y="1238"/>
                    <a:pt x="209" y="1221"/>
                  </a:cubicBezTo>
                  <a:cubicBezTo>
                    <a:pt x="209" y="1221"/>
                    <a:pt x="209" y="1221"/>
                    <a:pt x="209" y="1220"/>
                  </a:cubicBezTo>
                  <a:cubicBezTo>
                    <a:pt x="209" y="1220"/>
                    <a:pt x="209" y="1219"/>
                    <a:pt x="209" y="1218"/>
                  </a:cubicBezTo>
                  <a:cubicBezTo>
                    <a:pt x="209" y="1217"/>
                    <a:pt x="209" y="1215"/>
                    <a:pt x="209" y="1214"/>
                  </a:cubicBezTo>
                  <a:cubicBezTo>
                    <a:pt x="211" y="1175"/>
                    <a:pt x="214" y="1136"/>
                    <a:pt x="216" y="1097"/>
                  </a:cubicBezTo>
                  <a:cubicBezTo>
                    <a:pt x="231" y="857"/>
                    <a:pt x="265" y="617"/>
                    <a:pt x="276" y="375"/>
                  </a:cubicBezTo>
                  <a:cubicBezTo>
                    <a:pt x="280" y="288"/>
                    <a:pt x="282" y="200"/>
                    <a:pt x="262" y="116"/>
                  </a:cubicBezTo>
                  <a:cubicBezTo>
                    <a:pt x="247" y="55"/>
                    <a:pt x="186" y="0"/>
                    <a:pt x="120" y="16"/>
                  </a:cubicBezTo>
                  <a:cubicBezTo>
                    <a:pt x="68" y="29"/>
                    <a:pt x="30" y="77"/>
                    <a:pt x="15" y="128"/>
                  </a:cubicBezTo>
                  <a:cubicBezTo>
                    <a:pt x="0" y="180"/>
                    <a:pt x="4" y="235"/>
                    <a:pt x="7" y="288"/>
                  </a:cubicBezTo>
                  <a:cubicBezTo>
                    <a:pt x="22" y="516"/>
                    <a:pt x="27" y="747"/>
                    <a:pt x="51" y="973"/>
                  </a:cubicBezTo>
                  <a:cubicBezTo>
                    <a:pt x="55" y="1010"/>
                    <a:pt x="59" y="1047"/>
                    <a:pt x="61" y="1085"/>
                  </a:cubicBezTo>
                  <a:cubicBezTo>
                    <a:pt x="62" y="1119"/>
                    <a:pt x="61" y="1154"/>
                    <a:pt x="54" y="1189"/>
                  </a:cubicBezTo>
                  <a:cubicBezTo>
                    <a:pt x="52" y="1201"/>
                    <a:pt x="49" y="1214"/>
                    <a:pt x="45" y="1226"/>
                  </a:cubicBezTo>
                  <a:cubicBezTo>
                    <a:pt x="35" y="1256"/>
                    <a:pt x="70" y="1263"/>
                    <a:pt x="93" y="1263"/>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3092;p73">
              <a:extLst>
                <a:ext uri="{FF2B5EF4-FFF2-40B4-BE49-F238E27FC236}">
                  <a16:creationId xmlns:a16="http://schemas.microsoft.com/office/drawing/2014/main" id="{8E37F3AD-CFAB-4934-AAF6-A43A0EACA5E6}"/>
                </a:ext>
              </a:extLst>
            </p:cNvPr>
            <p:cNvSpPr/>
            <p:nvPr/>
          </p:nvSpPr>
          <p:spPr>
            <a:xfrm>
              <a:off x="7782669" y="4442297"/>
              <a:ext cx="170804" cy="56470"/>
            </a:xfrm>
            <a:custGeom>
              <a:avLst/>
              <a:gdLst/>
              <a:ahLst/>
              <a:cxnLst/>
              <a:rect l="l" t="t" r="r" b="b"/>
              <a:pathLst>
                <a:path w="402" h="135" extrusionOk="0">
                  <a:moveTo>
                    <a:pt x="7" y="132"/>
                  </a:moveTo>
                  <a:cubicBezTo>
                    <a:pt x="7" y="133"/>
                    <a:pt x="7" y="133"/>
                    <a:pt x="8" y="134"/>
                  </a:cubicBezTo>
                  <a:cubicBezTo>
                    <a:pt x="400" y="135"/>
                    <a:pt x="400" y="135"/>
                    <a:pt x="400" y="135"/>
                  </a:cubicBezTo>
                  <a:cubicBezTo>
                    <a:pt x="401" y="133"/>
                    <a:pt x="401" y="130"/>
                    <a:pt x="401" y="127"/>
                  </a:cubicBezTo>
                  <a:cubicBezTo>
                    <a:pt x="402" y="121"/>
                    <a:pt x="402" y="114"/>
                    <a:pt x="402" y="108"/>
                  </a:cubicBezTo>
                  <a:cubicBezTo>
                    <a:pt x="401" y="84"/>
                    <a:pt x="395" y="61"/>
                    <a:pt x="383" y="39"/>
                  </a:cubicBezTo>
                  <a:cubicBezTo>
                    <a:pt x="380" y="35"/>
                    <a:pt x="377" y="30"/>
                    <a:pt x="372" y="29"/>
                  </a:cubicBezTo>
                  <a:cubicBezTo>
                    <a:pt x="366" y="27"/>
                    <a:pt x="360" y="31"/>
                    <a:pt x="355" y="34"/>
                  </a:cubicBezTo>
                  <a:cubicBezTo>
                    <a:pt x="336" y="45"/>
                    <a:pt x="307" y="51"/>
                    <a:pt x="285" y="43"/>
                  </a:cubicBezTo>
                  <a:cubicBezTo>
                    <a:pt x="271" y="38"/>
                    <a:pt x="259" y="28"/>
                    <a:pt x="249" y="17"/>
                  </a:cubicBezTo>
                  <a:cubicBezTo>
                    <a:pt x="245" y="13"/>
                    <a:pt x="241" y="8"/>
                    <a:pt x="235" y="4"/>
                  </a:cubicBezTo>
                  <a:cubicBezTo>
                    <a:pt x="229" y="0"/>
                    <a:pt x="222" y="0"/>
                    <a:pt x="215" y="1"/>
                  </a:cubicBezTo>
                  <a:cubicBezTo>
                    <a:pt x="196" y="6"/>
                    <a:pt x="178" y="22"/>
                    <a:pt x="161" y="31"/>
                  </a:cubicBezTo>
                  <a:cubicBezTo>
                    <a:pt x="141" y="42"/>
                    <a:pt x="121" y="51"/>
                    <a:pt x="99" y="59"/>
                  </a:cubicBezTo>
                  <a:cubicBezTo>
                    <a:pt x="81" y="66"/>
                    <a:pt x="63" y="71"/>
                    <a:pt x="46" y="79"/>
                  </a:cubicBezTo>
                  <a:cubicBezTo>
                    <a:pt x="35" y="84"/>
                    <a:pt x="17" y="94"/>
                    <a:pt x="8" y="106"/>
                  </a:cubicBezTo>
                  <a:cubicBezTo>
                    <a:pt x="2" y="114"/>
                    <a:pt x="0" y="123"/>
                    <a:pt x="7" y="1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093;p73">
              <a:extLst>
                <a:ext uri="{FF2B5EF4-FFF2-40B4-BE49-F238E27FC236}">
                  <a16:creationId xmlns:a16="http://schemas.microsoft.com/office/drawing/2014/main" id="{6247FACA-218B-4617-99F3-84FFDCF4C839}"/>
                </a:ext>
              </a:extLst>
            </p:cNvPr>
            <p:cNvSpPr/>
            <p:nvPr/>
          </p:nvSpPr>
          <p:spPr>
            <a:xfrm>
              <a:off x="7782669" y="4487091"/>
              <a:ext cx="170804" cy="11844"/>
            </a:xfrm>
            <a:custGeom>
              <a:avLst/>
              <a:gdLst/>
              <a:ahLst/>
              <a:cxnLst/>
              <a:rect l="l" t="t" r="r" b="b"/>
              <a:pathLst>
                <a:path w="402" h="29" extrusionOk="0">
                  <a:moveTo>
                    <a:pt x="7" y="26"/>
                  </a:moveTo>
                  <a:cubicBezTo>
                    <a:pt x="7" y="27"/>
                    <a:pt x="7" y="27"/>
                    <a:pt x="8" y="28"/>
                  </a:cubicBezTo>
                  <a:cubicBezTo>
                    <a:pt x="400" y="29"/>
                    <a:pt x="400" y="29"/>
                    <a:pt x="400" y="29"/>
                  </a:cubicBezTo>
                  <a:cubicBezTo>
                    <a:pt x="401" y="27"/>
                    <a:pt x="401" y="24"/>
                    <a:pt x="401" y="21"/>
                  </a:cubicBezTo>
                  <a:cubicBezTo>
                    <a:pt x="402" y="15"/>
                    <a:pt x="402" y="8"/>
                    <a:pt x="402" y="2"/>
                  </a:cubicBezTo>
                  <a:cubicBezTo>
                    <a:pt x="8" y="0"/>
                    <a:pt x="8" y="0"/>
                    <a:pt x="8" y="0"/>
                  </a:cubicBezTo>
                  <a:cubicBezTo>
                    <a:pt x="2" y="8"/>
                    <a:pt x="0" y="17"/>
                    <a:pt x="7"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094;p73">
              <a:extLst>
                <a:ext uri="{FF2B5EF4-FFF2-40B4-BE49-F238E27FC236}">
                  <a16:creationId xmlns:a16="http://schemas.microsoft.com/office/drawing/2014/main" id="{8FA5E10D-DC59-4F26-B610-E54D0D0FD130}"/>
                </a:ext>
              </a:extLst>
            </p:cNvPr>
            <p:cNvSpPr/>
            <p:nvPr/>
          </p:nvSpPr>
          <p:spPr>
            <a:xfrm>
              <a:off x="7822193" y="4446249"/>
              <a:ext cx="52686" cy="42064"/>
            </a:xfrm>
            <a:custGeom>
              <a:avLst/>
              <a:gdLst/>
              <a:ahLst/>
              <a:cxnLst/>
              <a:rect l="l" t="t" r="r" b="b"/>
              <a:pathLst>
                <a:path w="124" h="99" extrusionOk="0">
                  <a:moveTo>
                    <a:pt x="2" y="63"/>
                  </a:moveTo>
                  <a:cubicBezTo>
                    <a:pt x="4" y="58"/>
                    <a:pt x="10" y="57"/>
                    <a:pt x="14" y="55"/>
                  </a:cubicBezTo>
                  <a:cubicBezTo>
                    <a:pt x="37" y="46"/>
                    <a:pt x="58" y="36"/>
                    <a:pt x="79" y="24"/>
                  </a:cubicBezTo>
                  <a:cubicBezTo>
                    <a:pt x="91" y="17"/>
                    <a:pt x="103" y="9"/>
                    <a:pt x="114" y="1"/>
                  </a:cubicBezTo>
                  <a:cubicBezTo>
                    <a:pt x="116" y="0"/>
                    <a:pt x="118" y="0"/>
                    <a:pt x="120" y="1"/>
                  </a:cubicBezTo>
                  <a:cubicBezTo>
                    <a:pt x="121" y="1"/>
                    <a:pt x="124" y="3"/>
                    <a:pt x="122" y="4"/>
                  </a:cubicBezTo>
                  <a:cubicBezTo>
                    <a:pt x="101" y="19"/>
                    <a:pt x="78" y="32"/>
                    <a:pt x="55" y="44"/>
                  </a:cubicBezTo>
                  <a:cubicBezTo>
                    <a:pt x="43" y="49"/>
                    <a:pt x="32" y="54"/>
                    <a:pt x="20" y="59"/>
                  </a:cubicBezTo>
                  <a:cubicBezTo>
                    <a:pt x="18" y="60"/>
                    <a:pt x="14" y="61"/>
                    <a:pt x="12" y="63"/>
                  </a:cubicBezTo>
                  <a:cubicBezTo>
                    <a:pt x="10" y="65"/>
                    <a:pt x="12" y="69"/>
                    <a:pt x="13" y="71"/>
                  </a:cubicBezTo>
                  <a:cubicBezTo>
                    <a:pt x="15" y="74"/>
                    <a:pt x="28" y="88"/>
                    <a:pt x="25" y="92"/>
                  </a:cubicBezTo>
                  <a:cubicBezTo>
                    <a:pt x="20" y="99"/>
                    <a:pt x="12" y="86"/>
                    <a:pt x="10" y="83"/>
                  </a:cubicBezTo>
                  <a:cubicBezTo>
                    <a:pt x="9" y="80"/>
                    <a:pt x="8" y="77"/>
                    <a:pt x="6" y="75"/>
                  </a:cubicBezTo>
                  <a:cubicBezTo>
                    <a:pt x="4" y="72"/>
                    <a:pt x="0" y="67"/>
                    <a:pt x="2" y="6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095;p73">
              <a:extLst>
                <a:ext uri="{FF2B5EF4-FFF2-40B4-BE49-F238E27FC236}">
                  <a16:creationId xmlns:a16="http://schemas.microsoft.com/office/drawing/2014/main" id="{5C8F0093-970D-4B95-B029-23112817A92A}"/>
                </a:ext>
              </a:extLst>
            </p:cNvPr>
            <p:cNvSpPr/>
            <p:nvPr/>
          </p:nvSpPr>
          <p:spPr>
            <a:xfrm>
              <a:off x="7921003" y="4456789"/>
              <a:ext cx="22437" cy="30203"/>
            </a:xfrm>
            <a:custGeom>
              <a:avLst/>
              <a:gdLst/>
              <a:ahLst/>
              <a:cxnLst/>
              <a:rect l="l" t="t" r="r" b="b"/>
              <a:pathLst>
                <a:path w="52" h="70" extrusionOk="0">
                  <a:moveTo>
                    <a:pt x="1" y="67"/>
                  </a:moveTo>
                  <a:cubicBezTo>
                    <a:pt x="7" y="41"/>
                    <a:pt x="20" y="15"/>
                    <a:pt x="44" y="1"/>
                  </a:cubicBezTo>
                  <a:cubicBezTo>
                    <a:pt x="46" y="0"/>
                    <a:pt x="49" y="0"/>
                    <a:pt x="51" y="1"/>
                  </a:cubicBezTo>
                  <a:cubicBezTo>
                    <a:pt x="52" y="2"/>
                    <a:pt x="52" y="3"/>
                    <a:pt x="51" y="4"/>
                  </a:cubicBezTo>
                  <a:cubicBezTo>
                    <a:pt x="28" y="18"/>
                    <a:pt x="15" y="42"/>
                    <a:pt x="10" y="67"/>
                  </a:cubicBezTo>
                  <a:cubicBezTo>
                    <a:pt x="10" y="70"/>
                    <a:pt x="0" y="70"/>
                    <a:pt x="1" y="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096;p73">
              <a:extLst>
                <a:ext uri="{FF2B5EF4-FFF2-40B4-BE49-F238E27FC236}">
                  <a16:creationId xmlns:a16="http://schemas.microsoft.com/office/drawing/2014/main" id="{7FF0CF31-5F4E-401B-A7A3-F220D1BF52C8}"/>
                </a:ext>
              </a:extLst>
            </p:cNvPr>
            <p:cNvSpPr/>
            <p:nvPr/>
          </p:nvSpPr>
          <p:spPr>
            <a:xfrm>
              <a:off x="7856447" y="4447567"/>
              <a:ext cx="10533" cy="9199"/>
            </a:xfrm>
            <a:custGeom>
              <a:avLst/>
              <a:gdLst/>
              <a:ahLst/>
              <a:cxnLst/>
              <a:rect l="l" t="t" r="r" b="b"/>
              <a:pathLst>
                <a:path w="26" h="21" extrusionOk="0">
                  <a:moveTo>
                    <a:pt x="3" y="1"/>
                  </a:moveTo>
                  <a:cubicBezTo>
                    <a:pt x="4" y="0"/>
                    <a:pt x="6" y="0"/>
                    <a:pt x="7" y="1"/>
                  </a:cubicBezTo>
                  <a:cubicBezTo>
                    <a:pt x="8" y="1"/>
                    <a:pt x="9" y="1"/>
                    <a:pt x="9" y="2"/>
                  </a:cubicBezTo>
                  <a:cubicBezTo>
                    <a:pt x="14" y="7"/>
                    <a:pt x="19" y="12"/>
                    <a:pt x="24" y="17"/>
                  </a:cubicBezTo>
                  <a:cubicBezTo>
                    <a:pt x="26" y="18"/>
                    <a:pt x="24" y="20"/>
                    <a:pt x="22" y="20"/>
                  </a:cubicBezTo>
                  <a:cubicBezTo>
                    <a:pt x="21" y="20"/>
                    <a:pt x="20" y="21"/>
                    <a:pt x="19" y="20"/>
                  </a:cubicBezTo>
                  <a:cubicBezTo>
                    <a:pt x="18" y="20"/>
                    <a:pt x="17" y="20"/>
                    <a:pt x="16" y="19"/>
                  </a:cubicBezTo>
                  <a:cubicBezTo>
                    <a:pt x="11" y="14"/>
                    <a:pt x="6" y="9"/>
                    <a:pt x="2" y="4"/>
                  </a:cubicBezTo>
                  <a:cubicBezTo>
                    <a:pt x="0" y="3"/>
                    <a:pt x="2" y="1"/>
                    <a:pt x="3"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097;p73">
              <a:extLst>
                <a:ext uri="{FF2B5EF4-FFF2-40B4-BE49-F238E27FC236}">
                  <a16:creationId xmlns:a16="http://schemas.microsoft.com/office/drawing/2014/main" id="{2201801B-9796-49BC-BDB9-31BF46E5667D}"/>
                </a:ext>
              </a:extLst>
            </p:cNvPr>
            <p:cNvSpPr/>
            <p:nvPr/>
          </p:nvSpPr>
          <p:spPr>
            <a:xfrm>
              <a:off x="7847225" y="4452836"/>
              <a:ext cx="10513" cy="9222"/>
            </a:xfrm>
            <a:custGeom>
              <a:avLst/>
              <a:gdLst/>
              <a:ahLst/>
              <a:cxnLst/>
              <a:rect l="l" t="t" r="r" b="b"/>
              <a:pathLst>
                <a:path w="24" h="20" extrusionOk="0">
                  <a:moveTo>
                    <a:pt x="4" y="1"/>
                  </a:moveTo>
                  <a:cubicBezTo>
                    <a:pt x="6" y="0"/>
                    <a:pt x="8" y="0"/>
                    <a:pt x="10" y="2"/>
                  </a:cubicBezTo>
                  <a:cubicBezTo>
                    <a:pt x="15" y="6"/>
                    <a:pt x="19" y="11"/>
                    <a:pt x="23" y="16"/>
                  </a:cubicBezTo>
                  <a:cubicBezTo>
                    <a:pt x="23" y="16"/>
                    <a:pt x="24" y="17"/>
                    <a:pt x="23" y="18"/>
                  </a:cubicBezTo>
                  <a:cubicBezTo>
                    <a:pt x="23" y="18"/>
                    <a:pt x="22" y="19"/>
                    <a:pt x="21" y="19"/>
                  </a:cubicBezTo>
                  <a:cubicBezTo>
                    <a:pt x="20" y="19"/>
                    <a:pt x="19" y="20"/>
                    <a:pt x="18" y="19"/>
                  </a:cubicBezTo>
                  <a:cubicBezTo>
                    <a:pt x="17" y="19"/>
                    <a:pt x="16" y="19"/>
                    <a:pt x="15" y="18"/>
                  </a:cubicBezTo>
                  <a:cubicBezTo>
                    <a:pt x="11" y="13"/>
                    <a:pt x="7" y="9"/>
                    <a:pt x="2" y="4"/>
                  </a:cubicBezTo>
                  <a:cubicBezTo>
                    <a:pt x="0" y="3"/>
                    <a:pt x="2" y="1"/>
                    <a:pt x="4"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098;p73">
              <a:extLst>
                <a:ext uri="{FF2B5EF4-FFF2-40B4-BE49-F238E27FC236}">
                  <a16:creationId xmlns:a16="http://schemas.microsoft.com/office/drawing/2014/main" id="{178DD705-EAE2-4AD2-A772-7D296E89ADC2}"/>
                </a:ext>
              </a:extLst>
            </p:cNvPr>
            <p:cNvSpPr/>
            <p:nvPr/>
          </p:nvSpPr>
          <p:spPr>
            <a:xfrm>
              <a:off x="7838002" y="4458106"/>
              <a:ext cx="9222" cy="6581"/>
            </a:xfrm>
            <a:custGeom>
              <a:avLst/>
              <a:gdLst/>
              <a:ahLst/>
              <a:cxnLst/>
              <a:rect l="l" t="t" r="r" b="b"/>
              <a:pathLst>
                <a:path w="20" h="18" extrusionOk="0">
                  <a:moveTo>
                    <a:pt x="0" y="2"/>
                  </a:moveTo>
                  <a:cubicBezTo>
                    <a:pt x="0" y="1"/>
                    <a:pt x="1" y="1"/>
                    <a:pt x="2" y="1"/>
                  </a:cubicBezTo>
                  <a:cubicBezTo>
                    <a:pt x="3" y="0"/>
                    <a:pt x="5" y="0"/>
                    <a:pt x="6" y="0"/>
                  </a:cubicBezTo>
                  <a:cubicBezTo>
                    <a:pt x="7" y="1"/>
                    <a:pt x="8" y="1"/>
                    <a:pt x="8" y="2"/>
                  </a:cubicBezTo>
                  <a:cubicBezTo>
                    <a:pt x="12" y="6"/>
                    <a:pt x="15" y="10"/>
                    <a:pt x="19" y="15"/>
                  </a:cubicBezTo>
                  <a:cubicBezTo>
                    <a:pt x="19" y="15"/>
                    <a:pt x="20" y="16"/>
                    <a:pt x="19" y="17"/>
                  </a:cubicBezTo>
                  <a:cubicBezTo>
                    <a:pt x="19" y="17"/>
                    <a:pt x="18" y="18"/>
                    <a:pt x="17" y="18"/>
                  </a:cubicBezTo>
                  <a:cubicBezTo>
                    <a:pt x="16" y="18"/>
                    <a:pt x="15" y="18"/>
                    <a:pt x="14" y="18"/>
                  </a:cubicBezTo>
                  <a:cubicBezTo>
                    <a:pt x="13" y="18"/>
                    <a:pt x="12" y="18"/>
                    <a:pt x="11" y="17"/>
                  </a:cubicBezTo>
                  <a:cubicBezTo>
                    <a:pt x="7" y="13"/>
                    <a:pt x="4" y="8"/>
                    <a:pt x="0" y="4"/>
                  </a:cubicBezTo>
                  <a:cubicBezTo>
                    <a:pt x="0" y="3"/>
                    <a:pt x="0" y="3"/>
                    <a:pt x="0" y="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099;p73">
              <a:extLst>
                <a:ext uri="{FF2B5EF4-FFF2-40B4-BE49-F238E27FC236}">
                  <a16:creationId xmlns:a16="http://schemas.microsoft.com/office/drawing/2014/main" id="{D155560A-5C3C-47BA-8F37-128D8A7EEBC5}"/>
                </a:ext>
              </a:extLst>
            </p:cNvPr>
            <p:cNvSpPr/>
            <p:nvPr/>
          </p:nvSpPr>
          <p:spPr>
            <a:xfrm>
              <a:off x="7826145" y="4462059"/>
              <a:ext cx="10530" cy="7905"/>
            </a:xfrm>
            <a:custGeom>
              <a:avLst/>
              <a:gdLst/>
              <a:ahLst/>
              <a:cxnLst/>
              <a:rect l="l" t="t" r="r" b="b"/>
              <a:pathLst>
                <a:path w="23" h="20" extrusionOk="0">
                  <a:moveTo>
                    <a:pt x="3" y="0"/>
                  </a:moveTo>
                  <a:cubicBezTo>
                    <a:pt x="5" y="0"/>
                    <a:pt x="8" y="0"/>
                    <a:pt x="9" y="1"/>
                  </a:cubicBezTo>
                  <a:cubicBezTo>
                    <a:pt x="15" y="6"/>
                    <a:pt x="19" y="11"/>
                    <a:pt x="23" y="17"/>
                  </a:cubicBezTo>
                  <a:cubicBezTo>
                    <a:pt x="23" y="18"/>
                    <a:pt x="23" y="19"/>
                    <a:pt x="22" y="19"/>
                  </a:cubicBezTo>
                  <a:cubicBezTo>
                    <a:pt x="22" y="20"/>
                    <a:pt x="20" y="20"/>
                    <a:pt x="19" y="20"/>
                  </a:cubicBezTo>
                  <a:cubicBezTo>
                    <a:pt x="18" y="20"/>
                    <a:pt x="15" y="20"/>
                    <a:pt x="14" y="19"/>
                  </a:cubicBezTo>
                  <a:cubicBezTo>
                    <a:pt x="13" y="17"/>
                    <a:pt x="12" y="16"/>
                    <a:pt x="11" y="14"/>
                  </a:cubicBezTo>
                  <a:cubicBezTo>
                    <a:pt x="11" y="14"/>
                    <a:pt x="10" y="13"/>
                    <a:pt x="10" y="13"/>
                  </a:cubicBezTo>
                  <a:cubicBezTo>
                    <a:pt x="10" y="13"/>
                    <a:pt x="10" y="12"/>
                    <a:pt x="9" y="12"/>
                  </a:cubicBezTo>
                  <a:cubicBezTo>
                    <a:pt x="9" y="12"/>
                    <a:pt x="9" y="12"/>
                    <a:pt x="9" y="12"/>
                  </a:cubicBezTo>
                  <a:cubicBezTo>
                    <a:pt x="9" y="12"/>
                    <a:pt x="9" y="11"/>
                    <a:pt x="8" y="11"/>
                  </a:cubicBezTo>
                  <a:cubicBezTo>
                    <a:pt x="6" y="8"/>
                    <a:pt x="4" y="6"/>
                    <a:pt x="1" y="4"/>
                  </a:cubicBezTo>
                  <a:cubicBezTo>
                    <a:pt x="0" y="2"/>
                    <a:pt x="2" y="1"/>
                    <a:pt x="3"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100;p73">
              <a:extLst>
                <a:ext uri="{FF2B5EF4-FFF2-40B4-BE49-F238E27FC236}">
                  <a16:creationId xmlns:a16="http://schemas.microsoft.com/office/drawing/2014/main" id="{8DA91572-F112-4590-A09F-50D1A574B2AE}"/>
                </a:ext>
              </a:extLst>
            </p:cNvPr>
            <p:cNvSpPr/>
            <p:nvPr/>
          </p:nvSpPr>
          <p:spPr>
            <a:xfrm>
              <a:off x="7820875" y="3288196"/>
              <a:ext cx="203945" cy="1183305"/>
            </a:xfrm>
            <a:custGeom>
              <a:avLst/>
              <a:gdLst/>
              <a:ahLst/>
              <a:cxnLst/>
              <a:rect l="l" t="t" r="r" b="b"/>
              <a:pathLst>
                <a:path w="480" h="2785" extrusionOk="0">
                  <a:moveTo>
                    <a:pt x="37" y="0"/>
                  </a:moveTo>
                  <a:cubicBezTo>
                    <a:pt x="26" y="65"/>
                    <a:pt x="17" y="130"/>
                    <a:pt x="10" y="195"/>
                  </a:cubicBezTo>
                  <a:cubicBezTo>
                    <a:pt x="3" y="258"/>
                    <a:pt x="3" y="323"/>
                    <a:pt x="3" y="387"/>
                  </a:cubicBezTo>
                  <a:cubicBezTo>
                    <a:pt x="3" y="400"/>
                    <a:pt x="3" y="414"/>
                    <a:pt x="4" y="427"/>
                  </a:cubicBezTo>
                  <a:cubicBezTo>
                    <a:pt x="3" y="429"/>
                    <a:pt x="4" y="430"/>
                    <a:pt x="4" y="431"/>
                  </a:cubicBezTo>
                  <a:cubicBezTo>
                    <a:pt x="4" y="628"/>
                    <a:pt x="6" y="825"/>
                    <a:pt x="8" y="1022"/>
                  </a:cubicBezTo>
                  <a:cubicBezTo>
                    <a:pt x="12" y="1322"/>
                    <a:pt x="34" y="1620"/>
                    <a:pt x="24" y="1920"/>
                  </a:cubicBezTo>
                  <a:cubicBezTo>
                    <a:pt x="24" y="1931"/>
                    <a:pt x="23" y="1942"/>
                    <a:pt x="23" y="1953"/>
                  </a:cubicBezTo>
                  <a:cubicBezTo>
                    <a:pt x="21" y="2043"/>
                    <a:pt x="21" y="2132"/>
                    <a:pt x="22" y="2222"/>
                  </a:cubicBezTo>
                  <a:cubicBezTo>
                    <a:pt x="23" y="2296"/>
                    <a:pt x="0" y="2385"/>
                    <a:pt x="32" y="2455"/>
                  </a:cubicBezTo>
                  <a:cubicBezTo>
                    <a:pt x="45" y="2483"/>
                    <a:pt x="68" y="2511"/>
                    <a:pt x="61" y="2542"/>
                  </a:cubicBezTo>
                  <a:cubicBezTo>
                    <a:pt x="57" y="2557"/>
                    <a:pt x="47" y="2569"/>
                    <a:pt x="39" y="2582"/>
                  </a:cubicBezTo>
                  <a:cubicBezTo>
                    <a:pt x="12" y="2627"/>
                    <a:pt x="17" y="2684"/>
                    <a:pt x="22" y="2736"/>
                  </a:cubicBezTo>
                  <a:cubicBezTo>
                    <a:pt x="84" y="2739"/>
                    <a:pt x="145" y="2743"/>
                    <a:pt x="206" y="2750"/>
                  </a:cubicBezTo>
                  <a:cubicBezTo>
                    <a:pt x="240" y="2754"/>
                    <a:pt x="297" y="2785"/>
                    <a:pt x="326" y="2758"/>
                  </a:cubicBezTo>
                  <a:cubicBezTo>
                    <a:pt x="333" y="2751"/>
                    <a:pt x="337" y="2742"/>
                    <a:pt x="340" y="2732"/>
                  </a:cubicBezTo>
                  <a:cubicBezTo>
                    <a:pt x="350" y="2702"/>
                    <a:pt x="353" y="2671"/>
                    <a:pt x="354" y="2639"/>
                  </a:cubicBezTo>
                  <a:cubicBezTo>
                    <a:pt x="364" y="2464"/>
                    <a:pt x="373" y="2288"/>
                    <a:pt x="382" y="2112"/>
                  </a:cubicBezTo>
                  <a:cubicBezTo>
                    <a:pt x="386" y="2028"/>
                    <a:pt x="398" y="1939"/>
                    <a:pt x="392" y="1855"/>
                  </a:cubicBezTo>
                  <a:cubicBezTo>
                    <a:pt x="386" y="1777"/>
                    <a:pt x="388" y="1696"/>
                    <a:pt x="393" y="1617"/>
                  </a:cubicBezTo>
                  <a:cubicBezTo>
                    <a:pt x="397" y="1529"/>
                    <a:pt x="402" y="1441"/>
                    <a:pt x="408" y="1354"/>
                  </a:cubicBezTo>
                  <a:cubicBezTo>
                    <a:pt x="419" y="1180"/>
                    <a:pt x="432" y="1006"/>
                    <a:pt x="448" y="833"/>
                  </a:cubicBezTo>
                  <a:cubicBezTo>
                    <a:pt x="473" y="554"/>
                    <a:pt x="480" y="278"/>
                    <a:pt x="479" y="0"/>
                  </a:cubicBezTo>
                  <a:lnTo>
                    <a:pt x="37"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101;p73">
              <a:extLst>
                <a:ext uri="{FF2B5EF4-FFF2-40B4-BE49-F238E27FC236}">
                  <a16:creationId xmlns:a16="http://schemas.microsoft.com/office/drawing/2014/main" id="{A864FC20-97C2-4CE8-972F-3638E18041B8}"/>
                </a:ext>
              </a:extLst>
            </p:cNvPr>
            <p:cNvSpPr/>
            <p:nvPr/>
          </p:nvSpPr>
          <p:spPr>
            <a:xfrm>
              <a:off x="8050115" y="3937707"/>
              <a:ext cx="119818" cy="537055"/>
            </a:xfrm>
            <a:custGeom>
              <a:avLst/>
              <a:gdLst/>
              <a:ahLst/>
              <a:cxnLst/>
              <a:rect l="l" t="t" r="r" b="b"/>
              <a:pathLst>
                <a:path w="282" h="1264" extrusionOk="0">
                  <a:moveTo>
                    <a:pt x="190" y="1263"/>
                  </a:moveTo>
                  <a:cubicBezTo>
                    <a:pt x="166" y="1264"/>
                    <a:pt x="142" y="1261"/>
                    <a:pt x="119" y="1257"/>
                  </a:cubicBezTo>
                  <a:cubicBezTo>
                    <a:pt x="117" y="1257"/>
                    <a:pt x="114" y="1256"/>
                    <a:pt x="112" y="1256"/>
                  </a:cubicBezTo>
                  <a:cubicBezTo>
                    <a:pt x="109" y="1255"/>
                    <a:pt x="105" y="1254"/>
                    <a:pt x="102" y="1253"/>
                  </a:cubicBezTo>
                  <a:cubicBezTo>
                    <a:pt x="99" y="1253"/>
                    <a:pt x="97" y="1252"/>
                    <a:pt x="94" y="1251"/>
                  </a:cubicBezTo>
                  <a:cubicBezTo>
                    <a:pt x="78" y="1244"/>
                    <a:pt x="75" y="1238"/>
                    <a:pt x="74" y="1221"/>
                  </a:cubicBezTo>
                  <a:cubicBezTo>
                    <a:pt x="74" y="1221"/>
                    <a:pt x="74" y="1221"/>
                    <a:pt x="74" y="1220"/>
                  </a:cubicBezTo>
                  <a:cubicBezTo>
                    <a:pt x="74" y="1220"/>
                    <a:pt x="74" y="1219"/>
                    <a:pt x="73" y="1218"/>
                  </a:cubicBezTo>
                  <a:cubicBezTo>
                    <a:pt x="73" y="1217"/>
                    <a:pt x="73" y="1215"/>
                    <a:pt x="73" y="1214"/>
                  </a:cubicBezTo>
                  <a:cubicBezTo>
                    <a:pt x="71" y="1175"/>
                    <a:pt x="69" y="1136"/>
                    <a:pt x="66" y="1097"/>
                  </a:cubicBezTo>
                  <a:cubicBezTo>
                    <a:pt x="51" y="857"/>
                    <a:pt x="17" y="617"/>
                    <a:pt x="6" y="375"/>
                  </a:cubicBezTo>
                  <a:cubicBezTo>
                    <a:pt x="3" y="288"/>
                    <a:pt x="0" y="200"/>
                    <a:pt x="21" y="116"/>
                  </a:cubicBezTo>
                  <a:cubicBezTo>
                    <a:pt x="36" y="55"/>
                    <a:pt x="97" y="0"/>
                    <a:pt x="163" y="16"/>
                  </a:cubicBezTo>
                  <a:cubicBezTo>
                    <a:pt x="215" y="29"/>
                    <a:pt x="252" y="77"/>
                    <a:pt x="267" y="128"/>
                  </a:cubicBezTo>
                  <a:cubicBezTo>
                    <a:pt x="282" y="180"/>
                    <a:pt x="279" y="235"/>
                    <a:pt x="275" y="288"/>
                  </a:cubicBezTo>
                  <a:cubicBezTo>
                    <a:pt x="260" y="516"/>
                    <a:pt x="255" y="747"/>
                    <a:pt x="231" y="973"/>
                  </a:cubicBezTo>
                  <a:cubicBezTo>
                    <a:pt x="228" y="1010"/>
                    <a:pt x="223" y="1047"/>
                    <a:pt x="222" y="1085"/>
                  </a:cubicBezTo>
                  <a:cubicBezTo>
                    <a:pt x="221" y="1119"/>
                    <a:pt x="222" y="1154"/>
                    <a:pt x="228" y="1189"/>
                  </a:cubicBezTo>
                  <a:cubicBezTo>
                    <a:pt x="231" y="1201"/>
                    <a:pt x="234" y="1214"/>
                    <a:pt x="238" y="1226"/>
                  </a:cubicBezTo>
                  <a:cubicBezTo>
                    <a:pt x="247" y="1256"/>
                    <a:pt x="213" y="1263"/>
                    <a:pt x="190" y="1263"/>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102;p73">
              <a:extLst>
                <a:ext uri="{FF2B5EF4-FFF2-40B4-BE49-F238E27FC236}">
                  <a16:creationId xmlns:a16="http://schemas.microsoft.com/office/drawing/2014/main" id="{5FD5211E-37AF-4396-8E4D-4351650D0125}"/>
                </a:ext>
              </a:extLst>
            </p:cNvPr>
            <p:cNvSpPr/>
            <p:nvPr/>
          </p:nvSpPr>
          <p:spPr>
            <a:xfrm>
              <a:off x="8069878" y="4442297"/>
              <a:ext cx="170379" cy="56470"/>
            </a:xfrm>
            <a:custGeom>
              <a:avLst/>
              <a:gdLst/>
              <a:ahLst/>
              <a:cxnLst/>
              <a:rect l="l" t="t" r="r" b="b"/>
              <a:pathLst>
                <a:path w="401" h="135" extrusionOk="0">
                  <a:moveTo>
                    <a:pt x="395" y="132"/>
                  </a:moveTo>
                  <a:cubicBezTo>
                    <a:pt x="395" y="133"/>
                    <a:pt x="394" y="133"/>
                    <a:pt x="394" y="134"/>
                  </a:cubicBezTo>
                  <a:cubicBezTo>
                    <a:pt x="1" y="135"/>
                    <a:pt x="1" y="135"/>
                    <a:pt x="1" y="135"/>
                  </a:cubicBezTo>
                  <a:cubicBezTo>
                    <a:pt x="1" y="133"/>
                    <a:pt x="1" y="130"/>
                    <a:pt x="0" y="127"/>
                  </a:cubicBezTo>
                  <a:cubicBezTo>
                    <a:pt x="0" y="121"/>
                    <a:pt x="0" y="114"/>
                    <a:pt x="0" y="108"/>
                  </a:cubicBezTo>
                  <a:cubicBezTo>
                    <a:pt x="0" y="84"/>
                    <a:pt x="6" y="61"/>
                    <a:pt x="18" y="39"/>
                  </a:cubicBezTo>
                  <a:cubicBezTo>
                    <a:pt x="21" y="35"/>
                    <a:pt x="25" y="30"/>
                    <a:pt x="30" y="29"/>
                  </a:cubicBezTo>
                  <a:cubicBezTo>
                    <a:pt x="36" y="27"/>
                    <a:pt x="41" y="31"/>
                    <a:pt x="47" y="34"/>
                  </a:cubicBezTo>
                  <a:cubicBezTo>
                    <a:pt x="66" y="45"/>
                    <a:pt x="94" y="51"/>
                    <a:pt x="116" y="43"/>
                  </a:cubicBezTo>
                  <a:cubicBezTo>
                    <a:pt x="130" y="38"/>
                    <a:pt x="142" y="28"/>
                    <a:pt x="152" y="17"/>
                  </a:cubicBezTo>
                  <a:cubicBezTo>
                    <a:pt x="156" y="13"/>
                    <a:pt x="161" y="8"/>
                    <a:pt x="166" y="4"/>
                  </a:cubicBezTo>
                  <a:cubicBezTo>
                    <a:pt x="172" y="0"/>
                    <a:pt x="179" y="0"/>
                    <a:pt x="186" y="1"/>
                  </a:cubicBezTo>
                  <a:cubicBezTo>
                    <a:pt x="206" y="6"/>
                    <a:pt x="223" y="22"/>
                    <a:pt x="240" y="31"/>
                  </a:cubicBezTo>
                  <a:cubicBezTo>
                    <a:pt x="260" y="42"/>
                    <a:pt x="281" y="51"/>
                    <a:pt x="302" y="59"/>
                  </a:cubicBezTo>
                  <a:cubicBezTo>
                    <a:pt x="320" y="66"/>
                    <a:pt x="339" y="71"/>
                    <a:pt x="356" y="79"/>
                  </a:cubicBezTo>
                  <a:cubicBezTo>
                    <a:pt x="367" y="84"/>
                    <a:pt x="385" y="94"/>
                    <a:pt x="393" y="106"/>
                  </a:cubicBezTo>
                  <a:cubicBezTo>
                    <a:pt x="399" y="114"/>
                    <a:pt x="401" y="123"/>
                    <a:pt x="395" y="1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103;p73">
              <a:extLst>
                <a:ext uri="{FF2B5EF4-FFF2-40B4-BE49-F238E27FC236}">
                  <a16:creationId xmlns:a16="http://schemas.microsoft.com/office/drawing/2014/main" id="{C0719C68-EB72-48F2-8E2D-BDC8F27570E0}"/>
                </a:ext>
              </a:extLst>
            </p:cNvPr>
            <p:cNvSpPr/>
            <p:nvPr/>
          </p:nvSpPr>
          <p:spPr>
            <a:xfrm>
              <a:off x="8069878" y="4487091"/>
              <a:ext cx="170379" cy="11844"/>
            </a:xfrm>
            <a:custGeom>
              <a:avLst/>
              <a:gdLst/>
              <a:ahLst/>
              <a:cxnLst/>
              <a:rect l="l" t="t" r="r" b="b"/>
              <a:pathLst>
                <a:path w="401" h="29" extrusionOk="0">
                  <a:moveTo>
                    <a:pt x="395" y="26"/>
                  </a:moveTo>
                  <a:cubicBezTo>
                    <a:pt x="395" y="27"/>
                    <a:pt x="394" y="27"/>
                    <a:pt x="394" y="28"/>
                  </a:cubicBezTo>
                  <a:cubicBezTo>
                    <a:pt x="1" y="29"/>
                    <a:pt x="1" y="29"/>
                    <a:pt x="1" y="29"/>
                  </a:cubicBezTo>
                  <a:cubicBezTo>
                    <a:pt x="1" y="27"/>
                    <a:pt x="1" y="24"/>
                    <a:pt x="0" y="21"/>
                  </a:cubicBezTo>
                  <a:cubicBezTo>
                    <a:pt x="0" y="15"/>
                    <a:pt x="0" y="8"/>
                    <a:pt x="0" y="2"/>
                  </a:cubicBezTo>
                  <a:cubicBezTo>
                    <a:pt x="393" y="0"/>
                    <a:pt x="393" y="0"/>
                    <a:pt x="393" y="0"/>
                  </a:cubicBezTo>
                  <a:cubicBezTo>
                    <a:pt x="399" y="8"/>
                    <a:pt x="401" y="17"/>
                    <a:pt x="395"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104;p73">
              <a:extLst>
                <a:ext uri="{FF2B5EF4-FFF2-40B4-BE49-F238E27FC236}">
                  <a16:creationId xmlns:a16="http://schemas.microsoft.com/office/drawing/2014/main" id="{13B00463-92B8-4A9D-BDFB-1D1B40224538}"/>
                </a:ext>
              </a:extLst>
            </p:cNvPr>
            <p:cNvSpPr/>
            <p:nvPr/>
          </p:nvSpPr>
          <p:spPr>
            <a:xfrm>
              <a:off x="8148926" y="4446249"/>
              <a:ext cx="51451" cy="42064"/>
            </a:xfrm>
            <a:custGeom>
              <a:avLst/>
              <a:gdLst/>
              <a:ahLst/>
              <a:cxnLst/>
              <a:rect l="l" t="t" r="r" b="b"/>
              <a:pathLst>
                <a:path w="123" h="99" extrusionOk="0">
                  <a:moveTo>
                    <a:pt x="121" y="63"/>
                  </a:moveTo>
                  <a:cubicBezTo>
                    <a:pt x="119" y="58"/>
                    <a:pt x="114" y="57"/>
                    <a:pt x="110" y="55"/>
                  </a:cubicBezTo>
                  <a:cubicBezTo>
                    <a:pt x="87" y="46"/>
                    <a:pt x="65" y="36"/>
                    <a:pt x="44" y="24"/>
                  </a:cubicBezTo>
                  <a:cubicBezTo>
                    <a:pt x="32" y="17"/>
                    <a:pt x="21" y="9"/>
                    <a:pt x="10" y="1"/>
                  </a:cubicBezTo>
                  <a:cubicBezTo>
                    <a:pt x="8" y="0"/>
                    <a:pt x="5" y="0"/>
                    <a:pt x="3" y="1"/>
                  </a:cubicBezTo>
                  <a:cubicBezTo>
                    <a:pt x="2" y="1"/>
                    <a:pt x="0" y="3"/>
                    <a:pt x="2" y="4"/>
                  </a:cubicBezTo>
                  <a:cubicBezTo>
                    <a:pt x="23" y="19"/>
                    <a:pt x="45" y="32"/>
                    <a:pt x="69" y="44"/>
                  </a:cubicBezTo>
                  <a:cubicBezTo>
                    <a:pt x="80" y="49"/>
                    <a:pt x="92" y="54"/>
                    <a:pt x="104" y="59"/>
                  </a:cubicBezTo>
                  <a:cubicBezTo>
                    <a:pt x="106" y="60"/>
                    <a:pt x="110" y="61"/>
                    <a:pt x="112" y="63"/>
                  </a:cubicBezTo>
                  <a:cubicBezTo>
                    <a:pt x="114" y="65"/>
                    <a:pt x="112" y="69"/>
                    <a:pt x="110" y="71"/>
                  </a:cubicBezTo>
                  <a:cubicBezTo>
                    <a:pt x="108" y="74"/>
                    <a:pt x="96" y="88"/>
                    <a:pt x="99" y="92"/>
                  </a:cubicBezTo>
                  <a:cubicBezTo>
                    <a:pt x="104" y="99"/>
                    <a:pt x="112" y="86"/>
                    <a:pt x="113" y="83"/>
                  </a:cubicBezTo>
                  <a:cubicBezTo>
                    <a:pt x="114" y="80"/>
                    <a:pt x="116" y="77"/>
                    <a:pt x="117" y="75"/>
                  </a:cubicBezTo>
                  <a:cubicBezTo>
                    <a:pt x="119" y="72"/>
                    <a:pt x="123" y="67"/>
                    <a:pt x="121" y="6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105;p73">
              <a:extLst>
                <a:ext uri="{FF2B5EF4-FFF2-40B4-BE49-F238E27FC236}">
                  <a16:creationId xmlns:a16="http://schemas.microsoft.com/office/drawing/2014/main" id="{049B8D4B-193D-4EE2-AD8D-6832526DACB2}"/>
                </a:ext>
              </a:extLst>
            </p:cNvPr>
            <p:cNvSpPr/>
            <p:nvPr/>
          </p:nvSpPr>
          <p:spPr>
            <a:xfrm>
              <a:off x="8079100" y="4456789"/>
              <a:ext cx="22437" cy="30203"/>
            </a:xfrm>
            <a:custGeom>
              <a:avLst/>
              <a:gdLst/>
              <a:ahLst/>
              <a:cxnLst/>
              <a:rect l="l" t="t" r="r" b="b"/>
              <a:pathLst>
                <a:path w="52" h="70" extrusionOk="0">
                  <a:moveTo>
                    <a:pt x="51" y="67"/>
                  </a:moveTo>
                  <a:cubicBezTo>
                    <a:pt x="46" y="41"/>
                    <a:pt x="33" y="15"/>
                    <a:pt x="8" y="1"/>
                  </a:cubicBezTo>
                  <a:cubicBezTo>
                    <a:pt x="7" y="0"/>
                    <a:pt x="4" y="0"/>
                    <a:pt x="2" y="1"/>
                  </a:cubicBezTo>
                  <a:cubicBezTo>
                    <a:pt x="0" y="2"/>
                    <a:pt x="0" y="3"/>
                    <a:pt x="2" y="4"/>
                  </a:cubicBezTo>
                  <a:cubicBezTo>
                    <a:pt x="25" y="18"/>
                    <a:pt x="37" y="42"/>
                    <a:pt x="42" y="67"/>
                  </a:cubicBezTo>
                  <a:cubicBezTo>
                    <a:pt x="43" y="70"/>
                    <a:pt x="52" y="70"/>
                    <a:pt x="51" y="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106;p73">
              <a:extLst>
                <a:ext uri="{FF2B5EF4-FFF2-40B4-BE49-F238E27FC236}">
                  <a16:creationId xmlns:a16="http://schemas.microsoft.com/office/drawing/2014/main" id="{439AFF68-4D5C-4AF1-82E6-1636D045261E}"/>
                </a:ext>
              </a:extLst>
            </p:cNvPr>
            <p:cNvSpPr/>
            <p:nvPr/>
          </p:nvSpPr>
          <p:spPr>
            <a:xfrm>
              <a:off x="8156831" y="4447567"/>
              <a:ext cx="10540" cy="9199"/>
            </a:xfrm>
            <a:custGeom>
              <a:avLst/>
              <a:gdLst/>
              <a:ahLst/>
              <a:cxnLst/>
              <a:rect l="l" t="t" r="r" b="b"/>
              <a:pathLst>
                <a:path w="25" h="21" extrusionOk="0">
                  <a:moveTo>
                    <a:pt x="22" y="1"/>
                  </a:moveTo>
                  <a:cubicBezTo>
                    <a:pt x="21" y="0"/>
                    <a:pt x="20" y="0"/>
                    <a:pt x="19" y="1"/>
                  </a:cubicBezTo>
                  <a:cubicBezTo>
                    <a:pt x="18" y="1"/>
                    <a:pt x="17" y="1"/>
                    <a:pt x="16" y="2"/>
                  </a:cubicBezTo>
                  <a:cubicBezTo>
                    <a:pt x="11" y="7"/>
                    <a:pt x="6" y="12"/>
                    <a:pt x="1" y="17"/>
                  </a:cubicBezTo>
                  <a:cubicBezTo>
                    <a:pt x="0" y="18"/>
                    <a:pt x="1" y="20"/>
                    <a:pt x="3" y="20"/>
                  </a:cubicBezTo>
                  <a:cubicBezTo>
                    <a:pt x="4" y="20"/>
                    <a:pt x="5" y="21"/>
                    <a:pt x="7" y="20"/>
                  </a:cubicBezTo>
                  <a:cubicBezTo>
                    <a:pt x="8" y="20"/>
                    <a:pt x="9" y="20"/>
                    <a:pt x="9" y="19"/>
                  </a:cubicBezTo>
                  <a:cubicBezTo>
                    <a:pt x="14" y="14"/>
                    <a:pt x="19" y="9"/>
                    <a:pt x="24" y="4"/>
                  </a:cubicBezTo>
                  <a:cubicBezTo>
                    <a:pt x="25" y="3"/>
                    <a:pt x="24" y="1"/>
                    <a:pt x="22" y="1"/>
                  </a:cubicBezTo>
                  <a:close/>
                </a:path>
              </a:pathLst>
            </a:custGeom>
            <a:solidFill>
              <a:srgbClr val="D9E3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107;p73">
              <a:extLst>
                <a:ext uri="{FF2B5EF4-FFF2-40B4-BE49-F238E27FC236}">
                  <a16:creationId xmlns:a16="http://schemas.microsoft.com/office/drawing/2014/main" id="{07A0D995-6D6F-4764-8708-382523A76C3E}"/>
                </a:ext>
              </a:extLst>
            </p:cNvPr>
            <p:cNvSpPr/>
            <p:nvPr/>
          </p:nvSpPr>
          <p:spPr>
            <a:xfrm>
              <a:off x="8166053" y="4452836"/>
              <a:ext cx="10530" cy="9222"/>
            </a:xfrm>
            <a:custGeom>
              <a:avLst/>
              <a:gdLst/>
              <a:ahLst/>
              <a:cxnLst/>
              <a:rect l="l" t="t" r="r" b="b"/>
              <a:pathLst>
                <a:path w="23" h="20" extrusionOk="0">
                  <a:moveTo>
                    <a:pt x="20" y="1"/>
                  </a:moveTo>
                  <a:cubicBezTo>
                    <a:pt x="18" y="0"/>
                    <a:pt x="15" y="0"/>
                    <a:pt x="14" y="2"/>
                  </a:cubicBezTo>
                  <a:cubicBezTo>
                    <a:pt x="9" y="6"/>
                    <a:pt x="5" y="11"/>
                    <a:pt x="1" y="16"/>
                  </a:cubicBezTo>
                  <a:cubicBezTo>
                    <a:pt x="0" y="16"/>
                    <a:pt x="0" y="17"/>
                    <a:pt x="0" y="18"/>
                  </a:cubicBezTo>
                  <a:cubicBezTo>
                    <a:pt x="0" y="18"/>
                    <a:pt x="1" y="19"/>
                    <a:pt x="2" y="19"/>
                  </a:cubicBezTo>
                  <a:cubicBezTo>
                    <a:pt x="3" y="19"/>
                    <a:pt x="5" y="20"/>
                    <a:pt x="6" y="19"/>
                  </a:cubicBezTo>
                  <a:cubicBezTo>
                    <a:pt x="7" y="19"/>
                    <a:pt x="8" y="19"/>
                    <a:pt x="8" y="18"/>
                  </a:cubicBezTo>
                  <a:cubicBezTo>
                    <a:pt x="13" y="13"/>
                    <a:pt x="17" y="9"/>
                    <a:pt x="22" y="4"/>
                  </a:cubicBezTo>
                  <a:cubicBezTo>
                    <a:pt x="23" y="3"/>
                    <a:pt x="21" y="1"/>
                    <a:pt x="20" y="1"/>
                  </a:cubicBezTo>
                  <a:close/>
                </a:path>
              </a:pathLst>
            </a:custGeom>
            <a:solidFill>
              <a:srgbClr val="D9E3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108;p73">
              <a:extLst>
                <a:ext uri="{FF2B5EF4-FFF2-40B4-BE49-F238E27FC236}">
                  <a16:creationId xmlns:a16="http://schemas.microsoft.com/office/drawing/2014/main" id="{FEA49661-8639-45C4-9C17-4F7F28A1B6C1}"/>
                </a:ext>
              </a:extLst>
            </p:cNvPr>
            <p:cNvSpPr/>
            <p:nvPr/>
          </p:nvSpPr>
          <p:spPr>
            <a:xfrm>
              <a:off x="8176593" y="4458106"/>
              <a:ext cx="9222" cy="6581"/>
            </a:xfrm>
            <a:custGeom>
              <a:avLst/>
              <a:gdLst/>
              <a:ahLst/>
              <a:cxnLst/>
              <a:rect l="l" t="t" r="r" b="b"/>
              <a:pathLst>
                <a:path w="20" h="18" extrusionOk="0">
                  <a:moveTo>
                    <a:pt x="19" y="2"/>
                  </a:moveTo>
                  <a:cubicBezTo>
                    <a:pt x="19" y="1"/>
                    <a:pt x="18" y="1"/>
                    <a:pt x="17" y="1"/>
                  </a:cubicBezTo>
                  <a:cubicBezTo>
                    <a:pt x="16" y="0"/>
                    <a:pt x="15" y="0"/>
                    <a:pt x="14" y="0"/>
                  </a:cubicBezTo>
                  <a:cubicBezTo>
                    <a:pt x="13" y="1"/>
                    <a:pt x="12" y="1"/>
                    <a:pt x="11" y="2"/>
                  </a:cubicBezTo>
                  <a:cubicBezTo>
                    <a:pt x="8" y="6"/>
                    <a:pt x="4" y="10"/>
                    <a:pt x="1" y="15"/>
                  </a:cubicBezTo>
                  <a:cubicBezTo>
                    <a:pt x="0" y="15"/>
                    <a:pt x="0" y="16"/>
                    <a:pt x="0" y="17"/>
                  </a:cubicBezTo>
                  <a:cubicBezTo>
                    <a:pt x="0" y="17"/>
                    <a:pt x="2" y="18"/>
                    <a:pt x="2" y="18"/>
                  </a:cubicBezTo>
                  <a:cubicBezTo>
                    <a:pt x="3" y="18"/>
                    <a:pt x="5" y="18"/>
                    <a:pt x="6" y="18"/>
                  </a:cubicBezTo>
                  <a:cubicBezTo>
                    <a:pt x="7" y="18"/>
                    <a:pt x="8" y="18"/>
                    <a:pt x="9" y="17"/>
                  </a:cubicBezTo>
                  <a:cubicBezTo>
                    <a:pt x="12" y="13"/>
                    <a:pt x="16" y="8"/>
                    <a:pt x="19" y="4"/>
                  </a:cubicBezTo>
                  <a:cubicBezTo>
                    <a:pt x="19" y="3"/>
                    <a:pt x="20" y="3"/>
                    <a:pt x="19" y="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109;p73">
              <a:extLst>
                <a:ext uri="{FF2B5EF4-FFF2-40B4-BE49-F238E27FC236}">
                  <a16:creationId xmlns:a16="http://schemas.microsoft.com/office/drawing/2014/main" id="{E5C6BA7D-F126-4E79-8122-97130F246884}"/>
                </a:ext>
              </a:extLst>
            </p:cNvPr>
            <p:cNvSpPr/>
            <p:nvPr/>
          </p:nvSpPr>
          <p:spPr>
            <a:xfrm>
              <a:off x="8187133" y="4462059"/>
              <a:ext cx="9249" cy="7905"/>
            </a:xfrm>
            <a:custGeom>
              <a:avLst/>
              <a:gdLst/>
              <a:ahLst/>
              <a:cxnLst/>
              <a:rect l="l" t="t" r="r" b="b"/>
              <a:pathLst>
                <a:path w="24" h="20" extrusionOk="0">
                  <a:moveTo>
                    <a:pt x="20" y="0"/>
                  </a:moveTo>
                  <a:cubicBezTo>
                    <a:pt x="18" y="0"/>
                    <a:pt x="16" y="0"/>
                    <a:pt x="14" y="1"/>
                  </a:cubicBezTo>
                  <a:cubicBezTo>
                    <a:pt x="9" y="6"/>
                    <a:pt x="4" y="11"/>
                    <a:pt x="1" y="17"/>
                  </a:cubicBezTo>
                  <a:cubicBezTo>
                    <a:pt x="0" y="18"/>
                    <a:pt x="1" y="19"/>
                    <a:pt x="1" y="19"/>
                  </a:cubicBezTo>
                  <a:cubicBezTo>
                    <a:pt x="2" y="20"/>
                    <a:pt x="3" y="20"/>
                    <a:pt x="4" y="20"/>
                  </a:cubicBezTo>
                  <a:cubicBezTo>
                    <a:pt x="6" y="20"/>
                    <a:pt x="9" y="20"/>
                    <a:pt x="10" y="19"/>
                  </a:cubicBezTo>
                  <a:cubicBezTo>
                    <a:pt x="11" y="17"/>
                    <a:pt x="11" y="16"/>
                    <a:pt x="12" y="14"/>
                  </a:cubicBezTo>
                  <a:cubicBezTo>
                    <a:pt x="13" y="14"/>
                    <a:pt x="13" y="13"/>
                    <a:pt x="14" y="13"/>
                  </a:cubicBezTo>
                  <a:cubicBezTo>
                    <a:pt x="14" y="13"/>
                    <a:pt x="14" y="12"/>
                    <a:pt x="14" y="12"/>
                  </a:cubicBezTo>
                  <a:cubicBezTo>
                    <a:pt x="14" y="12"/>
                    <a:pt x="14" y="12"/>
                    <a:pt x="14" y="12"/>
                  </a:cubicBezTo>
                  <a:cubicBezTo>
                    <a:pt x="15" y="12"/>
                    <a:pt x="15" y="11"/>
                    <a:pt x="15" y="11"/>
                  </a:cubicBezTo>
                  <a:cubicBezTo>
                    <a:pt x="17" y="8"/>
                    <a:pt x="20" y="6"/>
                    <a:pt x="22" y="4"/>
                  </a:cubicBezTo>
                  <a:cubicBezTo>
                    <a:pt x="24" y="2"/>
                    <a:pt x="22" y="1"/>
                    <a:pt x="2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110;p73">
              <a:extLst>
                <a:ext uri="{FF2B5EF4-FFF2-40B4-BE49-F238E27FC236}">
                  <a16:creationId xmlns:a16="http://schemas.microsoft.com/office/drawing/2014/main" id="{2E03F902-4DC7-474B-9627-0FD5F7FF85BB}"/>
                </a:ext>
              </a:extLst>
            </p:cNvPr>
            <p:cNvSpPr/>
            <p:nvPr/>
          </p:nvSpPr>
          <p:spPr>
            <a:xfrm>
              <a:off x="8001369" y="3288196"/>
              <a:ext cx="202670" cy="1180331"/>
            </a:xfrm>
            <a:custGeom>
              <a:avLst/>
              <a:gdLst/>
              <a:ahLst/>
              <a:cxnLst/>
              <a:rect l="l" t="t" r="r" b="b"/>
              <a:pathLst>
                <a:path w="477" h="2778" extrusionOk="0">
                  <a:moveTo>
                    <a:pt x="443" y="0"/>
                  </a:moveTo>
                  <a:cubicBezTo>
                    <a:pt x="1" y="0"/>
                    <a:pt x="1" y="0"/>
                    <a:pt x="1" y="0"/>
                  </a:cubicBezTo>
                  <a:cubicBezTo>
                    <a:pt x="0" y="278"/>
                    <a:pt x="7" y="554"/>
                    <a:pt x="32" y="833"/>
                  </a:cubicBezTo>
                  <a:cubicBezTo>
                    <a:pt x="48" y="1006"/>
                    <a:pt x="61" y="1179"/>
                    <a:pt x="72" y="1352"/>
                  </a:cubicBezTo>
                  <a:cubicBezTo>
                    <a:pt x="83" y="1523"/>
                    <a:pt x="100" y="1697"/>
                    <a:pt x="94" y="1868"/>
                  </a:cubicBezTo>
                  <a:cubicBezTo>
                    <a:pt x="88" y="2016"/>
                    <a:pt x="87" y="2164"/>
                    <a:pt x="90" y="2312"/>
                  </a:cubicBezTo>
                  <a:cubicBezTo>
                    <a:pt x="92" y="2386"/>
                    <a:pt x="94" y="2460"/>
                    <a:pt x="98" y="2534"/>
                  </a:cubicBezTo>
                  <a:cubicBezTo>
                    <a:pt x="99" y="2562"/>
                    <a:pt x="100" y="2589"/>
                    <a:pt x="102" y="2616"/>
                  </a:cubicBezTo>
                  <a:cubicBezTo>
                    <a:pt x="103" y="2626"/>
                    <a:pt x="103" y="2636"/>
                    <a:pt x="104" y="2645"/>
                  </a:cubicBezTo>
                  <a:cubicBezTo>
                    <a:pt x="107" y="2675"/>
                    <a:pt x="115" y="2701"/>
                    <a:pt x="116" y="2731"/>
                  </a:cubicBezTo>
                  <a:cubicBezTo>
                    <a:pt x="118" y="2765"/>
                    <a:pt x="110" y="2777"/>
                    <a:pt x="144" y="2776"/>
                  </a:cubicBezTo>
                  <a:cubicBezTo>
                    <a:pt x="151" y="2776"/>
                    <a:pt x="160" y="2767"/>
                    <a:pt x="168" y="2766"/>
                  </a:cubicBezTo>
                  <a:cubicBezTo>
                    <a:pt x="183" y="2764"/>
                    <a:pt x="200" y="2770"/>
                    <a:pt x="215" y="2772"/>
                  </a:cubicBezTo>
                  <a:cubicBezTo>
                    <a:pt x="280" y="2778"/>
                    <a:pt x="346" y="2771"/>
                    <a:pt x="410" y="2760"/>
                  </a:cubicBezTo>
                  <a:cubicBezTo>
                    <a:pt x="439" y="2755"/>
                    <a:pt x="455" y="2753"/>
                    <a:pt x="461" y="2725"/>
                  </a:cubicBezTo>
                  <a:cubicBezTo>
                    <a:pt x="466" y="2699"/>
                    <a:pt x="449" y="2663"/>
                    <a:pt x="433" y="2644"/>
                  </a:cubicBezTo>
                  <a:cubicBezTo>
                    <a:pt x="424" y="2632"/>
                    <a:pt x="413" y="2621"/>
                    <a:pt x="408" y="2607"/>
                  </a:cubicBezTo>
                  <a:cubicBezTo>
                    <a:pt x="398" y="2575"/>
                    <a:pt x="428" y="2546"/>
                    <a:pt x="441" y="2516"/>
                  </a:cubicBezTo>
                  <a:cubicBezTo>
                    <a:pt x="450" y="2494"/>
                    <a:pt x="451" y="2470"/>
                    <a:pt x="452" y="2447"/>
                  </a:cubicBezTo>
                  <a:cubicBezTo>
                    <a:pt x="459" y="2281"/>
                    <a:pt x="461" y="2118"/>
                    <a:pt x="457" y="1953"/>
                  </a:cubicBezTo>
                  <a:cubicBezTo>
                    <a:pt x="456" y="1942"/>
                    <a:pt x="456" y="1931"/>
                    <a:pt x="456" y="1920"/>
                  </a:cubicBezTo>
                  <a:cubicBezTo>
                    <a:pt x="445" y="1620"/>
                    <a:pt x="468" y="1322"/>
                    <a:pt x="472" y="1022"/>
                  </a:cubicBezTo>
                  <a:cubicBezTo>
                    <a:pt x="474" y="825"/>
                    <a:pt x="476" y="628"/>
                    <a:pt x="476" y="431"/>
                  </a:cubicBezTo>
                  <a:cubicBezTo>
                    <a:pt x="476" y="430"/>
                    <a:pt x="476" y="429"/>
                    <a:pt x="476" y="427"/>
                  </a:cubicBezTo>
                  <a:cubicBezTo>
                    <a:pt x="476" y="414"/>
                    <a:pt x="476" y="400"/>
                    <a:pt x="476" y="387"/>
                  </a:cubicBezTo>
                  <a:cubicBezTo>
                    <a:pt x="477" y="323"/>
                    <a:pt x="477" y="258"/>
                    <a:pt x="470" y="195"/>
                  </a:cubicBezTo>
                  <a:cubicBezTo>
                    <a:pt x="463" y="130"/>
                    <a:pt x="453" y="65"/>
                    <a:pt x="443"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111;p73">
              <a:extLst>
                <a:ext uri="{FF2B5EF4-FFF2-40B4-BE49-F238E27FC236}">
                  <a16:creationId xmlns:a16="http://schemas.microsoft.com/office/drawing/2014/main" id="{FA7F9731-D5CB-4357-B7CC-399B0B3D46D0}"/>
                </a:ext>
              </a:extLst>
            </p:cNvPr>
            <p:cNvSpPr/>
            <p:nvPr/>
          </p:nvSpPr>
          <p:spPr>
            <a:xfrm>
              <a:off x="7860399" y="4334264"/>
              <a:ext cx="35539" cy="67132"/>
            </a:xfrm>
            <a:custGeom>
              <a:avLst/>
              <a:gdLst/>
              <a:ahLst/>
              <a:cxnLst/>
              <a:rect l="l" t="t" r="r" b="b"/>
              <a:pathLst>
                <a:path w="83" h="158" extrusionOk="0">
                  <a:moveTo>
                    <a:pt x="74" y="82"/>
                  </a:moveTo>
                  <a:cubicBezTo>
                    <a:pt x="66" y="68"/>
                    <a:pt x="55" y="55"/>
                    <a:pt x="45" y="43"/>
                  </a:cubicBezTo>
                  <a:cubicBezTo>
                    <a:pt x="34" y="29"/>
                    <a:pt x="22" y="16"/>
                    <a:pt x="9" y="3"/>
                  </a:cubicBezTo>
                  <a:cubicBezTo>
                    <a:pt x="8" y="0"/>
                    <a:pt x="0" y="2"/>
                    <a:pt x="2" y="5"/>
                  </a:cubicBezTo>
                  <a:cubicBezTo>
                    <a:pt x="14" y="17"/>
                    <a:pt x="25" y="30"/>
                    <a:pt x="35" y="42"/>
                  </a:cubicBezTo>
                  <a:cubicBezTo>
                    <a:pt x="46" y="55"/>
                    <a:pt x="57" y="67"/>
                    <a:pt x="65" y="82"/>
                  </a:cubicBezTo>
                  <a:cubicBezTo>
                    <a:pt x="72" y="95"/>
                    <a:pt x="76" y="110"/>
                    <a:pt x="68" y="123"/>
                  </a:cubicBezTo>
                  <a:cubicBezTo>
                    <a:pt x="61" y="135"/>
                    <a:pt x="50" y="142"/>
                    <a:pt x="44" y="154"/>
                  </a:cubicBezTo>
                  <a:cubicBezTo>
                    <a:pt x="42" y="157"/>
                    <a:pt x="50" y="158"/>
                    <a:pt x="52" y="155"/>
                  </a:cubicBezTo>
                  <a:cubicBezTo>
                    <a:pt x="59" y="143"/>
                    <a:pt x="71" y="135"/>
                    <a:pt x="77" y="122"/>
                  </a:cubicBezTo>
                  <a:cubicBezTo>
                    <a:pt x="83" y="109"/>
                    <a:pt x="80" y="94"/>
                    <a:pt x="74"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112;p73">
              <a:extLst>
                <a:ext uri="{FF2B5EF4-FFF2-40B4-BE49-F238E27FC236}">
                  <a16:creationId xmlns:a16="http://schemas.microsoft.com/office/drawing/2014/main" id="{AD12A67F-271A-4790-8BBE-A130C597FCE0}"/>
                </a:ext>
              </a:extLst>
            </p:cNvPr>
            <p:cNvSpPr/>
            <p:nvPr/>
          </p:nvSpPr>
          <p:spPr>
            <a:xfrm>
              <a:off x="8138386" y="4335582"/>
              <a:ext cx="29090" cy="69793"/>
            </a:xfrm>
            <a:custGeom>
              <a:avLst/>
              <a:gdLst/>
              <a:ahLst/>
              <a:cxnLst/>
              <a:rect l="l" t="t" r="r" b="b"/>
              <a:pathLst>
                <a:path w="69" h="163" extrusionOk="0">
                  <a:moveTo>
                    <a:pt x="59" y="2"/>
                  </a:moveTo>
                  <a:cubicBezTo>
                    <a:pt x="29" y="49"/>
                    <a:pt x="0" y="103"/>
                    <a:pt x="10" y="160"/>
                  </a:cubicBezTo>
                  <a:cubicBezTo>
                    <a:pt x="10" y="163"/>
                    <a:pt x="19" y="163"/>
                    <a:pt x="18" y="160"/>
                  </a:cubicBezTo>
                  <a:cubicBezTo>
                    <a:pt x="8" y="103"/>
                    <a:pt x="37" y="50"/>
                    <a:pt x="67" y="3"/>
                  </a:cubicBezTo>
                  <a:cubicBezTo>
                    <a:pt x="69" y="1"/>
                    <a:pt x="61" y="0"/>
                    <a:pt x="59"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113;p73">
              <a:extLst>
                <a:ext uri="{FF2B5EF4-FFF2-40B4-BE49-F238E27FC236}">
                  <a16:creationId xmlns:a16="http://schemas.microsoft.com/office/drawing/2014/main" id="{980E6AB5-EB09-4A08-B5CC-52EED4350B49}"/>
                </a:ext>
              </a:extLst>
            </p:cNvPr>
            <p:cNvSpPr/>
            <p:nvPr/>
          </p:nvSpPr>
          <p:spPr>
            <a:xfrm>
              <a:off x="7749732" y="3111655"/>
              <a:ext cx="89799" cy="428284"/>
            </a:xfrm>
            <a:custGeom>
              <a:avLst/>
              <a:gdLst/>
              <a:ahLst/>
              <a:cxnLst/>
              <a:rect l="l" t="t" r="r" b="b"/>
              <a:pathLst>
                <a:path w="213" h="1008" extrusionOk="0">
                  <a:moveTo>
                    <a:pt x="196" y="525"/>
                  </a:moveTo>
                  <a:cubicBezTo>
                    <a:pt x="200" y="466"/>
                    <a:pt x="203" y="406"/>
                    <a:pt x="205" y="347"/>
                  </a:cubicBezTo>
                  <a:cubicBezTo>
                    <a:pt x="208" y="259"/>
                    <a:pt x="210" y="172"/>
                    <a:pt x="210" y="84"/>
                  </a:cubicBezTo>
                  <a:cubicBezTo>
                    <a:pt x="210" y="40"/>
                    <a:pt x="213" y="21"/>
                    <a:pt x="167" y="8"/>
                  </a:cubicBezTo>
                  <a:cubicBezTo>
                    <a:pt x="138" y="0"/>
                    <a:pt x="106" y="0"/>
                    <a:pt x="77" y="3"/>
                  </a:cubicBezTo>
                  <a:cubicBezTo>
                    <a:pt x="38" y="5"/>
                    <a:pt x="15" y="24"/>
                    <a:pt x="5" y="62"/>
                  </a:cubicBezTo>
                  <a:cubicBezTo>
                    <a:pt x="0" y="85"/>
                    <a:pt x="0" y="109"/>
                    <a:pt x="1" y="132"/>
                  </a:cubicBezTo>
                  <a:cubicBezTo>
                    <a:pt x="7" y="397"/>
                    <a:pt x="18" y="663"/>
                    <a:pt x="29" y="928"/>
                  </a:cubicBezTo>
                  <a:cubicBezTo>
                    <a:pt x="31" y="971"/>
                    <a:pt x="38" y="987"/>
                    <a:pt x="79" y="992"/>
                  </a:cubicBezTo>
                  <a:cubicBezTo>
                    <a:pt x="103" y="994"/>
                    <a:pt x="147" y="1008"/>
                    <a:pt x="152" y="971"/>
                  </a:cubicBezTo>
                  <a:cubicBezTo>
                    <a:pt x="157" y="938"/>
                    <a:pt x="161" y="905"/>
                    <a:pt x="165" y="872"/>
                  </a:cubicBezTo>
                  <a:cubicBezTo>
                    <a:pt x="178" y="756"/>
                    <a:pt x="189" y="641"/>
                    <a:pt x="196" y="525"/>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114;p73">
              <a:extLst>
                <a:ext uri="{FF2B5EF4-FFF2-40B4-BE49-F238E27FC236}">
                  <a16:creationId xmlns:a16="http://schemas.microsoft.com/office/drawing/2014/main" id="{D5302D33-EA91-47A4-8806-24EBB4D948E5}"/>
                </a:ext>
              </a:extLst>
            </p:cNvPr>
            <p:cNvSpPr/>
            <p:nvPr/>
          </p:nvSpPr>
          <p:spPr>
            <a:xfrm>
              <a:off x="7733922" y="3508213"/>
              <a:ext cx="97387" cy="140442"/>
            </a:xfrm>
            <a:custGeom>
              <a:avLst/>
              <a:gdLst/>
              <a:ahLst/>
              <a:cxnLst/>
              <a:rect l="l" t="t" r="r" b="b"/>
              <a:pathLst>
                <a:path w="231" h="328" extrusionOk="0">
                  <a:moveTo>
                    <a:pt x="186" y="32"/>
                  </a:moveTo>
                  <a:cubicBezTo>
                    <a:pt x="174" y="14"/>
                    <a:pt x="160" y="7"/>
                    <a:pt x="136" y="4"/>
                  </a:cubicBezTo>
                  <a:cubicBezTo>
                    <a:pt x="126" y="3"/>
                    <a:pt x="117" y="1"/>
                    <a:pt x="107" y="1"/>
                  </a:cubicBezTo>
                  <a:cubicBezTo>
                    <a:pt x="87" y="0"/>
                    <a:pt x="76" y="0"/>
                    <a:pt x="65" y="18"/>
                  </a:cubicBezTo>
                  <a:cubicBezTo>
                    <a:pt x="45" y="51"/>
                    <a:pt x="35" y="95"/>
                    <a:pt x="24" y="133"/>
                  </a:cubicBezTo>
                  <a:cubicBezTo>
                    <a:pt x="14" y="168"/>
                    <a:pt x="0" y="204"/>
                    <a:pt x="6" y="243"/>
                  </a:cubicBezTo>
                  <a:cubicBezTo>
                    <a:pt x="7" y="249"/>
                    <a:pt x="9" y="256"/>
                    <a:pt x="12" y="261"/>
                  </a:cubicBezTo>
                  <a:cubicBezTo>
                    <a:pt x="13" y="263"/>
                    <a:pt x="15" y="264"/>
                    <a:pt x="17" y="265"/>
                  </a:cubicBezTo>
                  <a:cubicBezTo>
                    <a:pt x="20" y="267"/>
                    <a:pt x="24" y="265"/>
                    <a:pt x="26" y="262"/>
                  </a:cubicBezTo>
                  <a:cubicBezTo>
                    <a:pt x="28" y="259"/>
                    <a:pt x="28" y="255"/>
                    <a:pt x="29" y="251"/>
                  </a:cubicBezTo>
                  <a:cubicBezTo>
                    <a:pt x="29" y="245"/>
                    <a:pt x="44" y="178"/>
                    <a:pt x="46" y="179"/>
                  </a:cubicBezTo>
                  <a:cubicBezTo>
                    <a:pt x="47" y="180"/>
                    <a:pt x="48" y="180"/>
                    <a:pt x="50" y="181"/>
                  </a:cubicBezTo>
                  <a:cubicBezTo>
                    <a:pt x="48" y="180"/>
                    <a:pt x="38" y="258"/>
                    <a:pt x="37" y="264"/>
                  </a:cubicBezTo>
                  <a:cubicBezTo>
                    <a:pt x="36" y="275"/>
                    <a:pt x="35" y="287"/>
                    <a:pt x="39" y="298"/>
                  </a:cubicBezTo>
                  <a:cubicBezTo>
                    <a:pt x="42" y="305"/>
                    <a:pt x="50" y="312"/>
                    <a:pt x="57" y="310"/>
                  </a:cubicBezTo>
                  <a:cubicBezTo>
                    <a:pt x="62" y="309"/>
                    <a:pt x="64" y="303"/>
                    <a:pt x="65" y="298"/>
                  </a:cubicBezTo>
                  <a:cubicBezTo>
                    <a:pt x="71" y="277"/>
                    <a:pt x="72" y="255"/>
                    <a:pt x="77" y="233"/>
                  </a:cubicBezTo>
                  <a:cubicBezTo>
                    <a:pt x="80" y="219"/>
                    <a:pt x="83" y="205"/>
                    <a:pt x="86" y="191"/>
                  </a:cubicBezTo>
                  <a:cubicBezTo>
                    <a:pt x="87" y="191"/>
                    <a:pt x="89" y="191"/>
                    <a:pt x="90" y="192"/>
                  </a:cubicBezTo>
                  <a:cubicBezTo>
                    <a:pt x="90" y="192"/>
                    <a:pt x="83" y="239"/>
                    <a:pt x="82" y="244"/>
                  </a:cubicBezTo>
                  <a:cubicBezTo>
                    <a:pt x="78" y="264"/>
                    <a:pt x="77" y="285"/>
                    <a:pt x="79" y="307"/>
                  </a:cubicBezTo>
                  <a:cubicBezTo>
                    <a:pt x="80" y="311"/>
                    <a:pt x="80" y="315"/>
                    <a:pt x="82" y="319"/>
                  </a:cubicBezTo>
                  <a:cubicBezTo>
                    <a:pt x="84" y="323"/>
                    <a:pt x="88" y="327"/>
                    <a:pt x="92" y="327"/>
                  </a:cubicBezTo>
                  <a:cubicBezTo>
                    <a:pt x="96" y="328"/>
                    <a:pt x="100" y="326"/>
                    <a:pt x="102" y="323"/>
                  </a:cubicBezTo>
                  <a:cubicBezTo>
                    <a:pt x="104" y="320"/>
                    <a:pt x="105" y="317"/>
                    <a:pt x="107" y="313"/>
                  </a:cubicBezTo>
                  <a:cubicBezTo>
                    <a:pt x="111" y="297"/>
                    <a:pt x="112" y="281"/>
                    <a:pt x="115" y="264"/>
                  </a:cubicBezTo>
                  <a:cubicBezTo>
                    <a:pt x="119" y="243"/>
                    <a:pt x="124" y="221"/>
                    <a:pt x="128" y="199"/>
                  </a:cubicBezTo>
                  <a:cubicBezTo>
                    <a:pt x="129" y="199"/>
                    <a:pt x="130" y="200"/>
                    <a:pt x="131" y="200"/>
                  </a:cubicBezTo>
                  <a:cubicBezTo>
                    <a:pt x="129" y="217"/>
                    <a:pt x="128" y="234"/>
                    <a:pt x="127" y="251"/>
                  </a:cubicBezTo>
                  <a:cubicBezTo>
                    <a:pt x="125" y="265"/>
                    <a:pt x="121" y="281"/>
                    <a:pt x="122" y="295"/>
                  </a:cubicBezTo>
                  <a:cubicBezTo>
                    <a:pt x="122" y="303"/>
                    <a:pt x="125" y="308"/>
                    <a:pt x="132" y="313"/>
                  </a:cubicBezTo>
                  <a:cubicBezTo>
                    <a:pt x="135" y="315"/>
                    <a:pt x="145" y="317"/>
                    <a:pt x="146" y="312"/>
                  </a:cubicBezTo>
                  <a:cubicBezTo>
                    <a:pt x="155" y="288"/>
                    <a:pt x="162" y="263"/>
                    <a:pt x="167" y="238"/>
                  </a:cubicBezTo>
                  <a:cubicBezTo>
                    <a:pt x="164" y="230"/>
                    <a:pt x="173" y="209"/>
                    <a:pt x="174" y="199"/>
                  </a:cubicBezTo>
                  <a:cubicBezTo>
                    <a:pt x="176" y="184"/>
                    <a:pt x="175" y="169"/>
                    <a:pt x="176" y="153"/>
                  </a:cubicBezTo>
                  <a:cubicBezTo>
                    <a:pt x="176" y="150"/>
                    <a:pt x="177" y="147"/>
                    <a:pt x="180" y="146"/>
                  </a:cubicBezTo>
                  <a:cubicBezTo>
                    <a:pt x="183" y="145"/>
                    <a:pt x="185" y="149"/>
                    <a:pt x="186" y="153"/>
                  </a:cubicBezTo>
                  <a:cubicBezTo>
                    <a:pt x="193" y="175"/>
                    <a:pt x="196" y="208"/>
                    <a:pt x="215" y="223"/>
                  </a:cubicBezTo>
                  <a:cubicBezTo>
                    <a:pt x="231" y="237"/>
                    <a:pt x="224" y="180"/>
                    <a:pt x="223" y="172"/>
                  </a:cubicBezTo>
                  <a:cubicBezTo>
                    <a:pt x="220" y="155"/>
                    <a:pt x="217" y="137"/>
                    <a:pt x="214" y="120"/>
                  </a:cubicBezTo>
                  <a:cubicBezTo>
                    <a:pt x="210" y="93"/>
                    <a:pt x="205" y="65"/>
                    <a:pt x="192" y="41"/>
                  </a:cubicBezTo>
                  <a:cubicBezTo>
                    <a:pt x="190" y="37"/>
                    <a:pt x="188" y="34"/>
                    <a:pt x="186" y="32"/>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115;p73">
              <a:extLst>
                <a:ext uri="{FF2B5EF4-FFF2-40B4-BE49-F238E27FC236}">
                  <a16:creationId xmlns:a16="http://schemas.microsoft.com/office/drawing/2014/main" id="{4A491972-621F-4DE2-B6DC-1CF59171B6F1}"/>
                </a:ext>
              </a:extLst>
            </p:cNvPr>
            <p:cNvSpPr/>
            <p:nvPr/>
          </p:nvSpPr>
          <p:spPr>
            <a:xfrm>
              <a:off x="7747097" y="2780971"/>
              <a:ext cx="157141" cy="396843"/>
            </a:xfrm>
            <a:custGeom>
              <a:avLst/>
              <a:gdLst/>
              <a:ahLst/>
              <a:cxnLst/>
              <a:rect l="l" t="t" r="r" b="b"/>
              <a:pathLst>
                <a:path w="367" h="934" extrusionOk="0">
                  <a:moveTo>
                    <a:pt x="99" y="211"/>
                  </a:moveTo>
                  <a:cubicBezTo>
                    <a:pt x="104" y="193"/>
                    <a:pt x="109" y="175"/>
                    <a:pt x="114" y="157"/>
                  </a:cubicBezTo>
                  <a:cubicBezTo>
                    <a:pt x="123" y="123"/>
                    <a:pt x="132" y="86"/>
                    <a:pt x="153" y="58"/>
                  </a:cubicBezTo>
                  <a:cubicBezTo>
                    <a:pt x="178" y="25"/>
                    <a:pt x="232" y="7"/>
                    <a:pt x="271" y="3"/>
                  </a:cubicBezTo>
                  <a:cubicBezTo>
                    <a:pt x="299" y="0"/>
                    <a:pt x="328" y="8"/>
                    <a:pt x="346" y="29"/>
                  </a:cubicBezTo>
                  <a:cubicBezTo>
                    <a:pt x="362" y="48"/>
                    <a:pt x="366" y="76"/>
                    <a:pt x="366" y="101"/>
                  </a:cubicBezTo>
                  <a:cubicBezTo>
                    <a:pt x="367" y="152"/>
                    <a:pt x="360" y="202"/>
                    <a:pt x="351" y="253"/>
                  </a:cubicBezTo>
                  <a:cubicBezTo>
                    <a:pt x="332" y="365"/>
                    <a:pt x="305" y="477"/>
                    <a:pt x="280" y="588"/>
                  </a:cubicBezTo>
                  <a:cubicBezTo>
                    <a:pt x="268" y="645"/>
                    <a:pt x="256" y="702"/>
                    <a:pt x="246" y="759"/>
                  </a:cubicBezTo>
                  <a:cubicBezTo>
                    <a:pt x="241" y="787"/>
                    <a:pt x="236" y="816"/>
                    <a:pt x="232" y="844"/>
                  </a:cubicBezTo>
                  <a:cubicBezTo>
                    <a:pt x="228" y="869"/>
                    <a:pt x="229" y="898"/>
                    <a:pt x="211" y="916"/>
                  </a:cubicBezTo>
                  <a:cubicBezTo>
                    <a:pt x="193" y="934"/>
                    <a:pt x="164" y="933"/>
                    <a:pt x="138" y="930"/>
                  </a:cubicBezTo>
                  <a:cubicBezTo>
                    <a:pt x="108" y="928"/>
                    <a:pt x="79" y="925"/>
                    <a:pt x="49" y="926"/>
                  </a:cubicBezTo>
                  <a:cubicBezTo>
                    <a:pt x="19" y="926"/>
                    <a:pt x="0" y="920"/>
                    <a:pt x="3" y="886"/>
                  </a:cubicBezTo>
                  <a:cubicBezTo>
                    <a:pt x="24" y="659"/>
                    <a:pt x="45" y="431"/>
                    <a:pt x="99" y="211"/>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116;p73">
              <a:extLst>
                <a:ext uri="{FF2B5EF4-FFF2-40B4-BE49-F238E27FC236}">
                  <a16:creationId xmlns:a16="http://schemas.microsoft.com/office/drawing/2014/main" id="{F91AB02E-2FD6-4662-810D-78B3E62F9A3F}"/>
                </a:ext>
              </a:extLst>
            </p:cNvPr>
            <p:cNvSpPr/>
            <p:nvPr/>
          </p:nvSpPr>
          <p:spPr>
            <a:xfrm>
              <a:off x="7711525" y="2769114"/>
              <a:ext cx="205644" cy="342882"/>
            </a:xfrm>
            <a:custGeom>
              <a:avLst/>
              <a:gdLst/>
              <a:ahLst/>
              <a:cxnLst/>
              <a:rect l="l" t="t" r="r" b="b"/>
              <a:pathLst>
                <a:path w="484" h="807" extrusionOk="0">
                  <a:moveTo>
                    <a:pt x="363" y="807"/>
                  </a:moveTo>
                  <a:cubicBezTo>
                    <a:pt x="363" y="807"/>
                    <a:pt x="363" y="806"/>
                    <a:pt x="363" y="806"/>
                  </a:cubicBezTo>
                  <a:cubicBezTo>
                    <a:pt x="437" y="431"/>
                    <a:pt x="437" y="431"/>
                    <a:pt x="437" y="431"/>
                  </a:cubicBezTo>
                  <a:cubicBezTo>
                    <a:pt x="452" y="352"/>
                    <a:pt x="468" y="273"/>
                    <a:pt x="478" y="193"/>
                  </a:cubicBezTo>
                  <a:cubicBezTo>
                    <a:pt x="483" y="143"/>
                    <a:pt x="484" y="86"/>
                    <a:pt x="448" y="52"/>
                  </a:cubicBezTo>
                  <a:cubicBezTo>
                    <a:pt x="393" y="0"/>
                    <a:pt x="300" y="13"/>
                    <a:pt x="246" y="60"/>
                  </a:cubicBezTo>
                  <a:cubicBezTo>
                    <a:pt x="224" y="80"/>
                    <a:pt x="208" y="114"/>
                    <a:pt x="195" y="145"/>
                  </a:cubicBezTo>
                  <a:cubicBezTo>
                    <a:pt x="192" y="152"/>
                    <a:pt x="189" y="159"/>
                    <a:pt x="186" y="166"/>
                  </a:cubicBezTo>
                  <a:cubicBezTo>
                    <a:pt x="166" y="211"/>
                    <a:pt x="150" y="257"/>
                    <a:pt x="135" y="303"/>
                  </a:cubicBezTo>
                  <a:cubicBezTo>
                    <a:pt x="80" y="468"/>
                    <a:pt x="35" y="636"/>
                    <a:pt x="0" y="807"/>
                  </a:cubicBezTo>
                  <a:lnTo>
                    <a:pt x="363" y="8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117;p73">
              <a:extLst>
                <a:ext uri="{FF2B5EF4-FFF2-40B4-BE49-F238E27FC236}">
                  <a16:creationId xmlns:a16="http://schemas.microsoft.com/office/drawing/2014/main" id="{085B2FF1-B5C1-4418-AE7F-6691C195FF1D}"/>
                </a:ext>
              </a:extLst>
            </p:cNvPr>
            <p:cNvSpPr/>
            <p:nvPr/>
          </p:nvSpPr>
          <p:spPr>
            <a:xfrm>
              <a:off x="8009274" y="2499033"/>
              <a:ext cx="115994" cy="262901"/>
            </a:xfrm>
            <a:custGeom>
              <a:avLst/>
              <a:gdLst/>
              <a:ahLst/>
              <a:cxnLst/>
              <a:rect l="l" t="t" r="r" b="b"/>
              <a:pathLst>
                <a:path w="273" h="614" extrusionOk="0">
                  <a:moveTo>
                    <a:pt x="23" y="471"/>
                  </a:moveTo>
                  <a:cubicBezTo>
                    <a:pt x="19" y="460"/>
                    <a:pt x="18" y="447"/>
                    <a:pt x="17" y="435"/>
                  </a:cubicBezTo>
                  <a:cubicBezTo>
                    <a:pt x="8" y="337"/>
                    <a:pt x="8" y="239"/>
                    <a:pt x="4" y="140"/>
                  </a:cubicBezTo>
                  <a:cubicBezTo>
                    <a:pt x="2" y="107"/>
                    <a:pt x="0" y="72"/>
                    <a:pt x="7" y="39"/>
                  </a:cubicBezTo>
                  <a:cubicBezTo>
                    <a:pt x="9" y="25"/>
                    <a:pt x="10" y="15"/>
                    <a:pt x="22" y="9"/>
                  </a:cubicBezTo>
                  <a:cubicBezTo>
                    <a:pt x="33" y="3"/>
                    <a:pt x="54" y="0"/>
                    <a:pt x="66" y="0"/>
                  </a:cubicBezTo>
                  <a:cubicBezTo>
                    <a:pt x="78" y="1"/>
                    <a:pt x="90" y="5"/>
                    <a:pt x="100" y="11"/>
                  </a:cubicBezTo>
                  <a:cubicBezTo>
                    <a:pt x="132" y="28"/>
                    <a:pt x="168" y="52"/>
                    <a:pt x="184" y="86"/>
                  </a:cubicBezTo>
                  <a:cubicBezTo>
                    <a:pt x="196" y="113"/>
                    <a:pt x="199" y="143"/>
                    <a:pt x="201" y="172"/>
                  </a:cubicBezTo>
                  <a:cubicBezTo>
                    <a:pt x="204" y="201"/>
                    <a:pt x="205" y="231"/>
                    <a:pt x="215" y="259"/>
                  </a:cubicBezTo>
                  <a:cubicBezTo>
                    <a:pt x="224" y="287"/>
                    <a:pt x="241" y="313"/>
                    <a:pt x="245" y="342"/>
                  </a:cubicBezTo>
                  <a:cubicBezTo>
                    <a:pt x="249" y="366"/>
                    <a:pt x="243" y="390"/>
                    <a:pt x="243" y="415"/>
                  </a:cubicBezTo>
                  <a:cubicBezTo>
                    <a:pt x="244" y="467"/>
                    <a:pt x="273" y="516"/>
                    <a:pt x="273" y="568"/>
                  </a:cubicBezTo>
                  <a:cubicBezTo>
                    <a:pt x="273" y="573"/>
                    <a:pt x="273" y="578"/>
                    <a:pt x="270" y="581"/>
                  </a:cubicBezTo>
                  <a:cubicBezTo>
                    <a:pt x="268" y="585"/>
                    <a:pt x="265" y="587"/>
                    <a:pt x="261" y="588"/>
                  </a:cubicBezTo>
                  <a:cubicBezTo>
                    <a:pt x="222" y="607"/>
                    <a:pt x="178" y="614"/>
                    <a:pt x="136" y="608"/>
                  </a:cubicBezTo>
                  <a:cubicBezTo>
                    <a:pt x="122" y="606"/>
                    <a:pt x="109" y="603"/>
                    <a:pt x="98" y="595"/>
                  </a:cubicBezTo>
                  <a:cubicBezTo>
                    <a:pt x="87" y="586"/>
                    <a:pt x="79" y="574"/>
                    <a:pt x="73" y="562"/>
                  </a:cubicBezTo>
                  <a:cubicBezTo>
                    <a:pt x="57" y="535"/>
                    <a:pt x="41" y="507"/>
                    <a:pt x="27" y="480"/>
                  </a:cubicBezTo>
                  <a:cubicBezTo>
                    <a:pt x="26" y="477"/>
                    <a:pt x="24" y="474"/>
                    <a:pt x="23" y="47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118;p73">
              <a:extLst>
                <a:ext uri="{FF2B5EF4-FFF2-40B4-BE49-F238E27FC236}">
                  <a16:creationId xmlns:a16="http://schemas.microsoft.com/office/drawing/2014/main" id="{57364ADC-289C-4E0D-B4C8-E09D0A029C31}"/>
                </a:ext>
              </a:extLst>
            </p:cNvPr>
            <p:cNvSpPr/>
            <p:nvPr/>
          </p:nvSpPr>
          <p:spPr>
            <a:xfrm>
              <a:off x="8159466" y="2784923"/>
              <a:ext cx="210743" cy="390044"/>
            </a:xfrm>
            <a:custGeom>
              <a:avLst/>
              <a:gdLst/>
              <a:ahLst/>
              <a:cxnLst/>
              <a:rect l="l" t="t" r="r" b="b"/>
              <a:pathLst>
                <a:path w="496" h="918" extrusionOk="0">
                  <a:moveTo>
                    <a:pt x="20" y="53"/>
                  </a:moveTo>
                  <a:cubicBezTo>
                    <a:pt x="24" y="45"/>
                    <a:pt x="28" y="37"/>
                    <a:pt x="34" y="30"/>
                  </a:cubicBezTo>
                  <a:cubicBezTo>
                    <a:pt x="52" y="9"/>
                    <a:pt x="83" y="0"/>
                    <a:pt x="110" y="4"/>
                  </a:cubicBezTo>
                  <a:cubicBezTo>
                    <a:pt x="196" y="16"/>
                    <a:pt x="233" y="139"/>
                    <a:pt x="272" y="203"/>
                  </a:cubicBezTo>
                  <a:cubicBezTo>
                    <a:pt x="352" y="335"/>
                    <a:pt x="414" y="480"/>
                    <a:pt x="464" y="627"/>
                  </a:cubicBezTo>
                  <a:cubicBezTo>
                    <a:pt x="481" y="677"/>
                    <a:pt x="496" y="736"/>
                    <a:pt x="492" y="788"/>
                  </a:cubicBezTo>
                  <a:cubicBezTo>
                    <a:pt x="489" y="830"/>
                    <a:pt x="470" y="872"/>
                    <a:pt x="435" y="894"/>
                  </a:cubicBezTo>
                  <a:cubicBezTo>
                    <a:pt x="414" y="907"/>
                    <a:pt x="388" y="913"/>
                    <a:pt x="363" y="915"/>
                  </a:cubicBezTo>
                  <a:cubicBezTo>
                    <a:pt x="330" y="918"/>
                    <a:pt x="295" y="915"/>
                    <a:pt x="265" y="900"/>
                  </a:cubicBezTo>
                  <a:cubicBezTo>
                    <a:pt x="232" y="882"/>
                    <a:pt x="209" y="849"/>
                    <a:pt x="191" y="815"/>
                  </a:cubicBezTo>
                  <a:cubicBezTo>
                    <a:pt x="116" y="674"/>
                    <a:pt x="108" y="508"/>
                    <a:pt x="66" y="354"/>
                  </a:cubicBezTo>
                  <a:cubicBezTo>
                    <a:pt x="51" y="302"/>
                    <a:pt x="33" y="251"/>
                    <a:pt x="18" y="199"/>
                  </a:cubicBezTo>
                  <a:cubicBezTo>
                    <a:pt x="5" y="155"/>
                    <a:pt x="0" y="115"/>
                    <a:pt x="14" y="70"/>
                  </a:cubicBezTo>
                  <a:cubicBezTo>
                    <a:pt x="16" y="64"/>
                    <a:pt x="18" y="58"/>
                    <a:pt x="20" y="53"/>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119;p73">
              <a:extLst>
                <a:ext uri="{FF2B5EF4-FFF2-40B4-BE49-F238E27FC236}">
                  <a16:creationId xmlns:a16="http://schemas.microsoft.com/office/drawing/2014/main" id="{40DDB5DD-3822-4B6B-AB20-21AA5376E68F}"/>
                </a:ext>
              </a:extLst>
            </p:cNvPr>
            <p:cNvSpPr/>
            <p:nvPr/>
          </p:nvSpPr>
          <p:spPr>
            <a:xfrm>
              <a:off x="8159466" y="2784923"/>
              <a:ext cx="198246" cy="265553"/>
            </a:xfrm>
            <a:custGeom>
              <a:avLst/>
              <a:gdLst/>
              <a:ahLst/>
              <a:cxnLst/>
              <a:rect l="l" t="t" r="r" b="b"/>
              <a:pathLst>
                <a:path w="463" h="625" extrusionOk="0">
                  <a:moveTo>
                    <a:pt x="66" y="354"/>
                  </a:moveTo>
                  <a:cubicBezTo>
                    <a:pt x="90" y="443"/>
                    <a:pt x="103" y="535"/>
                    <a:pt x="124" y="625"/>
                  </a:cubicBezTo>
                  <a:cubicBezTo>
                    <a:pt x="463" y="625"/>
                    <a:pt x="463" y="625"/>
                    <a:pt x="463" y="625"/>
                  </a:cubicBezTo>
                  <a:cubicBezTo>
                    <a:pt x="413" y="478"/>
                    <a:pt x="352" y="335"/>
                    <a:pt x="272" y="203"/>
                  </a:cubicBezTo>
                  <a:cubicBezTo>
                    <a:pt x="233" y="139"/>
                    <a:pt x="196" y="16"/>
                    <a:pt x="110" y="4"/>
                  </a:cubicBezTo>
                  <a:cubicBezTo>
                    <a:pt x="83" y="0"/>
                    <a:pt x="52" y="9"/>
                    <a:pt x="34" y="30"/>
                  </a:cubicBezTo>
                  <a:cubicBezTo>
                    <a:pt x="28" y="37"/>
                    <a:pt x="24" y="45"/>
                    <a:pt x="20" y="53"/>
                  </a:cubicBezTo>
                  <a:cubicBezTo>
                    <a:pt x="18" y="58"/>
                    <a:pt x="16" y="64"/>
                    <a:pt x="14" y="70"/>
                  </a:cubicBezTo>
                  <a:cubicBezTo>
                    <a:pt x="0" y="115"/>
                    <a:pt x="5" y="155"/>
                    <a:pt x="18" y="199"/>
                  </a:cubicBezTo>
                  <a:cubicBezTo>
                    <a:pt x="33" y="251"/>
                    <a:pt x="51" y="302"/>
                    <a:pt x="66" y="35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120;p73">
              <a:extLst>
                <a:ext uri="{FF2B5EF4-FFF2-40B4-BE49-F238E27FC236}">
                  <a16:creationId xmlns:a16="http://schemas.microsoft.com/office/drawing/2014/main" id="{5294AA34-F044-402D-B67A-DFACE9895DFC}"/>
                </a:ext>
              </a:extLst>
            </p:cNvPr>
            <p:cNvSpPr/>
            <p:nvPr/>
          </p:nvSpPr>
          <p:spPr>
            <a:xfrm>
              <a:off x="7798478" y="2707193"/>
              <a:ext cx="445279" cy="784763"/>
            </a:xfrm>
            <a:custGeom>
              <a:avLst/>
              <a:gdLst/>
              <a:ahLst/>
              <a:cxnLst/>
              <a:rect l="l" t="t" r="r" b="b"/>
              <a:pathLst>
                <a:path w="1048" h="1847" extrusionOk="0">
                  <a:moveTo>
                    <a:pt x="995" y="1847"/>
                  </a:moveTo>
                  <a:cubicBezTo>
                    <a:pt x="995" y="1820"/>
                    <a:pt x="996" y="1792"/>
                    <a:pt x="997" y="1764"/>
                  </a:cubicBezTo>
                  <a:cubicBezTo>
                    <a:pt x="1003" y="1499"/>
                    <a:pt x="1011" y="1234"/>
                    <a:pt x="1021" y="969"/>
                  </a:cubicBezTo>
                  <a:cubicBezTo>
                    <a:pt x="1026" y="836"/>
                    <a:pt x="1031" y="704"/>
                    <a:pt x="1037" y="571"/>
                  </a:cubicBezTo>
                  <a:cubicBezTo>
                    <a:pt x="1040" y="506"/>
                    <a:pt x="1048" y="439"/>
                    <a:pt x="1045" y="374"/>
                  </a:cubicBezTo>
                  <a:cubicBezTo>
                    <a:pt x="1045" y="363"/>
                    <a:pt x="1045" y="350"/>
                    <a:pt x="1045" y="337"/>
                  </a:cubicBezTo>
                  <a:cubicBezTo>
                    <a:pt x="1044" y="301"/>
                    <a:pt x="1042" y="260"/>
                    <a:pt x="1023" y="232"/>
                  </a:cubicBezTo>
                  <a:cubicBezTo>
                    <a:pt x="1004" y="203"/>
                    <a:pt x="969" y="188"/>
                    <a:pt x="937" y="174"/>
                  </a:cubicBezTo>
                  <a:cubicBezTo>
                    <a:pt x="866" y="144"/>
                    <a:pt x="799" y="108"/>
                    <a:pt x="730" y="75"/>
                  </a:cubicBezTo>
                  <a:cubicBezTo>
                    <a:pt x="719" y="69"/>
                    <a:pt x="708" y="64"/>
                    <a:pt x="698" y="59"/>
                  </a:cubicBezTo>
                  <a:cubicBezTo>
                    <a:pt x="692" y="57"/>
                    <a:pt x="687" y="54"/>
                    <a:pt x="682" y="52"/>
                  </a:cubicBezTo>
                  <a:cubicBezTo>
                    <a:pt x="673" y="48"/>
                    <a:pt x="663" y="43"/>
                    <a:pt x="654" y="39"/>
                  </a:cubicBezTo>
                  <a:cubicBezTo>
                    <a:pt x="647" y="36"/>
                    <a:pt x="640" y="33"/>
                    <a:pt x="633" y="31"/>
                  </a:cubicBezTo>
                  <a:cubicBezTo>
                    <a:pt x="567" y="6"/>
                    <a:pt x="501" y="0"/>
                    <a:pt x="435" y="26"/>
                  </a:cubicBezTo>
                  <a:cubicBezTo>
                    <a:pt x="400" y="40"/>
                    <a:pt x="366" y="54"/>
                    <a:pt x="332" y="69"/>
                  </a:cubicBezTo>
                  <a:cubicBezTo>
                    <a:pt x="319" y="74"/>
                    <a:pt x="307" y="80"/>
                    <a:pt x="294" y="85"/>
                  </a:cubicBezTo>
                  <a:cubicBezTo>
                    <a:pt x="280" y="92"/>
                    <a:pt x="265" y="98"/>
                    <a:pt x="250" y="105"/>
                  </a:cubicBezTo>
                  <a:cubicBezTo>
                    <a:pt x="248" y="106"/>
                    <a:pt x="246" y="107"/>
                    <a:pt x="244" y="108"/>
                  </a:cubicBezTo>
                  <a:cubicBezTo>
                    <a:pt x="229" y="115"/>
                    <a:pt x="213" y="122"/>
                    <a:pt x="197" y="130"/>
                  </a:cubicBezTo>
                  <a:cubicBezTo>
                    <a:pt x="148" y="153"/>
                    <a:pt x="98" y="178"/>
                    <a:pt x="60" y="217"/>
                  </a:cubicBezTo>
                  <a:cubicBezTo>
                    <a:pt x="37" y="241"/>
                    <a:pt x="15" y="276"/>
                    <a:pt x="8" y="311"/>
                  </a:cubicBezTo>
                  <a:cubicBezTo>
                    <a:pt x="6" y="322"/>
                    <a:pt x="6" y="334"/>
                    <a:pt x="7" y="346"/>
                  </a:cubicBezTo>
                  <a:cubicBezTo>
                    <a:pt x="10" y="361"/>
                    <a:pt x="19" y="374"/>
                    <a:pt x="23" y="389"/>
                  </a:cubicBezTo>
                  <a:cubicBezTo>
                    <a:pt x="29" y="415"/>
                    <a:pt x="26" y="443"/>
                    <a:pt x="26" y="469"/>
                  </a:cubicBezTo>
                  <a:cubicBezTo>
                    <a:pt x="26" y="496"/>
                    <a:pt x="37" y="522"/>
                    <a:pt x="37" y="547"/>
                  </a:cubicBezTo>
                  <a:cubicBezTo>
                    <a:pt x="53" y="618"/>
                    <a:pt x="49" y="693"/>
                    <a:pt x="49" y="765"/>
                  </a:cubicBezTo>
                  <a:cubicBezTo>
                    <a:pt x="53" y="1119"/>
                    <a:pt x="20" y="1473"/>
                    <a:pt x="0" y="1826"/>
                  </a:cubicBezTo>
                  <a:cubicBezTo>
                    <a:pt x="0" y="1833"/>
                    <a:pt x="0" y="1841"/>
                    <a:pt x="3" y="1847"/>
                  </a:cubicBezTo>
                  <a:lnTo>
                    <a:pt x="995" y="18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121;p73">
              <a:extLst>
                <a:ext uri="{FF2B5EF4-FFF2-40B4-BE49-F238E27FC236}">
                  <a16:creationId xmlns:a16="http://schemas.microsoft.com/office/drawing/2014/main" id="{EDCCCC38-1613-4530-854F-0A2401DFDB49}"/>
                </a:ext>
              </a:extLst>
            </p:cNvPr>
            <p:cNvSpPr/>
            <p:nvPr/>
          </p:nvSpPr>
          <p:spPr>
            <a:xfrm>
              <a:off x="7940765" y="2707193"/>
              <a:ext cx="127890" cy="113444"/>
            </a:xfrm>
            <a:custGeom>
              <a:avLst/>
              <a:gdLst/>
              <a:ahLst/>
              <a:cxnLst/>
              <a:rect l="l" t="t" r="r" b="b"/>
              <a:pathLst>
                <a:path w="301" h="267" extrusionOk="0">
                  <a:moveTo>
                    <a:pt x="301" y="31"/>
                  </a:moveTo>
                  <a:cubicBezTo>
                    <a:pt x="299" y="43"/>
                    <a:pt x="293" y="56"/>
                    <a:pt x="286" y="68"/>
                  </a:cubicBezTo>
                  <a:cubicBezTo>
                    <a:pt x="248" y="127"/>
                    <a:pt x="207" y="185"/>
                    <a:pt x="163" y="240"/>
                  </a:cubicBezTo>
                  <a:cubicBezTo>
                    <a:pt x="156" y="249"/>
                    <a:pt x="142" y="267"/>
                    <a:pt x="128" y="261"/>
                  </a:cubicBezTo>
                  <a:cubicBezTo>
                    <a:pt x="122" y="259"/>
                    <a:pt x="118" y="255"/>
                    <a:pt x="113" y="250"/>
                  </a:cubicBezTo>
                  <a:cubicBezTo>
                    <a:pt x="83" y="217"/>
                    <a:pt x="57" y="181"/>
                    <a:pt x="35" y="142"/>
                  </a:cubicBezTo>
                  <a:cubicBezTo>
                    <a:pt x="24" y="124"/>
                    <a:pt x="3" y="94"/>
                    <a:pt x="0" y="69"/>
                  </a:cubicBezTo>
                  <a:cubicBezTo>
                    <a:pt x="34" y="54"/>
                    <a:pt x="68" y="40"/>
                    <a:pt x="103" y="26"/>
                  </a:cubicBezTo>
                  <a:cubicBezTo>
                    <a:pt x="169" y="0"/>
                    <a:pt x="235" y="6"/>
                    <a:pt x="301" y="31"/>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122;p73">
              <a:extLst>
                <a:ext uri="{FF2B5EF4-FFF2-40B4-BE49-F238E27FC236}">
                  <a16:creationId xmlns:a16="http://schemas.microsoft.com/office/drawing/2014/main" id="{F3D4CD5E-5F03-4D43-A1D3-057A0F156890}"/>
                </a:ext>
              </a:extLst>
            </p:cNvPr>
            <p:cNvSpPr/>
            <p:nvPr/>
          </p:nvSpPr>
          <p:spPr>
            <a:xfrm>
              <a:off x="8069878" y="2902178"/>
              <a:ext cx="346495" cy="310922"/>
            </a:xfrm>
            <a:custGeom>
              <a:avLst/>
              <a:gdLst/>
              <a:ahLst/>
              <a:cxnLst/>
              <a:rect l="l" t="t" r="r" b="b"/>
              <a:pathLst>
                <a:path w="263" h="236" extrusionOk="0">
                  <a:moveTo>
                    <a:pt x="0" y="234"/>
                  </a:moveTo>
                  <a:lnTo>
                    <a:pt x="109" y="0"/>
                  </a:lnTo>
                  <a:lnTo>
                    <a:pt x="263" y="1"/>
                  </a:lnTo>
                  <a:lnTo>
                    <a:pt x="155" y="236"/>
                  </a:lnTo>
                  <a:lnTo>
                    <a:pt x="0"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123;p73">
              <a:extLst>
                <a:ext uri="{FF2B5EF4-FFF2-40B4-BE49-F238E27FC236}">
                  <a16:creationId xmlns:a16="http://schemas.microsoft.com/office/drawing/2014/main" id="{C17A7014-0374-45A8-A075-5880BF0E12ED}"/>
                </a:ext>
              </a:extLst>
            </p:cNvPr>
            <p:cNvSpPr/>
            <p:nvPr/>
          </p:nvSpPr>
          <p:spPr>
            <a:xfrm>
              <a:off x="8077782" y="2902178"/>
              <a:ext cx="346495" cy="310922"/>
            </a:xfrm>
            <a:custGeom>
              <a:avLst/>
              <a:gdLst/>
              <a:ahLst/>
              <a:cxnLst/>
              <a:rect l="l" t="t" r="r" b="b"/>
              <a:pathLst>
                <a:path w="263" h="236" extrusionOk="0">
                  <a:moveTo>
                    <a:pt x="0" y="234"/>
                  </a:moveTo>
                  <a:lnTo>
                    <a:pt x="109" y="0"/>
                  </a:lnTo>
                  <a:lnTo>
                    <a:pt x="263" y="1"/>
                  </a:lnTo>
                  <a:lnTo>
                    <a:pt x="155" y="236"/>
                  </a:lnTo>
                  <a:lnTo>
                    <a:pt x="0" y="2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124;p73">
              <a:extLst>
                <a:ext uri="{FF2B5EF4-FFF2-40B4-BE49-F238E27FC236}">
                  <a16:creationId xmlns:a16="http://schemas.microsoft.com/office/drawing/2014/main" id="{0A0CCB06-8E54-458A-878C-F4988B6333A7}"/>
                </a:ext>
              </a:extLst>
            </p:cNvPr>
            <p:cNvSpPr/>
            <p:nvPr/>
          </p:nvSpPr>
          <p:spPr>
            <a:xfrm>
              <a:off x="8189768" y="2902178"/>
              <a:ext cx="239210" cy="212867"/>
            </a:xfrm>
            <a:custGeom>
              <a:avLst/>
              <a:gdLst/>
              <a:ahLst/>
              <a:cxnLst/>
              <a:rect l="l" t="t" r="r" b="b"/>
              <a:pathLst>
                <a:path w="563" h="501" extrusionOk="0">
                  <a:moveTo>
                    <a:pt x="100" y="0"/>
                  </a:moveTo>
                  <a:cubicBezTo>
                    <a:pt x="99" y="6"/>
                    <a:pt x="99" y="13"/>
                    <a:pt x="100" y="20"/>
                  </a:cubicBezTo>
                  <a:cubicBezTo>
                    <a:pt x="109" y="90"/>
                    <a:pt x="111" y="150"/>
                    <a:pt x="96" y="220"/>
                  </a:cubicBezTo>
                  <a:cubicBezTo>
                    <a:pt x="75" y="316"/>
                    <a:pt x="43" y="409"/>
                    <a:pt x="0" y="498"/>
                  </a:cubicBezTo>
                  <a:cubicBezTo>
                    <a:pt x="434" y="501"/>
                    <a:pt x="434" y="501"/>
                    <a:pt x="434" y="501"/>
                  </a:cubicBezTo>
                  <a:cubicBezTo>
                    <a:pt x="500" y="360"/>
                    <a:pt x="551" y="214"/>
                    <a:pt x="560" y="55"/>
                  </a:cubicBezTo>
                  <a:cubicBezTo>
                    <a:pt x="561" y="43"/>
                    <a:pt x="563" y="22"/>
                    <a:pt x="562" y="3"/>
                  </a:cubicBezTo>
                  <a:lnTo>
                    <a:pt x="10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125;p73">
              <a:extLst>
                <a:ext uri="{FF2B5EF4-FFF2-40B4-BE49-F238E27FC236}">
                  <a16:creationId xmlns:a16="http://schemas.microsoft.com/office/drawing/2014/main" id="{C0B1BDCE-5DED-40DE-B26F-72D44C3DDD97}"/>
                </a:ext>
              </a:extLst>
            </p:cNvPr>
            <p:cNvSpPr/>
            <p:nvPr/>
          </p:nvSpPr>
          <p:spPr>
            <a:xfrm>
              <a:off x="8231927" y="2899543"/>
              <a:ext cx="198846" cy="218799"/>
            </a:xfrm>
            <a:custGeom>
              <a:avLst/>
              <a:gdLst/>
              <a:ahLst/>
              <a:cxnLst/>
              <a:rect l="l" t="t" r="r" b="b"/>
              <a:pathLst>
                <a:path w="468" h="511" extrusionOk="0">
                  <a:moveTo>
                    <a:pt x="4" y="2"/>
                  </a:moveTo>
                  <a:cubicBezTo>
                    <a:pt x="459" y="2"/>
                    <a:pt x="459" y="2"/>
                    <a:pt x="459" y="2"/>
                  </a:cubicBezTo>
                  <a:cubicBezTo>
                    <a:pt x="460" y="0"/>
                    <a:pt x="465" y="0"/>
                    <a:pt x="466" y="2"/>
                  </a:cubicBezTo>
                  <a:cubicBezTo>
                    <a:pt x="468" y="3"/>
                    <a:pt x="468" y="5"/>
                    <a:pt x="466" y="6"/>
                  </a:cubicBezTo>
                  <a:cubicBezTo>
                    <a:pt x="466" y="77"/>
                    <a:pt x="459" y="148"/>
                    <a:pt x="444" y="217"/>
                  </a:cubicBezTo>
                  <a:cubicBezTo>
                    <a:pt x="429" y="288"/>
                    <a:pt x="405" y="357"/>
                    <a:pt x="378" y="424"/>
                  </a:cubicBezTo>
                  <a:cubicBezTo>
                    <a:pt x="371" y="443"/>
                    <a:pt x="363" y="461"/>
                    <a:pt x="355" y="480"/>
                  </a:cubicBezTo>
                  <a:cubicBezTo>
                    <a:pt x="353" y="485"/>
                    <a:pt x="351" y="490"/>
                    <a:pt x="349" y="494"/>
                  </a:cubicBezTo>
                  <a:cubicBezTo>
                    <a:pt x="347" y="498"/>
                    <a:pt x="346" y="502"/>
                    <a:pt x="343" y="505"/>
                  </a:cubicBezTo>
                  <a:cubicBezTo>
                    <a:pt x="339" y="509"/>
                    <a:pt x="331" y="511"/>
                    <a:pt x="327" y="506"/>
                  </a:cubicBezTo>
                  <a:cubicBezTo>
                    <a:pt x="324" y="503"/>
                    <a:pt x="331" y="502"/>
                    <a:pt x="333" y="504"/>
                  </a:cubicBezTo>
                  <a:cubicBezTo>
                    <a:pt x="334" y="505"/>
                    <a:pt x="337" y="503"/>
                    <a:pt x="337" y="502"/>
                  </a:cubicBezTo>
                  <a:cubicBezTo>
                    <a:pt x="338" y="502"/>
                    <a:pt x="338" y="501"/>
                    <a:pt x="338" y="500"/>
                  </a:cubicBezTo>
                  <a:cubicBezTo>
                    <a:pt x="339" y="499"/>
                    <a:pt x="340" y="497"/>
                    <a:pt x="340" y="496"/>
                  </a:cubicBezTo>
                  <a:cubicBezTo>
                    <a:pt x="342" y="492"/>
                    <a:pt x="344" y="488"/>
                    <a:pt x="346" y="484"/>
                  </a:cubicBezTo>
                  <a:cubicBezTo>
                    <a:pt x="349" y="476"/>
                    <a:pt x="352" y="468"/>
                    <a:pt x="356" y="460"/>
                  </a:cubicBezTo>
                  <a:cubicBezTo>
                    <a:pt x="362" y="444"/>
                    <a:pt x="369" y="428"/>
                    <a:pt x="375" y="412"/>
                  </a:cubicBezTo>
                  <a:cubicBezTo>
                    <a:pt x="388" y="380"/>
                    <a:pt x="399" y="348"/>
                    <a:pt x="410" y="316"/>
                  </a:cubicBezTo>
                  <a:cubicBezTo>
                    <a:pt x="431" y="251"/>
                    <a:pt x="445" y="185"/>
                    <a:pt x="453" y="117"/>
                  </a:cubicBezTo>
                  <a:cubicBezTo>
                    <a:pt x="457" y="80"/>
                    <a:pt x="459" y="43"/>
                    <a:pt x="459" y="6"/>
                  </a:cubicBezTo>
                  <a:cubicBezTo>
                    <a:pt x="4" y="6"/>
                    <a:pt x="4" y="6"/>
                    <a:pt x="4" y="6"/>
                  </a:cubicBezTo>
                  <a:cubicBezTo>
                    <a:pt x="0" y="6"/>
                    <a:pt x="0" y="2"/>
                    <a:pt x="4" y="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126;p73">
              <a:extLst>
                <a:ext uri="{FF2B5EF4-FFF2-40B4-BE49-F238E27FC236}">
                  <a16:creationId xmlns:a16="http://schemas.microsoft.com/office/drawing/2014/main" id="{51467578-D40F-4C41-A442-8540AD364979}"/>
                </a:ext>
              </a:extLst>
            </p:cNvPr>
            <p:cNvSpPr/>
            <p:nvPr/>
          </p:nvSpPr>
          <p:spPr>
            <a:xfrm>
              <a:off x="8114672" y="3015480"/>
              <a:ext cx="130594" cy="130865"/>
            </a:xfrm>
            <a:custGeom>
              <a:avLst/>
              <a:gdLst/>
              <a:ahLst/>
              <a:cxnLst/>
              <a:rect l="l" t="t" r="r" b="b"/>
              <a:pathLst>
                <a:path w="305" h="308" extrusionOk="0">
                  <a:moveTo>
                    <a:pt x="29" y="125"/>
                  </a:moveTo>
                  <a:cubicBezTo>
                    <a:pt x="29" y="120"/>
                    <a:pt x="29" y="116"/>
                    <a:pt x="31" y="111"/>
                  </a:cubicBezTo>
                  <a:cubicBezTo>
                    <a:pt x="32" y="106"/>
                    <a:pt x="38" y="95"/>
                    <a:pt x="45" y="95"/>
                  </a:cubicBezTo>
                  <a:cubicBezTo>
                    <a:pt x="45" y="84"/>
                    <a:pt x="46" y="46"/>
                    <a:pt x="67" y="55"/>
                  </a:cubicBezTo>
                  <a:cubicBezTo>
                    <a:pt x="68" y="56"/>
                    <a:pt x="69" y="57"/>
                    <a:pt x="70" y="59"/>
                  </a:cubicBezTo>
                  <a:cubicBezTo>
                    <a:pt x="74" y="65"/>
                    <a:pt x="77" y="71"/>
                    <a:pt x="80" y="77"/>
                  </a:cubicBezTo>
                  <a:cubicBezTo>
                    <a:pt x="89" y="92"/>
                    <a:pt x="102" y="102"/>
                    <a:pt x="118" y="107"/>
                  </a:cubicBezTo>
                  <a:cubicBezTo>
                    <a:pt x="130" y="111"/>
                    <a:pt x="149" y="109"/>
                    <a:pt x="148" y="93"/>
                  </a:cubicBezTo>
                  <a:cubicBezTo>
                    <a:pt x="148" y="82"/>
                    <a:pt x="142" y="72"/>
                    <a:pt x="137" y="64"/>
                  </a:cubicBezTo>
                  <a:cubicBezTo>
                    <a:pt x="130" y="54"/>
                    <a:pt x="122" y="45"/>
                    <a:pt x="114" y="35"/>
                  </a:cubicBezTo>
                  <a:cubicBezTo>
                    <a:pt x="109" y="28"/>
                    <a:pt x="97" y="0"/>
                    <a:pt x="117" y="2"/>
                  </a:cubicBezTo>
                  <a:cubicBezTo>
                    <a:pt x="121" y="3"/>
                    <a:pt x="124" y="5"/>
                    <a:pt x="128" y="8"/>
                  </a:cubicBezTo>
                  <a:cubicBezTo>
                    <a:pt x="150" y="25"/>
                    <a:pt x="168" y="45"/>
                    <a:pt x="183" y="68"/>
                  </a:cubicBezTo>
                  <a:cubicBezTo>
                    <a:pt x="193" y="83"/>
                    <a:pt x="208" y="103"/>
                    <a:pt x="209" y="121"/>
                  </a:cubicBezTo>
                  <a:cubicBezTo>
                    <a:pt x="210" y="128"/>
                    <a:pt x="207" y="134"/>
                    <a:pt x="209" y="141"/>
                  </a:cubicBezTo>
                  <a:cubicBezTo>
                    <a:pt x="211" y="151"/>
                    <a:pt x="218" y="160"/>
                    <a:pt x="224" y="167"/>
                  </a:cubicBezTo>
                  <a:cubicBezTo>
                    <a:pt x="234" y="177"/>
                    <a:pt x="246" y="185"/>
                    <a:pt x="260" y="189"/>
                  </a:cubicBezTo>
                  <a:cubicBezTo>
                    <a:pt x="269" y="193"/>
                    <a:pt x="280" y="196"/>
                    <a:pt x="287" y="203"/>
                  </a:cubicBezTo>
                  <a:cubicBezTo>
                    <a:pt x="296" y="213"/>
                    <a:pt x="297" y="233"/>
                    <a:pt x="295" y="245"/>
                  </a:cubicBezTo>
                  <a:cubicBezTo>
                    <a:pt x="291" y="276"/>
                    <a:pt x="305" y="308"/>
                    <a:pt x="263" y="300"/>
                  </a:cubicBezTo>
                  <a:cubicBezTo>
                    <a:pt x="231" y="294"/>
                    <a:pt x="201" y="278"/>
                    <a:pt x="169" y="270"/>
                  </a:cubicBezTo>
                  <a:cubicBezTo>
                    <a:pt x="151" y="265"/>
                    <a:pt x="132" y="262"/>
                    <a:pt x="113" y="260"/>
                  </a:cubicBezTo>
                  <a:cubicBezTo>
                    <a:pt x="80" y="256"/>
                    <a:pt x="51" y="256"/>
                    <a:pt x="27" y="231"/>
                  </a:cubicBezTo>
                  <a:cubicBezTo>
                    <a:pt x="24" y="227"/>
                    <a:pt x="21" y="224"/>
                    <a:pt x="18" y="220"/>
                  </a:cubicBezTo>
                  <a:cubicBezTo>
                    <a:pt x="9" y="209"/>
                    <a:pt x="0" y="199"/>
                    <a:pt x="4" y="184"/>
                  </a:cubicBezTo>
                  <a:cubicBezTo>
                    <a:pt x="5" y="179"/>
                    <a:pt x="8" y="173"/>
                    <a:pt x="14" y="171"/>
                  </a:cubicBezTo>
                  <a:cubicBezTo>
                    <a:pt x="14" y="171"/>
                    <a:pt x="15" y="170"/>
                    <a:pt x="15" y="170"/>
                  </a:cubicBezTo>
                  <a:cubicBezTo>
                    <a:pt x="15" y="169"/>
                    <a:pt x="15" y="169"/>
                    <a:pt x="15" y="168"/>
                  </a:cubicBezTo>
                  <a:cubicBezTo>
                    <a:pt x="15" y="159"/>
                    <a:pt x="9" y="151"/>
                    <a:pt x="14" y="142"/>
                  </a:cubicBezTo>
                  <a:cubicBezTo>
                    <a:pt x="17" y="137"/>
                    <a:pt x="22" y="133"/>
                    <a:pt x="28" y="132"/>
                  </a:cubicBezTo>
                  <a:cubicBezTo>
                    <a:pt x="28" y="132"/>
                    <a:pt x="29" y="132"/>
                    <a:pt x="29" y="132"/>
                  </a:cubicBezTo>
                  <a:cubicBezTo>
                    <a:pt x="30" y="131"/>
                    <a:pt x="30" y="130"/>
                    <a:pt x="30" y="129"/>
                  </a:cubicBezTo>
                  <a:cubicBezTo>
                    <a:pt x="29" y="128"/>
                    <a:pt x="29" y="126"/>
                    <a:pt x="29" y="125"/>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127;p73">
              <a:extLst>
                <a:ext uri="{FF2B5EF4-FFF2-40B4-BE49-F238E27FC236}">
                  <a16:creationId xmlns:a16="http://schemas.microsoft.com/office/drawing/2014/main" id="{82592EEA-6B21-456A-9B58-E67B423611CA}"/>
                </a:ext>
              </a:extLst>
            </p:cNvPr>
            <p:cNvSpPr/>
            <p:nvPr/>
          </p:nvSpPr>
          <p:spPr>
            <a:xfrm>
              <a:off x="8134434" y="3056321"/>
              <a:ext cx="11897" cy="15800"/>
            </a:xfrm>
            <a:custGeom>
              <a:avLst/>
              <a:gdLst/>
              <a:ahLst/>
              <a:cxnLst/>
              <a:rect l="l" t="t" r="r" b="b"/>
              <a:pathLst>
                <a:path w="28" h="39" extrusionOk="0">
                  <a:moveTo>
                    <a:pt x="0" y="2"/>
                  </a:moveTo>
                  <a:cubicBezTo>
                    <a:pt x="0" y="0"/>
                    <a:pt x="4" y="0"/>
                    <a:pt x="4" y="2"/>
                  </a:cubicBezTo>
                  <a:cubicBezTo>
                    <a:pt x="3" y="3"/>
                    <a:pt x="5" y="5"/>
                    <a:pt x="5" y="7"/>
                  </a:cubicBezTo>
                  <a:cubicBezTo>
                    <a:pt x="6" y="9"/>
                    <a:pt x="7" y="10"/>
                    <a:pt x="8" y="12"/>
                  </a:cubicBezTo>
                  <a:cubicBezTo>
                    <a:pt x="9" y="15"/>
                    <a:pt x="11" y="18"/>
                    <a:pt x="13" y="21"/>
                  </a:cubicBezTo>
                  <a:cubicBezTo>
                    <a:pt x="17" y="27"/>
                    <a:pt x="22" y="32"/>
                    <a:pt x="27" y="37"/>
                  </a:cubicBezTo>
                  <a:cubicBezTo>
                    <a:pt x="28" y="39"/>
                    <a:pt x="24" y="39"/>
                    <a:pt x="24" y="38"/>
                  </a:cubicBezTo>
                  <a:cubicBezTo>
                    <a:pt x="18" y="33"/>
                    <a:pt x="14" y="28"/>
                    <a:pt x="10" y="21"/>
                  </a:cubicBezTo>
                  <a:cubicBezTo>
                    <a:pt x="8" y="18"/>
                    <a:pt x="6" y="15"/>
                    <a:pt x="4" y="12"/>
                  </a:cubicBezTo>
                  <a:cubicBezTo>
                    <a:pt x="3" y="10"/>
                    <a:pt x="2" y="9"/>
                    <a:pt x="2" y="7"/>
                  </a:cubicBezTo>
                  <a:cubicBezTo>
                    <a:pt x="1" y="5"/>
                    <a:pt x="0" y="3"/>
                    <a:pt x="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128;p73">
              <a:extLst>
                <a:ext uri="{FF2B5EF4-FFF2-40B4-BE49-F238E27FC236}">
                  <a16:creationId xmlns:a16="http://schemas.microsoft.com/office/drawing/2014/main" id="{F7408278-2B4C-4F62-A8DC-6CEC059BE289}"/>
                </a:ext>
              </a:extLst>
            </p:cNvPr>
            <p:cNvSpPr/>
            <p:nvPr/>
          </p:nvSpPr>
          <p:spPr>
            <a:xfrm>
              <a:off x="8126529" y="3072131"/>
              <a:ext cx="13181" cy="15770"/>
            </a:xfrm>
            <a:custGeom>
              <a:avLst/>
              <a:gdLst/>
              <a:ahLst/>
              <a:cxnLst/>
              <a:rect l="l" t="t" r="r" b="b"/>
              <a:pathLst>
                <a:path w="29" h="38" extrusionOk="0">
                  <a:moveTo>
                    <a:pt x="4" y="2"/>
                  </a:moveTo>
                  <a:cubicBezTo>
                    <a:pt x="8" y="15"/>
                    <a:pt x="17" y="28"/>
                    <a:pt x="28" y="37"/>
                  </a:cubicBezTo>
                  <a:cubicBezTo>
                    <a:pt x="29" y="37"/>
                    <a:pt x="28" y="38"/>
                    <a:pt x="27" y="38"/>
                  </a:cubicBezTo>
                  <a:cubicBezTo>
                    <a:pt x="26" y="38"/>
                    <a:pt x="25" y="38"/>
                    <a:pt x="25" y="38"/>
                  </a:cubicBezTo>
                  <a:cubicBezTo>
                    <a:pt x="13" y="29"/>
                    <a:pt x="5" y="16"/>
                    <a:pt x="0" y="2"/>
                  </a:cubicBezTo>
                  <a:cubicBezTo>
                    <a:pt x="0" y="1"/>
                    <a:pt x="3" y="0"/>
                    <a:pt x="4"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129;p73">
              <a:extLst>
                <a:ext uri="{FF2B5EF4-FFF2-40B4-BE49-F238E27FC236}">
                  <a16:creationId xmlns:a16="http://schemas.microsoft.com/office/drawing/2014/main" id="{6B5298E6-3CFB-463D-B765-1D01DFDE65A1}"/>
                </a:ext>
              </a:extLst>
            </p:cNvPr>
            <p:cNvSpPr/>
            <p:nvPr/>
          </p:nvSpPr>
          <p:spPr>
            <a:xfrm>
              <a:off x="8121259" y="3089258"/>
              <a:ext cx="13181" cy="11857"/>
            </a:xfrm>
            <a:custGeom>
              <a:avLst/>
              <a:gdLst/>
              <a:ahLst/>
              <a:cxnLst/>
              <a:rect l="l" t="t" r="r" b="b"/>
              <a:pathLst>
                <a:path w="29" h="30" extrusionOk="0">
                  <a:moveTo>
                    <a:pt x="4" y="1"/>
                  </a:moveTo>
                  <a:cubicBezTo>
                    <a:pt x="10" y="12"/>
                    <a:pt x="18" y="21"/>
                    <a:pt x="27" y="28"/>
                  </a:cubicBezTo>
                  <a:cubicBezTo>
                    <a:pt x="29" y="29"/>
                    <a:pt x="26" y="30"/>
                    <a:pt x="25" y="29"/>
                  </a:cubicBezTo>
                  <a:cubicBezTo>
                    <a:pt x="15" y="22"/>
                    <a:pt x="6" y="13"/>
                    <a:pt x="1" y="1"/>
                  </a:cubicBezTo>
                  <a:cubicBezTo>
                    <a:pt x="0" y="0"/>
                    <a:pt x="4" y="0"/>
                    <a:pt x="4"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130;p73">
              <a:extLst>
                <a:ext uri="{FF2B5EF4-FFF2-40B4-BE49-F238E27FC236}">
                  <a16:creationId xmlns:a16="http://schemas.microsoft.com/office/drawing/2014/main" id="{838AC34A-07FF-40F2-B518-CE3849E6C43C}"/>
                </a:ext>
              </a:extLst>
            </p:cNvPr>
            <p:cNvSpPr/>
            <p:nvPr/>
          </p:nvSpPr>
          <p:spPr>
            <a:xfrm>
              <a:off x="8188450" y="3090576"/>
              <a:ext cx="178452" cy="84127"/>
            </a:xfrm>
            <a:custGeom>
              <a:avLst/>
              <a:gdLst/>
              <a:ahLst/>
              <a:cxnLst/>
              <a:rect l="l" t="t" r="r" b="b"/>
              <a:pathLst>
                <a:path w="420" h="198" extrusionOk="0">
                  <a:moveTo>
                    <a:pt x="97" y="143"/>
                  </a:moveTo>
                  <a:cubicBezTo>
                    <a:pt x="162" y="176"/>
                    <a:pt x="230" y="197"/>
                    <a:pt x="306" y="198"/>
                  </a:cubicBezTo>
                  <a:cubicBezTo>
                    <a:pt x="320" y="198"/>
                    <a:pt x="335" y="198"/>
                    <a:pt x="349" y="194"/>
                  </a:cubicBezTo>
                  <a:cubicBezTo>
                    <a:pt x="394" y="182"/>
                    <a:pt x="418" y="117"/>
                    <a:pt x="420" y="75"/>
                  </a:cubicBezTo>
                  <a:cubicBezTo>
                    <a:pt x="420" y="70"/>
                    <a:pt x="420" y="64"/>
                    <a:pt x="418" y="59"/>
                  </a:cubicBezTo>
                  <a:cubicBezTo>
                    <a:pt x="414" y="51"/>
                    <a:pt x="405" y="47"/>
                    <a:pt x="397" y="44"/>
                  </a:cubicBezTo>
                  <a:cubicBezTo>
                    <a:pt x="372" y="35"/>
                    <a:pt x="347" y="29"/>
                    <a:pt x="322" y="26"/>
                  </a:cubicBezTo>
                  <a:cubicBezTo>
                    <a:pt x="308" y="25"/>
                    <a:pt x="295" y="24"/>
                    <a:pt x="281" y="23"/>
                  </a:cubicBezTo>
                  <a:cubicBezTo>
                    <a:pt x="224" y="20"/>
                    <a:pt x="168" y="16"/>
                    <a:pt x="111" y="13"/>
                  </a:cubicBezTo>
                  <a:cubicBezTo>
                    <a:pt x="96" y="12"/>
                    <a:pt x="40" y="0"/>
                    <a:pt x="29" y="10"/>
                  </a:cubicBezTo>
                  <a:cubicBezTo>
                    <a:pt x="26" y="12"/>
                    <a:pt x="23" y="29"/>
                    <a:pt x="20" y="33"/>
                  </a:cubicBezTo>
                  <a:cubicBezTo>
                    <a:pt x="15" y="42"/>
                    <a:pt x="7" y="50"/>
                    <a:pt x="4" y="61"/>
                  </a:cubicBezTo>
                  <a:cubicBezTo>
                    <a:pt x="0" y="80"/>
                    <a:pt x="18" y="97"/>
                    <a:pt x="35" y="108"/>
                  </a:cubicBezTo>
                  <a:cubicBezTo>
                    <a:pt x="55" y="121"/>
                    <a:pt x="76" y="133"/>
                    <a:pt x="97" y="143"/>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131;p73">
              <a:extLst>
                <a:ext uri="{FF2B5EF4-FFF2-40B4-BE49-F238E27FC236}">
                  <a16:creationId xmlns:a16="http://schemas.microsoft.com/office/drawing/2014/main" id="{293EF6D3-DB05-4403-907F-D2E0F79BA2C6}"/>
                </a:ext>
              </a:extLst>
            </p:cNvPr>
            <p:cNvSpPr/>
            <p:nvPr/>
          </p:nvSpPr>
          <p:spPr>
            <a:xfrm>
              <a:off x="7944718" y="2625510"/>
              <a:ext cx="117268" cy="113444"/>
            </a:xfrm>
            <a:custGeom>
              <a:avLst/>
              <a:gdLst/>
              <a:ahLst/>
              <a:cxnLst/>
              <a:rect l="l" t="t" r="r" b="b"/>
              <a:pathLst>
                <a:path w="276" h="267" extrusionOk="0">
                  <a:moveTo>
                    <a:pt x="276" y="256"/>
                  </a:moveTo>
                  <a:cubicBezTo>
                    <a:pt x="11" y="267"/>
                    <a:pt x="11" y="267"/>
                    <a:pt x="11" y="267"/>
                  </a:cubicBezTo>
                  <a:cubicBezTo>
                    <a:pt x="9" y="244"/>
                    <a:pt x="7" y="222"/>
                    <a:pt x="5" y="199"/>
                  </a:cubicBezTo>
                  <a:cubicBezTo>
                    <a:pt x="5" y="196"/>
                    <a:pt x="5" y="193"/>
                    <a:pt x="4" y="189"/>
                  </a:cubicBezTo>
                  <a:cubicBezTo>
                    <a:pt x="4" y="176"/>
                    <a:pt x="3" y="162"/>
                    <a:pt x="2" y="148"/>
                  </a:cubicBezTo>
                  <a:cubicBezTo>
                    <a:pt x="1" y="126"/>
                    <a:pt x="0" y="105"/>
                    <a:pt x="0" y="83"/>
                  </a:cubicBezTo>
                  <a:cubicBezTo>
                    <a:pt x="0" y="82"/>
                    <a:pt x="0" y="81"/>
                    <a:pt x="0" y="80"/>
                  </a:cubicBezTo>
                  <a:cubicBezTo>
                    <a:pt x="0" y="80"/>
                    <a:pt x="0" y="79"/>
                    <a:pt x="0" y="78"/>
                  </a:cubicBezTo>
                  <a:cubicBezTo>
                    <a:pt x="0" y="73"/>
                    <a:pt x="0" y="68"/>
                    <a:pt x="0" y="64"/>
                  </a:cubicBezTo>
                  <a:cubicBezTo>
                    <a:pt x="0" y="52"/>
                    <a:pt x="0" y="40"/>
                    <a:pt x="2" y="28"/>
                  </a:cubicBezTo>
                  <a:cubicBezTo>
                    <a:pt x="7" y="4"/>
                    <a:pt x="51" y="12"/>
                    <a:pt x="70" y="10"/>
                  </a:cubicBezTo>
                  <a:cubicBezTo>
                    <a:pt x="90" y="8"/>
                    <a:pt x="110" y="7"/>
                    <a:pt x="129" y="5"/>
                  </a:cubicBezTo>
                  <a:cubicBezTo>
                    <a:pt x="174" y="1"/>
                    <a:pt x="174" y="1"/>
                    <a:pt x="174" y="1"/>
                  </a:cubicBezTo>
                  <a:cubicBezTo>
                    <a:pt x="184" y="1"/>
                    <a:pt x="198" y="0"/>
                    <a:pt x="207" y="6"/>
                  </a:cubicBezTo>
                  <a:cubicBezTo>
                    <a:pt x="216" y="13"/>
                    <a:pt x="221" y="30"/>
                    <a:pt x="225" y="41"/>
                  </a:cubicBezTo>
                  <a:cubicBezTo>
                    <a:pt x="230" y="56"/>
                    <a:pt x="234" y="73"/>
                    <a:pt x="238" y="89"/>
                  </a:cubicBezTo>
                  <a:cubicBezTo>
                    <a:pt x="250" y="143"/>
                    <a:pt x="263" y="198"/>
                    <a:pt x="275" y="252"/>
                  </a:cubicBezTo>
                  <a:cubicBezTo>
                    <a:pt x="275" y="253"/>
                    <a:pt x="276" y="255"/>
                    <a:pt x="276" y="256"/>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132;p73">
              <a:extLst>
                <a:ext uri="{FF2B5EF4-FFF2-40B4-BE49-F238E27FC236}">
                  <a16:creationId xmlns:a16="http://schemas.microsoft.com/office/drawing/2014/main" id="{387D6200-B1D7-45AE-AA7E-5D708949187A}"/>
                </a:ext>
              </a:extLst>
            </p:cNvPr>
            <p:cNvSpPr/>
            <p:nvPr/>
          </p:nvSpPr>
          <p:spPr>
            <a:xfrm>
              <a:off x="7944718" y="2657129"/>
              <a:ext cx="84127" cy="68298"/>
            </a:xfrm>
            <a:custGeom>
              <a:avLst/>
              <a:gdLst/>
              <a:ahLst/>
              <a:cxnLst/>
              <a:rect l="l" t="t" r="r" b="b"/>
              <a:pathLst>
                <a:path w="198" h="162" extrusionOk="0">
                  <a:moveTo>
                    <a:pt x="189" y="85"/>
                  </a:moveTo>
                  <a:cubicBezTo>
                    <a:pt x="164" y="134"/>
                    <a:pt x="88" y="162"/>
                    <a:pt x="38" y="139"/>
                  </a:cubicBezTo>
                  <a:cubicBezTo>
                    <a:pt x="25" y="134"/>
                    <a:pt x="14" y="125"/>
                    <a:pt x="4" y="114"/>
                  </a:cubicBezTo>
                  <a:cubicBezTo>
                    <a:pt x="4" y="101"/>
                    <a:pt x="3" y="87"/>
                    <a:pt x="2" y="73"/>
                  </a:cubicBezTo>
                  <a:cubicBezTo>
                    <a:pt x="1" y="51"/>
                    <a:pt x="0" y="30"/>
                    <a:pt x="0" y="8"/>
                  </a:cubicBezTo>
                  <a:cubicBezTo>
                    <a:pt x="15" y="1"/>
                    <a:pt x="38" y="2"/>
                    <a:pt x="54" y="1"/>
                  </a:cubicBezTo>
                  <a:cubicBezTo>
                    <a:pt x="78" y="0"/>
                    <a:pt x="103" y="1"/>
                    <a:pt x="127" y="8"/>
                  </a:cubicBezTo>
                  <a:cubicBezTo>
                    <a:pt x="148" y="15"/>
                    <a:pt x="176" y="16"/>
                    <a:pt x="189" y="37"/>
                  </a:cubicBezTo>
                  <a:cubicBezTo>
                    <a:pt x="198" y="51"/>
                    <a:pt x="197" y="70"/>
                    <a:pt x="189"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133;p73">
              <a:extLst>
                <a:ext uri="{FF2B5EF4-FFF2-40B4-BE49-F238E27FC236}">
                  <a16:creationId xmlns:a16="http://schemas.microsoft.com/office/drawing/2014/main" id="{7B577C66-9834-4D51-8780-3A8A2294D7BF}"/>
                </a:ext>
              </a:extLst>
            </p:cNvPr>
            <p:cNvSpPr/>
            <p:nvPr/>
          </p:nvSpPr>
          <p:spPr>
            <a:xfrm>
              <a:off x="7885431" y="2488493"/>
              <a:ext cx="167405" cy="226464"/>
            </a:xfrm>
            <a:custGeom>
              <a:avLst/>
              <a:gdLst/>
              <a:ahLst/>
              <a:cxnLst/>
              <a:rect l="l" t="t" r="r" b="b"/>
              <a:pathLst>
                <a:path w="394" h="533" extrusionOk="0">
                  <a:moveTo>
                    <a:pt x="34" y="77"/>
                  </a:moveTo>
                  <a:cubicBezTo>
                    <a:pt x="65" y="36"/>
                    <a:pt x="103" y="8"/>
                    <a:pt x="156" y="4"/>
                  </a:cubicBezTo>
                  <a:cubicBezTo>
                    <a:pt x="203" y="0"/>
                    <a:pt x="252" y="12"/>
                    <a:pt x="292" y="38"/>
                  </a:cubicBezTo>
                  <a:cubicBezTo>
                    <a:pt x="357" y="80"/>
                    <a:pt x="386" y="148"/>
                    <a:pt x="391" y="224"/>
                  </a:cubicBezTo>
                  <a:cubicBezTo>
                    <a:pt x="394" y="267"/>
                    <a:pt x="389" y="311"/>
                    <a:pt x="378" y="352"/>
                  </a:cubicBezTo>
                  <a:cubicBezTo>
                    <a:pt x="366" y="396"/>
                    <a:pt x="346" y="439"/>
                    <a:pt x="315" y="474"/>
                  </a:cubicBezTo>
                  <a:cubicBezTo>
                    <a:pt x="284" y="508"/>
                    <a:pt x="220" y="533"/>
                    <a:pt x="174" y="513"/>
                  </a:cubicBezTo>
                  <a:cubicBezTo>
                    <a:pt x="142" y="499"/>
                    <a:pt x="116" y="480"/>
                    <a:pt x="95" y="451"/>
                  </a:cubicBezTo>
                  <a:cubicBezTo>
                    <a:pt x="88" y="441"/>
                    <a:pt x="81" y="430"/>
                    <a:pt x="75" y="419"/>
                  </a:cubicBezTo>
                  <a:cubicBezTo>
                    <a:pt x="44" y="364"/>
                    <a:pt x="28" y="310"/>
                    <a:pt x="15" y="248"/>
                  </a:cubicBezTo>
                  <a:cubicBezTo>
                    <a:pt x="4" y="195"/>
                    <a:pt x="0" y="132"/>
                    <a:pt x="29" y="84"/>
                  </a:cubicBezTo>
                  <a:cubicBezTo>
                    <a:pt x="31" y="81"/>
                    <a:pt x="32" y="79"/>
                    <a:pt x="34" y="77"/>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134;p73">
              <a:extLst>
                <a:ext uri="{FF2B5EF4-FFF2-40B4-BE49-F238E27FC236}">
                  <a16:creationId xmlns:a16="http://schemas.microsoft.com/office/drawing/2014/main" id="{254AF318-5AD5-45C9-B673-B83A3513E278}"/>
                </a:ext>
              </a:extLst>
            </p:cNvPr>
            <p:cNvSpPr/>
            <p:nvPr/>
          </p:nvSpPr>
          <p:spPr>
            <a:xfrm>
              <a:off x="7859082" y="2464779"/>
              <a:ext cx="199696" cy="214992"/>
            </a:xfrm>
            <a:custGeom>
              <a:avLst/>
              <a:gdLst/>
              <a:ahLst/>
              <a:cxnLst/>
              <a:rect l="l" t="t" r="r" b="b"/>
              <a:pathLst>
                <a:path w="470" h="506" extrusionOk="0">
                  <a:moveTo>
                    <a:pt x="461" y="321"/>
                  </a:moveTo>
                  <a:cubicBezTo>
                    <a:pt x="460" y="321"/>
                    <a:pt x="459" y="322"/>
                    <a:pt x="459" y="322"/>
                  </a:cubicBezTo>
                  <a:cubicBezTo>
                    <a:pt x="458" y="295"/>
                    <a:pt x="428" y="301"/>
                    <a:pt x="413" y="286"/>
                  </a:cubicBezTo>
                  <a:cubicBezTo>
                    <a:pt x="403" y="276"/>
                    <a:pt x="398" y="263"/>
                    <a:pt x="393" y="250"/>
                  </a:cubicBezTo>
                  <a:cubicBezTo>
                    <a:pt x="371" y="194"/>
                    <a:pt x="342" y="134"/>
                    <a:pt x="289" y="101"/>
                  </a:cubicBezTo>
                  <a:cubicBezTo>
                    <a:pt x="254" y="169"/>
                    <a:pt x="150" y="176"/>
                    <a:pt x="114" y="243"/>
                  </a:cubicBezTo>
                  <a:cubicBezTo>
                    <a:pt x="98" y="273"/>
                    <a:pt x="93" y="307"/>
                    <a:pt x="91" y="340"/>
                  </a:cubicBezTo>
                  <a:cubicBezTo>
                    <a:pt x="90" y="374"/>
                    <a:pt x="105" y="406"/>
                    <a:pt x="103" y="441"/>
                  </a:cubicBezTo>
                  <a:cubicBezTo>
                    <a:pt x="102" y="464"/>
                    <a:pt x="95" y="488"/>
                    <a:pt x="81" y="506"/>
                  </a:cubicBezTo>
                  <a:cubicBezTo>
                    <a:pt x="73" y="474"/>
                    <a:pt x="63" y="441"/>
                    <a:pt x="48" y="412"/>
                  </a:cubicBezTo>
                  <a:cubicBezTo>
                    <a:pt x="29" y="375"/>
                    <a:pt x="0" y="340"/>
                    <a:pt x="5" y="299"/>
                  </a:cubicBezTo>
                  <a:cubicBezTo>
                    <a:pt x="8" y="281"/>
                    <a:pt x="18" y="264"/>
                    <a:pt x="23" y="245"/>
                  </a:cubicBezTo>
                  <a:cubicBezTo>
                    <a:pt x="31" y="213"/>
                    <a:pt x="20" y="177"/>
                    <a:pt x="32" y="145"/>
                  </a:cubicBezTo>
                  <a:cubicBezTo>
                    <a:pt x="40" y="122"/>
                    <a:pt x="59" y="110"/>
                    <a:pt x="75" y="92"/>
                  </a:cubicBezTo>
                  <a:cubicBezTo>
                    <a:pt x="86" y="78"/>
                    <a:pt x="93" y="62"/>
                    <a:pt x="109" y="51"/>
                  </a:cubicBezTo>
                  <a:cubicBezTo>
                    <a:pt x="127" y="37"/>
                    <a:pt x="148" y="28"/>
                    <a:pt x="168" y="19"/>
                  </a:cubicBezTo>
                  <a:cubicBezTo>
                    <a:pt x="186" y="12"/>
                    <a:pt x="204" y="5"/>
                    <a:pt x="222" y="3"/>
                  </a:cubicBezTo>
                  <a:cubicBezTo>
                    <a:pt x="241" y="0"/>
                    <a:pt x="261" y="3"/>
                    <a:pt x="276" y="14"/>
                  </a:cubicBezTo>
                  <a:cubicBezTo>
                    <a:pt x="284" y="19"/>
                    <a:pt x="291" y="27"/>
                    <a:pt x="299" y="32"/>
                  </a:cubicBezTo>
                  <a:cubicBezTo>
                    <a:pt x="312" y="41"/>
                    <a:pt x="319" y="35"/>
                    <a:pt x="332" y="36"/>
                  </a:cubicBezTo>
                  <a:cubicBezTo>
                    <a:pt x="346" y="36"/>
                    <a:pt x="362" y="45"/>
                    <a:pt x="374" y="51"/>
                  </a:cubicBezTo>
                  <a:cubicBezTo>
                    <a:pt x="418" y="76"/>
                    <a:pt x="444" y="107"/>
                    <a:pt x="458" y="155"/>
                  </a:cubicBezTo>
                  <a:cubicBezTo>
                    <a:pt x="466" y="185"/>
                    <a:pt x="470" y="215"/>
                    <a:pt x="470" y="246"/>
                  </a:cubicBezTo>
                  <a:cubicBezTo>
                    <a:pt x="470" y="258"/>
                    <a:pt x="470" y="313"/>
                    <a:pt x="461" y="3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135;p73">
              <a:extLst>
                <a:ext uri="{FF2B5EF4-FFF2-40B4-BE49-F238E27FC236}">
                  <a16:creationId xmlns:a16="http://schemas.microsoft.com/office/drawing/2014/main" id="{889D747C-C1BC-4E53-B523-FB587A5F3758}"/>
                </a:ext>
              </a:extLst>
            </p:cNvPr>
            <p:cNvSpPr/>
            <p:nvPr/>
          </p:nvSpPr>
          <p:spPr>
            <a:xfrm>
              <a:off x="8032988" y="2579398"/>
              <a:ext cx="38240" cy="60759"/>
            </a:xfrm>
            <a:custGeom>
              <a:avLst/>
              <a:gdLst/>
              <a:ahLst/>
              <a:cxnLst/>
              <a:rect l="l" t="t" r="r" b="b"/>
              <a:pathLst>
                <a:path w="90" h="143" extrusionOk="0">
                  <a:moveTo>
                    <a:pt x="16" y="17"/>
                  </a:moveTo>
                  <a:cubicBezTo>
                    <a:pt x="17" y="15"/>
                    <a:pt x="19" y="13"/>
                    <a:pt x="20" y="11"/>
                  </a:cubicBezTo>
                  <a:cubicBezTo>
                    <a:pt x="27" y="4"/>
                    <a:pt x="36" y="0"/>
                    <a:pt x="46" y="0"/>
                  </a:cubicBezTo>
                  <a:cubicBezTo>
                    <a:pt x="61" y="0"/>
                    <a:pt x="73" y="13"/>
                    <a:pt x="78" y="26"/>
                  </a:cubicBezTo>
                  <a:cubicBezTo>
                    <a:pt x="90" y="57"/>
                    <a:pt x="82" y="98"/>
                    <a:pt x="63" y="124"/>
                  </a:cubicBezTo>
                  <a:cubicBezTo>
                    <a:pt x="56" y="134"/>
                    <a:pt x="45" y="143"/>
                    <a:pt x="33" y="140"/>
                  </a:cubicBezTo>
                  <a:cubicBezTo>
                    <a:pt x="24" y="138"/>
                    <a:pt x="19" y="130"/>
                    <a:pt x="15" y="122"/>
                  </a:cubicBezTo>
                  <a:cubicBezTo>
                    <a:pt x="5" y="96"/>
                    <a:pt x="0" y="63"/>
                    <a:pt x="7" y="36"/>
                  </a:cubicBezTo>
                  <a:cubicBezTo>
                    <a:pt x="9" y="29"/>
                    <a:pt x="12" y="23"/>
                    <a:pt x="16" y="17"/>
                  </a:cubicBezTo>
                  <a:close/>
                </a:path>
              </a:pathLst>
            </a:custGeom>
            <a:solidFill>
              <a:srgbClr val="A46B5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136;p73">
              <a:extLst>
                <a:ext uri="{FF2B5EF4-FFF2-40B4-BE49-F238E27FC236}">
                  <a16:creationId xmlns:a16="http://schemas.microsoft.com/office/drawing/2014/main" id="{FCB52289-69D6-4D9F-91E4-934F7BBFDD13}"/>
                </a:ext>
              </a:extLst>
            </p:cNvPr>
            <p:cNvSpPr/>
            <p:nvPr/>
          </p:nvSpPr>
          <p:spPr>
            <a:xfrm>
              <a:off x="7897289" y="2582033"/>
              <a:ext cx="42159" cy="22437"/>
            </a:xfrm>
            <a:custGeom>
              <a:avLst/>
              <a:gdLst/>
              <a:ahLst/>
              <a:cxnLst/>
              <a:rect l="l" t="t" r="r" b="b"/>
              <a:pathLst>
                <a:path w="100" h="52" extrusionOk="0">
                  <a:moveTo>
                    <a:pt x="6" y="48"/>
                  </a:moveTo>
                  <a:cubicBezTo>
                    <a:pt x="5" y="48"/>
                    <a:pt x="5" y="49"/>
                    <a:pt x="5" y="49"/>
                  </a:cubicBezTo>
                  <a:cubicBezTo>
                    <a:pt x="4" y="50"/>
                    <a:pt x="2" y="52"/>
                    <a:pt x="1" y="52"/>
                  </a:cubicBezTo>
                  <a:cubicBezTo>
                    <a:pt x="0" y="51"/>
                    <a:pt x="0" y="50"/>
                    <a:pt x="1" y="49"/>
                  </a:cubicBezTo>
                  <a:cubicBezTo>
                    <a:pt x="2" y="43"/>
                    <a:pt x="5" y="38"/>
                    <a:pt x="8" y="34"/>
                  </a:cubicBezTo>
                  <a:cubicBezTo>
                    <a:pt x="16" y="24"/>
                    <a:pt x="24" y="17"/>
                    <a:pt x="35" y="12"/>
                  </a:cubicBezTo>
                  <a:cubicBezTo>
                    <a:pt x="48" y="7"/>
                    <a:pt x="62" y="4"/>
                    <a:pt x="76" y="2"/>
                  </a:cubicBezTo>
                  <a:cubicBezTo>
                    <a:pt x="83" y="2"/>
                    <a:pt x="100" y="0"/>
                    <a:pt x="97" y="14"/>
                  </a:cubicBezTo>
                  <a:cubicBezTo>
                    <a:pt x="96" y="18"/>
                    <a:pt x="91" y="20"/>
                    <a:pt x="87" y="21"/>
                  </a:cubicBezTo>
                  <a:cubicBezTo>
                    <a:pt x="82" y="22"/>
                    <a:pt x="76" y="23"/>
                    <a:pt x="71" y="22"/>
                  </a:cubicBezTo>
                  <a:cubicBezTo>
                    <a:pt x="63" y="22"/>
                    <a:pt x="55" y="21"/>
                    <a:pt x="48" y="22"/>
                  </a:cubicBezTo>
                  <a:cubicBezTo>
                    <a:pt x="40" y="23"/>
                    <a:pt x="33" y="26"/>
                    <a:pt x="26" y="30"/>
                  </a:cubicBezTo>
                  <a:cubicBezTo>
                    <a:pt x="21" y="33"/>
                    <a:pt x="16" y="37"/>
                    <a:pt x="11" y="42"/>
                  </a:cubicBezTo>
                  <a:cubicBezTo>
                    <a:pt x="9" y="44"/>
                    <a:pt x="8" y="46"/>
                    <a:pt x="6"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137;p73">
              <a:extLst>
                <a:ext uri="{FF2B5EF4-FFF2-40B4-BE49-F238E27FC236}">
                  <a16:creationId xmlns:a16="http://schemas.microsoft.com/office/drawing/2014/main" id="{32E1356A-9E7C-4A6F-865E-D7AF5E172FBD}"/>
                </a:ext>
              </a:extLst>
            </p:cNvPr>
            <p:cNvSpPr/>
            <p:nvPr/>
          </p:nvSpPr>
          <p:spPr>
            <a:xfrm>
              <a:off x="7963162" y="2566224"/>
              <a:ext cx="51381" cy="14446"/>
            </a:xfrm>
            <a:custGeom>
              <a:avLst/>
              <a:gdLst/>
              <a:ahLst/>
              <a:cxnLst/>
              <a:rect l="l" t="t" r="r" b="b"/>
              <a:pathLst>
                <a:path w="120" h="34" extrusionOk="0">
                  <a:moveTo>
                    <a:pt x="120" y="22"/>
                  </a:moveTo>
                  <a:cubicBezTo>
                    <a:pt x="114" y="12"/>
                    <a:pt x="93" y="7"/>
                    <a:pt x="82" y="5"/>
                  </a:cubicBezTo>
                  <a:cubicBezTo>
                    <a:pt x="59" y="0"/>
                    <a:pt x="35" y="2"/>
                    <a:pt x="14" y="13"/>
                  </a:cubicBezTo>
                  <a:cubicBezTo>
                    <a:pt x="6" y="17"/>
                    <a:pt x="0" y="29"/>
                    <a:pt x="12" y="33"/>
                  </a:cubicBezTo>
                  <a:cubicBezTo>
                    <a:pt x="15" y="34"/>
                    <a:pt x="19" y="34"/>
                    <a:pt x="22" y="33"/>
                  </a:cubicBezTo>
                  <a:cubicBezTo>
                    <a:pt x="31" y="32"/>
                    <a:pt x="39" y="29"/>
                    <a:pt x="47" y="26"/>
                  </a:cubicBezTo>
                  <a:cubicBezTo>
                    <a:pt x="58" y="22"/>
                    <a:pt x="69" y="15"/>
                    <a:pt x="81" y="15"/>
                  </a:cubicBezTo>
                  <a:cubicBezTo>
                    <a:pt x="88" y="15"/>
                    <a:pt x="95" y="17"/>
                    <a:pt x="101" y="19"/>
                  </a:cubicBezTo>
                  <a:cubicBezTo>
                    <a:pt x="106" y="20"/>
                    <a:pt x="115" y="25"/>
                    <a:pt x="12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138;p73">
              <a:extLst>
                <a:ext uri="{FF2B5EF4-FFF2-40B4-BE49-F238E27FC236}">
                  <a16:creationId xmlns:a16="http://schemas.microsoft.com/office/drawing/2014/main" id="{40549CE4-9B6C-48EF-B6D7-1947C9720BFA}"/>
                </a:ext>
              </a:extLst>
            </p:cNvPr>
            <p:cNvSpPr/>
            <p:nvPr/>
          </p:nvSpPr>
          <p:spPr>
            <a:xfrm>
              <a:off x="8039576" y="2501668"/>
              <a:ext cx="15793" cy="77994"/>
            </a:xfrm>
            <a:custGeom>
              <a:avLst/>
              <a:gdLst/>
              <a:ahLst/>
              <a:cxnLst/>
              <a:rect l="l" t="t" r="r" b="b"/>
              <a:pathLst>
                <a:path w="35" h="185" extrusionOk="0">
                  <a:moveTo>
                    <a:pt x="33" y="97"/>
                  </a:moveTo>
                  <a:cubicBezTo>
                    <a:pt x="31" y="65"/>
                    <a:pt x="25" y="32"/>
                    <a:pt x="10" y="3"/>
                  </a:cubicBezTo>
                  <a:cubicBezTo>
                    <a:pt x="8" y="0"/>
                    <a:pt x="0" y="2"/>
                    <a:pt x="2" y="5"/>
                  </a:cubicBezTo>
                  <a:cubicBezTo>
                    <a:pt x="17" y="33"/>
                    <a:pt x="22" y="64"/>
                    <a:pt x="25" y="96"/>
                  </a:cubicBezTo>
                  <a:cubicBezTo>
                    <a:pt x="26" y="110"/>
                    <a:pt x="27" y="126"/>
                    <a:pt x="27" y="140"/>
                  </a:cubicBezTo>
                  <a:cubicBezTo>
                    <a:pt x="27" y="155"/>
                    <a:pt x="26" y="169"/>
                    <a:pt x="16" y="181"/>
                  </a:cubicBezTo>
                  <a:cubicBezTo>
                    <a:pt x="14" y="184"/>
                    <a:pt x="22" y="185"/>
                    <a:pt x="23" y="183"/>
                  </a:cubicBezTo>
                  <a:cubicBezTo>
                    <a:pt x="32" y="172"/>
                    <a:pt x="35" y="158"/>
                    <a:pt x="35" y="145"/>
                  </a:cubicBezTo>
                  <a:cubicBezTo>
                    <a:pt x="35" y="129"/>
                    <a:pt x="34" y="113"/>
                    <a:pt x="33" y="9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139;p73">
              <a:extLst>
                <a:ext uri="{FF2B5EF4-FFF2-40B4-BE49-F238E27FC236}">
                  <a16:creationId xmlns:a16="http://schemas.microsoft.com/office/drawing/2014/main" id="{EEA4C6A7-BF77-4EBD-8466-DC750F6B59C8}"/>
                </a:ext>
              </a:extLst>
            </p:cNvPr>
            <p:cNvSpPr/>
            <p:nvPr/>
          </p:nvSpPr>
          <p:spPr>
            <a:xfrm>
              <a:off x="7993464" y="2491128"/>
              <a:ext cx="29050" cy="34149"/>
            </a:xfrm>
            <a:custGeom>
              <a:avLst/>
              <a:gdLst/>
              <a:ahLst/>
              <a:cxnLst/>
              <a:rect l="l" t="t" r="r" b="b"/>
              <a:pathLst>
                <a:path w="70" h="81" extrusionOk="0">
                  <a:moveTo>
                    <a:pt x="7" y="1"/>
                  </a:moveTo>
                  <a:cubicBezTo>
                    <a:pt x="6" y="0"/>
                    <a:pt x="3" y="0"/>
                    <a:pt x="2" y="1"/>
                  </a:cubicBezTo>
                  <a:cubicBezTo>
                    <a:pt x="0" y="2"/>
                    <a:pt x="0" y="3"/>
                    <a:pt x="2" y="4"/>
                  </a:cubicBezTo>
                  <a:cubicBezTo>
                    <a:pt x="31" y="18"/>
                    <a:pt x="53" y="46"/>
                    <a:pt x="61" y="78"/>
                  </a:cubicBezTo>
                  <a:cubicBezTo>
                    <a:pt x="62" y="81"/>
                    <a:pt x="70" y="80"/>
                    <a:pt x="69" y="77"/>
                  </a:cubicBezTo>
                  <a:cubicBezTo>
                    <a:pt x="61" y="44"/>
                    <a:pt x="38" y="16"/>
                    <a:pt x="7"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140;p73">
              <a:extLst>
                <a:ext uri="{FF2B5EF4-FFF2-40B4-BE49-F238E27FC236}">
                  <a16:creationId xmlns:a16="http://schemas.microsoft.com/office/drawing/2014/main" id="{90887E85-B75C-4266-BA90-F713314CE3FB}"/>
                </a:ext>
              </a:extLst>
            </p:cNvPr>
            <p:cNvSpPr/>
            <p:nvPr/>
          </p:nvSpPr>
          <p:spPr>
            <a:xfrm>
              <a:off x="7885431" y="2504303"/>
              <a:ext cx="75205" cy="53964"/>
            </a:xfrm>
            <a:custGeom>
              <a:avLst/>
              <a:gdLst/>
              <a:ahLst/>
              <a:cxnLst/>
              <a:rect l="l" t="t" r="r" b="b"/>
              <a:pathLst>
                <a:path w="177" h="128" extrusionOk="0">
                  <a:moveTo>
                    <a:pt x="167" y="2"/>
                  </a:moveTo>
                  <a:cubicBezTo>
                    <a:pt x="127" y="42"/>
                    <a:pt x="65" y="48"/>
                    <a:pt x="24" y="88"/>
                  </a:cubicBezTo>
                  <a:cubicBezTo>
                    <a:pt x="14" y="98"/>
                    <a:pt x="6" y="110"/>
                    <a:pt x="1" y="124"/>
                  </a:cubicBezTo>
                  <a:cubicBezTo>
                    <a:pt x="0" y="127"/>
                    <a:pt x="9" y="128"/>
                    <a:pt x="9" y="125"/>
                  </a:cubicBezTo>
                  <a:cubicBezTo>
                    <a:pt x="27" y="70"/>
                    <a:pt x="91" y="55"/>
                    <a:pt x="136" y="31"/>
                  </a:cubicBezTo>
                  <a:cubicBezTo>
                    <a:pt x="150" y="24"/>
                    <a:pt x="163" y="15"/>
                    <a:pt x="174" y="4"/>
                  </a:cubicBezTo>
                  <a:cubicBezTo>
                    <a:pt x="177" y="1"/>
                    <a:pt x="169" y="0"/>
                    <a:pt x="167"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141;p73">
              <a:extLst>
                <a:ext uri="{FF2B5EF4-FFF2-40B4-BE49-F238E27FC236}">
                  <a16:creationId xmlns:a16="http://schemas.microsoft.com/office/drawing/2014/main" id="{FD660DA2-13E7-4EE0-8FBB-944673F58C5A}"/>
                </a:ext>
              </a:extLst>
            </p:cNvPr>
            <p:cNvSpPr/>
            <p:nvPr/>
          </p:nvSpPr>
          <p:spPr>
            <a:xfrm>
              <a:off x="7876209" y="2508255"/>
              <a:ext cx="27585" cy="29050"/>
            </a:xfrm>
            <a:custGeom>
              <a:avLst/>
              <a:gdLst/>
              <a:ahLst/>
              <a:cxnLst/>
              <a:rect l="l" t="t" r="r" b="b"/>
              <a:pathLst>
                <a:path w="67" h="70" extrusionOk="0">
                  <a:moveTo>
                    <a:pt x="66" y="2"/>
                  </a:moveTo>
                  <a:cubicBezTo>
                    <a:pt x="65" y="0"/>
                    <a:pt x="62" y="0"/>
                    <a:pt x="61" y="0"/>
                  </a:cubicBezTo>
                  <a:cubicBezTo>
                    <a:pt x="29" y="9"/>
                    <a:pt x="10" y="37"/>
                    <a:pt x="1" y="67"/>
                  </a:cubicBezTo>
                  <a:cubicBezTo>
                    <a:pt x="0" y="70"/>
                    <a:pt x="8" y="70"/>
                    <a:pt x="9" y="68"/>
                  </a:cubicBezTo>
                  <a:cubicBezTo>
                    <a:pt x="17" y="41"/>
                    <a:pt x="34" y="12"/>
                    <a:pt x="63" y="5"/>
                  </a:cubicBezTo>
                  <a:cubicBezTo>
                    <a:pt x="64" y="4"/>
                    <a:pt x="67" y="3"/>
                    <a:pt x="66"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142;p73">
              <a:extLst>
                <a:ext uri="{FF2B5EF4-FFF2-40B4-BE49-F238E27FC236}">
                  <a16:creationId xmlns:a16="http://schemas.microsoft.com/office/drawing/2014/main" id="{6882EBCB-B60C-4A27-B09E-F422A124C459}"/>
                </a:ext>
              </a:extLst>
            </p:cNvPr>
            <p:cNvSpPr/>
            <p:nvPr/>
          </p:nvSpPr>
          <p:spPr>
            <a:xfrm>
              <a:off x="8085687" y="2611018"/>
              <a:ext cx="21079" cy="67389"/>
            </a:xfrm>
            <a:custGeom>
              <a:avLst/>
              <a:gdLst/>
              <a:ahLst/>
              <a:cxnLst/>
              <a:rect l="l" t="t" r="r" b="b"/>
              <a:pathLst>
                <a:path w="50" h="155" extrusionOk="0">
                  <a:moveTo>
                    <a:pt x="10" y="3"/>
                  </a:moveTo>
                  <a:cubicBezTo>
                    <a:pt x="8" y="0"/>
                    <a:pt x="0" y="2"/>
                    <a:pt x="2" y="4"/>
                  </a:cubicBezTo>
                  <a:cubicBezTo>
                    <a:pt x="32" y="46"/>
                    <a:pt x="42" y="101"/>
                    <a:pt x="26" y="151"/>
                  </a:cubicBezTo>
                  <a:cubicBezTo>
                    <a:pt x="25" y="154"/>
                    <a:pt x="33" y="155"/>
                    <a:pt x="34" y="152"/>
                  </a:cubicBezTo>
                  <a:cubicBezTo>
                    <a:pt x="50" y="102"/>
                    <a:pt x="41" y="45"/>
                    <a:pt x="10"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143;p73">
              <a:extLst>
                <a:ext uri="{FF2B5EF4-FFF2-40B4-BE49-F238E27FC236}">
                  <a16:creationId xmlns:a16="http://schemas.microsoft.com/office/drawing/2014/main" id="{9638504F-1F0A-4B3D-849E-CBA2B4773F52}"/>
                </a:ext>
              </a:extLst>
            </p:cNvPr>
            <p:cNvSpPr/>
            <p:nvPr/>
          </p:nvSpPr>
          <p:spPr>
            <a:xfrm>
              <a:off x="8076465" y="2640002"/>
              <a:ext cx="10533" cy="31540"/>
            </a:xfrm>
            <a:custGeom>
              <a:avLst/>
              <a:gdLst/>
              <a:ahLst/>
              <a:cxnLst/>
              <a:rect l="l" t="t" r="r" b="b"/>
              <a:pathLst>
                <a:path w="26" h="76" extrusionOk="0">
                  <a:moveTo>
                    <a:pt x="18" y="3"/>
                  </a:moveTo>
                  <a:cubicBezTo>
                    <a:pt x="17" y="0"/>
                    <a:pt x="8" y="1"/>
                    <a:pt x="10" y="4"/>
                  </a:cubicBezTo>
                  <a:cubicBezTo>
                    <a:pt x="18" y="27"/>
                    <a:pt x="15" y="53"/>
                    <a:pt x="2" y="73"/>
                  </a:cubicBezTo>
                  <a:cubicBezTo>
                    <a:pt x="0" y="75"/>
                    <a:pt x="8" y="76"/>
                    <a:pt x="10" y="74"/>
                  </a:cubicBezTo>
                  <a:cubicBezTo>
                    <a:pt x="24" y="53"/>
                    <a:pt x="26" y="26"/>
                    <a:pt x="18"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144;p73">
              <a:extLst>
                <a:ext uri="{FF2B5EF4-FFF2-40B4-BE49-F238E27FC236}">
                  <a16:creationId xmlns:a16="http://schemas.microsoft.com/office/drawing/2014/main" id="{8C405BEC-8227-4B75-B8FA-B68CD8C58E8F}"/>
                </a:ext>
              </a:extLst>
            </p:cNvPr>
            <p:cNvSpPr/>
            <p:nvPr/>
          </p:nvSpPr>
          <p:spPr>
            <a:xfrm>
              <a:off x="7794526" y="2858701"/>
              <a:ext cx="34149" cy="71193"/>
            </a:xfrm>
            <a:custGeom>
              <a:avLst/>
              <a:gdLst/>
              <a:ahLst/>
              <a:cxnLst/>
              <a:rect l="l" t="t" r="r" b="b"/>
              <a:pathLst>
                <a:path w="81" h="165" extrusionOk="0">
                  <a:moveTo>
                    <a:pt x="79" y="161"/>
                  </a:moveTo>
                  <a:cubicBezTo>
                    <a:pt x="51" y="111"/>
                    <a:pt x="28" y="58"/>
                    <a:pt x="10" y="3"/>
                  </a:cubicBezTo>
                  <a:cubicBezTo>
                    <a:pt x="9" y="0"/>
                    <a:pt x="0" y="1"/>
                    <a:pt x="2" y="4"/>
                  </a:cubicBezTo>
                  <a:cubicBezTo>
                    <a:pt x="20" y="59"/>
                    <a:pt x="43" y="112"/>
                    <a:pt x="71" y="163"/>
                  </a:cubicBezTo>
                  <a:cubicBezTo>
                    <a:pt x="73" y="165"/>
                    <a:pt x="81" y="164"/>
                    <a:pt x="79" y="1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145;p73">
              <a:extLst>
                <a:ext uri="{FF2B5EF4-FFF2-40B4-BE49-F238E27FC236}">
                  <a16:creationId xmlns:a16="http://schemas.microsoft.com/office/drawing/2014/main" id="{CD167EE6-74C0-473B-8B9E-1CF8B9CD68B1}"/>
                </a:ext>
              </a:extLst>
            </p:cNvPr>
            <p:cNvSpPr/>
            <p:nvPr/>
          </p:nvSpPr>
          <p:spPr>
            <a:xfrm>
              <a:off x="7815605" y="2958829"/>
              <a:ext cx="13171" cy="149984"/>
            </a:xfrm>
            <a:custGeom>
              <a:avLst/>
              <a:gdLst/>
              <a:ahLst/>
              <a:cxnLst/>
              <a:rect l="l" t="t" r="r" b="b"/>
              <a:pathLst>
                <a:path w="31" h="353" extrusionOk="0">
                  <a:moveTo>
                    <a:pt x="22" y="3"/>
                  </a:moveTo>
                  <a:cubicBezTo>
                    <a:pt x="21" y="94"/>
                    <a:pt x="16" y="184"/>
                    <a:pt x="8" y="274"/>
                  </a:cubicBezTo>
                  <a:cubicBezTo>
                    <a:pt x="6" y="299"/>
                    <a:pt x="3" y="324"/>
                    <a:pt x="0" y="350"/>
                  </a:cubicBezTo>
                  <a:cubicBezTo>
                    <a:pt x="0" y="353"/>
                    <a:pt x="8" y="353"/>
                    <a:pt x="9" y="350"/>
                  </a:cubicBezTo>
                  <a:cubicBezTo>
                    <a:pt x="19" y="260"/>
                    <a:pt x="25" y="170"/>
                    <a:pt x="29" y="80"/>
                  </a:cubicBezTo>
                  <a:cubicBezTo>
                    <a:pt x="30" y="54"/>
                    <a:pt x="30" y="29"/>
                    <a:pt x="31" y="3"/>
                  </a:cubicBezTo>
                  <a:cubicBezTo>
                    <a:pt x="31" y="0"/>
                    <a:pt x="22" y="0"/>
                    <a:pt x="22"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146;p73">
              <a:extLst>
                <a:ext uri="{FF2B5EF4-FFF2-40B4-BE49-F238E27FC236}">
                  <a16:creationId xmlns:a16="http://schemas.microsoft.com/office/drawing/2014/main" id="{CDB48FE5-5792-4942-9D70-A6157EA16ED7}"/>
                </a:ext>
              </a:extLst>
            </p:cNvPr>
            <p:cNvSpPr/>
            <p:nvPr/>
          </p:nvSpPr>
          <p:spPr>
            <a:xfrm>
              <a:off x="7918368" y="2726955"/>
              <a:ext cx="158907" cy="110457"/>
            </a:xfrm>
            <a:custGeom>
              <a:avLst/>
              <a:gdLst/>
              <a:ahLst/>
              <a:cxnLst/>
              <a:rect l="l" t="t" r="r" b="b"/>
              <a:pathLst>
                <a:path w="374" h="262" extrusionOk="0">
                  <a:moveTo>
                    <a:pt x="365" y="3"/>
                  </a:moveTo>
                  <a:cubicBezTo>
                    <a:pt x="333" y="72"/>
                    <a:pt x="295" y="138"/>
                    <a:pt x="252" y="199"/>
                  </a:cubicBezTo>
                  <a:cubicBezTo>
                    <a:pt x="241" y="214"/>
                    <a:pt x="230" y="229"/>
                    <a:pt x="216" y="241"/>
                  </a:cubicBezTo>
                  <a:cubicBezTo>
                    <a:pt x="209" y="247"/>
                    <a:pt x="200" y="255"/>
                    <a:pt x="190" y="253"/>
                  </a:cubicBezTo>
                  <a:cubicBezTo>
                    <a:pt x="181" y="252"/>
                    <a:pt x="172" y="245"/>
                    <a:pt x="165" y="240"/>
                  </a:cubicBezTo>
                  <a:cubicBezTo>
                    <a:pt x="134" y="216"/>
                    <a:pt x="111" y="186"/>
                    <a:pt x="88" y="155"/>
                  </a:cubicBezTo>
                  <a:cubicBezTo>
                    <a:pt x="61" y="119"/>
                    <a:pt x="35" y="83"/>
                    <a:pt x="10" y="46"/>
                  </a:cubicBezTo>
                  <a:cubicBezTo>
                    <a:pt x="8" y="43"/>
                    <a:pt x="0" y="45"/>
                    <a:pt x="2" y="47"/>
                  </a:cubicBezTo>
                  <a:cubicBezTo>
                    <a:pt x="26" y="82"/>
                    <a:pt x="50" y="117"/>
                    <a:pt x="75" y="151"/>
                  </a:cubicBezTo>
                  <a:cubicBezTo>
                    <a:pt x="99" y="182"/>
                    <a:pt x="123" y="215"/>
                    <a:pt x="155" y="240"/>
                  </a:cubicBezTo>
                  <a:cubicBezTo>
                    <a:pt x="168" y="250"/>
                    <a:pt x="184" y="262"/>
                    <a:pt x="202" y="257"/>
                  </a:cubicBezTo>
                  <a:cubicBezTo>
                    <a:pt x="219" y="252"/>
                    <a:pt x="232" y="236"/>
                    <a:pt x="243" y="223"/>
                  </a:cubicBezTo>
                  <a:cubicBezTo>
                    <a:pt x="268" y="192"/>
                    <a:pt x="289" y="158"/>
                    <a:pt x="309" y="125"/>
                  </a:cubicBezTo>
                  <a:cubicBezTo>
                    <a:pt x="333" y="86"/>
                    <a:pt x="354" y="46"/>
                    <a:pt x="373" y="4"/>
                  </a:cubicBezTo>
                  <a:cubicBezTo>
                    <a:pt x="374" y="1"/>
                    <a:pt x="366" y="0"/>
                    <a:pt x="36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147;p73">
              <a:extLst>
                <a:ext uri="{FF2B5EF4-FFF2-40B4-BE49-F238E27FC236}">
                  <a16:creationId xmlns:a16="http://schemas.microsoft.com/office/drawing/2014/main" id="{B60ED0B6-B8AB-4293-AF91-C85B9A50A041}"/>
                </a:ext>
              </a:extLst>
            </p:cNvPr>
            <p:cNvSpPr/>
            <p:nvPr/>
          </p:nvSpPr>
          <p:spPr>
            <a:xfrm>
              <a:off x="8213482" y="2838939"/>
              <a:ext cx="25114" cy="60373"/>
            </a:xfrm>
            <a:custGeom>
              <a:avLst/>
              <a:gdLst/>
              <a:ahLst/>
              <a:cxnLst/>
              <a:rect l="l" t="t" r="r" b="b"/>
              <a:pathLst>
                <a:path w="61" h="141" extrusionOk="0">
                  <a:moveTo>
                    <a:pt x="52" y="3"/>
                  </a:moveTo>
                  <a:cubicBezTo>
                    <a:pt x="35" y="48"/>
                    <a:pt x="18" y="92"/>
                    <a:pt x="1" y="137"/>
                  </a:cubicBezTo>
                  <a:cubicBezTo>
                    <a:pt x="0" y="140"/>
                    <a:pt x="8" y="141"/>
                    <a:pt x="9" y="138"/>
                  </a:cubicBezTo>
                  <a:cubicBezTo>
                    <a:pt x="26" y="94"/>
                    <a:pt x="43" y="49"/>
                    <a:pt x="60" y="4"/>
                  </a:cubicBezTo>
                  <a:cubicBezTo>
                    <a:pt x="61" y="1"/>
                    <a:pt x="53" y="0"/>
                    <a:pt x="52"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148;p73">
              <a:extLst>
                <a:ext uri="{FF2B5EF4-FFF2-40B4-BE49-F238E27FC236}">
                  <a16:creationId xmlns:a16="http://schemas.microsoft.com/office/drawing/2014/main" id="{5D2F97DD-601A-45F2-8A69-940DC39A3915}"/>
                </a:ext>
              </a:extLst>
            </p:cNvPr>
            <p:cNvSpPr/>
            <p:nvPr/>
          </p:nvSpPr>
          <p:spPr>
            <a:xfrm>
              <a:off x="7927591" y="2720367"/>
              <a:ext cx="154233" cy="280849"/>
            </a:xfrm>
            <a:custGeom>
              <a:avLst/>
              <a:gdLst/>
              <a:ahLst/>
              <a:cxnLst/>
              <a:rect l="l" t="t" r="r" b="b"/>
              <a:pathLst>
                <a:path w="363" h="661" extrusionOk="0">
                  <a:moveTo>
                    <a:pt x="15" y="52"/>
                  </a:moveTo>
                  <a:cubicBezTo>
                    <a:pt x="31" y="129"/>
                    <a:pt x="50" y="206"/>
                    <a:pt x="72" y="281"/>
                  </a:cubicBezTo>
                  <a:cubicBezTo>
                    <a:pt x="94" y="357"/>
                    <a:pt x="119" y="431"/>
                    <a:pt x="148" y="504"/>
                  </a:cubicBezTo>
                  <a:cubicBezTo>
                    <a:pt x="162" y="542"/>
                    <a:pt x="178" y="579"/>
                    <a:pt x="194" y="616"/>
                  </a:cubicBezTo>
                  <a:cubicBezTo>
                    <a:pt x="228" y="543"/>
                    <a:pt x="254" y="467"/>
                    <a:pt x="274" y="390"/>
                  </a:cubicBezTo>
                  <a:cubicBezTo>
                    <a:pt x="296" y="309"/>
                    <a:pt x="312" y="227"/>
                    <a:pt x="326" y="144"/>
                  </a:cubicBezTo>
                  <a:cubicBezTo>
                    <a:pt x="334" y="98"/>
                    <a:pt x="341" y="52"/>
                    <a:pt x="348" y="5"/>
                  </a:cubicBezTo>
                  <a:cubicBezTo>
                    <a:pt x="349" y="0"/>
                    <a:pt x="363" y="0"/>
                    <a:pt x="362" y="5"/>
                  </a:cubicBezTo>
                  <a:cubicBezTo>
                    <a:pt x="350" y="88"/>
                    <a:pt x="337" y="171"/>
                    <a:pt x="321" y="254"/>
                  </a:cubicBezTo>
                  <a:cubicBezTo>
                    <a:pt x="304" y="335"/>
                    <a:pt x="284" y="417"/>
                    <a:pt x="257" y="495"/>
                  </a:cubicBezTo>
                  <a:cubicBezTo>
                    <a:pt x="242" y="540"/>
                    <a:pt x="224" y="583"/>
                    <a:pt x="204" y="625"/>
                  </a:cubicBezTo>
                  <a:cubicBezTo>
                    <a:pt x="204" y="625"/>
                    <a:pt x="205" y="626"/>
                    <a:pt x="205" y="626"/>
                  </a:cubicBezTo>
                  <a:cubicBezTo>
                    <a:pt x="205" y="655"/>
                    <a:pt x="205" y="655"/>
                    <a:pt x="205" y="655"/>
                  </a:cubicBezTo>
                  <a:cubicBezTo>
                    <a:pt x="205" y="658"/>
                    <a:pt x="200" y="659"/>
                    <a:pt x="197" y="659"/>
                  </a:cubicBezTo>
                  <a:cubicBezTo>
                    <a:pt x="197" y="659"/>
                    <a:pt x="197" y="659"/>
                    <a:pt x="197" y="659"/>
                  </a:cubicBezTo>
                  <a:cubicBezTo>
                    <a:pt x="195" y="661"/>
                    <a:pt x="192" y="661"/>
                    <a:pt x="190" y="661"/>
                  </a:cubicBezTo>
                  <a:cubicBezTo>
                    <a:pt x="188" y="661"/>
                    <a:pt x="183" y="660"/>
                    <a:pt x="183" y="657"/>
                  </a:cubicBezTo>
                  <a:cubicBezTo>
                    <a:pt x="183" y="626"/>
                    <a:pt x="183" y="626"/>
                    <a:pt x="183" y="626"/>
                  </a:cubicBezTo>
                  <a:cubicBezTo>
                    <a:pt x="183" y="626"/>
                    <a:pt x="183" y="626"/>
                    <a:pt x="183" y="626"/>
                  </a:cubicBezTo>
                  <a:cubicBezTo>
                    <a:pt x="152" y="555"/>
                    <a:pt x="123" y="482"/>
                    <a:pt x="98" y="408"/>
                  </a:cubicBezTo>
                  <a:cubicBezTo>
                    <a:pt x="72" y="334"/>
                    <a:pt x="49" y="258"/>
                    <a:pt x="30" y="181"/>
                  </a:cubicBezTo>
                  <a:cubicBezTo>
                    <a:pt x="19" y="138"/>
                    <a:pt x="9" y="95"/>
                    <a:pt x="1" y="52"/>
                  </a:cubicBezTo>
                  <a:cubicBezTo>
                    <a:pt x="0" y="47"/>
                    <a:pt x="14" y="46"/>
                    <a:pt x="15" y="5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149;p73">
              <a:extLst>
                <a:ext uri="{FF2B5EF4-FFF2-40B4-BE49-F238E27FC236}">
                  <a16:creationId xmlns:a16="http://schemas.microsoft.com/office/drawing/2014/main" id="{32199B2D-99C1-48C2-8D9D-AF0A9A358EB3}"/>
                </a:ext>
              </a:extLst>
            </p:cNvPr>
            <p:cNvSpPr/>
            <p:nvPr/>
          </p:nvSpPr>
          <p:spPr>
            <a:xfrm>
              <a:off x="7953940" y="2993083"/>
              <a:ext cx="0" cy="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150;p73">
              <a:extLst>
                <a:ext uri="{FF2B5EF4-FFF2-40B4-BE49-F238E27FC236}">
                  <a16:creationId xmlns:a16="http://schemas.microsoft.com/office/drawing/2014/main" id="{7EE359FD-C3C5-4385-B3FE-31353594B77B}"/>
                </a:ext>
              </a:extLst>
            </p:cNvPr>
            <p:cNvSpPr/>
            <p:nvPr/>
          </p:nvSpPr>
          <p:spPr>
            <a:xfrm>
              <a:off x="7942083" y="2614970"/>
              <a:ext cx="22410" cy="28892"/>
            </a:xfrm>
            <a:custGeom>
              <a:avLst/>
              <a:gdLst/>
              <a:ahLst/>
              <a:cxnLst/>
              <a:rect l="l" t="t" r="r" b="b"/>
              <a:pathLst>
                <a:path w="54" h="68" extrusionOk="0">
                  <a:moveTo>
                    <a:pt x="53" y="68"/>
                  </a:moveTo>
                  <a:cubicBezTo>
                    <a:pt x="17" y="62"/>
                    <a:pt x="17" y="62"/>
                    <a:pt x="17" y="62"/>
                  </a:cubicBezTo>
                  <a:cubicBezTo>
                    <a:pt x="10" y="61"/>
                    <a:pt x="5" y="57"/>
                    <a:pt x="3" y="51"/>
                  </a:cubicBezTo>
                  <a:cubicBezTo>
                    <a:pt x="0" y="45"/>
                    <a:pt x="1" y="39"/>
                    <a:pt x="5" y="34"/>
                  </a:cubicBezTo>
                  <a:cubicBezTo>
                    <a:pt x="29" y="0"/>
                    <a:pt x="29" y="0"/>
                    <a:pt x="29" y="0"/>
                  </a:cubicBezTo>
                  <a:cubicBezTo>
                    <a:pt x="34" y="2"/>
                    <a:pt x="34" y="2"/>
                    <a:pt x="34" y="2"/>
                  </a:cubicBezTo>
                  <a:cubicBezTo>
                    <a:pt x="9" y="37"/>
                    <a:pt x="9" y="37"/>
                    <a:pt x="9" y="37"/>
                  </a:cubicBezTo>
                  <a:cubicBezTo>
                    <a:pt x="7" y="40"/>
                    <a:pt x="6" y="45"/>
                    <a:pt x="8" y="49"/>
                  </a:cubicBezTo>
                  <a:cubicBezTo>
                    <a:pt x="10" y="53"/>
                    <a:pt x="13" y="56"/>
                    <a:pt x="17" y="56"/>
                  </a:cubicBezTo>
                  <a:cubicBezTo>
                    <a:pt x="54" y="62"/>
                    <a:pt x="54" y="62"/>
                    <a:pt x="54" y="62"/>
                  </a:cubicBezTo>
                  <a:lnTo>
                    <a:pt x="53" y="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151;p73">
              <a:extLst>
                <a:ext uri="{FF2B5EF4-FFF2-40B4-BE49-F238E27FC236}">
                  <a16:creationId xmlns:a16="http://schemas.microsoft.com/office/drawing/2014/main" id="{FA192099-8BBA-44D5-8DE3-F4D380FBFC8D}"/>
                </a:ext>
              </a:extLst>
            </p:cNvPr>
            <p:cNvSpPr/>
            <p:nvPr/>
          </p:nvSpPr>
          <p:spPr>
            <a:xfrm>
              <a:off x="7922321" y="2604430"/>
              <a:ext cx="0" cy="0"/>
            </a:xfrm>
            <a:prstGeom prst="ellipse">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152;p73">
              <a:extLst>
                <a:ext uri="{FF2B5EF4-FFF2-40B4-BE49-F238E27FC236}">
                  <a16:creationId xmlns:a16="http://schemas.microsoft.com/office/drawing/2014/main" id="{0F5469F0-C42C-4ECB-963A-78C7A473525E}"/>
                </a:ext>
              </a:extLst>
            </p:cNvPr>
            <p:cNvSpPr/>
            <p:nvPr/>
          </p:nvSpPr>
          <p:spPr>
            <a:xfrm>
              <a:off x="7986877" y="2588621"/>
              <a:ext cx="13171" cy="13171"/>
            </a:xfrm>
            <a:custGeom>
              <a:avLst/>
              <a:gdLst/>
              <a:ahLst/>
              <a:cxnLst/>
              <a:rect l="l" t="t" r="r" b="b"/>
              <a:pathLst>
                <a:path w="31" h="31" extrusionOk="0">
                  <a:moveTo>
                    <a:pt x="31" y="16"/>
                  </a:moveTo>
                  <a:cubicBezTo>
                    <a:pt x="31" y="24"/>
                    <a:pt x="24" y="31"/>
                    <a:pt x="16" y="31"/>
                  </a:cubicBezTo>
                  <a:cubicBezTo>
                    <a:pt x="7" y="31"/>
                    <a:pt x="0" y="24"/>
                    <a:pt x="0" y="15"/>
                  </a:cubicBezTo>
                  <a:cubicBezTo>
                    <a:pt x="0" y="7"/>
                    <a:pt x="7" y="0"/>
                    <a:pt x="16" y="0"/>
                  </a:cubicBezTo>
                  <a:cubicBezTo>
                    <a:pt x="24" y="0"/>
                    <a:pt x="31" y="7"/>
                    <a:pt x="31"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153;p73">
              <a:extLst>
                <a:ext uri="{FF2B5EF4-FFF2-40B4-BE49-F238E27FC236}">
                  <a16:creationId xmlns:a16="http://schemas.microsoft.com/office/drawing/2014/main" id="{CF5EC314-E68D-406A-8C80-444DF2D33047}"/>
                </a:ext>
              </a:extLst>
            </p:cNvPr>
            <p:cNvSpPr/>
            <p:nvPr/>
          </p:nvSpPr>
          <p:spPr>
            <a:xfrm>
              <a:off x="7990829" y="2605748"/>
              <a:ext cx="0" cy="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154;p73">
              <a:extLst>
                <a:ext uri="{FF2B5EF4-FFF2-40B4-BE49-F238E27FC236}">
                  <a16:creationId xmlns:a16="http://schemas.microsoft.com/office/drawing/2014/main" id="{7A7319A9-3C39-4837-B9BD-FAA086745D60}"/>
                </a:ext>
              </a:extLst>
            </p:cNvPr>
            <p:cNvSpPr/>
            <p:nvPr/>
          </p:nvSpPr>
          <p:spPr>
            <a:xfrm>
              <a:off x="7907829" y="2624192"/>
              <a:ext cx="35651" cy="43579"/>
            </a:xfrm>
            <a:custGeom>
              <a:avLst/>
              <a:gdLst/>
              <a:ahLst/>
              <a:cxnLst/>
              <a:rect l="l" t="t" r="r" b="b"/>
              <a:pathLst>
                <a:path w="82" h="101" extrusionOk="0">
                  <a:moveTo>
                    <a:pt x="73" y="39"/>
                  </a:moveTo>
                  <a:cubicBezTo>
                    <a:pt x="82" y="64"/>
                    <a:pt x="74" y="89"/>
                    <a:pt x="56" y="95"/>
                  </a:cubicBezTo>
                  <a:cubicBezTo>
                    <a:pt x="39" y="101"/>
                    <a:pt x="17" y="86"/>
                    <a:pt x="9" y="62"/>
                  </a:cubicBezTo>
                  <a:cubicBezTo>
                    <a:pt x="0" y="38"/>
                    <a:pt x="8" y="13"/>
                    <a:pt x="26" y="7"/>
                  </a:cubicBezTo>
                  <a:cubicBezTo>
                    <a:pt x="43" y="0"/>
                    <a:pt x="65" y="15"/>
                    <a:pt x="73" y="39"/>
                  </a:cubicBezTo>
                  <a:close/>
                </a:path>
              </a:pathLst>
            </a:custGeom>
            <a:solidFill>
              <a:srgbClr val="FF7B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155;p73">
              <a:extLst>
                <a:ext uri="{FF2B5EF4-FFF2-40B4-BE49-F238E27FC236}">
                  <a16:creationId xmlns:a16="http://schemas.microsoft.com/office/drawing/2014/main" id="{37147B73-B3CB-4A5F-B86F-36D18938CF6F}"/>
                </a:ext>
              </a:extLst>
            </p:cNvPr>
            <p:cNvSpPr/>
            <p:nvPr/>
          </p:nvSpPr>
          <p:spPr>
            <a:xfrm>
              <a:off x="7921252" y="2602333"/>
              <a:ext cx="13171" cy="13171"/>
            </a:xfrm>
            <a:custGeom>
              <a:avLst/>
              <a:gdLst/>
              <a:ahLst/>
              <a:cxnLst/>
              <a:rect l="l" t="t" r="r" b="b"/>
              <a:pathLst>
                <a:path w="31" h="31" extrusionOk="0">
                  <a:moveTo>
                    <a:pt x="31" y="16"/>
                  </a:moveTo>
                  <a:cubicBezTo>
                    <a:pt x="31" y="24"/>
                    <a:pt x="24" y="31"/>
                    <a:pt x="16" y="31"/>
                  </a:cubicBezTo>
                  <a:cubicBezTo>
                    <a:pt x="7" y="31"/>
                    <a:pt x="0" y="24"/>
                    <a:pt x="0" y="15"/>
                  </a:cubicBezTo>
                  <a:cubicBezTo>
                    <a:pt x="0" y="7"/>
                    <a:pt x="7" y="0"/>
                    <a:pt x="16" y="0"/>
                  </a:cubicBezTo>
                  <a:cubicBezTo>
                    <a:pt x="24" y="0"/>
                    <a:pt x="31" y="7"/>
                    <a:pt x="31"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156;p73">
              <a:extLst>
                <a:ext uri="{FF2B5EF4-FFF2-40B4-BE49-F238E27FC236}">
                  <a16:creationId xmlns:a16="http://schemas.microsoft.com/office/drawing/2014/main" id="{13282B4E-A94B-4F93-8B21-86FCF6D72032}"/>
                </a:ext>
              </a:extLst>
            </p:cNvPr>
            <p:cNvSpPr/>
            <p:nvPr/>
          </p:nvSpPr>
          <p:spPr>
            <a:xfrm>
              <a:off x="7994091" y="2601030"/>
              <a:ext cx="35651" cy="43578"/>
            </a:xfrm>
            <a:custGeom>
              <a:avLst/>
              <a:gdLst/>
              <a:ahLst/>
              <a:cxnLst/>
              <a:rect l="l" t="t" r="r" b="b"/>
              <a:pathLst>
                <a:path w="82" h="101" extrusionOk="0">
                  <a:moveTo>
                    <a:pt x="73" y="39"/>
                  </a:moveTo>
                  <a:cubicBezTo>
                    <a:pt x="82" y="64"/>
                    <a:pt x="74" y="89"/>
                    <a:pt x="56" y="95"/>
                  </a:cubicBezTo>
                  <a:cubicBezTo>
                    <a:pt x="39" y="101"/>
                    <a:pt x="17" y="86"/>
                    <a:pt x="9" y="62"/>
                  </a:cubicBezTo>
                  <a:cubicBezTo>
                    <a:pt x="0" y="38"/>
                    <a:pt x="8" y="13"/>
                    <a:pt x="26" y="7"/>
                  </a:cubicBezTo>
                  <a:cubicBezTo>
                    <a:pt x="43" y="0"/>
                    <a:pt x="65" y="15"/>
                    <a:pt x="73" y="39"/>
                  </a:cubicBezTo>
                  <a:close/>
                </a:path>
              </a:pathLst>
            </a:custGeom>
            <a:solidFill>
              <a:srgbClr val="FF7B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157;p73">
              <a:extLst>
                <a:ext uri="{FF2B5EF4-FFF2-40B4-BE49-F238E27FC236}">
                  <a16:creationId xmlns:a16="http://schemas.microsoft.com/office/drawing/2014/main" id="{E7D88B13-4C14-40E6-B08C-B22CFBCC9F02}"/>
                </a:ext>
              </a:extLst>
            </p:cNvPr>
            <p:cNvSpPr/>
            <p:nvPr/>
          </p:nvSpPr>
          <p:spPr>
            <a:xfrm>
              <a:off x="7972385" y="2640002"/>
              <a:ext cx="38240" cy="23731"/>
            </a:xfrm>
            <a:custGeom>
              <a:avLst/>
              <a:gdLst/>
              <a:ahLst/>
              <a:cxnLst/>
              <a:rect l="l" t="t" r="r" b="b"/>
              <a:pathLst>
                <a:path w="90" h="55" extrusionOk="0">
                  <a:moveTo>
                    <a:pt x="30" y="50"/>
                  </a:moveTo>
                  <a:cubicBezTo>
                    <a:pt x="54" y="44"/>
                    <a:pt x="83" y="30"/>
                    <a:pt x="90" y="2"/>
                  </a:cubicBezTo>
                  <a:cubicBezTo>
                    <a:pt x="84" y="0"/>
                    <a:pt x="84" y="0"/>
                    <a:pt x="84" y="0"/>
                  </a:cubicBezTo>
                  <a:cubicBezTo>
                    <a:pt x="74" y="44"/>
                    <a:pt x="1" y="49"/>
                    <a:pt x="0" y="49"/>
                  </a:cubicBezTo>
                  <a:cubicBezTo>
                    <a:pt x="1" y="55"/>
                    <a:pt x="1" y="55"/>
                    <a:pt x="1" y="55"/>
                  </a:cubicBezTo>
                  <a:cubicBezTo>
                    <a:pt x="2" y="55"/>
                    <a:pt x="15" y="54"/>
                    <a:pt x="30"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rPr>
              <a:t>Conclusion and Q&amp;A</a:t>
            </a:r>
            <a:endParaRPr lang="en-IN"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endParaRPr>
          </a:p>
        </p:txBody>
      </p:sp>
      <p:sp>
        <p:nvSpPr>
          <p:cNvPr id="716" name="Google Shape;716;p46"/>
          <p:cNvSpPr txBox="1">
            <a:spLocks noGrp="1"/>
          </p:cNvSpPr>
          <p:nvPr>
            <p:ph type="subTitle" idx="6"/>
          </p:nvPr>
        </p:nvSpPr>
        <p:spPr>
          <a:xfrm>
            <a:off x="1231489" y="1183433"/>
            <a:ext cx="6518787" cy="1850542"/>
          </a:xfrm>
          <a:prstGeom prst="rect">
            <a:avLst/>
          </a:prstGeom>
        </p:spPr>
        <p:txBody>
          <a:bodyPr spcFirstLastPara="1" wrap="square" lIns="91425" tIns="91425" rIns="91425" bIns="91425" anchor="b" anchorCtr="0">
            <a:noAutofit/>
          </a:bodyPr>
          <a:lstStyle/>
          <a:p>
            <a:pPr algn="l">
              <a:buFont typeface="Arial" panose="020B0604020202020204" pitchFamily="34" charset="0"/>
              <a:buChar char="•"/>
            </a:pPr>
            <a:r>
              <a:rPr lang="en-US" sz="1400" b="0"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rPr>
              <a:t>We've outlined the objectives of our project: to create a user-friendly platform for efficiently finding doctors, enhancing patient-doctor matching, simplifying appointment scheduling, and providing reliable reviews.</a:t>
            </a:r>
          </a:p>
          <a:p>
            <a:pPr algn="l">
              <a:buFont typeface="Arial" panose="020B0604020202020204" pitchFamily="34" charset="0"/>
              <a:buChar char="•"/>
            </a:pPr>
            <a:endParaRPr lang="en-US" sz="1400" b="0"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endParaRPr>
          </a:p>
          <a:p>
            <a:pPr algn="l">
              <a:buFont typeface="Arial" panose="020B0604020202020204" pitchFamily="34" charset="0"/>
              <a:buChar char="•"/>
            </a:pPr>
            <a:r>
              <a:rPr lang="en-US" sz="1400" b="0"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rPr>
              <a:t>Key features include search functionality, detailed doctor profiles, appointment booking, reviews and ratings, and user accounts.</a:t>
            </a:r>
          </a:p>
          <a:p>
            <a:pPr marL="0" lvl="0" indent="0" algn="ctr" rtl="0">
              <a:spcBef>
                <a:spcPts val="0"/>
              </a:spcBef>
              <a:spcAft>
                <a:spcPts val="0"/>
              </a:spcAft>
              <a:buNone/>
            </a:pPr>
            <a:endParaRPr sz="1400" b="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endParaRPr>
          </a:p>
        </p:txBody>
      </p:sp>
      <p:grpSp>
        <p:nvGrpSpPr>
          <p:cNvPr id="717" name="Google Shape;717;p46"/>
          <p:cNvGrpSpPr/>
          <p:nvPr/>
        </p:nvGrpSpPr>
        <p:grpSpPr>
          <a:xfrm>
            <a:off x="8209133" y="279317"/>
            <a:ext cx="556064" cy="531833"/>
            <a:chOff x="6637678" y="1500982"/>
            <a:chExt cx="378223" cy="361717"/>
          </a:xfrm>
        </p:grpSpPr>
        <p:sp>
          <p:nvSpPr>
            <p:cNvPr id="718" name="Google Shape;718;p46"/>
            <p:cNvSpPr/>
            <p:nvPr/>
          </p:nvSpPr>
          <p:spPr>
            <a:xfrm>
              <a:off x="6637678" y="1500982"/>
              <a:ext cx="377725" cy="361717"/>
            </a:xfrm>
            <a:custGeom>
              <a:avLst/>
              <a:gdLst/>
              <a:ahLst/>
              <a:cxnLst/>
              <a:rect l="l" t="t" r="r" b="b"/>
              <a:pathLst>
                <a:path w="14417" h="13806" extrusionOk="0">
                  <a:moveTo>
                    <a:pt x="10950" y="0"/>
                  </a:moveTo>
                  <a:cubicBezTo>
                    <a:pt x="10150" y="0"/>
                    <a:pt x="9348" y="305"/>
                    <a:pt x="8732" y="916"/>
                  </a:cubicBezTo>
                  <a:lnTo>
                    <a:pt x="1237" y="8402"/>
                  </a:lnTo>
                  <a:cubicBezTo>
                    <a:pt x="0" y="9638"/>
                    <a:pt x="0" y="11642"/>
                    <a:pt x="1237" y="12878"/>
                  </a:cubicBezTo>
                  <a:cubicBezTo>
                    <a:pt x="1855" y="13497"/>
                    <a:pt x="2665" y="13806"/>
                    <a:pt x="3475" y="13806"/>
                  </a:cubicBezTo>
                  <a:cubicBezTo>
                    <a:pt x="4285" y="13806"/>
                    <a:pt x="5095" y="13497"/>
                    <a:pt x="5713" y="12878"/>
                  </a:cubicBezTo>
                  <a:lnTo>
                    <a:pt x="13199" y="5383"/>
                  </a:lnTo>
                  <a:cubicBezTo>
                    <a:pt x="14417" y="4146"/>
                    <a:pt x="14407" y="2162"/>
                    <a:pt x="13180" y="925"/>
                  </a:cubicBezTo>
                  <a:cubicBezTo>
                    <a:pt x="12564" y="310"/>
                    <a:pt x="11758" y="0"/>
                    <a:pt x="10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6"/>
            <p:cNvSpPr/>
            <p:nvPr/>
          </p:nvSpPr>
          <p:spPr>
            <a:xfrm>
              <a:off x="6638175" y="1500982"/>
              <a:ext cx="377725" cy="361717"/>
            </a:xfrm>
            <a:custGeom>
              <a:avLst/>
              <a:gdLst/>
              <a:ahLst/>
              <a:cxnLst/>
              <a:rect l="l" t="t" r="r" b="b"/>
              <a:pathLst>
                <a:path w="14417" h="13806" extrusionOk="0">
                  <a:moveTo>
                    <a:pt x="3467" y="0"/>
                  </a:moveTo>
                  <a:cubicBezTo>
                    <a:pt x="2659" y="0"/>
                    <a:pt x="1853" y="310"/>
                    <a:pt x="1237" y="925"/>
                  </a:cubicBezTo>
                  <a:cubicBezTo>
                    <a:pt x="0" y="2162"/>
                    <a:pt x="0" y="4146"/>
                    <a:pt x="1218" y="5383"/>
                  </a:cubicBezTo>
                  <a:lnTo>
                    <a:pt x="8713" y="12878"/>
                  </a:lnTo>
                  <a:cubicBezTo>
                    <a:pt x="9327" y="13497"/>
                    <a:pt x="10135" y="13806"/>
                    <a:pt x="10943" y="13806"/>
                  </a:cubicBezTo>
                  <a:cubicBezTo>
                    <a:pt x="11752" y="13806"/>
                    <a:pt x="12562" y="13497"/>
                    <a:pt x="13180" y="12878"/>
                  </a:cubicBezTo>
                  <a:cubicBezTo>
                    <a:pt x="14417" y="11642"/>
                    <a:pt x="14417" y="9638"/>
                    <a:pt x="13180" y="8402"/>
                  </a:cubicBezTo>
                  <a:lnTo>
                    <a:pt x="5685" y="916"/>
                  </a:lnTo>
                  <a:cubicBezTo>
                    <a:pt x="5069" y="305"/>
                    <a:pt x="4267" y="0"/>
                    <a:pt x="3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6"/>
            <p:cNvSpPr/>
            <p:nvPr/>
          </p:nvSpPr>
          <p:spPr>
            <a:xfrm>
              <a:off x="6752931" y="1608847"/>
              <a:ext cx="146458" cy="144179"/>
            </a:xfrm>
            <a:custGeom>
              <a:avLst/>
              <a:gdLst/>
              <a:ahLst/>
              <a:cxnLst/>
              <a:rect l="l" t="t" r="r" b="b"/>
              <a:pathLst>
                <a:path w="5590" h="5503" extrusionOk="0">
                  <a:moveTo>
                    <a:pt x="2349" y="0"/>
                  </a:moveTo>
                  <a:cubicBezTo>
                    <a:pt x="2249" y="0"/>
                    <a:pt x="2148" y="39"/>
                    <a:pt x="2071" y="115"/>
                  </a:cubicBezTo>
                  <a:lnTo>
                    <a:pt x="154" y="2032"/>
                  </a:lnTo>
                  <a:cubicBezTo>
                    <a:pt x="1" y="2186"/>
                    <a:pt x="1" y="2435"/>
                    <a:pt x="154" y="2588"/>
                  </a:cubicBezTo>
                  <a:lnTo>
                    <a:pt x="2963" y="5387"/>
                  </a:lnTo>
                  <a:cubicBezTo>
                    <a:pt x="3039" y="5464"/>
                    <a:pt x="3140" y="5502"/>
                    <a:pt x="3241" y="5502"/>
                  </a:cubicBezTo>
                  <a:cubicBezTo>
                    <a:pt x="3341" y="5502"/>
                    <a:pt x="3442" y="5464"/>
                    <a:pt x="3519" y="5387"/>
                  </a:cubicBezTo>
                  <a:lnTo>
                    <a:pt x="5436" y="3470"/>
                  </a:lnTo>
                  <a:cubicBezTo>
                    <a:pt x="5589" y="3317"/>
                    <a:pt x="5589" y="3068"/>
                    <a:pt x="5436" y="2914"/>
                  </a:cubicBezTo>
                  <a:lnTo>
                    <a:pt x="2627" y="115"/>
                  </a:lnTo>
                  <a:cubicBezTo>
                    <a:pt x="2551" y="39"/>
                    <a:pt x="2450" y="0"/>
                    <a:pt x="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6"/>
            <p:cNvSpPr/>
            <p:nvPr/>
          </p:nvSpPr>
          <p:spPr>
            <a:xfrm>
              <a:off x="6797393" y="1608847"/>
              <a:ext cx="101735" cy="144414"/>
            </a:xfrm>
            <a:custGeom>
              <a:avLst/>
              <a:gdLst/>
              <a:ahLst/>
              <a:cxnLst/>
              <a:rect l="l" t="t" r="r" b="b"/>
              <a:pathLst>
                <a:path w="3883" h="5512" extrusionOk="0">
                  <a:moveTo>
                    <a:pt x="652" y="0"/>
                  </a:moveTo>
                  <a:cubicBezTo>
                    <a:pt x="552" y="0"/>
                    <a:pt x="451" y="39"/>
                    <a:pt x="374" y="115"/>
                  </a:cubicBezTo>
                  <a:lnTo>
                    <a:pt x="1" y="480"/>
                  </a:lnTo>
                  <a:lnTo>
                    <a:pt x="1247" y="1726"/>
                  </a:lnTo>
                  <a:cubicBezTo>
                    <a:pt x="2052" y="2540"/>
                    <a:pt x="2052" y="3854"/>
                    <a:pt x="1247" y="4668"/>
                  </a:cubicBezTo>
                  <a:lnTo>
                    <a:pt x="882" y="5023"/>
                  </a:lnTo>
                  <a:lnTo>
                    <a:pt x="1256" y="5397"/>
                  </a:lnTo>
                  <a:cubicBezTo>
                    <a:pt x="1333" y="5474"/>
                    <a:pt x="1434" y="5512"/>
                    <a:pt x="1534" y="5512"/>
                  </a:cubicBezTo>
                  <a:cubicBezTo>
                    <a:pt x="1635" y="5512"/>
                    <a:pt x="1735" y="5474"/>
                    <a:pt x="1812" y="5397"/>
                  </a:cubicBezTo>
                  <a:lnTo>
                    <a:pt x="3729" y="3480"/>
                  </a:lnTo>
                  <a:cubicBezTo>
                    <a:pt x="3883" y="3326"/>
                    <a:pt x="3883" y="3077"/>
                    <a:pt x="3729" y="2924"/>
                  </a:cubicBezTo>
                  <a:lnTo>
                    <a:pt x="930" y="115"/>
                  </a:lnTo>
                  <a:cubicBezTo>
                    <a:pt x="854" y="39"/>
                    <a:pt x="75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6"/>
            <p:cNvSpPr/>
            <p:nvPr/>
          </p:nvSpPr>
          <p:spPr>
            <a:xfrm>
              <a:off x="6697309" y="1620087"/>
              <a:ext cx="22270" cy="18654"/>
            </a:xfrm>
            <a:custGeom>
              <a:avLst/>
              <a:gdLst/>
              <a:ahLst/>
              <a:cxnLst/>
              <a:rect l="l" t="t" r="r" b="b"/>
              <a:pathLst>
                <a:path w="850" h="712" extrusionOk="0">
                  <a:moveTo>
                    <a:pt x="402" y="0"/>
                  </a:moveTo>
                  <a:cubicBezTo>
                    <a:pt x="184" y="0"/>
                    <a:pt x="1" y="283"/>
                    <a:pt x="207" y="482"/>
                  </a:cubicBezTo>
                  <a:lnTo>
                    <a:pt x="351" y="626"/>
                  </a:lnTo>
                  <a:cubicBezTo>
                    <a:pt x="399" y="683"/>
                    <a:pt x="475" y="712"/>
                    <a:pt x="542" y="712"/>
                  </a:cubicBezTo>
                  <a:cubicBezTo>
                    <a:pt x="619" y="712"/>
                    <a:pt x="696" y="683"/>
                    <a:pt x="744" y="626"/>
                  </a:cubicBezTo>
                  <a:cubicBezTo>
                    <a:pt x="849" y="520"/>
                    <a:pt x="849" y="338"/>
                    <a:pt x="744" y="233"/>
                  </a:cubicBezTo>
                  <a:lnTo>
                    <a:pt x="600" y="89"/>
                  </a:lnTo>
                  <a:cubicBezTo>
                    <a:pt x="537" y="26"/>
                    <a:pt x="468" y="0"/>
                    <a:pt x="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6"/>
            <p:cNvSpPr/>
            <p:nvPr/>
          </p:nvSpPr>
          <p:spPr>
            <a:xfrm>
              <a:off x="6690995" y="1582123"/>
              <a:ext cx="22296" cy="18707"/>
            </a:xfrm>
            <a:custGeom>
              <a:avLst/>
              <a:gdLst/>
              <a:ahLst/>
              <a:cxnLst/>
              <a:rect l="l" t="t" r="r" b="b"/>
              <a:pathLst>
                <a:path w="851" h="714" extrusionOk="0">
                  <a:moveTo>
                    <a:pt x="401" y="1"/>
                  </a:moveTo>
                  <a:cubicBezTo>
                    <a:pt x="184" y="1"/>
                    <a:pt x="1" y="278"/>
                    <a:pt x="199" y="484"/>
                  </a:cubicBezTo>
                  <a:lnTo>
                    <a:pt x="342" y="627"/>
                  </a:lnTo>
                  <a:cubicBezTo>
                    <a:pt x="400" y="685"/>
                    <a:pt x="472" y="714"/>
                    <a:pt x="544" y="714"/>
                  </a:cubicBezTo>
                  <a:cubicBezTo>
                    <a:pt x="616" y="714"/>
                    <a:pt x="687" y="685"/>
                    <a:pt x="745" y="627"/>
                  </a:cubicBezTo>
                  <a:cubicBezTo>
                    <a:pt x="850" y="522"/>
                    <a:pt x="850" y="340"/>
                    <a:pt x="745" y="234"/>
                  </a:cubicBezTo>
                  <a:lnTo>
                    <a:pt x="601" y="91"/>
                  </a:lnTo>
                  <a:cubicBezTo>
                    <a:pt x="538" y="27"/>
                    <a:pt x="4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p:nvPr/>
          </p:nvSpPr>
          <p:spPr>
            <a:xfrm>
              <a:off x="6724190" y="1548771"/>
              <a:ext cx="22244" cy="18654"/>
            </a:xfrm>
            <a:custGeom>
              <a:avLst/>
              <a:gdLst/>
              <a:ahLst/>
              <a:cxnLst/>
              <a:rect l="l" t="t" r="r" b="b"/>
              <a:pathLst>
                <a:path w="849" h="712" extrusionOk="0">
                  <a:moveTo>
                    <a:pt x="405" y="0"/>
                  </a:moveTo>
                  <a:cubicBezTo>
                    <a:pt x="189" y="0"/>
                    <a:pt x="1" y="283"/>
                    <a:pt x="206" y="482"/>
                  </a:cubicBezTo>
                  <a:lnTo>
                    <a:pt x="350" y="625"/>
                  </a:lnTo>
                  <a:cubicBezTo>
                    <a:pt x="398" y="683"/>
                    <a:pt x="475" y="712"/>
                    <a:pt x="542" y="712"/>
                  </a:cubicBezTo>
                  <a:cubicBezTo>
                    <a:pt x="619" y="712"/>
                    <a:pt x="695" y="683"/>
                    <a:pt x="743" y="625"/>
                  </a:cubicBezTo>
                  <a:cubicBezTo>
                    <a:pt x="849" y="520"/>
                    <a:pt x="849" y="338"/>
                    <a:pt x="743" y="232"/>
                  </a:cubicBezTo>
                  <a:lnTo>
                    <a:pt x="599" y="89"/>
                  </a:lnTo>
                  <a:cubicBezTo>
                    <a:pt x="539" y="26"/>
                    <a:pt x="471"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6"/>
            <p:cNvSpPr/>
            <p:nvPr/>
          </p:nvSpPr>
          <p:spPr>
            <a:xfrm>
              <a:off x="6729902" y="1587782"/>
              <a:ext cx="22322" cy="18576"/>
            </a:xfrm>
            <a:custGeom>
              <a:avLst/>
              <a:gdLst/>
              <a:ahLst/>
              <a:cxnLst/>
              <a:rect l="l" t="t" r="r" b="b"/>
              <a:pathLst>
                <a:path w="852" h="709" extrusionOk="0">
                  <a:moveTo>
                    <a:pt x="406" y="1"/>
                  </a:moveTo>
                  <a:cubicBezTo>
                    <a:pt x="187" y="1"/>
                    <a:pt x="0" y="281"/>
                    <a:pt x="199" y="488"/>
                  </a:cubicBezTo>
                  <a:lnTo>
                    <a:pt x="343" y="632"/>
                  </a:lnTo>
                  <a:cubicBezTo>
                    <a:pt x="401" y="680"/>
                    <a:pt x="468" y="708"/>
                    <a:pt x="544" y="708"/>
                  </a:cubicBezTo>
                  <a:cubicBezTo>
                    <a:pt x="621" y="708"/>
                    <a:pt x="688" y="680"/>
                    <a:pt x="746" y="632"/>
                  </a:cubicBezTo>
                  <a:cubicBezTo>
                    <a:pt x="851" y="517"/>
                    <a:pt x="851" y="344"/>
                    <a:pt x="746" y="229"/>
                  </a:cubicBezTo>
                  <a:lnTo>
                    <a:pt x="602" y="85"/>
                  </a:lnTo>
                  <a:cubicBezTo>
                    <a:pt x="540" y="26"/>
                    <a:pt x="472"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6"/>
            <p:cNvSpPr/>
            <p:nvPr/>
          </p:nvSpPr>
          <p:spPr>
            <a:xfrm>
              <a:off x="6762285" y="1555137"/>
              <a:ext cx="22322" cy="18812"/>
            </a:xfrm>
            <a:custGeom>
              <a:avLst/>
              <a:gdLst/>
              <a:ahLst/>
              <a:cxnLst/>
              <a:rect l="l" t="t" r="r" b="b"/>
              <a:pathLst>
                <a:path w="852" h="718" extrusionOk="0">
                  <a:moveTo>
                    <a:pt x="407" y="1"/>
                  </a:moveTo>
                  <a:cubicBezTo>
                    <a:pt x="188" y="1"/>
                    <a:pt x="1" y="281"/>
                    <a:pt x="200" y="488"/>
                  </a:cubicBezTo>
                  <a:lnTo>
                    <a:pt x="344" y="632"/>
                  </a:lnTo>
                  <a:cubicBezTo>
                    <a:pt x="401" y="680"/>
                    <a:pt x="468" y="708"/>
                    <a:pt x="545" y="718"/>
                  </a:cubicBezTo>
                  <a:cubicBezTo>
                    <a:pt x="622" y="718"/>
                    <a:pt x="689" y="680"/>
                    <a:pt x="746" y="632"/>
                  </a:cubicBezTo>
                  <a:cubicBezTo>
                    <a:pt x="852" y="517"/>
                    <a:pt x="852" y="344"/>
                    <a:pt x="746" y="229"/>
                  </a:cubicBezTo>
                  <a:lnTo>
                    <a:pt x="602" y="85"/>
                  </a:lnTo>
                  <a:cubicBezTo>
                    <a:pt x="541" y="26"/>
                    <a:pt x="472"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6"/>
            <p:cNvSpPr/>
            <p:nvPr/>
          </p:nvSpPr>
          <p:spPr>
            <a:xfrm>
              <a:off x="6866508" y="1789208"/>
              <a:ext cx="22322" cy="18812"/>
            </a:xfrm>
            <a:custGeom>
              <a:avLst/>
              <a:gdLst/>
              <a:ahLst/>
              <a:cxnLst/>
              <a:rect l="l" t="t" r="r" b="b"/>
              <a:pathLst>
                <a:path w="852" h="718" extrusionOk="0">
                  <a:moveTo>
                    <a:pt x="407" y="0"/>
                  </a:moveTo>
                  <a:cubicBezTo>
                    <a:pt x="188" y="0"/>
                    <a:pt x="1" y="281"/>
                    <a:pt x="200" y="487"/>
                  </a:cubicBezTo>
                  <a:lnTo>
                    <a:pt x="344" y="631"/>
                  </a:lnTo>
                  <a:cubicBezTo>
                    <a:pt x="401" y="679"/>
                    <a:pt x="468" y="708"/>
                    <a:pt x="545" y="717"/>
                  </a:cubicBezTo>
                  <a:cubicBezTo>
                    <a:pt x="622" y="717"/>
                    <a:pt x="689" y="679"/>
                    <a:pt x="746" y="631"/>
                  </a:cubicBezTo>
                  <a:cubicBezTo>
                    <a:pt x="852" y="516"/>
                    <a:pt x="852" y="344"/>
                    <a:pt x="746" y="229"/>
                  </a:cubicBezTo>
                  <a:lnTo>
                    <a:pt x="602" y="85"/>
                  </a:lnTo>
                  <a:cubicBezTo>
                    <a:pt x="541" y="25"/>
                    <a:pt x="472"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6"/>
            <p:cNvSpPr/>
            <p:nvPr/>
          </p:nvSpPr>
          <p:spPr>
            <a:xfrm>
              <a:off x="6903450" y="1794998"/>
              <a:ext cx="23554" cy="19309"/>
            </a:xfrm>
            <a:custGeom>
              <a:avLst/>
              <a:gdLst/>
              <a:ahLst/>
              <a:cxnLst/>
              <a:rect l="l" t="t" r="r" b="b"/>
              <a:pathLst>
                <a:path w="899" h="737" extrusionOk="0">
                  <a:moveTo>
                    <a:pt x="428" y="1"/>
                  </a:moveTo>
                  <a:cubicBezTo>
                    <a:pt x="203" y="1"/>
                    <a:pt x="1" y="311"/>
                    <a:pt x="247" y="506"/>
                  </a:cubicBezTo>
                  <a:lnTo>
                    <a:pt x="391" y="650"/>
                  </a:lnTo>
                  <a:cubicBezTo>
                    <a:pt x="438" y="707"/>
                    <a:pt x="515" y="736"/>
                    <a:pt x="592" y="736"/>
                  </a:cubicBezTo>
                  <a:cubicBezTo>
                    <a:pt x="659" y="736"/>
                    <a:pt x="736" y="707"/>
                    <a:pt x="784" y="650"/>
                  </a:cubicBezTo>
                  <a:cubicBezTo>
                    <a:pt x="899" y="544"/>
                    <a:pt x="899" y="362"/>
                    <a:pt x="784" y="257"/>
                  </a:cubicBezTo>
                  <a:lnTo>
                    <a:pt x="640" y="113"/>
                  </a:lnTo>
                  <a:cubicBezTo>
                    <a:pt x="576" y="33"/>
                    <a:pt x="501"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6"/>
            <p:cNvSpPr/>
            <p:nvPr/>
          </p:nvSpPr>
          <p:spPr>
            <a:xfrm>
              <a:off x="6937877" y="1762432"/>
              <a:ext cx="22270" cy="18707"/>
            </a:xfrm>
            <a:custGeom>
              <a:avLst/>
              <a:gdLst/>
              <a:ahLst/>
              <a:cxnLst/>
              <a:rect l="l" t="t" r="r" b="b"/>
              <a:pathLst>
                <a:path w="850" h="714" extrusionOk="0">
                  <a:moveTo>
                    <a:pt x="400" y="1"/>
                  </a:moveTo>
                  <a:cubicBezTo>
                    <a:pt x="183" y="1"/>
                    <a:pt x="0" y="279"/>
                    <a:pt x="198" y="484"/>
                  </a:cubicBezTo>
                  <a:lnTo>
                    <a:pt x="342" y="628"/>
                  </a:lnTo>
                  <a:cubicBezTo>
                    <a:pt x="399" y="675"/>
                    <a:pt x="466" y="714"/>
                    <a:pt x="543" y="714"/>
                  </a:cubicBezTo>
                  <a:cubicBezTo>
                    <a:pt x="620" y="714"/>
                    <a:pt x="687" y="685"/>
                    <a:pt x="744" y="628"/>
                  </a:cubicBezTo>
                  <a:cubicBezTo>
                    <a:pt x="850" y="513"/>
                    <a:pt x="850" y="340"/>
                    <a:pt x="744" y="235"/>
                  </a:cubicBezTo>
                  <a:lnTo>
                    <a:pt x="601" y="91"/>
                  </a:lnTo>
                  <a:cubicBezTo>
                    <a:pt x="537" y="27"/>
                    <a:pt x="467"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6"/>
            <p:cNvSpPr/>
            <p:nvPr/>
          </p:nvSpPr>
          <p:spPr>
            <a:xfrm>
              <a:off x="6898970" y="1756799"/>
              <a:ext cx="22270" cy="18812"/>
            </a:xfrm>
            <a:custGeom>
              <a:avLst/>
              <a:gdLst/>
              <a:ahLst/>
              <a:cxnLst/>
              <a:rect l="l" t="t" r="r" b="b"/>
              <a:pathLst>
                <a:path w="850" h="718" extrusionOk="0">
                  <a:moveTo>
                    <a:pt x="404" y="1"/>
                  </a:moveTo>
                  <a:cubicBezTo>
                    <a:pt x="186" y="1"/>
                    <a:pt x="0" y="281"/>
                    <a:pt x="207" y="488"/>
                  </a:cubicBezTo>
                  <a:lnTo>
                    <a:pt x="351" y="632"/>
                  </a:lnTo>
                  <a:cubicBezTo>
                    <a:pt x="399" y="680"/>
                    <a:pt x="466" y="708"/>
                    <a:pt x="542" y="718"/>
                  </a:cubicBezTo>
                  <a:cubicBezTo>
                    <a:pt x="619" y="718"/>
                    <a:pt x="696" y="680"/>
                    <a:pt x="744" y="632"/>
                  </a:cubicBezTo>
                  <a:cubicBezTo>
                    <a:pt x="849" y="517"/>
                    <a:pt x="849" y="344"/>
                    <a:pt x="744" y="229"/>
                  </a:cubicBezTo>
                  <a:lnTo>
                    <a:pt x="600" y="85"/>
                  </a:lnTo>
                  <a:cubicBezTo>
                    <a:pt x="538" y="26"/>
                    <a:pt x="470" y="1"/>
                    <a:pt x="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6"/>
            <p:cNvSpPr/>
            <p:nvPr/>
          </p:nvSpPr>
          <p:spPr>
            <a:xfrm>
              <a:off x="6931380" y="1724311"/>
              <a:ext cx="22506" cy="18654"/>
            </a:xfrm>
            <a:custGeom>
              <a:avLst/>
              <a:gdLst/>
              <a:ahLst/>
              <a:cxnLst/>
              <a:rect l="l" t="t" r="r" b="b"/>
              <a:pathLst>
                <a:path w="859" h="712" extrusionOk="0">
                  <a:moveTo>
                    <a:pt x="405" y="0"/>
                  </a:moveTo>
                  <a:cubicBezTo>
                    <a:pt x="189" y="0"/>
                    <a:pt x="1" y="283"/>
                    <a:pt x="206" y="482"/>
                  </a:cubicBezTo>
                  <a:lnTo>
                    <a:pt x="350" y="626"/>
                  </a:lnTo>
                  <a:cubicBezTo>
                    <a:pt x="403" y="683"/>
                    <a:pt x="475" y="712"/>
                    <a:pt x="547" y="712"/>
                  </a:cubicBezTo>
                  <a:cubicBezTo>
                    <a:pt x="619" y="712"/>
                    <a:pt x="690" y="683"/>
                    <a:pt x="743" y="626"/>
                  </a:cubicBezTo>
                  <a:cubicBezTo>
                    <a:pt x="858" y="520"/>
                    <a:pt x="858" y="338"/>
                    <a:pt x="743" y="233"/>
                  </a:cubicBezTo>
                  <a:lnTo>
                    <a:pt x="599" y="89"/>
                  </a:lnTo>
                  <a:cubicBezTo>
                    <a:pt x="539" y="26"/>
                    <a:pt x="471"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46"/>
          <p:cNvGrpSpPr/>
          <p:nvPr/>
        </p:nvGrpSpPr>
        <p:grpSpPr>
          <a:xfrm>
            <a:off x="8435191" y="4331695"/>
            <a:ext cx="418011" cy="532488"/>
            <a:chOff x="8023448" y="3355496"/>
            <a:chExt cx="284322" cy="362163"/>
          </a:xfrm>
        </p:grpSpPr>
        <p:sp>
          <p:nvSpPr>
            <p:cNvPr id="733" name="Google Shape;733;p46"/>
            <p:cNvSpPr/>
            <p:nvPr/>
          </p:nvSpPr>
          <p:spPr>
            <a:xfrm>
              <a:off x="8023448" y="3372815"/>
              <a:ext cx="284322" cy="344844"/>
            </a:xfrm>
            <a:custGeom>
              <a:avLst/>
              <a:gdLst/>
              <a:ahLst/>
              <a:cxnLst/>
              <a:rect l="l" t="t" r="r" b="b"/>
              <a:pathLst>
                <a:path w="10852" h="13162" extrusionOk="0">
                  <a:moveTo>
                    <a:pt x="10228" y="1"/>
                  </a:moveTo>
                  <a:lnTo>
                    <a:pt x="1668" y="10"/>
                  </a:lnTo>
                  <a:lnTo>
                    <a:pt x="623" y="10"/>
                  </a:lnTo>
                  <a:cubicBezTo>
                    <a:pt x="278" y="10"/>
                    <a:pt x="0" y="288"/>
                    <a:pt x="0" y="633"/>
                  </a:cubicBezTo>
                  <a:lnTo>
                    <a:pt x="0" y="12538"/>
                  </a:lnTo>
                  <a:cubicBezTo>
                    <a:pt x="0" y="12874"/>
                    <a:pt x="278" y="13161"/>
                    <a:pt x="623" y="13161"/>
                  </a:cubicBezTo>
                  <a:lnTo>
                    <a:pt x="10228" y="13161"/>
                  </a:lnTo>
                  <a:cubicBezTo>
                    <a:pt x="10573" y="13161"/>
                    <a:pt x="10851" y="12874"/>
                    <a:pt x="10851" y="12538"/>
                  </a:cubicBezTo>
                  <a:lnTo>
                    <a:pt x="10851" y="633"/>
                  </a:lnTo>
                  <a:cubicBezTo>
                    <a:pt x="10851" y="288"/>
                    <a:pt x="10573" y="1"/>
                    <a:pt x="10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6"/>
            <p:cNvSpPr/>
            <p:nvPr/>
          </p:nvSpPr>
          <p:spPr>
            <a:xfrm>
              <a:off x="8058111" y="3373077"/>
              <a:ext cx="214997" cy="312435"/>
            </a:xfrm>
            <a:custGeom>
              <a:avLst/>
              <a:gdLst/>
              <a:ahLst/>
              <a:cxnLst/>
              <a:rect l="l" t="t" r="r" b="b"/>
              <a:pathLst>
                <a:path w="8206" h="11925" extrusionOk="0">
                  <a:moveTo>
                    <a:pt x="0" y="0"/>
                  </a:moveTo>
                  <a:lnTo>
                    <a:pt x="0" y="11925"/>
                  </a:lnTo>
                  <a:lnTo>
                    <a:pt x="8205" y="11925"/>
                  </a:lnTo>
                  <a:lnTo>
                    <a:pt x="8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6"/>
            <p:cNvSpPr/>
            <p:nvPr/>
          </p:nvSpPr>
          <p:spPr>
            <a:xfrm>
              <a:off x="8092013" y="3355496"/>
              <a:ext cx="147427" cy="72338"/>
            </a:xfrm>
            <a:custGeom>
              <a:avLst/>
              <a:gdLst/>
              <a:ahLst/>
              <a:cxnLst/>
              <a:rect l="l" t="t" r="r" b="b"/>
              <a:pathLst>
                <a:path w="5627" h="2761" extrusionOk="0">
                  <a:moveTo>
                    <a:pt x="451" y="0"/>
                  </a:moveTo>
                  <a:cubicBezTo>
                    <a:pt x="201" y="0"/>
                    <a:pt x="0" y="202"/>
                    <a:pt x="0" y="451"/>
                  </a:cubicBezTo>
                  <a:lnTo>
                    <a:pt x="0" y="1352"/>
                  </a:lnTo>
                  <a:cubicBezTo>
                    <a:pt x="0" y="1601"/>
                    <a:pt x="201" y="1802"/>
                    <a:pt x="451" y="1802"/>
                  </a:cubicBezTo>
                  <a:lnTo>
                    <a:pt x="1620" y="1802"/>
                  </a:lnTo>
                  <a:cubicBezTo>
                    <a:pt x="1620" y="2330"/>
                    <a:pt x="2051" y="2761"/>
                    <a:pt x="2579" y="2761"/>
                  </a:cubicBezTo>
                  <a:lnTo>
                    <a:pt x="3048" y="2761"/>
                  </a:lnTo>
                  <a:cubicBezTo>
                    <a:pt x="3576" y="2761"/>
                    <a:pt x="4007" y="2330"/>
                    <a:pt x="4007" y="1802"/>
                  </a:cubicBezTo>
                  <a:lnTo>
                    <a:pt x="5176" y="1802"/>
                  </a:lnTo>
                  <a:cubicBezTo>
                    <a:pt x="5426" y="1802"/>
                    <a:pt x="5627" y="1601"/>
                    <a:pt x="5627" y="1352"/>
                  </a:cubicBezTo>
                  <a:lnTo>
                    <a:pt x="5627" y="451"/>
                  </a:lnTo>
                  <a:cubicBezTo>
                    <a:pt x="5627" y="202"/>
                    <a:pt x="5426" y="0"/>
                    <a:pt x="5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6"/>
            <p:cNvSpPr/>
            <p:nvPr/>
          </p:nvSpPr>
          <p:spPr>
            <a:xfrm>
              <a:off x="8162570" y="3355496"/>
              <a:ext cx="76871" cy="72102"/>
            </a:xfrm>
            <a:custGeom>
              <a:avLst/>
              <a:gdLst/>
              <a:ahLst/>
              <a:cxnLst/>
              <a:rect l="l" t="t" r="r" b="b"/>
              <a:pathLst>
                <a:path w="2934" h="2752" extrusionOk="0">
                  <a:moveTo>
                    <a:pt x="806" y="0"/>
                  </a:moveTo>
                  <a:cubicBezTo>
                    <a:pt x="1122" y="997"/>
                    <a:pt x="806" y="2090"/>
                    <a:pt x="1" y="2751"/>
                  </a:cubicBezTo>
                  <a:lnTo>
                    <a:pt x="346" y="2751"/>
                  </a:lnTo>
                  <a:cubicBezTo>
                    <a:pt x="873" y="2751"/>
                    <a:pt x="1304" y="2330"/>
                    <a:pt x="1304" y="1793"/>
                  </a:cubicBezTo>
                  <a:lnTo>
                    <a:pt x="2483" y="1793"/>
                  </a:lnTo>
                  <a:cubicBezTo>
                    <a:pt x="2733" y="1793"/>
                    <a:pt x="2934" y="1592"/>
                    <a:pt x="2934" y="1352"/>
                  </a:cubicBezTo>
                  <a:lnTo>
                    <a:pt x="2934" y="451"/>
                  </a:lnTo>
                  <a:cubicBezTo>
                    <a:pt x="2924" y="202"/>
                    <a:pt x="2733" y="0"/>
                    <a:pt x="2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6"/>
            <p:cNvSpPr/>
            <p:nvPr/>
          </p:nvSpPr>
          <p:spPr>
            <a:xfrm>
              <a:off x="8090992" y="3448402"/>
              <a:ext cx="147454" cy="103516"/>
            </a:xfrm>
            <a:custGeom>
              <a:avLst/>
              <a:gdLst/>
              <a:ahLst/>
              <a:cxnLst/>
              <a:rect l="l" t="t" r="r" b="b"/>
              <a:pathLst>
                <a:path w="5628" h="3951" extrusionOk="0">
                  <a:moveTo>
                    <a:pt x="3471" y="1"/>
                  </a:moveTo>
                  <a:cubicBezTo>
                    <a:pt x="3384" y="11"/>
                    <a:pt x="3308" y="68"/>
                    <a:pt x="3279" y="154"/>
                  </a:cubicBezTo>
                  <a:lnTo>
                    <a:pt x="2551" y="3049"/>
                  </a:lnTo>
                  <a:lnTo>
                    <a:pt x="1841" y="988"/>
                  </a:lnTo>
                  <a:cubicBezTo>
                    <a:pt x="1812" y="912"/>
                    <a:pt x="1745" y="854"/>
                    <a:pt x="1669" y="854"/>
                  </a:cubicBezTo>
                  <a:cubicBezTo>
                    <a:pt x="1661" y="853"/>
                    <a:pt x="1653" y="853"/>
                    <a:pt x="1645" y="853"/>
                  </a:cubicBezTo>
                  <a:cubicBezTo>
                    <a:pt x="1577" y="853"/>
                    <a:pt x="1510" y="890"/>
                    <a:pt x="1467" y="950"/>
                  </a:cubicBezTo>
                  <a:lnTo>
                    <a:pt x="883" y="2004"/>
                  </a:lnTo>
                  <a:lnTo>
                    <a:pt x="269" y="2004"/>
                  </a:lnTo>
                  <a:cubicBezTo>
                    <a:pt x="1" y="2004"/>
                    <a:pt x="1" y="2407"/>
                    <a:pt x="269" y="2407"/>
                  </a:cubicBezTo>
                  <a:lnTo>
                    <a:pt x="998" y="2407"/>
                  </a:lnTo>
                  <a:cubicBezTo>
                    <a:pt x="1074" y="2407"/>
                    <a:pt x="1142" y="2369"/>
                    <a:pt x="1170" y="2301"/>
                  </a:cubicBezTo>
                  <a:lnTo>
                    <a:pt x="1602" y="1544"/>
                  </a:lnTo>
                  <a:lnTo>
                    <a:pt x="2378" y="3816"/>
                  </a:lnTo>
                  <a:cubicBezTo>
                    <a:pt x="2407" y="3902"/>
                    <a:pt x="2483" y="3950"/>
                    <a:pt x="2570" y="3950"/>
                  </a:cubicBezTo>
                  <a:lnTo>
                    <a:pt x="2579" y="3950"/>
                  </a:lnTo>
                  <a:cubicBezTo>
                    <a:pt x="2666" y="3950"/>
                    <a:pt x="2742" y="3893"/>
                    <a:pt x="2771" y="3797"/>
                  </a:cubicBezTo>
                  <a:lnTo>
                    <a:pt x="3509" y="883"/>
                  </a:lnTo>
                  <a:lnTo>
                    <a:pt x="4017" y="2273"/>
                  </a:lnTo>
                  <a:cubicBezTo>
                    <a:pt x="4046" y="2349"/>
                    <a:pt x="4113" y="2407"/>
                    <a:pt x="4199" y="2407"/>
                  </a:cubicBezTo>
                  <a:lnTo>
                    <a:pt x="5417" y="2407"/>
                  </a:lnTo>
                  <a:cubicBezTo>
                    <a:pt x="5522" y="2407"/>
                    <a:pt x="5618" y="2311"/>
                    <a:pt x="5618" y="2206"/>
                  </a:cubicBezTo>
                  <a:cubicBezTo>
                    <a:pt x="5627" y="2091"/>
                    <a:pt x="5532" y="2004"/>
                    <a:pt x="5426" y="2004"/>
                  </a:cubicBezTo>
                  <a:lnTo>
                    <a:pt x="4353" y="2004"/>
                  </a:lnTo>
                  <a:lnTo>
                    <a:pt x="3672" y="135"/>
                  </a:lnTo>
                  <a:cubicBezTo>
                    <a:pt x="3643" y="49"/>
                    <a:pt x="3557" y="1"/>
                    <a:pt x="3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8091254" y="3588310"/>
              <a:ext cx="148947" cy="10559"/>
            </a:xfrm>
            <a:custGeom>
              <a:avLst/>
              <a:gdLst/>
              <a:ahLst/>
              <a:cxnLst/>
              <a:rect l="l" t="t" r="r" b="b"/>
              <a:pathLst>
                <a:path w="5685" h="403" extrusionOk="0">
                  <a:moveTo>
                    <a:pt x="259" y="0"/>
                  </a:moveTo>
                  <a:cubicBezTo>
                    <a:pt x="0" y="0"/>
                    <a:pt x="0" y="403"/>
                    <a:pt x="259" y="403"/>
                  </a:cubicBezTo>
                  <a:lnTo>
                    <a:pt x="5416" y="403"/>
                  </a:lnTo>
                  <a:cubicBezTo>
                    <a:pt x="5685" y="403"/>
                    <a:pt x="5685" y="0"/>
                    <a:pt x="5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8091254" y="3634998"/>
              <a:ext cx="148947" cy="10585"/>
            </a:xfrm>
            <a:custGeom>
              <a:avLst/>
              <a:gdLst/>
              <a:ahLst/>
              <a:cxnLst/>
              <a:rect l="l" t="t" r="r" b="b"/>
              <a:pathLst>
                <a:path w="5685" h="404" extrusionOk="0">
                  <a:moveTo>
                    <a:pt x="259" y="1"/>
                  </a:moveTo>
                  <a:cubicBezTo>
                    <a:pt x="0" y="1"/>
                    <a:pt x="0" y="403"/>
                    <a:pt x="259" y="403"/>
                  </a:cubicBezTo>
                  <a:lnTo>
                    <a:pt x="5416" y="403"/>
                  </a:lnTo>
                  <a:cubicBezTo>
                    <a:pt x="5685" y="403"/>
                    <a:pt x="5685" y="1"/>
                    <a:pt x="5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46"/>
          <p:cNvGrpSpPr/>
          <p:nvPr/>
        </p:nvGrpSpPr>
        <p:grpSpPr>
          <a:xfrm>
            <a:off x="399638" y="414966"/>
            <a:ext cx="526232" cy="503836"/>
            <a:chOff x="3943638" y="3815072"/>
            <a:chExt cx="357933" cy="342676"/>
          </a:xfrm>
        </p:grpSpPr>
        <p:sp>
          <p:nvSpPr>
            <p:cNvPr id="741" name="Google Shape;741;p46"/>
            <p:cNvSpPr/>
            <p:nvPr/>
          </p:nvSpPr>
          <p:spPr>
            <a:xfrm>
              <a:off x="4136918" y="3996389"/>
              <a:ext cx="87215" cy="87514"/>
            </a:xfrm>
            <a:custGeom>
              <a:avLst/>
              <a:gdLst/>
              <a:ahLst/>
              <a:cxnLst/>
              <a:rect l="l" t="t" r="r" b="b"/>
              <a:pathLst>
                <a:path w="5825" h="5845" extrusionOk="0">
                  <a:moveTo>
                    <a:pt x="1073" y="0"/>
                  </a:moveTo>
                  <a:lnTo>
                    <a:pt x="1" y="1072"/>
                  </a:lnTo>
                  <a:lnTo>
                    <a:pt x="4752" y="5845"/>
                  </a:lnTo>
                  <a:lnTo>
                    <a:pt x="5824" y="4752"/>
                  </a:ln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6"/>
            <p:cNvSpPr/>
            <p:nvPr/>
          </p:nvSpPr>
          <p:spPr>
            <a:xfrm>
              <a:off x="4173750" y="4034240"/>
              <a:ext cx="127820" cy="123508"/>
            </a:xfrm>
            <a:custGeom>
              <a:avLst/>
              <a:gdLst/>
              <a:ahLst/>
              <a:cxnLst/>
              <a:rect l="l" t="t" r="r" b="b"/>
              <a:pathLst>
                <a:path w="8537" h="8249" extrusionOk="0">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6"/>
            <p:cNvSpPr/>
            <p:nvPr/>
          </p:nvSpPr>
          <p:spPr>
            <a:xfrm>
              <a:off x="4173750" y="4042969"/>
              <a:ext cx="122460" cy="114779"/>
            </a:xfrm>
            <a:custGeom>
              <a:avLst/>
              <a:gdLst/>
              <a:ahLst/>
              <a:cxnLst/>
              <a:rect l="l" t="t" r="r" b="b"/>
              <a:pathLst>
                <a:path w="8179" h="7666" extrusionOk="0">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6"/>
            <p:cNvSpPr/>
            <p:nvPr/>
          </p:nvSpPr>
          <p:spPr>
            <a:xfrm>
              <a:off x="3943638" y="3815072"/>
              <a:ext cx="268846" cy="245235"/>
            </a:xfrm>
            <a:custGeom>
              <a:avLst/>
              <a:gdLst/>
              <a:ahLst/>
              <a:cxnLst/>
              <a:rect l="l" t="t" r="r" b="b"/>
              <a:pathLst>
                <a:path w="17956" h="16379" extrusionOk="0">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3974795" y="3843715"/>
              <a:ext cx="206516" cy="187860"/>
            </a:xfrm>
            <a:custGeom>
              <a:avLst/>
              <a:gdLst/>
              <a:ahLst/>
              <a:cxnLst/>
              <a:rect l="l" t="t" r="r" b="b"/>
              <a:pathLst>
                <a:path w="13793" h="12547" extrusionOk="0">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3973538" y="3863538"/>
              <a:ext cx="178817" cy="167857"/>
            </a:xfrm>
            <a:custGeom>
              <a:avLst/>
              <a:gdLst/>
              <a:ahLst/>
              <a:cxnLst/>
              <a:rect l="l" t="t" r="r" b="b"/>
              <a:pathLst>
                <a:path w="11943" h="11211" extrusionOk="0">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4028008" y="3869842"/>
              <a:ext cx="102202" cy="29017"/>
            </a:xfrm>
            <a:custGeom>
              <a:avLst/>
              <a:gdLst/>
              <a:ahLst/>
              <a:cxnLst/>
              <a:rect l="l" t="t" r="r" b="b"/>
              <a:pathLst>
                <a:path w="6826" h="1938" extrusionOk="0">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4173750" y="4034240"/>
              <a:ext cx="51640" cy="50936"/>
            </a:xfrm>
            <a:custGeom>
              <a:avLst/>
              <a:gdLst/>
              <a:ahLst/>
              <a:cxnLst/>
              <a:rect l="l" t="t" r="r" b="b"/>
              <a:pathLst>
                <a:path w="3449" h="3402" extrusionOk="0">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6"/>
            <p:cNvSpPr/>
            <p:nvPr/>
          </p:nvSpPr>
          <p:spPr>
            <a:xfrm>
              <a:off x="4173750" y="4042969"/>
              <a:ext cx="36533" cy="42207"/>
            </a:xfrm>
            <a:custGeom>
              <a:avLst/>
              <a:gdLst/>
              <a:ahLst/>
              <a:cxnLst/>
              <a:rect l="l" t="t" r="r" b="b"/>
              <a:pathLst>
                <a:path w="2440" h="2819" extrusionOk="0">
                  <a:moveTo>
                    <a:pt x="967" y="1"/>
                  </a:moveTo>
                  <a:lnTo>
                    <a:pt x="253" y="716"/>
                  </a:lnTo>
                  <a:cubicBezTo>
                    <a:pt x="0" y="947"/>
                    <a:pt x="0" y="1325"/>
                    <a:pt x="211" y="1578"/>
                  </a:cubicBezTo>
                  <a:lnTo>
                    <a:pt x="1304" y="2818"/>
                  </a:lnTo>
                  <a:lnTo>
                    <a:pt x="2439" y="1662"/>
                  </a:lnTo>
                  <a:lnTo>
                    <a:pt x="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716;p46">
            <a:extLst>
              <a:ext uri="{FF2B5EF4-FFF2-40B4-BE49-F238E27FC236}">
                <a16:creationId xmlns:a16="http://schemas.microsoft.com/office/drawing/2014/main" id="{2266C12B-5232-490F-9A84-7C83641D00E2}"/>
              </a:ext>
            </a:extLst>
          </p:cNvPr>
          <p:cNvSpPr txBox="1">
            <a:spLocks/>
          </p:cNvSpPr>
          <p:nvPr/>
        </p:nvSpPr>
        <p:spPr>
          <a:xfrm>
            <a:off x="1231489" y="3094243"/>
            <a:ext cx="6518787" cy="10326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ai Jamjuree"/>
              <a:buNone/>
              <a:defRPr sz="2200" b="1" i="0" u="none" strike="noStrike" cap="none">
                <a:solidFill>
                  <a:schemeClr val="dk1"/>
                </a:solidFill>
                <a:latin typeface="Bai Jamjuree"/>
                <a:ea typeface="Bai Jamjuree"/>
                <a:cs typeface="Bai Jamjuree"/>
                <a:sym typeface="Bai Jamjuree"/>
              </a:defRPr>
            </a:lvl1pPr>
            <a:lvl2pPr marL="914400" marR="0" lvl="1"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2pPr>
            <a:lvl3pPr marL="1371600" marR="0" lvl="2"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3pPr>
            <a:lvl4pPr marL="1828800" marR="0" lvl="3"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4pPr>
            <a:lvl5pPr marL="2286000" marR="0" lvl="4"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5pPr>
            <a:lvl6pPr marL="2743200" marR="0" lvl="5"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6pPr>
            <a:lvl7pPr marL="3200400" marR="0" lvl="6"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7pPr>
            <a:lvl8pPr marL="3657600" marR="0" lvl="7"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8pPr>
            <a:lvl9pPr marL="4114800" marR="0" lvl="8" indent="-304800" algn="ctr" rtl="0">
              <a:lnSpc>
                <a:spcPct val="100000"/>
              </a:lnSpc>
              <a:spcBef>
                <a:spcPts val="0"/>
              </a:spcBef>
              <a:spcAft>
                <a:spcPts val="0"/>
              </a:spcAft>
              <a:buClr>
                <a:schemeClr val="dk1"/>
              </a:buClr>
              <a:buSzPts val="2400"/>
              <a:buFont typeface="Bai Jamjuree"/>
              <a:buNone/>
              <a:defRPr sz="2400" b="0" i="0" u="none" strike="noStrike" cap="none">
                <a:solidFill>
                  <a:schemeClr val="dk1"/>
                </a:solidFill>
                <a:latin typeface="Bai Jamjuree"/>
                <a:ea typeface="Bai Jamjuree"/>
                <a:cs typeface="Bai Jamjuree"/>
                <a:sym typeface="Bai Jamjuree"/>
              </a:defRPr>
            </a:lvl9pPr>
          </a:lstStyle>
          <a:p>
            <a:pPr algn="l"/>
            <a:r>
              <a:rPr lang="en-US" sz="1400" b="0"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rPr>
              <a:t>Call to Action:</a:t>
            </a:r>
          </a:p>
          <a:p>
            <a:pPr algn="l">
              <a:buFont typeface="Arial" panose="020B0604020202020204" pitchFamily="34" charset="0"/>
              <a:buChar char="•"/>
            </a:pPr>
            <a:r>
              <a:rPr lang="en-US" sz="1400" b="0" i="0" dirty="0">
                <a:ln w="0"/>
                <a:solidFill>
                  <a:schemeClr val="tx1"/>
                </a:solidFill>
                <a:effectLst>
                  <a:outerShdw blurRad="38100" dist="19050" dir="2700000" algn="tl" rotWithShape="0">
                    <a:schemeClr val="dk1">
                      <a:alpha val="40000"/>
                    </a:schemeClr>
                  </a:outerShdw>
                </a:effectLst>
                <a:latin typeface="Bai Jamjuree" panose="020B0604020202020204" charset="-34"/>
                <a:cs typeface="Bai Jamjuree" panose="020B0604020202020204" charset="-34"/>
              </a:rPr>
              <a:t>We invite questions and feedback from our audience. Your input is invaluable as we continue to develop and refine our platform to better serve the needs of patients and healthcare providers alike.</a:t>
            </a:r>
          </a:p>
        </p:txBody>
      </p:sp>
      <p:grpSp>
        <p:nvGrpSpPr>
          <p:cNvPr id="56" name="Google Shape;2953;p73">
            <a:extLst>
              <a:ext uri="{FF2B5EF4-FFF2-40B4-BE49-F238E27FC236}">
                <a16:creationId xmlns:a16="http://schemas.microsoft.com/office/drawing/2014/main" id="{5C8977C0-4A2F-4B0C-9927-E89662823FF6}"/>
              </a:ext>
            </a:extLst>
          </p:cNvPr>
          <p:cNvGrpSpPr/>
          <p:nvPr/>
        </p:nvGrpSpPr>
        <p:grpSpPr>
          <a:xfrm>
            <a:off x="575045" y="1527636"/>
            <a:ext cx="550671" cy="2088228"/>
            <a:chOff x="6274163" y="2425255"/>
            <a:chExt cx="550671" cy="2088228"/>
          </a:xfrm>
        </p:grpSpPr>
        <p:sp>
          <p:nvSpPr>
            <p:cNvPr id="57" name="Google Shape;2954;p73">
              <a:extLst>
                <a:ext uri="{FF2B5EF4-FFF2-40B4-BE49-F238E27FC236}">
                  <a16:creationId xmlns:a16="http://schemas.microsoft.com/office/drawing/2014/main" id="{5AC584EE-B6CE-441E-8ABD-09832E0FD2BE}"/>
                </a:ext>
              </a:extLst>
            </p:cNvPr>
            <p:cNvSpPr/>
            <p:nvPr/>
          </p:nvSpPr>
          <p:spPr>
            <a:xfrm>
              <a:off x="6591674" y="4393550"/>
              <a:ext cx="80102" cy="95174"/>
            </a:xfrm>
            <a:custGeom>
              <a:avLst/>
              <a:gdLst/>
              <a:ahLst/>
              <a:cxnLst/>
              <a:rect l="l" t="t" r="r" b="b"/>
              <a:pathLst>
                <a:path w="190" h="224" extrusionOk="0">
                  <a:moveTo>
                    <a:pt x="5" y="169"/>
                  </a:moveTo>
                  <a:cubicBezTo>
                    <a:pt x="2" y="180"/>
                    <a:pt x="0" y="191"/>
                    <a:pt x="1" y="202"/>
                  </a:cubicBezTo>
                  <a:cubicBezTo>
                    <a:pt x="1" y="205"/>
                    <a:pt x="1" y="208"/>
                    <a:pt x="3" y="210"/>
                  </a:cubicBezTo>
                  <a:cubicBezTo>
                    <a:pt x="5" y="211"/>
                    <a:pt x="7" y="212"/>
                    <a:pt x="9" y="213"/>
                  </a:cubicBezTo>
                  <a:cubicBezTo>
                    <a:pt x="30" y="221"/>
                    <a:pt x="53" y="224"/>
                    <a:pt x="76" y="224"/>
                  </a:cubicBezTo>
                  <a:cubicBezTo>
                    <a:pt x="92" y="223"/>
                    <a:pt x="107" y="221"/>
                    <a:pt x="123" y="218"/>
                  </a:cubicBezTo>
                  <a:cubicBezTo>
                    <a:pt x="139" y="215"/>
                    <a:pt x="155" y="213"/>
                    <a:pt x="170" y="210"/>
                  </a:cubicBezTo>
                  <a:cubicBezTo>
                    <a:pt x="176" y="209"/>
                    <a:pt x="182" y="208"/>
                    <a:pt x="185" y="203"/>
                  </a:cubicBezTo>
                  <a:cubicBezTo>
                    <a:pt x="190" y="196"/>
                    <a:pt x="185" y="187"/>
                    <a:pt x="179" y="181"/>
                  </a:cubicBezTo>
                  <a:cubicBezTo>
                    <a:pt x="175" y="177"/>
                    <a:pt x="170" y="173"/>
                    <a:pt x="165" y="170"/>
                  </a:cubicBezTo>
                  <a:cubicBezTo>
                    <a:pt x="151" y="162"/>
                    <a:pt x="145" y="157"/>
                    <a:pt x="143" y="141"/>
                  </a:cubicBezTo>
                  <a:cubicBezTo>
                    <a:pt x="139" y="118"/>
                    <a:pt x="137" y="95"/>
                    <a:pt x="137" y="72"/>
                  </a:cubicBezTo>
                  <a:cubicBezTo>
                    <a:pt x="137" y="61"/>
                    <a:pt x="139" y="50"/>
                    <a:pt x="137" y="39"/>
                  </a:cubicBezTo>
                  <a:cubicBezTo>
                    <a:pt x="136" y="31"/>
                    <a:pt x="137" y="20"/>
                    <a:pt x="131" y="15"/>
                  </a:cubicBezTo>
                  <a:cubicBezTo>
                    <a:pt x="119" y="6"/>
                    <a:pt x="104" y="3"/>
                    <a:pt x="90" y="2"/>
                  </a:cubicBezTo>
                  <a:cubicBezTo>
                    <a:pt x="74" y="0"/>
                    <a:pt x="61" y="2"/>
                    <a:pt x="45" y="6"/>
                  </a:cubicBezTo>
                  <a:cubicBezTo>
                    <a:pt x="27" y="11"/>
                    <a:pt x="12" y="13"/>
                    <a:pt x="13" y="36"/>
                  </a:cubicBezTo>
                  <a:cubicBezTo>
                    <a:pt x="14" y="58"/>
                    <a:pt x="16" y="80"/>
                    <a:pt x="15" y="102"/>
                  </a:cubicBezTo>
                  <a:cubicBezTo>
                    <a:pt x="14" y="122"/>
                    <a:pt x="9" y="142"/>
                    <a:pt x="6" y="162"/>
                  </a:cubicBezTo>
                  <a:cubicBezTo>
                    <a:pt x="6" y="164"/>
                    <a:pt x="5" y="167"/>
                    <a:pt x="5" y="169"/>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955;p73">
              <a:extLst>
                <a:ext uri="{FF2B5EF4-FFF2-40B4-BE49-F238E27FC236}">
                  <a16:creationId xmlns:a16="http://schemas.microsoft.com/office/drawing/2014/main" id="{B079BDC4-939D-458F-A952-352E9BAD465C}"/>
                </a:ext>
              </a:extLst>
            </p:cNvPr>
            <p:cNvSpPr/>
            <p:nvPr/>
          </p:nvSpPr>
          <p:spPr>
            <a:xfrm>
              <a:off x="6581134" y="4456789"/>
              <a:ext cx="162306" cy="56493"/>
            </a:xfrm>
            <a:custGeom>
              <a:avLst/>
              <a:gdLst/>
              <a:ahLst/>
              <a:cxnLst/>
              <a:rect l="l" t="t" r="r" b="b"/>
              <a:pathLst>
                <a:path w="382" h="134" extrusionOk="0">
                  <a:moveTo>
                    <a:pt x="376" y="132"/>
                  </a:moveTo>
                  <a:cubicBezTo>
                    <a:pt x="376" y="133"/>
                    <a:pt x="375" y="133"/>
                    <a:pt x="375" y="134"/>
                  </a:cubicBezTo>
                  <a:cubicBezTo>
                    <a:pt x="1" y="134"/>
                    <a:pt x="1" y="134"/>
                    <a:pt x="1" y="134"/>
                  </a:cubicBezTo>
                  <a:cubicBezTo>
                    <a:pt x="1" y="131"/>
                    <a:pt x="1" y="128"/>
                    <a:pt x="0" y="125"/>
                  </a:cubicBezTo>
                  <a:cubicBezTo>
                    <a:pt x="0" y="119"/>
                    <a:pt x="0" y="113"/>
                    <a:pt x="0" y="107"/>
                  </a:cubicBezTo>
                  <a:cubicBezTo>
                    <a:pt x="0" y="83"/>
                    <a:pt x="6" y="60"/>
                    <a:pt x="18" y="38"/>
                  </a:cubicBezTo>
                  <a:cubicBezTo>
                    <a:pt x="20" y="34"/>
                    <a:pt x="24" y="29"/>
                    <a:pt x="29" y="28"/>
                  </a:cubicBezTo>
                  <a:cubicBezTo>
                    <a:pt x="34" y="27"/>
                    <a:pt x="40" y="30"/>
                    <a:pt x="45" y="33"/>
                  </a:cubicBezTo>
                  <a:cubicBezTo>
                    <a:pt x="63" y="45"/>
                    <a:pt x="90" y="51"/>
                    <a:pt x="111" y="43"/>
                  </a:cubicBezTo>
                  <a:cubicBezTo>
                    <a:pt x="124" y="38"/>
                    <a:pt x="136" y="28"/>
                    <a:pt x="145" y="17"/>
                  </a:cubicBezTo>
                  <a:cubicBezTo>
                    <a:pt x="149" y="13"/>
                    <a:pt x="153" y="8"/>
                    <a:pt x="159" y="4"/>
                  </a:cubicBezTo>
                  <a:cubicBezTo>
                    <a:pt x="164" y="1"/>
                    <a:pt x="171" y="0"/>
                    <a:pt x="178" y="2"/>
                  </a:cubicBezTo>
                  <a:cubicBezTo>
                    <a:pt x="196" y="6"/>
                    <a:pt x="213" y="22"/>
                    <a:pt x="229" y="32"/>
                  </a:cubicBezTo>
                  <a:cubicBezTo>
                    <a:pt x="248" y="42"/>
                    <a:pt x="268" y="52"/>
                    <a:pt x="288" y="59"/>
                  </a:cubicBezTo>
                  <a:cubicBezTo>
                    <a:pt x="305" y="66"/>
                    <a:pt x="323" y="71"/>
                    <a:pt x="339" y="80"/>
                  </a:cubicBezTo>
                  <a:cubicBezTo>
                    <a:pt x="349" y="85"/>
                    <a:pt x="366" y="95"/>
                    <a:pt x="375" y="107"/>
                  </a:cubicBezTo>
                  <a:cubicBezTo>
                    <a:pt x="380" y="114"/>
                    <a:pt x="382" y="123"/>
                    <a:pt x="376" y="13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956;p73">
              <a:extLst>
                <a:ext uri="{FF2B5EF4-FFF2-40B4-BE49-F238E27FC236}">
                  <a16:creationId xmlns:a16="http://schemas.microsoft.com/office/drawing/2014/main" id="{1BC25926-09D8-4BA3-A498-4568F73E9428}"/>
                </a:ext>
              </a:extLst>
            </p:cNvPr>
            <p:cNvSpPr/>
            <p:nvPr/>
          </p:nvSpPr>
          <p:spPr>
            <a:xfrm>
              <a:off x="6581134" y="4502900"/>
              <a:ext cx="162306" cy="10583"/>
            </a:xfrm>
            <a:custGeom>
              <a:avLst/>
              <a:gdLst/>
              <a:ahLst/>
              <a:cxnLst/>
              <a:rect l="l" t="t" r="r" b="b"/>
              <a:pathLst>
                <a:path w="382" h="27" extrusionOk="0">
                  <a:moveTo>
                    <a:pt x="376" y="25"/>
                  </a:moveTo>
                  <a:cubicBezTo>
                    <a:pt x="376" y="26"/>
                    <a:pt x="375" y="26"/>
                    <a:pt x="375" y="27"/>
                  </a:cubicBezTo>
                  <a:cubicBezTo>
                    <a:pt x="1" y="27"/>
                    <a:pt x="1" y="27"/>
                    <a:pt x="1" y="27"/>
                  </a:cubicBezTo>
                  <a:cubicBezTo>
                    <a:pt x="1" y="24"/>
                    <a:pt x="1" y="21"/>
                    <a:pt x="0" y="18"/>
                  </a:cubicBezTo>
                  <a:cubicBezTo>
                    <a:pt x="0" y="12"/>
                    <a:pt x="0" y="6"/>
                    <a:pt x="0" y="0"/>
                  </a:cubicBezTo>
                  <a:cubicBezTo>
                    <a:pt x="375" y="0"/>
                    <a:pt x="375" y="0"/>
                    <a:pt x="375" y="0"/>
                  </a:cubicBezTo>
                  <a:cubicBezTo>
                    <a:pt x="380" y="7"/>
                    <a:pt x="382" y="16"/>
                    <a:pt x="376"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957;p73">
              <a:extLst>
                <a:ext uri="{FF2B5EF4-FFF2-40B4-BE49-F238E27FC236}">
                  <a16:creationId xmlns:a16="http://schemas.microsoft.com/office/drawing/2014/main" id="{E06E76CB-DC65-4129-8F49-265EC92C85EB}"/>
                </a:ext>
              </a:extLst>
            </p:cNvPr>
            <p:cNvSpPr/>
            <p:nvPr/>
          </p:nvSpPr>
          <p:spPr>
            <a:xfrm>
              <a:off x="6656230" y="4462059"/>
              <a:ext cx="48556" cy="42064"/>
            </a:xfrm>
            <a:custGeom>
              <a:avLst/>
              <a:gdLst/>
              <a:ahLst/>
              <a:cxnLst/>
              <a:rect l="l" t="t" r="r" b="b"/>
              <a:pathLst>
                <a:path w="117" h="99" extrusionOk="0">
                  <a:moveTo>
                    <a:pt x="116" y="63"/>
                  </a:moveTo>
                  <a:cubicBezTo>
                    <a:pt x="114" y="58"/>
                    <a:pt x="108" y="57"/>
                    <a:pt x="105" y="56"/>
                  </a:cubicBezTo>
                  <a:cubicBezTo>
                    <a:pt x="83" y="47"/>
                    <a:pt x="62" y="36"/>
                    <a:pt x="42" y="24"/>
                  </a:cubicBezTo>
                  <a:cubicBezTo>
                    <a:pt x="31" y="17"/>
                    <a:pt x="20" y="9"/>
                    <a:pt x="10" y="2"/>
                  </a:cubicBezTo>
                  <a:cubicBezTo>
                    <a:pt x="8" y="0"/>
                    <a:pt x="6" y="0"/>
                    <a:pt x="4" y="1"/>
                  </a:cubicBezTo>
                  <a:cubicBezTo>
                    <a:pt x="2" y="1"/>
                    <a:pt x="0" y="3"/>
                    <a:pt x="2" y="4"/>
                  </a:cubicBezTo>
                  <a:cubicBezTo>
                    <a:pt x="22" y="19"/>
                    <a:pt x="43" y="32"/>
                    <a:pt x="66" y="44"/>
                  </a:cubicBezTo>
                  <a:cubicBezTo>
                    <a:pt x="76" y="49"/>
                    <a:pt x="88" y="54"/>
                    <a:pt x="99" y="59"/>
                  </a:cubicBezTo>
                  <a:cubicBezTo>
                    <a:pt x="101" y="60"/>
                    <a:pt x="105" y="61"/>
                    <a:pt x="106" y="63"/>
                  </a:cubicBezTo>
                  <a:cubicBezTo>
                    <a:pt x="108" y="65"/>
                    <a:pt x="106" y="69"/>
                    <a:pt x="105" y="71"/>
                  </a:cubicBezTo>
                  <a:cubicBezTo>
                    <a:pt x="103" y="74"/>
                    <a:pt x="91" y="87"/>
                    <a:pt x="94" y="92"/>
                  </a:cubicBezTo>
                  <a:cubicBezTo>
                    <a:pt x="99" y="99"/>
                    <a:pt x="107" y="85"/>
                    <a:pt x="108" y="83"/>
                  </a:cubicBezTo>
                  <a:cubicBezTo>
                    <a:pt x="109" y="80"/>
                    <a:pt x="110" y="77"/>
                    <a:pt x="112" y="75"/>
                  </a:cubicBezTo>
                  <a:cubicBezTo>
                    <a:pt x="114" y="72"/>
                    <a:pt x="117" y="67"/>
                    <a:pt x="116"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958;p73">
              <a:extLst>
                <a:ext uri="{FF2B5EF4-FFF2-40B4-BE49-F238E27FC236}">
                  <a16:creationId xmlns:a16="http://schemas.microsoft.com/office/drawing/2014/main" id="{78D0D962-3793-482C-B501-9E0EFE9DE511}"/>
                </a:ext>
              </a:extLst>
            </p:cNvPr>
            <p:cNvSpPr/>
            <p:nvPr/>
          </p:nvSpPr>
          <p:spPr>
            <a:xfrm>
              <a:off x="6590356" y="4471281"/>
              <a:ext cx="21142" cy="30203"/>
            </a:xfrm>
            <a:custGeom>
              <a:avLst/>
              <a:gdLst/>
              <a:ahLst/>
              <a:cxnLst/>
              <a:rect l="l" t="t" r="r" b="b"/>
              <a:pathLst>
                <a:path w="49" h="70" extrusionOk="0">
                  <a:moveTo>
                    <a:pt x="49" y="66"/>
                  </a:moveTo>
                  <a:cubicBezTo>
                    <a:pt x="44" y="41"/>
                    <a:pt x="31" y="15"/>
                    <a:pt x="8" y="1"/>
                  </a:cubicBezTo>
                  <a:cubicBezTo>
                    <a:pt x="6" y="0"/>
                    <a:pt x="4" y="0"/>
                    <a:pt x="2" y="1"/>
                  </a:cubicBezTo>
                  <a:cubicBezTo>
                    <a:pt x="0" y="2"/>
                    <a:pt x="0" y="4"/>
                    <a:pt x="2" y="5"/>
                  </a:cubicBezTo>
                  <a:cubicBezTo>
                    <a:pt x="24" y="18"/>
                    <a:pt x="35" y="42"/>
                    <a:pt x="40" y="66"/>
                  </a:cubicBezTo>
                  <a:cubicBezTo>
                    <a:pt x="41" y="70"/>
                    <a:pt x="49" y="69"/>
                    <a:pt x="49" y="6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959;p73">
              <a:extLst>
                <a:ext uri="{FF2B5EF4-FFF2-40B4-BE49-F238E27FC236}">
                  <a16:creationId xmlns:a16="http://schemas.microsoft.com/office/drawing/2014/main" id="{57797F03-FC42-4E61-B62A-5EE3CF58BBF1}"/>
                </a:ext>
              </a:extLst>
            </p:cNvPr>
            <p:cNvSpPr/>
            <p:nvPr/>
          </p:nvSpPr>
          <p:spPr>
            <a:xfrm>
              <a:off x="6662817" y="4463376"/>
              <a:ext cx="10540" cy="7905"/>
            </a:xfrm>
            <a:custGeom>
              <a:avLst/>
              <a:gdLst/>
              <a:ahLst/>
              <a:cxnLst/>
              <a:rect l="l" t="t" r="r" b="b"/>
              <a:pathLst>
                <a:path w="25" h="20" extrusionOk="0">
                  <a:moveTo>
                    <a:pt x="22" y="0"/>
                  </a:moveTo>
                  <a:cubicBezTo>
                    <a:pt x="21" y="0"/>
                    <a:pt x="20" y="0"/>
                    <a:pt x="18" y="0"/>
                  </a:cubicBezTo>
                  <a:cubicBezTo>
                    <a:pt x="18" y="0"/>
                    <a:pt x="16" y="0"/>
                    <a:pt x="16" y="1"/>
                  </a:cubicBezTo>
                  <a:cubicBezTo>
                    <a:pt x="11" y="6"/>
                    <a:pt x="6" y="11"/>
                    <a:pt x="2" y="16"/>
                  </a:cubicBezTo>
                  <a:cubicBezTo>
                    <a:pt x="0" y="17"/>
                    <a:pt x="2" y="19"/>
                    <a:pt x="3" y="19"/>
                  </a:cubicBezTo>
                  <a:cubicBezTo>
                    <a:pt x="4" y="19"/>
                    <a:pt x="6" y="20"/>
                    <a:pt x="7" y="19"/>
                  </a:cubicBezTo>
                  <a:cubicBezTo>
                    <a:pt x="8" y="19"/>
                    <a:pt x="9" y="19"/>
                    <a:pt x="9" y="18"/>
                  </a:cubicBezTo>
                  <a:cubicBezTo>
                    <a:pt x="14" y="13"/>
                    <a:pt x="19" y="8"/>
                    <a:pt x="23" y="3"/>
                  </a:cubicBezTo>
                  <a:cubicBezTo>
                    <a:pt x="25" y="2"/>
                    <a:pt x="23" y="1"/>
                    <a:pt x="22" y="0"/>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960;p73">
              <a:extLst>
                <a:ext uri="{FF2B5EF4-FFF2-40B4-BE49-F238E27FC236}">
                  <a16:creationId xmlns:a16="http://schemas.microsoft.com/office/drawing/2014/main" id="{8BE6D0D2-E3A5-417C-A2DE-FDC0BB8CD9A6}"/>
                </a:ext>
              </a:extLst>
            </p:cNvPr>
            <p:cNvSpPr/>
            <p:nvPr/>
          </p:nvSpPr>
          <p:spPr>
            <a:xfrm>
              <a:off x="6673357" y="4468646"/>
              <a:ext cx="9203" cy="7885"/>
            </a:xfrm>
            <a:custGeom>
              <a:avLst/>
              <a:gdLst/>
              <a:ahLst/>
              <a:cxnLst/>
              <a:rect l="l" t="t" r="r" b="b"/>
              <a:pathLst>
                <a:path w="22" h="19" extrusionOk="0">
                  <a:moveTo>
                    <a:pt x="19" y="0"/>
                  </a:moveTo>
                  <a:cubicBezTo>
                    <a:pt x="18" y="0"/>
                    <a:pt x="15" y="0"/>
                    <a:pt x="13" y="1"/>
                  </a:cubicBezTo>
                  <a:cubicBezTo>
                    <a:pt x="9" y="5"/>
                    <a:pt x="5" y="10"/>
                    <a:pt x="1" y="15"/>
                  </a:cubicBezTo>
                  <a:cubicBezTo>
                    <a:pt x="0" y="15"/>
                    <a:pt x="0" y="16"/>
                    <a:pt x="0" y="17"/>
                  </a:cubicBezTo>
                  <a:cubicBezTo>
                    <a:pt x="1" y="17"/>
                    <a:pt x="2" y="18"/>
                    <a:pt x="2" y="18"/>
                  </a:cubicBezTo>
                  <a:cubicBezTo>
                    <a:pt x="4" y="19"/>
                    <a:pt x="5" y="19"/>
                    <a:pt x="6" y="18"/>
                  </a:cubicBezTo>
                  <a:cubicBezTo>
                    <a:pt x="7" y="18"/>
                    <a:pt x="8" y="18"/>
                    <a:pt x="8" y="17"/>
                  </a:cubicBezTo>
                  <a:cubicBezTo>
                    <a:pt x="12" y="12"/>
                    <a:pt x="16" y="8"/>
                    <a:pt x="21" y="3"/>
                  </a:cubicBezTo>
                  <a:cubicBezTo>
                    <a:pt x="22" y="2"/>
                    <a:pt x="21" y="1"/>
                    <a:pt x="19" y="0"/>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961;p73">
              <a:extLst>
                <a:ext uri="{FF2B5EF4-FFF2-40B4-BE49-F238E27FC236}">
                  <a16:creationId xmlns:a16="http://schemas.microsoft.com/office/drawing/2014/main" id="{475E09CA-E90C-453F-ACA8-546D3179103D}"/>
                </a:ext>
              </a:extLst>
            </p:cNvPr>
            <p:cNvSpPr/>
            <p:nvPr/>
          </p:nvSpPr>
          <p:spPr>
            <a:xfrm>
              <a:off x="6682579" y="4472598"/>
              <a:ext cx="7885" cy="7885"/>
            </a:xfrm>
            <a:custGeom>
              <a:avLst/>
              <a:gdLst/>
              <a:ahLst/>
              <a:cxnLst/>
              <a:rect l="l" t="t" r="r" b="b"/>
              <a:pathLst>
                <a:path w="19" h="18" extrusionOk="0">
                  <a:moveTo>
                    <a:pt x="19" y="1"/>
                  </a:moveTo>
                  <a:cubicBezTo>
                    <a:pt x="18" y="1"/>
                    <a:pt x="17" y="0"/>
                    <a:pt x="17" y="0"/>
                  </a:cubicBezTo>
                  <a:cubicBezTo>
                    <a:pt x="16" y="0"/>
                    <a:pt x="14" y="0"/>
                    <a:pt x="13" y="0"/>
                  </a:cubicBezTo>
                  <a:cubicBezTo>
                    <a:pt x="12" y="0"/>
                    <a:pt x="11" y="0"/>
                    <a:pt x="11" y="1"/>
                  </a:cubicBezTo>
                  <a:cubicBezTo>
                    <a:pt x="7" y="5"/>
                    <a:pt x="4" y="9"/>
                    <a:pt x="1" y="14"/>
                  </a:cubicBezTo>
                  <a:cubicBezTo>
                    <a:pt x="0" y="14"/>
                    <a:pt x="0" y="15"/>
                    <a:pt x="0" y="16"/>
                  </a:cubicBezTo>
                  <a:cubicBezTo>
                    <a:pt x="1" y="16"/>
                    <a:pt x="2" y="17"/>
                    <a:pt x="2" y="17"/>
                  </a:cubicBezTo>
                  <a:cubicBezTo>
                    <a:pt x="3" y="17"/>
                    <a:pt x="5" y="18"/>
                    <a:pt x="6" y="17"/>
                  </a:cubicBezTo>
                  <a:cubicBezTo>
                    <a:pt x="6" y="17"/>
                    <a:pt x="8" y="17"/>
                    <a:pt x="8" y="16"/>
                  </a:cubicBezTo>
                  <a:cubicBezTo>
                    <a:pt x="12" y="12"/>
                    <a:pt x="15" y="8"/>
                    <a:pt x="18" y="3"/>
                  </a:cubicBezTo>
                  <a:cubicBezTo>
                    <a:pt x="19" y="3"/>
                    <a:pt x="19" y="2"/>
                    <a:pt x="19" y="1"/>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962;p73">
              <a:extLst>
                <a:ext uri="{FF2B5EF4-FFF2-40B4-BE49-F238E27FC236}">
                  <a16:creationId xmlns:a16="http://schemas.microsoft.com/office/drawing/2014/main" id="{9C102A6C-7669-4C28-8AE1-B850C07F7B0F}"/>
                </a:ext>
              </a:extLst>
            </p:cNvPr>
            <p:cNvSpPr/>
            <p:nvPr/>
          </p:nvSpPr>
          <p:spPr>
            <a:xfrm>
              <a:off x="6691801" y="4476551"/>
              <a:ext cx="9203" cy="9199"/>
            </a:xfrm>
            <a:custGeom>
              <a:avLst/>
              <a:gdLst/>
              <a:ahLst/>
              <a:cxnLst/>
              <a:rect l="l" t="t" r="r" b="b"/>
              <a:pathLst>
                <a:path w="22" h="21" extrusionOk="0">
                  <a:moveTo>
                    <a:pt x="19" y="1"/>
                  </a:moveTo>
                  <a:cubicBezTo>
                    <a:pt x="18" y="0"/>
                    <a:pt x="15" y="0"/>
                    <a:pt x="13" y="2"/>
                  </a:cubicBezTo>
                  <a:cubicBezTo>
                    <a:pt x="8" y="6"/>
                    <a:pt x="4" y="12"/>
                    <a:pt x="1" y="17"/>
                  </a:cubicBezTo>
                  <a:cubicBezTo>
                    <a:pt x="0" y="18"/>
                    <a:pt x="1" y="19"/>
                    <a:pt x="1" y="19"/>
                  </a:cubicBezTo>
                  <a:cubicBezTo>
                    <a:pt x="2" y="20"/>
                    <a:pt x="3" y="20"/>
                    <a:pt x="4" y="20"/>
                  </a:cubicBezTo>
                  <a:cubicBezTo>
                    <a:pt x="6" y="21"/>
                    <a:pt x="8" y="20"/>
                    <a:pt x="9" y="19"/>
                  </a:cubicBezTo>
                  <a:cubicBezTo>
                    <a:pt x="10" y="17"/>
                    <a:pt x="11" y="16"/>
                    <a:pt x="12" y="15"/>
                  </a:cubicBezTo>
                  <a:cubicBezTo>
                    <a:pt x="12" y="14"/>
                    <a:pt x="13" y="13"/>
                    <a:pt x="13" y="13"/>
                  </a:cubicBezTo>
                  <a:cubicBezTo>
                    <a:pt x="13" y="13"/>
                    <a:pt x="13" y="13"/>
                    <a:pt x="13" y="12"/>
                  </a:cubicBezTo>
                  <a:cubicBezTo>
                    <a:pt x="13" y="12"/>
                    <a:pt x="14" y="12"/>
                    <a:pt x="14" y="12"/>
                  </a:cubicBezTo>
                  <a:cubicBezTo>
                    <a:pt x="14" y="12"/>
                    <a:pt x="14" y="11"/>
                    <a:pt x="14" y="11"/>
                  </a:cubicBezTo>
                  <a:cubicBezTo>
                    <a:pt x="16" y="9"/>
                    <a:pt x="19" y="6"/>
                    <a:pt x="21" y="4"/>
                  </a:cubicBezTo>
                  <a:cubicBezTo>
                    <a:pt x="22" y="3"/>
                    <a:pt x="21" y="1"/>
                    <a:pt x="19" y="1"/>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963;p73">
              <a:extLst>
                <a:ext uri="{FF2B5EF4-FFF2-40B4-BE49-F238E27FC236}">
                  <a16:creationId xmlns:a16="http://schemas.microsoft.com/office/drawing/2014/main" id="{1815DF49-A744-4B2B-81C3-F223CD371AFE}"/>
                </a:ext>
              </a:extLst>
            </p:cNvPr>
            <p:cNvSpPr/>
            <p:nvPr/>
          </p:nvSpPr>
          <p:spPr>
            <a:xfrm>
              <a:off x="6542927" y="3248672"/>
              <a:ext cx="206069" cy="1236415"/>
            </a:xfrm>
            <a:custGeom>
              <a:avLst/>
              <a:gdLst/>
              <a:ahLst/>
              <a:cxnLst/>
              <a:rect l="l" t="t" r="r" b="b"/>
              <a:pathLst>
                <a:path w="485" h="2910" extrusionOk="0">
                  <a:moveTo>
                    <a:pt x="484" y="362"/>
                  </a:moveTo>
                  <a:cubicBezTo>
                    <a:pt x="483" y="375"/>
                    <a:pt x="483" y="388"/>
                    <a:pt x="482" y="401"/>
                  </a:cubicBezTo>
                  <a:cubicBezTo>
                    <a:pt x="482" y="412"/>
                    <a:pt x="481" y="423"/>
                    <a:pt x="481" y="434"/>
                  </a:cubicBezTo>
                  <a:cubicBezTo>
                    <a:pt x="480" y="443"/>
                    <a:pt x="480" y="452"/>
                    <a:pt x="480" y="461"/>
                  </a:cubicBezTo>
                  <a:cubicBezTo>
                    <a:pt x="479" y="464"/>
                    <a:pt x="479" y="468"/>
                    <a:pt x="479" y="471"/>
                  </a:cubicBezTo>
                  <a:cubicBezTo>
                    <a:pt x="475" y="567"/>
                    <a:pt x="470" y="664"/>
                    <a:pt x="466" y="760"/>
                  </a:cubicBezTo>
                  <a:cubicBezTo>
                    <a:pt x="465" y="770"/>
                    <a:pt x="465" y="781"/>
                    <a:pt x="464" y="792"/>
                  </a:cubicBezTo>
                  <a:cubicBezTo>
                    <a:pt x="464" y="796"/>
                    <a:pt x="464" y="800"/>
                    <a:pt x="463" y="804"/>
                  </a:cubicBezTo>
                  <a:cubicBezTo>
                    <a:pt x="463" y="808"/>
                    <a:pt x="463" y="812"/>
                    <a:pt x="463" y="815"/>
                  </a:cubicBezTo>
                  <a:cubicBezTo>
                    <a:pt x="461" y="844"/>
                    <a:pt x="460" y="872"/>
                    <a:pt x="458" y="901"/>
                  </a:cubicBezTo>
                  <a:cubicBezTo>
                    <a:pt x="455" y="961"/>
                    <a:pt x="452" y="1022"/>
                    <a:pt x="449" y="1082"/>
                  </a:cubicBezTo>
                  <a:cubicBezTo>
                    <a:pt x="449" y="1086"/>
                    <a:pt x="449" y="1089"/>
                    <a:pt x="449" y="1093"/>
                  </a:cubicBezTo>
                  <a:cubicBezTo>
                    <a:pt x="447" y="1117"/>
                    <a:pt x="446" y="1141"/>
                    <a:pt x="445" y="1166"/>
                  </a:cubicBezTo>
                  <a:cubicBezTo>
                    <a:pt x="444" y="1177"/>
                    <a:pt x="444" y="1188"/>
                    <a:pt x="443" y="1198"/>
                  </a:cubicBezTo>
                  <a:cubicBezTo>
                    <a:pt x="441" y="1252"/>
                    <a:pt x="438" y="1306"/>
                    <a:pt x="435" y="1360"/>
                  </a:cubicBezTo>
                  <a:cubicBezTo>
                    <a:pt x="435" y="1364"/>
                    <a:pt x="435" y="1368"/>
                    <a:pt x="434" y="1371"/>
                  </a:cubicBezTo>
                  <a:cubicBezTo>
                    <a:pt x="433" y="1394"/>
                    <a:pt x="432" y="1418"/>
                    <a:pt x="431" y="1441"/>
                  </a:cubicBezTo>
                  <a:cubicBezTo>
                    <a:pt x="430" y="1453"/>
                    <a:pt x="430" y="1465"/>
                    <a:pt x="429" y="1478"/>
                  </a:cubicBezTo>
                  <a:cubicBezTo>
                    <a:pt x="428" y="1497"/>
                    <a:pt x="427" y="1516"/>
                    <a:pt x="426" y="1536"/>
                  </a:cubicBezTo>
                  <a:cubicBezTo>
                    <a:pt x="425" y="1547"/>
                    <a:pt x="425" y="1558"/>
                    <a:pt x="424" y="1569"/>
                  </a:cubicBezTo>
                  <a:cubicBezTo>
                    <a:pt x="423" y="1591"/>
                    <a:pt x="422" y="1613"/>
                    <a:pt x="421" y="1636"/>
                  </a:cubicBezTo>
                  <a:cubicBezTo>
                    <a:pt x="421" y="1639"/>
                    <a:pt x="421" y="1643"/>
                    <a:pt x="421" y="1647"/>
                  </a:cubicBezTo>
                  <a:cubicBezTo>
                    <a:pt x="421" y="1648"/>
                    <a:pt x="421" y="1649"/>
                    <a:pt x="420" y="1651"/>
                  </a:cubicBezTo>
                  <a:cubicBezTo>
                    <a:pt x="416" y="1747"/>
                    <a:pt x="412" y="1843"/>
                    <a:pt x="409" y="1939"/>
                  </a:cubicBezTo>
                  <a:cubicBezTo>
                    <a:pt x="409" y="1943"/>
                    <a:pt x="408" y="1947"/>
                    <a:pt x="408" y="1950"/>
                  </a:cubicBezTo>
                  <a:cubicBezTo>
                    <a:pt x="405" y="2047"/>
                    <a:pt x="402" y="2143"/>
                    <a:pt x="399" y="2240"/>
                  </a:cubicBezTo>
                  <a:cubicBezTo>
                    <a:pt x="399" y="2244"/>
                    <a:pt x="399" y="2247"/>
                    <a:pt x="399" y="2251"/>
                  </a:cubicBezTo>
                  <a:cubicBezTo>
                    <a:pt x="397" y="2333"/>
                    <a:pt x="395" y="2416"/>
                    <a:pt x="393" y="2498"/>
                  </a:cubicBezTo>
                  <a:cubicBezTo>
                    <a:pt x="393" y="2504"/>
                    <a:pt x="393" y="2510"/>
                    <a:pt x="393" y="2516"/>
                  </a:cubicBezTo>
                  <a:cubicBezTo>
                    <a:pt x="393" y="2520"/>
                    <a:pt x="393" y="2523"/>
                    <a:pt x="392" y="2527"/>
                  </a:cubicBezTo>
                  <a:cubicBezTo>
                    <a:pt x="391" y="2546"/>
                    <a:pt x="389" y="2566"/>
                    <a:pt x="383" y="2584"/>
                  </a:cubicBezTo>
                  <a:cubicBezTo>
                    <a:pt x="368" y="2625"/>
                    <a:pt x="335" y="2660"/>
                    <a:pt x="333" y="2704"/>
                  </a:cubicBezTo>
                  <a:cubicBezTo>
                    <a:pt x="331" y="2736"/>
                    <a:pt x="348" y="2767"/>
                    <a:pt x="363" y="2798"/>
                  </a:cubicBezTo>
                  <a:cubicBezTo>
                    <a:pt x="364" y="2801"/>
                    <a:pt x="366" y="2805"/>
                    <a:pt x="368" y="2809"/>
                  </a:cubicBezTo>
                  <a:cubicBezTo>
                    <a:pt x="378" y="2832"/>
                    <a:pt x="385" y="2856"/>
                    <a:pt x="380" y="2881"/>
                  </a:cubicBezTo>
                  <a:cubicBezTo>
                    <a:pt x="366" y="2882"/>
                    <a:pt x="353" y="2883"/>
                    <a:pt x="339" y="2884"/>
                  </a:cubicBezTo>
                  <a:cubicBezTo>
                    <a:pt x="334" y="2885"/>
                    <a:pt x="329" y="2885"/>
                    <a:pt x="323" y="2885"/>
                  </a:cubicBezTo>
                  <a:cubicBezTo>
                    <a:pt x="323" y="2886"/>
                    <a:pt x="322" y="2886"/>
                    <a:pt x="321" y="2886"/>
                  </a:cubicBezTo>
                  <a:cubicBezTo>
                    <a:pt x="318" y="2886"/>
                    <a:pt x="316" y="2886"/>
                    <a:pt x="313" y="2886"/>
                  </a:cubicBezTo>
                  <a:cubicBezTo>
                    <a:pt x="282" y="2889"/>
                    <a:pt x="251" y="2892"/>
                    <a:pt x="220" y="2896"/>
                  </a:cubicBezTo>
                  <a:cubicBezTo>
                    <a:pt x="218" y="2896"/>
                    <a:pt x="216" y="2897"/>
                    <a:pt x="212" y="2897"/>
                  </a:cubicBezTo>
                  <a:cubicBezTo>
                    <a:pt x="209" y="2898"/>
                    <a:pt x="206" y="2898"/>
                    <a:pt x="202" y="2899"/>
                  </a:cubicBezTo>
                  <a:cubicBezTo>
                    <a:pt x="197" y="2900"/>
                    <a:pt x="192" y="2901"/>
                    <a:pt x="187" y="2902"/>
                  </a:cubicBezTo>
                  <a:cubicBezTo>
                    <a:pt x="146" y="2910"/>
                    <a:pt x="109" y="2905"/>
                    <a:pt x="69" y="2907"/>
                  </a:cubicBezTo>
                  <a:cubicBezTo>
                    <a:pt x="61" y="2725"/>
                    <a:pt x="55" y="2542"/>
                    <a:pt x="53" y="2360"/>
                  </a:cubicBezTo>
                  <a:cubicBezTo>
                    <a:pt x="50" y="2188"/>
                    <a:pt x="61" y="2013"/>
                    <a:pt x="48" y="1841"/>
                  </a:cubicBezTo>
                  <a:cubicBezTo>
                    <a:pt x="48" y="1841"/>
                    <a:pt x="48" y="1841"/>
                    <a:pt x="48" y="1841"/>
                  </a:cubicBezTo>
                  <a:cubicBezTo>
                    <a:pt x="38" y="1703"/>
                    <a:pt x="29" y="1566"/>
                    <a:pt x="21" y="1428"/>
                  </a:cubicBezTo>
                  <a:cubicBezTo>
                    <a:pt x="14" y="1289"/>
                    <a:pt x="8" y="1149"/>
                    <a:pt x="5" y="1009"/>
                  </a:cubicBezTo>
                  <a:cubicBezTo>
                    <a:pt x="4" y="977"/>
                    <a:pt x="3" y="944"/>
                    <a:pt x="3" y="912"/>
                  </a:cubicBezTo>
                  <a:cubicBezTo>
                    <a:pt x="0" y="743"/>
                    <a:pt x="1" y="574"/>
                    <a:pt x="6" y="405"/>
                  </a:cubicBezTo>
                  <a:cubicBezTo>
                    <a:pt x="7" y="364"/>
                    <a:pt x="9" y="323"/>
                    <a:pt x="11" y="283"/>
                  </a:cubicBezTo>
                  <a:cubicBezTo>
                    <a:pt x="13" y="236"/>
                    <a:pt x="23" y="190"/>
                    <a:pt x="40" y="149"/>
                  </a:cubicBezTo>
                  <a:cubicBezTo>
                    <a:pt x="42" y="145"/>
                    <a:pt x="44" y="140"/>
                    <a:pt x="46" y="136"/>
                  </a:cubicBezTo>
                  <a:cubicBezTo>
                    <a:pt x="49" y="130"/>
                    <a:pt x="52" y="124"/>
                    <a:pt x="55" y="119"/>
                  </a:cubicBezTo>
                  <a:cubicBezTo>
                    <a:pt x="88" y="59"/>
                    <a:pt x="139" y="14"/>
                    <a:pt x="208" y="4"/>
                  </a:cubicBezTo>
                  <a:cubicBezTo>
                    <a:pt x="210" y="4"/>
                    <a:pt x="213" y="4"/>
                    <a:pt x="216" y="3"/>
                  </a:cubicBezTo>
                  <a:cubicBezTo>
                    <a:pt x="245" y="0"/>
                    <a:pt x="277" y="4"/>
                    <a:pt x="312" y="15"/>
                  </a:cubicBezTo>
                  <a:cubicBezTo>
                    <a:pt x="320" y="17"/>
                    <a:pt x="327" y="20"/>
                    <a:pt x="334" y="23"/>
                  </a:cubicBezTo>
                  <a:cubicBezTo>
                    <a:pt x="340" y="25"/>
                    <a:pt x="345" y="28"/>
                    <a:pt x="350" y="31"/>
                  </a:cubicBezTo>
                  <a:cubicBezTo>
                    <a:pt x="353" y="32"/>
                    <a:pt x="355" y="34"/>
                    <a:pt x="358" y="35"/>
                  </a:cubicBezTo>
                  <a:cubicBezTo>
                    <a:pt x="360" y="37"/>
                    <a:pt x="362" y="38"/>
                    <a:pt x="365" y="40"/>
                  </a:cubicBezTo>
                  <a:cubicBezTo>
                    <a:pt x="366" y="41"/>
                    <a:pt x="368" y="42"/>
                    <a:pt x="369" y="43"/>
                  </a:cubicBezTo>
                  <a:cubicBezTo>
                    <a:pt x="377" y="48"/>
                    <a:pt x="384" y="55"/>
                    <a:pt x="391" y="61"/>
                  </a:cubicBezTo>
                  <a:cubicBezTo>
                    <a:pt x="396" y="66"/>
                    <a:pt x="402" y="72"/>
                    <a:pt x="406" y="77"/>
                  </a:cubicBezTo>
                  <a:cubicBezTo>
                    <a:pt x="407" y="78"/>
                    <a:pt x="407" y="78"/>
                    <a:pt x="407" y="78"/>
                  </a:cubicBezTo>
                  <a:cubicBezTo>
                    <a:pt x="427" y="102"/>
                    <a:pt x="443" y="129"/>
                    <a:pt x="454" y="159"/>
                  </a:cubicBezTo>
                  <a:cubicBezTo>
                    <a:pt x="455" y="161"/>
                    <a:pt x="455" y="162"/>
                    <a:pt x="456" y="164"/>
                  </a:cubicBezTo>
                  <a:cubicBezTo>
                    <a:pt x="457" y="167"/>
                    <a:pt x="458" y="171"/>
                    <a:pt x="460" y="174"/>
                  </a:cubicBezTo>
                  <a:cubicBezTo>
                    <a:pt x="460" y="176"/>
                    <a:pt x="461" y="178"/>
                    <a:pt x="461" y="179"/>
                  </a:cubicBezTo>
                  <a:cubicBezTo>
                    <a:pt x="472" y="211"/>
                    <a:pt x="478" y="245"/>
                    <a:pt x="482" y="278"/>
                  </a:cubicBezTo>
                  <a:cubicBezTo>
                    <a:pt x="482" y="279"/>
                    <a:pt x="482" y="279"/>
                    <a:pt x="482" y="279"/>
                  </a:cubicBezTo>
                  <a:cubicBezTo>
                    <a:pt x="484" y="307"/>
                    <a:pt x="485" y="335"/>
                    <a:pt x="484" y="3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964;p73">
              <a:extLst>
                <a:ext uri="{FF2B5EF4-FFF2-40B4-BE49-F238E27FC236}">
                  <a16:creationId xmlns:a16="http://schemas.microsoft.com/office/drawing/2014/main" id="{C60BBF52-CF85-4E86-8633-398608AF4EBE}"/>
                </a:ext>
              </a:extLst>
            </p:cNvPr>
            <p:cNvSpPr/>
            <p:nvPr/>
          </p:nvSpPr>
          <p:spPr>
            <a:xfrm>
              <a:off x="6434894" y="4393550"/>
              <a:ext cx="80102" cy="95174"/>
            </a:xfrm>
            <a:custGeom>
              <a:avLst/>
              <a:gdLst/>
              <a:ahLst/>
              <a:cxnLst/>
              <a:rect l="l" t="t" r="r" b="b"/>
              <a:pathLst>
                <a:path w="190" h="224" extrusionOk="0">
                  <a:moveTo>
                    <a:pt x="185" y="169"/>
                  </a:moveTo>
                  <a:cubicBezTo>
                    <a:pt x="187" y="180"/>
                    <a:pt x="190" y="191"/>
                    <a:pt x="189" y="202"/>
                  </a:cubicBezTo>
                  <a:cubicBezTo>
                    <a:pt x="189" y="205"/>
                    <a:pt x="188" y="208"/>
                    <a:pt x="186" y="210"/>
                  </a:cubicBezTo>
                  <a:cubicBezTo>
                    <a:pt x="185" y="211"/>
                    <a:pt x="182" y="212"/>
                    <a:pt x="180" y="213"/>
                  </a:cubicBezTo>
                  <a:cubicBezTo>
                    <a:pt x="159" y="221"/>
                    <a:pt x="136" y="224"/>
                    <a:pt x="114" y="224"/>
                  </a:cubicBezTo>
                  <a:cubicBezTo>
                    <a:pt x="98" y="223"/>
                    <a:pt x="82" y="221"/>
                    <a:pt x="66" y="218"/>
                  </a:cubicBezTo>
                  <a:cubicBezTo>
                    <a:pt x="51" y="215"/>
                    <a:pt x="35" y="213"/>
                    <a:pt x="19" y="210"/>
                  </a:cubicBezTo>
                  <a:cubicBezTo>
                    <a:pt x="14" y="209"/>
                    <a:pt x="8" y="208"/>
                    <a:pt x="4" y="203"/>
                  </a:cubicBezTo>
                  <a:cubicBezTo>
                    <a:pt x="0" y="196"/>
                    <a:pt x="5" y="187"/>
                    <a:pt x="10" y="181"/>
                  </a:cubicBezTo>
                  <a:cubicBezTo>
                    <a:pt x="15" y="177"/>
                    <a:pt x="19" y="173"/>
                    <a:pt x="24" y="170"/>
                  </a:cubicBezTo>
                  <a:cubicBezTo>
                    <a:pt x="38" y="162"/>
                    <a:pt x="44" y="157"/>
                    <a:pt x="47" y="141"/>
                  </a:cubicBezTo>
                  <a:cubicBezTo>
                    <a:pt x="50" y="118"/>
                    <a:pt x="52" y="95"/>
                    <a:pt x="52" y="72"/>
                  </a:cubicBezTo>
                  <a:cubicBezTo>
                    <a:pt x="52" y="61"/>
                    <a:pt x="51" y="50"/>
                    <a:pt x="52" y="39"/>
                  </a:cubicBezTo>
                  <a:cubicBezTo>
                    <a:pt x="54" y="31"/>
                    <a:pt x="53" y="20"/>
                    <a:pt x="59" y="15"/>
                  </a:cubicBezTo>
                  <a:cubicBezTo>
                    <a:pt x="70" y="6"/>
                    <a:pt x="85" y="3"/>
                    <a:pt x="99" y="2"/>
                  </a:cubicBezTo>
                  <a:cubicBezTo>
                    <a:pt x="115" y="0"/>
                    <a:pt x="129" y="2"/>
                    <a:pt x="144" y="6"/>
                  </a:cubicBezTo>
                  <a:cubicBezTo>
                    <a:pt x="163" y="11"/>
                    <a:pt x="178" y="13"/>
                    <a:pt x="177" y="36"/>
                  </a:cubicBezTo>
                  <a:cubicBezTo>
                    <a:pt x="175" y="58"/>
                    <a:pt x="174" y="80"/>
                    <a:pt x="175" y="102"/>
                  </a:cubicBezTo>
                  <a:cubicBezTo>
                    <a:pt x="175" y="122"/>
                    <a:pt x="180" y="142"/>
                    <a:pt x="183" y="162"/>
                  </a:cubicBezTo>
                  <a:cubicBezTo>
                    <a:pt x="184" y="164"/>
                    <a:pt x="184" y="167"/>
                    <a:pt x="185" y="169"/>
                  </a:cubicBezTo>
                  <a:close/>
                </a:path>
              </a:pathLst>
            </a:custGeom>
            <a:solidFill>
              <a:srgbClr val="F796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2965;p73">
              <a:extLst>
                <a:ext uri="{FF2B5EF4-FFF2-40B4-BE49-F238E27FC236}">
                  <a16:creationId xmlns:a16="http://schemas.microsoft.com/office/drawing/2014/main" id="{37EA06F8-19C1-43FB-86D2-E0D17A8659EF}"/>
                </a:ext>
              </a:extLst>
            </p:cNvPr>
            <p:cNvSpPr/>
            <p:nvPr/>
          </p:nvSpPr>
          <p:spPr>
            <a:xfrm>
              <a:off x="6363751" y="4456789"/>
              <a:ext cx="162306" cy="56493"/>
            </a:xfrm>
            <a:custGeom>
              <a:avLst/>
              <a:gdLst/>
              <a:ahLst/>
              <a:cxnLst/>
              <a:rect l="l" t="t" r="r" b="b"/>
              <a:pathLst>
                <a:path w="382" h="134" extrusionOk="0">
                  <a:moveTo>
                    <a:pt x="6" y="132"/>
                  </a:moveTo>
                  <a:cubicBezTo>
                    <a:pt x="6" y="133"/>
                    <a:pt x="6" y="133"/>
                    <a:pt x="7" y="134"/>
                  </a:cubicBezTo>
                  <a:cubicBezTo>
                    <a:pt x="380" y="134"/>
                    <a:pt x="380" y="134"/>
                    <a:pt x="380" y="134"/>
                  </a:cubicBezTo>
                  <a:cubicBezTo>
                    <a:pt x="381" y="131"/>
                    <a:pt x="381" y="128"/>
                    <a:pt x="381" y="125"/>
                  </a:cubicBezTo>
                  <a:cubicBezTo>
                    <a:pt x="382" y="119"/>
                    <a:pt x="382" y="113"/>
                    <a:pt x="382" y="107"/>
                  </a:cubicBezTo>
                  <a:cubicBezTo>
                    <a:pt x="381" y="83"/>
                    <a:pt x="375" y="60"/>
                    <a:pt x="364" y="38"/>
                  </a:cubicBezTo>
                  <a:cubicBezTo>
                    <a:pt x="361" y="34"/>
                    <a:pt x="358" y="29"/>
                    <a:pt x="353" y="28"/>
                  </a:cubicBezTo>
                  <a:cubicBezTo>
                    <a:pt x="347" y="27"/>
                    <a:pt x="342" y="30"/>
                    <a:pt x="337" y="33"/>
                  </a:cubicBezTo>
                  <a:cubicBezTo>
                    <a:pt x="318" y="45"/>
                    <a:pt x="291" y="51"/>
                    <a:pt x="271" y="43"/>
                  </a:cubicBezTo>
                  <a:cubicBezTo>
                    <a:pt x="257" y="38"/>
                    <a:pt x="246" y="28"/>
                    <a:pt x="236" y="17"/>
                  </a:cubicBezTo>
                  <a:cubicBezTo>
                    <a:pt x="232" y="13"/>
                    <a:pt x="228" y="8"/>
                    <a:pt x="223" y="4"/>
                  </a:cubicBezTo>
                  <a:cubicBezTo>
                    <a:pt x="217" y="1"/>
                    <a:pt x="210" y="0"/>
                    <a:pt x="204" y="2"/>
                  </a:cubicBezTo>
                  <a:cubicBezTo>
                    <a:pt x="185" y="6"/>
                    <a:pt x="169" y="22"/>
                    <a:pt x="152" y="32"/>
                  </a:cubicBezTo>
                  <a:cubicBezTo>
                    <a:pt x="134" y="42"/>
                    <a:pt x="114" y="52"/>
                    <a:pt x="94" y="59"/>
                  </a:cubicBezTo>
                  <a:cubicBezTo>
                    <a:pt x="76" y="66"/>
                    <a:pt x="59" y="71"/>
                    <a:pt x="42" y="80"/>
                  </a:cubicBezTo>
                  <a:cubicBezTo>
                    <a:pt x="32" y="85"/>
                    <a:pt x="15" y="95"/>
                    <a:pt x="7" y="107"/>
                  </a:cubicBezTo>
                  <a:cubicBezTo>
                    <a:pt x="1" y="114"/>
                    <a:pt x="0" y="123"/>
                    <a:pt x="6" y="13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2966;p73">
              <a:extLst>
                <a:ext uri="{FF2B5EF4-FFF2-40B4-BE49-F238E27FC236}">
                  <a16:creationId xmlns:a16="http://schemas.microsoft.com/office/drawing/2014/main" id="{A0099909-611C-49DD-8F68-2499B8657B3A}"/>
                </a:ext>
              </a:extLst>
            </p:cNvPr>
            <p:cNvSpPr/>
            <p:nvPr/>
          </p:nvSpPr>
          <p:spPr>
            <a:xfrm>
              <a:off x="6363751" y="4502900"/>
              <a:ext cx="162306" cy="10583"/>
            </a:xfrm>
            <a:custGeom>
              <a:avLst/>
              <a:gdLst/>
              <a:ahLst/>
              <a:cxnLst/>
              <a:rect l="l" t="t" r="r" b="b"/>
              <a:pathLst>
                <a:path w="382" h="27" extrusionOk="0">
                  <a:moveTo>
                    <a:pt x="6" y="25"/>
                  </a:moveTo>
                  <a:cubicBezTo>
                    <a:pt x="6" y="26"/>
                    <a:pt x="6" y="26"/>
                    <a:pt x="7" y="27"/>
                  </a:cubicBezTo>
                  <a:cubicBezTo>
                    <a:pt x="380" y="27"/>
                    <a:pt x="380" y="27"/>
                    <a:pt x="380" y="27"/>
                  </a:cubicBezTo>
                  <a:cubicBezTo>
                    <a:pt x="381" y="24"/>
                    <a:pt x="381" y="21"/>
                    <a:pt x="381" y="18"/>
                  </a:cubicBezTo>
                  <a:cubicBezTo>
                    <a:pt x="382" y="12"/>
                    <a:pt x="382" y="6"/>
                    <a:pt x="382" y="0"/>
                  </a:cubicBezTo>
                  <a:cubicBezTo>
                    <a:pt x="7" y="0"/>
                    <a:pt x="7" y="0"/>
                    <a:pt x="7" y="0"/>
                  </a:cubicBezTo>
                  <a:cubicBezTo>
                    <a:pt x="1" y="7"/>
                    <a:pt x="0" y="16"/>
                    <a:pt x="6"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2967;p73">
              <a:extLst>
                <a:ext uri="{FF2B5EF4-FFF2-40B4-BE49-F238E27FC236}">
                  <a16:creationId xmlns:a16="http://schemas.microsoft.com/office/drawing/2014/main" id="{1069585F-B19E-4266-978A-D92FBF3E3130}"/>
                </a:ext>
              </a:extLst>
            </p:cNvPr>
            <p:cNvSpPr/>
            <p:nvPr/>
          </p:nvSpPr>
          <p:spPr>
            <a:xfrm>
              <a:off x="6400640" y="4462059"/>
              <a:ext cx="50097" cy="42064"/>
            </a:xfrm>
            <a:custGeom>
              <a:avLst/>
              <a:gdLst/>
              <a:ahLst/>
              <a:cxnLst/>
              <a:rect l="l" t="t" r="r" b="b"/>
              <a:pathLst>
                <a:path w="117" h="99" extrusionOk="0">
                  <a:moveTo>
                    <a:pt x="2" y="63"/>
                  </a:moveTo>
                  <a:cubicBezTo>
                    <a:pt x="4" y="58"/>
                    <a:pt x="9" y="57"/>
                    <a:pt x="13" y="56"/>
                  </a:cubicBezTo>
                  <a:cubicBezTo>
                    <a:pt x="34" y="47"/>
                    <a:pt x="55" y="36"/>
                    <a:pt x="75" y="24"/>
                  </a:cubicBezTo>
                  <a:cubicBezTo>
                    <a:pt x="86" y="17"/>
                    <a:pt x="97" y="9"/>
                    <a:pt x="108" y="2"/>
                  </a:cubicBezTo>
                  <a:cubicBezTo>
                    <a:pt x="109" y="0"/>
                    <a:pt x="112" y="0"/>
                    <a:pt x="114" y="1"/>
                  </a:cubicBezTo>
                  <a:cubicBezTo>
                    <a:pt x="115" y="1"/>
                    <a:pt x="117" y="3"/>
                    <a:pt x="115" y="4"/>
                  </a:cubicBezTo>
                  <a:cubicBezTo>
                    <a:pt x="95" y="19"/>
                    <a:pt x="74" y="32"/>
                    <a:pt x="52" y="44"/>
                  </a:cubicBezTo>
                  <a:cubicBezTo>
                    <a:pt x="41" y="49"/>
                    <a:pt x="30" y="54"/>
                    <a:pt x="19" y="59"/>
                  </a:cubicBezTo>
                  <a:cubicBezTo>
                    <a:pt x="16" y="60"/>
                    <a:pt x="13" y="61"/>
                    <a:pt x="11" y="63"/>
                  </a:cubicBezTo>
                  <a:cubicBezTo>
                    <a:pt x="9" y="65"/>
                    <a:pt x="11" y="69"/>
                    <a:pt x="12" y="71"/>
                  </a:cubicBezTo>
                  <a:cubicBezTo>
                    <a:pt x="14" y="74"/>
                    <a:pt x="26" y="87"/>
                    <a:pt x="23" y="92"/>
                  </a:cubicBezTo>
                  <a:cubicBezTo>
                    <a:pt x="19" y="99"/>
                    <a:pt x="11" y="85"/>
                    <a:pt x="10" y="83"/>
                  </a:cubicBezTo>
                  <a:cubicBezTo>
                    <a:pt x="9" y="80"/>
                    <a:pt x="7" y="77"/>
                    <a:pt x="6" y="75"/>
                  </a:cubicBezTo>
                  <a:cubicBezTo>
                    <a:pt x="4" y="72"/>
                    <a:pt x="0" y="67"/>
                    <a:pt x="2"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2968;p73">
              <a:extLst>
                <a:ext uri="{FF2B5EF4-FFF2-40B4-BE49-F238E27FC236}">
                  <a16:creationId xmlns:a16="http://schemas.microsoft.com/office/drawing/2014/main" id="{476882AE-16DF-4F32-8E31-2AF3CF268605}"/>
                </a:ext>
              </a:extLst>
            </p:cNvPr>
            <p:cNvSpPr/>
            <p:nvPr/>
          </p:nvSpPr>
          <p:spPr>
            <a:xfrm>
              <a:off x="6495498" y="4471281"/>
              <a:ext cx="21142" cy="30203"/>
            </a:xfrm>
            <a:custGeom>
              <a:avLst/>
              <a:gdLst/>
              <a:ahLst/>
              <a:cxnLst/>
              <a:rect l="l" t="t" r="r" b="b"/>
              <a:pathLst>
                <a:path w="49" h="70" extrusionOk="0">
                  <a:moveTo>
                    <a:pt x="1" y="66"/>
                  </a:moveTo>
                  <a:cubicBezTo>
                    <a:pt x="6" y="41"/>
                    <a:pt x="18" y="15"/>
                    <a:pt x="41" y="1"/>
                  </a:cubicBezTo>
                  <a:cubicBezTo>
                    <a:pt x="43" y="0"/>
                    <a:pt x="46" y="0"/>
                    <a:pt x="48" y="1"/>
                  </a:cubicBezTo>
                  <a:cubicBezTo>
                    <a:pt x="49" y="2"/>
                    <a:pt x="49" y="4"/>
                    <a:pt x="48" y="5"/>
                  </a:cubicBezTo>
                  <a:cubicBezTo>
                    <a:pt x="26" y="18"/>
                    <a:pt x="14" y="42"/>
                    <a:pt x="9" y="66"/>
                  </a:cubicBezTo>
                  <a:cubicBezTo>
                    <a:pt x="9" y="70"/>
                    <a:pt x="0" y="69"/>
                    <a:pt x="1" y="6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2969;p73">
              <a:extLst>
                <a:ext uri="{FF2B5EF4-FFF2-40B4-BE49-F238E27FC236}">
                  <a16:creationId xmlns:a16="http://schemas.microsoft.com/office/drawing/2014/main" id="{BAD3D7F1-558F-41D9-A27F-21D54F99E116}"/>
                </a:ext>
              </a:extLst>
            </p:cNvPr>
            <p:cNvSpPr/>
            <p:nvPr/>
          </p:nvSpPr>
          <p:spPr>
            <a:xfrm>
              <a:off x="6433577" y="4463376"/>
              <a:ext cx="9249" cy="7905"/>
            </a:xfrm>
            <a:custGeom>
              <a:avLst/>
              <a:gdLst/>
              <a:ahLst/>
              <a:cxnLst/>
              <a:rect l="l" t="t" r="r" b="b"/>
              <a:pathLst>
                <a:path w="24" h="20" extrusionOk="0">
                  <a:moveTo>
                    <a:pt x="3" y="0"/>
                  </a:moveTo>
                  <a:cubicBezTo>
                    <a:pt x="4" y="0"/>
                    <a:pt x="5" y="0"/>
                    <a:pt x="6" y="0"/>
                  </a:cubicBezTo>
                  <a:cubicBezTo>
                    <a:pt x="7" y="0"/>
                    <a:pt x="8" y="0"/>
                    <a:pt x="9" y="1"/>
                  </a:cubicBezTo>
                  <a:cubicBezTo>
                    <a:pt x="13" y="6"/>
                    <a:pt x="18" y="11"/>
                    <a:pt x="23" y="16"/>
                  </a:cubicBezTo>
                  <a:cubicBezTo>
                    <a:pt x="24" y="17"/>
                    <a:pt x="23" y="19"/>
                    <a:pt x="21" y="19"/>
                  </a:cubicBezTo>
                  <a:cubicBezTo>
                    <a:pt x="20" y="19"/>
                    <a:pt x="19" y="20"/>
                    <a:pt x="18" y="19"/>
                  </a:cubicBezTo>
                  <a:cubicBezTo>
                    <a:pt x="17" y="19"/>
                    <a:pt x="16" y="19"/>
                    <a:pt x="15" y="18"/>
                  </a:cubicBezTo>
                  <a:cubicBezTo>
                    <a:pt x="10" y="13"/>
                    <a:pt x="6" y="8"/>
                    <a:pt x="1" y="3"/>
                  </a:cubicBezTo>
                  <a:cubicBezTo>
                    <a:pt x="0" y="2"/>
                    <a:pt x="1" y="1"/>
                    <a:pt x="3" y="0"/>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2970;p73">
              <a:extLst>
                <a:ext uri="{FF2B5EF4-FFF2-40B4-BE49-F238E27FC236}">
                  <a16:creationId xmlns:a16="http://schemas.microsoft.com/office/drawing/2014/main" id="{72B8C3C8-770D-4163-9F93-063BD45628A5}"/>
                </a:ext>
              </a:extLst>
            </p:cNvPr>
            <p:cNvSpPr/>
            <p:nvPr/>
          </p:nvSpPr>
          <p:spPr>
            <a:xfrm>
              <a:off x="6424355" y="4468646"/>
              <a:ext cx="9203" cy="7885"/>
            </a:xfrm>
            <a:custGeom>
              <a:avLst/>
              <a:gdLst/>
              <a:ahLst/>
              <a:cxnLst/>
              <a:rect l="l" t="t" r="r" b="b"/>
              <a:pathLst>
                <a:path w="22" h="19" extrusionOk="0">
                  <a:moveTo>
                    <a:pt x="3" y="0"/>
                  </a:moveTo>
                  <a:cubicBezTo>
                    <a:pt x="5" y="0"/>
                    <a:pt x="8" y="0"/>
                    <a:pt x="9" y="1"/>
                  </a:cubicBezTo>
                  <a:cubicBezTo>
                    <a:pt x="14" y="5"/>
                    <a:pt x="18" y="10"/>
                    <a:pt x="22" y="15"/>
                  </a:cubicBezTo>
                  <a:cubicBezTo>
                    <a:pt x="22" y="15"/>
                    <a:pt x="22" y="16"/>
                    <a:pt x="22" y="17"/>
                  </a:cubicBezTo>
                  <a:cubicBezTo>
                    <a:pt x="22" y="17"/>
                    <a:pt x="21" y="18"/>
                    <a:pt x="20" y="18"/>
                  </a:cubicBezTo>
                  <a:cubicBezTo>
                    <a:pt x="19" y="19"/>
                    <a:pt x="18" y="19"/>
                    <a:pt x="17" y="18"/>
                  </a:cubicBezTo>
                  <a:cubicBezTo>
                    <a:pt x="16" y="18"/>
                    <a:pt x="15" y="18"/>
                    <a:pt x="14" y="17"/>
                  </a:cubicBezTo>
                  <a:cubicBezTo>
                    <a:pt x="10" y="12"/>
                    <a:pt x="6" y="8"/>
                    <a:pt x="2" y="3"/>
                  </a:cubicBezTo>
                  <a:cubicBezTo>
                    <a:pt x="0" y="2"/>
                    <a:pt x="2" y="1"/>
                    <a:pt x="3" y="0"/>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2971;p73">
              <a:extLst>
                <a:ext uri="{FF2B5EF4-FFF2-40B4-BE49-F238E27FC236}">
                  <a16:creationId xmlns:a16="http://schemas.microsoft.com/office/drawing/2014/main" id="{8E4273B7-AB4E-4C80-86DB-B67BA352A94C}"/>
                </a:ext>
              </a:extLst>
            </p:cNvPr>
            <p:cNvSpPr/>
            <p:nvPr/>
          </p:nvSpPr>
          <p:spPr>
            <a:xfrm>
              <a:off x="6415132" y="4472598"/>
              <a:ext cx="9222" cy="7885"/>
            </a:xfrm>
            <a:custGeom>
              <a:avLst/>
              <a:gdLst/>
              <a:ahLst/>
              <a:cxnLst/>
              <a:rect l="l" t="t" r="r" b="b"/>
              <a:pathLst>
                <a:path w="20" h="18" extrusionOk="0">
                  <a:moveTo>
                    <a:pt x="1" y="1"/>
                  </a:moveTo>
                  <a:cubicBezTo>
                    <a:pt x="1" y="1"/>
                    <a:pt x="2" y="0"/>
                    <a:pt x="3" y="0"/>
                  </a:cubicBezTo>
                  <a:cubicBezTo>
                    <a:pt x="4" y="0"/>
                    <a:pt x="5" y="0"/>
                    <a:pt x="6" y="0"/>
                  </a:cubicBezTo>
                  <a:cubicBezTo>
                    <a:pt x="7" y="0"/>
                    <a:pt x="8" y="0"/>
                    <a:pt x="9" y="1"/>
                  </a:cubicBezTo>
                  <a:cubicBezTo>
                    <a:pt x="12" y="5"/>
                    <a:pt x="15" y="9"/>
                    <a:pt x="19" y="14"/>
                  </a:cubicBezTo>
                  <a:cubicBezTo>
                    <a:pt x="19" y="14"/>
                    <a:pt x="20" y="15"/>
                    <a:pt x="19" y="16"/>
                  </a:cubicBezTo>
                  <a:cubicBezTo>
                    <a:pt x="19" y="16"/>
                    <a:pt x="18" y="17"/>
                    <a:pt x="17" y="17"/>
                  </a:cubicBezTo>
                  <a:cubicBezTo>
                    <a:pt x="16" y="17"/>
                    <a:pt x="15" y="18"/>
                    <a:pt x="14" y="17"/>
                  </a:cubicBezTo>
                  <a:cubicBezTo>
                    <a:pt x="13" y="17"/>
                    <a:pt x="12" y="17"/>
                    <a:pt x="11" y="16"/>
                  </a:cubicBezTo>
                  <a:cubicBezTo>
                    <a:pt x="8" y="12"/>
                    <a:pt x="5" y="8"/>
                    <a:pt x="1" y="3"/>
                  </a:cubicBezTo>
                  <a:cubicBezTo>
                    <a:pt x="1" y="3"/>
                    <a:pt x="0" y="2"/>
                    <a:pt x="1" y="1"/>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2972;p73">
              <a:extLst>
                <a:ext uri="{FF2B5EF4-FFF2-40B4-BE49-F238E27FC236}">
                  <a16:creationId xmlns:a16="http://schemas.microsoft.com/office/drawing/2014/main" id="{F48DD0B9-B7A4-44DB-A5A9-328F1F73FB5A}"/>
                </a:ext>
              </a:extLst>
            </p:cNvPr>
            <p:cNvSpPr/>
            <p:nvPr/>
          </p:nvSpPr>
          <p:spPr>
            <a:xfrm>
              <a:off x="6404592" y="4476551"/>
              <a:ext cx="9203" cy="9199"/>
            </a:xfrm>
            <a:custGeom>
              <a:avLst/>
              <a:gdLst/>
              <a:ahLst/>
              <a:cxnLst/>
              <a:rect l="l" t="t" r="r" b="b"/>
              <a:pathLst>
                <a:path w="22" h="21" extrusionOk="0">
                  <a:moveTo>
                    <a:pt x="3" y="1"/>
                  </a:moveTo>
                  <a:cubicBezTo>
                    <a:pt x="5" y="0"/>
                    <a:pt x="8" y="0"/>
                    <a:pt x="9" y="2"/>
                  </a:cubicBezTo>
                  <a:cubicBezTo>
                    <a:pt x="14" y="6"/>
                    <a:pt x="18" y="12"/>
                    <a:pt x="22" y="17"/>
                  </a:cubicBezTo>
                  <a:cubicBezTo>
                    <a:pt x="22" y="18"/>
                    <a:pt x="22" y="19"/>
                    <a:pt x="21" y="19"/>
                  </a:cubicBezTo>
                  <a:cubicBezTo>
                    <a:pt x="21" y="20"/>
                    <a:pt x="20" y="20"/>
                    <a:pt x="19" y="20"/>
                  </a:cubicBezTo>
                  <a:cubicBezTo>
                    <a:pt x="17" y="21"/>
                    <a:pt x="14" y="20"/>
                    <a:pt x="13" y="19"/>
                  </a:cubicBezTo>
                  <a:cubicBezTo>
                    <a:pt x="13" y="17"/>
                    <a:pt x="12" y="16"/>
                    <a:pt x="11" y="15"/>
                  </a:cubicBezTo>
                  <a:cubicBezTo>
                    <a:pt x="10" y="14"/>
                    <a:pt x="10" y="13"/>
                    <a:pt x="9" y="13"/>
                  </a:cubicBezTo>
                  <a:cubicBezTo>
                    <a:pt x="9" y="13"/>
                    <a:pt x="9" y="13"/>
                    <a:pt x="9" y="12"/>
                  </a:cubicBezTo>
                  <a:cubicBezTo>
                    <a:pt x="9" y="12"/>
                    <a:pt x="9" y="12"/>
                    <a:pt x="9" y="12"/>
                  </a:cubicBezTo>
                  <a:cubicBezTo>
                    <a:pt x="9" y="12"/>
                    <a:pt x="8" y="11"/>
                    <a:pt x="8" y="11"/>
                  </a:cubicBezTo>
                  <a:cubicBezTo>
                    <a:pt x="6" y="9"/>
                    <a:pt x="4" y="6"/>
                    <a:pt x="1" y="4"/>
                  </a:cubicBezTo>
                  <a:cubicBezTo>
                    <a:pt x="0" y="3"/>
                    <a:pt x="2" y="1"/>
                    <a:pt x="3" y="1"/>
                  </a:cubicBez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2973;p73">
              <a:extLst>
                <a:ext uri="{FF2B5EF4-FFF2-40B4-BE49-F238E27FC236}">
                  <a16:creationId xmlns:a16="http://schemas.microsoft.com/office/drawing/2014/main" id="{72ECE345-DBFE-4EFF-8235-E6DBFA9F5A03}"/>
                </a:ext>
              </a:extLst>
            </p:cNvPr>
            <p:cNvSpPr/>
            <p:nvPr/>
          </p:nvSpPr>
          <p:spPr>
            <a:xfrm>
              <a:off x="6359798" y="3246037"/>
              <a:ext cx="211168" cy="1248312"/>
            </a:xfrm>
            <a:custGeom>
              <a:avLst/>
              <a:gdLst/>
              <a:ahLst/>
              <a:cxnLst/>
              <a:rect l="l" t="t" r="r" b="b"/>
              <a:pathLst>
                <a:path w="497" h="2938" extrusionOk="0">
                  <a:moveTo>
                    <a:pt x="1" y="369"/>
                  </a:moveTo>
                  <a:cubicBezTo>
                    <a:pt x="1" y="382"/>
                    <a:pt x="2" y="395"/>
                    <a:pt x="2" y="408"/>
                  </a:cubicBezTo>
                  <a:cubicBezTo>
                    <a:pt x="3" y="419"/>
                    <a:pt x="3" y="430"/>
                    <a:pt x="4" y="441"/>
                  </a:cubicBezTo>
                  <a:cubicBezTo>
                    <a:pt x="4" y="450"/>
                    <a:pt x="5" y="459"/>
                    <a:pt x="5" y="468"/>
                  </a:cubicBezTo>
                  <a:cubicBezTo>
                    <a:pt x="5" y="471"/>
                    <a:pt x="5" y="475"/>
                    <a:pt x="5" y="478"/>
                  </a:cubicBezTo>
                  <a:cubicBezTo>
                    <a:pt x="10" y="574"/>
                    <a:pt x="14" y="671"/>
                    <a:pt x="19" y="767"/>
                  </a:cubicBezTo>
                  <a:cubicBezTo>
                    <a:pt x="20" y="777"/>
                    <a:pt x="20" y="788"/>
                    <a:pt x="21" y="799"/>
                  </a:cubicBezTo>
                  <a:cubicBezTo>
                    <a:pt x="21" y="803"/>
                    <a:pt x="21" y="807"/>
                    <a:pt x="21" y="811"/>
                  </a:cubicBezTo>
                  <a:cubicBezTo>
                    <a:pt x="21" y="815"/>
                    <a:pt x="22" y="819"/>
                    <a:pt x="22" y="822"/>
                  </a:cubicBezTo>
                  <a:cubicBezTo>
                    <a:pt x="23" y="851"/>
                    <a:pt x="25" y="879"/>
                    <a:pt x="26" y="908"/>
                  </a:cubicBezTo>
                  <a:cubicBezTo>
                    <a:pt x="29" y="968"/>
                    <a:pt x="32" y="1029"/>
                    <a:pt x="35" y="1089"/>
                  </a:cubicBezTo>
                  <a:cubicBezTo>
                    <a:pt x="36" y="1093"/>
                    <a:pt x="36" y="1096"/>
                    <a:pt x="36" y="1100"/>
                  </a:cubicBezTo>
                  <a:cubicBezTo>
                    <a:pt x="37" y="1124"/>
                    <a:pt x="38" y="1148"/>
                    <a:pt x="40" y="1173"/>
                  </a:cubicBezTo>
                  <a:cubicBezTo>
                    <a:pt x="40" y="1184"/>
                    <a:pt x="41" y="1195"/>
                    <a:pt x="41" y="1205"/>
                  </a:cubicBezTo>
                  <a:cubicBezTo>
                    <a:pt x="44" y="1259"/>
                    <a:pt x="47" y="1313"/>
                    <a:pt x="50" y="1367"/>
                  </a:cubicBezTo>
                  <a:cubicBezTo>
                    <a:pt x="50" y="1371"/>
                    <a:pt x="50" y="1375"/>
                    <a:pt x="50" y="1378"/>
                  </a:cubicBezTo>
                  <a:cubicBezTo>
                    <a:pt x="51" y="1397"/>
                    <a:pt x="52" y="1416"/>
                    <a:pt x="53" y="1435"/>
                  </a:cubicBezTo>
                  <a:cubicBezTo>
                    <a:pt x="53" y="1439"/>
                    <a:pt x="54" y="1443"/>
                    <a:pt x="54" y="1448"/>
                  </a:cubicBezTo>
                  <a:cubicBezTo>
                    <a:pt x="55" y="1479"/>
                    <a:pt x="57" y="1511"/>
                    <a:pt x="59" y="1543"/>
                  </a:cubicBezTo>
                  <a:cubicBezTo>
                    <a:pt x="59" y="1554"/>
                    <a:pt x="60" y="1565"/>
                    <a:pt x="60" y="1576"/>
                  </a:cubicBezTo>
                  <a:cubicBezTo>
                    <a:pt x="61" y="1598"/>
                    <a:pt x="62" y="1620"/>
                    <a:pt x="64" y="1643"/>
                  </a:cubicBezTo>
                  <a:cubicBezTo>
                    <a:pt x="64" y="1646"/>
                    <a:pt x="64" y="1650"/>
                    <a:pt x="64" y="1654"/>
                  </a:cubicBezTo>
                  <a:cubicBezTo>
                    <a:pt x="69" y="1751"/>
                    <a:pt x="72" y="1849"/>
                    <a:pt x="76" y="1946"/>
                  </a:cubicBezTo>
                  <a:cubicBezTo>
                    <a:pt x="76" y="1950"/>
                    <a:pt x="76" y="1954"/>
                    <a:pt x="76" y="1957"/>
                  </a:cubicBezTo>
                  <a:cubicBezTo>
                    <a:pt x="80" y="2054"/>
                    <a:pt x="83" y="2150"/>
                    <a:pt x="85" y="2247"/>
                  </a:cubicBezTo>
                  <a:cubicBezTo>
                    <a:pt x="85" y="2251"/>
                    <a:pt x="86" y="2254"/>
                    <a:pt x="86" y="2258"/>
                  </a:cubicBezTo>
                  <a:cubicBezTo>
                    <a:pt x="88" y="2340"/>
                    <a:pt x="90" y="2423"/>
                    <a:pt x="91" y="2505"/>
                  </a:cubicBezTo>
                  <a:cubicBezTo>
                    <a:pt x="91" y="2511"/>
                    <a:pt x="92" y="2517"/>
                    <a:pt x="92" y="2523"/>
                  </a:cubicBezTo>
                  <a:cubicBezTo>
                    <a:pt x="92" y="2527"/>
                    <a:pt x="92" y="2530"/>
                    <a:pt x="92" y="2534"/>
                  </a:cubicBezTo>
                  <a:cubicBezTo>
                    <a:pt x="93" y="2553"/>
                    <a:pt x="96" y="2573"/>
                    <a:pt x="102" y="2591"/>
                  </a:cubicBezTo>
                  <a:cubicBezTo>
                    <a:pt x="103" y="2594"/>
                    <a:pt x="104" y="2598"/>
                    <a:pt x="106" y="2601"/>
                  </a:cubicBezTo>
                  <a:cubicBezTo>
                    <a:pt x="109" y="2609"/>
                    <a:pt x="113" y="2616"/>
                    <a:pt x="117" y="2624"/>
                  </a:cubicBezTo>
                  <a:cubicBezTo>
                    <a:pt x="132" y="2652"/>
                    <a:pt x="150" y="2679"/>
                    <a:pt x="152" y="2711"/>
                  </a:cubicBezTo>
                  <a:cubicBezTo>
                    <a:pt x="153" y="2730"/>
                    <a:pt x="147" y="2749"/>
                    <a:pt x="139" y="2767"/>
                  </a:cubicBezTo>
                  <a:cubicBezTo>
                    <a:pt x="137" y="2773"/>
                    <a:pt x="134" y="2778"/>
                    <a:pt x="132" y="2784"/>
                  </a:cubicBezTo>
                  <a:cubicBezTo>
                    <a:pt x="129" y="2791"/>
                    <a:pt x="125" y="2798"/>
                    <a:pt x="122" y="2805"/>
                  </a:cubicBezTo>
                  <a:cubicBezTo>
                    <a:pt x="120" y="2808"/>
                    <a:pt x="119" y="2812"/>
                    <a:pt x="117" y="2816"/>
                  </a:cubicBezTo>
                  <a:cubicBezTo>
                    <a:pt x="107" y="2839"/>
                    <a:pt x="99" y="2863"/>
                    <a:pt x="105" y="2888"/>
                  </a:cubicBezTo>
                  <a:cubicBezTo>
                    <a:pt x="110" y="2888"/>
                    <a:pt x="115" y="2889"/>
                    <a:pt x="120" y="2889"/>
                  </a:cubicBezTo>
                  <a:cubicBezTo>
                    <a:pt x="122" y="2889"/>
                    <a:pt x="125" y="2890"/>
                    <a:pt x="127" y="2890"/>
                  </a:cubicBezTo>
                  <a:cubicBezTo>
                    <a:pt x="133" y="2890"/>
                    <a:pt x="139" y="2891"/>
                    <a:pt x="146" y="2891"/>
                  </a:cubicBezTo>
                  <a:cubicBezTo>
                    <a:pt x="151" y="2892"/>
                    <a:pt x="156" y="2892"/>
                    <a:pt x="161" y="2892"/>
                  </a:cubicBezTo>
                  <a:cubicBezTo>
                    <a:pt x="180" y="2894"/>
                    <a:pt x="198" y="2896"/>
                    <a:pt x="217" y="2898"/>
                  </a:cubicBezTo>
                  <a:cubicBezTo>
                    <a:pt x="220" y="2898"/>
                    <a:pt x="222" y="2898"/>
                    <a:pt x="225" y="2899"/>
                  </a:cubicBezTo>
                  <a:cubicBezTo>
                    <a:pt x="238" y="2900"/>
                    <a:pt x="251" y="2901"/>
                    <a:pt x="264" y="2903"/>
                  </a:cubicBezTo>
                  <a:cubicBezTo>
                    <a:pt x="268" y="2903"/>
                    <a:pt x="275" y="2905"/>
                    <a:pt x="282" y="2906"/>
                  </a:cubicBezTo>
                  <a:cubicBezTo>
                    <a:pt x="287" y="2907"/>
                    <a:pt x="291" y="2908"/>
                    <a:pt x="296" y="2909"/>
                  </a:cubicBezTo>
                  <a:cubicBezTo>
                    <a:pt x="296" y="2909"/>
                    <a:pt x="297" y="2909"/>
                    <a:pt x="298" y="2909"/>
                  </a:cubicBezTo>
                  <a:cubicBezTo>
                    <a:pt x="300" y="2910"/>
                    <a:pt x="302" y="2910"/>
                    <a:pt x="303" y="2910"/>
                  </a:cubicBezTo>
                  <a:cubicBezTo>
                    <a:pt x="328" y="2915"/>
                    <a:pt x="387" y="2938"/>
                    <a:pt x="406" y="2917"/>
                  </a:cubicBezTo>
                  <a:cubicBezTo>
                    <a:pt x="419" y="2902"/>
                    <a:pt x="421" y="2881"/>
                    <a:pt x="421" y="2861"/>
                  </a:cubicBezTo>
                  <a:cubicBezTo>
                    <a:pt x="425" y="2665"/>
                    <a:pt x="430" y="2469"/>
                    <a:pt x="435" y="2273"/>
                  </a:cubicBezTo>
                  <a:cubicBezTo>
                    <a:pt x="452" y="1653"/>
                    <a:pt x="497" y="1032"/>
                    <a:pt x="479" y="412"/>
                  </a:cubicBezTo>
                  <a:cubicBezTo>
                    <a:pt x="477" y="371"/>
                    <a:pt x="476" y="330"/>
                    <a:pt x="474" y="290"/>
                  </a:cubicBezTo>
                  <a:cubicBezTo>
                    <a:pt x="470" y="207"/>
                    <a:pt x="442" y="125"/>
                    <a:pt x="391" y="72"/>
                  </a:cubicBezTo>
                  <a:cubicBezTo>
                    <a:pt x="388" y="69"/>
                    <a:pt x="386" y="66"/>
                    <a:pt x="383" y="64"/>
                  </a:cubicBezTo>
                  <a:cubicBezTo>
                    <a:pt x="339" y="22"/>
                    <a:pt x="279" y="0"/>
                    <a:pt x="205" y="14"/>
                  </a:cubicBezTo>
                  <a:cubicBezTo>
                    <a:pt x="202" y="14"/>
                    <a:pt x="200" y="15"/>
                    <a:pt x="197" y="15"/>
                  </a:cubicBezTo>
                  <a:cubicBezTo>
                    <a:pt x="189" y="17"/>
                    <a:pt x="181" y="19"/>
                    <a:pt x="173" y="22"/>
                  </a:cubicBezTo>
                  <a:cubicBezTo>
                    <a:pt x="165" y="24"/>
                    <a:pt x="157" y="27"/>
                    <a:pt x="150" y="30"/>
                  </a:cubicBezTo>
                  <a:cubicBezTo>
                    <a:pt x="140" y="35"/>
                    <a:pt x="129" y="40"/>
                    <a:pt x="120" y="47"/>
                  </a:cubicBezTo>
                  <a:cubicBezTo>
                    <a:pt x="118" y="48"/>
                    <a:pt x="117" y="49"/>
                    <a:pt x="116" y="50"/>
                  </a:cubicBezTo>
                  <a:cubicBezTo>
                    <a:pt x="108" y="55"/>
                    <a:pt x="100" y="62"/>
                    <a:pt x="94" y="68"/>
                  </a:cubicBezTo>
                  <a:cubicBezTo>
                    <a:pt x="88" y="73"/>
                    <a:pt x="83" y="79"/>
                    <a:pt x="78" y="84"/>
                  </a:cubicBezTo>
                  <a:cubicBezTo>
                    <a:pt x="78" y="85"/>
                    <a:pt x="78" y="85"/>
                    <a:pt x="77" y="85"/>
                  </a:cubicBezTo>
                  <a:cubicBezTo>
                    <a:pt x="60" y="106"/>
                    <a:pt x="46" y="130"/>
                    <a:pt x="35" y="156"/>
                  </a:cubicBezTo>
                  <a:cubicBezTo>
                    <a:pt x="33" y="160"/>
                    <a:pt x="31" y="165"/>
                    <a:pt x="30" y="169"/>
                  </a:cubicBezTo>
                  <a:cubicBezTo>
                    <a:pt x="29" y="169"/>
                    <a:pt x="29" y="170"/>
                    <a:pt x="29" y="171"/>
                  </a:cubicBezTo>
                  <a:cubicBezTo>
                    <a:pt x="27" y="174"/>
                    <a:pt x="26" y="178"/>
                    <a:pt x="25" y="181"/>
                  </a:cubicBezTo>
                  <a:cubicBezTo>
                    <a:pt x="24" y="184"/>
                    <a:pt x="23" y="186"/>
                    <a:pt x="23" y="189"/>
                  </a:cubicBezTo>
                  <a:cubicBezTo>
                    <a:pt x="13" y="220"/>
                    <a:pt x="6" y="253"/>
                    <a:pt x="3" y="285"/>
                  </a:cubicBezTo>
                  <a:cubicBezTo>
                    <a:pt x="3" y="286"/>
                    <a:pt x="3" y="286"/>
                    <a:pt x="3" y="286"/>
                  </a:cubicBezTo>
                  <a:cubicBezTo>
                    <a:pt x="0" y="314"/>
                    <a:pt x="0" y="342"/>
                    <a:pt x="1" y="36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2974;p73">
              <a:extLst>
                <a:ext uri="{FF2B5EF4-FFF2-40B4-BE49-F238E27FC236}">
                  <a16:creationId xmlns:a16="http://schemas.microsoft.com/office/drawing/2014/main" id="{92B5842D-57E9-413B-BC35-5CFF36D60BDB}"/>
                </a:ext>
              </a:extLst>
            </p:cNvPr>
            <p:cNvSpPr/>
            <p:nvPr/>
          </p:nvSpPr>
          <p:spPr>
            <a:xfrm>
              <a:off x="6552149" y="3527975"/>
              <a:ext cx="3952" cy="382397"/>
            </a:xfrm>
            <a:custGeom>
              <a:avLst/>
              <a:gdLst/>
              <a:ahLst/>
              <a:cxnLst/>
              <a:rect l="l" t="t" r="r" b="b"/>
              <a:pathLst>
                <a:path w="8" h="900" extrusionOk="0">
                  <a:moveTo>
                    <a:pt x="0" y="3"/>
                  </a:moveTo>
                  <a:cubicBezTo>
                    <a:pt x="0" y="897"/>
                    <a:pt x="0" y="897"/>
                    <a:pt x="0" y="897"/>
                  </a:cubicBezTo>
                  <a:cubicBezTo>
                    <a:pt x="0" y="900"/>
                    <a:pt x="8" y="900"/>
                    <a:pt x="8" y="897"/>
                  </a:cubicBezTo>
                  <a:cubicBezTo>
                    <a:pt x="8" y="3"/>
                    <a:pt x="8" y="3"/>
                    <a:pt x="8" y="3"/>
                  </a:cubicBezTo>
                  <a:cubicBezTo>
                    <a:pt x="8" y="0"/>
                    <a:pt x="0" y="0"/>
                    <a:pt x="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2975;p73">
              <a:extLst>
                <a:ext uri="{FF2B5EF4-FFF2-40B4-BE49-F238E27FC236}">
                  <a16:creationId xmlns:a16="http://schemas.microsoft.com/office/drawing/2014/main" id="{EA551F55-EC80-4EDA-9D15-E061ABFD89B6}"/>
                </a:ext>
              </a:extLst>
            </p:cNvPr>
            <p:cNvSpPr/>
            <p:nvPr/>
          </p:nvSpPr>
          <p:spPr>
            <a:xfrm>
              <a:off x="6328179" y="2679526"/>
              <a:ext cx="446554" cy="746523"/>
            </a:xfrm>
            <a:custGeom>
              <a:avLst/>
              <a:gdLst/>
              <a:ahLst/>
              <a:cxnLst/>
              <a:rect l="l" t="t" r="r" b="b"/>
              <a:pathLst>
                <a:path w="1051" h="1757" extrusionOk="0">
                  <a:moveTo>
                    <a:pt x="1044" y="1662"/>
                  </a:moveTo>
                  <a:cubicBezTo>
                    <a:pt x="1043" y="1691"/>
                    <a:pt x="1034" y="1722"/>
                    <a:pt x="1022" y="1748"/>
                  </a:cubicBezTo>
                  <a:cubicBezTo>
                    <a:pt x="948" y="1744"/>
                    <a:pt x="875" y="1741"/>
                    <a:pt x="800" y="1742"/>
                  </a:cubicBezTo>
                  <a:cubicBezTo>
                    <a:pt x="716" y="1743"/>
                    <a:pt x="632" y="1744"/>
                    <a:pt x="547" y="1744"/>
                  </a:cubicBezTo>
                  <a:cubicBezTo>
                    <a:pt x="457" y="1745"/>
                    <a:pt x="367" y="1745"/>
                    <a:pt x="276" y="1744"/>
                  </a:cubicBezTo>
                  <a:cubicBezTo>
                    <a:pt x="195" y="1744"/>
                    <a:pt x="106" y="1757"/>
                    <a:pt x="27" y="1744"/>
                  </a:cubicBezTo>
                  <a:cubicBezTo>
                    <a:pt x="16" y="1742"/>
                    <a:pt x="17" y="1446"/>
                    <a:pt x="16" y="1418"/>
                  </a:cubicBezTo>
                  <a:cubicBezTo>
                    <a:pt x="13" y="1306"/>
                    <a:pt x="11" y="1195"/>
                    <a:pt x="10" y="1084"/>
                  </a:cubicBezTo>
                  <a:cubicBezTo>
                    <a:pt x="9" y="972"/>
                    <a:pt x="8" y="861"/>
                    <a:pt x="9" y="750"/>
                  </a:cubicBezTo>
                  <a:cubicBezTo>
                    <a:pt x="10" y="711"/>
                    <a:pt x="18" y="680"/>
                    <a:pt x="25" y="643"/>
                  </a:cubicBezTo>
                  <a:cubicBezTo>
                    <a:pt x="34" y="594"/>
                    <a:pt x="25" y="540"/>
                    <a:pt x="22" y="491"/>
                  </a:cubicBezTo>
                  <a:cubicBezTo>
                    <a:pt x="18" y="433"/>
                    <a:pt x="9" y="376"/>
                    <a:pt x="4" y="318"/>
                  </a:cubicBezTo>
                  <a:cubicBezTo>
                    <a:pt x="2" y="305"/>
                    <a:pt x="0" y="291"/>
                    <a:pt x="0" y="279"/>
                  </a:cubicBezTo>
                  <a:cubicBezTo>
                    <a:pt x="0" y="277"/>
                    <a:pt x="0" y="276"/>
                    <a:pt x="1" y="275"/>
                  </a:cubicBezTo>
                  <a:cubicBezTo>
                    <a:pt x="0" y="267"/>
                    <a:pt x="0" y="258"/>
                    <a:pt x="2" y="250"/>
                  </a:cubicBezTo>
                  <a:cubicBezTo>
                    <a:pt x="2" y="250"/>
                    <a:pt x="3" y="249"/>
                    <a:pt x="3" y="248"/>
                  </a:cubicBezTo>
                  <a:cubicBezTo>
                    <a:pt x="7" y="238"/>
                    <a:pt x="15" y="230"/>
                    <a:pt x="23" y="222"/>
                  </a:cubicBezTo>
                  <a:cubicBezTo>
                    <a:pt x="32" y="215"/>
                    <a:pt x="41" y="208"/>
                    <a:pt x="50" y="201"/>
                  </a:cubicBezTo>
                  <a:cubicBezTo>
                    <a:pt x="66" y="189"/>
                    <a:pt x="84" y="179"/>
                    <a:pt x="101" y="169"/>
                  </a:cubicBezTo>
                  <a:cubicBezTo>
                    <a:pt x="129" y="153"/>
                    <a:pt x="157" y="140"/>
                    <a:pt x="186" y="126"/>
                  </a:cubicBezTo>
                  <a:cubicBezTo>
                    <a:pt x="205" y="116"/>
                    <a:pt x="225" y="106"/>
                    <a:pt x="245" y="96"/>
                  </a:cubicBezTo>
                  <a:cubicBezTo>
                    <a:pt x="274" y="80"/>
                    <a:pt x="303" y="63"/>
                    <a:pt x="333" y="47"/>
                  </a:cubicBezTo>
                  <a:cubicBezTo>
                    <a:pt x="335" y="46"/>
                    <a:pt x="338" y="45"/>
                    <a:pt x="340" y="44"/>
                  </a:cubicBezTo>
                  <a:cubicBezTo>
                    <a:pt x="341" y="43"/>
                    <a:pt x="343" y="42"/>
                    <a:pt x="345" y="41"/>
                  </a:cubicBezTo>
                  <a:cubicBezTo>
                    <a:pt x="350" y="38"/>
                    <a:pt x="355" y="35"/>
                    <a:pt x="361" y="32"/>
                  </a:cubicBezTo>
                  <a:cubicBezTo>
                    <a:pt x="363" y="30"/>
                    <a:pt x="365" y="29"/>
                    <a:pt x="367" y="28"/>
                  </a:cubicBezTo>
                  <a:cubicBezTo>
                    <a:pt x="380" y="21"/>
                    <a:pt x="394" y="14"/>
                    <a:pt x="408" y="9"/>
                  </a:cubicBezTo>
                  <a:cubicBezTo>
                    <a:pt x="416" y="6"/>
                    <a:pt x="425" y="4"/>
                    <a:pt x="434" y="4"/>
                  </a:cubicBezTo>
                  <a:cubicBezTo>
                    <a:pt x="437" y="3"/>
                    <a:pt x="441" y="2"/>
                    <a:pt x="444" y="1"/>
                  </a:cubicBezTo>
                  <a:cubicBezTo>
                    <a:pt x="449" y="0"/>
                    <a:pt x="454" y="0"/>
                    <a:pt x="460" y="0"/>
                  </a:cubicBezTo>
                  <a:cubicBezTo>
                    <a:pt x="465" y="0"/>
                    <a:pt x="471" y="0"/>
                    <a:pt x="477" y="1"/>
                  </a:cubicBezTo>
                  <a:cubicBezTo>
                    <a:pt x="482" y="1"/>
                    <a:pt x="488" y="2"/>
                    <a:pt x="494" y="2"/>
                  </a:cubicBezTo>
                  <a:cubicBezTo>
                    <a:pt x="494" y="2"/>
                    <a:pt x="495" y="2"/>
                    <a:pt x="495" y="2"/>
                  </a:cubicBezTo>
                  <a:cubicBezTo>
                    <a:pt x="497" y="2"/>
                    <a:pt x="498" y="2"/>
                    <a:pt x="499" y="2"/>
                  </a:cubicBezTo>
                  <a:cubicBezTo>
                    <a:pt x="506" y="2"/>
                    <a:pt x="512" y="2"/>
                    <a:pt x="519" y="3"/>
                  </a:cubicBezTo>
                  <a:cubicBezTo>
                    <a:pt x="525" y="2"/>
                    <a:pt x="532" y="2"/>
                    <a:pt x="538" y="2"/>
                  </a:cubicBezTo>
                  <a:cubicBezTo>
                    <a:pt x="540" y="2"/>
                    <a:pt x="541" y="2"/>
                    <a:pt x="542" y="2"/>
                  </a:cubicBezTo>
                  <a:cubicBezTo>
                    <a:pt x="543" y="2"/>
                    <a:pt x="543" y="2"/>
                    <a:pt x="544" y="2"/>
                  </a:cubicBezTo>
                  <a:cubicBezTo>
                    <a:pt x="550" y="2"/>
                    <a:pt x="555" y="1"/>
                    <a:pt x="561" y="1"/>
                  </a:cubicBezTo>
                  <a:cubicBezTo>
                    <a:pt x="567" y="0"/>
                    <a:pt x="572" y="0"/>
                    <a:pt x="578" y="0"/>
                  </a:cubicBezTo>
                  <a:cubicBezTo>
                    <a:pt x="583" y="0"/>
                    <a:pt x="588" y="0"/>
                    <a:pt x="593" y="1"/>
                  </a:cubicBezTo>
                  <a:cubicBezTo>
                    <a:pt x="597" y="2"/>
                    <a:pt x="600" y="3"/>
                    <a:pt x="604" y="4"/>
                  </a:cubicBezTo>
                  <a:cubicBezTo>
                    <a:pt x="613" y="4"/>
                    <a:pt x="622" y="6"/>
                    <a:pt x="630" y="9"/>
                  </a:cubicBezTo>
                  <a:cubicBezTo>
                    <a:pt x="646" y="14"/>
                    <a:pt x="662" y="23"/>
                    <a:pt x="677" y="32"/>
                  </a:cubicBezTo>
                  <a:cubicBezTo>
                    <a:pt x="679" y="33"/>
                    <a:pt x="681" y="34"/>
                    <a:pt x="683" y="35"/>
                  </a:cubicBezTo>
                  <a:cubicBezTo>
                    <a:pt x="687" y="37"/>
                    <a:pt x="690" y="39"/>
                    <a:pt x="693" y="41"/>
                  </a:cubicBezTo>
                  <a:cubicBezTo>
                    <a:pt x="701" y="45"/>
                    <a:pt x="709" y="50"/>
                    <a:pt x="717" y="54"/>
                  </a:cubicBezTo>
                  <a:cubicBezTo>
                    <a:pt x="719" y="55"/>
                    <a:pt x="721" y="56"/>
                    <a:pt x="724" y="58"/>
                  </a:cubicBezTo>
                  <a:cubicBezTo>
                    <a:pt x="747" y="71"/>
                    <a:pt x="770" y="84"/>
                    <a:pt x="793" y="96"/>
                  </a:cubicBezTo>
                  <a:cubicBezTo>
                    <a:pt x="813" y="106"/>
                    <a:pt x="833" y="116"/>
                    <a:pt x="852" y="126"/>
                  </a:cubicBezTo>
                  <a:cubicBezTo>
                    <a:pt x="881" y="140"/>
                    <a:pt x="909" y="153"/>
                    <a:pt x="936" y="169"/>
                  </a:cubicBezTo>
                  <a:cubicBezTo>
                    <a:pt x="954" y="179"/>
                    <a:pt x="971" y="189"/>
                    <a:pt x="987" y="201"/>
                  </a:cubicBezTo>
                  <a:cubicBezTo>
                    <a:pt x="997" y="208"/>
                    <a:pt x="1006" y="215"/>
                    <a:pt x="1015" y="222"/>
                  </a:cubicBezTo>
                  <a:cubicBezTo>
                    <a:pt x="1023" y="230"/>
                    <a:pt x="1031" y="238"/>
                    <a:pt x="1035" y="248"/>
                  </a:cubicBezTo>
                  <a:cubicBezTo>
                    <a:pt x="1035" y="249"/>
                    <a:pt x="1035" y="250"/>
                    <a:pt x="1035" y="250"/>
                  </a:cubicBezTo>
                  <a:cubicBezTo>
                    <a:pt x="1038" y="258"/>
                    <a:pt x="1038" y="267"/>
                    <a:pt x="1037" y="275"/>
                  </a:cubicBezTo>
                  <a:cubicBezTo>
                    <a:pt x="1037" y="276"/>
                    <a:pt x="1037" y="277"/>
                    <a:pt x="1037" y="279"/>
                  </a:cubicBezTo>
                  <a:cubicBezTo>
                    <a:pt x="1038" y="291"/>
                    <a:pt x="1036" y="305"/>
                    <a:pt x="1034" y="318"/>
                  </a:cubicBezTo>
                  <a:cubicBezTo>
                    <a:pt x="1028" y="376"/>
                    <a:pt x="1020" y="433"/>
                    <a:pt x="1016" y="491"/>
                  </a:cubicBezTo>
                  <a:cubicBezTo>
                    <a:pt x="1009" y="595"/>
                    <a:pt x="1027" y="707"/>
                    <a:pt x="1030" y="813"/>
                  </a:cubicBezTo>
                  <a:cubicBezTo>
                    <a:pt x="1034" y="937"/>
                    <a:pt x="1037" y="1062"/>
                    <a:pt x="1041" y="1186"/>
                  </a:cubicBezTo>
                  <a:cubicBezTo>
                    <a:pt x="1046" y="1345"/>
                    <a:pt x="1051" y="1504"/>
                    <a:pt x="1044" y="16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2976;p73">
              <a:extLst>
                <a:ext uri="{FF2B5EF4-FFF2-40B4-BE49-F238E27FC236}">
                  <a16:creationId xmlns:a16="http://schemas.microsoft.com/office/drawing/2014/main" id="{7EC9C7A5-34BB-499B-AE9E-6FF159A629EC}"/>
                </a:ext>
              </a:extLst>
            </p:cNvPr>
            <p:cNvSpPr/>
            <p:nvPr/>
          </p:nvSpPr>
          <p:spPr>
            <a:xfrm>
              <a:off x="6274163" y="2753304"/>
              <a:ext cx="137238" cy="401091"/>
            </a:xfrm>
            <a:custGeom>
              <a:avLst/>
              <a:gdLst/>
              <a:ahLst/>
              <a:cxnLst/>
              <a:rect l="l" t="t" r="r" b="b"/>
              <a:pathLst>
                <a:path w="323" h="944" extrusionOk="0">
                  <a:moveTo>
                    <a:pt x="49" y="376"/>
                  </a:moveTo>
                  <a:cubicBezTo>
                    <a:pt x="29" y="476"/>
                    <a:pt x="13" y="577"/>
                    <a:pt x="10" y="680"/>
                  </a:cubicBezTo>
                  <a:cubicBezTo>
                    <a:pt x="9" y="754"/>
                    <a:pt x="0" y="875"/>
                    <a:pt x="72" y="923"/>
                  </a:cubicBezTo>
                  <a:cubicBezTo>
                    <a:pt x="86" y="933"/>
                    <a:pt x="103" y="938"/>
                    <a:pt x="120" y="941"/>
                  </a:cubicBezTo>
                  <a:cubicBezTo>
                    <a:pt x="137" y="944"/>
                    <a:pt x="155" y="944"/>
                    <a:pt x="172" y="940"/>
                  </a:cubicBezTo>
                  <a:cubicBezTo>
                    <a:pt x="200" y="933"/>
                    <a:pt x="219" y="910"/>
                    <a:pt x="230" y="885"/>
                  </a:cubicBezTo>
                  <a:cubicBezTo>
                    <a:pt x="246" y="848"/>
                    <a:pt x="247" y="806"/>
                    <a:pt x="248" y="766"/>
                  </a:cubicBezTo>
                  <a:cubicBezTo>
                    <a:pt x="250" y="712"/>
                    <a:pt x="245" y="651"/>
                    <a:pt x="257" y="598"/>
                  </a:cubicBezTo>
                  <a:cubicBezTo>
                    <a:pt x="270" y="544"/>
                    <a:pt x="284" y="486"/>
                    <a:pt x="291" y="430"/>
                  </a:cubicBezTo>
                  <a:cubicBezTo>
                    <a:pt x="314" y="317"/>
                    <a:pt x="323" y="199"/>
                    <a:pt x="294" y="86"/>
                  </a:cubicBezTo>
                  <a:cubicBezTo>
                    <a:pt x="287" y="62"/>
                    <a:pt x="274" y="36"/>
                    <a:pt x="254" y="19"/>
                  </a:cubicBezTo>
                  <a:cubicBezTo>
                    <a:pt x="230" y="0"/>
                    <a:pt x="215" y="11"/>
                    <a:pt x="192" y="27"/>
                  </a:cubicBezTo>
                  <a:cubicBezTo>
                    <a:pt x="158" y="52"/>
                    <a:pt x="132" y="68"/>
                    <a:pt x="115" y="110"/>
                  </a:cubicBezTo>
                  <a:cubicBezTo>
                    <a:pt x="103" y="140"/>
                    <a:pt x="96" y="171"/>
                    <a:pt x="88" y="203"/>
                  </a:cubicBezTo>
                  <a:cubicBezTo>
                    <a:pt x="75" y="260"/>
                    <a:pt x="61" y="318"/>
                    <a:pt x="49" y="376"/>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2977;p73">
              <a:extLst>
                <a:ext uri="{FF2B5EF4-FFF2-40B4-BE49-F238E27FC236}">
                  <a16:creationId xmlns:a16="http://schemas.microsoft.com/office/drawing/2014/main" id="{D081939B-6139-4C83-903D-B2ACC9312EB2}"/>
                </a:ext>
              </a:extLst>
            </p:cNvPr>
            <p:cNvSpPr/>
            <p:nvPr/>
          </p:nvSpPr>
          <p:spPr>
            <a:xfrm>
              <a:off x="6276798" y="2753304"/>
              <a:ext cx="134876" cy="327161"/>
            </a:xfrm>
            <a:custGeom>
              <a:avLst/>
              <a:gdLst/>
              <a:ahLst/>
              <a:cxnLst/>
              <a:rect l="l" t="t" r="r" b="b"/>
              <a:pathLst>
                <a:path w="315" h="770" extrusionOk="0">
                  <a:moveTo>
                    <a:pt x="57" y="745"/>
                  </a:moveTo>
                  <a:cubicBezTo>
                    <a:pt x="86" y="732"/>
                    <a:pt x="114" y="719"/>
                    <a:pt x="145" y="710"/>
                  </a:cubicBezTo>
                  <a:cubicBezTo>
                    <a:pt x="162" y="705"/>
                    <a:pt x="179" y="704"/>
                    <a:pt x="196" y="701"/>
                  </a:cubicBezTo>
                  <a:cubicBezTo>
                    <a:pt x="211" y="699"/>
                    <a:pt x="226" y="697"/>
                    <a:pt x="241" y="695"/>
                  </a:cubicBezTo>
                  <a:cubicBezTo>
                    <a:pt x="241" y="662"/>
                    <a:pt x="242" y="629"/>
                    <a:pt x="249" y="598"/>
                  </a:cubicBezTo>
                  <a:cubicBezTo>
                    <a:pt x="262" y="544"/>
                    <a:pt x="276" y="486"/>
                    <a:pt x="283" y="430"/>
                  </a:cubicBezTo>
                  <a:cubicBezTo>
                    <a:pt x="306" y="317"/>
                    <a:pt x="315" y="199"/>
                    <a:pt x="286" y="86"/>
                  </a:cubicBezTo>
                  <a:cubicBezTo>
                    <a:pt x="279" y="62"/>
                    <a:pt x="266" y="36"/>
                    <a:pt x="246" y="19"/>
                  </a:cubicBezTo>
                  <a:cubicBezTo>
                    <a:pt x="222" y="0"/>
                    <a:pt x="207" y="11"/>
                    <a:pt x="184" y="27"/>
                  </a:cubicBezTo>
                  <a:cubicBezTo>
                    <a:pt x="150" y="52"/>
                    <a:pt x="124" y="68"/>
                    <a:pt x="107" y="110"/>
                  </a:cubicBezTo>
                  <a:cubicBezTo>
                    <a:pt x="95" y="140"/>
                    <a:pt x="88" y="171"/>
                    <a:pt x="80" y="203"/>
                  </a:cubicBezTo>
                  <a:cubicBezTo>
                    <a:pt x="67" y="260"/>
                    <a:pt x="53" y="318"/>
                    <a:pt x="41" y="376"/>
                  </a:cubicBezTo>
                  <a:cubicBezTo>
                    <a:pt x="21" y="476"/>
                    <a:pt x="5" y="577"/>
                    <a:pt x="2" y="680"/>
                  </a:cubicBezTo>
                  <a:cubicBezTo>
                    <a:pt x="2" y="706"/>
                    <a:pt x="0" y="738"/>
                    <a:pt x="2" y="770"/>
                  </a:cubicBezTo>
                  <a:cubicBezTo>
                    <a:pt x="21" y="762"/>
                    <a:pt x="39" y="754"/>
                    <a:pt x="57" y="7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2978;p73">
              <a:extLst>
                <a:ext uri="{FF2B5EF4-FFF2-40B4-BE49-F238E27FC236}">
                  <a16:creationId xmlns:a16="http://schemas.microsoft.com/office/drawing/2014/main" id="{EADB6BDE-A938-47C3-833A-04E38BE0AC00}"/>
                </a:ext>
              </a:extLst>
            </p:cNvPr>
            <p:cNvSpPr/>
            <p:nvPr/>
          </p:nvSpPr>
          <p:spPr>
            <a:xfrm>
              <a:off x="6484958" y="2679526"/>
              <a:ext cx="135330" cy="105760"/>
            </a:xfrm>
            <a:custGeom>
              <a:avLst/>
              <a:gdLst/>
              <a:ahLst/>
              <a:cxnLst/>
              <a:rect l="l" t="t" r="r" b="b"/>
              <a:pathLst>
                <a:path w="321" h="247" extrusionOk="0">
                  <a:moveTo>
                    <a:pt x="316" y="35"/>
                  </a:moveTo>
                  <a:cubicBezTo>
                    <a:pt x="321" y="38"/>
                    <a:pt x="265" y="136"/>
                    <a:pt x="259" y="145"/>
                  </a:cubicBezTo>
                  <a:cubicBezTo>
                    <a:pt x="250" y="159"/>
                    <a:pt x="240" y="173"/>
                    <a:pt x="230" y="187"/>
                  </a:cubicBezTo>
                  <a:cubicBezTo>
                    <a:pt x="219" y="203"/>
                    <a:pt x="206" y="217"/>
                    <a:pt x="193" y="230"/>
                  </a:cubicBezTo>
                  <a:cubicBezTo>
                    <a:pt x="184" y="239"/>
                    <a:pt x="172" y="247"/>
                    <a:pt x="160" y="243"/>
                  </a:cubicBezTo>
                  <a:cubicBezTo>
                    <a:pt x="149" y="239"/>
                    <a:pt x="141" y="231"/>
                    <a:pt x="133" y="224"/>
                  </a:cubicBezTo>
                  <a:cubicBezTo>
                    <a:pt x="124" y="217"/>
                    <a:pt x="115" y="210"/>
                    <a:pt x="107" y="202"/>
                  </a:cubicBezTo>
                  <a:cubicBezTo>
                    <a:pt x="91" y="186"/>
                    <a:pt x="77" y="168"/>
                    <a:pt x="64" y="149"/>
                  </a:cubicBezTo>
                  <a:cubicBezTo>
                    <a:pt x="38" y="112"/>
                    <a:pt x="18" y="71"/>
                    <a:pt x="0" y="29"/>
                  </a:cubicBezTo>
                  <a:cubicBezTo>
                    <a:pt x="0" y="29"/>
                    <a:pt x="0" y="28"/>
                    <a:pt x="0" y="28"/>
                  </a:cubicBezTo>
                  <a:cubicBezTo>
                    <a:pt x="13" y="21"/>
                    <a:pt x="27" y="14"/>
                    <a:pt x="41" y="9"/>
                  </a:cubicBezTo>
                  <a:cubicBezTo>
                    <a:pt x="49" y="6"/>
                    <a:pt x="58" y="4"/>
                    <a:pt x="67" y="4"/>
                  </a:cubicBezTo>
                  <a:cubicBezTo>
                    <a:pt x="70" y="3"/>
                    <a:pt x="74" y="2"/>
                    <a:pt x="77" y="1"/>
                  </a:cubicBezTo>
                  <a:cubicBezTo>
                    <a:pt x="82" y="0"/>
                    <a:pt x="87" y="0"/>
                    <a:pt x="93" y="0"/>
                  </a:cubicBezTo>
                  <a:cubicBezTo>
                    <a:pt x="98" y="0"/>
                    <a:pt x="104" y="0"/>
                    <a:pt x="110" y="1"/>
                  </a:cubicBezTo>
                  <a:cubicBezTo>
                    <a:pt x="115" y="1"/>
                    <a:pt x="121" y="2"/>
                    <a:pt x="127" y="2"/>
                  </a:cubicBezTo>
                  <a:cubicBezTo>
                    <a:pt x="127" y="2"/>
                    <a:pt x="128" y="2"/>
                    <a:pt x="128" y="2"/>
                  </a:cubicBezTo>
                  <a:cubicBezTo>
                    <a:pt x="130" y="2"/>
                    <a:pt x="131" y="2"/>
                    <a:pt x="132" y="2"/>
                  </a:cubicBezTo>
                  <a:cubicBezTo>
                    <a:pt x="139" y="2"/>
                    <a:pt x="145" y="2"/>
                    <a:pt x="152" y="3"/>
                  </a:cubicBezTo>
                  <a:cubicBezTo>
                    <a:pt x="158" y="2"/>
                    <a:pt x="165" y="2"/>
                    <a:pt x="171" y="2"/>
                  </a:cubicBezTo>
                  <a:cubicBezTo>
                    <a:pt x="173" y="2"/>
                    <a:pt x="174" y="2"/>
                    <a:pt x="175" y="2"/>
                  </a:cubicBezTo>
                  <a:cubicBezTo>
                    <a:pt x="176" y="2"/>
                    <a:pt x="176" y="2"/>
                    <a:pt x="177" y="2"/>
                  </a:cubicBezTo>
                  <a:cubicBezTo>
                    <a:pt x="183" y="2"/>
                    <a:pt x="188" y="1"/>
                    <a:pt x="194" y="1"/>
                  </a:cubicBezTo>
                  <a:cubicBezTo>
                    <a:pt x="200" y="0"/>
                    <a:pt x="205" y="0"/>
                    <a:pt x="211" y="0"/>
                  </a:cubicBezTo>
                  <a:cubicBezTo>
                    <a:pt x="216" y="0"/>
                    <a:pt x="221" y="0"/>
                    <a:pt x="226" y="1"/>
                  </a:cubicBezTo>
                  <a:cubicBezTo>
                    <a:pt x="230" y="2"/>
                    <a:pt x="233" y="3"/>
                    <a:pt x="237" y="4"/>
                  </a:cubicBezTo>
                  <a:cubicBezTo>
                    <a:pt x="246" y="4"/>
                    <a:pt x="255" y="6"/>
                    <a:pt x="263" y="9"/>
                  </a:cubicBezTo>
                  <a:cubicBezTo>
                    <a:pt x="279" y="14"/>
                    <a:pt x="295" y="23"/>
                    <a:pt x="310" y="32"/>
                  </a:cubicBezTo>
                  <a:cubicBezTo>
                    <a:pt x="312" y="33"/>
                    <a:pt x="314" y="34"/>
                    <a:pt x="316" y="35"/>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2979;p73">
              <a:extLst>
                <a:ext uri="{FF2B5EF4-FFF2-40B4-BE49-F238E27FC236}">
                  <a16:creationId xmlns:a16="http://schemas.microsoft.com/office/drawing/2014/main" id="{2E122C2A-0A58-4F61-A1DE-81CD1B03BBC6}"/>
                </a:ext>
              </a:extLst>
            </p:cNvPr>
            <p:cNvSpPr/>
            <p:nvPr/>
          </p:nvSpPr>
          <p:spPr>
            <a:xfrm>
              <a:off x="6378243" y="3026020"/>
              <a:ext cx="435507" cy="127597"/>
            </a:xfrm>
            <a:custGeom>
              <a:avLst/>
              <a:gdLst/>
              <a:ahLst/>
              <a:cxnLst/>
              <a:rect l="l" t="t" r="r" b="b"/>
              <a:pathLst>
                <a:path w="1025" h="298" extrusionOk="0">
                  <a:moveTo>
                    <a:pt x="473" y="43"/>
                  </a:moveTo>
                  <a:cubicBezTo>
                    <a:pt x="591" y="52"/>
                    <a:pt x="708" y="62"/>
                    <a:pt x="825" y="71"/>
                  </a:cubicBezTo>
                  <a:cubicBezTo>
                    <a:pt x="858" y="74"/>
                    <a:pt x="891" y="76"/>
                    <a:pt x="923" y="86"/>
                  </a:cubicBezTo>
                  <a:cubicBezTo>
                    <a:pt x="972" y="102"/>
                    <a:pt x="1025" y="149"/>
                    <a:pt x="1025" y="205"/>
                  </a:cubicBezTo>
                  <a:cubicBezTo>
                    <a:pt x="1025" y="248"/>
                    <a:pt x="999" y="278"/>
                    <a:pt x="959" y="289"/>
                  </a:cubicBezTo>
                  <a:cubicBezTo>
                    <a:pt x="928" y="298"/>
                    <a:pt x="899" y="298"/>
                    <a:pt x="868" y="297"/>
                  </a:cubicBezTo>
                  <a:cubicBezTo>
                    <a:pt x="643" y="291"/>
                    <a:pt x="423" y="232"/>
                    <a:pt x="209" y="166"/>
                  </a:cubicBezTo>
                  <a:cubicBezTo>
                    <a:pt x="173" y="155"/>
                    <a:pt x="138" y="144"/>
                    <a:pt x="103" y="130"/>
                  </a:cubicBezTo>
                  <a:cubicBezTo>
                    <a:pt x="77" y="120"/>
                    <a:pt x="38" y="111"/>
                    <a:pt x="21" y="87"/>
                  </a:cubicBezTo>
                  <a:cubicBezTo>
                    <a:pt x="0" y="56"/>
                    <a:pt x="3" y="0"/>
                    <a:pt x="52" y="4"/>
                  </a:cubicBezTo>
                  <a:cubicBezTo>
                    <a:pt x="107" y="9"/>
                    <a:pt x="161" y="14"/>
                    <a:pt x="216" y="19"/>
                  </a:cubicBezTo>
                  <a:cubicBezTo>
                    <a:pt x="302" y="26"/>
                    <a:pt x="387" y="36"/>
                    <a:pt x="473" y="43"/>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2980;p73">
              <a:extLst>
                <a:ext uri="{FF2B5EF4-FFF2-40B4-BE49-F238E27FC236}">
                  <a16:creationId xmlns:a16="http://schemas.microsoft.com/office/drawing/2014/main" id="{E7A08C3B-170F-4064-96E1-009AB49BAD8A}"/>
                </a:ext>
              </a:extLst>
            </p:cNvPr>
            <p:cNvSpPr/>
            <p:nvPr/>
          </p:nvSpPr>
          <p:spPr>
            <a:xfrm>
              <a:off x="6693119" y="2753304"/>
              <a:ext cx="131714" cy="401941"/>
            </a:xfrm>
            <a:custGeom>
              <a:avLst/>
              <a:gdLst/>
              <a:ahLst/>
              <a:cxnLst/>
              <a:rect l="l" t="t" r="r" b="b"/>
              <a:pathLst>
                <a:path w="310" h="946" extrusionOk="0">
                  <a:moveTo>
                    <a:pt x="271" y="379"/>
                  </a:moveTo>
                  <a:cubicBezTo>
                    <a:pt x="289" y="480"/>
                    <a:pt x="303" y="581"/>
                    <a:pt x="303" y="684"/>
                  </a:cubicBezTo>
                  <a:cubicBezTo>
                    <a:pt x="303" y="758"/>
                    <a:pt x="310" y="879"/>
                    <a:pt x="237" y="926"/>
                  </a:cubicBezTo>
                  <a:cubicBezTo>
                    <a:pt x="222" y="935"/>
                    <a:pt x="205" y="940"/>
                    <a:pt x="188" y="943"/>
                  </a:cubicBezTo>
                  <a:cubicBezTo>
                    <a:pt x="171" y="945"/>
                    <a:pt x="153" y="946"/>
                    <a:pt x="136" y="941"/>
                  </a:cubicBezTo>
                  <a:cubicBezTo>
                    <a:pt x="109" y="933"/>
                    <a:pt x="90" y="910"/>
                    <a:pt x="80" y="884"/>
                  </a:cubicBezTo>
                  <a:cubicBezTo>
                    <a:pt x="65" y="847"/>
                    <a:pt x="64" y="805"/>
                    <a:pt x="63" y="765"/>
                  </a:cubicBezTo>
                  <a:cubicBezTo>
                    <a:pt x="63" y="711"/>
                    <a:pt x="69" y="650"/>
                    <a:pt x="58" y="597"/>
                  </a:cubicBezTo>
                  <a:cubicBezTo>
                    <a:pt x="46" y="542"/>
                    <a:pt x="33" y="484"/>
                    <a:pt x="28" y="428"/>
                  </a:cubicBezTo>
                  <a:cubicBezTo>
                    <a:pt x="8" y="315"/>
                    <a:pt x="0" y="196"/>
                    <a:pt x="32" y="84"/>
                  </a:cubicBezTo>
                  <a:cubicBezTo>
                    <a:pt x="39" y="60"/>
                    <a:pt x="53" y="34"/>
                    <a:pt x="73" y="19"/>
                  </a:cubicBezTo>
                  <a:cubicBezTo>
                    <a:pt x="97" y="0"/>
                    <a:pt x="113" y="11"/>
                    <a:pt x="135" y="27"/>
                  </a:cubicBezTo>
                  <a:cubicBezTo>
                    <a:pt x="169" y="53"/>
                    <a:pt x="195" y="70"/>
                    <a:pt x="210" y="112"/>
                  </a:cubicBezTo>
                  <a:cubicBezTo>
                    <a:pt x="222" y="142"/>
                    <a:pt x="228" y="174"/>
                    <a:pt x="235" y="205"/>
                  </a:cubicBezTo>
                  <a:cubicBezTo>
                    <a:pt x="247" y="263"/>
                    <a:pt x="260" y="321"/>
                    <a:pt x="271" y="379"/>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2981;p73">
              <a:extLst>
                <a:ext uri="{FF2B5EF4-FFF2-40B4-BE49-F238E27FC236}">
                  <a16:creationId xmlns:a16="http://schemas.microsoft.com/office/drawing/2014/main" id="{756027A1-538F-48DB-944C-246CB49DA094}"/>
                </a:ext>
              </a:extLst>
            </p:cNvPr>
            <p:cNvSpPr/>
            <p:nvPr/>
          </p:nvSpPr>
          <p:spPr>
            <a:xfrm>
              <a:off x="6693119" y="2753304"/>
              <a:ext cx="129590" cy="352655"/>
            </a:xfrm>
            <a:custGeom>
              <a:avLst/>
              <a:gdLst/>
              <a:ahLst/>
              <a:cxnLst/>
              <a:rect l="l" t="t" r="r" b="b"/>
              <a:pathLst>
                <a:path w="305" h="830" extrusionOk="0">
                  <a:moveTo>
                    <a:pt x="58" y="597"/>
                  </a:moveTo>
                  <a:cubicBezTo>
                    <a:pt x="64" y="628"/>
                    <a:pt x="65" y="661"/>
                    <a:pt x="65" y="694"/>
                  </a:cubicBezTo>
                  <a:cubicBezTo>
                    <a:pt x="79" y="699"/>
                    <a:pt x="93" y="705"/>
                    <a:pt x="107" y="711"/>
                  </a:cubicBezTo>
                  <a:cubicBezTo>
                    <a:pt x="135" y="723"/>
                    <a:pt x="163" y="736"/>
                    <a:pt x="190" y="751"/>
                  </a:cubicBezTo>
                  <a:cubicBezTo>
                    <a:pt x="213" y="763"/>
                    <a:pt x="235" y="777"/>
                    <a:pt x="255" y="793"/>
                  </a:cubicBezTo>
                  <a:cubicBezTo>
                    <a:pt x="269" y="804"/>
                    <a:pt x="282" y="817"/>
                    <a:pt x="295" y="830"/>
                  </a:cubicBezTo>
                  <a:cubicBezTo>
                    <a:pt x="305" y="780"/>
                    <a:pt x="303" y="725"/>
                    <a:pt x="303" y="684"/>
                  </a:cubicBezTo>
                  <a:cubicBezTo>
                    <a:pt x="303" y="581"/>
                    <a:pt x="289" y="480"/>
                    <a:pt x="271" y="379"/>
                  </a:cubicBezTo>
                  <a:cubicBezTo>
                    <a:pt x="260" y="321"/>
                    <a:pt x="247" y="263"/>
                    <a:pt x="235" y="205"/>
                  </a:cubicBezTo>
                  <a:cubicBezTo>
                    <a:pt x="228" y="174"/>
                    <a:pt x="222" y="142"/>
                    <a:pt x="210" y="112"/>
                  </a:cubicBezTo>
                  <a:cubicBezTo>
                    <a:pt x="195" y="70"/>
                    <a:pt x="169" y="53"/>
                    <a:pt x="135" y="27"/>
                  </a:cubicBezTo>
                  <a:cubicBezTo>
                    <a:pt x="113" y="11"/>
                    <a:pt x="97" y="0"/>
                    <a:pt x="73" y="19"/>
                  </a:cubicBezTo>
                  <a:cubicBezTo>
                    <a:pt x="53" y="34"/>
                    <a:pt x="39" y="60"/>
                    <a:pt x="32" y="84"/>
                  </a:cubicBezTo>
                  <a:cubicBezTo>
                    <a:pt x="0" y="196"/>
                    <a:pt x="8" y="315"/>
                    <a:pt x="28" y="428"/>
                  </a:cubicBezTo>
                  <a:cubicBezTo>
                    <a:pt x="33" y="484"/>
                    <a:pt x="46" y="542"/>
                    <a:pt x="58" y="59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2982;p73">
              <a:extLst>
                <a:ext uri="{FF2B5EF4-FFF2-40B4-BE49-F238E27FC236}">
                  <a16:creationId xmlns:a16="http://schemas.microsoft.com/office/drawing/2014/main" id="{968BF425-2A93-46BC-A04B-F67D7FAC4E24}"/>
                </a:ext>
              </a:extLst>
            </p:cNvPr>
            <p:cNvSpPr/>
            <p:nvPr/>
          </p:nvSpPr>
          <p:spPr>
            <a:xfrm>
              <a:off x="6316322" y="2944337"/>
              <a:ext cx="110470" cy="115516"/>
            </a:xfrm>
            <a:custGeom>
              <a:avLst/>
              <a:gdLst/>
              <a:ahLst/>
              <a:cxnLst/>
              <a:rect l="l" t="t" r="r" b="b"/>
              <a:pathLst>
                <a:path w="260" h="274" extrusionOk="0">
                  <a:moveTo>
                    <a:pt x="258" y="207"/>
                  </a:moveTo>
                  <a:cubicBezTo>
                    <a:pt x="255" y="175"/>
                    <a:pt x="234" y="148"/>
                    <a:pt x="216" y="122"/>
                  </a:cubicBezTo>
                  <a:cubicBezTo>
                    <a:pt x="194" y="92"/>
                    <a:pt x="184" y="55"/>
                    <a:pt x="164" y="24"/>
                  </a:cubicBezTo>
                  <a:cubicBezTo>
                    <a:pt x="159" y="15"/>
                    <a:pt x="152" y="8"/>
                    <a:pt x="143" y="3"/>
                  </a:cubicBezTo>
                  <a:cubicBezTo>
                    <a:pt x="137" y="0"/>
                    <a:pt x="131" y="1"/>
                    <a:pt x="128" y="7"/>
                  </a:cubicBezTo>
                  <a:cubicBezTo>
                    <a:pt x="124" y="18"/>
                    <a:pt x="138" y="35"/>
                    <a:pt x="143" y="43"/>
                  </a:cubicBezTo>
                  <a:cubicBezTo>
                    <a:pt x="151" y="55"/>
                    <a:pt x="160" y="68"/>
                    <a:pt x="158" y="82"/>
                  </a:cubicBezTo>
                  <a:cubicBezTo>
                    <a:pt x="158" y="85"/>
                    <a:pt x="141" y="71"/>
                    <a:pt x="140" y="71"/>
                  </a:cubicBezTo>
                  <a:cubicBezTo>
                    <a:pt x="133" y="65"/>
                    <a:pt x="126" y="60"/>
                    <a:pt x="119" y="56"/>
                  </a:cubicBezTo>
                  <a:cubicBezTo>
                    <a:pt x="96" y="44"/>
                    <a:pt x="67" y="35"/>
                    <a:pt x="41" y="36"/>
                  </a:cubicBezTo>
                  <a:cubicBezTo>
                    <a:pt x="38" y="36"/>
                    <a:pt x="35" y="36"/>
                    <a:pt x="32" y="38"/>
                  </a:cubicBezTo>
                  <a:cubicBezTo>
                    <a:pt x="29" y="39"/>
                    <a:pt x="26" y="42"/>
                    <a:pt x="26" y="45"/>
                  </a:cubicBezTo>
                  <a:cubicBezTo>
                    <a:pt x="26" y="49"/>
                    <a:pt x="28" y="52"/>
                    <a:pt x="31" y="55"/>
                  </a:cubicBezTo>
                  <a:cubicBezTo>
                    <a:pt x="36" y="60"/>
                    <a:pt x="41" y="65"/>
                    <a:pt x="48" y="69"/>
                  </a:cubicBezTo>
                  <a:cubicBezTo>
                    <a:pt x="40" y="67"/>
                    <a:pt x="32" y="66"/>
                    <a:pt x="25" y="64"/>
                  </a:cubicBezTo>
                  <a:cubicBezTo>
                    <a:pt x="20" y="63"/>
                    <a:pt x="13" y="62"/>
                    <a:pt x="9" y="65"/>
                  </a:cubicBezTo>
                  <a:cubicBezTo>
                    <a:pt x="4" y="69"/>
                    <a:pt x="6" y="76"/>
                    <a:pt x="9" y="80"/>
                  </a:cubicBezTo>
                  <a:cubicBezTo>
                    <a:pt x="11" y="83"/>
                    <a:pt x="15" y="86"/>
                    <a:pt x="18" y="88"/>
                  </a:cubicBezTo>
                  <a:cubicBezTo>
                    <a:pt x="32" y="97"/>
                    <a:pt x="47" y="105"/>
                    <a:pt x="61" y="114"/>
                  </a:cubicBezTo>
                  <a:cubicBezTo>
                    <a:pt x="68" y="119"/>
                    <a:pt x="74" y="123"/>
                    <a:pt x="80" y="129"/>
                  </a:cubicBezTo>
                  <a:cubicBezTo>
                    <a:pt x="83" y="131"/>
                    <a:pt x="85" y="134"/>
                    <a:pt x="87" y="138"/>
                  </a:cubicBezTo>
                  <a:cubicBezTo>
                    <a:pt x="87" y="139"/>
                    <a:pt x="90" y="147"/>
                    <a:pt x="91" y="147"/>
                  </a:cubicBezTo>
                  <a:cubicBezTo>
                    <a:pt x="79" y="144"/>
                    <a:pt x="68" y="138"/>
                    <a:pt x="57" y="132"/>
                  </a:cubicBezTo>
                  <a:cubicBezTo>
                    <a:pt x="46" y="126"/>
                    <a:pt x="34" y="121"/>
                    <a:pt x="21" y="121"/>
                  </a:cubicBezTo>
                  <a:cubicBezTo>
                    <a:pt x="9" y="121"/>
                    <a:pt x="0" y="134"/>
                    <a:pt x="13" y="142"/>
                  </a:cubicBezTo>
                  <a:cubicBezTo>
                    <a:pt x="32" y="154"/>
                    <a:pt x="54" y="164"/>
                    <a:pt x="73" y="176"/>
                  </a:cubicBezTo>
                  <a:cubicBezTo>
                    <a:pt x="92" y="188"/>
                    <a:pt x="105" y="204"/>
                    <a:pt x="121" y="220"/>
                  </a:cubicBezTo>
                  <a:cubicBezTo>
                    <a:pt x="144" y="244"/>
                    <a:pt x="174" y="274"/>
                    <a:pt x="210" y="271"/>
                  </a:cubicBezTo>
                  <a:cubicBezTo>
                    <a:pt x="242" y="269"/>
                    <a:pt x="260" y="237"/>
                    <a:pt x="258" y="207"/>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2983;p73">
              <a:extLst>
                <a:ext uri="{FF2B5EF4-FFF2-40B4-BE49-F238E27FC236}">
                  <a16:creationId xmlns:a16="http://schemas.microsoft.com/office/drawing/2014/main" id="{C966EB28-7BAB-440C-B4CD-B07320FB06BD}"/>
                </a:ext>
              </a:extLst>
            </p:cNvPr>
            <p:cNvSpPr/>
            <p:nvPr/>
          </p:nvSpPr>
          <p:spPr>
            <a:xfrm>
              <a:off x="6623293" y="2829717"/>
              <a:ext cx="98998" cy="201672"/>
            </a:xfrm>
            <a:custGeom>
              <a:avLst/>
              <a:gdLst/>
              <a:ahLst/>
              <a:cxnLst/>
              <a:rect l="l" t="t" r="r" b="b"/>
              <a:pathLst>
                <a:path w="233" h="471" extrusionOk="0">
                  <a:moveTo>
                    <a:pt x="231" y="455"/>
                  </a:moveTo>
                  <a:cubicBezTo>
                    <a:pt x="232" y="455"/>
                    <a:pt x="232" y="455"/>
                    <a:pt x="232" y="454"/>
                  </a:cubicBezTo>
                  <a:cubicBezTo>
                    <a:pt x="222" y="395"/>
                    <a:pt x="212" y="335"/>
                    <a:pt x="201" y="276"/>
                  </a:cubicBezTo>
                  <a:cubicBezTo>
                    <a:pt x="192" y="218"/>
                    <a:pt x="181" y="160"/>
                    <a:pt x="178" y="102"/>
                  </a:cubicBezTo>
                  <a:cubicBezTo>
                    <a:pt x="176" y="69"/>
                    <a:pt x="177" y="36"/>
                    <a:pt x="181" y="3"/>
                  </a:cubicBezTo>
                  <a:cubicBezTo>
                    <a:pt x="181" y="0"/>
                    <a:pt x="173" y="0"/>
                    <a:pt x="173" y="3"/>
                  </a:cubicBezTo>
                  <a:cubicBezTo>
                    <a:pt x="166" y="51"/>
                    <a:pt x="168" y="99"/>
                    <a:pt x="173" y="146"/>
                  </a:cubicBezTo>
                  <a:cubicBezTo>
                    <a:pt x="118" y="147"/>
                    <a:pt x="63" y="149"/>
                    <a:pt x="8" y="154"/>
                  </a:cubicBezTo>
                  <a:cubicBezTo>
                    <a:pt x="6" y="154"/>
                    <a:pt x="4" y="155"/>
                    <a:pt x="5" y="156"/>
                  </a:cubicBezTo>
                  <a:cubicBezTo>
                    <a:pt x="3" y="156"/>
                    <a:pt x="0" y="157"/>
                    <a:pt x="0" y="159"/>
                  </a:cubicBezTo>
                  <a:cubicBezTo>
                    <a:pt x="0" y="229"/>
                    <a:pt x="1" y="300"/>
                    <a:pt x="4" y="370"/>
                  </a:cubicBezTo>
                  <a:cubicBezTo>
                    <a:pt x="4" y="387"/>
                    <a:pt x="5" y="405"/>
                    <a:pt x="6" y="422"/>
                  </a:cubicBezTo>
                  <a:cubicBezTo>
                    <a:pt x="6" y="431"/>
                    <a:pt x="7" y="440"/>
                    <a:pt x="7" y="449"/>
                  </a:cubicBezTo>
                  <a:cubicBezTo>
                    <a:pt x="8" y="455"/>
                    <a:pt x="8" y="462"/>
                    <a:pt x="13" y="466"/>
                  </a:cubicBezTo>
                  <a:cubicBezTo>
                    <a:pt x="18" y="470"/>
                    <a:pt x="24" y="470"/>
                    <a:pt x="30" y="470"/>
                  </a:cubicBezTo>
                  <a:cubicBezTo>
                    <a:pt x="38" y="470"/>
                    <a:pt x="47" y="470"/>
                    <a:pt x="55" y="470"/>
                  </a:cubicBezTo>
                  <a:cubicBezTo>
                    <a:pt x="73" y="470"/>
                    <a:pt x="90" y="471"/>
                    <a:pt x="108" y="471"/>
                  </a:cubicBezTo>
                  <a:cubicBezTo>
                    <a:pt x="148" y="471"/>
                    <a:pt x="187" y="471"/>
                    <a:pt x="227" y="471"/>
                  </a:cubicBezTo>
                  <a:cubicBezTo>
                    <a:pt x="228" y="471"/>
                    <a:pt x="230" y="471"/>
                    <a:pt x="231" y="470"/>
                  </a:cubicBezTo>
                  <a:cubicBezTo>
                    <a:pt x="233" y="465"/>
                    <a:pt x="233" y="460"/>
                    <a:pt x="231" y="455"/>
                  </a:cubicBezTo>
                  <a:close/>
                  <a:moveTo>
                    <a:pt x="76" y="466"/>
                  </a:moveTo>
                  <a:cubicBezTo>
                    <a:pt x="60" y="466"/>
                    <a:pt x="43" y="467"/>
                    <a:pt x="27" y="466"/>
                  </a:cubicBezTo>
                  <a:cubicBezTo>
                    <a:pt x="17" y="465"/>
                    <a:pt x="16" y="458"/>
                    <a:pt x="16" y="449"/>
                  </a:cubicBezTo>
                  <a:cubicBezTo>
                    <a:pt x="15" y="440"/>
                    <a:pt x="15" y="431"/>
                    <a:pt x="14" y="422"/>
                  </a:cubicBezTo>
                  <a:cubicBezTo>
                    <a:pt x="13" y="405"/>
                    <a:pt x="13" y="389"/>
                    <a:pt x="12" y="372"/>
                  </a:cubicBezTo>
                  <a:cubicBezTo>
                    <a:pt x="11" y="339"/>
                    <a:pt x="10" y="306"/>
                    <a:pt x="9" y="273"/>
                  </a:cubicBezTo>
                  <a:cubicBezTo>
                    <a:pt x="9" y="235"/>
                    <a:pt x="8" y="197"/>
                    <a:pt x="9" y="159"/>
                  </a:cubicBezTo>
                  <a:cubicBezTo>
                    <a:pt x="9" y="158"/>
                    <a:pt x="8" y="158"/>
                    <a:pt x="8" y="158"/>
                  </a:cubicBezTo>
                  <a:cubicBezTo>
                    <a:pt x="9" y="158"/>
                    <a:pt x="9" y="158"/>
                    <a:pt x="10" y="158"/>
                  </a:cubicBezTo>
                  <a:cubicBezTo>
                    <a:pt x="64" y="154"/>
                    <a:pt x="119" y="152"/>
                    <a:pt x="174" y="151"/>
                  </a:cubicBezTo>
                  <a:cubicBezTo>
                    <a:pt x="175" y="160"/>
                    <a:pt x="176" y="170"/>
                    <a:pt x="177" y="179"/>
                  </a:cubicBezTo>
                  <a:cubicBezTo>
                    <a:pt x="186" y="237"/>
                    <a:pt x="196" y="295"/>
                    <a:pt x="206" y="354"/>
                  </a:cubicBezTo>
                  <a:cubicBezTo>
                    <a:pt x="212" y="387"/>
                    <a:pt x="218" y="420"/>
                    <a:pt x="223" y="454"/>
                  </a:cubicBezTo>
                  <a:cubicBezTo>
                    <a:pt x="223" y="454"/>
                    <a:pt x="223" y="455"/>
                    <a:pt x="223" y="455"/>
                  </a:cubicBezTo>
                  <a:cubicBezTo>
                    <a:pt x="227" y="464"/>
                    <a:pt x="226" y="467"/>
                    <a:pt x="216" y="467"/>
                  </a:cubicBezTo>
                  <a:cubicBezTo>
                    <a:pt x="206" y="467"/>
                    <a:pt x="196" y="467"/>
                    <a:pt x="186" y="467"/>
                  </a:cubicBezTo>
                  <a:cubicBezTo>
                    <a:pt x="166" y="466"/>
                    <a:pt x="146" y="466"/>
                    <a:pt x="126" y="466"/>
                  </a:cubicBezTo>
                  <a:cubicBezTo>
                    <a:pt x="109" y="466"/>
                    <a:pt x="92" y="466"/>
                    <a:pt x="76" y="46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2984;p73">
              <a:extLst>
                <a:ext uri="{FF2B5EF4-FFF2-40B4-BE49-F238E27FC236}">
                  <a16:creationId xmlns:a16="http://schemas.microsoft.com/office/drawing/2014/main" id="{B70BB2C2-81F5-490D-89C5-06C2F0FCAB03}"/>
                </a:ext>
              </a:extLst>
            </p:cNvPr>
            <p:cNvSpPr/>
            <p:nvPr/>
          </p:nvSpPr>
          <p:spPr>
            <a:xfrm>
              <a:off x="6388783" y="2858701"/>
              <a:ext cx="15800" cy="92200"/>
            </a:xfrm>
            <a:custGeom>
              <a:avLst/>
              <a:gdLst/>
              <a:ahLst/>
              <a:cxnLst/>
              <a:rect l="l" t="t" r="r" b="b"/>
              <a:pathLst>
                <a:path w="39" h="217" extrusionOk="0">
                  <a:moveTo>
                    <a:pt x="30" y="4"/>
                  </a:moveTo>
                  <a:cubicBezTo>
                    <a:pt x="15" y="73"/>
                    <a:pt x="5" y="143"/>
                    <a:pt x="0" y="214"/>
                  </a:cubicBezTo>
                  <a:cubicBezTo>
                    <a:pt x="0" y="217"/>
                    <a:pt x="8" y="217"/>
                    <a:pt x="9" y="214"/>
                  </a:cubicBezTo>
                  <a:cubicBezTo>
                    <a:pt x="14" y="143"/>
                    <a:pt x="23" y="73"/>
                    <a:pt x="38" y="4"/>
                  </a:cubicBezTo>
                  <a:cubicBezTo>
                    <a:pt x="39" y="1"/>
                    <a:pt x="31" y="0"/>
                    <a:pt x="3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2985;p73">
              <a:extLst>
                <a:ext uri="{FF2B5EF4-FFF2-40B4-BE49-F238E27FC236}">
                  <a16:creationId xmlns:a16="http://schemas.microsoft.com/office/drawing/2014/main" id="{E192C0EB-20B5-44AA-875B-F7C25C4520AE}"/>
                </a:ext>
              </a:extLst>
            </p:cNvPr>
            <p:cNvSpPr/>
            <p:nvPr/>
          </p:nvSpPr>
          <p:spPr>
            <a:xfrm>
              <a:off x="6470466" y="2697970"/>
              <a:ext cx="166130" cy="101478"/>
            </a:xfrm>
            <a:custGeom>
              <a:avLst/>
              <a:gdLst/>
              <a:ahLst/>
              <a:cxnLst/>
              <a:rect l="l" t="t" r="r" b="b"/>
              <a:pathLst>
                <a:path w="391" h="237" extrusionOk="0">
                  <a:moveTo>
                    <a:pt x="391" y="14"/>
                  </a:moveTo>
                  <a:cubicBezTo>
                    <a:pt x="380" y="32"/>
                    <a:pt x="369" y="50"/>
                    <a:pt x="358" y="68"/>
                  </a:cubicBezTo>
                  <a:cubicBezTo>
                    <a:pt x="334" y="104"/>
                    <a:pt x="309" y="139"/>
                    <a:pt x="283" y="172"/>
                  </a:cubicBezTo>
                  <a:cubicBezTo>
                    <a:pt x="261" y="200"/>
                    <a:pt x="236" y="233"/>
                    <a:pt x="198" y="237"/>
                  </a:cubicBezTo>
                  <a:cubicBezTo>
                    <a:pt x="197" y="237"/>
                    <a:pt x="193" y="237"/>
                    <a:pt x="193" y="235"/>
                  </a:cubicBezTo>
                  <a:cubicBezTo>
                    <a:pt x="193" y="235"/>
                    <a:pt x="193" y="235"/>
                    <a:pt x="193" y="235"/>
                  </a:cubicBezTo>
                  <a:cubicBezTo>
                    <a:pt x="173" y="224"/>
                    <a:pt x="155" y="212"/>
                    <a:pt x="138" y="198"/>
                  </a:cubicBezTo>
                  <a:cubicBezTo>
                    <a:pt x="76" y="146"/>
                    <a:pt x="33" y="76"/>
                    <a:pt x="0" y="3"/>
                  </a:cubicBezTo>
                  <a:cubicBezTo>
                    <a:pt x="2" y="2"/>
                    <a:pt x="5" y="1"/>
                    <a:pt x="7" y="0"/>
                  </a:cubicBezTo>
                  <a:cubicBezTo>
                    <a:pt x="15" y="18"/>
                    <a:pt x="24" y="37"/>
                    <a:pt x="34" y="55"/>
                  </a:cubicBezTo>
                  <a:cubicBezTo>
                    <a:pt x="73" y="126"/>
                    <a:pt x="127" y="192"/>
                    <a:pt x="199" y="232"/>
                  </a:cubicBezTo>
                  <a:cubicBezTo>
                    <a:pt x="218" y="229"/>
                    <a:pt x="234" y="217"/>
                    <a:pt x="247" y="203"/>
                  </a:cubicBezTo>
                  <a:cubicBezTo>
                    <a:pt x="260" y="190"/>
                    <a:pt x="272" y="174"/>
                    <a:pt x="284" y="159"/>
                  </a:cubicBezTo>
                  <a:cubicBezTo>
                    <a:pt x="297" y="143"/>
                    <a:pt x="309" y="126"/>
                    <a:pt x="321" y="109"/>
                  </a:cubicBezTo>
                  <a:cubicBezTo>
                    <a:pt x="344" y="77"/>
                    <a:pt x="365" y="44"/>
                    <a:pt x="384" y="10"/>
                  </a:cubicBezTo>
                  <a:cubicBezTo>
                    <a:pt x="386" y="11"/>
                    <a:pt x="388" y="12"/>
                    <a:pt x="391"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2986;p73">
              <a:extLst>
                <a:ext uri="{FF2B5EF4-FFF2-40B4-BE49-F238E27FC236}">
                  <a16:creationId xmlns:a16="http://schemas.microsoft.com/office/drawing/2014/main" id="{1C26FF43-BFFD-4E29-9B28-A24EFF2DE679}"/>
                </a:ext>
              </a:extLst>
            </p:cNvPr>
            <p:cNvSpPr/>
            <p:nvPr/>
          </p:nvSpPr>
          <p:spPr>
            <a:xfrm>
              <a:off x="6440164" y="2674256"/>
              <a:ext cx="277025" cy="279574"/>
            </a:xfrm>
            <a:custGeom>
              <a:avLst/>
              <a:gdLst/>
              <a:ahLst/>
              <a:cxnLst/>
              <a:rect l="l" t="t" r="r" b="b"/>
              <a:pathLst>
                <a:path w="652" h="658" extrusionOk="0">
                  <a:moveTo>
                    <a:pt x="539" y="364"/>
                  </a:moveTo>
                  <a:cubicBezTo>
                    <a:pt x="504" y="358"/>
                    <a:pt x="469" y="366"/>
                    <a:pt x="439" y="384"/>
                  </a:cubicBezTo>
                  <a:cubicBezTo>
                    <a:pt x="427" y="391"/>
                    <a:pt x="417" y="399"/>
                    <a:pt x="407" y="409"/>
                  </a:cubicBezTo>
                  <a:cubicBezTo>
                    <a:pt x="412" y="383"/>
                    <a:pt x="420" y="357"/>
                    <a:pt x="435" y="335"/>
                  </a:cubicBezTo>
                  <a:cubicBezTo>
                    <a:pt x="448" y="314"/>
                    <a:pt x="468" y="296"/>
                    <a:pt x="492" y="287"/>
                  </a:cubicBezTo>
                  <a:cubicBezTo>
                    <a:pt x="492" y="288"/>
                    <a:pt x="494" y="289"/>
                    <a:pt x="495" y="289"/>
                  </a:cubicBezTo>
                  <a:cubicBezTo>
                    <a:pt x="542" y="306"/>
                    <a:pt x="577" y="346"/>
                    <a:pt x="598" y="391"/>
                  </a:cubicBezTo>
                  <a:cubicBezTo>
                    <a:pt x="581" y="377"/>
                    <a:pt x="561" y="368"/>
                    <a:pt x="539" y="364"/>
                  </a:cubicBezTo>
                  <a:close/>
                  <a:moveTo>
                    <a:pt x="651" y="573"/>
                  </a:moveTo>
                  <a:cubicBezTo>
                    <a:pt x="651" y="555"/>
                    <a:pt x="651" y="537"/>
                    <a:pt x="649" y="519"/>
                  </a:cubicBezTo>
                  <a:cubicBezTo>
                    <a:pt x="646" y="474"/>
                    <a:pt x="638" y="429"/>
                    <a:pt x="619" y="389"/>
                  </a:cubicBezTo>
                  <a:cubicBezTo>
                    <a:pt x="610" y="370"/>
                    <a:pt x="599" y="353"/>
                    <a:pt x="585" y="337"/>
                  </a:cubicBezTo>
                  <a:cubicBezTo>
                    <a:pt x="564" y="311"/>
                    <a:pt x="537" y="291"/>
                    <a:pt x="505" y="279"/>
                  </a:cubicBezTo>
                  <a:cubicBezTo>
                    <a:pt x="505" y="279"/>
                    <a:pt x="505" y="279"/>
                    <a:pt x="505" y="279"/>
                  </a:cubicBezTo>
                  <a:cubicBezTo>
                    <a:pt x="501" y="241"/>
                    <a:pt x="498" y="202"/>
                    <a:pt x="492" y="164"/>
                  </a:cubicBezTo>
                  <a:cubicBezTo>
                    <a:pt x="487" y="132"/>
                    <a:pt x="480" y="100"/>
                    <a:pt x="461" y="74"/>
                  </a:cubicBezTo>
                  <a:cubicBezTo>
                    <a:pt x="441" y="45"/>
                    <a:pt x="412" y="28"/>
                    <a:pt x="379" y="19"/>
                  </a:cubicBezTo>
                  <a:cubicBezTo>
                    <a:pt x="341" y="8"/>
                    <a:pt x="302" y="5"/>
                    <a:pt x="263" y="2"/>
                  </a:cubicBezTo>
                  <a:cubicBezTo>
                    <a:pt x="234" y="1"/>
                    <a:pt x="204" y="0"/>
                    <a:pt x="175" y="2"/>
                  </a:cubicBezTo>
                  <a:cubicBezTo>
                    <a:pt x="175" y="4"/>
                    <a:pt x="175" y="4"/>
                    <a:pt x="175" y="4"/>
                  </a:cubicBezTo>
                  <a:cubicBezTo>
                    <a:pt x="157" y="4"/>
                    <a:pt x="140" y="5"/>
                    <a:pt x="123" y="11"/>
                  </a:cubicBezTo>
                  <a:cubicBezTo>
                    <a:pt x="106" y="16"/>
                    <a:pt x="92" y="27"/>
                    <a:pt x="82" y="42"/>
                  </a:cubicBezTo>
                  <a:cubicBezTo>
                    <a:pt x="71" y="57"/>
                    <a:pt x="65" y="74"/>
                    <a:pt x="59" y="91"/>
                  </a:cubicBezTo>
                  <a:cubicBezTo>
                    <a:pt x="53" y="111"/>
                    <a:pt x="47" y="130"/>
                    <a:pt x="43" y="150"/>
                  </a:cubicBezTo>
                  <a:cubicBezTo>
                    <a:pt x="26" y="232"/>
                    <a:pt x="24" y="317"/>
                    <a:pt x="25" y="400"/>
                  </a:cubicBezTo>
                  <a:cubicBezTo>
                    <a:pt x="26" y="438"/>
                    <a:pt x="28" y="476"/>
                    <a:pt x="34" y="514"/>
                  </a:cubicBezTo>
                  <a:cubicBezTo>
                    <a:pt x="35" y="521"/>
                    <a:pt x="37" y="527"/>
                    <a:pt x="38" y="534"/>
                  </a:cubicBezTo>
                  <a:cubicBezTo>
                    <a:pt x="34" y="535"/>
                    <a:pt x="30" y="536"/>
                    <a:pt x="26" y="538"/>
                  </a:cubicBezTo>
                  <a:cubicBezTo>
                    <a:pt x="26" y="538"/>
                    <a:pt x="26" y="538"/>
                    <a:pt x="25" y="539"/>
                  </a:cubicBezTo>
                  <a:cubicBezTo>
                    <a:pt x="22" y="540"/>
                    <a:pt x="19" y="542"/>
                    <a:pt x="16" y="544"/>
                  </a:cubicBezTo>
                  <a:cubicBezTo>
                    <a:pt x="13" y="547"/>
                    <a:pt x="11" y="551"/>
                    <a:pt x="10" y="555"/>
                  </a:cubicBezTo>
                  <a:cubicBezTo>
                    <a:pt x="5" y="562"/>
                    <a:pt x="3" y="571"/>
                    <a:pt x="1" y="578"/>
                  </a:cubicBezTo>
                  <a:cubicBezTo>
                    <a:pt x="0" y="588"/>
                    <a:pt x="1" y="598"/>
                    <a:pt x="5" y="607"/>
                  </a:cubicBezTo>
                  <a:cubicBezTo>
                    <a:pt x="6" y="610"/>
                    <a:pt x="7" y="612"/>
                    <a:pt x="8" y="614"/>
                  </a:cubicBezTo>
                  <a:cubicBezTo>
                    <a:pt x="11" y="619"/>
                    <a:pt x="14" y="622"/>
                    <a:pt x="19" y="626"/>
                  </a:cubicBezTo>
                  <a:cubicBezTo>
                    <a:pt x="30" y="636"/>
                    <a:pt x="49" y="642"/>
                    <a:pt x="64" y="640"/>
                  </a:cubicBezTo>
                  <a:cubicBezTo>
                    <a:pt x="72" y="638"/>
                    <a:pt x="80" y="635"/>
                    <a:pt x="86" y="629"/>
                  </a:cubicBezTo>
                  <a:cubicBezTo>
                    <a:pt x="87" y="629"/>
                    <a:pt x="87" y="629"/>
                    <a:pt x="87" y="628"/>
                  </a:cubicBezTo>
                  <a:cubicBezTo>
                    <a:pt x="88" y="628"/>
                    <a:pt x="89" y="627"/>
                    <a:pt x="90" y="626"/>
                  </a:cubicBezTo>
                  <a:cubicBezTo>
                    <a:pt x="91" y="625"/>
                    <a:pt x="91" y="624"/>
                    <a:pt x="92" y="624"/>
                  </a:cubicBezTo>
                  <a:cubicBezTo>
                    <a:pt x="104" y="610"/>
                    <a:pt x="110" y="591"/>
                    <a:pt x="106" y="573"/>
                  </a:cubicBezTo>
                  <a:cubicBezTo>
                    <a:pt x="103" y="559"/>
                    <a:pt x="95" y="546"/>
                    <a:pt x="80" y="540"/>
                  </a:cubicBezTo>
                  <a:cubicBezTo>
                    <a:pt x="74" y="536"/>
                    <a:pt x="66" y="535"/>
                    <a:pt x="59" y="534"/>
                  </a:cubicBezTo>
                  <a:cubicBezTo>
                    <a:pt x="57" y="527"/>
                    <a:pt x="56" y="519"/>
                    <a:pt x="55" y="512"/>
                  </a:cubicBezTo>
                  <a:cubicBezTo>
                    <a:pt x="50" y="482"/>
                    <a:pt x="47" y="452"/>
                    <a:pt x="46" y="422"/>
                  </a:cubicBezTo>
                  <a:cubicBezTo>
                    <a:pt x="45" y="381"/>
                    <a:pt x="46" y="339"/>
                    <a:pt x="47" y="298"/>
                  </a:cubicBezTo>
                  <a:cubicBezTo>
                    <a:pt x="49" y="259"/>
                    <a:pt x="52" y="219"/>
                    <a:pt x="58" y="179"/>
                  </a:cubicBezTo>
                  <a:cubicBezTo>
                    <a:pt x="65" y="141"/>
                    <a:pt x="74" y="102"/>
                    <a:pt x="90" y="67"/>
                  </a:cubicBezTo>
                  <a:cubicBezTo>
                    <a:pt x="97" y="51"/>
                    <a:pt x="107" y="34"/>
                    <a:pt x="123" y="25"/>
                  </a:cubicBezTo>
                  <a:cubicBezTo>
                    <a:pt x="141" y="15"/>
                    <a:pt x="162" y="15"/>
                    <a:pt x="182" y="15"/>
                  </a:cubicBezTo>
                  <a:cubicBezTo>
                    <a:pt x="184" y="15"/>
                    <a:pt x="188" y="15"/>
                    <a:pt x="190" y="13"/>
                  </a:cubicBezTo>
                  <a:cubicBezTo>
                    <a:pt x="209" y="12"/>
                    <a:pt x="228" y="12"/>
                    <a:pt x="246" y="13"/>
                  </a:cubicBezTo>
                  <a:cubicBezTo>
                    <a:pt x="283" y="14"/>
                    <a:pt x="321" y="18"/>
                    <a:pt x="358" y="26"/>
                  </a:cubicBezTo>
                  <a:cubicBezTo>
                    <a:pt x="388" y="33"/>
                    <a:pt x="418" y="46"/>
                    <a:pt x="438" y="72"/>
                  </a:cubicBezTo>
                  <a:cubicBezTo>
                    <a:pt x="457" y="96"/>
                    <a:pt x="465" y="127"/>
                    <a:pt x="470" y="157"/>
                  </a:cubicBezTo>
                  <a:cubicBezTo>
                    <a:pt x="477" y="196"/>
                    <a:pt x="480" y="237"/>
                    <a:pt x="484" y="276"/>
                  </a:cubicBezTo>
                  <a:cubicBezTo>
                    <a:pt x="458" y="285"/>
                    <a:pt x="436" y="302"/>
                    <a:pt x="419" y="325"/>
                  </a:cubicBezTo>
                  <a:cubicBezTo>
                    <a:pt x="403" y="347"/>
                    <a:pt x="394" y="373"/>
                    <a:pt x="388" y="399"/>
                  </a:cubicBezTo>
                  <a:cubicBezTo>
                    <a:pt x="387" y="403"/>
                    <a:pt x="386" y="407"/>
                    <a:pt x="386" y="411"/>
                  </a:cubicBezTo>
                  <a:cubicBezTo>
                    <a:pt x="379" y="445"/>
                    <a:pt x="377" y="480"/>
                    <a:pt x="376" y="515"/>
                  </a:cubicBezTo>
                  <a:cubicBezTo>
                    <a:pt x="374" y="550"/>
                    <a:pt x="375" y="586"/>
                    <a:pt x="382" y="621"/>
                  </a:cubicBezTo>
                  <a:cubicBezTo>
                    <a:pt x="385" y="636"/>
                    <a:pt x="391" y="652"/>
                    <a:pt x="408" y="654"/>
                  </a:cubicBezTo>
                  <a:cubicBezTo>
                    <a:pt x="413" y="655"/>
                    <a:pt x="419" y="655"/>
                    <a:pt x="425" y="653"/>
                  </a:cubicBezTo>
                  <a:cubicBezTo>
                    <a:pt x="428" y="655"/>
                    <a:pt x="432" y="657"/>
                    <a:pt x="435" y="657"/>
                  </a:cubicBezTo>
                  <a:cubicBezTo>
                    <a:pt x="439" y="658"/>
                    <a:pt x="448" y="657"/>
                    <a:pt x="448" y="652"/>
                  </a:cubicBezTo>
                  <a:cubicBezTo>
                    <a:pt x="448" y="646"/>
                    <a:pt x="448" y="640"/>
                    <a:pt x="448" y="633"/>
                  </a:cubicBezTo>
                  <a:cubicBezTo>
                    <a:pt x="448" y="627"/>
                    <a:pt x="435" y="626"/>
                    <a:pt x="430" y="629"/>
                  </a:cubicBezTo>
                  <a:cubicBezTo>
                    <a:pt x="425" y="629"/>
                    <a:pt x="421" y="630"/>
                    <a:pt x="419" y="634"/>
                  </a:cubicBezTo>
                  <a:cubicBezTo>
                    <a:pt x="418" y="636"/>
                    <a:pt x="417" y="639"/>
                    <a:pt x="418" y="641"/>
                  </a:cubicBezTo>
                  <a:cubicBezTo>
                    <a:pt x="417" y="642"/>
                    <a:pt x="416" y="643"/>
                    <a:pt x="415" y="643"/>
                  </a:cubicBezTo>
                  <a:cubicBezTo>
                    <a:pt x="415" y="643"/>
                    <a:pt x="415" y="643"/>
                    <a:pt x="415" y="643"/>
                  </a:cubicBezTo>
                  <a:cubicBezTo>
                    <a:pt x="412" y="642"/>
                    <a:pt x="411" y="640"/>
                    <a:pt x="409" y="638"/>
                  </a:cubicBezTo>
                  <a:cubicBezTo>
                    <a:pt x="402" y="627"/>
                    <a:pt x="401" y="612"/>
                    <a:pt x="399" y="599"/>
                  </a:cubicBezTo>
                  <a:cubicBezTo>
                    <a:pt x="395" y="568"/>
                    <a:pt x="395" y="536"/>
                    <a:pt x="397" y="504"/>
                  </a:cubicBezTo>
                  <a:cubicBezTo>
                    <a:pt x="399" y="478"/>
                    <a:pt x="400" y="453"/>
                    <a:pt x="404" y="427"/>
                  </a:cubicBezTo>
                  <a:cubicBezTo>
                    <a:pt x="404" y="427"/>
                    <a:pt x="404" y="427"/>
                    <a:pt x="404" y="427"/>
                  </a:cubicBezTo>
                  <a:cubicBezTo>
                    <a:pt x="425" y="402"/>
                    <a:pt x="452" y="382"/>
                    <a:pt x="483" y="373"/>
                  </a:cubicBezTo>
                  <a:cubicBezTo>
                    <a:pt x="512" y="365"/>
                    <a:pt x="544" y="368"/>
                    <a:pt x="571" y="383"/>
                  </a:cubicBezTo>
                  <a:cubicBezTo>
                    <a:pt x="586" y="391"/>
                    <a:pt x="599" y="403"/>
                    <a:pt x="608" y="417"/>
                  </a:cubicBezTo>
                  <a:cubicBezTo>
                    <a:pt x="609" y="418"/>
                    <a:pt x="609" y="418"/>
                    <a:pt x="610" y="418"/>
                  </a:cubicBezTo>
                  <a:cubicBezTo>
                    <a:pt x="627" y="469"/>
                    <a:pt x="630" y="525"/>
                    <a:pt x="630" y="579"/>
                  </a:cubicBezTo>
                  <a:cubicBezTo>
                    <a:pt x="630" y="593"/>
                    <a:pt x="631" y="609"/>
                    <a:pt x="627" y="623"/>
                  </a:cubicBezTo>
                  <a:cubicBezTo>
                    <a:pt x="625" y="629"/>
                    <a:pt x="622" y="635"/>
                    <a:pt x="618" y="639"/>
                  </a:cubicBezTo>
                  <a:cubicBezTo>
                    <a:pt x="617" y="640"/>
                    <a:pt x="616" y="640"/>
                    <a:pt x="615" y="641"/>
                  </a:cubicBezTo>
                  <a:cubicBezTo>
                    <a:pt x="614" y="638"/>
                    <a:pt x="613" y="635"/>
                    <a:pt x="611" y="633"/>
                  </a:cubicBezTo>
                  <a:cubicBezTo>
                    <a:pt x="607" y="630"/>
                    <a:pt x="595" y="628"/>
                    <a:pt x="592" y="634"/>
                  </a:cubicBezTo>
                  <a:cubicBezTo>
                    <a:pt x="590" y="635"/>
                    <a:pt x="588" y="636"/>
                    <a:pt x="588" y="638"/>
                  </a:cubicBezTo>
                  <a:cubicBezTo>
                    <a:pt x="587" y="645"/>
                    <a:pt x="590" y="650"/>
                    <a:pt x="594" y="654"/>
                  </a:cubicBezTo>
                  <a:cubicBezTo>
                    <a:pt x="598" y="658"/>
                    <a:pt x="607" y="658"/>
                    <a:pt x="612" y="654"/>
                  </a:cubicBezTo>
                  <a:cubicBezTo>
                    <a:pt x="617" y="654"/>
                    <a:pt x="622" y="653"/>
                    <a:pt x="626" y="651"/>
                  </a:cubicBezTo>
                  <a:cubicBezTo>
                    <a:pt x="639" y="646"/>
                    <a:pt x="646" y="633"/>
                    <a:pt x="648" y="620"/>
                  </a:cubicBezTo>
                  <a:cubicBezTo>
                    <a:pt x="652" y="605"/>
                    <a:pt x="651" y="589"/>
                    <a:pt x="651" y="5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2987;p73">
              <a:extLst>
                <a:ext uri="{FF2B5EF4-FFF2-40B4-BE49-F238E27FC236}">
                  <a16:creationId xmlns:a16="http://schemas.microsoft.com/office/drawing/2014/main" id="{E47AA13D-4E1D-4D24-B803-C00BEB92187D}"/>
                </a:ext>
              </a:extLst>
            </p:cNvPr>
            <p:cNvSpPr/>
            <p:nvPr/>
          </p:nvSpPr>
          <p:spPr>
            <a:xfrm>
              <a:off x="6440164" y="2892955"/>
              <a:ext cx="46013" cy="55235"/>
            </a:xfrm>
            <a:custGeom>
              <a:avLst/>
              <a:gdLst/>
              <a:ahLst/>
              <a:cxnLst/>
              <a:rect l="l" t="t" r="r" b="b"/>
              <a:pathLst>
                <a:path w="110" h="130" extrusionOk="0">
                  <a:moveTo>
                    <a:pt x="92" y="112"/>
                  </a:moveTo>
                  <a:cubicBezTo>
                    <a:pt x="91" y="112"/>
                    <a:pt x="91" y="113"/>
                    <a:pt x="90" y="114"/>
                  </a:cubicBezTo>
                  <a:cubicBezTo>
                    <a:pt x="89" y="115"/>
                    <a:pt x="88" y="116"/>
                    <a:pt x="87" y="116"/>
                  </a:cubicBezTo>
                  <a:cubicBezTo>
                    <a:pt x="87" y="117"/>
                    <a:pt x="87" y="117"/>
                    <a:pt x="86" y="117"/>
                  </a:cubicBezTo>
                  <a:cubicBezTo>
                    <a:pt x="80" y="123"/>
                    <a:pt x="72" y="126"/>
                    <a:pt x="64" y="128"/>
                  </a:cubicBezTo>
                  <a:cubicBezTo>
                    <a:pt x="49" y="130"/>
                    <a:pt x="30" y="124"/>
                    <a:pt x="19" y="114"/>
                  </a:cubicBezTo>
                  <a:cubicBezTo>
                    <a:pt x="14" y="110"/>
                    <a:pt x="11" y="107"/>
                    <a:pt x="8" y="102"/>
                  </a:cubicBezTo>
                  <a:cubicBezTo>
                    <a:pt x="7" y="100"/>
                    <a:pt x="6" y="98"/>
                    <a:pt x="5" y="95"/>
                  </a:cubicBezTo>
                  <a:cubicBezTo>
                    <a:pt x="1" y="86"/>
                    <a:pt x="0" y="76"/>
                    <a:pt x="1" y="66"/>
                  </a:cubicBezTo>
                  <a:cubicBezTo>
                    <a:pt x="3" y="59"/>
                    <a:pt x="5" y="50"/>
                    <a:pt x="10" y="43"/>
                  </a:cubicBezTo>
                  <a:cubicBezTo>
                    <a:pt x="11" y="39"/>
                    <a:pt x="13" y="35"/>
                    <a:pt x="16" y="32"/>
                  </a:cubicBezTo>
                  <a:cubicBezTo>
                    <a:pt x="19" y="30"/>
                    <a:pt x="22" y="28"/>
                    <a:pt x="25" y="27"/>
                  </a:cubicBezTo>
                  <a:cubicBezTo>
                    <a:pt x="26" y="26"/>
                    <a:pt x="26" y="26"/>
                    <a:pt x="26" y="26"/>
                  </a:cubicBezTo>
                  <a:cubicBezTo>
                    <a:pt x="30" y="24"/>
                    <a:pt x="34" y="23"/>
                    <a:pt x="38" y="22"/>
                  </a:cubicBezTo>
                  <a:cubicBezTo>
                    <a:pt x="37" y="15"/>
                    <a:pt x="35" y="9"/>
                    <a:pt x="34" y="2"/>
                  </a:cubicBezTo>
                  <a:cubicBezTo>
                    <a:pt x="41" y="1"/>
                    <a:pt x="48" y="0"/>
                    <a:pt x="55" y="0"/>
                  </a:cubicBezTo>
                  <a:cubicBezTo>
                    <a:pt x="56" y="7"/>
                    <a:pt x="57" y="15"/>
                    <a:pt x="59" y="22"/>
                  </a:cubicBezTo>
                  <a:cubicBezTo>
                    <a:pt x="66" y="23"/>
                    <a:pt x="74" y="24"/>
                    <a:pt x="80" y="28"/>
                  </a:cubicBezTo>
                  <a:cubicBezTo>
                    <a:pt x="95" y="34"/>
                    <a:pt x="103" y="47"/>
                    <a:pt x="106" y="61"/>
                  </a:cubicBezTo>
                  <a:cubicBezTo>
                    <a:pt x="110" y="79"/>
                    <a:pt x="104" y="98"/>
                    <a:pt x="92" y="112"/>
                  </a:cubicBezTo>
                  <a:close/>
                </a:path>
              </a:pathLst>
            </a:custGeom>
            <a:solidFill>
              <a:srgbClr val="D9E3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2988;p73">
              <a:extLst>
                <a:ext uri="{FF2B5EF4-FFF2-40B4-BE49-F238E27FC236}">
                  <a16:creationId xmlns:a16="http://schemas.microsoft.com/office/drawing/2014/main" id="{E0E920C6-1B88-4553-A6DF-D1D6FBBE50F4}"/>
                </a:ext>
              </a:extLst>
            </p:cNvPr>
            <p:cNvSpPr/>
            <p:nvPr/>
          </p:nvSpPr>
          <p:spPr>
            <a:xfrm>
              <a:off x="6598261" y="2823130"/>
              <a:ext cx="118118" cy="131714"/>
            </a:xfrm>
            <a:custGeom>
              <a:avLst/>
              <a:gdLst/>
              <a:ahLst/>
              <a:cxnLst/>
              <a:rect l="l" t="t" r="r" b="b"/>
              <a:pathLst>
                <a:path w="278" h="310" extrusionOk="0">
                  <a:moveTo>
                    <a:pt x="274" y="272"/>
                  </a:moveTo>
                  <a:cubicBezTo>
                    <a:pt x="272" y="285"/>
                    <a:pt x="265" y="298"/>
                    <a:pt x="252" y="303"/>
                  </a:cubicBezTo>
                  <a:cubicBezTo>
                    <a:pt x="248" y="305"/>
                    <a:pt x="243" y="306"/>
                    <a:pt x="238" y="306"/>
                  </a:cubicBezTo>
                  <a:cubicBezTo>
                    <a:pt x="233" y="310"/>
                    <a:pt x="224" y="310"/>
                    <a:pt x="220" y="306"/>
                  </a:cubicBezTo>
                  <a:cubicBezTo>
                    <a:pt x="216" y="302"/>
                    <a:pt x="213" y="297"/>
                    <a:pt x="214" y="290"/>
                  </a:cubicBezTo>
                  <a:cubicBezTo>
                    <a:pt x="214" y="288"/>
                    <a:pt x="216" y="287"/>
                    <a:pt x="218" y="286"/>
                  </a:cubicBezTo>
                  <a:cubicBezTo>
                    <a:pt x="221" y="280"/>
                    <a:pt x="233" y="282"/>
                    <a:pt x="237" y="285"/>
                  </a:cubicBezTo>
                  <a:cubicBezTo>
                    <a:pt x="239" y="287"/>
                    <a:pt x="240" y="290"/>
                    <a:pt x="241" y="293"/>
                  </a:cubicBezTo>
                  <a:cubicBezTo>
                    <a:pt x="242" y="292"/>
                    <a:pt x="243" y="292"/>
                    <a:pt x="244" y="291"/>
                  </a:cubicBezTo>
                  <a:cubicBezTo>
                    <a:pt x="248" y="287"/>
                    <a:pt x="251" y="281"/>
                    <a:pt x="253" y="275"/>
                  </a:cubicBezTo>
                  <a:cubicBezTo>
                    <a:pt x="257" y="261"/>
                    <a:pt x="256" y="245"/>
                    <a:pt x="256" y="231"/>
                  </a:cubicBezTo>
                  <a:cubicBezTo>
                    <a:pt x="256" y="177"/>
                    <a:pt x="253" y="121"/>
                    <a:pt x="236" y="70"/>
                  </a:cubicBezTo>
                  <a:cubicBezTo>
                    <a:pt x="235" y="70"/>
                    <a:pt x="235" y="70"/>
                    <a:pt x="234" y="69"/>
                  </a:cubicBezTo>
                  <a:cubicBezTo>
                    <a:pt x="225" y="55"/>
                    <a:pt x="212" y="43"/>
                    <a:pt x="197" y="35"/>
                  </a:cubicBezTo>
                  <a:cubicBezTo>
                    <a:pt x="170" y="20"/>
                    <a:pt x="138" y="17"/>
                    <a:pt x="109" y="25"/>
                  </a:cubicBezTo>
                  <a:cubicBezTo>
                    <a:pt x="78" y="34"/>
                    <a:pt x="51" y="54"/>
                    <a:pt x="30" y="79"/>
                  </a:cubicBezTo>
                  <a:cubicBezTo>
                    <a:pt x="30" y="79"/>
                    <a:pt x="30" y="79"/>
                    <a:pt x="30" y="79"/>
                  </a:cubicBezTo>
                  <a:cubicBezTo>
                    <a:pt x="26" y="105"/>
                    <a:pt x="25" y="130"/>
                    <a:pt x="23" y="156"/>
                  </a:cubicBezTo>
                  <a:cubicBezTo>
                    <a:pt x="21" y="188"/>
                    <a:pt x="21" y="220"/>
                    <a:pt x="25" y="251"/>
                  </a:cubicBezTo>
                  <a:cubicBezTo>
                    <a:pt x="27" y="264"/>
                    <a:pt x="28" y="279"/>
                    <a:pt x="35" y="290"/>
                  </a:cubicBezTo>
                  <a:cubicBezTo>
                    <a:pt x="37" y="292"/>
                    <a:pt x="38" y="294"/>
                    <a:pt x="41" y="295"/>
                  </a:cubicBezTo>
                  <a:cubicBezTo>
                    <a:pt x="41" y="295"/>
                    <a:pt x="41" y="295"/>
                    <a:pt x="41" y="295"/>
                  </a:cubicBezTo>
                  <a:cubicBezTo>
                    <a:pt x="42" y="295"/>
                    <a:pt x="43" y="294"/>
                    <a:pt x="44" y="293"/>
                  </a:cubicBezTo>
                  <a:cubicBezTo>
                    <a:pt x="43" y="291"/>
                    <a:pt x="44" y="288"/>
                    <a:pt x="45" y="286"/>
                  </a:cubicBezTo>
                  <a:cubicBezTo>
                    <a:pt x="47" y="282"/>
                    <a:pt x="51" y="281"/>
                    <a:pt x="56" y="281"/>
                  </a:cubicBezTo>
                  <a:cubicBezTo>
                    <a:pt x="61" y="278"/>
                    <a:pt x="74" y="279"/>
                    <a:pt x="74" y="285"/>
                  </a:cubicBezTo>
                  <a:cubicBezTo>
                    <a:pt x="74" y="292"/>
                    <a:pt x="74" y="298"/>
                    <a:pt x="74" y="304"/>
                  </a:cubicBezTo>
                  <a:cubicBezTo>
                    <a:pt x="74" y="309"/>
                    <a:pt x="65" y="310"/>
                    <a:pt x="61" y="309"/>
                  </a:cubicBezTo>
                  <a:cubicBezTo>
                    <a:pt x="58" y="309"/>
                    <a:pt x="54" y="307"/>
                    <a:pt x="51" y="305"/>
                  </a:cubicBezTo>
                  <a:cubicBezTo>
                    <a:pt x="45" y="307"/>
                    <a:pt x="39" y="307"/>
                    <a:pt x="34" y="306"/>
                  </a:cubicBezTo>
                  <a:cubicBezTo>
                    <a:pt x="17" y="304"/>
                    <a:pt x="11" y="288"/>
                    <a:pt x="8" y="273"/>
                  </a:cubicBezTo>
                  <a:cubicBezTo>
                    <a:pt x="1" y="238"/>
                    <a:pt x="0" y="202"/>
                    <a:pt x="2" y="167"/>
                  </a:cubicBezTo>
                  <a:cubicBezTo>
                    <a:pt x="3" y="132"/>
                    <a:pt x="5" y="97"/>
                    <a:pt x="12" y="63"/>
                  </a:cubicBezTo>
                  <a:cubicBezTo>
                    <a:pt x="12" y="59"/>
                    <a:pt x="13" y="55"/>
                    <a:pt x="14" y="51"/>
                  </a:cubicBezTo>
                  <a:cubicBezTo>
                    <a:pt x="57" y="17"/>
                    <a:pt x="121" y="0"/>
                    <a:pt x="171" y="11"/>
                  </a:cubicBezTo>
                  <a:cubicBezTo>
                    <a:pt x="197" y="16"/>
                    <a:pt x="221" y="28"/>
                    <a:pt x="245" y="41"/>
                  </a:cubicBezTo>
                  <a:cubicBezTo>
                    <a:pt x="264" y="81"/>
                    <a:pt x="272" y="126"/>
                    <a:pt x="275" y="171"/>
                  </a:cubicBezTo>
                  <a:cubicBezTo>
                    <a:pt x="277" y="189"/>
                    <a:pt x="277" y="207"/>
                    <a:pt x="277" y="225"/>
                  </a:cubicBezTo>
                  <a:cubicBezTo>
                    <a:pt x="277" y="241"/>
                    <a:pt x="278" y="257"/>
                    <a:pt x="274" y="272"/>
                  </a:cubicBezTo>
                  <a:close/>
                </a:path>
              </a:pathLst>
            </a:custGeom>
            <a:solidFill>
              <a:srgbClr val="D9E3F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2989;p73">
              <a:extLst>
                <a:ext uri="{FF2B5EF4-FFF2-40B4-BE49-F238E27FC236}">
                  <a16:creationId xmlns:a16="http://schemas.microsoft.com/office/drawing/2014/main" id="{BCDF02EC-9511-467F-B13D-F27BD5A11298}"/>
                </a:ext>
              </a:extLst>
            </p:cNvPr>
            <p:cNvSpPr/>
            <p:nvPr/>
          </p:nvSpPr>
          <p:spPr>
            <a:xfrm>
              <a:off x="6488911" y="2596525"/>
              <a:ext cx="127320" cy="129165"/>
            </a:xfrm>
            <a:custGeom>
              <a:avLst/>
              <a:gdLst/>
              <a:ahLst/>
              <a:cxnLst/>
              <a:rect l="l" t="t" r="r" b="b"/>
              <a:pathLst>
                <a:path w="302" h="304" extrusionOk="0">
                  <a:moveTo>
                    <a:pt x="256" y="282"/>
                  </a:moveTo>
                  <a:cubicBezTo>
                    <a:pt x="244" y="287"/>
                    <a:pt x="231" y="290"/>
                    <a:pt x="218" y="292"/>
                  </a:cubicBezTo>
                  <a:cubicBezTo>
                    <a:pt x="165" y="302"/>
                    <a:pt x="109" y="304"/>
                    <a:pt x="58" y="285"/>
                  </a:cubicBezTo>
                  <a:cubicBezTo>
                    <a:pt x="33" y="276"/>
                    <a:pt x="8" y="259"/>
                    <a:pt x="3" y="234"/>
                  </a:cubicBezTo>
                  <a:cubicBezTo>
                    <a:pt x="0" y="223"/>
                    <a:pt x="2" y="211"/>
                    <a:pt x="3" y="200"/>
                  </a:cubicBezTo>
                  <a:cubicBezTo>
                    <a:pt x="7" y="170"/>
                    <a:pt x="15" y="139"/>
                    <a:pt x="18" y="109"/>
                  </a:cubicBezTo>
                  <a:cubicBezTo>
                    <a:pt x="20" y="83"/>
                    <a:pt x="23" y="57"/>
                    <a:pt x="26" y="31"/>
                  </a:cubicBezTo>
                  <a:cubicBezTo>
                    <a:pt x="27" y="26"/>
                    <a:pt x="27" y="21"/>
                    <a:pt x="30" y="16"/>
                  </a:cubicBezTo>
                  <a:cubicBezTo>
                    <a:pt x="35" y="9"/>
                    <a:pt x="45" y="6"/>
                    <a:pt x="54" y="5"/>
                  </a:cubicBezTo>
                  <a:cubicBezTo>
                    <a:pt x="69" y="2"/>
                    <a:pt x="84" y="0"/>
                    <a:pt x="98" y="4"/>
                  </a:cubicBezTo>
                  <a:cubicBezTo>
                    <a:pt x="112" y="8"/>
                    <a:pt x="123" y="18"/>
                    <a:pt x="137" y="24"/>
                  </a:cubicBezTo>
                  <a:cubicBezTo>
                    <a:pt x="152" y="29"/>
                    <a:pt x="171" y="27"/>
                    <a:pt x="187" y="31"/>
                  </a:cubicBezTo>
                  <a:cubicBezTo>
                    <a:pt x="190" y="32"/>
                    <a:pt x="192" y="32"/>
                    <a:pt x="195" y="33"/>
                  </a:cubicBezTo>
                  <a:cubicBezTo>
                    <a:pt x="221" y="41"/>
                    <a:pt x="247" y="46"/>
                    <a:pt x="267" y="65"/>
                  </a:cubicBezTo>
                  <a:cubicBezTo>
                    <a:pt x="274" y="72"/>
                    <a:pt x="279" y="79"/>
                    <a:pt x="282" y="88"/>
                  </a:cubicBezTo>
                  <a:cubicBezTo>
                    <a:pt x="283" y="94"/>
                    <a:pt x="283" y="100"/>
                    <a:pt x="283" y="107"/>
                  </a:cubicBezTo>
                  <a:cubicBezTo>
                    <a:pt x="282" y="128"/>
                    <a:pt x="280" y="149"/>
                    <a:pt x="279" y="170"/>
                  </a:cubicBezTo>
                  <a:cubicBezTo>
                    <a:pt x="277" y="204"/>
                    <a:pt x="302" y="245"/>
                    <a:pt x="273" y="271"/>
                  </a:cubicBezTo>
                  <a:cubicBezTo>
                    <a:pt x="268" y="276"/>
                    <a:pt x="262" y="279"/>
                    <a:pt x="256" y="282"/>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2990;p73">
              <a:extLst>
                <a:ext uri="{FF2B5EF4-FFF2-40B4-BE49-F238E27FC236}">
                  <a16:creationId xmlns:a16="http://schemas.microsoft.com/office/drawing/2014/main" id="{49F66F84-A602-45C5-9F31-9E3A4818731A}"/>
                </a:ext>
              </a:extLst>
            </p:cNvPr>
            <p:cNvSpPr/>
            <p:nvPr/>
          </p:nvSpPr>
          <p:spPr>
            <a:xfrm>
              <a:off x="6513943" y="2609700"/>
              <a:ext cx="95174" cy="80497"/>
            </a:xfrm>
            <a:custGeom>
              <a:avLst/>
              <a:gdLst/>
              <a:ahLst/>
              <a:cxnLst/>
              <a:rect l="l" t="t" r="r" b="b"/>
              <a:pathLst>
                <a:path w="224" h="188" extrusionOk="0">
                  <a:moveTo>
                    <a:pt x="224" y="76"/>
                  </a:moveTo>
                  <a:cubicBezTo>
                    <a:pt x="223" y="97"/>
                    <a:pt x="221" y="118"/>
                    <a:pt x="220" y="139"/>
                  </a:cubicBezTo>
                  <a:cubicBezTo>
                    <a:pt x="213" y="147"/>
                    <a:pt x="205" y="153"/>
                    <a:pt x="197" y="158"/>
                  </a:cubicBezTo>
                  <a:cubicBezTo>
                    <a:pt x="144" y="188"/>
                    <a:pt x="80" y="182"/>
                    <a:pt x="37" y="139"/>
                  </a:cubicBezTo>
                  <a:cubicBezTo>
                    <a:pt x="11" y="112"/>
                    <a:pt x="0" y="67"/>
                    <a:pt x="17" y="31"/>
                  </a:cubicBezTo>
                  <a:cubicBezTo>
                    <a:pt x="17" y="31"/>
                    <a:pt x="17" y="30"/>
                    <a:pt x="17" y="30"/>
                  </a:cubicBezTo>
                  <a:cubicBezTo>
                    <a:pt x="28" y="7"/>
                    <a:pt x="61" y="5"/>
                    <a:pt x="81" y="2"/>
                  </a:cubicBezTo>
                  <a:cubicBezTo>
                    <a:pt x="96" y="0"/>
                    <a:pt x="112" y="0"/>
                    <a:pt x="128" y="0"/>
                  </a:cubicBezTo>
                  <a:cubicBezTo>
                    <a:pt x="131" y="1"/>
                    <a:pt x="133" y="1"/>
                    <a:pt x="136" y="2"/>
                  </a:cubicBezTo>
                  <a:cubicBezTo>
                    <a:pt x="162" y="10"/>
                    <a:pt x="188" y="15"/>
                    <a:pt x="208" y="34"/>
                  </a:cubicBezTo>
                  <a:cubicBezTo>
                    <a:pt x="215" y="41"/>
                    <a:pt x="220" y="48"/>
                    <a:pt x="223" y="57"/>
                  </a:cubicBezTo>
                  <a:cubicBezTo>
                    <a:pt x="224" y="63"/>
                    <a:pt x="224" y="69"/>
                    <a:pt x="224" y="7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2991;p73">
              <a:extLst>
                <a:ext uri="{FF2B5EF4-FFF2-40B4-BE49-F238E27FC236}">
                  <a16:creationId xmlns:a16="http://schemas.microsoft.com/office/drawing/2014/main" id="{58B12EAD-070F-4141-BA80-61A6724D508E}"/>
                </a:ext>
              </a:extLst>
            </p:cNvPr>
            <p:cNvSpPr/>
            <p:nvPr/>
          </p:nvSpPr>
          <p:spPr>
            <a:xfrm>
              <a:off x="6483641" y="2431842"/>
              <a:ext cx="163156" cy="243459"/>
            </a:xfrm>
            <a:custGeom>
              <a:avLst/>
              <a:gdLst/>
              <a:ahLst/>
              <a:cxnLst/>
              <a:rect l="l" t="t" r="r" b="b"/>
              <a:pathLst>
                <a:path w="384" h="573" extrusionOk="0">
                  <a:moveTo>
                    <a:pt x="1" y="259"/>
                  </a:moveTo>
                  <a:cubicBezTo>
                    <a:pt x="0" y="235"/>
                    <a:pt x="3" y="212"/>
                    <a:pt x="3" y="188"/>
                  </a:cubicBezTo>
                  <a:cubicBezTo>
                    <a:pt x="3" y="146"/>
                    <a:pt x="25" y="100"/>
                    <a:pt x="49" y="68"/>
                  </a:cubicBezTo>
                  <a:cubicBezTo>
                    <a:pt x="51" y="65"/>
                    <a:pt x="53" y="62"/>
                    <a:pt x="56" y="59"/>
                  </a:cubicBezTo>
                  <a:cubicBezTo>
                    <a:pt x="74" y="37"/>
                    <a:pt x="101" y="18"/>
                    <a:pt x="128" y="9"/>
                  </a:cubicBezTo>
                  <a:cubicBezTo>
                    <a:pt x="161" y="0"/>
                    <a:pt x="201" y="8"/>
                    <a:pt x="234" y="15"/>
                  </a:cubicBezTo>
                  <a:cubicBezTo>
                    <a:pt x="260" y="21"/>
                    <a:pt x="286" y="29"/>
                    <a:pt x="309" y="42"/>
                  </a:cubicBezTo>
                  <a:cubicBezTo>
                    <a:pt x="332" y="56"/>
                    <a:pt x="353" y="74"/>
                    <a:pt x="365" y="98"/>
                  </a:cubicBezTo>
                  <a:cubicBezTo>
                    <a:pt x="372" y="112"/>
                    <a:pt x="376" y="127"/>
                    <a:pt x="378" y="143"/>
                  </a:cubicBezTo>
                  <a:cubicBezTo>
                    <a:pt x="381" y="161"/>
                    <a:pt x="381" y="179"/>
                    <a:pt x="382" y="197"/>
                  </a:cubicBezTo>
                  <a:cubicBezTo>
                    <a:pt x="383" y="212"/>
                    <a:pt x="383" y="226"/>
                    <a:pt x="383" y="241"/>
                  </a:cubicBezTo>
                  <a:cubicBezTo>
                    <a:pt x="384" y="254"/>
                    <a:pt x="381" y="267"/>
                    <a:pt x="380" y="280"/>
                  </a:cubicBezTo>
                  <a:cubicBezTo>
                    <a:pt x="374" y="335"/>
                    <a:pt x="371" y="391"/>
                    <a:pt x="356" y="445"/>
                  </a:cubicBezTo>
                  <a:cubicBezTo>
                    <a:pt x="347" y="473"/>
                    <a:pt x="336" y="493"/>
                    <a:pt x="318" y="516"/>
                  </a:cubicBezTo>
                  <a:cubicBezTo>
                    <a:pt x="299" y="538"/>
                    <a:pt x="266" y="554"/>
                    <a:pt x="238" y="562"/>
                  </a:cubicBezTo>
                  <a:cubicBezTo>
                    <a:pt x="200" y="573"/>
                    <a:pt x="151" y="567"/>
                    <a:pt x="119" y="544"/>
                  </a:cubicBezTo>
                  <a:cubicBezTo>
                    <a:pt x="111" y="538"/>
                    <a:pt x="104" y="530"/>
                    <a:pt x="97" y="522"/>
                  </a:cubicBezTo>
                  <a:cubicBezTo>
                    <a:pt x="75" y="495"/>
                    <a:pt x="56" y="465"/>
                    <a:pt x="42" y="433"/>
                  </a:cubicBezTo>
                  <a:cubicBezTo>
                    <a:pt x="35" y="417"/>
                    <a:pt x="29" y="400"/>
                    <a:pt x="25" y="383"/>
                  </a:cubicBezTo>
                  <a:cubicBezTo>
                    <a:pt x="21" y="369"/>
                    <a:pt x="15" y="354"/>
                    <a:pt x="12" y="339"/>
                  </a:cubicBezTo>
                  <a:cubicBezTo>
                    <a:pt x="7" y="314"/>
                    <a:pt x="3" y="289"/>
                    <a:pt x="1" y="263"/>
                  </a:cubicBezTo>
                  <a:cubicBezTo>
                    <a:pt x="1" y="262"/>
                    <a:pt x="1" y="260"/>
                    <a:pt x="1" y="259"/>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992;p73">
              <a:extLst>
                <a:ext uri="{FF2B5EF4-FFF2-40B4-BE49-F238E27FC236}">
                  <a16:creationId xmlns:a16="http://schemas.microsoft.com/office/drawing/2014/main" id="{A02CF47D-8AE2-4441-A164-6B4DCC86D278}"/>
                </a:ext>
              </a:extLst>
            </p:cNvPr>
            <p:cNvSpPr/>
            <p:nvPr/>
          </p:nvSpPr>
          <p:spPr>
            <a:xfrm>
              <a:off x="6463879" y="2425255"/>
              <a:ext cx="189074" cy="150409"/>
            </a:xfrm>
            <a:custGeom>
              <a:avLst/>
              <a:gdLst/>
              <a:ahLst/>
              <a:cxnLst/>
              <a:rect l="l" t="t" r="r" b="b"/>
              <a:pathLst>
                <a:path w="445" h="354" extrusionOk="0">
                  <a:moveTo>
                    <a:pt x="119" y="262"/>
                  </a:moveTo>
                  <a:cubicBezTo>
                    <a:pt x="119" y="252"/>
                    <a:pt x="120" y="242"/>
                    <a:pt x="123" y="232"/>
                  </a:cubicBezTo>
                  <a:cubicBezTo>
                    <a:pt x="130" y="212"/>
                    <a:pt x="150" y="197"/>
                    <a:pt x="171" y="195"/>
                  </a:cubicBezTo>
                  <a:cubicBezTo>
                    <a:pt x="181" y="194"/>
                    <a:pt x="192" y="196"/>
                    <a:pt x="202" y="196"/>
                  </a:cubicBezTo>
                  <a:cubicBezTo>
                    <a:pt x="220" y="195"/>
                    <a:pt x="238" y="189"/>
                    <a:pt x="252" y="178"/>
                  </a:cubicBezTo>
                  <a:cubicBezTo>
                    <a:pt x="261" y="171"/>
                    <a:pt x="269" y="161"/>
                    <a:pt x="280" y="157"/>
                  </a:cubicBezTo>
                  <a:cubicBezTo>
                    <a:pt x="289" y="154"/>
                    <a:pt x="298" y="155"/>
                    <a:pt x="307" y="155"/>
                  </a:cubicBezTo>
                  <a:cubicBezTo>
                    <a:pt x="318" y="156"/>
                    <a:pt x="330" y="157"/>
                    <a:pt x="341" y="158"/>
                  </a:cubicBezTo>
                  <a:cubicBezTo>
                    <a:pt x="357" y="159"/>
                    <a:pt x="373" y="160"/>
                    <a:pt x="389" y="165"/>
                  </a:cubicBezTo>
                  <a:cubicBezTo>
                    <a:pt x="400" y="169"/>
                    <a:pt x="410" y="174"/>
                    <a:pt x="418" y="182"/>
                  </a:cubicBezTo>
                  <a:cubicBezTo>
                    <a:pt x="424" y="189"/>
                    <a:pt x="427" y="205"/>
                    <a:pt x="438" y="195"/>
                  </a:cubicBezTo>
                  <a:cubicBezTo>
                    <a:pt x="443" y="190"/>
                    <a:pt x="444" y="172"/>
                    <a:pt x="444" y="165"/>
                  </a:cubicBezTo>
                  <a:cubicBezTo>
                    <a:pt x="445" y="144"/>
                    <a:pt x="439" y="123"/>
                    <a:pt x="427" y="106"/>
                  </a:cubicBezTo>
                  <a:cubicBezTo>
                    <a:pt x="417" y="92"/>
                    <a:pt x="402" y="86"/>
                    <a:pt x="388" y="77"/>
                  </a:cubicBezTo>
                  <a:cubicBezTo>
                    <a:pt x="373" y="67"/>
                    <a:pt x="359" y="55"/>
                    <a:pt x="345" y="43"/>
                  </a:cubicBezTo>
                  <a:cubicBezTo>
                    <a:pt x="336" y="34"/>
                    <a:pt x="327" y="25"/>
                    <a:pt x="316" y="18"/>
                  </a:cubicBezTo>
                  <a:cubicBezTo>
                    <a:pt x="301" y="9"/>
                    <a:pt x="283" y="5"/>
                    <a:pt x="266" y="4"/>
                  </a:cubicBezTo>
                  <a:cubicBezTo>
                    <a:pt x="225" y="0"/>
                    <a:pt x="182" y="3"/>
                    <a:pt x="146" y="22"/>
                  </a:cubicBezTo>
                  <a:cubicBezTo>
                    <a:pt x="127" y="32"/>
                    <a:pt x="111" y="46"/>
                    <a:pt x="96" y="60"/>
                  </a:cubicBezTo>
                  <a:cubicBezTo>
                    <a:pt x="58" y="93"/>
                    <a:pt x="19" y="128"/>
                    <a:pt x="8" y="177"/>
                  </a:cubicBezTo>
                  <a:cubicBezTo>
                    <a:pt x="6" y="189"/>
                    <a:pt x="5" y="201"/>
                    <a:pt x="4" y="213"/>
                  </a:cubicBezTo>
                  <a:cubicBezTo>
                    <a:pt x="2" y="249"/>
                    <a:pt x="0" y="286"/>
                    <a:pt x="16" y="318"/>
                  </a:cubicBezTo>
                  <a:cubicBezTo>
                    <a:pt x="22" y="331"/>
                    <a:pt x="32" y="344"/>
                    <a:pt x="46" y="349"/>
                  </a:cubicBezTo>
                  <a:cubicBezTo>
                    <a:pt x="60" y="354"/>
                    <a:pt x="71" y="349"/>
                    <a:pt x="82" y="340"/>
                  </a:cubicBezTo>
                  <a:cubicBezTo>
                    <a:pt x="93" y="332"/>
                    <a:pt x="107" y="326"/>
                    <a:pt x="113" y="313"/>
                  </a:cubicBezTo>
                  <a:cubicBezTo>
                    <a:pt x="119" y="300"/>
                    <a:pt x="119" y="286"/>
                    <a:pt x="119" y="273"/>
                  </a:cubicBezTo>
                  <a:cubicBezTo>
                    <a:pt x="119" y="269"/>
                    <a:pt x="119" y="266"/>
                    <a:pt x="119" y="2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993;p73">
              <a:extLst>
                <a:ext uri="{FF2B5EF4-FFF2-40B4-BE49-F238E27FC236}">
                  <a16:creationId xmlns:a16="http://schemas.microsoft.com/office/drawing/2014/main" id="{A2BBFBFC-10B1-43B4-AC77-2E92CB561CCE}"/>
                </a:ext>
              </a:extLst>
            </p:cNvPr>
            <p:cNvSpPr/>
            <p:nvPr/>
          </p:nvSpPr>
          <p:spPr>
            <a:xfrm>
              <a:off x="6471784" y="2539874"/>
              <a:ext cx="43338" cy="72230"/>
            </a:xfrm>
            <a:custGeom>
              <a:avLst/>
              <a:gdLst/>
              <a:ahLst/>
              <a:cxnLst/>
              <a:rect l="l" t="t" r="r" b="b"/>
              <a:pathLst>
                <a:path w="102" h="170" extrusionOk="0">
                  <a:moveTo>
                    <a:pt x="61" y="29"/>
                  </a:moveTo>
                  <a:cubicBezTo>
                    <a:pt x="20" y="0"/>
                    <a:pt x="0" y="51"/>
                    <a:pt x="7" y="82"/>
                  </a:cubicBezTo>
                  <a:cubicBezTo>
                    <a:pt x="11" y="101"/>
                    <a:pt x="22" y="119"/>
                    <a:pt x="33" y="136"/>
                  </a:cubicBezTo>
                  <a:cubicBezTo>
                    <a:pt x="43" y="150"/>
                    <a:pt x="60" y="170"/>
                    <a:pt x="81" y="160"/>
                  </a:cubicBezTo>
                  <a:cubicBezTo>
                    <a:pt x="89" y="156"/>
                    <a:pt x="92" y="147"/>
                    <a:pt x="94" y="140"/>
                  </a:cubicBezTo>
                  <a:cubicBezTo>
                    <a:pt x="102" y="110"/>
                    <a:pt x="95" y="73"/>
                    <a:pt x="78" y="47"/>
                  </a:cubicBezTo>
                  <a:cubicBezTo>
                    <a:pt x="73" y="40"/>
                    <a:pt x="68" y="33"/>
                    <a:pt x="61" y="29"/>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994;p73">
              <a:extLst>
                <a:ext uri="{FF2B5EF4-FFF2-40B4-BE49-F238E27FC236}">
                  <a16:creationId xmlns:a16="http://schemas.microsoft.com/office/drawing/2014/main" id="{DDD4EC79-3FC4-4566-82BC-C0FC9D5E6782}"/>
                </a:ext>
              </a:extLst>
            </p:cNvPr>
            <p:cNvSpPr/>
            <p:nvPr/>
          </p:nvSpPr>
          <p:spPr>
            <a:xfrm>
              <a:off x="6595626" y="2533287"/>
              <a:ext cx="44689" cy="19696"/>
            </a:xfrm>
            <a:custGeom>
              <a:avLst/>
              <a:gdLst/>
              <a:ahLst/>
              <a:cxnLst/>
              <a:rect l="l" t="t" r="r" b="b"/>
              <a:pathLst>
                <a:path w="106" h="46" extrusionOk="0">
                  <a:moveTo>
                    <a:pt x="51" y="3"/>
                  </a:moveTo>
                  <a:cubicBezTo>
                    <a:pt x="65" y="7"/>
                    <a:pt x="77" y="14"/>
                    <a:pt x="87" y="24"/>
                  </a:cubicBezTo>
                  <a:cubicBezTo>
                    <a:pt x="92" y="29"/>
                    <a:pt x="97" y="34"/>
                    <a:pt x="100" y="39"/>
                  </a:cubicBezTo>
                  <a:cubicBezTo>
                    <a:pt x="106" y="46"/>
                    <a:pt x="98" y="44"/>
                    <a:pt x="94" y="42"/>
                  </a:cubicBezTo>
                  <a:cubicBezTo>
                    <a:pt x="88" y="38"/>
                    <a:pt x="82" y="34"/>
                    <a:pt x="75" y="30"/>
                  </a:cubicBezTo>
                  <a:cubicBezTo>
                    <a:pt x="68" y="27"/>
                    <a:pt x="61" y="25"/>
                    <a:pt x="53" y="23"/>
                  </a:cubicBezTo>
                  <a:cubicBezTo>
                    <a:pt x="38" y="19"/>
                    <a:pt x="23" y="18"/>
                    <a:pt x="7" y="19"/>
                  </a:cubicBezTo>
                  <a:cubicBezTo>
                    <a:pt x="6" y="19"/>
                    <a:pt x="0" y="18"/>
                    <a:pt x="1" y="16"/>
                  </a:cubicBezTo>
                  <a:cubicBezTo>
                    <a:pt x="5" y="5"/>
                    <a:pt x="10" y="3"/>
                    <a:pt x="19" y="1"/>
                  </a:cubicBezTo>
                  <a:cubicBezTo>
                    <a:pt x="28" y="0"/>
                    <a:pt x="37" y="0"/>
                    <a:pt x="46" y="2"/>
                  </a:cubicBezTo>
                  <a:cubicBezTo>
                    <a:pt x="48" y="3"/>
                    <a:pt x="50" y="3"/>
                    <a:pt x="51"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995;p73">
              <a:extLst>
                <a:ext uri="{FF2B5EF4-FFF2-40B4-BE49-F238E27FC236}">
                  <a16:creationId xmlns:a16="http://schemas.microsoft.com/office/drawing/2014/main" id="{5C5BBB7A-BB8D-4FCA-AC36-885DDBE4D22E}"/>
                </a:ext>
              </a:extLst>
            </p:cNvPr>
            <p:cNvSpPr/>
            <p:nvPr/>
          </p:nvSpPr>
          <p:spPr>
            <a:xfrm>
              <a:off x="6524482" y="2533287"/>
              <a:ext cx="46243" cy="13142"/>
            </a:xfrm>
            <a:custGeom>
              <a:avLst/>
              <a:gdLst/>
              <a:ahLst/>
              <a:cxnLst/>
              <a:rect l="l" t="t" r="r" b="b"/>
              <a:pathLst>
                <a:path w="108" h="30" extrusionOk="0">
                  <a:moveTo>
                    <a:pt x="62" y="0"/>
                  </a:moveTo>
                  <a:cubicBezTo>
                    <a:pt x="48" y="1"/>
                    <a:pt x="35" y="5"/>
                    <a:pt x="23" y="13"/>
                  </a:cubicBezTo>
                  <a:cubicBezTo>
                    <a:pt x="17" y="16"/>
                    <a:pt x="11" y="20"/>
                    <a:pt x="7" y="24"/>
                  </a:cubicBezTo>
                  <a:cubicBezTo>
                    <a:pt x="0" y="30"/>
                    <a:pt x="8" y="30"/>
                    <a:pt x="12" y="29"/>
                  </a:cubicBezTo>
                  <a:cubicBezTo>
                    <a:pt x="19" y="26"/>
                    <a:pt x="26" y="23"/>
                    <a:pt x="33" y="21"/>
                  </a:cubicBezTo>
                  <a:cubicBezTo>
                    <a:pt x="40" y="20"/>
                    <a:pt x="48" y="19"/>
                    <a:pt x="56" y="19"/>
                  </a:cubicBezTo>
                  <a:cubicBezTo>
                    <a:pt x="71" y="18"/>
                    <a:pt x="86" y="20"/>
                    <a:pt x="101" y="25"/>
                  </a:cubicBezTo>
                  <a:cubicBezTo>
                    <a:pt x="102" y="25"/>
                    <a:pt x="108" y="26"/>
                    <a:pt x="108" y="23"/>
                  </a:cubicBezTo>
                  <a:cubicBezTo>
                    <a:pt x="106" y="12"/>
                    <a:pt x="102" y="9"/>
                    <a:pt x="93" y="5"/>
                  </a:cubicBezTo>
                  <a:cubicBezTo>
                    <a:pt x="85" y="1"/>
                    <a:pt x="76" y="0"/>
                    <a:pt x="67" y="0"/>
                  </a:cubicBezTo>
                  <a:cubicBezTo>
                    <a:pt x="65" y="0"/>
                    <a:pt x="63" y="0"/>
                    <a:pt x="6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996;p73">
              <a:extLst>
                <a:ext uri="{FF2B5EF4-FFF2-40B4-BE49-F238E27FC236}">
                  <a16:creationId xmlns:a16="http://schemas.microsoft.com/office/drawing/2014/main" id="{7AA6DD16-BD72-4743-BDE6-FC98A0654FCA}"/>
                </a:ext>
              </a:extLst>
            </p:cNvPr>
            <p:cNvSpPr/>
            <p:nvPr/>
          </p:nvSpPr>
          <p:spPr>
            <a:xfrm>
              <a:off x="6503403" y="2471366"/>
              <a:ext cx="126312" cy="64655"/>
            </a:xfrm>
            <a:custGeom>
              <a:avLst/>
              <a:gdLst/>
              <a:ahLst/>
              <a:cxnLst/>
              <a:rect l="l" t="t" r="r" b="b"/>
              <a:pathLst>
                <a:path w="295" h="151" extrusionOk="0">
                  <a:moveTo>
                    <a:pt x="294" y="52"/>
                  </a:moveTo>
                  <a:cubicBezTo>
                    <a:pt x="284" y="31"/>
                    <a:pt x="269" y="10"/>
                    <a:pt x="245" y="3"/>
                  </a:cubicBezTo>
                  <a:cubicBezTo>
                    <a:pt x="234" y="0"/>
                    <a:pt x="223" y="1"/>
                    <a:pt x="213" y="5"/>
                  </a:cubicBezTo>
                  <a:cubicBezTo>
                    <a:pt x="203" y="9"/>
                    <a:pt x="195" y="17"/>
                    <a:pt x="187" y="25"/>
                  </a:cubicBezTo>
                  <a:cubicBezTo>
                    <a:pt x="179" y="34"/>
                    <a:pt x="172" y="44"/>
                    <a:pt x="163" y="53"/>
                  </a:cubicBezTo>
                  <a:cubicBezTo>
                    <a:pt x="154" y="63"/>
                    <a:pt x="143" y="74"/>
                    <a:pt x="131" y="80"/>
                  </a:cubicBezTo>
                  <a:cubicBezTo>
                    <a:pt x="118" y="86"/>
                    <a:pt x="103" y="82"/>
                    <a:pt x="90" y="81"/>
                  </a:cubicBezTo>
                  <a:cubicBezTo>
                    <a:pt x="78" y="80"/>
                    <a:pt x="67" y="81"/>
                    <a:pt x="56" y="87"/>
                  </a:cubicBezTo>
                  <a:cubicBezTo>
                    <a:pt x="31" y="99"/>
                    <a:pt x="12" y="122"/>
                    <a:pt x="1" y="147"/>
                  </a:cubicBezTo>
                  <a:cubicBezTo>
                    <a:pt x="0" y="150"/>
                    <a:pt x="8" y="151"/>
                    <a:pt x="9" y="148"/>
                  </a:cubicBezTo>
                  <a:cubicBezTo>
                    <a:pt x="19" y="127"/>
                    <a:pt x="34" y="107"/>
                    <a:pt x="54" y="94"/>
                  </a:cubicBezTo>
                  <a:cubicBezTo>
                    <a:pt x="65" y="87"/>
                    <a:pt x="76" y="84"/>
                    <a:pt x="90" y="86"/>
                  </a:cubicBezTo>
                  <a:cubicBezTo>
                    <a:pt x="101" y="87"/>
                    <a:pt x="112" y="89"/>
                    <a:pt x="123" y="87"/>
                  </a:cubicBezTo>
                  <a:cubicBezTo>
                    <a:pt x="134" y="86"/>
                    <a:pt x="143" y="80"/>
                    <a:pt x="152" y="73"/>
                  </a:cubicBezTo>
                  <a:cubicBezTo>
                    <a:pt x="161" y="65"/>
                    <a:pt x="170" y="56"/>
                    <a:pt x="178" y="47"/>
                  </a:cubicBezTo>
                  <a:cubicBezTo>
                    <a:pt x="192" y="31"/>
                    <a:pt x="205" y="8"/>
                    <a:pt x="228" y="6"/>
                  </a:cubicBezTo>
                  <a:cubicBezTo>
                    <a:pt x="257" y="3"/>
                    <a:pt x="276" y="31"/>
                    <a:pt x="286" y="54"/>
                  </a:cubicBezTo>
                  <a:cubicBezTo>
                    <a:pt x="287" y="56"/>
                    <a:pt x="295" y="56"/>
                    <a:pt x="294" y="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2997;p73">
              <a:extLst>
                <a:ext uri="{FF2B5EF4-FFF2-40B4-BE49-F238E27FC236}">
                  <a16:creationId xmlns:a16="http://schemas.microsoft.com/office/drawing/2014/main" id="{70015C49-9E38-4D22-BC87-EC7189BACC02}"/>
                </a:ext>
              </a:extLst>
            </p:cNvPr>
            <p:cNvSpPr/>
            <p:nvPr/>
          </p:nvSpPr>
          <p:spPr>
            <a:xfrm>
              <a:off x="6564007" y="2452921"/>
              <a:ext cx="31685" cy="15843"/>
            </a:xfrm>
            <a:custGeom>
              <a:avLst/>
              <a:gdLst/>
              <a:ahLst/>
              <a:cxnLst/>
              <a:rect l="l" t="t" r="r" b="b"/>
              <a:pathLst>
                <a:path w="74" h="37" extrusionOk="0">
                  <a:moveTo>
                    <a:pt x="73" y="1"/>
                  </a:moveTo>
                  <a:cubicBezTo>
                    <a:pt x="72" y="0"/>
                    <a:pt x="69" y="0"/>
                    <a:pt x="68" y="0"/>
                  </a:cubicBezTo>
                  <a:cubicBezTo>
                    <a:pt x="43" y="2"/>
                    <a:pt x="19" y="14"/>
                    <a:pt x="3" y="33"/>
                  </a:cubicBezTo>
                  <a:cubicBezTo>
                    <a:pt x="0" y="36"/>
                    <a:pt x="8" y="37"/>
                    <a:pt x="10" y="35"/>
                  </a:cubicBezTo>
                  <a:cubicBezTo>
                    <a:pt x="25" y="18"/>
                    <a:pt x="47" y="7"/>
                    <a:pt x="70" y="4"/>
                  </a:cubicBezTo>
                  <a:cubicBezTo>
                    <a:pt x="72" y="4"/>
                    <a:pt x="74" y="3"/>
                    <a:pt x="73" y="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998;p73">
              <a:extLst>
                <a:ext uri="{FF2B5EF4-FFF2-40B4-BE49-F238E27FC236}">
                  <a16:creationId xmlns:a16="http://schemas.microsoft.com/office/drawing/2014/main" id="{BB79805D-3036-4B81-8257-F200E58E45FF}"/>
                </a:ext>
              </a:extLst>
            </p:cNvPr>
            <p:cNvSpPr/>
            <p:nvPr/>
          </p:nvSpPr>
          <p:spPr>
            <a:xfrm>
              <a:off x="6548197" y="2445017"/>
              <a:ext cx="22341" cy="14545"/>
            </a:xfrm>
            <a:custGeom>
              <a:avLst/>
              <a:gdLst/>
              <a:ahLst/>
              <a:cxnLst/>
              <a:rect l="l" t="t" r="r" b="b"/>
              <a:pathLst>
                <a:path w="51" h="32" extrusionOk="0">
                  <a:moveTo>
                    <a:pt x="50" y="2"/>
                  </a:moveTo>
                  <a:cubicBezTo>
                    <a:pt x="48" y="0"/>
                    <a:pt x="46" y="0"/>
                    <a:pt x="44" y="1"/>
                  </a:cubicBezTo>
                  <a:cubicBezTo>
                    <a:pt x="28" y="6"/>
                    <a:pt x="14" y="15"/>
                    <a:pt x="3" y="28"/>
                  </a:cubicBezTo>
                  <a:cubicBezTo>
                    <a:pt x="0" y="31"/>
                    <a:pt x="8" y="32"/>
                    <a:pt x="10" y="30"/>
                  </a:cubicBezTo>
                  <a:cubicBezTo>
                    <a:pt x="20" y="18"/>
                    <a:pt x="33" y="10"/>
                    <a:pt x="48" y="5"/>
                  </a:cubicBezTo>
                  <a:cubicBezTo>
                    <a:pt x="50" y="4"/>
                    <a:pt x="51" y="3"/>
                    <a:pt x="50"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999;p73">
              <a:extLst>
                <a:ext uri="{FF2B5EF4-FFF2-40B4-BE49-F238E27FC236}">
                  <a16:creationId xmlns:a16="http://schemas.microsoft.com/office/drawing/2014/main" id="{127C4B87-57BE-4369-97DB-374D1AFADCE6}"/>
                </a:ext>
              </a:extLst>
            </p:cNvPr>
            <p:cNvSpPr/>
            <p:nvPr/>
          </p:nvSpPr>
          <p:spPr>
            <a:xfrm>
              <a:off x="6499450" y="2487176"/>
              <a:ext cx="25068" cy="18412"/>
            </a:xfrm>
            <a:custGeom>
              <a:avLst/>
              <a:gdLst/>
              <a:ahLst/>
              <a:cxnLst/>
              <a:rect l="l" t="t" r="r" b="b"/>
              <a:pathLst>
                <a:path w="59" h="43" extrusionOk="0">
                  <a:moveTo>
                    <a:pt x="57" y="2"/>
                  </a:moveTo>
                  <a:cubicBezTo>
                    <a:pt x="56" y="0"/>
                    <a:pt x="53" y="0"/>
                    <a:pt x="52" y="1"/>
                  </a:cubicBezTo>
                  <a:cubicBezTo>
                    <a:pt x="31" y="7"/>
                    <a:pt x="13" y="20"/>
                    <a:pt x="2" y="39"/>
                  </a:cubicBezTo>
                  <a:cubicBezTo>
                    <a:pt x="0" y="42"/>
                    <a:pt x="8" y="43"/>
                    <a:pt x="10" y="40"/>
                  </a:cubicBezTo>
                  <a:cubicBezTo>
                    <a:pt x="20" y="23"/>
                    <a:pt x="37" y="10"/>
                    <a:pt x="56" y="5"/>
                  </a:cubicBezTo>
                  <a:cubicBezTo>
                    <a:pt x="57" y="4"/>
                    <a:pt x="59" y="3"/>
                    <a:pt x="57" y="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000;p73">
              <a:extLst>
                <a:ext uri="{FF2B5EF4-FFF2-40B4-BE49-F238E27FC236}">
                  <a16:creationId xmlns:a16="http://schemas.microsoft.com/office/drawing/2014/main" id="{FC99882B-317F-4150-8996-89C99F186725}"/>
                </a:ext>
              </a:extLst>
            </p:cNvPr>
            <p:cNvSpPr/>
            <p:nvPr/>
          </p:nvSpPr>
          <p:spPr>
            <a:xfrm>
              <a:off x="6283385" y="3003623"/>
              <a:ext cx="444855" cy="176327"/>
            </a:xfrm>
            <a:custGeom>
              <a:avLst/>
              <a:gdLst/>
              <a:ahLst/>
              <a:cxnLst/>
              <a:rect l="l" t="t" r="r" b="b"/>
              <a:pathLst>
                <a:path w="1047" h="415" extrusionOk="0">
                  <a:moveTo>
                    <a:pt x="646" y="33"/>
                  </a:moveTo>
                  <a:cubicBezTo>
                    <a:pt x="634" y="35"/>
                    <a:pt x="622" y="37"/>
                    <a:pt x="610" y="39"/>
                  </a:cubicBezTo>
                  <a:cubicBezTo>
                    <a:pt x="524" y="56"/>
                    <a:pt x="439" y="71"/>
                    <a:pt x="352" y="83"/>
                  </a:cubicBezTo>
                  <a:cubicBezTo>
                    <a:pt x="273" y="93"/>
                    <a:pt x="185" y="93"/>
                    <a:pt x="109" y="122"/>
                  </a:cubicBezTo>
                  <a:cubicBezTo>
                    <a:pt x="50" y="145"/>
                    <a:pt x="0" y="205"/>
                    <a:pt x="8" y="272"/>
                  </a:cubicBezTo>
                  <a:cubicBezTo>
                    <a:pt x="26" y="415"/>
                    <a:pt x="260" y="321"/>
                    <a:pt x="334" y="292"/>
                  </a:cubicBezTo>
                  <a:cubicBezTo>
                    <a:pt x="381" y="273"/>
                    <a:pt x="427" y="252"/>
                    <a:pt x="474" y="233"/>
                  </a:cubicBezTo>
                  <a:cubicBezTo>
                    <a:pt x="530" y="210"/>
                    <a:pt x="589" y="195"/>
                    <a:pt x="646" y="174"/>
                  </a:cubicBezTo>
                  <a:cubicBezTo>
                    <a:pt x="679" y="162"/>
                    <a:pt x="711" y="149"/>
                    <a:pt x="743" y="135"/>
                  </a:cubicBezTo>
                  <a:cubicBezTo>
                    <a:pt x="770" y="123"/>
                    <a:pt x="794" y="109"/>
                    <a:pt x="824" y="112"/>
                  </a:cubicBezTo>
                  <a:cubicBezTo>
                    <a:pt x="880" y="117"/>
                    <a:pt x="937" y="122"/>
                    <a:pt x="994" y="127"/>
                  </a:cubicBezTo>
                  <a:cubicBezTo>
                    <a:pt x="1005" y="128"/>
                    <a:pt x="1016" y="131"/>
                    <a:pt x="1028" y="128"/>
                  </a:cubicBezTo>
                  <a:cubicBezTo>
                    <a:pt x="1035" y="127"/>
                    <a:pt x="1041" y="122"/>
                    <a:pt x="1044" y="115"/>
                  </a:cubicBezTo>
                  <a:cubicBezTo>
                    <a:pt x="1047" y="108"/>
                    <a:pt x="1044" y="99"/>
                    <a:pt x="1041" y="92"/>
                  </a:cubicBezTo>
                  <a:cubicBezTo>
                    <a:pt x="1033" y="75"/>
                    <a:pt x="1022" y="59"/>
                    <a:pt x="1010" y="45"/>
                  </a:cubicBezTo>
                  <a:cubicBezTo>
                    <a:pt x="1000" y="33"/>
                    <a:pt x="987" y="28"/>
                    <a:pt x="973" y="21"/>
                  </a:cubicBezTo>
                  <a:cubicBezTo>
                    <a:pt x="941" y="7"/>
                    <a:pt x="906" y="1"/>
                    <a:pt x="871" y="0"/>
                  </a:cubicBezTo>
                  <a:cubicBezTo>
                    <a:pt x="827" y="0"/>
                    <a:pt x="784" y="7"/>
                    <a:pt x="741" y="15"/>
                  </a:cubicBezTo>
                  <a:cubicBezTo>
                    <a:pt x="709" y="21"/>
                    <a:pt x="678" y="27"/>
                    <a:pt x="646" y="33"/>
                  </a:cubicBezTo>
                  <a:close/>
                </a:path>
              </a:pathLst>
            </a:custGeom>
            <a:solidFill>
              <a:srgbClr val="FFCD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001;p73">
              <a:extLst>
                <a:ext uri="{FF2B5EF4-FFF2-40B4-BE49-F238E27FC236}">
                  <a16:creationId xmlns:a16="http://schemas.microsoft.com/office/drawing/2014/main" id="{E07698FF-82E9-407E-8E28-8BFE4291D500}"/>
                </a:ext>
              </a:extLst>
            </p:cNvPr>
            <p:cNvSpPr/>
            <p:nvPr/>
          </p:nvSpPr>
          <p:spPr>
            <a:xfrm>
              <a:off x="6372973" y="3032607"/>
              <a:ext cx="94924" cy="13171"/>
            </a:xfrm>
            <a:custGeom>
              <a:avLst/>
              <a:gdLst/>
              <a:ahLst/>
              <a:cxnLst/>
              <a:rect l="l" t="t" r="r" b="b"/>
              <a:pathLst>
                <a:path w="220" h="31" extrusionOk="0">
                  <a:moveTo>
                    <a:pt x="213" y="1"/>
                  </a:moveTo>
                  <a:cubicBezTo>
                    <a:pt x="144" y="12"/>
                    <a:pt x="75" y="25"/>
                    <a:pt x="5" y="26"/>
                  </a:cubicBezTo>
                  <a:cubicBezTo>
                    <a:pt x="0" y="26"/>
                    <a:pt x="0" y="31"/>
                    <a:pt x="5" y="31"/>
                  </a:cubicBezTo>
                  <a:cubicBezTo>
                    <a:pt x="76" y="30"/>
                    <a:pt x="145" y="16"/>
                    <a:pt x="215" y="5"/>
                  </a:cubicBezTo>
                  <a:cubicBezTo>
                    <a:pt x="220" y="4"/>
                    <a:pt x="217" y="0"/>
                    <a:pt x="213"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002;p73">
              <a:extLst>
                <a:ext uri="{FF2B5EF4-FFF2-40B4-BE49-F238E27FC236}">
                  <a16:creationId xmlns:a16="http://schemas.microsoft.com/office/drawing/2014/main" id="{DCEE0EBF-CEAD-4840-A2E6-63101965F044}"/>
                </a:ext>
              </a:extLst>
            </p:cNvPr>
            <p:cNvSpPr/>
            <p:nvPr/>
          </p:nvSpPr>
          <p:spPr>
            <a:xfrm>
              <a:off x="6486276" y="3049734"/>
              <a:ext cx="237936" cy="52699"/>
            </a:xfrm>
            <a:custGeom>
              <a:avLst/>
              <a:gdLst/>
              <a:ahLst/>
              <a:cxnLst/>
              <a:rect l="l" t="t" r="r" b="b"/>
              <a:pathLst>
                <a:path w="560" h="125" extrusionOk="0">
                  <a:moveTo>
                    <a:pt x="555" y="14"/>
                  </a:moveTo>
                  <a:cubicBezTo>
                    <a:pt x="516" y="15"/>
                    <a:pt x="477" y="13"/>
                    <a:pt x="438" y="10"/>
                  </a:cubicBezTo>
                  <a:cubicBezTo>
                    <a:pt x="419" y="8"/>
                    <a:pt x="400" y="5"/>
                    <a:pt x="381" y="3"/>
                  </a:cubicBezTo>
                  <a:cubicBezTo>
                    <a:pt x="363" y="1"/>
                    <a:pt x="345" y="0"/>
                    <a:pt x="327" y="3"/>
                  </a:cubicBezTo>
                  <a:cubicBezTo>
                    <a:pt x="292" y="9"/>
                    <a:pt x="260" y="27"/>
                    <a:pt x="228" y="41"/>
                  </a:cubicBezTo>
                  <a:cubicBezTo>
                    <a:pt x="194" y="56"/>
                    <a:pt x="159" y="69"/>
                    <a:pt x="123" y="82"/>
                  </a:cubicBezTo>
                  <a:cubicBezTo>
                    <a:pt x="83" y="96"/>
                    <a:pt x="43" y="109"/>
                    <a:pt x="3" y="121"/>
                  </a:cubicBezTo>
                  <a:cubicBezTo>
                    <a:pt x="1" y="121"/>
                    <a:pt x="0" y="122"/>
                    <a:pt x="1" y="124"/>
                  </a:cubicBezTo>
                  <a:cubicBezTo>
                    <a:pt x="2" y="125"/>
                    <a:pt x="6" y="125"/>
                    <a:pt x="7" y="125"/>
                  </a:cubicBezTo>
                  <a:cubicBezTo>
                    <a:pt x="78" y="105"/>
                    <a:pt x="147" y="80"/>
                    <a:pt x="215" y="52"/>
                  </a:cubicBezTo>
                  <a:cubicBezTo>
                    <a:pt x="232" y="45"/>
                    <a:pt x="248" y="38"/>
                    <a:pt x="265" y="30"/>
                  </a:cubicBezTo>
                  <a:cubicBezTo>
                    <a:pt x="281" y="23"/>
                    <a:pt x="298" y="15"/>
                    <a:pt x="315" y="11"/>
                  </a:cubicBezTo>
                  <a:cubicBezTo>
                    <a:pt x="352" y="0"/>
                    <a:pt x="391" y="10"/>
                    <a:pt x="428" y="13"/>
                  </a:cubicBezTo>
                  <a:cubicBezTo>
                    <a:pt x="470" y="17"/>
                    <a:pt x="512" y="19"/>
                    <a:pt x="555" y="19"/>
                  </a:cubicBezTo>
                  <a:cubicBezTo>
                    <a:pt x="560" y="19"/>
                    <a:pt x="560" y="14"/>
                    <a:pt x="555"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003;p73">
              <a:extLst>
                <a:ext uri="{FF2B5EF4-FFF2-40B4-BE49-F238E27FC236}">
                  <a16:creationId xmlns:a16="http://schemas.microsoft.com/office/drawing/2014/main" id="{AFC0D90C-C747-4053-9477-0130CBD088C2}"/>
                </a:ext>
              </a:extLst>
            </p:cNvPr>
            <p:cNvSpPr/>
            <p:nvPr/>
          </p:nvSpPr>
          <p:spPr>
            <a:xfrm>
              <a:off x="6334766" y="2972003"/>
              <a:ext cx="35555" cy="18379"/>
            </a:xfrm>
            <a:custGeom>
              <a:avLst/>
              <a:gdLst/>
              <a:ahLst/>
              <a:cxnLst/>
              <a:rect l="l" t="t" r="r" b="b"/>
              <a:pathLst>
                <a:path w="85" h="45" extrusionOk="0">
                  <a:moveTo>
                    <a:pt x="82" y="41"/>
                  </a:moveTo>
                  <a:cubicBezTo>
                    <a:pt x="61" y="21"/>
                    <a:pt x="35" y="8"/>
                    <a:pt x="8" y="1"/>
                  </a:cubicBezTo>
                  <a:cubicBezTo>
                    <a:pt x="4" y="0"/>
                    <a:pt x="0" y="4"/>
                    <a:pt x="5" y="6"/>
                  </a:cubicBezTo>
                  <a:cubicBezTo>
                    <a:pt x="31" y="12"/>
                    <a:pt x="56" y="25"/>
                    <a:pt x="75" y="43"/>
                  </a:cubicBezTo>
                  <a:cubicBezTo>
                    <a:pt x="77" y="45"/>
                    <a:pt x="85" y="44"/>
                    <a:pt x="82"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004;p73">
              <a:extLst>
                <a:ext uri="{FF2B5EF4-FFF2-40B4-BE49-F238E27FC236}">
                  <a16:creationId xmlns:a16="http://schemas.microsoft.com/office/drawing/2014/main" id="{4B20CB9D-5582-4F88-B3ED-BC9E5C1E35CD}"/>
                </a:ext>
              </a:extLst>
            </p:cNvPr>
            <p:cNvSpPr/>
            <p:nvPr/>
          </p:nvSpPr>
          <p:spPr>
            <a:xfrm>
              <a:off x="6614071" y="2554366"/>
              <a:ext cx="0" cy="0"/>
            </a:xfrm>
            <a:prstGeom prst="ellipse">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005;p73">
              <a:extLst>
                <a:ext uri="{FF2B5EF4-FFF2-40B4-BE49-F238E27FC236}">
                  <a16:creationId xmlns:a16="http://schemas.microsoft.com/office/drawing/2014/main" id="{B04CF070-CC4D-4570-89EF-DF9AB94D8C71}"/>
                </a:ext>
              </a:extLst>
            </p:cNvPr>
            <p:cNvSpPr/>
            <p:nvPr/>
          </p:nvSpPr>
          <p:spPr>
            <a:xfrm>
              <a:off x="6549515" y="2554366"/>
              <a:ext cx="0" cy="0"/>
            </a:xfrm>
            <a:prstGeom prst="ellipse">
              <a:avLst/>
            </a:prstGeom>
            <a:solidFill>
              <a:srgbClr val="2828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006;p73">
              <a:extLst>
                <a:ext uri="{FF2B5EF4-FFF2-40B4-BE49-F238E27FC236}">
                  <a16:creationId xmlns:a16="http://schemas.microsoft.com/office/drawing/2014/main" id="{687801F3-F1A5-432F-9DE1-57541078F62D}"/>
                </a:ext>
              </a:extLst>
            </p:cNvPr>
            <p:cNvSpPr/>
            <p:nvPr/>
          </p:nvSpPr>
          <p:spPr>
            <a:xfrm>
              <a:off x="6516578" y="2570176"/>
              <a:ext cx="0" cy="0"/>
            </a:xfrm>
            <a:prstGeom prst="ellipse">
              <a:avLst/>
            </a:prstGeom>
            <a:solidFill>
              <a:srgbClr val="FFAB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007;p73">
              <a:extLst>
                <a:ext uri="{FF2B5EF4-FFF2-40B4-BE49-F238E27FC236}">
                  <a16:creationId xmlns:a16="http://schemas.microsoft.com/office/drawing/2014/main" id="{739F2A7E-5504-42F1-B525-2FDAC12AD500}"/>
                </a:ext>
              </a:extLst>
            </p:cNvPr>
            <p:cNvSpPr/>
            <p:nvPr/>
          </p:nvSpPr>
          <p:spPr>
            <a:xfrm>
              <a:off x="6541610" y="2585986"/>
              <a:ext cx="73647" cy="28892"/>
            </a:xfrm>
            <a:custGeom>
              <a:avLst/>
              <a:gdLst/>
              <a:ahLst/>
              <a:cxnLst/>
              <a:rect l="l" t="t" r="r" b="b"/>
              <a:pathLst>
                <a:path w="172" h="68" extrusionOk="0">
                  <a:moveTo>
                    <a:pt x="120" y="59"/>
                  </a:moveTo>
                  <a:cubicBezTo>
                    <a:pt x="79" y="59"/>
                    <a:pt x="24" y="49"/>
                    <a:pt x="0" y="5"/>
                  </a:cubicBezTo>
                  <a:cubicBezTo>
                    <a:pt x="10" y="0"/>
                    <a:pt x="10" y="0"/>
                    <a:pt x="10" y="0"/>
                  </a:cubicBezTo>
                  <a:cubicBezTo>
                    <a:pt x="46" y="68"/>
                    <a:pt x="169" y="44"/>
                    <a:pt x="170" y="44"/>
                  </a:cubicBezTo>
                  <a:cubicBezTo>
                    <a:pt x="172" y="54"/>
                    <a:pt x="172" y="54"/>
                    <a:pt x="172" y="54"/>
                  </a:cubicBezTo>
                  <a:cubicBezTo>
                    <a:pt x="170" y="54"/>
                    <a:pt x="148" y="59"/>
                    <a:pt x="120"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008;p73">
              <a:extLst>
                <a:ext uri="{FF2B5EF4-FFF2-40B4-BE49-F238E27FC236}">
                  <a16:creationId xmlns:a16="http://schemas.microsoft.com/office/drawing/2014/main" id="{EBF77962-8836-43C3-AF1E-A42358F54076}"/>
                </a:ext>
              </a:extLst>
            </p:cNvPr>
            <p:cNvSpPr/>
            <p:nvPr/>
          </p:nvSpPr>
          <p:spPr>
            <a:xfrm>
              <a:off x="6577182" y="2629462"/>
              <a:ext cx="30203" cy="10540"/>
            </a:xfrm>
            <a:custGeom>
              <a:avLst/>
              <a:gdLst/>
              <a:ahLst/>
              <a:cxnLst/>
              <a:rect l="l" t="t" r="r" b="b"/>
              <a:pathLst>
                <a:path w="70" h="25" extrusionOk="0">
                  <a:moveTo>
                    <a:pt x="61" y="0"/>
                  </a:moveTo>
                  <a:cubicBezTo>
                    <a:pt x="9" y="0"/>
                    <a:pt x="9" y="0"/>
                    <a:pt x="9" y="0"/>
                  </a:cubicBezTo>
                  <a:cubicBezTo>
                    <a:pt x="3" y="0"/>
                    <a:pt x="0" y="9"/>
                    <a:pt x="7" y="13"/>
                  </a:cubicBezTo>
                  <a:cubicBezTo>
                    <a:pt x="20" y="20"/>
                    <a:pt x="41" y="25"/>
                    <a:pt x="64" y="12"/>
                  </a:cubicBezTo>
                  <a:cubicBezTo>
                    <a:pt x="70" y="9"/>
                    <a:pt x="68" y="0"/>
                    <a:pt x="61" y="0"/>
                  </a:cubicBezTo>
                  <a:close/>
                </a:path>
              </a:pathLst>
            </a:custGeom>
            <a:solidFill>
              <a:srgbClr val="F1A88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009;p73">
              <a:extLst>
                <a:ext uri="{FF2B5EF4-FFF2-40B4-BE49-F238E27FC236}">
                  <a16:creationId xmlns:a16="http://schemas.microsoft.com/office/drawing/2014/main" id="{00F4EE51-D424-4133-891E-7335B8F09E76}"/>
                </a:ext>
              </a:extLst>
            </p:cNvPr>
            <p:cNvSpPr/>
            <p:nvPr/>
          </p:nvSpPr>
          <p:spPr>
            <a:xfrm>
              <a:off x="6581134" y="2558319"/>
              <a:ext cx="39524" cy="36889"/>
            </a:xfrm>
            <a:custGeom>
              <a:avLst/>
              <a:gdLst/>
              <a:ahLst/>
              <a:cxnLst/>
              <a:rect l="l" t="t" r="r" b="b"/>
              <a:pathLst>
                <a:path w="30" h="28" extrusionOk="0">
                  <a:moveTo>
                    <a:pt x="30" y="28"/>
                  </a:moveTo>
                  <a:lnTo>
                    <a:pt x="0" y="28"/>
                  </a:lnTo>
                  <a:lnTo>
                    <a:pt x="0" y="25"/>
                  </a:lnTo>
                  <a:lnTo>
                    <a:pt x="22" y="25"/>
                  </a:lnTo>
                  <a:lnTo>
                    <a:pt x="2" y="3"/>
                  </a:lnTo>
                  <a:lnTo>
                    <a:pt x="5" y="0"/>
                  </a:lnTo>
                  <a:lnTo>
                    <a:pt x="30"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010;p73">
              <a:extLst>
                <a:ext uri="{FF2B5EF4-FFF2-40B4-BE49-F238E27FC236}">
                  <a16:creationId xmlns:a16="http://schemas.microsoft.com/office/drawing/2014/main" id="{CCFEB501-6711-4714-90BA-3657B8DF163B}"/>
                </a:ext>
              </a:extLst>
            </p:cNvPr>
            <p:cNvSpPr/>
            <p:nvPr/>
          </p:nvSpPr>
          <p:spPr>
            <a:xfrm>
              <a:off x="6548790" y="2547848"/>
              <a:ext cx="13171" cy="13171"/>
            </a:xfrm>
            <a:custGeom>
              <a:avLst/>
              <a:gdLst/>
              <a:ahLst/>
              <a:cxnLst/>
              <a:rect l="l" t="t" r="r" b="b"/>
              <a:pathLst>
                <a:path w="31" h="31" extrusionOk="0">
                  <a:moveTo>
                    <a:pt x="0" y="16"/>
                  </a:moveTo>
                  <a:cubicBezTo>
                    <a:pt x="0" y="24"/>
                    <a:pt x="7" y="31"/>
                    <a:pt x="16" y="31"/>
                  </a:cubicBezTo>
                  <a:cubicBezTo>
                    <a:pt x="24" y="31"/>
                    <a:pt x="31" y="24"/>
                    <a:pt x="31" y="15"/>
                  </a:cubicBezTo>
                  <a:cubicBezTo>
                    <a:pt x="31" y="7"/>
                    <a:pt x="24" y="0"/>
                    <a:pt x="16" y="0"/>
                  </a:cubicBezTo>
                  <a:cubicBezTo>
                    <a:pt x="7" y="0"/>
                    <a:pt x="0" y="7"/>
                    <a:pt x="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011;p73">
              <a:extLst>
                <a:ext uri="{FF2B5EF4-FFF2-40B4-BE49-F238E27FC236}">
                  <a16:creationId xmlns:a16="http://schemas.microsoft.com/office/drawing/2014/main" id="{0A136E43-9442-4777-9E05-476D83451E13}"/>
                </a:ext>
              </a:extLst>
            </p:cNvPr>
            <p:cNvSpPr/>
            <p:nvPr/>
          </p:nvSpPr>
          <p:spPr>
            <a:xfrm>
              <a:off x="6607515" y="2546986"/>
              <a:ext cx="13171" cy="13171"/>
            </a:xfrm>
            <a:custGeom>
              <a:avLst/>
              <a:gdLst/>
              <a:ahLst/>
              <a:cxnLst/>
              <a:rect l="l" t="t" r="r" b="b"/>
              <a:pathLst>
                <a:path w="31" h="31" extrusionOk="0">
                  <a:moveTo>
                    <a:pt x="0" y="16"/>
                  </a:moveTo>
                  <a:cubicBezTo>
                    <a:pt x="0" y="24"/>
                    <a:pt x="7" y="31"/>
                    <a:pt x="16" y="31"/>
                  </a:cubicBezTo>
                  <a:cubicBezTo>
                    <a:pt x="24" y="31"/>
                    <a:pt x="31" y="24"/>
                    <a:pt x="31" y="15"/>
                  </a:cubicBezTo>
                  <a:cubicBezTo>
                    <a:pt x="31" y="7"/>
                    <a:pt x="24" y="0"/>
                    <a:pt x="16" y="0"/>
                  </a:cubicBezTo>
                  <a:cubicBezTo>
                    <a:pt x="7" y="0"/>
                    <a:pt x="0" y="7"/>
                    <a:pt x="0"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Medical Illustrations Theme by Slidesgo">
  <a:themeElements>
    <a:clrScheme name="Simple Light">
      <a:dk1>
        <a:srgbClr val="24287E"/>
      </a:dk1>
      <a:lt1>
        <a:srgbClr val="F2FFFE"/>
      </a:lt1>
      <a:dk2>
        <a:srgbClr val="AAF0FF"/>
      </a:dk2>
      <a:lt2>
        <a:srgbClr val="00BDF5"/>
      </a:lt2>
      <a:accent1>
        <a:srgbClr val="00EC8F"/>
      </a:accent1>
      <a:accent2>
        <a:srgbClr val="FF7B59"/>
      </a:accent2>
      <a:accent3>
        <a:srgbClr val="FF3A4D"/>
      </a:accent3>
      <a:accent4>
        <a:srgbClr val="FFFFFF"/>
      </a:accent4>
      <a:accent5>
        <a:srgbClr val="FFFFFF"/>
      </a:accent5>
      <a:accent6>
        <a:srgbClr val="FFFFFF"/>
      </a:accent6>
      <a:hlink>
        <a:srgbClr val="24287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617</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Bai Jamjuree</vt:lpstr>
      <vt:lpstr>Calibri</vt:lpstr>
      <vt:lpstr>Archivo</vt:lpstr>
      <vt:lpstr>Arial</vt:lpstr>
      <vt:lpstr>Open Sans</vt:lpstr>
      <vt:lpstr>Arimo</vt:lpstr>
      <vt:lpstr>Anaheim</vt:lpstr>
      <vt:lpstr>Medical Illustrations Theme by Slidesgo</vt:lpstr>
      <vt:lpstr>Developing a Doctor Search Website</vt:lpstr>
      <vt:lpstr>Introduction</vt:lpstr>
      <vt:lpstr>Introduction</vt:lpstr>
      <vt:lpstr>Problem Statement</vt:lpstr>
      <vt:lpstr>Objectives and Target Audience</vt:lpstr>
      <vt:lpstr>Key Features</vt:lpstr>
      <vt:lpstr>Demonstration</vt:lpstr>
      <vt:lpstr>Reference</vt:lpstr>
      <vt:lpstr>Conclusion and 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Doctor Search Website</dc:title>
  <dc:creator>SHADAB AKHTAR</dc:creator>
  <cp:lastModifiedBy>SHADAB AKHTAR</cp:lastModifiedBy>
  <cp:revision>12</cp:revision>
  <dcterms:modified xsi:type="dcterms:W3CDTF">2024-05-25T06:11:44Z</dcterms:modified>
</cp:coreProperties>
</file>