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97" r:id="rId2"/>
    <p:sldId id="343" r:id="rId3"/>
    <p:sldId id="378" r:id="rId4"/>
    <p:sldId id="384" r:id="rId5"/>
    <p:sldId id="377" r:id="rId6"/>
    <p:sldId id="383" r:id="rId7"/>
    <p:sldId id="385" r:id="rId8"/>
    <p:sldId id="35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2383" autoAdjust="0"/>
  </p:normalViewPr>
  <p:slideViewPr>
    <p:cSldViewPr>
      <p:cViewPr varScale="1">
        <p:scale>
          <a:sx n="88" d="100"/>
          <a:sy n="88" d="100"/>
        </p:scale>
        <p:origin x="133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D9125-3809-48D5-AFB8-88038AC3E2BD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6E033-D182-4CC6-9D22-44404B0BD3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00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20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4A92137-41D9-4ABB-B7D0-9050F600A88C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228600"/>
            <a:ext cx="86106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Go-Session-11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---------------------</a:t>
            </a:r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b="1" dirty="0">
                <a:latin typeface="Andalus" pitchFamily="18" charset="-78"/>
                <a:cs typeface="Andalus" pitchFamily="18" charset="-78"/>
              </a:rPr>
              <a:t>Tooling and Workflow</a:t>
            </a: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By 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Shadab Akhtar</a:t>
            </a:r>
          </a:p>
          <a:p>
            <a:endParaRPr lang="en-IN" dirty="0">
              <a:solidFill>
                <a:srgbClr val="002060"/>
              </a:solidFill>
              <a:latin typeface="Andalus" pitchFamily="18" charset="-78"/>
              <a:cs typeface="Andalus" pitchFamily="18" charset="-78"/>
            </a:endParaRPr>
          </a:p>
          <a:p>
            <a:endParaRPr lang="en-IN" b="1" dirty="0">
              <a:solidFill>
                <a:schemeClr val="accent3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solidFill>
                <a:schemeClr val="accent3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2071675"/>
            <a:ext cx="1981200" cy="747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819400"/>
            <a:ext cx="3162403" cy="129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Module Introduction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In this module, we will cover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Go modules in depth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Custom tooling with go generate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Code generation techniques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Continuous Integration/Continuous Deployment (CI/CD) for Go projects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Advanced Topics in Networking: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Working with TCP/UDP sockets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Using the net/http package in depth</a:t>
            </a:r>
          </a:p>
          <a:p>
            <a:endParaRPr lang="en-IN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6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</a:t>
            </a:r>
          </a:p>
          <a:p>
            <a:pPr marL="109728" indent="0" algn="ctr">
              <a:buNone/>
            </a:pPr>
            <a:r>
              <a:rPr lang="en-US" sz="1400" b="1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Tooling </a:t>
            </a: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and Workflow in Go</a:t>
            </a:r>
          </a:p>
          <a:p>
            <a:pPr marL="109728" indent="0" algn="ctr">
              <a:buNone/>
            </a:pP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</a:t>
            </a:r>
          </a:p>
          <a:p>
            <a:pPr marL="109728" indent="0">
              <a:buNone/>
            </a:pPr>
            <a:r>
              <a:rPr lang="en-US" sz="1400" b="1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1</a:t>
            </a: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. **Go Modules in Depth:**</a:t>
            </a:r>
          </a:p>
          <a:p>
            <a:pPr marL="109728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- Go modules are a dependency management solution introduced in Go 1.11. They enable versioning and dependency management at the project level.</a:t>
            </a:r>
          </a:p>
          <a:p>
            <a:pPr marL="109728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- Modules allow Go projects to define and manage dependencies in a separate `go.mod` file, specifying the required packages and their versions.</a:t>
            </a:r>
          </a:p>
          <a:p>
            <a:pPr marL="109728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- Developers can use commands like `go mod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init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`, `go mod tidy`, and `go mod vendor` to create, update, and manage modules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.</a:t>
            </a: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2. **Custom Tooling with `go generate`:**</a:t>
            </a:r>
          </a:p>
          <a:p>
            <a:pPr marL="109728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- `go generate` is a tool in Go that automates the generation of Go code based on directives specified in Go source files.</a:t>
            </a:r>
          </a:p>
          <a:p>
            <a:pPr marL="109728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- Developers can use `//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go:generate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` comments to specify commands to be executed during code generation.</a:t>
            </a:r>
          </a:p>
          <a:p>
            <a:pPr marL="109728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- Custom tooling with `go generate` enables automating repetitive tasks like generating code from templates, embedding files into Go binaries, or running custom code generation scripts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.</a:t>
            </a: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3. **Code Generation Techniques:**</a:t>
            </a:r>
          </a:p>
          <a:p>
            <a:pPr marL="109728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- Code generation is the process of automatically generating code based on predefined templates or rules.</a:t>
            </a:r>
          </a:p>
          <a:p>
            <a:pPr marL="109728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- Techniques for code generation in Go include using `go generate`, text/template package, AST (Abstract Syntax Tree) manipulation, and third-party code generation tools like `go-swagger` for API documentation generation.</a:t>
            </a:r>
          </a:p>
          <a:p>
            <a:pPr marL="109728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1602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4. **Continuous Integration/Continuous Deployment (CI/CD) for Go Projects:**</a:t>
            </a:r>
          </a:p>
          <a:p>
            <a:pPr marL="109728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- CI/CD is a software development practice that enables automated testing, building, and deployment of applications.</a:t>
            </a:r>
          </a:p>
          <a:p>
            <a:pPr marL="109728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- CI involves automatically running tests and checks whenever changes are pushed to a shared repository.</a:t>
            </a:r>
          </a:p>
          <a:p>
            <a:pPr marL="109728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- CD involves automating the deployment process, ensuring that changes are deployed to production environments quickly and reliably.</a:t>
            </a:r>
          </a:p>
          <a:p>
            <a:pPr marL="109728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- Popular CI/CD tools for Go projects include Jenkins, Travis CI,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CircleCI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,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GitLab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CI/CD, and GitHub Actions.</a:t>
            </a:r>
          </a:p>
          <a:p>
            <a:pPr marL="109728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### Advanced Topics in Networking</a:t>
            </a: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:</a:t>
            </a: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1. **Working with TCP/UDP Sockets:**</a:t>
            </a:r>
          </a:p>
          <a:p>
            <a:pPr marL="109728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- TCP (Transmission Control Protocol) and UDP (User Datagram Protocol) are communication protocols used for data transmission over networks.</a:t>
            </a:r>
          </a:p>
          <a:p>
            <a:pPr marL="109728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- In Go, developers can work with TCP and UDP sockets using the `net` package, which provides functions for creating and interacting with network connections.</a:t>
            </a:r>
          </a:p>
          <a:p>
            <a:pPr marL="109728" indent="0">
              <a:buNone/>
            </a:pPr>
            <a:endParaRPr lang="en-US" sz="1400" b="1" dirty="0">
              <a:solidFill>
                <a:srgbClr val="002060"/>
              </a:solidFill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2. **Using the net/http Package in Depth:**</a:t>
            </a:r>
          </a:p>
          <a:p>
            <a:pPr marL="109728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- The `net/http` package in Go provides a robust framework for building HTTP servers and clients.</a:t>
            </a:r>
          </a:p>
          <a:p>
            <a:pPr marL="109728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- Developers can create HTTP servers to handle incoming requests, define routes, and serve static files using the `http` package's functionalities.</a:t>
            </a:r>
          </a:p>
          <a:p>
            <a:pPr marL="109728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276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Module Summary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In this module, we have covered</a:t>
            </a: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Go modules in depth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Custom tooling with go generate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Code generation techniques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Continuous Integration/Continuous Deployment (CI/CD) for Go projects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Advanced Topics in Networking: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Working with TCP/UDP sockets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Using the net/http package in depth</a:t>
            </a:r>
          </a:p>
          <a:p>
            <a:pPr lvl="0"/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lvl="0"/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lvl="0"/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lvl="0"/>
            <a:endParaRPr lang="en-IN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4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95400"/>
            <a:ext cx="5334000" cy="271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6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5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47800"/>
            <a:ext cx="510889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5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18661</TotalTime>
  <Words>578</Words>
  <Application>Microsoft Office PowerPoint</Application>
  <PresentationFormat>On-screen Show (4:3)</PresentationFormat>
  <Paragraphs>111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Andalus</vt:lpstr>
      <vt:lpstr>Calibri</vt:lpstr>
      <vt:lpstr>Lucida Sans Unicode</vt:lpstr>
      <vt:lpstr>Verdana</vt:lpstr>
      <vt:lpstr>Wingdings 2</vt:lpstr>
      <vt:lpstr>Wingdings 3</vt:lpstr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GangBoard (A division of Besant Technologies)</dc:title>
  <dc:creator>fardeen</dc:creator>
  <cp:lastModifiedBy>hp</cp:lastModifiedBy>
  <cp:revision>1688</cp:revision>
  <dcterms:created xsi:type="dcterms:W3CDTF">2018-01-16T19:20:37Z</dcterms:created>
  <dcterms:modified xsi:type="dcterms:W3CDTF">2024-05-29T05:11:47Z</dcterms:modified>
</cp:coreProperties>
</file>