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7" r:id="rId2"/>
    <p:sldId id="343" r:id="rId3"/>
    <p:sldId id="390" r:id="rId4"/>
    <p:sldId id="391" r:id="rId5"/>
    <p:sldId id="392" r:id="rId6"/>
    <p:sldId id="377" r:id="rId7"/>
    <p:sldId id="35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383" autoAdjust="0"/>
  </p:normalViewPr>
  <p:slideViewPr>
    <p:cSldViewPr>
      <p:cViewPr varScale="1">
        <p:scale>
          <a:sx n="88" d="100"/>
          <a:sy n="88" d="100"/>
        </p:scale>
        <p:origin x="13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9125-3809-48D5-AFB8-88038AC3E2BD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E033-D182-4CC6-9D22-44404B0BD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4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02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6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8600"/>
            <a:ext cx="861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Go-Session-15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---------------------</a:t>
            </a:r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latin typeface="Andalus" pitchFamily="18" charset="-78"/>
                <a:cs typeface="Andalus" pitchFamily="18" charset="-78"/>
              </a:rPr>
              <a:t>Map in Golang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By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Shadab Akhtar</a:t>
            </a:r>
          </a:p>
          <a:p>
            <a:endParaRPr lang="en-IN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endParaRPr lang="en-IN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071675"/>
            <a:ext cx="1981200" cy="74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19400"/>
            <a:ext cx="3162403" cy="12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Introduction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will cover</a:t>
            </a:r>
          </a:p>
          <a:p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Map Introduction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Understanding Declaring a Map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Understanding Creating a Map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Understanding Adding and Accessing Key-Value Pairs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Understanding Checking if a Key Exists</a:t>
            </a: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Map in Golang</a:t>
            </a:r>
          </a:p>
          <a:p>
            <a:pPr marL="109728" indent="0" algn="ctr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A 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map in Go is a built-in data structure that provides a way to store and manage key-value pairs. Each key in a map is unique and associated with a specific value. </a:t>
            </a:r>
            <a:r>
              <a:rPr lang="en-US" sz="14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Maps 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are often used to efficiently store and retrieve data based on a particular identifier or key.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Here's how you declare, create, and use a map in Go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: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**Declaring a Map</a:t>
            </a: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:**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You can declare a map using the `map` keyword followed by the key and value types enclosed in square brackets, like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this: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 err="1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var</a:t>
            </a: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myMap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map[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keyType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]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valueType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For example, to create a map where keys are of type `string` and values are of type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int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`, you can declare it like this: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myMap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map[string]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int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**Creating a Map</a:t>
            </a: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:**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A map must be created using the `make` function before you can add key-value pairs to it: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193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Map in Golang</a:t>
            </a:r>
          </a:p>
          <a:p>
            <a:pPr marL="109728" indent="0" algn="ctr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 err="1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myMap</a:t>
            </a: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= make(map[string]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Or you can declare and create a map in one line, like this:</a:t>
            </a: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myMap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:= make(map[string]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**Adding and Accessing Key-Value Pairs</a:t>
            </a: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:**</a:t>
            </a:r>
            <a:endParaRPr lang="en-US" sz="1400" b="1" dirty="0">
              <a:solidFill>
                <a:srgbClr val="008000"/>
              </a:solidFill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You can add key-value pairs to the map using the key as the index: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myMap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["one"] = 1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myMap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["two"] = 2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To access a value based on a key, use the key as the index: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value :=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myMap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["one"] // value is now 1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**Checking if a Key Exists:**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You can check if a key exists in the map using a two-value assignment when accessing the map. The second value indicates whether the key exists or not. For example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: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62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Map in Golang</a:t>
            </a:r>
          </a:p>
          <a:p>
            <a:pPr marL="109728" indent="0" algn="ctr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value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, exists :=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myMap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["three"]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if exists {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   // Key exists, and value contains the associated value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} else {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   // Key does not exist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}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**Deleting a Key-Value Pair</a:t>
            </a: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:**</a:t>
            </a:r>
            <a:endParaRPr lang="en-US" sz="1400" b="1" dirty="0">
              <a:solidFill>
                <a:srgbClr val="008000"/>
              </a:solidFill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You can delete a key-value pair from the map using the `delete` function:</a:t>
            </a: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delete(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myMap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, "one") </a:t>
            </a:r>
            <a:r>
              <a:rPr lang="en-US" sz="1400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// Deletes the "one" key-value pair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Maps are a versatile data structure in Go and are used for various tasks like counting occurrences, implementing caches, and efficiently looking up values based on keys. They are unordered collections of key-value pairs, so the order of insertion does not matter.</a:t>
            </a: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10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Summary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have covered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Map Introduction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Understanding Declaring a Map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Understanding Creating a Map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Understanding Adding and Accessing Key-Value Pairs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Understanding Checking if a Key Exists</a:t>
            </a: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1088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16711</TotalTime>
  <Words>489</Words>
  <Application>Microsoft Office PowerPoint</Application>
  <PresentationFormat>On-screen Show (4:3)</PresentationFormat>
  <Paragraphs>140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Andalus</vt:lpstr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GangBoard (A division of Besant Technologies)</dc:title>
  <dc:creator>fardeen</dc:creator>
  <cp:lastModifiedBy>hp</cp:lastModifiedBy>
  <cp:revision>1658</cp:revision>
  <dcterms:created xsi:type="dcterms:W3CDTF">2018-01-16T19:20:37Z</dcterms:created>
  <dcterms:modified xsi:type="dcterms:W3CDTF">2024-05-29T03:10:12Z</dcterms:modified>
</cp:coreProperties>
</file>