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97" r:id="rId2"/>
    <p:sldId id="343" r:id="rId3"/>
    <p:sldId id="378" r:id="rId4"/>
    <p:sldId id="384" r:id="rId5"/>
    <p:sldId id="377" r:id="rId6"/>
    <p:sldId id="383" r:id="rId7"/>
    <p:sldId id="35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2383" autoAdjust="0"/>
  </p:normalViewPr>
  <p:slideViewPr>
    <p:cSldViewPr>
      <p:cViewPr>
        <p:scale>
          <a:sx n="88" d="100"/>
          <a:sy n="88" d="100"/>
        </p:scale>
        <p:origin x="133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D9125-3809-48D5-AFB8-88038AC3E2BD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6E033-D182-4CC6-9D22-44404B0BD3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00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20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31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4A92137-41D9-4ABB-B7D0-9050F600A88C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228600"/>
            <a:ext cx="86106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Go-Session-10</a:t>
            </a:r>
            <a:endParaRPr lang="en-US" b="1" dirty="0" smtClean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---------------------</a:t>
            </a:r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b="1" dirty="0">
                <a:latin typeface="Andalus" pitchFamily="18" charset="-78"/>
                <a:cs typeface="Andalus" pitchFamily="18" charset="-78"/>
              </a:rPr>
              <a:t>Advanced Topics in Testing</a:t>
            </a:r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By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Shadab Akhtar</a:t>
            </a:r>
          </a:p>
          <a:p>
            <a:endParaRPr lang="en-IN" dirty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  <a:p>
            <a:endParaRPr lang="en-IN" b="1" dirty="0">
              <a:solidFill>
                <a:schemeClr val="accent3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solidFill>
                <a:schemeClr val="accent3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2071675"/>
            <a:ext cx="1981200" cy="747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819400"/>
            <a:ext cx="3162403" cy="129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Module Introduction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In this module, we will cover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Writing table-driven tests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Subtests and test grouping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Mocking and dependency injection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Benchmarking and profiling tests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Performance Optimization: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Profiling and benchmarking tools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Identifying performance bottlenecks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Using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pprof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for performance analysis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Techniques for optimizing Go code</a:t>
            </a:r>
            <a:endParaRPr lang="en-IN" sz="1400" dirty="0" smtClean="0">
              <a:latin typeface="Andalus" pitchFamily="18" charset="-78"/>
              <a:cs typeface="Andalus" pitchFamily="18" charset="-78"/>
            </a:endParaRPr>
          </a:p>
          <a:p>
            <a:endParaRPr lang="en-IN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</a:t>
            </a:r>
            <a:endParaRPr lang="en-US" sz="1400" b="1" dirty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### Advanced Topics in </a:t>
            </a: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Testing</a:t>
            </a:r>
          </a:p>
          <a:p>
            <a:pPr marL="109728" indent="0" algn="ctr">
              <a:buNone/>
            </a:pP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</a:t>
            </a:r>
          </a:p>
          <a:p>
            <a:pPr marL="109728" indent="0">
              <a:buNone/>
            </a:pPr>
            <a:r>
              <a:rPr lang="en-US" sz="1400" b="1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1</a:t>
            </a: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. **Writing Table-Driven Tests:**</a:t>
            </a:r>
          </a:p>
          <a:p>
            <a:pPr marL="109728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- Table-driven tests involve creating a table of inputs and expected outputs for a function or method under test. Each row of the table represents a test case. This approach makes it easier to add new test cases and maintain existing ones.</a:t>
            </a:r>
          </a:p>
          <a:p>
            <a:pPr marL="109728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- It allows testing various scenarios with different input parameters without duplicating test code.</a:t>
            </a:r>
          </a:p>
          <a:p>
            <a:pPr marL="109728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2. **Subtests and Test Grouping:**</a:t>
            </a:r>
          </a:p>
          <a:p>
            <a:pPr marL="109728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- Subtests allow organizing test cases into logical groups within a single test function. Each subtest can have its setup and teardown logic.</a:t>
            </a:r>
          </a:p>
          <a:p>
            <a:pPr marL="109728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- Test grouping enables better organization of tests, making it easier to manage and understand large test suites.</a:t>
            </a:r>
          </a:p>
          <a:p>
            <a:pPr marL="109728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- It helps in isolating and running specific subsets of tests for better debugging and analysis.</a:t>
            </a:r>
          </a:p>
          <a:p>
            <a:pPr marL="109728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3. **Mocking and Dependency Injection:**</a:t>
            </a:r>
          </a:p>
          <a:p>
            <a:pPr marL="109728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- Mocking involves replacing real dependencies with mock objects during testing to control their behavior and isolate the unit under test.</a:t>
            </a:r>
          </a:p>
          <a:p>
            <a:pPr marL="109728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- Dependency injection is a technique used to provide dependencies to a component from the outside, typically through constructor parameters or method arguments.</a:t>
            </a:r>
          </a:p>
          <a:p>
            <a:pPr marL="109728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- These techniques help in testing components in isolation, allowing focused testing without relying on external resources or behaviors.</a:t>
            </a:r>
          </a:p>
          <a:p>
            <a:pPr marL="109728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160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4. **Techniques for Optimizing Go Code:**</a:t>
            </a:r>
          </a:p>
          <a:p>
            <a:pPr marL="109728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- Techniques for optimizing Go code include using efficient data structures and algorithms, minimizing memory allocations, reducing unnecessary synchronization, and leveraging concurrency.</a:t>
            </a:r>
          </a:p>
          <a:p>
            <a:pPr marL="109728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- Applying best practices such as avoiding premature optimization, benchmarking before and after optimizations, and focusing on high-impact areas can lead to significant performance improvements.</a:t>
            </a:r>
          </a:p>
          <a:p>
            <a:pPr marL="109728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Understanding these theoretical concepts is crucial for implementing effective testing strategies and optimizing the performance of Go applications. Combined with practical implementation and hands-on experience, developers can create robust, efficient, and high-performing software systems.</a:t>
            </a:r>
            <a:endParaRPr lang="en-US" sz="1400" dirty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7559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Module Summary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In this module, we have covered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Writing table-driven tests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Subtests and test grouping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Mocking and dependency injection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Benchmarking and profiling tests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Performance Optimization: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Profiling and benchmarking tools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Identifying performance bottlenecks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Using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pprof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for performance analysis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Techniques for optimizing Go code</a:t>
            </a:r>
            <a:endParaRPr lang="en-IN" sz="140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lvl="0"/>
            <a:endParaRPr lang="en-IN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95400"/>
            <a:ext cx="5334000" cy="271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47800"/>
            <a:ext cx="510889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18647</TotalTime>
  <Words>436</Words>
  <Application>Microsoft Office PowerPoint</Application>
  <PresentationFormat>On-screen Show (4:3)</PresentationFormat>
  <Paragraphs>109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Andalus</vt:lpstr>
      <vt:lpstr>Calibri</vt:lpstr>
      <vt:lpstr>Lucida Sans Unicode</vt:lpstr>
      <vt:lpstr>Verdana</vt:lpstr>
      <vt:lpstr>Wingdings 2</vt:lpstr>
      <vt:lpstr>Wingdings 3</vt:lpstr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GangBoard (A division of Besant Technologies)</dc:title>
  <dc:creator>fardeen</dc:creator>
  <cp:lastModifiedBy>hp</cp:lastModifiedBy>
  <cp:revision>1668</cp:revision>
  <dcterms:created xsi:type="dcterms:W3CDTF">2018-01-16T19:20:37Z</dcterms:created>
  <dcterms:modified xsi:type="dcterms:W3CDTF">2024-05-01T04:24:17Z</dcterms:modified>
</cp:coreProperties>
</file>