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7" r:id="rId2"/>
    <p:sldId id="343" r:id="rId3"/>
    <p:sldId id="378" r:id="rId4"/>
    <p:sldId id="379" r:id="rId5"/>
    <p:sldId id="380" r:id="rId6"/>
    <p:sldId id="381" r:id="rId7"/>
    <p:sldId id="377" r:id="rId8"/>
    <p:sldId id="349" r:id="rId9"/>
    <p:sldId id="3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Go-Session-9.2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</a:p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Structure in Go Programming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Defining a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Structure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How to Creating an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Instance?</a:t>
            </a:r>
          </a:p>
          <a:p>
            <a:pPr lvl="0"/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How to Access Fields?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Struct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Embedding</a:t>
            </a: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Understanding Defining a Structure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lvl="0" indent="0" algn="ctr"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In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 (Golang), a structure (often referred to as a "struct") is a composite data type that allows you to group together variables of different data types under a single name. </a:t>
            </a:r>
          </a:p>
          <a:p>
            <a:pPr marL="109728" lvl="0" indent="0" algn="ctr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Structures are similar to classes or records in other programming languages and are commonly used to represent data structures</a:t>
            </a: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lang="en-US" sz="1400" b="1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Structures are a fundamental part of Go and are commonly used for organizing and representing data in a structured manner. They are versatile and can be used in </a:t>
            </a:r>
            <a:r>
              <a:rPr lang="en-US" sz="140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various </a:t>
            </a:r>
            <a:r>
              <a:rPr lang="en-US" sz="140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scenarios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, including defining complex data types, representing data records, and modeling objects in object-oriented programming.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1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. **Defining a Structure**:</a:t>
            </a: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To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define a structure in Go, you use the `type` keyword followed by the name of the structure and a set of field declarations enclosed in curly braces `{}`. Each field has a name and a data type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package </a:t>
            </a: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main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import "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</a:t>
            </a: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"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// Define a structure named 'Person'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type Person struct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FirstName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string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LastName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string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Age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int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How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to Creating an Instance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?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lv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2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. **Creating an Instance</a:t>
            </a: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**: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To create an instance (variable) of the structure, you can use the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keyword followed by the structure's name and assign values to its fields.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// Create an instance of 'Person'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p Person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p.FirstName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= "John"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p.LastName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= "Doe"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p.Age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= 30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Alternatively, you can use a struct literal to create an instance and initialize it in one step: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p := Person{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FirstName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: "Jane",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LastName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:  "Smith",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Age:       25,</a:t>
            </a:r>
          </a:p>
          <a:p>
            <a:pPr marL="109728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73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. **Accessing Fields</a:t>
            </a: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**: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You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can access the fields of a structure using dot notation.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("First Name:",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p.FirstName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("Last Name:",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p.LastName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("Age:",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p.Age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4. **Struct Embedding**: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Go allows you to embed one structure into another, creating a composition of structures. This is similar to inheritance in some other languages.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type Address struct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Street  string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City    string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ZipCode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string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type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PersonWithAddress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struct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Person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Address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03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// Create an instance of '</a:t>
            </a:r>
            <a:r>
              <a:rPr lang="en-US" sz="1400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PersonWithAddress</a:t>
            </a: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'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pwa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:=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PersonWithAddress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Person: Person{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FirstName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: "Alice",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LastName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:  "Johnson",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Age:       28,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},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Address: Address{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Street:  "123 Main St",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City:    "New York",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ZipCode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: "10001",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},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  <a:endParaRPr lang="en-US" sz="1400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37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Understanding Defining a Structure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How to Creating an Instance?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How to Access Fields?</a:t>
            </a:r>
          </a:p>
          <a:p>
            <a:pPr lvl="0"/>
            <a:r>
              <a:rPr lang="en-US" sz="1400">
                <a:latin typeface="Andalus" pitchFamily="18" charset="-78"/>
                <a:cs typeface="Andalus" pitchFamily="18" charset="-78"/>
              </a:rPr>
              <a:t>Understanding Struct Embedding</a:t>
            </a: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334000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13904</TotalTime>
  <Words>550</Words>
  <Application>Microsoft Office PowerPoint</Application>
  <PresentationFormat>On-screen Show (4:3)</PresentationFormat>
  <Paragraphs>240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1539</cp:revision>
  <dcterms:created xsi:type="dcterms:W3CDTF">2018-01-16T19:20:37Z</dcterms:created>
  <dcterms:modified xsi:type="dcterms:W3CDTF">2023-10-09T20:45:09Z</dcterms:modified>
</cp:coreProperties>
</file>