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7" r:id="rId2"/>
    <p:sldId id="377" r:id="rId3"/>
    <p:sldId id="343" r:id="rId4"/>
    <p:sldId id="378" r:id="rId5"/>
    <p:sldId id="379" r:id="rId6"/>
    <p:sldId id="380" r:id="rId7"/>
    <p:sldId id="35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383" autoAdjust="0"/>
  </p:normalViewPr>
  <p:slideViewPr>
    <p:cSldViewPr>
      <p:cViewPr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Go-Session-4.2</a:t>
            </a:r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IN" b="1" dirty="0" smtClean="0">
                <a:latin typeface="Andalus" pitchFamily="18" charset="-78"/>
                <a:cs typeface="Andalus" pitchFamily="18" charset="-78"/>
              </a:rPr>
              <a:t>Synchronous Vs Asynchronous Channels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will cover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IN" sz="1400" dirty="0" smtClean="0">
                <a:latin typeface="Andalus" pitchFamily="18" charset="-78"/>
                <a:cs typeface="Andalus" pitchFamily="18" charset="-78"/>
              </a:rPr>
              <a:t>Synchronous </a:t>
            </a:r>
            <a:r>
              <a:rPr lang="en-IN" sz="1400" dirty="0">
                <a:latin typeface="Andalus" pitchFamily="18" charset="-78"/>
                <a:cs typeface="Andalus" pitchFamily="18" charset="-78"/>
              </a:rPr>
              <a:t>Vs Asynchronous Channels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"/>
            <a:ext cx="612588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###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Explanation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1. **Blocking Behavior**: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Operations on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unbuffered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channels block until both a sender and a receiver are ready.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Buffered channels allow send operations to proceed without waiting for a receiver up to the buffer limit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2. **Buffered vs </a:t>
            </a:r>
            <a:r>
              <a:rPr lang="en-US" sz="1400" b="1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Unbuffered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**Synchronous**: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Unbuffered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channels.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Buffered channels, which can hold a limited number of values before blocking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3.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**Usage**: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Suitable for tight synchronization requirements.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Suitable for scenarios needing loose coupling between sender and receiver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4. **Control over Flow**: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Precise control over data flow, ensuring sender and receiver operate in a lockstep fashion.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Allows decoupling, enhancing flexibility but requiring careful management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5. **Example**: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**Synchronous**: 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`</a:t>
            </a:r>
            <a:r>
              <a:rPr lang="en-US" sz="14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ch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 := make(</a:t>
            </a:r>
            <a:r>
              <a:rPr lang="en-US" sz="14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chan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int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)` (</a:t>
            </a:r>
            <a:r>
              <a:rPr lang="en-US" sz="14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unbuffered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).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**Asynchronous**: 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`</a:t>
            </a:r>
            <a:r>
              <a:rPr lang="en-US" sz="14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ch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 := make(</a:t>
            </a:r>
            <a:r>
              <a:rPr lang="en-US" sz="14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chan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int</a:t>
            </a:r>
            <a:r>
              <a:rPr lang="en-US" sz="1400" b="1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, 10)` (buffered).</a:t>
            </a:r>
          </a:p>
          <a:p>
            <a:pPr marL="109728" lvl="0" indent="0">
              <a:buNone/>
            </a:pPr>
            <a:endParaRPr lang="en-US" sz="1400" b="1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6. **Performance**: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Potentially slower due to waiting.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Can be faster as operations can proceed without waiting.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7. **Error Handling**: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Simpler, as operations occur in a strict sequence.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More complex due to the independent timing of send and receive operations.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8. **Backpressure**: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Naturally provides backpressure by blocking the sender.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Requires explicit backpressure management to prevent buffer overflow.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9. **Deadlocks**: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Higher risk if not managed carefully.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**Asynchronous**: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Lower risk of deadlocks, but potential issues with buffer limits.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By understanding these differences, you can choose the appropriate type of channel for your specific use case in Go programming.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70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IN" sz="1400" dirty="0">
                <a:latin typeface="Andalus" pitchFamily="18" charset="-78"/>
                <a:cs typeface="Andalus" pitchFamily="18" charset="-78"/>
              </a:rPr>
              <a:t>Synchronous Vs Asynchronous Channels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14301</TotalTime>
  <Words>397</Words>
  <Application>Microsoft Office PowerPoint</Application>
  <PresentationFormat>On-screen Show (4:3)</PresentationFormat>
  <Paragraphs>178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1573</cp:revision>
  <dcterms:created xsi:type="dcterms:W3CDTF">2018-01-16T19:20:37Z</dcterms:created>
  <dcterms:modified xsi:type="dcterms:W3CDTF">2024-05-22T01:01:29Z</dcterms:modified>
</cp:coreProperties>
</file>