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97" r:id="rId2"/>
    <p:sldId id="343" r:id="rId3"/>
    <p:sldId id="35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9125-3809-48D5-AFB8-88038AC3E2BD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6E033-D182-4CC6-9D22-44404B0BD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90600"/>
            <a:ext cx="77724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latin typeface="Andalus" pitchFamily="18" charset="-78"/>
                <a:cs typeface="Andalus" pitchFamily="18" charset="-78"/>
              </a:rPr>
              <a:t>Session-0 Pre-requisites for Course</a:t>
            </a:r>
          </a:p>
          <a:p>
            <a:pPr algn="ctr"/>
            <a:r>
              <a:rPr lang="en-US" b="1" dirty="0" smtClean="0">
                <a:latin typeface="Andalus" pitchFamily="18" charset="-78"/>
                <a:cs typeface="Andalus" pitchFamily="18" charset="-78"/>
              </a:rPr>
              <a:t>-------------------------------------------------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By </a:t>
            </a:r>
            <a:r>
              <a:rPr lang="en-US" sz="1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Shadab Akhtar</a:t>
            </a:r>
          </a:p>
          <a:p>
            <a:endParaRPr lang="en-IN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endParaRPr lang="en-IN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133600"/>
            <a:ext cx="1981200" cy="747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048000"/>
            <a:ext cx="3162403" cy="12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Pre-requisites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for 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Course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Basic Understanding of Programming Concepts</a:t>
            </a:r>
          </a:p>
          <a:p>
            <a:pPr lvl="0"/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Basic Understanding of Golang</a:t>
            </a:r>
          </a:p>
          <a:p>
            <a:pPr lvl="0"/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Basic Understanding of PowerShell</a:t>
            </a:r>
          </a:p>
          <a:p>
            <a:pPr lvl="0"/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Basic Understanding for VS Code or Any Code 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Editor</a:t>
            </a:r>
          </a:p>
          <a:p>
            <a:pPr marL="109728" lvl="0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1088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10993</TotalTime>
  <Words>36</Words>
  <Application>Microsoft Office PowerPoint</Application>
  <PresentationFormat>On-screen Show (4:3)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Andalus</vt:lpstr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GangBoard (A division of Besant Technologies)</dc:title>
  <dc:creator>fardeen</dc:creator>
  <cp:lastModifiedBy>hp</cp:lastModifiedBy>
  <cp:revision>1262</cp:revision>
  <dcterms:created xsi:type="dcterms:W3CDTF">2018-01-16T19:20:37Z</dcterms:created>
  <dcterms:modified xsi:type="dcterms:W3CDTF">2024-05-18T09:27:05Z</dcterms:modified>
</cp:coreProperties>
</file>