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7" r:id="rId2"/>
    <p:sldId id="343" r:id="rId3"/>
    <p:sldId id="378" r:id="rId4"/>
    <p:sldId id="385" r:id="rId5"/>
    <p:sldId id="386" r:id="rId6"/>
    <p:sldId id="384" r:id="rId7"/>
    <p:sldId id="379" r:id="rId8"/>
    <p:sldId id="382" r:id="rId9"/>
    <p:sldId id="377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Go-Session-3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Concurrency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Concurrency in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Go Programming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Concurrent execution of tasks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Execution of multiple tasks simultaneously.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of Concurrency in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Go Programming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Concurrency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is a fundamental feature of the Go programming language, and it is designed to help developers write efficient and scalable programs. </a:t>
            </a:r>
            <a:endParaRPr lang="en-US" sz="1400" b="1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05000"/>
            <a:ext cx="4067175" cy="1769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593" y="3962400"/>
            <a:ext cx="3862388" cy="1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69237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0"/>
            <a:ext cx="525556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are some common use cases and benefits of using concurrency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Parallelism: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 allows you to execute multiple tasks simultaneously, which can lead to significant performance improvements on multi-core processors.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parallelize tasks, such as data processing, to take full advantage of available CPU cores.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Responsive User Interfaces: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In graphical user interface (GUI) applications and web servers, concurrency ensures that the user interface remains responsive even when performing time-consuming tasks in the background.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For instance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handle user requests concurrently in a web server without blocking other requests.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I/O Operations: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Many programs spend a significant amount of time waiting for I/O operations to complete, such as reading from files or making network requests. Concurrency allows you to overlap these operations, making the most of your CPU's idle time while waiting for I/O.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Resource Utilization: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can help you make better use of system resources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For example,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manage a pool of worker threads for tasks like image processing, database connections, or handling client connections in a network server.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Asynchronous Programming: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 makes it easy to work with asynchronous tasks by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and channels. This is useful for scenarios like handling multiple network requests concurrently and processing the results as they become available.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Parallel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Algorithms: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Go's concurrency primitives enable the development of parallel algorithms, which can speed up computations in fields like scientific computing, machine learning, and data analysis.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Task Pipelining: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build complex data processing pipelines by chaining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together. Each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perform a specific task, and data flows from one stage to another efficiently. This is often used in data processing and transformation workflows.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Fault Tolerance: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can improve the fault tolerance of your applications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For instance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create redundant service instances, ensuring that a failure in one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doesn't bring down the entire application.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Load Balancing: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In server applications,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be used to manage load balancing across multiple server instances, distributing incoming requests evenly to ensure optimal resource utilization.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Real-Time Systems: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is valuable in real-time systems, such as robotics and sensor data processing, where tasks need to be executed in parallel with strict timing requirements.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Go,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and channels are the primary building blocks for implementing concurrency.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are lightweight, and Go's runtime system efficiently manages them, making it easy to create and coordinate many concurrent tasks. Channels provide a safe and efficient way for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to communicate and synchronize their work</a:t>
            </a: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While concurrency can lead to improved performance and responsiveness, it also introduces challenges related to synchronization and data sharing. Go provides mechanisms like channels,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, and atomic operations to address these challenges and ensure safe concurrent programming.</a:t>
            </a:r>
            <a:endParaRPr lang="en-US" sz="1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5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Concurrency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Concurrent execution of tasks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Execution of multiple tasks simultaneously.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15111</TotalTime>
  <Words>620</Words>
  <Application>Microsoft Office PowerPoint</Application>
  <PresentationFormat>On-screen Show (4:3)</PresentationFormat>
  <Paragraphs>175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1573</cp:revision>
  <dcterms:created xsi:type="dcterms:W3CDTF">2018-01-16T19:20:37Z</dcterms:created>
  <dcterms:modified xsi:type="dcterms:W3CDTF">2024-05-21T23:23:29Z</dcterms:modified>
</cp:coreProperties>
</file>