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7" r:id="rId2"/>
    <p:sldId id="343" r:id="rId3"/>
    <p:sldId id="378" r:id="rId4"/>
    <p:sldId id="381" r:id="rId5"/>
    <p:sldId id="383" r:id="rId6"/>
    <p:sldId id="382" r:id="rId7"/>
    <p:sldId id="380" r:id="rId8"/>
    <p:sldId id="379" r:id="rId9"/>
    <p:sldId id="377" r:id="rId10"/>
    <p:sldId id="349" r:id="rId11"/>
    <p:sldId id="35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Go-Session-4</a:t>
            </a:r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What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is a Goroutine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?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Understanding Goroutine Architecture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call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function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?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What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is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?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 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in Go (often abbreviated as "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") is a lightweight, concurrent thread of execution. It's a fundamental concept in Go's concurrency model and plays a crucial role in building efficient and concurrent programs.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057400"/>
            <a:ext cx="5806702" cy="3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###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Layers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1. **Go Program**: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This represents the Go code written by the developer.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**Channel Communication**: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Channels in Go provide a way for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communicate with each other and synchronize their execution.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**Goroutine Management**: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 programs make extensive use of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which are lightweight threads managed by the Go runtime.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2. **Go Runtime**: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This is the layer that manages the execution of the Go program.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- **System Calls**: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Go runtime makes system calls to interact with the underlying operating system. These can include operations like I/O, networking, and more.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- **OS Threads**: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Go runtime manages a pool of OS threads. It maps many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these OS threads, allowing for efficient use of system resources.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3. **OS Kernel**: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The operating system kernel provides the fundamental resources and services needed by the Go runtime.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It manages low-level tasks such as memory management, process scheduling, and hardware communication.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7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### Flow of Execution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The **Go Program**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is executed by the developer's code which uses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and channels for concurrent operations.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The **Go Runtime**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oversees the execution of these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maps them to OS threads, and makes necessary system calls to the OS kernel.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The **OS Kernel**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then provides the required low-level support to the Go runtime, such as executing threads and handling system calls.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### Key Concepts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**Channel Communication**: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Facilitates communication and synchronization between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**Goroutine Management**: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Efficiently manages the lifecycle and execution of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**System Calls**: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Allows the Go runtime to request services from the OS kernel.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 **OS Threads**: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Go runtime uses a pool of OS threads to execute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This layered architecture allows Go to efficiently manage concurrency and parallelism, providing robust performance for concurrent applications.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4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how you can achieve concurrent execution of tasks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109728" indent="0">
              <a:buNone/>
            </a:pP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Define the Tasks: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Identify the tasks you want to execute concurrently. These tasks can be functions or methods that perform the work you need.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Create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Start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each task by using the </a:t>
            </a:r>
            <a:r>
              <a:rPr lang="en-US" sz="1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 keyword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followed by the function call. This initiates the concurrent execution of the tasks.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Synchronize and Communicate: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tasks need to share data or communicate with each other, use channels to facilitate communication. Channels ensure safe data sharing and synchronization between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Wait for Completion (Optional):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main program needs to wait for all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finish before proceeding, you can use synchronization mechanisms like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29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Key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characteristics of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in Go include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Concurrency: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enable concurrent execution in Go. They are designed to be lightweight and allow you to efficiently run thousands or even millions of them concurrently within a single Go program.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Multiplexing: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are multiplexed onto a smaller number of operating system threads (usually just a few) by the Go runtime. This means that the Go runtime manages the scheduling of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and you don't need to explicitly manage threads yourself.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Low Overhead: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Creating and managing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is relatively inexpensive in terms of memory and CPU overhead compared to traditional threads provided by the operating system.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Communication: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communicate and synchronize using channels, which are a built-in mechanism in Go. Channels allow safe data sharing and communication between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without the need for explicit locking and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How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to call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function?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To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call a 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function in Go, you simply use the go keyword followed by the function call. </a:t>
            </a:r>
            <a:endParaRPr lang="en-US" sz="1400" b="1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the basic syntax: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functionName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(arguments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Here's a step-by-step guide on how to call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function: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Define a function that you want to execute concurrently as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Use the </a:t>
            </a:r>
            <a:r>
              <a:rPr lang="en-US" sz="1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 keyword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followed by the function call to start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The Go runtime will handle the scheduling and execution of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in the background.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What is a Goroutine?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Goroutine Architecture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call a Goroutine function?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14291</TotalTime>
  <Words>846</Words>
  <Application>Microsoft Office PowerPoint</Application>
  <PresentationFormat>On-screen Show (4:3)</PresentationFormat>
  <Paragraphs>250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1552</cp:revision>
  <dcterms:created xsi:type="dcterms:W3CDTF">2018-01-16T19:20:37Z</dcterms:created>
  <dcterms:modified xsi:type="dcterms:W3CDTF">2024-05-21T23:35:17Z</dcterms:modified>
</cp:coreProperties>
</file>