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7" r:id="rId2"/>
    <p:sldId id="343" r:id="rId3"/>
    <p:sldId id="378" r:id="rId4"/>
    <p:sldId id="349" r:id="rId5"/>
    <p:sldId id="379" r:id="rId6"/>
    <p:sldId id="380" r:id="rId7"/>
    <p:sldId id="381" r:id="rId8"/>
    <p:sldId id="382" r:id="rId9"/>
    <p:sldId id="383" r:id="rId10"/>
    <p:sldId id="384" r:id="rId11"/>
    <p:sldId id="377" r:id="rId12"/>
    <p:sldId id="35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4/26/2024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14251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398667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8</a:t>
            </a:fld>
            <a:endParaRPr lang="en-US"/>
          </a:p>
        </p:txBody>
      </p:sp>
    </p:spTree>
    <p:extLst>
      <p:ext uri="{BB962C8B-B14F-4D97-AF65-F5344CB8AC3E}">
        <p14:creationId xmlns:p14="http://schemas.microsoft.com/office/powerpoint/2010/main" val="167299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10</a:t>
            </a:fld>
            <a:endParaRPr lang="en-US"/>
          </a:p>
        </p:txBody>
      </p:sp>
    </p:spTree>
    <p:extLst>
      <p:ext uri="{BB962C8B-B14F-4D97-AF65-F5344CB8AC3E}">
        <p14:creationId xmlns:p14="http://schemas.microsoft.com/office/powerpoint/2010/main" val="156193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4/26/2024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4/26/2024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Go-Session-5</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Channels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Example </a:t>
            </a:r>
            <a:r>
              <a:rPr lang="en-US" sz="1400" b="1" dirty="0">
                <a:latin typeface="Andalus" pitchFamily="18" charset="-78"/>
                <a:cs typeface="Andalus" pitchFamily="18" charset="-78"/>
              </a:rPr>
              <a:t>program for channel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solidFill>
                  <a:srgbClr val="FF0000"/>
                </a:solidFill>
                <a:latin typeface="Andalus" pitchFamily="18" charset="-78"/>
                <a:cs typeface="Andalus" pitchFamily="18" charset="-78"/>
              </a:rPr>
              <a:t>Note: </a:t>
            </a:r>
            <a:r>
              <a:rPr lang="en-US" sz="1400" dirty="0" smtClean="0">
                <a:latin typeface="Andalus" pitchFamily="18" charset="-78"/>
                <a:cs typeface="Andalus" pitchFamily="18" charset="-78"/>
              </a:rPr>
              <a:t>Check in Exercise file</a:t>
            </a:r>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96985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Channel</a:t>
            </a:r>
          </a:p>
          <a:p>
            <a:pPr lvl="0"/>
            <a:r>
              <a:rPr lang="en-US" sz="1400" dirty="0">
                <a:latin typeface="Andalus" pitchFamily="18" charset="-78"/>
                <a:cs typeface="Andalus" pitchFamily="18" charset="-78"/>
              </a:rPr>
              <a:t>How channels are used by the functions to communicate with each other.</a:t>
            </a:r>
          </a:p>
          <a:p>
            <a:pPr lvl="0"/>
            <a:r>
              <a:rPr lang="en-US" sz="1400" dirty="0">
                <a:latin typeface="Andalus" pitchFamily="18" charset="-78"/>
                <a:cs typeface="Andalus" pitchFamily="18" charset="-78"/>
              </a:rPr>
              <a:t>The syntax for channel declaration</a:t>
            </a:r>
          </a:p>
          <a:p>
            <a:pPr lvl="0"/>
            <a:r>
              <a:rPr lang="en-US" sz="1400" dirty="0">
                <a:latin typeface="Andalus" pitchFamily="18" charset="-78"/>
                <a:cs typeface="Andalus" pitchFamily="18" charset="-78"/>
              </a:rPr>
              <a:t>Example program for channel</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smtClean="0">
                <a:latin typeface="Andalus" pitchFamily="18" charset="-78"/>
                <a:cs typeface="Andalus" pitchFamily="18" charset="-78"/>
              </a:rPr>
              <a:t>Channel ?</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How channels are used by the functions to communicate with each other.</a:t>
            </a:r>
          </a:p>
          <a:p>
            <a:pPr lvl="0"/>
            <a:r>
              <a:rPr lang="en-US" sz="1400" dirty="0">
                <a:latin typeface="Andalus" pitchFamily="18" charset="-78"/>
                <a:cs typeface="Andalus" pitchFamily="18" charset="-78"/>
              </a:rPr>
              <a:t>The syntax for channel declaration</a:t>
            </a:r>
          </a:p>
          <a:p>
            <a:pPr lvl="0"/>
            <a:r>
              <a:rPr lang="en-US" sz="1400" dirty="0">
                <a:latin typeface="Andalus" pitchFamily="18" charset="-78"/>
                <a:cs typeface="Andalus" pitchFamily="18" charset="-78"/>
              </a:rPr>
              <a:t>Example program for channel</a:t>
            </a: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lnSpcReduction="1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Channel </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lgn="ctr">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programming, a channel is a built-in, typed communication mechanism that allows </a:t>
            </a:r>
            <a:r>
              <a:rPr lang="en-US" sz="1400" dirty="0" err="1">
                <a:solidFill>
                  <a:srgbClr val="002060"/>
                </a:solidFill>
                <a:latin typeface="Andalus" pitchFamily="18" charset="-78"/>
                <a:cs typeface="Andalus" pitchFamily="18" charset="-78"/>
              </a:rPr>
              <a:t>Goroutines</a:t>
            </a:r>
            <a:r>
              <a:rPr lang="en-US" sz="1400" dirty="0">
                <a:solidFill>
                  <a:srgbClr val="002060"/>
                </a:solidFill>
                <a:latin typeface="Andalus" pitchFamily="18" charset="-78"/>
                <a:cs typeface="Andalus" pitchFamily="18" charset="-78"/>
              </a:rPr>
              <a:t> (concurrent threads of execution) to communicate and synchronize their actions. Channels are a fundamental feature of Go's concurrency model and play a crucial role in coordinating and sharing data between </a:t>
            </a:r>
            <a:r>
              <a:rPr lang="en-US" sz="1400" dirty="0" err="1">
                <a:solidFill>
                  <a:srgbClr val="002060"/>
                </a:solidFill>
                <a:latin typeface="Andalus" pitchFamily="18" charset="-78"/>
                <a:cs typeface="Andalus" pitchFamily="18" charset="-78"/>
              </a:rPr>
              <a:t>Goroutines</a:t>
            </a:r>
            <a:r>
              <a:rPr lang="en-US" sz="1400" dirty="0">
                <a:solidFill>
                  <a:srgbClr val="002060"/>
                </a:solidFill>
                <a:latin typeface="Andalus" pitchFamily="18" charset="-78"/>
                <a:cs typeface="Andalus" pitchFamily="18" charset="-78"/>
              </a:rPr>
              <a:t> in a safe and efficient way.</a:t>
            </a:r>
          </a:p>
          <a:p>
            <a:pPr marL="109728" indent="0">
              <a:buNone/>
            </a:pPr>
            <a:endParaRPr lang="en-US" sz="1400" b="1"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Key characteristics of channels in Go include</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Typed Communication: </a:t>
            </a:r>
            <a:r>
              <a:rPr lang="en-US" sz="1400" dirty="0">
                <a:latin typeface="Andalus" pitchFamily="18" charset="-78"/>
                <a:cs typeface="Andalus" pitchFamily="18" charset="-78"/>
              </a:rPr>
              <a:t>Channels are typed, meaning they can carry values of a specific data type. You define the type of data that can be sent through a channel when you create it.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Send and Receive: </a:t>
            </a:r>
            <a:r>
              <a:rPr lang="en-US" sz="1400" dirty="0">
                <a:latin typeface="Andalus" pitchFamily="18" charset="-78"/>
                <a:cs typeface="Andalus" pitchFamily="18" charset="-78"/>
              </a:rPr>
              <a:t>A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send data to a channel using the &lt;- operator, and 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receive the data from the same channel using the same operator. This creates a point of synchronization between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Blocking: </a:t>
            </a:r>
            <a:r>
              <a:rPr lang="en-US" sz="1400" dirty="0">
                <a:latin typeface="Andalus" pitchFamily="18" charset="-78"/>
                <a:cs typeface="Andalus" pitchFamily="18" charset="-78"/>
              </a:rPr>
              <a:t>Sending to a channel blocks the sender until 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is ready to receive from that channel, and vice versa. This property ensures safe data sharing and synchronization.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Buffering: </a:t>
            </a:r>
            <a:r>
              <a:rPr lang="en-US" sz="1400" dirty="0">
                <a:latin typeface="Andalus" pitchFamily="18" charset="-78"/>
                <a:cs typeface="Andalus" pitchFamily="18" charset="-78"/>
              </a:rPr>
              <a:t>Channels can be buffered, which means they can hold a limited number of values before blocking the sender. Buffered channels allow for asynchronous communication.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Unidirectional: </a:t>
            </a:r>
            <a:r>
              <a:rPr lang="en-US" sz="1400" dirty="0">
                <a:latin typeface="Andalus" pitchFamily="18" charset="-78"/>
                <a:cs typeface="Andalus" pitchFamily="18" charset="-78"/>
              </a:rPr>
              <a:t>Channels can be restricted to either sending or receiving operations, creating unidirectional channels for more fine-grained control.</a:t>
            </a:r>
          </a:p>
          <a:p>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lnSpcReduction="10000"/>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How </a:t>
            </a:r>
            <a:r>
              <a:rPr lang="en-US" sz="1400" b="1" dirty="0">
                <a:latin typeface="Andalus" pitchFamily="18" charset="-78"/>
                <a:cs typeface="Andalus" pitchFamily="18" charset="-78"/>
              </a:rPr>
              <a:t>channels are used by the functions to communicate with each other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lgn="ctr">
              <a:buNone/>
            </a:pPr>
            <a:r>
              <a:rPr lang="en-US" sz="1400" dirty="0" smtClean="0">
                <a:solidFill>
                  <a:srgbClr val="002060"/>
                </a:solidFill>
                <a:latin typeface="Andalus" pitchFamily="18" charset="-78"/>
                <a:cs typeface="Andalus" pitchFamily="18" charset="-78"/>
              </a:rPr>
              <a:t>Channels </a:t>
            </a:r>
            <a:r>
              <a:rPr lang="en-US" sz="1400" dirty="0">
                <a:solidFill>
                  <a:srgbClr val="002060"/>
                </a:solidFill>
                <a:latin typeface="Andalus" pitchFamily="18" charset="-78"/>
                <a:cs typeface="Andalus" pitchFamily="18" charset="-78"/>
              </a:rPr>
              <a:t>in Go are used by functions to communicate with each other by allowing one </a:t>
            </a:r>
            <a:r>
              <a:rPr lang="en-US" sz="1400" dirty="0" err="1">
                <a:solidFill>
                  <a:srgbClr val="002060"/>
                </a:solidFill>
                <a:latin typeface="Andalus" pitchFamily="18" charset="-78"/>
                <a:cs typeface="Andalus" pitchFamily="18" charset="-78"/>
              </a:rPr>
              <a:t>Goroutine</a:t>
            </a:r>
            <a:r>
              <a:rPr lang="en-US" sz="1400" dirty="0">
                <a:solidFill>
                  <a:srgbClr val="002060"/>
                </a:solidFill>
                <a:latin typeface="Andalus" pitchFamily="18" charset="-78"/>
                <a:cs typeface="Andalus" pitchFamily="18" charset="-78"/>
              </a:rPr>
              <a:t> to send data to a channel while another </a:t>
            </a:r>
            <a:r>
              <a:rPr lang="en-US" sz="1400" dirty="0" err="1">
                <a:solidFill>
                  <a:srgbClr val="002060"/>
                </a:solidFill>
                <a:latin typeface="Andalus" pitchFamily="18" charset="-78"/>
                <a:cs typeface="Andalus" pitchFamily="18" charset="-78"/>
              </a:rPr>
              <a:t>Goroutine</a:t>
            </a:r>
            <a:r>
              <a:rPr lang="en-US" sz="1400" dirty="0">
                <a:solidFill>
                  <a:srgbClr val="002060"/>
                </a:solidFill>
                <a:latin typeface="Andalus" pitchFamily="18" charset="-78"/>
                <a:cs typeface="Andalus" pitchFamily="18" charset="-78"/>
              </a:rPr>
              <a:t> receives that data from the same channel. This enables safe and synchronized communication between </a:t>
            </a:r>
            <a:r>
              <a:rPr lang="en-US" sz="1400" dirty="0" err="1" smtClean="0">
                <a:solidFill>
                  <a:srgbClr val="002060"/>
                </a:solidFill>
                <a:latin typeface="Andalus" pitchFamily="18" charset="-78"/>
                <a:cs typeface="Andalus" pitchFamily="18" charset="-78"/>
              </a:rPr>
              <a:t>Goroutines</a:t>
            </a:r>
            <a:r>
              <a:rPr lang="en-US" sz="1400" dirty="0" smtClean="0">
                <a:solidFill>
                  <a:srgbClr val="002060"/>
                </a:solidFill>
                <a:latin typeface="Andalus" pitchFamily="18" charset="-78"/>
                <a:cs typeface="Andalus" pitchFamily="18" charset="-78"/>
              </a:rPr>
              <a:t>.</a:t>
            </a:r>
          </a:p>
          <a:p>
            <a:pPr marL="109728" indent="0" algn="ctr">
              <a:buNone/>
            </a:pPr>
            <a:endParaRPr lang="en-US" sz="1400" dirty="0" smtClean="0">
              <a:solidFill>
                <a:srgbClr val="002060"/>
              </a:solidFill>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how functions can use channels to communicate</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Creating a Channel: </a:t>
            </a:r>
            <a:r>
              <a:rPr lang="en-US" sz="1400" dirty="0">
                <a:latin typeface="Andalus" pitchFamily="18" charset="-78"/>
                <a:cs typeface="Andalus" pitchFamily="18" charset="-78"/>
              </a:rPr>
              <a:t>To use channels for communication, you first need to create a channel. You do this using the make function and specifying the data type that the channel will carry. For example:</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 make(</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 Creates an integer channel</a:t>
            </a:r>
          </a:p>
          <a:p>
            <a:pPr marL="109728" indent="0">
              <a:buNone/>
            </a:pPr>
            <a:r>
              <a:rPr lang="en-US" sz="1400" b="1" dirty="0">
                <a:solidFill>
                  <a:srgbClr val="008000"/>
                </a:solidFill>
                <a:latin typeface="Andalus" pitchFamily="18" charset="-78"/>
                <a:cs typeface="Andalus" pitchFamily="18" charset="-78"/>
              </a:rPr>
              <a:t>Sending Data to a Channel: </a:t>
            </a:r>
            <a:r>
              <a:rPr lang="en-US" sz="1400" dirty="0">
                <a:latin typeface="Andalus" pitchFamily="18" charset="-78"/>
                <a:cs typeface="Andalus" pitchFamily="18" charset="-78"/>
              </a:rPr>
              <a:t>A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send data to a channel using the &lt;- operator. The channel variable goes on the left, and the data to be sent goes on the right. For example:</a:t>
            </a:r>
          </a:p>
          <a:p>
            <a:pPr marL="109728" indent="0">
              <a:buNone/>
            </a:pP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&lt;- 42 // Send the integer 42 to the channel</a:t>
            </a:r>
          </a:p>
          <a:p>
            <a:pPr marL="109728" indent="0">
              <a:buNone/>
            </a:pPr>
            <a:r>
              <a:rPr lang="en-US" sz="1400" dirty="0">
                <a:latin typeface="Andalus" pitchFamily="18" charset="-78"/>
                <a:cs typeface="Andalus" pitchFamily="18" charset="-78"/>
              </a:rPr>
              <a:t>Sending to a channel blocks the sender if the channel is not ready to receive. This blocking behavior allows for synchronization.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Receiving Data from a Channel: </a:t>
            </a:r>
            <a:r>
              <a:rPr lang="en-US" sz="1400" dirty="0">
                <a:latin typeface="Andalus" pitchFamily="18" charset="-78"/>
                <a:cs typeface="Andalus" pitchFamily="18" charset="-78"/>
              </a:rPr>
              <a:t>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can receive data from the same channel using the &lt;- operator as well. For example:</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value := &lt;-</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 Receive a value from the channel</a:t>
            </a:r>
          </a:p>
          <a:p>
            <a:pPr marL="109728" indent="0">
              <a:buNone/>
            </a:pPr>
            <a:r>
              <a:rPr lang="en-US" sz="1400" dirty="0">
                <a:latin typeface="Andalus" pitchFamily="18" charset="-78"/>
                <a:cs typeface="Andalus" pitchFamily="18" charset="-78"/>
              </a:rPr>
              <a:t>Receiving from a channel blocks the receiver until there's data available.</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9636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How </a:t>
            </a:r>
            <a:r>
              <a:rPr lang="en-US" sz="1400" b="1" dirty="0">
                <a:latin typeface="Andalus" pitchFamily="18" charset="-78"/>
                <a:cs typeface="Andalus" pitchFamily="18" charset="-78"/>
              </a:rPr>
              <a:t>channels are used by the functions to communicate with each other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solidFill>
                  <a:srgbClr val="008000"/>
                </a:solidFill>
                <a:latin typeface="Andalus" pitchFamily="18" charset="-78"/>
                <a:cs typeface="Andalus" pitchFamily="18" charset="-78"/>
              </a:rPr>
              <a:t>Closing </a:t>
            </a:r>
            <a:r>
              <a:rPr lang="en-US" sz="1400" b="1" dirty="0">
                <a:solidFill>
                  <a:srgbClr val="008000"/>
                </a:solidFill>
                <a:latin typeface="Andalus" pitchFamily="18" charset="-78"/>
                <a:cs typeface="Andalus" pitchFamily="18" charset="-78"/>
              </a:rPr>
              <a:t>a Channel: </a:t>
            </a:r>
            <a:r>
              <a:rPr lang="en-US" sz="1400" dirty="0">
                <a:latin typeface="Andalus" pitchFamily="18" charset="-78"/>
                <a:cs typeface="Andalus" pitchFamily="18" charset="-78"/>
              </a:rPr>
              <a:t>When a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finishes sending data to a channel, it can close the channel using the close function. Closing a channel indicates that no more data will be sent, and it's often used to signal to receivers that no more data is coming.</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close(</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 Close the channel when done sending </a:t>
            </a:r>
            <a:r>
              <a:rPr lang="en-US" sz="1400" dirty="0" smtClean="0">
                <a:solidFill>
                  <a:srgbClr val="FF0000"/>
                </a:solidFill>
                <a:latin typeface="Andalus" pitchFamily="18" charset="-78"/>
                <a:cs typeface="Andalus" pitchFamily="18" charset="-78"/>
              </a:rPr>
              <a:t>data</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Looping to Receive Data: </a:t>
            </a:r>
            <a:r>
              <a:rPr lang="en-US" sz="1400" dirty="0">
                <a:latin typeface="Andalus" pitchFamily="18" charset="-78"/>
                <a:cs typeface="Andalus" pitchFamily="18" charset="-78"/>
              </a:rPr>
              <a:t>In practice, you often use a for loop to repeatedly receive data from a channel until it's closed or no more data is expected. You can use the range form of the for loop to iterate over values received from the channel.</a:t>
            </a:r>
          </a:p>
          <a:p>
            <a:pPr marL="109728" indent="0">
              <a:buNone/>
            </a:pPr>
            <a:endParaRPr lang="en-US" sz="1400" dirty="0">
              <a:latin typeface="Andalus" pitchFamily="18" charset="-78"/>
              <a:cs typeface="Andalus" pitchFamily="18" charset="-78"/>
            </a:endParaRPr>
          </a:p>
          <a:p>
            <a:pPr marL="109728" indent="0">
              <a:buNone/>
            </a:pPr>
            <a:r>
              <a:rPr lang="en-US" sz="1400" dirty="0">
                <a:solidFill>
                  <a:srgbClr val="FF0000"/>
                </a:solidFill>
                <a:latin typeface="Andalus" pitchFamily="18" charset="-78"/>
                <a:cs typeface="Andalus" pitchFamily="18" charset="-78"/>
              </a:rPr>
              <a:t>for value := range </a:t>
            </a:r>
            <a:r>
              <a:rPr lang="en-US" sz="1400" dirty="0" err="1">
                <a:solidFill>
                  <a:srgbClr val="FF0000"/>
                </a:solidFill>
                <a:latin typeface="Andalus" pitchFamily="18" charset="-78"/>
                <a:cs typeface="Andalus" pitchFamily="18" charset="-78"/>
              </a:rPr>
              <a:t>dataChannel</a:t>
            </a:r>
            <a:r>
              <a:rPr lang="en-US" sz="1400" dirty="0">
                <a:solidFill>
                  <a:srgbClr val="FF0000"/>
                </a:solidFill>
                <a:latin typeface="Andalus" pitchFamily="18" charset="-78"/>
                <a:cs typeface="Andalus" pitchFamily="18" charset="-78"/>
              </a:rPr>
              <a:t> {</a:t>
            </a:r>
          </a:p>
          <a:p>
            <a:pPr marL="109728" indent="0">
              <a:buNone/>
            </a:pPr>
            <a:r>
              <a:rPr lang="en-US" sz="1400" dirty="0">
                <a:solidFill>
                  <a:srgbClr val="FF0000"/>
                </a:solidFill>
                <a:latin typeface="Andalus" pitchFamily="18" charset="-78"/>
                <a:cs typeface="Andalus" pitchFamily="18" charset="-78"/>
              </a:rPr>
              <a:t>    // Process the received value</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b="1" dirty="0">
                <a:solidFill>
                  <a:srgbClr val="008000"/>
                </a:solidFill>
                <a:latin typeface="Andalus" pitchFamily="18" charset="-78"/>
                <a:cs typeface="Andalus" pitchFamily="18" charset="-78"/>
              </a:rPr>
              <a:t>Select Statement: </a:t>
            </a:r>
            <a:r>
              <a:rPr lang="en-US" sz="1400" dirty="0">
                <a:latin typeface="Andalus" pitchFamily="18" charset="-78"/>
                <a:cs typeface="Andalus" pitchFamily="18" charset="-78"/>
              </a:rPr>
              <a:t>The select statement allows you to work with multiple channels concurrently. It lets you wait on multiple communication operations simultaneously and perform different actions based on which channel is ready. This can be useful for handling multiple channels in a non-blocking way.</a:t>
            </a: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73760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3210299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The </a:t>
            </a:r>
            <a:r>
              <a:rPr lang="en-US" sz="1400" b="1" dirty="0">
                <a:latin typeface="Andalus" pitchFamily="18" charset="-78"/>
                <a:cs typeface="Andalus" pitchFamily="18" charset="-78"/>
              </a:rPr>
              <a:t>syntax for channel declaration in Go programming</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buNone/>
            </a:pPr>
            <a:r>
              <a:rPr lang="en-US" sz="1400" dirty="0" smtClean="0">
                <a:latin typeface="Andalus" pitchFamily="18" charset="-78"/>
                <a:cs typeface="Andalus" pitchFamily="18" charset="-78"/>
              </a:rPr>
              <a:t>In </a:t>
            </a:r>
            <a:r>
              <a:rPr lang="en-US" sz="1400" dirty="0">
                <a:latin typeface="Andalus" pitchFamily="18" charset="-78"/>
                <a:cs typeface="Andalus" pitchFamily="18" charset="-78"/>
              </a:rPr>
              <a:t>Go programming, you can declare a channel using the following syntax</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channelName</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ElementType</a:t>
            </a:r>
            <a:endParaRPr lang="en-US" sz="1400" dirty="0">
              <a:solidFill>
                <a:srgbClr val="FF0000"/>
              </a:solidFill>
              <a:latin typeface="Andalus" pitchFamily="18" charset="-78"/>
              <a:cs typeface="Andalus" pitchFamily="18" charset="-78"/>
            </a:endParaRPr>
          </a:p>
          <a:p>
            <a:pPr marL="109728" indent="0">
              <a:buNone/>
            </a:pPr>
            <a:r>
              <a:rPr lang="en-US" sz="1400" b="1" dirty="0">
                <a:latin typeface="Andalus" pitchFamily="18" charset="-78"/>
                <a:cs typeface="Andalus" pitchFamily="18" charset="-78"/>
              </a:rPr>
              <a:t>Here's an explanation of the syntax elements</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latin typeface="Andalus" pitchFamily="18" charset="-78"/>
                <a:cs typeface="Andalus" pitchFamily="18" charset="-78"/>
              </a:rPr>
              <a:t>var</a:t>
            </a:r>
            <a:r>
              <a:rPr lang="en-US" sz="1400" dirty="0">
                <a:latin typeface="Andalus" pitchFamily="18" charset="-78"/>
                <a:cs typeface="Andalus" pitchFamily="18" charset="-78"/>
              </a:rPr>
              <a:t>: This keyword is used to declare variables in Go.</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channelName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name you choose for your channel variable. It follows the usual Go naming conventions.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chan</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The </a:t>
            </a:r>
            <a:r>
              <a:rPr lang="en-US" sz="1400" dirty="0" err="1">
                <a:latin typeface="Andalus" pitchFamily="18" charset="-78"/>
                <a:cs typeface="Andalus" pitchFamily="18" charset="-78"/>
              </a:rPr>
              <a:t>chan</a:t>
            </a:r>
            <a:r>
              <a:rPr lang="en-US" sz="1400" dirty="0">
                <a:latin typeface="Andalus" pitchFamily="18" charset="-78"/>
                <a:cs typeface="Andalus" pitchFamily="18" charset="-78"/>
              </a:rPr>
              <a:t> keyword is a special keyword in Go that indicates you are declaring a channel variable.</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ElementType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data type of the elements that the channel will carry. It can be any valid Go data type, including built-in types like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string, custom </a:t>
            </a:r>
            <a:r>
              <a:rPr lang="en-US" sz="1400" dirty="0" err="1">
                <a:latin typeface="Andalus" pitchFamily="18" charset="-78"/>
                <a:cs typeface="Andalus" pitchFamily="18" charset="-78"/>
              </a:rPr>
              <a:t>struct</a:t>
            </a:r>
            <a:r>
              <a:rPr lang="en-US" sz="1400" dirty="0">
                <a:latin typeface="Andalus" pitchFamily="18" charset="-78"/>
                <a:cs typeface="Andalus" pitchFamily="18" charset="-78"/>
              </a:rPr>
              <a:t> types, or interface types.</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Here are some examples of channel declarations</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int</a:t>
            </a:r>
            <a:r>
              <a:rPr lang="en-US" sz="1400" dirty="0">
                <a:solidFill>
                  <a:srgbClr val="FF0000"/>
                </a:solidFill>
                <a:latin typeface="Andalus" pitchFamily="18" charset="-78"/>
                <a:cs typeface="Andalus" pitchFamily="18" charset="-78"/>
              </a:rPr>
              <a:t>         // Declares an integer channel</a:t>
            </a: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stringChannel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string   // Declares a string channel</a:t>
            </a:r>
          </a:p>
          <a:p>
            <a:pPr marL="109728" indent="0">
              <a:buNone/>
            </a:pPr>
            <a:r>
              <a:rPr lang="en-US" sz="1400" dirty="0" err="1">
                <a:solidFill>
                  <a:srgbClr val="FF0000"/>
                </a:solidFill>
                <a:latin typeface="Andalus" pitchFamily="18" charset="-78"/>
                <a:cs typeface="Andalus" pitchFamily="18" charset="-78"/>
              </a:rPr>
              <a:t>var</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customChannel</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chan</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MyStruct</a:t>
            </a:r>
            <a:r>
              <a:rPr lang="en-US" sz="1400" dirty="0">
                <a:solidFill>
                  <a:srgbClr val="FF0000"/>
                </a:solidFill>
                <a:latin typeface="Andalus" pitchFamily="18" charset="-78"/>
                <a:cs typeface="Andalus" pitchFamily="18" charset="-78"/>
              </a:rPr>
              <a:t> // Declares a channel for a custom </a:t>
            </a:r>
            <a:r>
              <a:rPr lang="en-US" sz="1400" dirty="0" err="1">
                <a:solidFill>
                  <a:srgbClr val="FF0000"/>
                </a:solidFill>
                <a:latin typeface="Andalus" pitchFamily="18" charset="-78"/>
                <a:cs typeface="Andalus" pitchFamily="18" charset="-78"/>
              </a:rPr>
              <a:t>struct</a:t>
            </a:r>
            <a:r>
              <a:rPr lang="en-US" sz="1400" dirty="0">
                <a:solidFill>
                  <a:srgbClr val="FF0000"/>
                </a:solidFill>
                <a:latin typeface="Andalus" pitchFamily="18" charset="-78"/>
                <a:cs typeface="Andalus" pitchFamily="18" charset="-78"/>
              </a:rPr>
              <a:t> type</a:t>
            </a:r>
          </a:p>
          <a:p>
            <a:pPr marL="109728" indent="0">
              <a:buNone/>
            </a:pPr>
            <a:r>
              <a:rPr lang="en-US" sz="1400" dirty="0">
                <a:latin typeface="Andalus" pitchFamily="18" charset="-78"/>
                <a:cs typeface="Andalus" pitchFamily="18" charset="-78"/>
              </a:rPr>
              <a:t>You can declare channels of various data types based on your specific use case. Once you've declared a channel, you can use it to send and receive data between </a:t>
            </a:r>
            <a:r>
              <a:rPr lang="en-US" sz="1400" dirty="0" err="1">
                <a:latin typeface="Andalus" pitchFamily="18" charset="-78"/>
                <a:cs typeface="Andalus" pitchFamily="18" charset="-78"/>
              </a:rPr>
              <a:t>Goroutines</a:t>
            </a:r>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3824307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15097</TotalTime>
  <Words>967</Words>
  <Application>Microsoft Office PowerPoint</Application>
  <PresentationFormat>On-screen Show (4:3)</PresentationFormat>
  <Paragraphs>249</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1569</cp:revision>
  <dcterms:created xsi:type="dcterms:W3CDTF">2018-01-16T19:20:37Z</dcterms:created>
  <dcterms:modified xsi:type="dcterms:W3CDTF">2024-04-26T12:49:36Z</dcterms:modified>
</cp:coreProperties>
</file>