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7" r:id="rId2"/>
    <p:sldId id="343" r:id="rId3"/>
    <p:sldId id="378" r:id="rId4"/>
    <p:sldId id="379" r:id="rId5"/>
    <p:sldId id="380" r:id="rId6"/>
    <p:sldId id="377" r:id="rId7"/>
    <p:sldId id="35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3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6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Go-Session-12.3</a:t>
            </a:r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Wait Group in Golang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Import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the `sync`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Package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Create a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Variable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Add Tasks to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Goroutine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Execution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Wait for Tasks to Complete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Wait Group in Golang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Go, the `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sync.WaitGroup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` is a synchronization primitive that is used to wait for a collection of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to finish their execution before proceeding. It is a commonly used tool for managing concurrency and ensuring that all concurrently executing tasks are complete before the program exits. 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Here's a basic overview of how to use `</a:t>
            </a:r>
            <a:r>
              <a:rPr lang="en-US" sz="1400" b="1" dirty="0" err="1">
                <a:latin typeface="Andalus" pitchFamily="18" charset="-78"/>
                <a:cs typeface="Andalus" pitchFamily="18" charset="-78"/>
              </a:rPr>
              <a:t>sync.WaitGroup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`:</a:t>
            </a:r>
          </a:p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1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. **Import the `sync` Package**: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  You need to import the `sync` package, which contains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type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import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"sync"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2. **Create a `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sync.WaitGroup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` Variable**: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Declare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and initialize a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variable. This variable will be used to coordinate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and wait for their completion.</a:t>
            </a:r>
          </a:p>
          <a:p>
            <a:pPr marL="109728" lvl="0" indent="0">
              <a:buNone/>
            </a:pPr>
            <a:r>
              <a:rPr lang="en-US" sz="1400" dirty="0" err="1" smtClean="0"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wg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sync.WaitGroup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3. **Add Tasks to the </a:t>
            </a:r>
            <a:r>
              <a:rPr lang="en-US" sz="1400" b="1" dirty="0" err="1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WaitGroup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**:</a:t>
            </a: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Before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starting a new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you increment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using the `Add` method. This informs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that a new task is starting.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 lnSpcReduction="10000"/>
          </a:bodyPr>
          <a:lstStyle/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wg.Add</a:t>
            </a: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(1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go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someFunction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(&amp;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 // Start a new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goroutine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You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typically increment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right before starting a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ensure that all tasks are accounted for.</a:t>
            </a:r>
          </a:p>
          <a:p>
            <a:pPr marL="109728" lvl="0" indent="0">
              <a:buNone/>
            </a:pPr>
            <a:endParaRPr lang="en-US" sz="1400" b="1" dirty="0">
              <a:solidFill>
                <a:srgbClr val="008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4. **Goroutine Execution**:</a:t>
            </a: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ln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your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function, when it's done, you decrement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using the `Done` method. This signals that the task is complete.</a:t>
            </a: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someFunction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*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sync.WaitGroup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       // Do some work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wg.Done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 // Signal that the task is done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}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Make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sure you call `Done` in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even if an error occurs.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5. **Wait for Tasks to Complete**:</a:t>
            </a: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After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adding all tasks and starting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you can wait for all of them to complete using the `Wait` method.</a:t>
            </a:r>
          </a:p>
          <a:p>
            <a:pPr marL="109728" lv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wg.Wait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 </a:t>
            </a:r>
            <a:r>
              <a:rPr lang="en-US" sz="1400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// This will block until all tasks are done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The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`Wait` method will block the program until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counter reaches zero, indicating that all tasks have completed.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86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Here's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an example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package main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import (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"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"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"sync"</a:t>
            </a: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main()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var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sync.WaitGroup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:= 1;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&lt;= 3;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++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wg.Add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(1)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go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func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 {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 defer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wg.Done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fmt.Printf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("Goroutine %d: Working...\n",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    }(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}</a:t>
            </a:r>
            <a:endParaRPr lang="en-US" sz="14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("Main: Waiting for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to finish...")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wg.Wait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()</a:t>
            </a:r>
          </a:p>
          <a:p>
            <a:pPr marL="109728" lvl="0" indent="0">
              <a:buNone/>
            </a:pP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fmt.Println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("Main: All </a:t>
            </a:r>
            <a:r>
              <a:rPr lang="en-US" sz="1400" dirty="0" err="1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 are done.")</a:t>
            </a:r>
          </a:p>
          <a:p>
            <a:pPr marL="109728" lv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}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latin typeface="Andalus" pitchFamily="18" charset="-78"/>
                <a:cs typeface="Andalus" pitchFamily="18" charset="-78"/>
              </a:rPr>
              <a:t>In this example, three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are started, and the main function waits for them to complete using the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`. This ensures that all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have finished before the program exits.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Import the `sync` Package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Create a `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sync.WaitGroup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` Variable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Add Tasks to the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WaitGroup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Goroutine Execution</a:t>
            </a:r>
          </a:p>
          <a:p>
            <a:r>
              <a:rPr lang="en-US" sz="1400" dirty="0">
                <a:latin typeface="Andalus" pitchFamily="18" charset="-78"/>
                <a:cs typeface="Andalus" pitchFamily="18" charset="-78"/>
              </a:rPr>
              <a:t>Wait for Tasks to Complete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15088</TotalTime>
  <Words>573</Words>
  <Application>Microsoft Office PowerPoint</Application>
  <PresentationFormat>On-screen Show (4:3)</PresentationFormat>
  <Paragraphs>180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1575</cp:revision>
  <dcterms:created xsi:type="dcterms:W3CDTF">2018-01-16T19:20:37Z</dcterms:created>
  <dcterms:modified xsi:type="dcterms:W3CDTF">2023-10-10T23:07:15Z</dcterms:modified>
</cp:coreProperties>
</file>