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7" r:id="rId2"/>
    <p:sldId id="343" r:id="rId3"/>
    <p:sldId id="379" r:id="rId4"/>
    <p:sldId id="378" r:id="rId5"/>
    <p:sldId id="380" r:id="rId6"/>
    <p:sldId id="381" r:id="rId7"/>
    <p:sldId id="377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Go-Session-12.4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Mutex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in Golang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`sync`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Package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Create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Lock and Unlock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Example Usage</a:t>
            </a: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err="1" smtClean="0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 in Golang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Go, a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(short for "mutual exclusion") is a synchronization primitive used to protect shared data and ensure that only one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accesses the shared data at any given time. It helps prevent race conditions and data corruption when multiple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concurrently read from and write to shared resources.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Here's how to use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1. **Import the `sync` Package**: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First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import the `"sync"` package, which contains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type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"sync"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2. **Create a `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` Variable**: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Declare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and initialize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variable. This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will be used to protect the shared data.</a:t>
            </a:r>
          </a:p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mu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sync.Mutex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3. **Lock and Unlock the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Before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accessing the shared data, 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using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mu.Lock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()`. This ensures that only one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access the data while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is locked.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After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you're done with the shared data, unlock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using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mu.Unlock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()`. This allows other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access the data.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1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mu.Lock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// Access and modify shared data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mu.Unlock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4. **Example Usage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 simple example using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to protect a shared counter:</a:t>
            </a: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package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main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import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"sync"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)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counter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mu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sync.Mutex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  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increment()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mu.Lock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counter++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mu.Unlock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main()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sync.WaitGroup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for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:= 0;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&lt; 1000;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++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wg.Add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(1)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go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    defer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wg.Done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    increment()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}()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}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wg.Wait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("Counter:", counter)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57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In this example, multiple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increment a shared `counter` variable. The `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` ensures that only one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can increment the counter at a time, preventing race conditions.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Remember to use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judiciously, only around the critical sections of code where shared data is accessed. Overusing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can lead to performance issues.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37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Import the `sync` Package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Create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Lock and Unlock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Example Usage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15172</TotalTime>
  <Words>459</Words>
  <Application>Microsoft Office PowerPoint</Application>
  <PresentationFormat>On-screen Show (4:3)</PresentationFormat>
  <Paragraphs>141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1598</cp:revision>
  <dcterms:created xsi:type="dcterms:W3CDTF">2018-01-16T19:20:37Z</dcterms:created>
  <dcterms:modified xsi:type="dcterms:W3CDTF">2023-10-11T03:26:55Z</dcterms:modified>
</cp:coreProperties>
</file>