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7" r:id="rId2"/>
    <p:sldId id="343" r:id="rId3"/>
    <p:sldId id="378" r:id="rId4"/>
    <p:sldId id="379" r:id="rId5"/>
    <p:sldId id="380" r:id="rId6"/>
    <p:sldId id="381" r:id="rId7"/>
    <p:sldId id="377" r:id="rId8"/>
    <p:sldId id="349" r:id="rId9"/>
    <p:sldId id="3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5/18/2024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Go-Session-2</a:t>
            </a:r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</a:p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Package 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in Go Programming</a:t>
            </a: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pPr lvl="0"/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Use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of packages in programming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How to import a package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?</a:t>
            </a:r>
          </a:p>
          <a:p>
            <a:pPr lvl="0"/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Key Differences between “</a:t>
            </a: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os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” and “</a:t>
            </a: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bufio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”</a:t>
            </a:r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Packages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in Go programming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language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lvl="0" indent="0" algn="ctr"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There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are several essential packages that you should be familiar with to get started with writing Go programs. Go has a rich standard library </a:t>
            </a: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that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provides many built-in packages for common tasks. </a:t>
            </a:r>
            <a:endParaRPr lang="en-US" sz="1400" b="1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endParaRPr lang="en-US" sz="1400" b="1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Here are some fundamental packages to start with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fmt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fmt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package provides functions for formatted input and output. You'll frequently use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and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fmt.Printf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for printing to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console.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math: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math package offers mathematical functions and constants for basic arithmetic operations, trigonometry, and more.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io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io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package provides interfaces and utilities for input/output operations. It's used for reading and writing data streams.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os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os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package gives you access to functions related to the operating system, such as file operations, environment variables, </a:t>
            </a:r>
            <a:r>
              <a:rPr lang="en-US" sz="1400">
                <a:latin typeface="Andalus" pitchFamily="18" charset="-78"/>
                <a:cs typeface="Andalus" pitchFamily="18" charset="-78"/>
              </a:rPr>
              <a:t>and </a:t>
            </a:r>
            <a:r>
              <a:rPr lang="en-US" sz="1400" smtClean="0">
                <a:latin typeface="Andalus" pitchFamily="18" charset="-78"/>
                <a:cs typeface="Andalus" pitchFamily="18" charset="-78"/>
              </a:rPr>
              <a:t>command-line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arguments.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Packages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in Go programming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language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lvl="0" indent="0">
              <a:buNone/>
            </a:pP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bufio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bufio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package provides buffered I/O, which can improve the performance of reading and writing data from files and network connections.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strings: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strings package offers functions for manipulating strings, including substring searches, replacements, and conversions.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strconv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strconv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package is used for converting between strings and numeric types like integers and floats.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time: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time package provides functionality for working with dates, times, and durations.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net/http: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If you're interested in web development, the net/http package is crucial for building HTTP servers and clients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encoding/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json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This package allows you to encode and decode JSON data, which is commonly used in web applications and APIs.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database/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sql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If you're working with databases, the database/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sql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package provides a generic interface for interacting with SQL databases,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and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you can use database-specific drivers with it.</a:t>
            </a: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Packages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in Go programming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language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log: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log package provides simple logging capabilities for your Go programs.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These packages are part of the Go standard library, so you don't need to install them separately. To use a package, you typically import it at the beginning of your Go source code file, like so: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import (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"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"net/http"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 // Import other packages as needed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847439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Use of packages in programming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How to import a package ?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Key Differences between “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os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” and “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bufio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”</a:t>
            </a:r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334000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13854</TotalTime>
  <Words>467</Words>
  <Application>Microsoft Office PowerPoint</Application>
  <PresentationFormat>On-screen Show (4:3)</PresentationFormat>
  <Paragraphs>183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1528</cp:revision>
  <dcterms:created xsi:type="dcterms:W3CDTF">2018-01-16T19:20:37Z</dcterms:created>
  <dcterms:modified xsi:type="dcterms:W3CDTF">2024-05-18T17:42:29Z</dcterms:modified>
</cp:coreProperties>
</file>