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7" r:id="rId2"/>
    <p:sldId id="343" r:id="rId3"/>
    <p:sldId id="378" r:id="rId4"/>
    <p:sldId id="379" r:id="rId5"/>
    <p:sldId id="380" r:id="rId6"/>
    <p:sldId id="377" r:id="rId7"/>
    <p:sldId id="349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Go-Session-10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Package 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in Go Programming</a:t>
            </a: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of packages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import a package </a:t>
            </a:r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There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are several essential packages that you should be familiar with to get started with writing Go programs. Go has a rich standard library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that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provides many built-in packages for common tasks. </a:t>
            </a: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 are some fundamental packages to start with: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functions for formatted input and output. You'll frequently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 and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fmt.Printf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() for printing to 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the console.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math: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math package offers mathematical functions and constants for basic arithmetic operations, trigonometry, and more.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io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io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interfaces and utilities for input/output operations. It's used for reading and writing data streams.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gives you access to functions related to the operating system, such as file operations, environment variables, and 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command-line arguments.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buffered I/O, which can improve the performance of reading and writing data from files and network connections.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strings: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strings package offers functions for manipulating strings, including substring searches, replacements, and conversions.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strconv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strconv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is used for converting between strings and numeric types like integers and floats.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time: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time package provides functionality for working with dates, times, and durations.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net/http: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you're interested in web development, the net/http package is crucial for building HTTP servers and clients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encoding/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json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This package allows you to encode and decode JSON data, which is commonly used in web applications and APIs.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database/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sql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you're working with databases, the database/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sql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a generic interface for interacting with SQL databases,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use database-specific drivers with it.</a:t>
            </a: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log package provides simple logging capabilities for your Go programs.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These packages are part of the Go standard library, so you don't need to install them separately. To use a package, you typically import it at the beginning of your Go source code file, like so: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import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"net/http"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// Import other packages as needed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of packages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import a package </a:t>
            </a:r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13849</TotalTime>
  <Words>444</Words>
  <Application>Microsoft Office PowerPoint</Application>
  <PresentationFormat>On-screen Show (4:3)</PresentationFormat>
  <Paragraphs>182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1516</cp:revision>
  <dcterms:created xsi:type="dcterms:W3CDTF">2018-01-16T19:20:37Z</dcterms:created>
  <dcterms:modified xsi:type="dcterms:W3CDTF">2023-09-29T19:06:23Z</dcterms:modified>
</cp:coreProperties>
</file>