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343" r:id="rId3"/>
    <p:sldId id="378" r:id="rId4"/>
    <p:sldId id="380" r:id="rId5"/>
    <p:sldId id="381" r:id="rId6"/>
    <p:sldId id="382" r:id="rId7"/>
    <p:sldId id="377" r:id="rId8"/>
    <p:sldId id="349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Go-Session-7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Conditions in Go Programming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209800"/>
            <a:ext cx="1981200" cy="7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Conditional Statements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Use of conditional statements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If condition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If else condition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Switch statement</a:t>
            </a: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Conditional Statements in Go Programming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 algn="ctr">
              <a:buNone/>
            </a:pP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 programming, conditional statements are used to make decisions in your code based on certain conditions. The most common conditional statements in Go are `if`, `else`, and `switch`. These statements allow you to execute different blocks of code depending on whether a specified condition is true or false. </a:t>
            </a:r>
            <a:endParaRPr lang="en-US" sz="1400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Here's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an overview of how they work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1. 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if Statement:</a:t>
            </a:r>
            <a:endParaRPr lang="en-US" sz="1400" b="1" dirty="0">
              <a:solidFill>
                <a:srgbClr val="008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The `if` statement is used to execute a block of code only if a specified condition is true. It has the following syntax:</a:t>
            </a:r>
          </a:p>
          <a:p>
            <a:pPr marL="109728" lvl="0" indent="0">
              <a:buNone/>
            </a:pPr>
            <a:endParaRPr lang="en-US" sz="1400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 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condition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// Code to execute when the condition is true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For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example:</a:t>
            </a: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age 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:= 25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if age &gt;= 18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("You are an adult")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Conditional Statements in Go Programming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2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.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if-else Statement:</a:t>
            </a:r>
            <a:endParaRPr lang="en-US" sz="1400" b="1" dirty="0">
              <a:solidFill>
                <a:srgbClr val="008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`if-else` statement extends the `if` statement to execute one block of code if the condition is true and another block if the condition is false. It has the following syntax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 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condition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// Code to execute when the condition is true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 else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// Code to execute when the condition is false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For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example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109728" lvl="0" indent="0">
              <a:buNone/>
            </a:pP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age := 15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if age &gt;= 18 {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("You are an adult")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 else {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("You are not yet an adult")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Conditional Statements in Go Programming</a:t>
            </a:r>
            <a:endParaRPr lang="en-US" sz="15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b="1" dirty="0">
                <a:latin typeface="Andalus" pitchFamily="18" charset="-78"/>
                <a:cs typeface="Andalus" pitchFamily="18" charset="-78"/>
              </a:rPr>
              <a:t>3. </a:t>
            </a:r>
            <a:r>
              <a:rPr lang="en-US" sz="15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if-else </a:t>
            </a:r>
            <a:r>
              <a:rPr lang="en-US" sz="15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if-else</a:t>
            </a:r>
            <a:r>
              <a:rPr lang="en-US" sz="15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5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Statement:</a:t>
            </a:r>
            <a:endParaRPr lang="en-US" sz="1500" b="1" dirty="0">
              <a:solidFill>
                <a:srgbClr val="008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dirty="0">
                <a:latin typeface="Andalus" pitchFamily="18" charset="-78"/>
                <a:cs typeface="Andalus" pitchFamily="18" charset="-78"/>
              </a:rPr>
              <a:t>   You can chain multiple `if` and `else if` conditions to check for different cases. Here's the </a:t>
            </a:r>
            <a:r>
              <a:rPr lang="en-US" sz="1500" dirty="0" smtClean="0">
                <a:latin typeface="Andalus" pitchFamily="18" charset="-78"/>
                <a:cs typeface="Andalus" pitchFamily="18" charset="-78"/>
              </a:rPr>
              <a:t>syntax:</a:t>
            </a:r>
          </a:p>
          <a:p>
            <a:pPr marL="109728" lvl="0" indent="0">
              <a:buNone/>
            </a:pPr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 condition1 {</a:t>
            </a:r>
          </a:p>
          <a:p>
            <a:pPr marL="109728" indent="0">
              <a:buNone/>
            </a:pPr>
            <a:r>
              <a:rPr lang="en-US" sz="15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   // Code to execute when condition1 is true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 else if condition2 {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   // Code to execute when condition2 is true</a:t>
            </a:r>
          </a:p>
          <a:p>
            <a:pPr marL="109728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 else {</a:t>
            </a:r>
          </a:p>
          <a:p>
            <a:pPr marL="109728" indent="0">
              <a:buNone/>
            </a:pPr>
            <a:r>
              <a:rPr lang="en-US" sz="1500" dirty="0"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5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// Code to execute when none of the conditions are true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5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For </a:t>
            </a:r>
            <a:r>
              <a:rPr lang="en-US" sz="1500" b="1" dirty="0">
                <a:latin typeface="Andalus" pitchFamily="18" charset="-78"/>
                <a:cs typeface="Andalus" pitchFamily="18" charset="-78"/>
              </a:rPr>
              <a:t>example:</a:t>
            </a:r>
          </a:p>
          <a:p>
            <a:pPr marL="109728" lvl="0" indent="0">
              <a:buNone/>
            </a:pPr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temperature </a:t>
            </a: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:= 25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if temperature &gt; 30 {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5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("It's hot outside")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 else if temperature &gt; 20 {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5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("It's a pleasant day")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 else {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5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("It's cool outside")</a:t>
            </a:r>
          </a:p>
          <a:p>
            <a:pPr marL="109728" lvl="0" indent="0">
              <a:buNone/>
            </a:pPr>
            <a:r>
              <a:rPr lang="en-US" sz="15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5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}</a:t>
            </a:r>
            <a:endParaRPr lang="en-IN" sz="15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endParaRPr lang="en-IN" sz="1500" b="1" dirty="0"/>
          </a:p>
          <a:p>
            <a:endParaRPr lang="en-US" sz="15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5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4770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sz="18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800" b="1" dirty="0" smtClean="0">
                <a:latin typeface="Andalus" pitchFamily="18" charset="-78"/>
                <a:cs typeface="Andalus" pitchFamily="18" charset="-78"/>
              </a:rPr>
              <a:t>Conditional Statements in Go Programming</a:t>
            </a:r>
            <a:endParaRPr lang="en-US" sz="18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8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8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800" b="1" dirty="0">
                <a:latin typeface="Andalus" pitchFamily="18" charset="-78"/>
                <a:cs typeface="Andalus" pitchFamily="18" charset="-78"/>
              </a:rPr>
              <a:t>4. </a:t>
            </a:r>
            <a:r>
              <a:rPr lang="en-US" sz="1800" b="1" dirty="0" smtClean="0">
                <a:latin typeface="Andalus" pitchFamily="18" charset="-78"/>
                <a:cs typeface="Andalus" pitchFamily="18" charset="-78"/>
              </a:rPr>
              <a:t>switch Statement:</a:t>
            </a:r>
            <a:endParaRPr lang="en-US" sz="18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800" dirty="0">
                <a:latin typeface="Andalus" pitchFamily="18" charset="-78"/>
                <a:cs typeface="Andalus" pitchFamily="18" charset="-78"/>
              </a:rPr>
              <a:t>   The `switch` statement is used to evaluate a variable or expression against multiple possible values or conditions. It's a concise way to handle multiple branches of execution</a:t>
            </a:r>
            <a:r>
              <a:rPr lang="en-US" sz="1800" b="1" dirty="0">
                <a:latin typeface="Andalus" pitchFamily="18" charset="-78"/>
                <a:cs typeface="Andalus" pitchFamily="18" charset="-78"/>
              </a:rPr>
              <a:t>. Here's the syntax:</a:t>
            </a:r>
          </a:p>
          <a:p>
            <a:pPr marL="109728" lv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switch </a:t>
            </a: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expression {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case value1: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   // Code to execute when expression equals value1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case value2: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   // Code to execute when expression equals value2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default: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   // Code to execute when none of the cases match</a:t>
            </a:r>
          </a:p>
          <a:p>
            <a:pPr marL="109728" lvl="0" indent="0">
              <a:buNone/>
            </a:pPr>
            <a:r>
              <a:rPr lang="en-US" sz="18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}</a:t>
            </a:r>
          </a:p>
          <a:p>
            <a:pPr marL="109728" lvl="0" indent="0">
              <a:buNone/>
            </a:pPr>
            <a:endParaRPr lang="en-US" sz="18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8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800" b="1" dirty="0">
                <a:latin typeface="Andalus" pitchFamily="18" charset="-78"/>
                <a:cs typeface="Andalus" pitchFamily="18" charset="-78"/>
              </a:rPr>
              <a:t>For example: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day := "Wednesday"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switch day {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case "Monday":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("It's the start of the week")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case "Wednesday":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("It's the middle of the week")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default: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("It's some other day")</a:t>
            </a:r>
          </a:p>
          <a:p>
            <a:pPr marL="109728" lvl="0" indent="0">
              <a:buNone/>
            </a:pPr>
            <a:r>
              <a:rPr lang="en-US" sz="1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r>
              <a:rPr lang="en-US" sz="1800" dirty="0">
                <a:latin typeface="Andalus" pitchFamily="18" charset="-78"/>
                <a:cs typeface="Andalus" pitchFamily="18" charset="-78"/>
              </a:rPr>
              <a:t>These are the basic conditional statements in Go. They allow you to control the flow of your program based on different conditions, making your code more flexible and responsive.</a:t>
            </a:r>
            <a:endParaRPr lang="en-IN" sz="1800" dirty="0">
              <a:latin typeface="Andalus" pitchFamily="18" charset="-78"/>
              <a:cs typeface="Andalus" pitchFamily="18" charset="-78"/>
            </a:endParaRPr>
          </a:p>
          <a:p>
            <a:endParaRPr lang="en-US" sz="1800" dirty="0">
              <a:latin typeface="Andalus" pitchFamily="18" charset="-78"/>
              <a:cs typeface="Andalus" pitchFamily="18" charset="-78"/>
            </a:endParaRPr>
          </a:p>
          <a:p>
            <a:endParaRPr lang="en-IN" sz="1800" b="1" dirty="0"/>
          </a:p>
          <a:p>
            <a:endParaRPr lang="en-US" sz="18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8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8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8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8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Conditional Statements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Use of conditional statements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If condition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If else condition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Switch statement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13485</TotalTime>
  <Words>630</Words>
  <Application>Microsoft Office PowerPoint</Application>
  <PresentationFormat>On-screen Show (4:3)</PresentationFormat>
  <Paragraphs>254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1440</cp:revision>
  <dcterms:created xsi:type="dcterms:W3CDTF">2018-01-16T19:20:37Z</dcterms:created>
  <dcterms:modified xsi:type="dcterms:W3CDTF">2023-10-04T15:39:00Z</dcterms:modified>
</cp:coreProperties>
</file>