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7" r:id="rId2"/>
    <p:sldId id="343" r:id="rId3"/>
    <p:sldId id="378" r:id="rId4"/>
    <p:sldId id="379" r:id="rId5"/>
    <p:sldId id="377" r:id="rId6"/>
    <p:sldId id="349" r:id="rId7"/>
    <p:sldId id="35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2288131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4339650"/>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Go-Session-5.3</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p>
          <a:p>
            <a:pPr algn="ctr"/>
            <a:r>
              <a:rPr lang="en-US" b="1" dirty="0" smtClean="0">
                <a:latin typeface="Andalus" pitchFamily="18" charset="-78"/>
                <a:cs typeface="Andalus" pitchFamily="18" charset="-78"/>
              </a:rPr>
              <a:t>Go User Input</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352800" y="2786562"/>
            <a:ext cx="1981200" cy="74772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err="1">
                <a:latin typeface="Andalus" pitchFamily="18" charset="-78"/>
                <a:cs typeface="Andalus" pitchFamily="18" charset="-78"/>
              </a:rPr>
              <a:t>bufio</a:t>
            </a:r>
            <a:r>
              <a:rPr lang="en-US" sz="1400" dirty="0">
                <a:latin typeface="Andalus" pitchFamily="18" charset="-78"/>
                <a:cs typeface="Andalus" pitchFamily="18" charset="-78"/>
              </a:rPr>
              <a:t> in </a:t>
            </a:r>
            <a:r>
              <a:rPr lang="en-US" sz="1400" dirty="0" err="1">
                <a:latin typeface="Andalus" pitchFamily="18" charset="-78"/>
                <a:cs typeface="Andalus" pitchFamily="18" charset="-78"/>
              </a:rPr>
              <a:t>Golang</a:t>
            </a:r>
            <a:r>
              <a:rPr lang="en-US" sz="1400" dirty="0">
                <a:latin typeface="Andalus" pitchFamily="18" charset="-78"/>
                <a:cs typeface="Andalus" pitchFamily="18" charset="-78"/>
              </a:rPr>
              <a:t>?</a:t>
            </a:r>
          </a:p>
          <a:p>
            <a:pPr lvl="0"/>
            <a:endParaRPr lang="en-US" sz="1400" dirty="0" smtClean="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t>
            </a:r>
            <a:r>
              <a:rPr lang="en-US" sz="1400" b="1" dirty="0" err="1">
                <a:latin typeface="Andalus" pitchFamily="18" charset="-78"/>
                <a:cs typeface="Andalus" pitchFamily="18" charset="-78"/>
              </a:rPr>
              <a:t>bufio</a:t>
            </a:r>
            <a:r>
              <a:rPr lang="en-US" sz="1400" b="1" dirty="0">
                <a:latin typeface="Andalus" pitchFamily="18" charset="-78"/>
                <a:cs typeface="Andalus" pitchFamily="18" charset="-78"/>
              </a:rPr>
              <a:t> in </a:t>
            </a:r>
            <a:r>
              <a:rPr lang="en-US" sz="1400" b="1" dirty="0" err="1">
                <a:latin typeface="Andalus" pitchFamily="18" charset="-78"/>
                <a:cs typeface="Andalus" pitchFamily="18" charset="-78"/>
              </a:rPr>
              <a:t>Golang</a:t>
            </a:r>
            <a:r>
              <a:rPr lang="en-US" sz="1400" b="1" dirty="0">
                <a:latin typeface="Andalus" pitchFamily="18" charset="-78"/>
                <a:cs typeface="Andalus" pitchFamily="18" charset="-78"/>
              </a:rPr>
              <a:t>?</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smtClean="0">
              <a:solidFill>
                <a:srgbClr val="002060"/>
              </a:solidFill>
              <a:latin typeface="Andalus" pitchFamily="18" charset="-78"/>
              <a:cs typeface="Andalus" pitchFamily="18" charset="-78"/>
            </a:endParaRPr>
          </a:p>
          <a:p>
            <a:pPr marL="109728" lvl="0" indent="0" algn="ctr">
              <a:buNone/>
            </a:pPr>
            <a:r>
              <a:rPr lang="en-US" sz="1400" dirty="0">
                <a:solidFill>
                  <a:srgbClr val="002060"/>
                </a:solidFill>
                <a:latin typeface="Andalus" pitchFamily="18" charset="-78"/>
                <a:cs typeface="Andalus" pitchFamily="18" charset="-78"/>
              </a:rPr>
              <a:t>In Go (</a:t>
            </a:r>
            <a:r>
              <a:rPr lang="en-US" sz="1400" dirty="0" err="1">
                <a:solidFill>
                  <a:srgbClr val="002060"/>
                </a:solidFill>
                <a:latin typeface="Andalus" pitchFamily="18" charset="-78"/>
                <a:cs typeface="Andalus" pitchFamily="18" charset="-78"/>
              </a:rPr>
              <a:t>Golang</a:t>
            </a:r>
            <a:r>
              <a:rPr lang="en-US" sz="1400" dirty="0">
                <a:solidFill>
                  <a:srgbClr val="002060"/>
                </a:solidFill>
                <a:latin typeface="Andalus" pitchFamily="18" charset="-78"/>
                <a:cs typeface="Andalus" pitchFamily="18" charset="-78"/>
              </a:rPr>
              <a:t>), the </a:t>
            </a:r>
            <a:r>
              <a:rPr lang="en-US" sz="1400" dirty="0" err="1">
                <a:solidFill>
                  <a:srgbClr val="002060"/>
                </a:solidFill>
                <a:latin typeface="Andalus" pitchFamily="18" charset="-78"/>
                <a:cs typeface="Andalus" pitchFamily="18" charset="-78"/>
              </a:rPr>
              <a:t>bufio</a:t>
            </a:r>
            <a:r>
              <a:rPr lang="en-US" sz="1400" dirty="0">
                <a:solidFill>
                  <a:srgbClr val="002060"/>
                </a:solidFill>
                <a:latin typeface="Andalus" pitchFamily="18" charset="-78"/>
                <a:cs typeface="Andalus" pitchFamily="18" charset="-78"/>
              </a:rPr>
              <a:t> package provides functionality for buffered input and output operations. It enhances I/O operations by using buffers, making reading and writing more efficient, especially when dealing with streams or files. The </a:t>
            </a:r>
            <a:r>
              <a:rPr lang="en-US" sz="1400" dirty="0" err="1">
                <a:solidFill>
                  <a:srgbClr val="002060"/>
                </a:solidFill>
                <a:latin typeface="Andalus" pitchFamily="18" charset="-78"/>
                <a:cs typeface="Andalus" pitchFamily="18" charset="-78"/>
              </a:rPr>
              <a:t>bufio</a:t>
            </a:r>
            <a:r>
              <a:rPr lang="en-US" sz="1400" dirty="0">
                <a:solidFill>
                  <a:srgbClr val="002060"/>
                </a:solidFill>
                <a:latin typeface="Andalus" pitchFamily="18" charset="-78"/>
                <a:cs typeface="Andalus" pitchFamily="18" charset="-78"/>
              </a:rPr>
              <a:t> package includes two main types: </a:t>
            </a:r>
            <a:r>
              <a:rPr lang="en-US" sz="1400" dirty="0" err="1">
                <a:solidFill>
                  <a:srgbClr val="002060"/>
                </a:solidFill>
                <a:latin typeface="Andalus" pitchFamily="18" charset="-78"/>
                <a:cs typeface="Andalus" pitchFamily="18" charset="-78"/>
              </a:rPr>
              <a:t>bufio.Reader</a:t>
            </a:r>
            <a:r>
              <a:rPr lang="en-US" sz="1400" dirty="0">
                <a:solidFill>
                  <a:srgbClr val="002060"/>
                </a:solidFill>
                <a:latin typeface="Andalus" pitchFamily="18" charset="-78"/>
                <a:cs typeface="Andalus" pitchFamily="18" charset="-78"/>
              </a:rPr>
              <a:t> and </a:t>
            </a:r>
            <a:r>
              <a:rPr lang="en-US" sz="1400" dirty="0" err="1">
                <a:solidFill>
                  <a:srgbClr val="002060"/>
                </a:solidFill>
                <a:latin typeface="Andalus" pitchFamily="18" charset="-78"/>
                <a:cs typeface="Andalus" pitchFamily="18" charset="-78"/>
              </a:rPr>
              <a:t>bufio.Writer</a:t>
            </a:r>
            <a:r>
              <a:rPr lang="en-US" sz="1400" dirty="0">
                <a:solidFill>
                  <a:srgbClr val="002060"/>
                </a:solidFill>
                <a:latin typeface="Andalus" pitchFamily="18" charset="-78"/>
                <a:cs typeface="Andalus" pitchFamily="18" charset="-78"/>
              </a:rPr>
              <a:t>, as well as a </a:t>
            </a:r>
            <a:r>
              <a:rPr lang="en-US" sz="1400" dirty="0" err="1">
                <a:solidFill>
                  <a:srgbClr val="002060"/>
                </a:solidFill>
                <a:latin typeface="Andalus" pitchFamily="18" charset="-78"/>
                <a:cs typeface="Andalus" pitchFamily="18" charset="-78"/>
              </a:rPr>
              <a:t>bufio.Scanner</a:t>
            </a:r>
            <a:r>
              <a:rPr lang="en-US" sz="1400" dirty="0">
                <a:solidFill>
                  <a:srgbClr val="002060"/>
                </a:solidFill>
                <a:latin typeface="Andalus" pitchFamily="18" charset="-78"/>
                <a:cs typeface="Andalus" pitchFamily="18" charset="-78"/>
              </a:rPr>
              <a:t> for tokenizing input. </a:t>
            </a:r>
            <a:endParaRPr lang="en-US" sz="1400" dirty="0" smtClean="0">
              <a:solidFill>
                <a:srgbClr val="002060"/>
              </a:solidFill>
              <a:latin typeface="Andalus" pitchFamily="18" charset="-78"/>
              <a:cs typeface="Andalus" pitchFamily="18" charset="-78"/>
            </a:endParaRPr>
          </a:p>
          <a:p>
            <a:pPr marL="109728" lvl="0" indent="0">
              <a:buNone/>
            </a:pPr>
            <a:endParaRPr lang="en-US" sz="1400" b="1" dirty="0">
              <a:latin typeface="Andalus" pitchFamily="18" charset="-78"/>
              <a:cs typeface="Andalus" pitchFamily="18" charset="-78"/>
            </a:endParaRPr>
          </a:p>
          <a:p>
            <a:pPr marL="109728" lvl="0"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a brief overview of each:</a:t>
            </a:r>
          </a:p>
          <a:p>
            <a:pPr marL="109728" lvl="0" indent="0">
              <a:buNone/>
            </a:pP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bufio.Reader</a:t>
            </a:r>
            <a:r>
              <a:rPr lang="en-US" sz="1400" b="1" dirty="0" smtClean="0">
                <a:solidFill>
                  <a:srgbClr val="008000"/>
                </a:solidFill>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a:latin typeface="Andalus" pitchFamily="18" charset="-78"/>
                <a:cs typeface="Andalus" pitchFamily="18" charset="-78"/>
              </a:rPr>
              <a:t>bufio.Reader</a:t>
            </a:r>
            <a:r>
              <a:rPr lang="en-US" sz="1400" dirty="0">
                <a:latin typeface="Andalus" pitchFamily="18" charset="-78"/>
                <a:cs typeface="Andalus" pitchFamily="18" charset="-78"/>
              </a:rPr>
              <a:t> is a type used to read data from an </a:t>
            </a:r>
            <a:r>
              <a:rPr lang="en-US" sz="1400" dirty="0" err="1">
                <a:latin typeface="Andalus" pitchFamily="18" charset="-78"/>
                <a:cs typeface="Andalus" pitchFamily="18" charset="-78"/>
              </a:rPr>
              <a:t>io.Reader</a:t>
            </a:r>
            <a:r>
              <a:rPr lang="en-US" sz="1400" dirty="0">
                <a:latin typeface="Andalus" pitchFamily="18" charset="-78"/>
                <a:cs typeface="Andalus" pitchFamily="18" charset="-78"/>
              </a:rPr>
              <a:t> source with buffering.</a:t>
            </a:r>
          </a:p>
          <a:p>
            <a:pPr marL="109728" lvl="0" indent="0">
              <a:buNone/>
            </a:pPr>
            <a:r>
              <a:rPr lang="en-US" sz="1400" dirty="0">
                <a:latin typeface="Andalus" pitchFamily="18" charset="-78"/>
                <a:cs typeface="Andalus" pitchFamily="18" charset="-78"/>
              </a:rPr>
              <a:t>It reads data in larger chunks and stores it in an internal buffer, which reduces the number of system calls and enhances performance when reading data</a:t>
            </a:r>
            <a:r>
              <a:rPr lang="en-US" sz="1400" dirty="0" smtClean="0">
                <a:latin typeface="Andalus" pitchFamily="18" charset="-78"/>
                <a:cs typeface="Andalus" pitchFamily="18" charset="-78"/>
              </a:rPr>
              <a:t>.</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You can create a </a:t>
            </a:r>
            <a:r>
              <a:rPr lang="en-US" sz="1400" dirty="0" err="1">
                <a:latin typeface="Andalus" pitchFamily="18" charset="-78"/>
                <a:cs typeface="Andalus" pitchFamily="18" charset="-78"/>
              </a:rPr>
              <a:t>bufio.Reader</a:t>
            </a:r>
            <a:r>
              <a:rPr lang="en-US" sz="1400" dirty="0">
                <a:latin typeface="Andalus" pitchFamily="18" charset="-78"/>
                <a:cs typeface="Andalus" pitchFamily="18" charset="-78"/>
              </a:rPr>
              <a:t> by calling </a:t>
            </a:r>
            <a:r>
              <a:rPr lang="en-US" sz="1400" dirty="0" err="1">
                <a:latin typeface="Andalus" pitchFamily="18" charset="-78"/>
                <a:cs typeface="Andalus" pitchFamily="18" charset="-78"/>
              </a:rPr>
              <a:t>bufio.NewReader</a:t>
            </a:r>
            <a:r>
              <a:rPr lang="en-US" sz="1400" dirty="0">
                <a:latin typeface="Andalus" pitchFamily="18" charset="-78"/>
                <a:cs typeface="Andalus" pitchFamily="18" charset="-78"/>
              </a:rPr>
              <a:t>(</a:t>
            </a:r>
            <a:r>
              <a:rPr lang="en-US" sz="1400" dirty="0" err="1">
                <a:latin typeface="Andalus" pitchFamily="18" charset="-78"/>
                <a:cs typeface="Andalus" pitchFamily="18" charset="-78"/>
              </a:rPr>
              <a:t>io.Reader</a:t>
            </a:r>
            <a:r>
              <a:rPr lang="en-US" sz="1400" dirty="0">
                <a:latin typeface="Andalus" pitchFamily="18" charset="-78"/>
                <a:cs typeface="Andalus" pitchFamily="18" charset="-78"/>
              </a:rPr>
              <a:t>), where </a:t>
            </a:r>
            <a:r>
              <a:rPr lang="en-US" sz="1400" dirty="0" err="1">
                <a:latin typeface="Andalus" pitchFamily="18" charset="-78"/>
                <a:cs typeface="Andalus" pitchFamily="18" charset="-78"/>
              </a:rPr>
              <a:t>io.Reader</a:t>
            </a:r>
            <a:r>
              <a:rPr lang="en-US" sz="1400" dirty="0">
                <a:latin typeface="Andalus" pitchFamily="18" charset="-78"/>
                <a:cs typeface="Andalus" pitchFamily="18" charset="-78"/>
              </a:rPr>
              <a:t> can be any input source such as a file, network connection, or standard input (e.g., </a:t>
            </a:r>
            <a:r>
              <a:rPr lang="en-US" sz="1400" dirty="0" err="1">
                <a:latin typeface="Andalus" pitchFamily="18" charset="-78"/>
                <a:cs typeface="Andalus" pitchFamily="18" charset="-78"/>
              </a:rPr>
              <a:t>os.Stdin</a:t>
            </a:r>
            <a:r>
              <a:rPr lang="en-US" sz="1400"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Methods like Read, </a:t>
            </a:r>
            <a:r>
              <a:rPr lang="en-US" sz="1400" dirty="0" err="1">
                <a:latin typeface="Andalus" pitchFamily="18" charset="-78"/>
                <a:cs typeface="Andalus" pitchFamily="18" charset="-78"/>
              </a:rPr>
              <a:t>ReadString</a:t>
            </a:r>
            <a:r>
              <a:rPr lang="en-US" sz="1400" dirty="0">
                <a:latin typeface="Andalus" pitchFamily="18" charset="-78"/>
                <a:cs typeface="Andalus" pitchFamily="18" charset="-78"/>
              </a:rPr>
              <a:t>, and </a:t>
            </a:r>
            <a:r>
              <a:rPr lang="en-US" sz="1400" dirty="0" err="1">
                <a:latin typeface="Andalus" pitchFamily="18" charset="-78"/>
                <a:cs typeface="Andalus" pitchFamily="18" charset="-78"/>
              </a:rPr>
              <a:t>ReadLine</a:t>
            </a:r>
            <a:r>
              <a:rPr lang="en-US" sz="1400" dirty="0">
                <a:latin typeface="Andalus" pitchFamily="18" charset="-78"/>
                <a:cs typeface="Andalus" pitchFamily="18" charset="-78"/>
              </a:rPr>
              <a:t> are available for reading data from the buffered reader.</a:t>
            </a:r>
          </a:p>
          <a:p>
            <a:pPr marL="109728" lvl="0" indent="0">
              <a:buNone/>
            </a:pPr>
            <a:endParaRPr lang="en-US" sz="1400" dirty="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t>
            </a:r>
            <a:r>
              <a:rPr lang="en-US" sz="1400" b="1" dirty="0" err="1">
                <a:latin typeface="Andalus" pitchFamily="18" charset="-78"/>
                <a:cs typeface="Andalus" pitchFamily="18" charset="-78"/>
              </a:rPr>
              <a:t>bufio</a:t>
            </a:r>
            <a:r>
              <a:rPr lang="en-US" sz="1400" b="1" dirty="0">
                <a:latin typeface="Andalus" pitchFamily="18" charset="-78"/>
                <a:cs typeface="Andalus" pitchFamily="18" charset="-78"/>
              </a:rPr>
              <a:t> in </a:t>
            </a:r>
            <a:r>
              <a:rPr lang="en-US" sz="1400" b="1" dirty="0" err="1">
                <a:latin typeface="Andalus" pitchFamily="18" charset="-78"/>
                <a:cs typeface="Andalus" pitchFamily="18" charset="-78"/>
              </a:rPr>
              <a:t>Golang</a:t>
            </a:r>
            <a:r>
              <a:rPr lang="en-US" sz="1400" b="1" dirty="0">
                <a:latin typeface="Andalus" pitchFamily="18" charset="-78"/>
                <a:cs typeface="Andalus" pitchFamily="18" charset="-78"/>
              </a:rPr>
              <a:t>?</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bufio.Writer</a:t>
            </a:r>
            <a:endParaRPr lang="en-US" sz="1400" dirty="0">
              <a:latin typeface="Andalus" pitchFamily="18" charset="-78"/>
              <a:cs typeface="Andalus" pitchFamily="18" charset="-78"/>
            </a:endParaRPr>
          </a:p>
          <a:p>
            <a:pPr marL="109728" lvl="0" indent="0">
              <a:buNone/>
            </a:pPr>
            <a:r>
              <a:rPr lang="en-US" sz="1400" dirty="0" err="1">
                <a:latin typeface="Andalus" pitchFamily="18" charset="-78"/>
                <a:cs typeface="Andalus" pitchFamily="18" charset="-78"/>
              </a:rPr>
              <a:t>bufio.Writer</a:t>
            </a:r>
            <a:r>
              <a:rPr lang="en-US" sz="1400" dirty="0">
                <a:latin typeface="Andalus" pitchFamily="18" charset="-78"/>
                <a:cs typeface="Andalus" pitchFamily="18" charset="-78"/>
              </a:rPr>
              <a:t> is a type used for buffered output operations to an </a:t>
            </a:r>
            <a:r>
              <a:rPr lang="en-US" sz="1400" dirty="0" err="1">
                <a:latin typeface="Andalus" pitchFamily="18" charset="-78"/>
                <a:cs typeface="Andalus" pitchFamily="18" charset="-78"/>
              </a:rPr>
              <a:t>io.Writer</a:t>
            </a:r>
            <a:r>
              <a:rPr lang="en-US" sz="1400" dirty="0">
                <a:latin typeface="Andalus" pitchFamily="18" charset="-78"/>
                <a:cs typeface="Andalus" pitchFamily="18" charset="-78"/>
              </a:rPr>
              <a:t> destination.</a:t>
            </a:r>
          </a:p>
          <a:p>
            <a:pPr marL="109728" lvl="0" indent="0">
              <a:buNone/>
            </a:pPr>
            <a:r>
              <a:rPr lang="en-US" sz="1400" dirty="0">
                <a:latin typeface="Andalus" pitchFamily="18" charset="-78"/>
                <a:cs typeface="Andalus" pitchFamily="18" charset="-78"/>
              </a:rPr>
              <a:t>It accumulates data in an internal buffer before actually writing it to the underlying </a:t>
            </a:r>
            <a:r>
              <a:rPr lang="en-US" sz="1400" dirty="0" err="1">
                <a:latin typeface="Andalus" pitchFamily="18" charset="-78"/>
                <a:cs typeface="Andalus" pitchFamily="18" charset="-78"/>
              </a:rPr>
              <a:t>io.Writer</a:t>
            </a:r>
            <a:r>
              <a:rPr lang="en-US" sz="1400"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This can be particularly useful when you need to minimize the number of write system calls, improving the efficiency of writing operations.</a:t>
            </a:r>
          </a:p>
          <a:p>
            <a:pPr marL="109728" lvl="0" indent="0">
              <a:buNone/>
            </a:pPr>
            <a:r>
              <a:rPr lang="en-US" sz="1400" dirty="0">
                <a:latin typeface="Andalus" pitchFamily="18" charset="-78"/>
                <a:cs typeface="Andalus" pitchFamily="18" charset="-78"/>
              </a:rPr>
              <a:t>You can create a </a:t>
            </a:r>
            <a:r>
              <a:rPr lang="en-US" sz="1400" dirty="0" err="1">
                <a:latin typeface="Andalus" pitchFamily="18" charset="-78"/>
                <a:cs typeface="Andalus" pitchFamily="18" charset="-78"/>
              </a:rPr>
              <a:t>bufio.Writer</a:t>
            </a:r>
            <a:r>
              <a:rPr lang="en-US" sz="1400" dirty="0">
                <a:latin typeface="Andalus" pitchFamily="18" charset="-78"/>
                <a:cs typeface="Andalus" pitchFamily="18" charset="-78"/>
              </a:rPr>
              <a:t> by calling </a:t>
            </a:r>
            <a:r>
              <a:rPr lang="en-US" sz="1400" dirty="0" err="1">
                <a:latin typeface="Andalus" pitchFamily="18" charset="-78"/>
                <a:cs typeface="Andalus" pitchFamily="18" charset="-78"/>
              </a:rPr>
              <a:t>bufio.NewWriter</a:t>
            </a:r>
            <a:r>
              <a:rPr lang="en-US" sz="1400" dirty="0">
                <a:latin typeface="Andalus" pitchFamily="18" charset="-78"/>
                <a:cs typeface="Andalus" pitchFamily="18" charset="-78"/>
              </a:rPr>
              <a:t>(</a:t>
            </a:r>
            <a:r>
              <a:rPr lang="en-US" sz="1400" dirty="0" err="1">
                <a:latin typeface="Andalus" pitchFamily="18" charset="-78"/>
                <a:cs typeface="Andalus" pitchFamily="18" charset="-78"/>
              </a:rPr>
              <a:t>io.Writer</a:t>
            </a:r>
            <a:r>
              <a:rPr lang="en-US" sz="1400" dirty="0">
                <a:latin typeface="Andalus" pitchFamily="18" charset="-78"/>
                <a:cs typeface="Andalus" pitchFamily="18" charset="-78"/>
              </a:rPr>
              <a:t>), where </a:t>
            </a:r>
            <a:r>
              <a:rPr lang="en-US" sz="1400" dirty="0" err="1">
                <a:latin typeface="Andalus" pitchFamily="18" charset="-78"/>
                <a:cs typeface="Andalus" pitchFamily="18" charset="-78"/>
              </a:rPr>
              <a:t>io.Writer</a:t>
            </a:r>
            <a:r>
              <a:rPr lang="en-US" sz="1400" dirty="0">
                <a:latin typeface="Andalus" pitchFamily="18" charset="-78"/>
                <a:cs typeface="Andalus" pitchFamily="18" charset="-78"/>
              </a:rPr>
              <a:t> can be any output destination, such as a file, network connection, or standard output (e.g., </a:t>
            </a:r>
            <a:r>
              <a:rPr lang="en-US" sz="1400" dirty="0" err="1">
                <a:latin typeface="Andalus" pitchFamily="18" charset="-78"/>
                <a:cs typeface="Andalus" pitchFamily="18" charset="-78"/>
              </a:rPr>
              <a:t>os.Stdout</a:t>
            </a:r>
            <a:r>
              <a:rPr lang="en-US" sz="1400"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Methods like Write and </a:t>
            </a:r>
            <a:r>
              <a:rPr lang="en-US" sz="1400" dirty="0" err="1">
                <a:latin typeface="Andalus" pitchFamily="18" charset="-78"/>
                <a:cs typeface="Andalus" pitchFamily="18" charset="-78"/>
              </a:rPr>
              <a:t>WriteString</a:t>
            </a:r>
            <a:r>
              <a:rPr lang="en-US" sz="1400" dirty="0">
                <a:latin typeface="Andalus" pitchFamily="18" charset="-78"/>
                <a:cs typeface="Andalus" pitchFamily="18" charset="-78"/>
              </a:rPr>
              <a:t> are available for writing data to the buffered </a:t>
            </a:r>
            <a:r>
              <a:rPr lang="en-US" sz="1400" dirty="0" smtClean="0">
                <a:latin typeface="Andalus" pitchFamily="18" charset="-78"/>
                <a:cs typeface="Andalus" pitchFamily="18" charset="-78"/>
              </a:rPr>
              <a:t>writer</a:t>
            </a:r>
          </a:p>
          <a:p>
            <a:pPr marL="109728" lvl="0" indent="0">
              <a:buNone/>
            </a:pPr>
            <a:endParaRPr lang="en-US" sz="1400" dirty="0">
              <a:latin typeface="Andalus" pitchFamily="18" charset="-78"/>
              <a:cs typeface="Andalus" pitchFamily="18" charset="-78"/>
            </a:endParaRPr>
          </a:p>
          <a:p>
            <a:pPr marL="109728" lvl="0" indent="0">
              <a:buNone/>
            </a:pPr>
            <a:r>
              <a:rPr lang="en-US" sz="1400" b="1" dirty="0" err="1">
                <a:solidFill>
                  <a:srgbClr val="008000"/>
                </a:solidFill>
                <a:latin typeface="Andalus" pitchFamily="18" charset="-78"/>
                <a:cs typeface="Andalus" pitchFamily="18" charset="-78"/>
              </a:rPr>
              <a:t>bufio.Scanner</a:t>
            </a:r>
            <a:r>
              <a:rPr lang="en-US" sz="1400" b="1" dirty="0" smtClean="0">
                <a:solidFill>
                  <a:srgbClr val="008000"/>
                </a:solidFill>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dirty="0" err="1">
                <a:latin typeface="Andalus" pitchFamily="18" charset="-78"/>
                <a:cs typeface="Andalus" pitchFamily="18" charset="-78"/>
              </a:rPr>
              <a:t>bufio.Scanner</a:t>
            </a:r>
            <a:r>
              <a:rPr lang="en-US" sz="1400" dirty="0">
                <a:latin typeface="Andalus" pitchFamily="18" charset="-78"/>
                <a:cs typeface="Andalus" pitchFamily="18" charset="-78"/>
              </a:rPr>
              <a:t> is a type used for tokenizing input from an </a:t>
            </a:r>
            <a:r>
              <a:rPr lang="en-US" sz="1400" dirty="0" err="1">
                <a:latin typeface="Andalus" pitchFamily="18" charset="-78"/>
                <a:cs typeface="Andalus" pitchFamily="18" charset="-78"/>
              </a:rPr>
              <a:t>io.Reader</a:t>
            </a:r>
            <a:r>
              <a:rPr lang="en-US" sz="1400"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It allows you to read and process input by splitting it into tokens based on a specified delimiter (by default, it splits on lines).</a:t>
            </a:r>
          </a:p>
          <a:p>
            <a:pPr marL="109728" lvl="0" indent="0">
              <a:buNone/>
            </a:pPr>
            <a:r>
              <a:rPr lang="en-US" sz="1400" dirty="0">
                <a:latin typeface="Andalus" pitchFamily="18" charset="-78"/>
                <a:cs typeface="Andalus" pitchFamily="18" charset="-78"/>
              </a:rPr>
              <a:t>You can create a </a:t>
            </a:r>
            <a:r>
              <a:rPr lang="en-US" sz="1400" dirty="0" err="1">
                <a:latin typeface="Andalus" pitchFamily="18" charset="-78"/>
                <a:cs typeface="Andalus" pitchFamily="18" charset="-78"/>
              </a:rPr>
              <a:t>bufio.Scanner</a:t>
            </a:r>
            <a:r>
              <a:rPr lang="en-US" sz="1400" dirty="0">
                <a:latin typeface="Andalus" pitchFamily="18" charset="-78"/>
                <a:cs typeface="Andalus" pitchFamily="18" charset="-78"/>
              </a:rPr>
              <a:t> by calling </a:t>
            </a:r>
            <a:r>
              <a:rPr lang="en-US" sz="1400" dirty="0" err="1">
                <a:latin typeface="Andalus" pitchFamily="18" charset="-78"/>
                <a:cs typeface="Andalus" pitchFamily="18" charset="-78"/>
              </a:rPr>
              <a:t>bufio.NewScanner</a:t>
            </a:r>
            <a:r>
              <a:rPr lang="en-US" sz="1400" dirty="0">
                <a:latin typeface="Andalus" pitchFamily="18" charset="-78"/>
                <a:cs typeface="Andalus" pitchFamily="18" charset="-78"/>
              </a:rPr>
              <a:t>(</a:t>
            </a:r>
            <a:r>
              <a:rPr lang="en-US" sz="1400" dirty="0" err="1">
                <a:latin typeface="Andalus" pitchFamily="18" charset="-78"/>
                <a:cs typeface="Andalus" pitchFamily="18" charset="-78"/>
              </a:rPr>
              <a:t>io.Reader</a:t>
            </a:r>
            <a:r>
              <a:rPr lang="en-US" sz="1400" dirty="0">
                <a:latin typeface="Andalus" pitchFamily="18" charset="-78"/>
                <a:cs typeface="Andalus" pitchFamily="18" charset="-78"/>
              </a:rPr>
              <a:t>).</a:t>
            </a:r>
          </a:p>
          <a:p>
            <a:pPr marL="109728" lvl="0" indent="0">
              <a:buNone/>
            </a:pPr>
            <a:r>
              <a:rPr lang="en-US" sz="1400" dirty="0">
                <a:latin typeface="Andalus" pitchFamily="18" charset="-78"/>
                <a:cs typeface="Andalus" pitchFamily="18" charset="-78"/>
              </a:rPr>
              <a:t>It provides methods like Scan for reading the next token, and Text for retrieving the current token as a string.</a:t>
            </a:r>
          </a:p>
          <a:p>
            <a:pPr marL="109728" lvl="0" indent="0">
              <a:buNone/>
            </a:pPr>
            <a:r>
              <a:rPr lang="en-US" sz="1400" dirty="0">
                <a:latin typeface="Andalus" pitchFamily="18" charset="-78"/>
                <a:cs typeface="Andalus" pitchFamily="18" charset="-78"/>
              </a:rPr>
              <a:t>Using the </a:t>
            </a:r>
            <a:r>
              <a:rPr lang="en-US" sz="1400" dirty="0" err="1">
                <a:latin typeface="Andalus" pitchFamily="18" charset="-78"/>
                <a:cs typeface="Andalus" pitchFamily="18" charset="-78"/>
              </a:rPr>
              <a:t>bufio</a:t>
            </a:r>
            <a:r>
              <a:rPr lang="en-US" sz="1400" dirty="0">
                <a:latin typeface="Andalus" pitchFamily="18" charset="-78"/>
                <a:cs typeface="Andalus" pitchFamily="18" charset="-78"/>
              </a:rPr>
              <a:t> package can significantly improve the efficiency of input and output operations in your Go programs, especially when dealing with large data sets. It's commonly used when working with files, network communication, and other I/O-related tasks.</a:t>
            </a:r>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4124182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t>
            </a:r>
            <a:r>
              <a:rPr lang="en-US" sz="1400" dirty="0" err="1">
                <a:latin typeface="Andalus" pitchFamily="18" charset="-78"/>
                <a:cs typeface="Andalus" pitchFamily="18" charset="-78"/>
              </a:rPr>
              <a:t>bufio</a:t>
            </a:r>
            <a:r>
              <a:rPr lang="en-US" sz="1400" dirty="0">
                <a:latin typeface="Andalus" pitchFamily="18" charset="-78"/>
                <a:cs typeface="Andalus" pitchFamily="18" charset="-78"/>
              </a:rPr>
              <a:t> in </a:t>
            </a:r>
            <a:r>
              <a:rPr lang="en-US" sz="1400" dirty="0" err="1">
                <a:latin typeface="Andalus" pitchFamily="18" charset="-78"/>
                <a:cs typeface="Andalus" pitchFamily="18" charset="-78"/>
              </a:rPr>
              <a:t>Golang</a:t>
            </a:r>
            <a:r>
              <a:rPr lang="en-US" sz="1400" dirty="0">
                <a:latin typeface="Andalus" pitchFamily="18" charset="-78"/>
                <a:cs typeface="Andalus" pitchFamily="18" charset="-78"/>
              </a:rPr>
              <a:t>?</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12933</TotalTime>
  <Words>440</Words>
  <Application>Microsoft Office PowerPoint</Application>
  <PresentationFormat>On-screen Show (4:3)</PresentationFormat>
  <Paragraphs>147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1399</cp:revision>
  <dcterms:created xsi:type="dcterms:W3CDTF">2018-01-16T19:20:37Z</dcterms:created>
  <dcterms:modified xsi:type="dcterms:W3CDTF">2023-10-04T11:05:09Z</dcterms:modified>
</cp:coreProperties>
</file>