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97" r:id="rId2"/>
    <p:sldId id="343" r:id="rId3"/>
    <p:sldId id="378" r:id="rId4"/>
    <p:sldId id="379" r:id="rId5"/>
    <p:sldId id="380" r:id="rId6"/>
    <p:sldId id="381" r:id="rId7"/>
    <p:sldId id="377" r:id="rId8"/>
    <p:sldId id="349" r:id="rId9"/>
    <p:sldId id="350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2383" autoAdjust="0"/>
  </p:normalViewPr>
  <p:slideViewPr>
    <p:cSldViewPr>
      <p:cViewPr varScale="1">
        <p:scale>
          <a:sx n="88" d="100"/>
          <a:sy n="88" d="100"/>
        </p:scale>
        <p:origin x="1334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5D9125-3809-48D5-AFB8-88038AC3E2BD}" type="datetimeFigureOut">
              <a:rPr lang="en-US" smtClean="0"/>
              <a:pPr/>
              <a:t>5/22/2024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E6E033-D182-4CC6-9D22-44404B0BD3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5000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6E033-D182-4CC6-9D22-44404B0BD30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1204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6E033-D182-4CC6-9D22-44404B0BD30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6423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6E033-D182-4CC6-9D22-44404B0BD30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7125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6E033-D182-4CC6-9D22-44404B0BD30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314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4A92137-41D9-4ABB-B7D0-9050F600A88C}" type="datetimeFigureOut">
              <a:rPr lang="en-US" smtClean="0"/>
              <a:pPr/>
              <a:t>5/22/2024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8EE79F5-09D3-4F41-B444-74C6EFA595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92137-41D9-4ABB-B7D0-9050F600A88C}" type="datetimeFigureOut">
              <a:rPr lang="en-US" smtClean="0"/>
              <a:pPr/>
              <a:t>5/22/2024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E79F5-09D3-4F41-B444-74C6EFA595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92137-41D9-4ABB-B7D0-9050F600A88C}" type="datetimeFigureOut">
              <a:rPr lang="en-US" smtClean="0"/>
              <a:pPr/>
              <a:t>5/22/2024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E79F5-09D3-4F41-B444-74C6EFA595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92137-41D9-4ABB-B7D0-9050F600A88C}" type="datetimeFigureOut">
              <a:rPr lang="en-US" smtClean="0"/>
              <a:pPr/>
              <a:t>5/22/2024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E79F5-09D3-4F41-B444-74C6EFA595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92137-41D9-4ABB-B7D0-9050F600A88C}" type="datetimeFigureOut">
              <a:rPr lang="en-US" smtClean="0"/>
              <a:pPr/>
              <a:t>5/22/2024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E79F5-09D3-4F41-B444-74C6EFA595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92137-41D9-4ABB-B7D0-9050F600A88C}" type="datetimeFigureOut">
              <a:rPr lang="en-US" smtClean="0"/>
              <a:pPr/>
              <a:t>5/22/2024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E79F5-09D3-4F41-B444-74C6EFA595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92137-41D9-4ABB-B7D0-9050F600A88C}" type="datetimeFigureOut">
              <a:rPr lang="en-US" smtClean="0"/>
              <a:pPr/>
              <a:t>5/22/2024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E79F5-09D3-4F41-B444-74C6EFA595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92137-41D9-4ABB-B7D0-9050F600A88C}" type="datetimeFigureOut">
              <a:rPr lang="en-US" smtClean="0"/>
              <a:pPr/>
              <a:t>5/22/2024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E79F5-09D3-4F41-B444-74C6EFA595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92137-41D9-4ABB-B7D0-9050F600A88C}" type="datetimeFigureOut">
              <a:rPr lang="en-US" smtClean="0"/>
              <a:pPr/>
              <a:t>5/22/2024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E79F5-09D3-4F41-B444-74C6EFA595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24A92137-41D9-4ABB-B7D0-9050F600A88C}" type="datetimeFigureOut">
              <a:rPr lang="en-US" smtClean="0"/>
              <a:pPr/>
              <a:t>5/22/2024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E79F5-09D3-4F41-B444-74C6EFA595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4A92137-41D9-4ABB-B7D0-9050F600A88C}" type="datetimeFigureOut">
              <a:rPr lang="en-US" smtClean="0"/>
              <a:pPr/>
              <a:t>5/22/2024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8EE79F5-09D3-4F41-B444-74C6EFA595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24A92137-41D9-4ABB-B7D0-9050F600A88C}" type="datetimeFigureOut">
              <a:rPr lang="en-US" smtClean="0"/>
              <a:pPr/>
              <a:t>5/22/2024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8EE79F5-09D3-4F41-B444-74C6EFA5956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4800" y="228600"/>
            <a:ext cx="8610600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b="1" dirty="0" smtClean="0">
              <a:solidFill>
                <a:srgbClr val="FF0000"/>
              </a:solidFill>
              <a:latin typeface="Andalus" pitchFamily="18" charset="-78"/>
              <a:cs typeface="Andalus" pitchFamily="18" charset="-78"/>
            </a:endParaRPr>
          </a:p>
          <a:p>
            <a:pPr algn="ctr"/>
            <a:r>
              <a:rPr lang="en-US" b="1" dirty="0" smtClean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Go-Session-9.2</a:t>
            </a:r>
          </a:p>
          <a:p>
            <a:pPr algn="ctr"/>
            <a:r>
              <a:rPr lang="en-US" b="1" dirty="0" smtClean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---------------------</a:t>
            </a:r>
          </a:p>
          <a:p>
            <a:pPr algn="ctr"/>
            <a:r>
              <a:rPr lang="en-US" b="1" dirty="0" smtClean="0">
                <a:latin typeface="Andalus" pitchFamily="18" charset="-78"/>
                <a:cs typeface="Andalus" pitchFamily="18" charset="-78"/>
              </a:rPr>
              <a:t>Structure in Go Programming</a:t>
            </a:r>
            <a:endParaRPr lang="en-US" b="1" dirty="0">
              <a:latin typeface="Andalus" pitchFamily="18" charset="-78"/>
              <a:cs typeface="Andalus" pitchFamily="18" charset="-78"/>
            </a:endParaRPr>
          </a:p>
          <a:p>
            <a:pPr algn="ctr"/>
            <a:endParaRPr lang="en-US" b="1" dirty="0" smtClean="0">
              <a:latin typeface="Andalus" pitchFamily="18" charset="-78"/>
              <a:cs typeface="Andalus" pitchFamily="18" charset="-78"/>
            </a:endParaRPr>
          </a:p>
          <a:p>
            <a:pPr algn="ctr"/>
            <a:endParaRPr lang="en-US" b="1" dirty="0">
              <a:latin typeface="Andalus" pitchFamily="18" charset="-78"/>
              <a:cs typeface="Andalus" pitchFamily="18" charset="-78"/>
            </a:endParaRPr>
          </a:p>
          <a:p>
            <a:pPr algn="ctr"/>
            <a:endParaRPr lang="en-US" b="1" dirty="0" smtClean="0">
              <a:latin typeface="Andalus" pitchFamily="18" charset="-78"/>
              <a:cs typeface="Andalus" pitchFamily="18" charset="-78"/>
            </a:endParaRPr>
          </a:p>
          <a:p>
            <a:pPr algn="ctr"/>
            <a:endParaRPr lang="en-US" b="1" dirty="0">
              <a:latin typeface="Andalus" pitchFamily="18" charset="-78"/>
              <a:cs typeface="Andalus" pitchFamily="18" charset="-78"/>
            </a:endParaRPr>
          </a:p>
          <a:p>
            <a:pPr algn="ctr"/>
            <a:endParaRPr lang="en-US" b="1" dirty="0" smtClean="0">
              <a:latin typeface="Andalus" pitchFamily="18" charset="-78"/>
              <a:cs typeface="Andalus" pitchFamily="18" charset="-78"/>
            </a:endParaRPr>
          </a:p>
          <a:p>
            <a:pPr algn="ctr"/>
            <a:endParaRPr lang="en-US" b="1" dirty="0" smtClean="0">
              <a:latin typeface="Andalus" pitchFamily="18" charset="-78"/>
              <a:cs typeface="Andalus" pitchFamily="18" charset="-78"/>
            </a:endParaRPr>
          </a:p>
          <a:p>
            <a:pPr algn="ctr"/>
            <a:endParaRPr lang="en-US" b="1" dirty="0">
              <a:latin typeface="Andalus" pitchFamily="18" charset="-78"/>
              <a:cs typeface="Andalus" pitchFamily="18" charset="-78"/>
            </a:endParaRPr>
          </a:p>
          <a:p>
            <a:pPr algn="ctr"/>
            <a:endParaRPr lang="en-US" b="1" dirty="0" smtClean="0">
              <a:latin typeface="Andalus" pitchFamily="18" charset="-78"/>
              <a:cs typeface="Andalus" pitchFamily="18" charset="-78"/>
            </a:endParaRPr>
          </a:p>
          <a:p>
            <a:pPr algn="ctr"/>
            <a:endParaRPr lang="en-US" b="1" dirty="0" smtClean="0">
              <a:latin typeface="Andalus" pitchFamily="18" charset="-78"/>
              <a:cs typeface="Andalus" pitchFamily="18" charset="-78"/>
            </a:endParaRPr>
          </a:p>
          <a:p>
            <a:pPr algn="ctr"/>
            <a:endParaRPr lang="en-US" b="1" dirty="0">
              <a:latin typeface="Andalus" pitchFamily="18" charset="-78"/>
              <a:cs typeface="Andalus" pitchFamily="18" charset="-78"/>
            </a:endParaRPr>
          </a:p>
          <a:p>
            <a:pPr algn="ctr"/>
            <a:endParaRPr lang="en-US" sz="1400" b="1" dirty="0" smtClean="0">
              <a:latin typeface="Andalus" pitchFamily="18" charset="-78"/>
              <a:cs typeface="Andalus" pitchFamily="18" charset="-78"/>
            </a:endParaRPr>
          </a:p>
          <a:p>
            <a:pPr algn="ctr"/>
            <a:endParaRPr lang="en-US" sz="1400" b="1" dirty="0">
              <a:latin typeface="Andalus" pitchFamily="18" charset="-78"/>
              <a:cs typeface="Andalus" pitchFamily="18" charset="-78"/>
            </a:endParaRPr>
          </a:p>
          <a:p>
            <a:pPr algn="ctr"/>
            <a:r>
              <a:rPr lang="en-US" sz="1400" b="1" dirty="0" smtClean="0">
                <a:latin typeface="Andalus" pitchFamily="18" charset="-78"/>
                <a:cs typeface="Andalus" pitchFamily="18" charset="-78"/>
              </a:rPr>
              <a:t>By </a:t>
            </a:r>
            <a:r>
              <a:rPr lang="en-US" sz="1400" b="1" dirty="0">
                <a:latin typeface="Andalus" pitchFamily="18" charset="-78"/>
                <a:cs typeface="Andalus" pitchFamily="18" charset="-78"/>
              </a:rPr>
              <a:t>Shadab Akhtar</a:t>
            </a:r>
          </a:p>
          <a:p>
            <a:endParaRPr lang="en-IN" dirty="0">
              <a:solidFill>
                <a:srgbClr val="002060"/>
              </a:solidFill>
              <a:latin typeface="Andalus" pitchFamily="18" charset="-78"/>
              <a:cs typeface="Andalus" pitchFamily="18" charset="-78"/>
            </a:endParaRPr>
          </a:p>
          <a:p>
            <a:endParaRPr lang="en-IN" b="1" dirty="0">
              <a:solidFill>
                <a:schemeClr val="accent3"/>
              </a:solidFill>
              <a:latin typeface="Andalus" pitchFamily="18" charset="-78"/>
              <a:cs typeface="Andalus" pitchFamily="18" charset="-78"/>
            </a:endParaRPr>
          </a:p>
          <a:p>
            <a:pPr algn="ctr"/>
            <a:endParaRPr lang="en-US" b="1" dirty="0">
              <a:solidFill>
                <a:schemeClr val="accent3"/>
              </a:solidFill>
              <a:latin typeface="Andalus" pitchFamily="18" charset="-78"/>
              <a:cs typeface="Andalus" pitchFamily="18" charset="-78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500" y="2071675"/>
            <a:ext cx="1981200" cy="7477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2819400"/>
            <a:ext cx="3162403" cy="1295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808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533400"/>
            <a:ext cx="8229600" cy="5867400"/>
          </a:xfrm>
        </p:spPr>
        <p:txBody>
          <a:bodyPr>
            <a:normAutofit/>
          </a:bodyPr>
          <a:lstStyle/>
          <a:p>
            <a:pPr marL="109728" indent="0" algn="ctr">
              <a:buNone/>
            </a:pPr>
            <a:r>
              <a:rPr lang="en-US" sz="1400" b="1" dirty="0">
                <a:latin typeface="Andalus" pitchFamily="18" charset="-78"/>
                <a:cs typeface="Andalus" pitchFamily="18" charset="-78"/>
              </a:rPr>
              <a:t>--------------------------------------------------------------------------------------------------</a:t>
            </a:r>
            <a:endParaRPr lang="en-US" sz="1400" b="1" dirty="0" smtClean="0">
              <a:latin typeface="Andalus" pitchFamily="18" charset="-78"/>
              <a:cs typeface="Andalus" pitchFamily="18" charset="-78"/>
            </a:endParaRPr>
          </a:p>
          <a:p>
            <a:pPr marL="109728" indent="0" algn="ctr">
              <a:buNone/>
            </a:pPr>
            <a:r>
              <a:rPr lang="en-US" sz="1400" b="1" dirty="0" smtClean="0">
                <a:latin typeface="Andalus" pitchFamily="18" charset="-78"/>
                <a:cs typeface="Andalus" pitchFamily="18" charset="-78"/>
              </a:rPr>
              <a:t>Module Introduction</a:t>
            </a:r>
          </a:p>
          <a:p>
            <a:pPr marL="109728" indent="0" algn="ctr">
              <a:buNone/>
            </a:pPr>
            <a:r>
              <a:rPr lang="en-US" sz="1400" b="1" dirty="0" smtClean="0">
                <a:latin typeface="Andalus" pitchFamily="18" charset="-78"/>
                <a:cs typeface="Andalus" pitchFamily="18" charset="-78"/>
              </a:rPr>
              <a:t>--------------------------------------------------------------------------------------------------</a:t>
            </a:r>
          </a:p>
          <a:p>
            <a:pPr marL="109728" indent="0">
              <a:buNone/>
            </a:pPr>
            <a:r>
              <a:rPr lang="en-US" sz="1400" b="1" dirty="0" smtClean="0">
                <a:latin typeface="Andalus" pitchFamily="18" charset="-78"/>
                <a:cs typeface="Andalus" pitchFamily="18" charset="-78"/>
              </a:rPr>
              <a:t>In this module, we will cover</a:t>
            </a:r>
          </a:p>
          <a:p>
            <a:pPr lvl="0"/>
            <a:r>
              <a:rPr lang="en-US" sz="1400" dirty="0">
                <a:latin typeface="Andalus" pitchFamily="18" charset="-78"/>
                <a:cs typeface="Andalus" pitchFamily="18" charset="-78"/>
              </a:rPr>
              <a:t>Understanding Defining a </a:t>
            </a:r>
            <a:r>
              <a:rPr lang="en-US" sz="1400" dirty="0" smtClean="0">
                <a:latin typeface="Andalus" pitchFamily="18" charset="-78"/>
                <a:cs typeface="Andalus" pitchFamily="18" charset="-78"/>
              </a:rPr>
              <a:t>Structure</a:t>
            </a:r>
          </a:p>
          <a:p>
            <a:pPr lvl="0"/>
            <a:r>
              <a:rPr lang="en-US" sz="1400" dirty="0">
                <a:latin typeface="Andalus" pitchFamily="18" charset="-78"/>
                <a:cs typeface="Andalus" pitchFamily="18" charset="-78"/>
              </a:rPr>
              <a:t>How to Creating an </a:t>
            </a:r>
            <a:r>
              <a:rPr lang="en-US" sz="1400" dirty="0" smtClean="0">
                <a:latin typeface="Andalus" pitchFamily="18" charset="-78"/>
                <a:cs typeface="Andalus" pitchFamily="18" charset="-78"/>
              </a:rPr>
              <a:t>Instance?</a:t>
            </a:r>
          </a:p>
          <a:p>
            <a:pPr lvl="0"/>
            <a:r>
              <a:rPr lang="en-US" sz="1400" dirty="0" smtClean="0">
                <a:latin typeface="Andalus" pitchFamily="18" charset="-78"/>
                <a:cs typeface="Andalus" pitchFamily="18" charset="-78"/>
              </a:rPr>
              <a:t>How to Access Fields?</a:t>
            </a:r>
          </a:p>
          <a:p>
            <a:pPr lvl="0"/>
            <a:r>
              <a:rPr lang="en-US" sz="1400" dirty="0">
                <a:latin typeface="Andalus" pitchFamily="18" charset="-78"/>
                <a:cs typeface="Andalus" pitchFamily="18" charset="-78"/>
              </a:rPr>
              <a:t>Understanding Struct </a:t>
            </a:r>
            <a:r>
              <a:rPr lang="en-US" sz="1400" dirty="0" smtClean="0">
                <a:latin typeface="Andalus" pitchFamily="18" charset="-78"/>
                <a:cs typeface="Andalus" pitchFamily="18" charset="-78"/>
              </a:rPr>
              <a:t>Embedding</a:t>
            </a:r>
          </a:p>
          <a:p>
            <a:pPr lvl="0"/>
            <a:endParaRPr lang="en-IN" sz="1400" dirty="0">
              <a:latin typeface="Andalus" pitchFamily="18" charset="-78"/>
              <a:cs typeface="Andalus" pitchFamily="18" charset="-78"/>
            </a:endParaRPr>
          </a:p>
          <a:p>
            <a:endParaRPr lang="en-US" sz="1400" dirty="0">
              <a:latin typeface="Andalus" pitchFamily="18" charset="-78"/>
              <a:cs typeface="Andalus" pitchFamily="18" charset="-78"/>
            </a:endParaRPr>
          </a:p>
          <a:p>
            <a:endParaRPr lang="en-IN" b="1" dirty="0"/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pPr marL="109728" indent="0">
              <a:buNone/>
            </a:pPr>
            <a:endParaRPr lang="en-US" sz="2000" dirty="0" smtClean="0">
              <a:latin typeface="Andalus" pitchFamily="18" charset="-78"/>
              <a:cs typeface="Andalus" pitchFamily="18" charset="-78"/>
            </a:endParaRPr>
          </a:p>
          <a:p>
            <a:endParaRPr lang="en-US" sz="2000" dirty="0" smtClean="0">
              <a:latin typeface="Andalus" pitchFamily="18" charset="-78"/>
              <a:cs typeface="Andalus" pitchFamily="18" charset="-78"/>
            </a:endParaRPr>
          </a:p>
          <a:p>
            <a:endParaRPr lang="en-US" sz="2000" dirty="0" smtClean="0">
              <a:latin typeface="Andalus" pitchFamily="18" charset="-78"/>
              <a:cs typeface="Andalus" pitchFamily="18" charset="-78"/>
            </a:endParaRPr>
          </a:p>
          <a:p>
            <a:endParaRPr lang="en-US" sz="2000" dirty="0" smtClean="0">
              <a:latin typeface="Andalus" pitchFamily="18" charset="-78"/>
              <a:cs typeface="Andalus" pitchFamily="18" charset="-78"/>
            </a:endParaRPr>
          </a:p>
          <a:p>
            <a:endParaRPr lang="en-US" sz="2000" dirty="0" smtClean="0">
              <a:latin typeface="Andalus" pitchFamily="18" charset="-78"/>
              <a:cs typeface="Andalus" pitchFamily="18" charset="-78"/>
            </a:endParaRPr>
          </a:p>
          <a:p>
            <a:endParaRPr lang="en-US" sz="2000" dirty="0" smtClean="0">
              <a:latin typeface="Andalus" pitchFamily="18" charset="-78"/>
              <a:cs typeface="Andalus" pitchFamily="18" charset="-78"/>
            </a:endParaRPr>
          </a:p>
          <a:p>
            <a:endParaRPr lang="en-US" sz="2000" dirty="0">
              <a:latin typeface="Andalus" pitchFamily="18" charset="-78"/>
              <a:cs typeface="Andalus" pitchFamily="18" charset="-78"/>
            </a:endParaRPr>
          </a:p>
          <a:p>
            <a:endParaRPr lang="en-US" sz="2000" dirty="0" smtClean="0">
              <a:latin typeface="Andalus" pitchFamily="18" charset="-78"/>
              <a:cs typeface="Andalus" pitchFamily="18" charset="-78"/>
            </a:endParaRPr>
          </a:p>
          <a:p>
            <a:endParaRPr lang="en-US" sz="2000" dirty="0">
              <a:latin typeface="Andalus" pitchFamily="18" charset="-78"/>
              <a:cs typeface="Andalus" pitchFamily="18" charset="-78"/>
            </a:endParaRPr>
          </a:p>
          <a:p>
            <a:endParaRPr lang="en-US" sz="2000" dirty="0" smtClean="0">
              <a:latin typeface="Andalus" pitchFamily="18" charset="-78"/>
              <a:cs typeface="Andalus" pitchFamily="18" charset="-78"/>
            </a:endParaRPr>
          </a:p>
          <a:p>
            <a:endParaRPr lang="en-US" sz="2000" dirty="0" smtClean="0">
              <a:latin typeface="Andalus" pitchFamily="18" charset="-78"/>
              <a:cs typeface="Andalus" pitchFamily="18" charset="-78"/>
            </a:endParaRPr>
          </a:p>
          <a:p>
            <a:endParaRPr lang="en-US" sz="2000" dirty="0" smtClean="0">
              <a:latin typeface="Andalus" pitchFamily="18" charset="-78"/>
              <a:cs typeface="Andalus" pitchFamily="18" charset="-78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264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228600"/>
            <a:ext cx="8229600" cy="5867400"/>
          </a:xfrm>
        </p:spPr>
        <p:txBody>
          <a:bodyPr>
            <a:noAutofit/>
          </a:bodyPr>
          <a:lstStyle/>
          <a:p>
            <a:pPr marL="109728" indent="0" algn="ctr">
              <a:buNone/>
            </a:pPr>
            <a:r>
              <a:rPr lang="en-US" sz="1400" b="1" dirty="0" smtClean="0">
                <a:latin typeface="Andalus" pitchFamily="18" charset="-78"/>
                <a:cs typeface="Andalus" pitchFamily="18" charset="-78"/>
              </a:rPr>
              <a:t>------------------------------------------------------------------------------------------------</a:t>
            </a:r>
          </a:p>
          <a:p>
            <a:pPr marL="109728" indent="0" algn="ctr">
              <a:buNone/>
            </a:pPr>
            <a:r>
              <a:rPr lang="en-US" sz="1400" b="1" dirty="0" smtClean="0">
                <a:latin typeface="Andalus" pitchFamily="18" charset="-78"/>
                <a:cs typeface="Andalus" pitchFamily="18" charset="-78"/>
              </a:rPr>
              <a:t>Understanding Defining a Structure</a:t>
            </a:r>
          </a:p>
          <a:p>
            <a:pPr marL="109728" indent="0" algn="ctr">
              <a:buNone/>
            </a:pPr>
            <a:r>
              <a:rPr lang="en-US" sz="1400" b="1" dirty="0" smtClean="0">
                <a:latin typeface="Andalus" pitchFamily="18" charset="-78"/>
                <a:cs typeface="Andalus" pitchFamily="18" charset="-78"/>
              </a:rPr>
              <a:t>------------------------------------------------------------------------------------------------</a:t>
            </a:r>
          </a:p>
          <a:p>
            <a:pPr marL="109728" lvl="0" indent="0" algn="ctr">
              <a:buNone/>
            </a:pPr>
            <a:r>
              <a:rPr lang="en-US" sz="1400" b="1" dirty="0" smtClean="0">
                <a:solidFill>
                  <a:srgbClr val="002060"/>
                </a:solidFill>
                <a:latin typeface="Andalus" pitchFamily="18" charset="-78"/>
                <a:cs typeface="Andalus" pitchFamily="18" charset="-78"/>
              </a:rPr>
              <a:t>In </a:t>
            </a:r>
            <a:r>
              <a:rPr lang="en-US" sz="1400" b="1" dirty="0">
                <a:solidFill>
                  <a:srgbClr val="002060"/>
                </a:solidFill>
                <a:latin typeface="Andalus" pitchFamily="18" charset="-78"/>
                <a:cs typeface="Andalus" pitchFamily="18" charset="-78"/>
              </a:rPr>
              <a:t>Go (Golang), a structure (often referred to as a "struct") is a composite data type that allows you to group together variables of different data types under a single name. </a:t>
            </a:r>
          </a:p>
          <a:p>
            <a:pPr marL="109728" lvl="0" indent="0" algn="ctr">
              <a:buNone/>
            </a:pPr>
            <a:r>
              <a:rPr lang="en-US" sz="1400" b="1" dirty="0">
                <a:solidFill>
                  <a:srgbClr val="002060"/>
                </a:solidFill>
                <a:latin typeface="Andalus" pitchFamily="18" charset="-78"/>
                <a:cs typeface="Andalus" pitchFamily="18" charset="-78"/>
              </a:rPr>
              <a:t>Structures are similar to classes or records in other programming languages and are commonly used to represent data structures</a:t>
            </a:r>
            <a:r>
              <a:rPr lang="en-US" sz="1400" b="1" dirty="0" smtClean="0">
                <a:solidFill>
                  <a:srgbClr val="002060"/>
                </a:solidFill>
                <a:latin typeface="Andalus" pitchFamily="18" charset="-78"/>
                <a:cs typeface="Andalus" pitchFamily="18" charset="-78"/>
              </a:rPr>
              <a:t>.</a:t>
            </a:r>
            <a:endParaRPr lang="en-US" sz="1400" b="1" dirty="0">
              <a:solidFill>
                <a:srgbClr val="002060"/>
              </a:solidFill>
              <a:latin typeface="Andalus" pitchFamily="18" charset="-78"/>
              <a:cs typeface="Andalus" pitchFamily="18" charset="-78"/>
            </a:endParaRPr>
          </a:p>
          <a:p>
            <a:pPr marL="109728" lvl="0" indent="0">
              <a:buNone/>
            </a:pPr>
            <a:r>
              <a:rPr lang="en-US" sz="1400" dirty="0">
                <a:solidFill>
                  <a:srgbClr val="002060"/>
                </a:solidFill>
                <a:latin typeface="Andalus" pitchFamily="18" charset="-78"/>
                <a:cs typeface="Andalus" pitchFamily="18" charset="-78"/>
              </a:rPr>
              <a:t>Structures are a fundamental part of Go and are commonly used for organizing and representing data in a structured manner. They are versatile and can be used in various </a:t>
            </a:r>
            <a:r>
              <a:rPr lang="en-US" sz="1400" dirty="0" smtClean="0">
                <a:solidFill>
                  <a:srgbClr val="002060"/>
                </a:solidFill>
                <a:latin typeface="Andalus" pitchFamily="18" charset="-78"/>
                <a:cs typeface="Andalus" pitchFamily="18" charset="-78"/>
              </a:rPr>
              <a:t>scenarios</a:t>
            </a:r>
            <a:r>
              <a:rPr lang="en-US" sz="1400" dirty="0">
                <a:solidFill>
                  <a:srgbClr val="002060"/>
                </a:solidFill>
                <a:latin typeface="Andalus" pitchFamily="18" charset="-78"/>
                <a:cs typeface="Andalus" pitchFamily="18" charset="-78"/>
              </a:rPr>
              <a:t>, including defining complex data types, representing data records, and modeling objects in object-oriented programming.</a:t>
            </a:r>
            <a:endParaRPr lang="en-US" sz="1400" dirty="0">
              <a:latin typeface="Andalus" pitchFamily="18" charset="-78"/>
              <a:cs typeface="Andalus" pitchFamily="18" charset="-78"/>
            </a:endParaRPr>
          </a:p>
          <a:p>
            <a:pPr marL="109728" lvl="0" indent="0">
              <a:buNone/>
            </a:pPr>
            <a:r>
              <a:rPr lang="en-US" sz="1400" b="1" dirty="0" smtClean="0">
                <a:solidFill>
                  <a:srgbClr val="008000"/>
                </a:solidFill>
                <a:latin typeface="Andalus" pitchFamily="18" charset="-78"/>
                <a:cs typeface="Andalus" pitchFamily="18" charset="-78"/>
              </a:rPr>
              <a:t>1</a:t>
            </a:r>
            <a:r>
              <a:rPr lang="en-US" sz="1400" b="1" dirty="0">
                <a:solidFill>
                  <a:srgbClr val="008000"/>
                </a:solidFill>
                <a:latin typeface="Andalus" pitchFamily="18" charset="-78"/>
                <a:cs typeface="Andalus" pitchFamily="18" charset="-78"/>
              </a:rPr>
              <a:t>. **Defining a Structure**:</a:t>
            </a:r>
          </a:p>
          <a:p>
            <a:pPr marL="109728" lvl="0" indent="0">
              <a:buNone/>
            </a:pPr>
            <a:r>
              <a:rPr lang="en-US" sz="1400" dirty="0" smtClean="0">
                <a:latin typeface="Andalus" pitchFamily="18" charset="-78"/>
                <a:cs typeface="Andalus" pitchFamily="18" charset="-78"/>
              </a:rPr>
              <a:t>To </a:t>
            </a:r>
            <a:r>
              <a:rPr lang="en-US" sz="1400" dirty="0">
                <a:latin typeface="Andalus" pitchFamily="18" charset="-78"/>
                <a:cs typeface="Andalus" pitchFamily="18" charset="-78"/>
              </a:rPr>
              <a:t>define a structure in Go, you use the </a:t>
            </a:r>
            <a:r>
              <a:rPr lang="en-US" sz="1400" b="1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`type` keyword </a:t>
            </a:r>
            <a:r>
              <a:rPr lang="en-US" sz="1400" dirty="0">
                <a:latin typeface="Andalus" pitchFamily="18" charset="-78"/>
                <a:cs typeface="Andalus" pitchFamily="18" charset="-78"/>
              </a:rPr>
              <a:t>followed by the name of the structure and a set of field declarations enclosed in curly braces `{}`. Each field has a name and a data type</a:t>
            </a:r>
            <a:r>
              <a:rPr lang="en-US" sz="1400" dirty="0" smtClean="0">
                <a:latin typeface="Andalus" pitchFamily="18" charset="-78"/>
                <a:cs typeface="Andalus" pitchFamily="18" charset="-78"/>
              </a:rPr>
              <a:t>.</a:t>
            </a:r>
            <a:endParaRPr lang="en-US" sz="1400" dirty="0">
              <a:latin typeface="Andalus" pitchFamily="18" charset="-78"/>
              <a:cs typeface="Andalus" pitchFamily="18" charset="-78"/>
            </a:endParaRPr>
          </a:p>
          <a:p>
            <a:pPr marL="109728" lvl="0" indent="0">
              <a:buNone/>
            </a:pPr>
            <a:r>
              <a:rPr lang="en-US" sz="1400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   package </a:t>
            </a:r>
            <a:r>
              <a:rPr lang="en-US" sz="1400" dirty="0" smtClean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main</a:t>
            </a:r>
            <a:endParaRPr lang="en-US" sz="1400" dirty="0">
              <a:solidFill>
                <a:srgbClr val="FF0000"/>
              </a:solidFill>
              <a:latin typeface="Andalus" pitchFamily="18" charset="-78"/>
              <a:cs typeface="Andalus" pitchFamily="18" charset="-78"/>
            </a:endParaRPr>
          </a:p>
          <a:p>
            <a:pPr marL="109728" lvl="0" indent="0">
              <a:buNone/>
            </a:pPr>
            <a:r>
              <a:rPr lang="en-US" sz="1400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   import "</a:t>
            </a:r>
            <a:r>
              <a:rPr lang="en-US" sz="1400" dirty="0" err="1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fmt</a:t>
            </a:r>
            <a:r>
              <a:rPr lang="en-US" sz="1400" dirty="0" smtClean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"</a:t>
            </a:r>
            <a:endParaRPr lang="en-US" sz="1400" dirty="0">
              <a:solidFill>
                <a:srgbClr val="FF0000"/>
              </a:solidFill>
              <a:latin typeface="Andalus" pitchFamily="18" charset="-78"/>
              <a:cs typeface="Andalus" pitchFamily="18" charset="-78"/>
            </a:endParaRPr>
          </a:p>
          <a:p>
            <a:pPr marL="109728" lvl="0" indent="0">
              <a:buNone/>
            </a:pPr>
            <a:r>
              <a:rPr lang="en-US" sz="1400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   // Define a structure named 'Person'</a:t>
            </a:r>
          </a:p>
          <a:p>
            <a:pPr marL="109728" lvl="0" indent="0">
              <a:buNone/>
            </a:pPr>
            <a:r>
              <a:rPr lang="en-US" sz="1400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   type Person struct {</a:t>
            </a:r>
          </a:p>
          <a:p>
            <a:pPr marL="109728" lvl="0" indent="0">
              <a:buNone/>
            </a:pPr>
            <a:r>
              <a:rPr lang="en-US" sz="1400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       </a:t>
            </a:r>
            <a:r>
              <a:rPr lang="en-US" sz="1400" dirty="0" err="1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FirstName</a:t>
            </a:r>
            <a:r>
              <a:rPr lang="en-US" sz="1400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 string</a:t>
            </a:r>
          </a:p>
          <a:p>
            <a:pPr marL="109728" lvl="0" indent="0">
              <a:buNone/>
            </a:pPr>
            <a:r>
              <a:rPr lang="en-US" sz="1400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       </a:t>
            </a:r>
            <a:r>
              <a:rPr lang="en-US" sz="1400" dirty="0" err="1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LastName</a:t>
            </a:r>
            <a:r>
              <a:rPr lang="en-US" sz="1400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  string</a:t>
            </a:r>
          </a:p>
          <a:p>
            <a:pPr marL="109728" lvl="0" indent="0">
              <a:buNone/>
            </a:pPr>
            <a:r>
              <a:rPr lang="en-US" sz="1400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       Age       </a:t>
            </a:r>
            <a:r>
              <a:rPr lang="en-US" sz="1400" dirty="0" err="1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int</a:t>
            </a:r>
            <a:endParaRPr lang="en-US" sz="1400" dirty="0">
              <a:solidFill>
                <a:srgbClr val="FF0000"/>
              </a:solidFill>
              <a:latin typeface="Andalus" pitchFamily="18" charset="-78"/>
              <a:cs typeface="Andalus" pitchFamily="18" charset="-78"/>
            </a:endParaRPr>
          </a:p>
          <a:p>
            <a:pPr marL="109728" lvl="0" indent="0">
              <a:buNone/>
            </a:pPr>
            <a:r>
              <a:rPr lang="en-US" sz="1400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   }</a:t>
            </a:r>
          </a:p>
          <a:p>
            <a:pPr marL="109728" lvl="0" indent="0">
              <a:buNone/>
            </a:pPr>
            <a:endParaRPr lang="en-US" sz="1400" dirty="0">
              <a:latin typeface="Andalus" pitchFamily="18" charset="-78"/>
              <a:cs typeface="Andalus" pitchFamily="18" charset="-78"/>
            </a:endParaRPr>
          </a:p>
          <a:p>
            <a:pPr marL="109728" lvl="0" indent="0">
              <a:buNone/>
            </a:pPr>
            <a:endParaRPr lang="en-US" sz="1400" dirty="0">
              <a:latin typeface="Andalus" pitchFamily="18" charset="-78"/>
              <a:cs typeface="Andalus" pitchFamily="18" charset="-78"/>
            </a:endParaRPr>
          </a:p>
          <a:p>
            <a:pPr marL="109728" lvl="0" indent="0">
              <a:buNone/>
            </a:pPr>
            <a:endParaRPr lang="en-US" sz="1400" dirty="0">
              <a:latin typeface="Andalus" pitchFamily="18" charset="-78"/>
              <a:cs typeface="Andalus" pitchFamily="18" charset="-78"/>
            </a:endParaRPr>
          </a:p>
          <a:p>
            <a:endParaRPr lang="en-US" sz="1400" dirty="0">
              <a:latin typeface="Andalus" pitchFamily="18" charset="-78"/>
              <a:cs typeface="Andalus" pitchFamily="18" charset="-78"/>
            </a:endParaRPr>
          </a:p>
          <a:p>
            <a:endParaRPr lang="en-IN" sz="1400" b="1" dirty="0"/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pPr marL="109728" indent="0">
              <a:buNone/>
            </a:pPr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516020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228600"/>
            <a:ext cx="8229600" cy="5867400"/>
          </a:xfrm>
        </p:spPr>
        <p:txBody>
          <a:bodyPr>
            <a:noAutofit/>
          </a:bodyPr>
          <a:lstStyle/>
          <a:p>
            <a:pPr marL="109728" indent="0" algn="ctr">
              <a:buNone/>
            </a:pPr>
            <a:r>
              <a:rPr lang="en-US" sz="1400" b="1" dirty="0" smtClean="0">
                <a:latin typeface="Andalus" pitchFamily="18" charset="-78"/>
                <a:cs typeface="Andalus" pitchFamily="18" charset="-78"/>
              </a:rPr>
              <a:t>------------------------------------------------------------------------------------------------</a:t>
            </a:r>
          </a:p>
          <a:p>
            <a:pPr marL="109728" indent="0" algn="ctr">
              <a:buNone/>
            </a:pPr>
            <a:r>
              <a:rPr lang="en-US" sz="1400" b="1" dirty="0" smtClean="0">
                <a:latin typeface="Andalus" pitchFamily="18" charset="-78"/>
                <a:cs typeface="Andalus" pitchFamily="18" charset="-78"/>
              </a:rPr>
              <a:t>How </a:t>
            </a:r>
            <a:r>
              <a:rPr lang="en-US" sz="1400" b="1" dirty="0">
                <a:latin typeface="Andalus" pitchFamily="18" charset="-78"/>
                <a:cs typeface="Andalus" pitchFamily="18" charset="-78"/>
              </a:rPr>
              <a:t>to Creating an Instance</a:t>
            </a:r>
            <a:r>
              <a:rPr lang="en-US" sz="1400" b="1" dirty="0" smtClean="0">
                <a:latin typeface="Andalus" pitchFamily="18" charset="-78"/>
                <a:cs typeface="Andalus" pitchFamily="18" charset="-78"/>
              </a:rPr>
              <a:t>?</a:t>
            </a:r>
          </a:p>
          <a:p>
            <a:pPr marL="109728" indent="0" algn="ctr">
              <a:buNone/>
            </a:pPr>
            <a:r>
              <a:rPr lang="en-US" sz="1400" b="1" dirty="0" smtClean="0">
                <a:latin typeface="Andalus" pitchFamily="18" charset="-78"/>
                <a:cs typeface="Andalus" pitchFamily="18" charset="-78"/>
              </a:rPr>
              <a:t>------------------------------------------------------------------------------------------------</a:t>
            </a:r>
          </a:p>
          <a:p>
            <a:pPr marL="109728" lvl="0" indent="0">
              <a:buNone/>
            </a:pPr>
            <a:r>
              <a:rPr lang="en-US" sz="1400" b="1" dirty="0" smtClean="0">
                <a:solidFill>
                  <a:srgbClr val="008000"/>
                </a:solidFill>
                <a:latin typeface="Andalus" pitchFamily="18" charset="-78"/>
                <a:cs typeface="Andalus" pitchFamily="18" charset="-78"/>
              </a:rPr>
              <a:t>2</a:t>
            </a:r>
            <a:r>
              <a:rPr lang="en-US" sz="1400" b="1" dirty="0">
                <a:solidFill>
                  <a:srgbClr val="008000"/>
                </a:solidFill>
                <a:latin typeface="Andalus" pitchFamily="18" charset="-78"/>
                <a:cs typeface="Andalus" pitchFamily="18" charset="-78"/>
              </a:rPr>
              <a:t>. **Creating an Instance</a:t>
            </a:r>
            <a:r>
              <a:rPr lang="en-US" sz="1400" b="1" dirty="0" smtClean="0">
                <a:solidFill>
                  <a:srgbClr val="008000"/>
                </a:solidFill>
                <a:latin typeface="Andalus" pitchFamily="18" charset="-78"/>
                <a:cs typeface="Andalus" pitchFamily="18" charset="-78"/>
              </a:rPr>
              <a:t>**:</a:t>
            </a:r>
            <a:endParaRPr lang="en-US" sz="1400" dirty="0">
              <a:latin typeface="Andalus" pitchFamily="18" charset="-78"/>
              <a:cs typeface="Andalus" pitchFamily="18" charset="-78"/>
            </a:endParaRPr>
          </a:p>
          <a:p>
            <a:pPr marL="109728" lvl="0" indent="0">
              <a:buNone/>
            </a:pPr>
            <a:r>
              <a:rPr lang="en-US" sz="1400" dirty="0">
                <a:latin typeface="Andalus" pitchFamily="18" charset="-78"/>
                <a:cs typeface="Andalus" pitchFamily="18" charset="-78"/>
              </a:rPr>
              <a:t>To create an instance (variable) of the structure, you can use the </a:t>
            </a:r>
            <a:r>
              <a:rPr lang="en-US" sz="1400" b="1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`</a:t>
            </a:r>
            <a:r>
              <a:rPr lang="en-US" sz="1400" b="1" dirty="0" err="1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var</a:t>
            </a:r>
            <a:r>
              <a:rPr lang="en-US" sz="1400" b="1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` keyword </a:t>
            </a:r>
            <a:r>
              <a:rPr lang="en-US" sz="1400" dirty="0">
                <a:latin typeface="Andalus" pitchFamily="18" charset="-78"/>
                <a:cs typeface="Andalus" pitchFamily="18" charset="-78"/>
              </a:rPr>
              <a:t>followed by the structure's name and assign values to its fields.</a:t>
            </a:r>
          </a:p>
          <a:p>
            <a:pPr marL="109728" lvl="0" indent="0">
              <a:buNone/>
            </a:pPr>
            <a:endParaRPr lang="en-US" sz="1400" dirty="0">
              <a:latin typeface="Andalus" pitchFamily="18" charset="-78"/>
              <a:cs typeface="Andalus" pitchFamily="18" charset="-78"/>
            </a:endParaRPr>
          </a:p>
          <a:p>
            <a:pPr marL="109728" lvl="0" indent="0">
              <a:buNone/>
            </a:pPr>
            <a:r>
              <a:rPr lang="en-US" sz="1400" dirty="0">
                <a:solidFill>
                  <a:srgbClr val="008000"/>
                </a:solidFill>
                <a:latin typeface="Andalus" pitchFamily="18" charset="-78"/>
                <a:cs typeface="Andalus" pitchFamily="18" charset="-78"/>
              </a:rPr>
              <a:t>   // Create an instance of 'Person'</a:t>
            </a:r>
          </a:p>
          <a:p>
            <a:pPr marL="109728" lvl="0" indent="0">
              <a:buNone/>
            </a:pPr>
            <a:r>
              <a:rPr lang="en-US" sz="1400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   </a:t>
            </a:r>
            <a:r>
              <a:rPr lang="en-US" sz="1400" dirty="0" err="1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var</a:t>
            </a:r>
            <a:r>
              <a:rPr lang="en-US" sz="1400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 p Person</a:t>
            </a:r>
          </a:p>
          <a:p>
            <a:pPr marL="109728" lvl="0" indent="0">
              <a:buNone/>
            </a:pPr>
            <a:r>
              <a:rPr lang="en-US" sz="1400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   </a:t>
            </a:r>
            <a:r>
              <a:rPr lang="en-US" sz="1400" dirty="0" err="1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p.FirstName</a:t>
            </a:r>
            <a:r>
              <a:rPr lang="en-US" sz="1400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 = "John"</a:t>
            </a:r>
          </a:p>
          <a:p>
            <a:pPr marL="109728" lvl="0" indent="0">
              <a:buNone/>
            </a:pPr>
            <a:r>
              <a:rPr lang="en-US" sz="1400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   </a:t>
            </a:r>
            <a:r>
              <a:rPr lang="en-US" sz="1400" dirty="0" err="1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p.LastName</a:t>
            </a:r>
            <a:r>
              <a:rPr lang="en-US" sz="1400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 = "Doe"</a:t>
            </a:r>
          </a:p>
          <a:p>
            <a:pPr marL="109728" lvl="0" indent="0">
              <a:buNone/>
            </a:pPr>
            <a:r>
              <a:rPr lang="en-US" sz="1400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   </a:t>
            </a:r>
            <a:r>
              <a:rPr lang="en-US" sz="1400" dirty="0" err="1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p.Age</a:t>
            </a:r>
            <a:r>
              <a:rPr lang="en-US" sz="1400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 = 30</a:t>
            </a:r>
          </a:p>
          <a:p>
            <a:pPr marL="109728" lvl="0" indent="0">
              <a:buNone/>
            </a:pPr>
            <a:endParaRPr lang="en-US" sz="1400" dirty="0">
              <a:latin typeface="Andalus" pitchFamily="18" charset="-78"/>
              <a:cs typeface="Andalus" pitchFamily="18" charset="-78"/>
            </a:endParaRPr>
          </a:p>
          <a:p>
            <a:pPr marL="109728" lvl="0" indent="0">
              <a:buNone/>
            </a:pPr>
            <a:r>
              <a:rPr lang="en-US" sz="1400" dirty="0">
                <a:latin typeface="Andalus" pitchFamily="18" charset="-78"/>
                <a:cs typeface="Andalus" pitchFamily="18" charset="-78"/>
              </a:rPr>
              <a:t>Alternatively, you can use a struct literal to create an instance and initialize it in one step:</a:t>
            </a:r>
          </a:p>
          <a:p>
            <a:pPr marL="109728" lvl="0" indent="0">
              <a:buNone/>
            </a:pPr>
            <a:endParaRPr lang="en-US" sz="1400" dirty="0">
              <a:latin typeface="Andalus" pitchFamily="18" charset="-78"/>
              <a:cs typeface="Andalus" pitchFamily="18" charset="-78"/>
            </a:endParaRPr>
          </a:p>
          <a:p>
            <a:pPr marL="109728" indent="0">
              <a:buNone/>
            </a:pPr>
            <a:r>
              <a:rPr lang="en-US" sz="1400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   p := Person{</a:t>
            </a:r>
          </a:p>
          <a:p>
            <a:pPr marL="109728" indent="0">
              <a:buNone/>
            </a:pPr>
            <a:r>
              <a:rPr lang="en-US" sz="1400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       </a:t>
            </a:r>
            <a:r>
              <a:rPr lang="en-US" sz="1400" dirty="0" err="1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FirstName</a:t>
            </a:r>
            <a:r>
              <a:rPr lang="en-US" sz="1400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: "Jane",</a:t>
            </a:r>
          </a:p>
          <a:p>
            <a:pPr marL="109728" indent="0">
              <a:buNone/>
            </a:pPr>
            <a:r>
              <a:rPr lang="en-US" sz="1400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       </a:t>
            </a:r>
            <a:r>
              <a:rPr lang="en-US" sz="1400" dirty="0" err="1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LastName</a:t>
            </a:r>
            <a:r>
              <a:rPr lang="en-US" sz="1400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:  "Smith",</a:t>
            </a:r>
          </a:p>
          <a:p>
            <a:pPr marL="109728" indent="0">
              <a:buNone/>
            </a:pPr>
            <a:r>
              <a:rPr lang="en-US" sz="1400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       Age:       25,</a:t>
            </a:r>
          </a:p>
          <a:p>
            <a:pPr marL="109728" indent="0">
              <a:buNone/>
            </a:pPr>
            <a:r>
              <a:rPr lang="en-US" sz="1400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   }</a:t>
            </a:r>
          </a:p>
          <a:p>
            <a:pPr marL="109728" lvl="0" indent="0">
              <a:buNone/>
            </a:pPr>
            <a:endParaRPr lang="en-US" sz="1400" dirty="0">
              <a:latin typeface="Andalus" pitchFamily="18" charset="-78"/>
              <a:cs typeface="Andalus" pitchFamily="18" charset="-78"/>
            </a:endParaRPr>
          </a:p>
          <a:p>
            <a:pPr marL="109728" lvl="0" indent="0">
              <a:buNone/>
            </a:pPr>
            <a:endParaRPr lang="en-US" sz="1400" dirty="0">
              <a:latin typeface="Andalus" pitchFamily="18" charset="-78"/>
              <a:cs typeface="Andalus" pitchFamily="18" charset="-78"/>
            </a:endParaRPr>
          </a:p>
          <a:p>
            <a:pPr marL="109728" lvl="0" indent="0">
              <a:buNone/>
            </a:pPr>
            <a:endParaRPr lang="en-US" sz="1400" dirty="0">
              <a:latin typeface="Andalus" pitchFamily="18" charset="-78"/>
              <a:cs typeface="Andalus" pitchFamily="18" charset="-78"/>
            </a:endParaRPr>
          </a:p>
          <a:p>
            <a:endParaRPr lang="en-US" sz="1400" dirty="0">
              <a:latin typeface="Andalus" pitchFamily="18" charset="-78"/>
              <a:cs typeface="Andalus" pitchFamily="18" charset="-78"/>
            </a:endParaRPr>
          </a:p>
          <a:p>
            <a:endParaRPr lang="en-IN" sz="1400" b="1" dirty="0"/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pPr marL="109728" indent="0">
              <a:buNone/>
            </a:pPr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397398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228600"/>
            <a:ext cx="8229600" cy="5867400"/>
          </a:xfrm>
        </p:spPr>
        <p:txBody>
          <a:bodyPr>
            <a:noAutofit/>
          </a:bodyPr>
          <a:lstStyle/>
          <a:p>
            <a:pPr marL="109728" lvl="0" indent="0">
              <a:buNone/>
            </a:pPr>
            <a:r>
              <a:rPr lang="en-US" sz="1400" b="1" dirty="0" smtClean="0">
                <a:solidFill>
                  <a:srgbClr val="008000"/>
                </a:solidFill>
                <a:latin typeface="Andalus" pitchFamily="18" charset="-78"/>
                <a:cs typeface="Andalus" pitchFamily="18" charset="-78"/>
              </a:rPr>
              <a:t>3</a:t>
            </a:r>
            <a:r>
              <a:rPr lang="en-US" sz="1400" b="1" dirty="0">
                <a:solidFill>
                  <a:srgbClr val="008000"/>
                </a:solidFill>
                <a:latin typeface="Andalus" pitchFamily="18" charset="-78"/>
                <a:cs typeface="Andalus" pitchFamily="18" charset="-78"/>
              </a:rPr>
              <a:t>. **Accessing Fields</a:t>
            </a:r>
            <a:r>
              <a:rPr lang="en-US" sz="1400" b="1" dirty="0" smtClean="0">
                <a:solidFill>
                  <a:srgbClr val="008000"/>
                </a:solidFill>
                <a:latin typeface="Andalus" pitchFamily="18" charset="-78"/>
                <a:cs typeface="Andalus" pitchFamily="18" charset="-78"/>
              </a:rPr>
              <a:t>**:</a:t>
            </a:r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pPr marL="109728" lvl="0" indent="0">
              <a:buNone/>
            </a:pPr>
            <a:r>
              <a:rPr lang="en-US" sz="1400" dirty="0" smtClean="0">
                <a:latin typeface="Andalus" pitchFamily="18" charset="-78"/>
                <a:cs typeface="Andalus" pitchFamily="18" charset="-78"/>
              </a:rPr>
              <a:t>You </a:t>
            </a:r>
            <a:r>
              <a:rPr lang="en-US" sz="1400" dirty="0">
                <a:latin typeface="Andalus" pitchFamily="18" charset="-78"/>
                <a:cs typeface="Andalus" pitchFamily="18" charset="-78"/>
              </a:rPr>
              <a:t>can access the fields of a structure using dot notation.</a:t>
            </a:r>
          </a:p>
          <a:p>
            <a:pPr marL="109728" lvl="0" indent="0">
              <a:buNone/>
            </a:pPr>
            <a:endParaRPr lang="en-US" sz="1400" dirty="0">
              <a:latin typeface="Andalus" pitchFamily="18" charset="-78"/>
              <a:cs typeface="Andalus" pitchFamily="18" charset="-78"/>
            </a:endParaRPr>
          </a:p>
          <a:p>
            <a:pPr marL="109728" lvl="0" indent="0">
              <a:buNone/>
            </a:pPr>
            <a:r>
              <a:rPr lang="en-US" sz="1400" dirty="0">
                <a:latin typeface="Andalus" pitchFamily="18" charset="-78"/>
                <a:cs typeface="Andalus" pitchFamily="18" charset="-78"/>
              </a:rPr>
              <a:t>   </a:t>
            </a:r>
            <a:r>
              <a:rPr lang="en-US" sz="1400" dirty="0" err="1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fmt.Println</a:t>
            </a:r>
            <a:r>
              <a:rPr lang="en-US" sz="1400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("First Name:", </a:t>
            </a:r>
            <a:r>
              <a:rPr lang="en-US" sz="1400" dirty="0" err="1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p.FirstName</a:t>
            </a:r>
            <a:r>
              <a:rPr lang="en-US" sz="1400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)</a:t>
            </a:r>
          </a:p>
          <a:p>
            <a:pPr marL="109728" lvl="0" indent="0">
              <a:buNone/>
            </a:pPr>
            <a:r>
              <a:rPr lang="en-US" sz="1400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   </a:t>
            </a:r>
            <a:r>
              <a:rPr lang="en-US" sz="1400" dirty="0" err="1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fmt.Println</a:t>
            </a:r>
            <a:r>
              <a:rPr lang="en-US" sz="1400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("Last Name:", </a:t>
            </a:r>
            <a:r>
              <a:rPr lang="en-US" sz="1400" dirty="0" err="1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p.LastName</a:t>
            </a:r>
            <a:r>
              <a:rPr lang="en-US" sz="1400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)</a:t>
            </a:r>
          </a:p>
          <a:p>
            <a:pPr marL="109728" lvl="0" indent="0">
              <a:buNone/>
            </a:pPr>
            <a:r>
              <a:rPr lang="en-US" sz="1400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   </a:t>
            </a:r>
            <a:r>
              <a:rPr lang="en-US" sz="1400" dirty="0" err="1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fmt.Println</a:t>
            </a:r>
            <a:r>
              <a:rPr lang="en-US" sz="1400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("Age:", </a:t>
            </a:r>
            <a:r>
              <a:rPr lang="en-US" sz="1400" dirty="0" err="1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p.Age</a:t>
            </a:r>
            <a:r>
              <a:rPr lang="en-US" sz="1400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)</a:t>
            </a:r>
          </a:p>
          <a:p>
            <a:pPr marL="109728" lvl="0" indent="0">
              <a:buNone/>
            </a:pPr>
            <a:endParaRPr lang="en-US" sz="1400" dirty="0">
              <a:latin typeface="Andalus" pitchFamily="18" charset="-78"/>
              <a:cs typeface="Andalus" pitchFamily="18" charset="-78"/>
            </a:endParaRPr>
          </a:p>
          <a:p>
            <a:pPr marL="109728" lvl="0" indent="0">
              <a:buNone/>
            </a:pPr>
            <a:r>
              <a:rPr lang="en-US" sz="1400" b="1" dirty="0">
                <a:solidFill>
                  <a:srgbClr val="008000"/>
                </a:solidFill>
                <a:latin typeface="Andalus" pitchFamily="18" charset="-78"/>
                <a:cs typeface="Andalus" pitchFamily="18" charset="-78"/>
              </a:rPr>
              <a:t>4. **Struct Embedding**:</a:t>
            </a:r>
          </a:p>
          <a:p>
            <a:pPr marL="109728" lvl="0" indent="0">
              <a:buNone/>
            </a:pPr>
            <a:r>
              <a:rPr lang="en-US" sz="1400" dirty="0">
                <a:latin typeface="Andalus" pitchFamily="18" charset="-78"/>
                <a:cs typeface="Andalus" pitchFamily="18" charset="-78"/>
              </a:rPr>
              <a:t>Go allows you to embed one structure into another, creating a composition of structures. This is similar to inheritance in some other languages.</a:t>
            </a:r>
          </a:p>
          <a:p>
            <a:pPr marL="109728" lvl="0" indent="0">
              <a:buNone/>
            </a:pPr>
            <a:endParaRPr lang="en-US" sz="1400" dirty="0">
              <a:latin typeface="Andalus" pitchFamily="18" charset="-78"/>
              <a:cs typeface="Andalus" pitchFamily="18" charset="-78"/>
            </a:endParaRPr>
          </a:p>
          <a:p>
            <a:pPr marL="109728" lvl="0" indent="0">
              <a:buNone/>
            </a:pPr>
            <a:r>
              <a:rPr lang="en-US" sz="1400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   type Address struct {</a:t>
            </a:r>
          </a:p>
          <a:p>
            <a:pPr marL="109728" lvl="0" indent="0">
              <a:buNone/>
            </a:pPr>
            <a:r>
              <a:rPr lang="en-US" sz="1400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       Street  string</a:t>
            </a:r>
          </a:p>
          <a:p>
            <a:pPr marL="109728" lvl="0" indent="0">
              <a:buNone/>
            </a:pPr>
            <a:r>
              <a:rPr lang="en-US" sz="1400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       City    string</a:t>
            </a:r>
          </a:p>
          <a:p>
            <a:pPr marL="109728" lvl="0" indent="0">
              <a:buNone/>
            </a:pPr>
            <a:r>
              <a:rPr lang="en-US" sz="1400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       </a:t>
            </a:r>
            <a:r>
              <a:rPr lang="en-US" sz="1400" dirty="0" err="1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ZipCode</a:t>
            </a:r>
            <a:r>
              <a:rPr lang="en-US" sz="1400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 string</a:t>
            </a:r>
          </a:p>
          <a:p>
            <a:pPr marL="109728" lvl="0" indent="0">
              <a:buNone/>
            </a:pPr>
            <a:r>
              <a:rPr lang="en-US" sz="1400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   }</a:t>
            </a:r>
          </a:p>
          <a:p>
            <a:pPr marL="109728" lvl="0" indent="0">
              <a:buNone/>
            </a:pPr>
            <a:endParaRPr lang="en-US" sz="1400" dirty="0">
              <a:solidFill>
                <a:srgbClr val="FF0000"/>
              </a:solidFill>
              <a:latin typeface="Andalus" pitchFamily="18" charset="-78"/>
              <a:cs typeface="Andalus" pitchFamily="18" charset="-78"/>
            </a:endParaRPr>
          </a:p>
          <a:p>
            <a:pPr marL="109728" lvl="0" indent="0">
              <a:buNone/>
            </a:pPr>
            <a:r>
              <a:rPr lang="en-US" sz="1400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   type </a:t>
            </a:r>
            <a:r>
              <a:rPr lang="en-US" sz="1400" dirty="0" err="1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PersonWithAddress</a:t>
            </a:r>
            <a:r>
              <a:rPr lang="en-US" sz="1400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 struct {</a:t>
            </a:r>
          </a:p>
          <a:p>
            <a:pPr marL="109728" lvl="0" indent="0">
              <a:buNone/>
            </a:pPr>
            <a:r>
              <a:rPr lang="en-US" sz="1400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       Person</a:t>
            </a:r>
          </a:p>
          <a:p>
            <a:pPr marL="109728" lvl="0" indent="0">
              <a:buNone/>
            </a:pPr>
            <a:r>
              <a:rPr lang="en-US" sz="1400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       Address</a:t>
            </a:r>
          </a:p>
          <a:p>
            <a:pPr marL="109728" lvl="0" indent="0">
              <a:buNone/>
            </a:pPr>
            <a:r>
              <a:rPr lang="en-US" sz="1400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   }</a:t>
            </a:r>
          </a:p>
          <a:p>
            <a:pPr marL="109728" lvl="0" indent="0">
              <a:buNone/>
            </a:pPr>
            <a:endParaRPr lang="en-US" sz="1400" dirty="0">
              <a:latin typeface="Andalus" pitchFamily="18" charset="-78"/>
              <a:cs typeface="Andalus" pitchFamily="18" charset="-78"/>
            </a:endParaRPr>
          </a:p>
          <a:p>
            <a:pPr marL="109728" lvl="0" indent="0">
              <a:buNone/>
            </a:pPr>
            <a:r>
              <a:rPr lang="en-US" sz="1400" dirty="0">
                <a:latin typeface="Andalus" pitchFamily="18" charset="-78"/>
                <a:cs typeface="Andalus" pitchFamily="18" charset="-78"/>
              </a:rPr>
              <a:t> </a:t>
            </a:r>
          </a:p>
          <a:p>
            <a:endParaRPr lang="en-IN" sz="1400" b="1" dirty="0"/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pPr marL="109728" indent="0">
              <a:buNone/>
            </a:pPr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140321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228600"/>
            <a:ext cx="8229600" cy="5867400"/>
          </a:xfrm>
        </p:spPr>
        <p:txBody>
          <a:bodyPr>
            <a:noAutofit/>
          </a:bodyPr>
          <a:lstStyle/>
          <a:p>
            <a:pPr marL="109728" lvl="0" indent="0">
              <a:buNone/>
            </a:pPr>
            <a:r>
              <a:rPr lang="en-US" sz="1400" dirty="0" smtClean="0">
                <a:latin typeface="Andalus" pitchFamily="18" charset="-78"/>
                <a:cs typeface="Andalus" pitchFamily="18" charset="-78"/>
              </a:rPr>
              <a:t>  </a:t>
            </a:r>
            <a:r>
              <a:rPr lang="en-US" sz="1400" dirty="0">
                <a:solidFill>
                  <a:srgbClr val="008000"/>
                </a:solidFill>
                <a:latin typeface="Andalus" pitchFamily="18" charset="-78"/>
                <a:cs typeface="Andalus" pitchFamily="18" charset="-78"/>
              </a:rPr>
              <a:t>// Create an instance of '</a:t>
            </a:r>
            <a:r>
              <a:rPr lang="en-US" sz="1400" dirty="0" err="1">
                <a:solidFill>
                  <a:srgbClr val="008000"/>
                </a:solidFill>
                <a:latin typeface="Andalus" pitchFamily="18" charset="-78"/>
                <a:cs typeface="Andalus" pitchFamily="18" charset="-78"/>
              </a:rPr>
              <a:t>PersonWithAddress</a:t>
            </a:r>
            <a:r>
              <a:rPr lang="en-US" sz="1400" dirty="0">
                <a:solidFill>
                  <a:srgbClr val="008000"/>
                </a:solidFill>
                <a:latin typeface="Andalus" pitchFamily="18" charset="-78"/>
                <a:cs typeface="Andalus" pitchFamily="18" charset="-78"/>
              </a:rPr>
              <a:t>'</a:t>
            </a:r>
          </a:p>
          <a:p>
            <a:pPr marL="109728" lvl="0" indent="0">
              <a:buNone/>
            </a:pPr>
            <a:r>
              <a:rPr lang="en-US" sz="1400" dirty="0">
                <a:latin typeface="Andalus" pitchFamily="18" charset="-78"/>
                <a:cs typeface="Andalus" pitchFamily="18" charset="-78"/>
              </a:rPr>
              <a:t>   </a:t>
            </a:r>
            <a:r>
              <a:rPr lang="en-US" sz="1400" dirty="0" err="1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pwa</a:t>
            </a:r>
            <a:r>
              <a:rPr lang="en-US" sz="1400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 := </a:t>
            </a:r>
            <a:r>
              <a:rPr lang="en-US" sz="1400" dirty="0" err="1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PersonWithAddress</a:t>
            </a:r>
            <a:r>
              <a:rPr lang="en-US" sz="1400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{</a:t>
            </a:r>
          </a:p>
          <a:p>
            <a:pPr marL="109728" lvl="0" indent="0">
              <a:buNone/>
            </a:pPr>
            <a:r>
              <a:rPr lang="en-US" sz="1400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       Person: Person{</a:t>
            </a:r>
          </a:p>
          <a:p>
            <a:pPr marL="109728" lvl="0" indent="0">
              <a:buNone/>
            </a:pPr>
            <a:r>
              <a:rPr lang="en-US" sz="1400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           </a:t>
            </a:r>
            <a:r>
              <a:rPr lang="en-US" sz="1400" dirty="0" err="1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FirstName</a:t>
            </a:r>
            <a:r>
              <a:rPr lang="en-US" sz="1400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: "Alice",</a:t>
            </a:r>
          </a:p>
          <a:p>
            <a:pPr marL="109728" lvl="0" indent="0">
              <a:buNone/>
            </a:pPr>
            <a:r>
              <a:rPr lang="en-US" sz="1400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           </a:t>
            </a:r>
            <a:r>
              <a:rPr lang="en-US" sz="1400" dirty="0" err="1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LastName</a:t>
            </a:r>
            <a:r>
              <a:rPr lang="en-US" sz="1400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:  "Johnson",</a:t>
            </a:r>
          </a:p>
          <a:p>
            <a:pPr marL="109728" lvl="0" indent="0">
              <a:buNone/>
            </a:pPr>
            <a:r>
              <a:rPr lang="en-US" sz="1400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           Age:       28,</a:t>
            </a:r>
          </a:p>
          <a:p>
            <a:pPr marL="109728" lvl="0" indent="0">
              <a:buNone/>
            </a:pPr>
            <a:r>
              <a:rPr lang="en-US" sz="1400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       },</a:t>
            </a:r>
          </a:p>
          <a:p>
            <a:pPr marL="109728" lvl="0" indent="0">
              <a:buNone/>
            </a:pPr>
            <a:r>
              <a:rPr lang="en-US" sz="1400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       Address: Address{</a:t>
            </a:r>
          </a:p>
          <a:p>
            <a:pPr marL="109728" lvl="0" indent="0">
              <a:buNone/>
            </a:pPr>
            <a:r>
              <a:rPr lang="en-US" sz="1400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           Street:  "123 Main St",</a:t>
            </a:r>
          </a:p>
          <a:p>
            <a:pPr marL="109728" lvl="0" indent="0">
              <a:buNone/>
            </a:pPr>
            <a:r>
              <a:rPr lang="en-US" sz="1400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           City:    "New York",</a:t>
            </a:r>
          </a:p>
          <a:p>
            <a:pPr marL="109728" lvl="0" indent="0">
              <a:buNone/>
            </a:pPr>
            <a:r>
              <a:rPr lang="en-US" sz="1400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           </a:t>
            </a:r>
            <a:r>
              <a:rPr lang="en-US" sz="1400" dirty="0" err="1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ZipCode</a:t>
            </a:r>
            <a:r>
              <a:rPr lang="en-US" sz="1400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: "10001",</a:t>
            </a:r>
          </a:p>
          <a:p>
            <a:pPr marL="109728" lvl="0" indent="0">
              <a:buNone/>
            </a:pPr>
            <a:r>
              <a:rPr lang="en-US" sz="1400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       },</a:t>
            </a:r>
          </a:p>
          <a:p>
            <a:pPr marL="109728" lvl="0" indent="0">
              <a:buNone/>
            </a:pPr>
            <a:r>
              <a:rPr lang="en-US" sz="1400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   }</a:t>
            </a:r>
            <a:endParaRPr lang="en-US" sz="1400" dirty="0" smtClean="0">
              <a:solidFill>
                <a:srgbClr val="FF0000"/>
              </a:solidFill>
              <a:latin typeface="Andalus" pitchFamily="18" charset="-78"/>
              <a:cs typeface="Andalus" pitchFamily="18" charset="-78"/>
            </a:endParaRPr>
          </a:p>
          <a:p>
            <a:pPr marL="109728" lvl="0" indent="0">
              <a:buNone/>
            </a:pPr>
            <a:endParaRPr lang="en-US" sz="1400" dirty="0">
              <a:solidFill>
                <a:srgbClr val="FF0000"/>
              </a:solidFill>
              <a:latin typeface="Andalus" pitchFamily="18" charset="-78"/>
              <a:cs typeface="Andalus" pitchFamily="18" charset="-78"/>
            </a:endParaRPr>
          </a:p>
          <a:p>
            <a:pPr marL="109728" lvl="0" indent="0">
              <a:buNone/>
            </a:pPr>
            <a:endParaRPr lang="en-US" sz="1400" dirty="0">
              <a:latin typeface="Andalus" pitchFamily="18" charset="-78"/>
              <a:cs typeface="Andalus" pitchFamily="18" charset="-78"/>
            </a:endParaRPr>
          </a:p>
          <a:p>
            <a:endParaRPr lang="en-US" sz="1400" dirty="0">
              <a:latin typeface="Andalus" pitchFamily="18" charset="-78"/>
              <a:cs typeface="Andalus" pitchFamily="18" charset="-78"/>
            </a:endParaRPr>
          </a:p>
          <a:p>
            <a:endParaRPr lang="en-IN" sz="1400" b="1" dirty="0"/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pPr marL="109728" indent="0">
              <a:buNone/>
            </a:pPr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843766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533400"/>
            <a:ext cx="8229600" cy="5867400"/>
          </a:xfrm>
        </p:spPr>
        <p:txBody>
          <a:bodyPr>
            <a:normAutofit/>
          </a:bodyPr>
          <a:lstStyle/>
          <a:p>
            <a:pPr marL="109728" indent="0" algn="ctr">
              <a:buNone/>
            </a:pPr>
            <a:r>
              <a:rPr lang="en-US" sz="1400" b="1" dirty="0">
                <a:latin typeface="Andalus" pitchFamily="18" charset="-78"/>
                <a:cs typeface="Andalus" pitchFamily="18" charset="-78"/>
              </a:rPr>
              <a:t>--------------------------------------------------------------------------------------------------</a:t>
            </a:r>
            <a:endParaRPr lang="en-US" sz="1400" b="1" dirty="0" smtClean="0">
              <a:latin typeface="Andalus" pitchFamily="18" charset="-78"/>
              <a:cs typeface="Andalus" pitchFamily="18" charset="-78"/>
            </a:endParaRPr>
          </a:p>
          <a:p>
            <a:pPr marL="109728" indent="0" algn="ctr">
              <a:buNone/>
            </a:pPr>
            <a:r>
              <a:rPr lang="en-US" sz="1400" b="1" dirty="0" smtClean="0">
                <a:latin typeface="Andalus" pitchFamily="18" charset="-78"/>
                <a:cs typeface="Andalus" pitchFamily="18" charset="-78"/>
              </a:rPr>
              <a:t>Module Summary</a:t>
            </a:r>
          </a:p>
          <a:p>
            <a:pPr marL="109728" indent="0" algn="ctr">
              <a:buNone/>
            </a:pPr>
            <a:r>
              <a:rPr lang="en-US" sz="1400" b="1" dirty="0" smtClean="0">
                <a:latin typeface="Andalus" pitchFamily="18" charset="-78"/>
                <a:cs typeface="Andalus" pitchFamily="18" charset="-78"/>
              </a:rPr>
              <a:t>--------------------------------------------------------------------------------------------------</a:t>
            </a:r>
          </a:p>
          <a:p>
            <a:pPr marL="109728" indent="0">
              <a:buNone/>
            </a:pPr>
            <a:r>
              <a:rPr lang="en-US" sz="1400" b="1" dirty="0" smtClean="0">
                <a:latin typeface="Andalus" pitchFamily="18" charset="-78"/>
                <a:cs typeface="Andalus" pitchFamily="18" charset="-78"/>
              </a:rPr>
              <a:t>In this module, we have covered</a:t>
            </a:r>
          </a:p>
          <a:p>
            <a:pPr marL="109728" indent="0">
              <a:buNone/>
            </a:pPr>
            <a:r>
              <a:rPr lang="en-US" sz="1400" b="1" dirty="0" smtClean="0">
                <a:latin typeface="Andalus" pitchFamily="18" charset="-78"/>
                <a:cs typeface="Andalus" pitchFamily="18" charset="-78"/>
              </a:rPr>
              <a:t>-------------------------------</a:t>
            </a:r>
          </a:p>
          <a:p>
            <a:pPr lvl="0"/>
            <a:r>
              <a:rPr lang="en-US" sz="1400" dirty="0">
                <a:latin typeface="Andalus" pitchFamily="18" charset="-78"/>
                <a:cs typeface="Andalus" pitchFamily="18" charset="-78"/>
              </a:rPr>
              <a:t>Understanding Defining a Structure</a:t>
            </a:r>
          </a:p>
          <a:p>
            <a:pPr lvl="0"/>
            <a:r>
              <a:rPr lang="en-US" sz="1400" dirty="0">
                <a:latin typeface="Andalus" pitchFamily="18" charset="-78"/>
                <a:cs typeface="Andalus" pitchFamily="18" charset="-78"/>
              </a:rPr>
              <a:t>How to Creating an Instance?</a:t>
            </a:r>
          </a:p>
          <a:p>
            <a:pPr lvl="0"/>
            <a:r>
              <a:rPr lang="en-US" sz="1400" dirty="0">
                <a:latin typeface="Andalus" pitchFamily="18" charset="-78"/>
                <a:cs typeface="Andalus" pitchFamily="18" charset="-78"/>
              </a:rPr>
              <a:t>How to Access Fields?</a:t>
            </a:r>
          </a:p>
          <a:p>
            <a:pPr lvl="0"/>
            <a:r>
              <a:rPr lang="en-US" sz="1400">
                <a:latin typeface="Andalus" pitchFamily="18" charset="-78"/>
                <a:cs typeface="Andalus" pitchFamily="18" charset="-78"/>
              </a:rPr>
              <a:t>Understanding Struct Embedding</a:t>
            </a:r>
          </a:p>
          <a:p>
            <a:pPr lvl="0"/>
            <a:endParaRPr lang="en-US" sz="1400" dirty="0">
              <a:latin typeface="Andalus" pitchFamily="18" charset="-78"/>
              <a:cs typeface="Andalus" pitchFamily="18" charset="-78"/>
            </a:endParaRPr>
          </a:p>
          <a:p>
            <a:pPr lvl="0"/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pPr lvl="0"/>
            <a:endParaRPr lang="en-IN" sz="1400" dirty="0">
              <a:latin typeface="Andalus" pitchFamily="18" charset="-78"/>
              <a:cs typeface="Andalus" pitchFamily="18" charset="-78"/>
            </a:endParaRPr>
          </a:p>
          <a:p>
            <a:endParaRPr lang="en-US" sz="1400" dirty="0">
              <a:latin typeface="Andalus" pitchFamily="18" charset="-78"/>
              <a:cs typeface="Andalus" pitchFamily="18" charset="-78"/>
            </a:endParaRPr>
          </a:p>
          <a:p>
            <a:endParaRPr lang="en-IN" b="1" dirty="0"/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pPr marL="109728" indent="0">
              <a:buNone/>
            </a:pPr>
            <a:endParaRPr lang="en-US" sz="2000" dirty="0" smtClean="0">
              <a:latin typeface="Andalus" pitchFamily="18" charset="-78"/>
              <a:cs typeface="Andalus" pitchFamily="18" charset="-78"/>
            </a:endParaRPr>
          </a:p>
          <a:p>
            <a:endParaRPr lang="en-US" sz="2000" dirty="0" smtClean="0">
              <a:latin typeface="Andalus" pitchFamily="18" charset="-78"/>
              <a:cs typeface="Andalus" pitchFamily="18" charset="-78"/>
            </a:endParaRPr>
          </a:p>
          <a:p>
            <a:endParaRPr lang="en-US" sz="2000" dirty="0" smtClean="0">
              <a:latin typeface="Andalus" pitchFamily="18" charset="-78"/>
              <a:cs typeface="Andalus" pitchFamily="18" charset="-78"/>
            </a:endParaRPr>
          </a:p>
          <a:p>
            <a:endParaRPr lang="en-US" sz="2000" dirty="0" smtClean="0">
              <a:latin typeface="Andalus" pitchFamily="18" charset="-78"/>
              <a:cs typeface="Andalus" pitchFamily="18" charset="-78"/>
            </a:endParaRPr>
          </a:p>
          <a:p>
            <a:endParaRPr lang="en-US" sz="2000" dirty="0" smtClean="0">
              <a:latin typeface="Andalus" pitchFamily="18" charset="-78"/>
              <a:cs typeface="Andalus" pitchFamily="18" charset="-78"/>
            </a:endParaRPr>
          </a:p>
          <a:p>
            <a:endParaRPr lang="en-US" sz="2000" dirty="0" smtClean="0">
              <a:latin typeface="Andalus" pitchFamily="18" charset="-78"/>
              <a:cs typeface="Andalus" pitchFamily="18" charset="-78"/>
            </a:endParaRPr>
          </a:p>
          <a:p>
            <a:endParaRPr lang="en-US" sz="2000" dirty="0">
              <a:latin typeface="Andalus" pitchFamily="18" charset="-78"/>
              <a:cs typeface="Andalus" pitchFamily="18" charset="-78"/>
            </a:endParaRPr>
          </a:p>
          <a:p>
            <a:endParaRPr lang="en-US" sz="2000" dirty="0" smtClean="0">
              <a:latin typeface="Andalus" pitchFamily="18" charset="-78"/>
              <a:cs typeface="Andalus" pitchFamily="18" charset="-78"/>
            </a:endParaRPr>
          </a:p>
          <a:p>
            <a:endParaRPr lang="en-US" sz="2000" dirty="0">
              <a:latin typeface="Andalus" pitchFamily="18" charset="-78"/>
              <a:cs typeface="Andalus" pitchFamily="18" charset="-78"/>
            </a:endParaRPr>
          </a:p>
          <a:p>
            <a:endParaRPr lang="en-US" sz="2000" dirty="0" smtClean="0">
              <a:latin typeface="Andalus" pitchFamily="18" charset="-78"/>
              <a:cs typeface="Andalus" pitchFamily="18" charset="-78"/>
            </a:endParaRPr>
          </a:p>
          <a:p>
            <a:endParaRPr lang="en-US" sz="2000" dirty="0" smtClean="0">
              <a:latin typeface="Andalus" pitchFamily="18" charset="-78"/>
              <a:cs typeface="Andalus" pitchFamily="18" charset="-78"/>
            </a:endParaRPr>
          </a:p>
          <a:p>
            <a:endParaRPr lang="en-US" sz="2000" dirty="0" smtClean="0">
              <a:latin typeface="Andalus" pitchFamily="18" charset="-78"/>
              <a:cs typeface="Andalus" pitchFamily="18" charset="-78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543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1295400"/>
            <a:ext cx="5334000" cy="2716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323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1447800"/>
            <a:ext cx="5108895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059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13905</TotalTime>
  <Words>550</Words>
  <Application>Microsoft Office PowerPoint</Application>
  <PresentationFormat>On-screen Show (4:3)</PresentationFormat>
  <Paragraphs>240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Andalus</vt:lpstr>
      <vt:lpstr>Calibri</vt:lpstr>
      <vt:lpstr>Lucida Sans Unicode</vt:lpstr>
      <vt:lpstr>Verdana</vt:lpstr>
      <vt:lpstr>Wingdings 2</vt:lpstr>
      <vt:lpstr>Wingdings 3</vt:lpstr>
      <vt:lpstr>Concourse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GangBoard (A division of Besant Technologies)</dc:title>
  <dc:creator>fardeen</dc:creator>
  <cp:lastModifiedBy>hp</cp:lastModifiedBy>
  <cp:revision>1541</cp:revision>
  <dcterms:created xsi:type="dcterms:W3CDTF">2018-01-16T19:20:37Z</dcterms:created>
  <dcterms:modified xsi:type="dcterms:W3CDTF">2024-05-22T02:11:03Z</dcterms:modified>
</cp:coreProperties>
</file>