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TEAM NAME : SIMPLIFERS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419744"/>
            <a:ext cx="10572000" cy="1143102"/>
          </a:xfrm>
        </p:spPr>
        <p:txBody>
          <a:bodyPr>
            <a:normAutofit/>
          </a:bodyPr>
          <a:lstStyle/>
          <a:p>
            <a:r>
              <a:rPr lang="en-IN" sz="2000" dirty="0" smtClean="0"/>
              <a:t>MEMBER1 :  SAIRAJ SAWANT</a:t>
            </a:r>
          </a:p>
          <a:p>
            <a:r>
              <a:rPr lang="en-IN" sz="2000" dirty="0" smtClean="0"/>
              <a:t>MEMBER2 :  SHADAB SHAIKH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029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61856" y="1457751"/>
            <a:ext cx="4246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/>
              <a:t>CONCLUSION</a:t>
            </a:r>
            <a:endParaRPr lang="en-IN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03514" y="3293655"/>
            <a:ext cx="10163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1.Government schemes must be implemented keeping in mind the</a:t>
            </a:r>
          </a:p>
          <a:p>
            <a:r>
              <a:rPr lang="en-IN" sz="2400" b="1" dirty="0"/>
              <a:t> </a:t>
            </a:r>
            <a:r>
              <a:rPr lang="en-IN" sz="2400" b="1" dirty="0" smtClean="0"/>
              <a:t>  target age group and their respective type</a:t>
            </a:r>
            <a:endParaRPr lang="en-I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03514" y="4928839"/>
            <a:ext cx="10931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2.Educational settings like schools and colleges offer unique opportunity</a:t>
            </a:r>
          </a:p>
          <a:p>
            <a:r>
              <a:rPr lang="en-IN" sz="2400" b="1" dirty="0"/>
              <a:t> </a:t>
            </a:r>
            <a:r>
              <a:rPr lang="en-IN" sz="2400" b="1" dirty="0" smtClean="0"/>
              <a:t>  for effective implementation of interventions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43187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1567546" y="1340821"/>
            <a:ext cx="9067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/>
              <a:t>PROBLEM STATEMENT</a:t>
            </a:r>
            <a:endParaRPr lang="en-IN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40229" y="3342462"/>
            <a:ext cx="848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1. </a:t>
            </a:r>
            <a:r>
              <a:rPr lang="en-IN" sz="2400" b="1" dirty="0" err="1" smtClean="0"/>
              <a:t>Analyze</a:t>
            </a:r>
            <a:r>
              <a:rPr lang="en-IN" sz="2400" b="1" dirty="0" smtClean="0"/>
              <a:t> student’s  mental health using given dataset.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0229" y="4974772"/>
            <a:ext cx="1063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2. Generate useful and productive statistics for Government and NGO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8963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9257" y="1485687"/>
            <a:ext cx="5354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/>
              <a:t>OUR APPROACH </a:t>
            </a:r>
            <a:endParaRPr lang="en-IN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2999" y="3233095"/>
            <a:ext cx="10105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1.Student’s mental health can be recognise with its </a:t>
            </a:r>
            <a:r>
              <a:rPr lang="en-IN" sz="2400" b="1" dirty="0" err="1" smtClean="0"/>
              <a:t>IQScore</a:t>
            </a:r>
            <a:r>
              <a:rPr lang="en-IN" sz="2400" b="1" dirty="0" smtClean="0"/>
              <a:t>, </a:t>
            </a:r>
          </a:p>
          <a:p>
            <a:r>
              <a:rPr lang="en-IN" sz="2400" b="1" dirty="0"/>
              <a:t> </a:t>
            </a:r>
            <a:r>
              <a:rPr lang="en-IN" sz="2400" b="1" dirty="0" smtClean="0"/>
              <a:t>  HADS Score, Current Education ,Peer Pressure, habits, past history</a:t>
            </a:r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2999" y="5065917"/>
            <a:ext cx="10948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2. State’s improvement </a:t>
            </a:r>
            <a:r>
              <a:rPr lang="en-IN" sz="2400" b="1" dirty="0" err="1"/>
              <a:t>Progess</a:t>
            </a:r>
            <a:r>
              <a:rPr lang="en-IN" sz="2400" b="1" dirty="0"/>
              <a:t> </a:t>
            </a:r>
            <a:r>
              <a:rPr lang="en-IN" sz="2400" b="1" dirty="0" smtClean="0"/>
              <a:t>can be tracked using </a:t>
            </a:r>
            <a:r>
              <a:rPr lang="en-IN" sz="2400" b="1" dirty="0" err="1" smtClean="0"/>
              <a:t>SuicideVictimData</a:t>
            </a:r>
            <a:endParaRPr lang="en-I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1897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2257" y="1831921"/>
            <a:ext cx="6011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/>
              <a:t>CURRENT SITUATION</a:t>
            </a:r>
            <a:endParaRPr lang="en-IN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90601" y="4060371"/>
            <a:ext cx="9914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1. About </a:t>
            </a:r>
            <a:r>
              <a:rPr lang="en-IN" sz="2400" b="1" dirty="0"/>
              <a:t>800,000 people commit suicide worldwide every </a:t>
            </a:r>
            <a:r>
              <a:rPr lang="en-IN" sz="2400" b="1" dirty="0" smtClean="0"/>
              <a:t>year,</a:t>
            </a:r>
          </a:p>
          <a:p>
            <a:r>
              <a:rPr lang="en-IN" sz="2400" b="1" dirty="0" smtClean="0"/>
              <a:t>   of </a:t>
            </a:r>
            <a:r>
              <a:rPr lang="en-IN" sz="2400" b="1" dirty="0"/>
              <a:t>these 135,000 (17%) are residents of India</a:t>
            </a:r>
            <a:r>
              <a:rPr lang="en-IN" sz="2400" b="1" dirty="0" smtClean="0"/>
              <a:t>, </a:t>
            </a:r>
            <a:r>
              <a:rPr lang="en-IN" sz="2400" b="1" dirty="0"/>
              <a:t>a nation with 17.5</a:t>
            </a:r>
            <a:r>
              <a:rPr lang="en-IN" sz="2400" b="1" dirty="0" smtClean="0"/>
              <a:t>%</a:t>
            </a:r>
          </a:p>
          <a:p>
            <a:r>
              <a:rPr lang="en-IN" sz="2400" b="1" dirty="0" smtClean="0"/>
              <a:t>   </a:t>
            </a:r>
            <a:r>
              <a:rPr lang="en-IN" sz="2400" b="1" dirty="0"/>
              <a:t>of world </a:t>
            </a:r>
            <a:r>
              <a:rPr lang="en-IN" sz="2400" b="1" dirty="0" smtClean="0"/>
              <a:t>population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302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71" y="1617498"/>
            <a:ext cx="8273143" cy="50987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938" y="409940"/>
            <a:ext cx="11367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/>
              <a:t>HEATMAP OF SUICIDE COUNT IN INDIA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0320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9470" y="763594"/>
            <a:ext cx="982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DESCRIPTIVE STATISTICS ON TRACKING STUDENT’S MENTAL HEALTH 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14" y="1338943"/>
            <a:ext cx="9535885" cy="530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3857" y="555170"/>
            <a:ext cx="8693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DESCRIPTIVE STATISTICS ON STUDENT</a:t>
            </a:r>
            <a:r>
              <a:rPr kumimoji="0" lang="en-IN" sz="2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SUICIDE VICTIM DATA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164771"/>
            <a:ext cx="10765970" cy="550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" y="272143"/>
            <a:ext cx="11691257" cy="63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0314" y="751114"/>
            <a:ext cx="8547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prstClr val="white"/>
                </a:solidFill>
              </a:rPr>
              <a:t>PREDICTIVE </a:t>
            </a:r>
            <a:r>
              <a:rPr lang="en-IN" sz="2400" b="1" dirty="0" smtClean="0">
                <a:solidFill>
                  <a:prstClr val="white"/>
                </a:solidFill>
              </a:rPr>
              <a:t>STATISTICS </a:t>
            </a:r>
            <a:r>
              <a:rPr lang="en-IN" sz="2400" b="1" dirty="0">
                <a:solidFill>
                  <a:prstClr val="white"/>
                </a:solidFill>
              </a:rPr>
              <a:t>ON STUDENT SUICIDE VICTIM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1" y="1458686"/>
            <a:ext cx="11047048" cy="517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9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108</TotalTime>
  <Words>165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TEAM NAME : SIMPLIFERS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: SIMPLIFERS</dc:title>
  <dc:creator>BADM20 BADM20</dc:creator>
  <cp:lastModifiedBy>BADM20 BADM20</cp:lastModifiedBy>
  <cp:revision>9</cp:revision>
  <dcterms:created xsi:type="dcterms:W3CDTF">2018-10-05T07:33:01Z</dcterms:created>
  <dcterms:modified xsi:type="dcterms:W3CDTF">2018-10-05T09:21:50Z</dcterms:modified>
</cp:coreProperties>
</file>