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" userId="8922022995ff74de" providerId="LiveId" clId="{AEDF2635-B287-4A97-A9FC-8301F77E1415}"/>
    <pc:docChg chg="custSel addSld modSld">
      <pc:chgData name="Divya" userId="8922022995ff74de" providerId="LiveId" clId="{AEDF2635-B287-4A97-A9FC-8301F77E1415}" dt="2022-07-03T13:20:38.296" v="213" actId="207"/>
      <pc:docMkLst>
        <pc:docMk/>
      </pc:docMkLst>
      <pc:sldChg chg="modSp mod">
        <pc:chgData name="Divya" userId="8922022995ff74de" providerId="LiveId" clId="{AEDF2635-B287-4A97-A9FC-8301F77E1415}" dt="2022-07-03T13:13:11.494" v="203" actId="2711"/>
        <pc:sldMkLst>
          <pc:docMk/>
          <pc:sldMk cId="432086439" sldId="256"/>
        </pc:sldMkLst>
        <pc:spChg chg="mod">
          <ac:chgData name="Divya" userId="8922022995ff74de" providerId="LiveId" clId="{AEDF2635-B287-4A97-A9FC-8301F77E1415}" dt="2022-07-03T13:08:30.055" v="110" actId="207"/>
          <ac:spMkLst>
            <pc:docMk/>
            <pc:sldMk cId="432086439" sldId="256"/>
            <ac:spMk id="2" creationId="{B6DF8B0B-BCA7-77B8-3480-F9AB4757DF6E}"/>
          </ac:spMkLst>
        </pc:spChg>
        <pc:spChg chg="mod">
          <ac:chgData name="Divya" userId="8922022995ff74de" providerId="LiveId" clId="{AEDF2635-B287-4A97-A9FC-8301F77E1415}" dt="2022-07-03T13:13:11.494" v="203" actId="2711"/>
          <ac:spMkLst>
            <pc:docMk/>
            <pc:sldMk cId="432086439" sldId="256"/>
            <ac:spMk id="3" creationId="{D8A66FB1-AB17-84A5-0A23-2CF1A66F2A44}"/>
          </ac:spMkLst>
        </pc:spChg>
      </pc:sldChg>
      <pc:sldChg chg="modSp mod">
        <pc:chgData name="Divya" userId="8922022995ff74de" providerId="LiveId" clId="{AEDF2635-B287-4A97-A9FC-8301F77E1415}" dt="2022-07-03T13:20:38.296" v="213" actId="207"/>
        <pc:sldMkLst>
          <pc:docMk/>
          <pc:sldMk cId="2826390635" sldId="257"/>
        </pc:sldMkLst>
        <pc:spChg chg="mod">
          <ac:chgData name="Divya" userId="8922022995ff74de" providerId="LiveId" clId="{AEDF2635-B287-4A97-A9FC-8301F77E1415}" dt="2022-07-03T13:14:03.824" v="206" actId="255"/>
          <ac:spMkLst>
            <pc:docMk/>
            <pc:sldMk cId="2826390635" sldId="257"/>
            <ac:spMk id="2" creationId="{25EF4B49-F4FC-6F28-6600-39079FCE2969}"/>
          </ac:spMkLst>
        </pc:spChg>
        <pc:spChg chg="mod">
          <ac:chgData name="Divya" userId="8922022995ff74de" providerId="LiveId" clId="{AEDF2635-B287-4A97-A9FC-8301F77E1415}" dt="2022-07-03T13:20:38.296" v="213" actId="207"/>
          <ac:spMkLst>
            <pc:docMk/>
            <pc:sldMk cId="2826390635" sldId="257"/>
            <ac:spMk id="3" creationId="{E5071735-3031-9130-4D93-558DC57C4F32}"/>
          </ac:spMkLst>
        </pc:spChg>
      </pc:sldChg>
      <pc:sldChg chg="modSp mod">
        <pc:chgData name="Divya" userId="8922022995ff74de" providerId="LiveId" clId="{AEDF2635-B287-4A97-A9FC-8301F77E1415}" dt="2022-07-03T13:13:33.698" v="204" actId="2711"/>
        <pc:sldMkLst>
          <pc:docMk/>
          <pc:sldMk cId="3367615825" sldId="258"/>
        </pc:sldMkLst>
        <pc:spChg chg="mod">
          <ac:chgData name="Divya" userId="8922022995ff74de" providerId="LiveId" clId="{AEDF2635-B287-4A97-A9FC-8301F77E1415}" dt="2022-07-03T13:08:18.585" v="109" actId="207"/>
          <ac:spMkLst>
            <pc:docMk/>
            <pc:sldMk cId="3367615825" sldId="258"/>
            <ac:spMk id="2" creationId="{A2F03E5F-B13B-0141-D887-5BB5A2240ED1}"/>
          </ac:spMkLst>
        </pc:spChg>
        <pc:spChg chg="mod">
          <ac:chgData name="Divya" userId="8922022995ff74de" providerId="LiveId" clId="{AEDF2635-B287-4A97-A9FC-8301F77E1415}" dt="2022-07-03T13:13:33.698" v="204" actId="2711"/>
          <ac:spMkLst>
            <pc:docMk/>
            <pc:sldMk cId="3367615825" sldId="258"/>
            <ac:spMk id="3" creationId="{107FA1B9-2E5F-88C5-A286-CFD673D2B274}"/>
          </ac:spMkLst>
        </pc:spChg>
      </pc:sldChg>
      <pc:sldChg chg="modSp mod">
        <pc:chgData name="Divya" userId="8922022995ff74de" providerId="LiveId" clId="{AEDF2635-B287-4A97-A9FC-8301F77E1415}" dt="2022-07-03T13:20:03.967" v="210" actId="2711"/>
        <pc:sldMkLst>
          <pc:docMk/>
          <pc:sldMk cId="4193009392" sldId="259"/>
        </pc:sldMkLst>
        <pc:spChg chg="mod">
          <ac:chgData name="Divya" userId="8922022995ff74de" providerId="LiveId" clId="{AEDF2635-B287-4A97-A9FC-8301F77E1415}" dt="2022-07-03T13:19:56.548" v="209" actId="207"/>
          <ac:spMkLst>
            <pc:docMk/>
            <pc:sldMk cId="4193009392" sldId="259"/>
            <ac:spMk id="2" creationId="{F0C7FCCD-69AB-B041-1976-443D9CBDCCFD}"/>
          </ac:spMkLst>
        </pc:spChg>
        <pc:spChg chg="mod">
          <ac:chgData name="Divya" userId="8922022995ff74de" providerId="LiveId" clId="{AEDF2635-B287-4A97-A9FC-8301F77E1415}" dt="2022-07-03T13:20:03.967" v="210" actId="2711"/>
          <ac:spMkLst>
            <pc:docMk/>
            <pc:sldMk cId="4193009392" sldId="259"/>
            <ac:spMk id="3" creationId="{471746BB-019D-64E0-C820-5D1E87A2DF42}"/>
          </ac:spMkLst>
        </pc:spChg>
      </pc:sldChg>
      <pc:sldChg chg="modSp mod">
        <pc:chgData name="Divya" userId="8922022995ff74de" providerId="LiveId" clId="{AEDF2635-B287-4A97-A9FC-8301F77E1415}" dt="2022-07-03T13:20:21.324" v="211" actId="2710"/>
        <pc:sldMkLst>
          <pc:docMk/>
          <pc:sldMk cId="1236101432" sldId="261"/>
        </pc:sldMkLst>
        <pc:spChg chg="mod">
          <ac:chgData name="Divya" userId="8922022995ff74de" providerId="LiveId" clId="{AEDF2635-B287-4A97-A9FC-8301F77E1415}" dt="2022-07-03T13:20:21.324" v="211" actId="2710"/>
          <ac:spMkLst>
            <pc:docMk/>
            <pc:sldMk cId="1236101432" sldId="261"/>
            <ac:spMk id="3" creationId="{07C19A4A-FD57-A616-61D3-10EFCE803EC1}"/>
          </ac:spMkLst>
        </pc:spChg>
      </pc:sldChg>
      <pc:sldChg chg="addSp modSp new mod">
        <pc:chgData name="Divya" userId="8922022995ff74de" providerId="LiveId" clId="{AEDF2635-B287-4A97-A9FC-8301F77E1415}" dt="2022-07-03T13:07:14.846" v="105" actId="14100"/>
        <pc:sldMkLst>
          <pc:docMk/>
          <pc:sldMk cId="273481295" sldId="262"/>
        </pc:sldMkLst>
        <pc:spChg chg="add mod">
          <ac:chgData name="Divya" userId="8922022995ff74de" providerId="LiveId" clId="{AEDF2635-B287-4A97-A9FC-8301F77E1415}" dt="2022-07-03T13:07:14.846" v="105" actId="14100"/>
          <ac:spMkLst>
            <pc:docMk/>
            <pc:sldMk cId="273481295" sldId="262"/>
            <ac:spMk id="2" creationId="{015F699A-5055-1889-28BA-1E64524A17BC}"/>
          </ac:spMkLst>
        </pc:spChg>
      </pc:sldChg>
    </pc:docChg>
  </pc:docChgLst>
  <pc:docChgLst>
    <pc:chgData name="Divya" userId="8922022995ff74de" providerId="LiveId" clId="{620D4B9D-9C41-4329-B357-653C1C288983}"/>
    <pc:docChg chg="custSel addSld delSld modSld sldOrd">
      <pc:chgData name="Divya" userId="8922022995ff74de" providerId="LiveId" clId="{620D4B9D-9C41-4329-B357-653C1C288983}" dt="2022-07-03T12:22:16.082" v="811" actId="688"/>
      <pc:docMkLst>
        <pc:docMk/>
      </pc:docMkLst>
      <pc:sldChg chg="modSp mod ord">
        <pc:chgData name="Divya" userId="8922022995ff74de" providerId="LiveId" clId="{620D4B9D-9C41-4329-B357-653C1C288983}" dt="2022-07-03T12:17:32.143" v="744" actId="20577"/>
        <pc:sldMkLst>
          <pc:docMk/>
          <pc:sldMk cId="432086439" sldId="256"/>
        </pc:sldMkLst>
        <pc:spChg chg="mod">
          <ac:chgData name="Divya" userId="8922022995ff74de" providerId="LiveId" clId="{620D4B9D-9C41-4329-B357-653C1C288983}" dt="2022-07-03T12:17:32.143" v="744" actId="20577"/>
          <ac:spMkLst>
            <pc:docMk/>
            <pc:sldMk cId="432086439" sldId="256"/>
            <ac:spMk id="3" creationId="{D8A66FB1-AB17-84A5-0A23-2CF1A66F2A44}"/>
          </ac:spMkLst>
        </pc:spChg>
      </pc:sldChg>
      <pc:sldChg chg="modSp mod ord">
        <pc:chgData name="Divya" userId="8922022995ff74de" providerId="LiveId" clId="{620D4B9D-9C41-4329-B357-653C1C288983}" dt="2022-07-03T12:12:52.883" v="487" actId="27636"/>
        <pc:sldMkLst>
          <pc:docMk/>
          <pc:sldMk cId="2826390635" sldId="257"/>
        </pc:sldMkLst>
        <pc:spChg chg="mod">
          <ac:chgData name="Divya" userId="8922022995ff74de" providerId="LiveId" clId="{620D4B9D-9C41-4329-B357-653C1C288983}" dt="2022-07-03T11:49:14.582" v="241" actId="122"/>
          <ac:spMkLst>
            <pc:docMk/>
            <pc:sldMk cId="2826390635" sldId="257"/>
            <ac:spMk id="2" creationId="{25EF4B49-F4FC-6F28-6600-39079FCE2969}"/>
          </ac:spMkLst>
        </pc:spChg>
        <pc:spChg chg="mod">
          <ac:chgData name="Divya" userId="8922022995ff74de" providerId="LiveId" clId="{620D4B9D-9C41-4329-B357-653C1C288983}" dt="2022-07-03T12:12:52.883" v="487" actId="27636"/>
          <ac:spMkLst>
            <pc:docMk/>
            <pc:sldMk cId="2826390635" sldId="257"/>
            <ac:spMk id="3" creationId="{E5071735-3031-9130-4D93-558DC57C4F32}"/>
          </ac:spMkLst>
        </pc:spChg>
      </pc:sldChg>
      <pc:sldChg chg="modSp mod ord">
        <pc:chgData name="Divya" userId="8922022995ff74de" providerId="LiveId" clId="{620D4B9D-9C41-4329-B357-653C1C288983}" dt="2022-07-03T12:12:41.885" v="485" actId="255"/>
        <pc:sldMkLst>
          <pc:docMk/>
          <pc:sldMk cId="3367615825" sldId="258"/>
        </pc:sldMkLst>
        <pc:spChg chg="mod">
          <ac:chgData name="Divya" userId="8922022995ff74de" providerId="LiveId" clId="{620D4B9D-9C41-4329-B357-653C1C288983}" dt="2022-07-03T11:53:08.327" v="324" actId="20577"/>
          <ac:spMkLst>
            <pc:docMk/>
            <pc:sldMk cId="3367615825" sldId="258"/>
            <ac:spMk id="2" creationId="{A2F03E5F-B13B-0141-D887-5BB5A2240ED1}"/>
          </ac:spMkLst>
        </pc:spChg>
        <pc:spChg chg="mod">
          <ac:chgData name="Divya" userId="8922022995ff74de" providerId="LiveId" clId="{620D4B9D-9C41-4329-B357-653C1C288983}" dt="2022-07-03T12:12:41.885" v="485" actId="255"/>
          <ac:spMkLst>
            <pc:docMk/>
            <pc:sldMk cId="3367615825" sldId="258"/>
            <ac:spMk id="3" creationId="{107FA1B9-2E5F-88C5-A286-CFD673D2B274}"/>
          </ac:spMkLst>
        </pc:spChg>
      </pc:sldChg>
      <pc:sldChg chg="modSp mod">
        <pc:chgData name="Divya" userId="8922022995ff74de" providerId="LiveId" clId="{620D4B9D-9C41-4329-B357-653C1C288983}" dt="2022-07-03T12:16:39.084" v="533" actId="20577"/>
        <pc:sldMkLst>
          <pc:docMk/>
          <pc:sldMk cId="4193009392" sldId="259"/>
        </pc:sldMkLst>
        <pc:spChg chg="mod">
          <ac:chgData name="Divya" userId="8922022995ff74de" providerId="LiveId" clId="{620D4B9D-9C41-4329-B357-653C1C288983}" dt="2022-07-03T11:49:48.360" v="264" actId="122"/>
          <ac:spMkLst>
            <pc:docMk/>
            <pc:sldMk cId="4193009392" sldId="259"/>
            <ac:spMk id="2" creationId="{F0C7FCCD-69AB-B041-1976-443D9CBDCCFD}"/>
          </ac:spMkLst>
        </pc:spChg>
        <pc:spChg chg="mod">
          <ac:chgData name="Divya" userId="8922022995ff74de" providerId="LiveId" clId="{620D4B9D-9C41-4329-B357-653C1C288983}" dt="2022-07-03T12:16:39.084" v="533" actId="20577"/>
          <ac:spMkLst>
            <pc:docMk/>
            <pc:sldMk cId="4193009392" sldId="259"/>
            <ac:spMk id="3" creationId="{471746BB-019D-64E0-C820-5D1E87A2DF42}"/>
          </ac:spMkLst>
        </pc:spChg>
      </pc:sldChg>
      <pc:sldChg chg="modSp new del mod">
        <pc:chgData name="Divya" userId="8922022995ff74de" providerId="LiveId" clId="{620D4B9D-9C41-4329-B357-653C1C288983}" dt="2022-07-03T12:21:56.099" v="805" actId="2696"/>
        <pc:sldMkLst>
          <pc:docMk/>
          <pc:sldMk cId="389766534" sldId="260"/>
        </pc:sldMkLst>
        <pc:spChg chg="mod">
          <ac:chgData name="Divya" userId="8922022995ff74de" providerId="LiveId" clId="{620D4B9D-9C41-4329-B357-653C1C288983}" dt="2022-07-03T12:19:02.987" v="787" actId="21"/>
          <ac:spMkLst>
            <pc:docMk/>
            <pc:sldMk cId="389766534" sldId="260"/>
            <ac:spMk id="2" creationId="{8907912D-2567-0D0A-48FE-ACE6E1200F5D}"/>
          </ac:spMkLst>
        </pc:spChg>
        <pc:spChg chg="mod">
          <ac:chgData name="Divya" userId="8922022995ff74de" providerId="LiveId" clId="{620D4B9D-9C41-4329-B357-653C1C288983}" dt="2022-07-03T12:19:50.143" v="795" actId="14100"/>
          <ac:spMkLst>
            <pc:docMk/>
            <pc:sldMk cId="389766534" sldId="260"/>
            <ac:spMk id="3" creationId="{2C2730F3-969B-B42E-0D2C-AC540D3734DD}"/>
          </ac:spMkLst>
        </pc:spChg>
      </pc:sldChg>
      <pc:sldChg chg="addSp modSp new mod">
        <pc:chgData name="Divya" userId="8922022995ff74de" providerId="LiveId" clId="{620D4B9D-9C41-4329-B357-653C1C288983}" dt="2022-07-03T12:22:16.082" v="811" actId="688"/>
        <pc:sldMkLst>
          <pc:docMk/>
          <pc:sldMk cId="1236101432" sldId="261"/>
        </pc:sldMkLst>
        <pc:spChg chg="add mod">
          <ac:chgData name="Divya" userId="8922022995ff74de" providerId="LiveId" clId="{620D4B9D-9C41-4329-B357-653C1C288983}" dt="2022-07-03T12:22:16.082" v="811" actId="688"/>
          <ac:spMkLst>
            <pc:docMk/>
            <pc:sldMk cId="1236101432" sldId="261"/>
            <ac:spMk id="3" creationId="{07C19A4A-FD57-A616-61D3-10EFCE803E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3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3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1707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24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562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44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76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91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7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26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80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5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13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184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26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643B6-607C-46AC-A3FF-4B37769DC0E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9FF271-7A8C-4E16-BB1A-EA4D8E0B4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2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8B0B-BCA7-77B8-3480-F9AB4757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035" y="71718"/>
            <a:ext cx="8157883" cy="93233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</a:rPr>
              <a:t>Data Understanding and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66FB1-AB17-84A5-0A23-2CF1A66F2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529" y="1004048"/>
            <a:ext cx="8892989" cy="5091952"/>
          </a:xfrm>
        </p:spPr>
        <p:txBody>
          <a:bodyPr>
            <a:noAutofit/>
          </a:bodyPr>
          <a:lstStyle/>
          <a:p>
            <a:pPr algn="l"/>
            <a:endParaRPr lang="en-IN" sz="1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dataset has 4888 rows and 20 columns(features)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Missing values are present in 8 columns</a:t>
            </a:r>
            <a:endParaRPr lang="en-US" sz="16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DurationOfPitch - 251 (5.14%)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MonthlyIncome -233 (4.77%)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Age - 226 (4.62%)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NumberOfTrips -140 (2.86%)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NumberOfChildrenVisiting,NumberOfFollowups,PreferredPropertyStar,TypeofContact has missing values as 66 (1.35%),45(0.92%),26,25 respectively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Designation,Maritalstatus,ProductPitched,Gender,Occupation,Type of Contact are categorical variables while others are numerical value.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ProdTaken is the target variable which we want to predict. It can be 0 (Wellness Tourism Package not taken) or 1 (Wellness Tourism Package taken).</a:t>
            </a:r>
          </a:p>
          <a:p>
            <a:pPr algn="l"/>
            <a:endParaRPr lang="en-US" sz="1600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1400" b="0" i="0" dirty="0">
              <a:effectLst/>
            </a:endParaRPr>
          </a:p>
          <a:p>
            <a:pPr algn="l"/>
            <a:endParaRPr lang="en-US" sz="1400" b="0" i="0" dirty="0">
              <a:effectLst/>
            </a:endParaRPr>
          </a:p>
          <a:p>
            <a:br>
              <a:rPr lang="en-US" sz="1400" dirty="0"/>
            </a:br>
            <a:endParaRPr lang="en-US" sz="1400" b="0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3208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3E5F-B13B-0141-D887-5BB5A224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Statistical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A1B9-2E5F-88C5-A286-CFD673D2B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82474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Minimum age of customer is 18 and Maximum age is 61 with mean of 37.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Mean Duration of pitch is 15 mins to max of 127 mins.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Mean Number of trips is 3 with maximum of 22.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Average monthly income of customer is 23619 with maximum of 98678.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 analyzing the unique values we can see that 920 customers had taken package last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Single and unmarried status are not same category . Here unmarried means customers having partners.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Female and Fe male are same category.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 star property is preferred by customers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of the customers are from Tier1 cities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615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4B49-F4FC-6F28-6600-39079FCE2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2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1735-3031-9130-4D93-558DC57C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30" y="1004048"/>
            <a:ext cx="9816354" cy="5118846"/>
          </a:xfrm>
        </p:spPr>
        <p:txBody>
          <a:bodyPr>
            <a:normAutofit fontScale="85000" lnSpcReduction="20000"/>
          </a:bodyPr>
          <a:lstStyle/>
          <a:p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four features that have an abnormally low number of unique values. That is indicative that those numerical values actually stand for categorical values.</a:t>
            </a:r>
          </a:p>
          <a:p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Columns which can considered as categorical - 'Designation','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ProdTaken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sz="17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OwnCar</a:t>
            </a: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'Passport','CityTier','MaritalStatus','ProductPitched','Gender','Occupation','TypeofContact’</a:t>
            </a:r>
          </a:p>
          <a:p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Univariate analysis of Numerical features and categorical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of the customers are Executive, followed by managers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920 customers accepted product offered last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3032 customers own car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Less number of customers has passport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star property is preferred by customers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of the customers are from Tier1 cities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of the customers are married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package was pitched to 1842 customers and 1732 were pitched Deluxe package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of the customers are males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Occupation of nearly half of the customers is salaried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of the customers self enquired  for the packages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Bivariate Analysis on categorical columns using bar plot and analysis on numerical data using heatmap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Multivariate analysis using pair plot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7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7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1700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639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C19A4A-FD57-A616-61D3-10EFCE803EC1}"/>
              </a:ext>
            </a:extLst>
          </p:cNvPr>
          <p:cNvSpPr txBox="1"/>
          <p:nvPr/>
        </p:nvSpPr>
        <p:spPr>
          <a:xfrm>
            <a:off x="1219201" y="537355"/>
            <a:ext cx="9547411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3200" dirty="0"/>
              <a:t>Outlier Detection</a:t>
            </a:r>
          </a:p>
          <a:p>
            <a:pPr marL="0" indent="0">
              <a:buNone/>
            </a:pPr>
            <a:endParaRPr lang="en-US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Age is normally distributed and doesn't have any outliers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Duration of pitch is Right skewed with some outliers greater than 120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Number of visitors is usually 3 with an outlier of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Average number of follow ups are 4 with an extreme of 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Number of trips is right skewed with some outliers where trips are greater than 17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Monthly income is Right skewed and has some outliers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have the filled the numerical missing values with median and categorical values with mode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3610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7FCCD-69AB-B041-1976-443D9CBD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Plans for next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46BB-019D-64E0-C820-5D1E87A2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Handling the outliers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Encoding and scaling</a:t>
            </a:r>
          </a:p>
        </p:txBody>
      </p:sp>
    </p:spTree>
    <p:extLst>
      <p:ext uri="{BB962C8B-B14F-4D97-AF65-F5344CB8AC3E}">
        <p14:creationId xmlns:p14="http://schemas.microsoft.com/office/powerpoint/2010/main" val="419300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5F699A-5055-1889-28BA-1E64524A17BC}"/>
              </a:ext>
            </a:extLst>
          </p:cNvPr>
          <p:cNvSpPr txBox="1"/>
          <p:nvPr/>
        </p:nvSpPr>
        <p:spPr>
          <a:xfrm>
            <a:off x="-1272988" y="3048000"/>
            <a:ext cx="126043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34812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500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Trebuchet MS</vt:lpstr>
      <vt:lpstr>Wingdings</vt:lpstr>
      <vt:lpstr>Wingdings 3</vt:lpstr>
      <vt:lpstr>Facet</vt:lpstr>
      <vt:lpstr>Data Understanding and EDA</vt:lpstr>
      <vt:lpstr>Statistical information</vt:lpstr>
      <vt:lpstr>Inference</vt:lpstr>
      <vt:lpstr>PowerPoint Presentation</vt:lpstr>
      <vt:lpstr>Plans for next review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</dc:title>
  <dc:creator>Divya</dc:creator>
  <cp:lastModifiedBy>Divya</cp:lastModifiedBy>
  <cp:revision>5</cp:revision>
  <dcterms:created xsi:type="dcterms:W3CDTF">2022-07-03T11:26:51Z</dcterms:created>
  <dcterms:modified xsi:type="dcterms:W3CDTF">2022-07-03T13:20:45Z</dcterms:modified>
</cp:coreProperties>
</file>