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6.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7.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Slides/notesSlide8.xml" ContentType="application/vnd.openxmlformats-officedocument.presentationml.notesSlide+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notesSlides/notesSlide9.xml" ContentType="application/vnd.openxmlformats-officedocument.presentationml.notesSlide+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notesSlides/notesSlide10.xml" ContentType="application/vnd.openxmlformats-officedocument.presentationml.notesSlide+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notesSlides/notesSlide11.xml" ContentType="application/vnd.openxmlformats-officedocument.presentationml.notesSlide+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notesSlides/notesSlide12.xml" ContentType="application/vnd.openxmlformats-officedocument.presentationml.notesSlide+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notesSlides/notesSlide13.xml" ContentType="application/vnd.openxmlformats-officedocument.presentationml.notesSlide+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notesSlides/notesSlide14.xml" ContentType="application/vnd.openxmlformats-officedocument.presentationml.notesSlide+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notesSlides/notesSlide15.xml" ContentType="application/vnd.openxmlformats-officedocument.presentationml.notesSlide+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notesSlides/notesSlide16.xml" ContentType="application/vnd.openxmlformats-officedocument.presentationml.notesSlide+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notesSlides/notesSlide21.xml" ContentType="application/vnd.openxmlformats-officedocument.presentationml.notesSlide+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notesSlides/notesSlide22.xml" ContentType="application/vnd.openxmlformats-officedocument.presentationml.notesSlide+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notesSlides/notesSlide23.xml" ContentType="application/vnd.openxmlformats-officedocument.presentationml.notesSlide+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7" r:id="rId1"/>
  </p:sldMasterIdLst>
  <p:notesMasterIdLst>
    <p:notesMasterId r:id="rId27"/>
  </p:notesMasterIdLst>
  <p:handoutMasterIdLst>
    <p:handoutMasterId r:id="rId28"/>
  </p:handoutMasterIdLst>
  <p:sldIdLst>
    <p:sldId id="320" r:id="rId2"/>
    <p:sldId id="321" r:id="rId3"/>
    <p:sldId id="259" r:id="rId4"/>
    <p:sldId id="312" r:id="rId5"/>
    <p:sldId id="313" r:id="rId6"/>
    <p:sldId id="296" r:id="rId7"/>
    <p:sldId id="297" r:id="rId8"/>
    <p:sldId id="298" r:id="rId9"/>
    <p:sldId id="299" r:id="rId10"/>
    <p:sldId id="300" r:id="rId11"/>
    <p:sldId id="311" r:id="rId12"/>
    <p:sldId id="301" r:id="rId13"/>
    <p:sldId id="302" r:id="rId14"/>
    <p:sldId id="314" r:id="rId15"/>
    <p:sldId id="315" r:id="rId16"/>
    <p:sldId id="304" r:id="rId17"/>
    <p:sldId id="322" r:id="rId18"/>
    <p:sldId id="303" r:id="rId19"/>
    <p:sldId id="305" r:id="rId20"/>
    <p:sldId id="323" r:id="rId21"/>
    <p:sldId id="317" r:id="rId22"/>
    <p:sldId id="318" r:id="rId23"/>
    <p:sldId id="324" r:id="rId24"/>
    <p:sldId id="309" r:id="rId25"/>
    <p:sldId id="325" r:id="rId26"/>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9900"/>
    <a:srgbClr val="CC9900"/>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22" autoAdjust="0"/>
    <p:restoredTop sz="59084" autoAdjust="0"/>
  </p:normalViewPr>
  <p:slideViewPr>
    <p:cSldViewPr snapToGrid="0" snapToObjects="1">
      <p:cViewPr varScale="1">
        <p:scale>
          <a:sx n="56" d="100"/>
          <a:sy n="56" d="100"/>
        </p:scale>
        <p:origin x="192" y="344"/>
      </p:cViewPr>
      <p:guideLst>
        <p:guide orient="horz" pos="2160"/>
        <p:guide pos="3840"/>
      </p:guideLst>
    </p:cSldViewPr>
  </p:slideViewPr>
  <p:outlineViewPr>
    <p:cViewPr>
      <p:scale>
        <a:sx n="33" d="100"/>
        <a:sy n="33" d="100"/>
      </p:scale>
      <p:origin x="0" y="45952"/>
    </p:cViewPr>
  </p:outlineViewPr>
  <p:notesTextViewPr>
    <p:cViewPr>
      <p:scale>
        <a:sx n="100" d="100"/>
        <a:sy n="100" d="100"/>
      </p:scale>
      <p:origin x="0" y="0"/>
    </p:cViewPr>
  </p:notesTextViewPr>
  <p:notesViewPr>
    <p:cSldViewPr snapToGrid="0" snapToObjects="1">
      <p:cViewPr>
        <p:scale>
          <a:sx n="100" d="100"/>
          <a:sy n="100" d="100"/>
        </p:scale>
        <p:origin x="-1806" y="241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شادن القحطاني ID 443200677" userId="2d5f3d4d-8466-4aa1-ac8a-1cb60ed86c20" providerId="ADAL" clId="{B5307379-C689-764C-9B4A-29D44581AD2E}"/>
    <pc:docChg chg="undo redo custSel mod modSld sldOrd addMainMaster delMainMaster modMainMaster setSldSz">
      <pc:chgData name="شادن القحطاني ID 443200677" userId="2d5f3d4d-8466-4aa1-ac8a-1cb60ed86c20" providerId="ADAL" clId="{B5307379-C689-764C-9B4A-29D44581AD2E}" dt="2023-03-30T18:22:17.215" v="2962"/>
      <pc:docMkLst>
        <pc:docMk/>
      </pc:docMkLst>
      <pc:sldChg chg="modSp">
        <pc:chgData name="شادن القحطاني ID 443200677" userId="2d5f3d4d-8466-4aa1-ac8a-1cb60ed86c20" providerId="ADAL" clId="{B5307379-C689-764C-9B4A-29D44581AD2E}" dt="2023-03-30T15:59:49.799" v="1544" actId="26743"/>
        <pc:sldMkLst>
          <pc:docMk/>
          <pc:sldMk cId="0" sldId="259"/>
        </pc:sldMkLst>
        <pc:spChg chg="mod">
          <ac:chgData name="شادن القحطاني ID 443200677" userId="2d5f3d4d-8466-4aa1-ac8a-1cb60ed86c20" providerId="ADAL" clId="{B5307379-C689-764C-9B4A-29D44581AD2E}" dt="2023-03-30T15:59:49.799" v="1544" actId="26743"/>
          <ac:spMkLst>
            <pc:docMk/>
            <pc:sldMk cId="0" sldId="259"/>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59"/>
            <ac:spMk id="3" creationId="{00000000-0000-0000-0000-000000000000}"/>
          </ac:spMkLst>
        </pc:spChg>
      </pc:sldChg>
      <pc:sldChg chg="addSp delSp modSp">
        <pc:chgData name="شادن القحطاني ID 443200677" userId="2d5f3d4d-8466-4aa1-ac8a-1cb60ed86c20" providerId="ADAL" clId="{B5307379-C689-764C-9B4A-29D44581AD2E}" dt="2023-03-30T15:59:49.799" v="1544" actId="26743"/>
        <pc:sldMkLst>
          <pc:docMk/>
          <pc:sldMk cId="0" sldId="296"/>
        </pc:sldMkLst>
        <pc:spChg chg="mod">
          <ac:chgData name="شادن القحطاني ID 443200677" userId="2d5f3d4d-8466-4aa1-ac8a-1cb60ed86c20" providerId="ADAL" clId="{B5307379-C689-764C-9B4A-29D44581AD2E}" dt="2023-03-30T15:59:49.799" v="1544" actId="26743"/>
          <ac:spMkLst>
            <pc:docMk/>
            <pc:sldMk cId="0" sldId="296"/>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6"/>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6"/>
            <ac:spMk id="9"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6"/>
            <ac:spMk id="16" creationId="{00000000-0000-0000-0000-000000000000}"/>
          </ac:spMkLst>
        </pc:spChg>
        <pc:inkChg chg="add mod">
          <ac:chgData name="شادن القحطاني ID 443200677" userId="2d5f3d4d-8466-4aa1-ac8a-1cb60ed86c20" providerId="ADAL" clId="{B5307379-C689-764C-9B4A-29D44581AD2E}" dt="2023-03-30T15:59:49.799" v="1544" actId="26743"/>
          <ac:inkMkLst>
            <pc:docMk/>
            <pc:sldMk cId="0" sldId="296"/>
            <ac:inkMk id="3" creationId="{E7E1895D-9A2B-8BBA-DE58-D668B7B403A2}"/>
          </ac:inkMkLst>
        </pc:inkChg>
        <pc:inkChg chg="add mod">
          <ac:chgData name="شادن القحطاني ID 443200677" userId="2d5f3d4d-8466-4aa1-ac8a-1cb60ed86c20" providerId="ADAL" clId="{B5307379-C689-764C-9B4A-29D44581AD2E}" dt="2023-03-30T15:59:49.799" v="1544" actId="26743"/>
          <ac:inkMkLst>
            <pc:docMk/>
            <pc:sldMk cId="0" sldId="296"/>
            <ac:inkMk id="4" creationId="{8412F704-1DCB-0FDB-0956-750DC4C90D40}"/>
          </ac:inkMkLst>
        </pc:inkChg>
        <pc:inkChg chg="add mod">
          <ac:chgData name="شادن القحطاني ID 443200677" userId="2d5f3d4d-8466-4aa1-ac8a-1cb60ed86c20" providerId="ADAL" clId="{B5307379-C689-764C-9B4A-29D44581AD2E}" dt="2023-03-30T15:59:49.799" v="1544" actId="26743"/>
          <ac:inkMkLst>
            <pc:docMk/>
            <pc:sldMk cId="0" sldId="296"/>
            <ac:inkMk id="7" creationId="{1E5D90A9-FFD8-6DE1-EA01-94D770552958}"/>
          </ac:inkMkLst>
        </pc:inkChg>
        <pc:inkChg chg="add del">
          <ac:chgData name="شادن القحطاني ID 443200677" userId="2d5f3d4d-8466-4aa1-ac8a-1cb60ed86c20" providerId="ADAL" clId="{B5307379-C689-764C-9B4A-29D44581AD2E}" dt="2023-03-30T00:30:38.970" v="96"/>
          <ac:inkMkLst>
            <pc:docMk/>
            <pc:sldMk cId="0" sldId="296"/>
            <ac:inkMk id="8" creationId="{5863E988-13D4-F0A2-33C1-DCC8D459E574}"/>
          </ac:inkMkLst>
        </pc:inkChg>
        <pc:inkChg chg="add del">
          <ac:chgData name="شادن القحطاني ID 443200677" userId="2d5f3d4d-8466-4aa1-ac8a-1cb60ed86c20" providerId="ADAL" clId="{B5307379-C689-764C-9B4A-29D44581AD2E}" dt="2023-03-30T00:30:38.970" v="96"/>
          <ac:inkMkLst>
            <pc:docMk/>
            <pc:sldMk cId="0" sldId="296"/>
            <ac:inkMk id="10" creationId="{3F7540FA-4AEE-3474-3144-4DE349E1B37D}"/>
          </ac:inkMkLst>
        </pc:inkChg>
        <pc:inkChg chg="add del">
          <ac:chgData name="شادن القحطاني ID 443200677" userId="2d5f3d4d-8466-4aa1-ac8a-1cb60ed86c20" providerId="ADAL" clId="{B5307379-C689-764C-9B4A-29D44581AD2E}" dt="2023-03-30T00:30:38.970" v="96"/>
          <ac:inkMkLst>
            <pc:docMk/>
            <pc:sldMk cId="0" sldId="296"/>
            <ac:inkMk id="11" creationId="{5E15A660-5807-5B90-7F2A-82C943FD6ABE}"/>
          </ac:inkMkLst>
        </pc:inkChg>
        <pc:inkChg chg="add del">
          <ac:chgData name="شادن القحطاني ID 443200677" userId="2d5f3d4d-8466-4aa1-ac8a-1cb60ed86c20" providerId="ADAL" clId="{B5307379-C689-764C-9B4A-29D44581AD2E}" dt="2023-03-30T00:30:38.970" v="96"/>
          <ac:inkMkLst>
            <pc:docMk/>
            <pc:sldMk cId="0" sldId="296"/>
            <ac:inkMk id="12" creationId="{957FF148-CBEB-505D-DD77-6CED56E9A2D7}"/>
          </ac:inkMkLst>
        </pc:inkChg>
        <pc:inkChg chg="add del">
          <ac:chgData name="شادن القحطاني ID 443200677" userId="2d5f3d4d-8466-4aa1-ac8a-1cb60ed86c20" providerId="ADAL" clId="{B5307379-C689-764C-9B4A-29D44581AD2E}" dt="2023-03-30T00:30:38.970" v="96"/>
          <ac:inkMkLst>
            <pc:docMk/>
            <pc:sldMk cId="0" sldId="296"/>
            <ac:inkMk id="13" creationId="{3E668F5C-607A-C5C6-DCFE-659C31C5A02D}"/>
          </ac:inkMkLst>
        </pc:inkChg>
        <pc:inkChg chg="add del">
          <ac:chgData name="شادن القحطاني ID 443200677" userId="2d5f3d4d-8466-4aa1-ac8a-1cb60ed86c20" providerId="ADAL" clId="{B5307379-C689-764C-9B4A-29D44581AD2E}" dt="2023-03-30T00:30:38.970" v="96"/>
          <ac:inkMkLst>
            <pc:docMk/>
            <pc:sldMk cId="0" sldId="296"/>
            <ac:inkMk id="14" creationId="{93E97590-1498-0A52-047D-A32E687201E7}"/>
          </ac:inkMkLst>
        </pc:inkChg>
        <pc:inkChg chg="add del">
          <ac:chgData name="شادن القحطاني ID 443200677" userId="2d5f3d4d-8466-4aa1-ac8a-1cb60ed86c20" providerId="ADAL" clId="{B5307379-C689-764C-9B4A-29D44581AD2E}" dt="2023-03-30T00:30:38.970" v="96"/>
          <ac:inkMkLst>
            <pc:docMk/>
            <pc:sldMk cId="0" sldId="296"/>
            <ac:inkMk id="15" creationId="{595437E5-B1F2-E70F-D296-12BA856C4850}"/>
          </ac:inkMkLst>
        </pc:inkChg>
        <pc:inkChg chg="add del">
          <ac:chgData name="شادن القحطاني ID 443200677" userId="2d5f3d4d-8466-4aa1-ac8a-1cb60ed86c20" providerId="ADAL" clId="{B5307379-C689-764C-9B4A-29D44581AD2E}" dt="2023-03-30T00:30:38.970" v="96"/>
          <ac:inkMkLst>
            <pc:docMk/>
            <pc:sldMk cId="0" sldId="296"/>
            <ac:inkMk id="17" creationId="{BBB0F9FF-BD65-557E-6941-8E9F7302E6D2}"/>
          </ac:inkMkLst>
        </pc:inkChg>
        <pc:inkChg chg="add del">
          <ac:chgData name="شادن القحطاني ID 443200677" userId="2d5f3d4d-8466-4aa1-ac8a-1cb60ed86c20" providerId="ADAL" clId="{B5307379-C689-764C-9B4A-29D44581AD2E}" dt="2023-03-30T00:30:38.970" v="96"/>
          <ac:inkMkLst>
            <pc:docMk/>
            <pc:sldMk cId="0" sldId="296"/>
            <ac:inkMk id="18" creationId="{5593CFFC-3ECB-3BC3-59E2-CC7C15CC3319}"/>
          </ac:inkMkLst>
        </pc:inkChg>
        <pc:inkChg chg="add del">
          <ac:chgData name="شادن القحطاني ID 443200677" userId="2d5f3d4d-8466-4aa1-ac8a-1cb60ed86c20" providerId="ADAL" clId="{B5307379-C689-764C-9B4A-29D44581AD2E}" dt="2023-03-30T00:30:38.970" v="96"/>
          <ac:inkMkLst>
            <pc:docMk/>
            <pc:sldMk cId="0" sldId="296"/>
            <ac:inkMk id="19" creationId="{9715603F-CDA9-250C-A056-3A9721DEA75E}"/>
          </ac:inkMkLst>
        </pc:inkChg>
        <pc:inkChg chg="add del">
          <ac:chgData name="شادن القحطاني ID 443200677" userId="2d5f3d4d-8466-4aa1-ac8a-1cb60ed86c20" providerId="ADAL" clId="{B5307379-C689-764C-9B4A-29D44581AD2E}" dt="2023-03-30T00:30:38.970" v="96"/>
          <ac:inkMkLst>
            <pc:docMk/>
            <pc:sldMk cId="0" sldId="296"/>
            <ac:inkMk id="20" creationId="{C3CB7F64-FC49-2B99-C8F8-29BB4B20EE07}"/>
          </ac:inkMkLst>
        </pc:inkChg>
        <pc:inkChg chg="add del">
          <ac:chgData name="شادن القحطاني ID 443200677" userId="2d5f3d4d-8466-4aa1-ac8a-1cb60ed86c20" providerId="ADAL" clId="{B5307379-C689-764C-9B4A-29D44581AD2E}" dt="2023-03-30T00:30:38.970" v="96"/>
          <ac:inkMkLst>
            <pc:docMk/>
            <pc:sldMk cId="0" sldId="296"/>
            <ac:inkMk id="21" creationId="{83DBA20E-7D38-6911-3E7E-823719646B75}"/>
          </ac:inkMkLst>
        </pc:inkChg>
        <pc:inkChg chg="add del">
          <ac:chgData name="شادن القحطاني ID 443200677" userId="2d5f3d4d-8466-4aa1-ac8a-1cb60ed86c20" providerId="ADAL" clId="{B5307379-C689-764C-9B4A-29D44581AD2E}" dt="2023-03-30T00:30:38.970" v="96"/>
          <ac:inkMkLst>
            <pc:docMk/>
            <pc:sldMk cId="0" sldId="296"/>
            <ac:inkMk id="22" creationId="{F8DAE23B-1A07-E0A7-B74A-D6CC1D16FE0F}"/>
          </ac:inkMkLst>
        </pc:inkChg>
        <pc:inkChg chg="add mod reco">
          <ac:chgData name="شادن القحطاني ID 443200677" userId="2d5f3d4d-8466-4aa1-ac8a-1cb60ed86c20" providerId="ADAL" clId="{B5307379-C689-764C-9B4A-29D44581AD2E}" dt="2023-03-30T15:59:49.799" v="1544" actId="26743"/>
          <ac:inkMkLst>
            <pc:docMk/>
            <pc:sldMk cId="0" sldId="296"/>
            <ac:inkMk id="23" creationId="{315CC298-5B1D-C3C1-ED64-731EFB933857}"/>
          </ac:inkMkLst>
        </pc:inkChg>
        <pc:inkChg chg="add del">
          <ac:chgData name="شادن القحطاني ID 443200677" userId="2d5f3d4d-8466-4aa1-ac8a-1cb60ed86c20" providerId="ADAL" clId="{B5307379-C689-764C-9B4A-29D44581AD2E}" dt="2023-03-30T00:30:50.820" v="99"/>
          <ac:inkMkLst>
            <pc:docMk/>
            <pc:sldMk cId="0" sldId="296"/>
            <ac:inkMk id="24" creationId="{AE3A7ABF-CCDE-5713-C77E-B1839FCAC070}"/>
          </ac:inkMkLst>
        </pc:inkChg>
        <pc:inkChg chg="add del">
          <ac:chgData name="شادن القحطاني ID 443200677" userId="2d5f3d4d-8466-4aa1-ac8a-1cb60ed86c20" providerId="ADAL" clId="{B5307379-C689-764C-9B4A-29D44581AD2E}" dt="2023-03-30T00:30:50.820" v="99"/>
          <ac:inkMkLst>
            <pc:docMk/>
            <pc:sldMk cId="0" sldId="296"/>
            <ac:inkMk id="25" creationId="{DC34E60A-BB23-4977-2436-F730B6EF935C}"/>
          </ac:inkMkLst>
        </pc:inkChg>
        <pc:inkChg chg="add mod reco">
          <ac:chgData name="شادن القحطاني ID 443200677" userId="2d5f3d4d-8466-4aa1-ac8a-1cb60ed86c20" providerId="ADAL" clId="{B5307379-C689-764C-9B4A-29D44581AD2E}" dt="2023-03-30T15:59:49.799" v="1544" actId="26743"/>
          <ac:inkMkLst>
            <pc:docMk/>
            <pc:sldMk cId="0" sldId="296"/>
            <ac:inkMk id="26" creationId="{884EC59D-1B28-3FE4-1DBF-4FDAA64859BC}"/>
          </ac:inkMkLst>
        </pc:inkChg>
        <pc:inkChg chg="add mod">
          <ac:chgData name="شادن القحطاني ID 443200677" userId="2d5f3d4d-8466-4aa1-ac8a-1cb60ed86c20" providerId="ADAL" clId="{B5307379-C689-764C-9B4A-29D44581AD2E}" dt="2023-03-30T15:59:49.799" v="1544" actId="26743"/>
          <ac:inkMkLst>
            <pc:docMk/>
            <pc:sldMk cId="0" sldId="296"/>
            <ac:inkMk id="27" creationId="{FE709A47-A5C2-8ED7-9552-0A41FA6D22DE}"/>
          </ac:inkMkLst>
        </pc:inkChg>
        <pc:inkChg chg="add del">
          <ac:chgData name="شادن القحطاني ID 443200677" userId="2d5f3d4d-8466-4aa1-ac8a-1cb60ed86c20" providerId="ADAL" clId="{B5307379-C689-764C-9B4A-29D44581AD2E}" dt="2023-03-30T00:31:17.717" v="107"/>
          <ac:inkMkLst>
            <pc:docMk/>
            <pc:sldMk cId="0" sldId="296"/>
            <ac:inkMk id="28" creationId="{1D2D98C4-180A-18A7-D716-D089FFC07DA8}"/>
          </ac:inkMkLst>
        </pc:inkChg>
        <pc:inkChg chg="add del">
          <ac:chgData name="شادن القحطاني ID 443200677" userId="2d5f3d4d-8466-4aa1-ac8a-1cb60ed86c20" providerId="ADAL" clId="{B5307379-C689-764C-9B4A-29D44581AD2E}" dt="2023-03-30T00:31:17.717" v="107"/>
          <ac:inkMkLst>
            <pc:docMk/>
            <pc:sldMk cId="0" sldId="296"/>
            <ac:inkMk id="29" creationId="{D012FA3B-1BE6-EB9F-42F9-100C4AD84A79}"/>
          </ac:inkMkLst>
        </pc:inkChg>
        <pc:inkChg chg="add del">
          <ac:chgData name="شادن القحطاني ID 443200677" userId="2d5f3d4d-8466-4aa1-ac8a-1cb60ed86c20" providerId="ADAL" clId="{B5307379-C689-764C-9B4A-29D44581AD2E}" dt="2023-03-30T00:31:17.717" v="107"/>
          <ac:inkMkLst>
            <pc:docMk/>
            <pc:sldMk cId="0" sldId="296"/>
            <ac:inkMk id="30" creationId="{1C13DC7A-94BF-7B20-20EC-A9A07E212506}"/>
          </ac:inkMkLst>
        </pc:inkChg>
        <pc:inkChg chg="add del">
          <ac:chgData name="شادن القحطاني ID 443200677" userId="2d5f3d4d-8466-4aa1-ac8a-1cb60ed86c20" providerId="ADAL" clId="{B5307379-C689-764C-9B4A-29D44581AD2E}" dt="2023-03-30T00:31:17.717" v="107"/>
          <ac:inkMkLst>
            <pc:docMk/>
            <pc:sldMk cId="0" sldId="296"/>
            <ac:inkMk id="31" creationId="{C68EC744-BDA6-3DEE-F42C-D2F6577DDFD9}"/>
          </ac:inkMkLst>
        </pc:inkChg>
        <pc:inkChg chg="add del">
          <ac:chgData name="شادن القحطاني ID 443200677" userId="2d5f3d4d-8466-4aa1-ac8a-1cb60ed86c20" providerId="ADAL" clId="{B5307379-C689-764C-9B4A-29D44581AD2E}" dt="2023-03-30T00:31:17.717" v="107"/>
          <ac:inkMkLst>
            <pc:docMk/>
            <pc:sldMk cId="0" sldId="296"/>
            <ac:inkMk id="32" creationId="{59D9894B-90DD-E98A-0D24-CB3D64CDEA29}"/>
          </ac:inkMkLst>
        </pc:inkChg>
        <pc:inkChg chg="add del">
          <ac:chgData name="شادن القحطاني ID 443200677" userId="2d5f3d4d-8466-4aa1-ac8a-1cb60ed86c20" providerId="ADAL" clId="{B5307379-C689-764C-9B4A-29D44581AD2E}" dt="2023-03-30T00:31:17.717" v="107"/>
          <ac:inkMkLst>
            <pc:docMk/>
            <pc:sldMk cId="0" sldId="296"/>
            <ac:inkMk id="33" creationId="{D059E08A-578D-AA09-C18E-D319DA4D952E}"/>
          </ac:inkMkLst>
        </pc:inkChg>
        <pc:inkChg chg="add mod reco">
          <ac:chgData name="شادن القحطاني ID 443200677" userId="2d5f3d4d-8466-4aa1-ac8a-1cb60ed86c20" providerId="ADAL" clId="{B5307379-C689-764C-9B4A-29D44581AD2E}" dt="2023-03-30T15:59:49.799" v="1544" actId="26743"/>
          <ac:inkMkLst>
            <pc:docMk/>
            <pc:sldMk cId="0" sldId="296"/>
            <ac:inkMk id="34" creationId="{DDA8620D-6987-AD86-AA08-29BD950F314E}"/>
          </ac:inkMkLst>
        </pc:inkChg>
        <pc:inkChg chg="add del">
          <ac:chgData name="شادن القحطاني ID 443200677" userId="2d5f3d4d-8466-4aa1-ac8a-1cb60ed86c20" providerId="ADAL" clId="{B5307379-C689-764C-9B4A-29D44581AD2E}" dt="2023-03-30T00:31:27.021" v="112"/>
          <ac:inkMkLst>
            <pc:docMk/>
            <pc:sldMk cId="0" sldId="296"/>
            <ac:inkMk id="35" creationId="{7D0AE017-5E26-4C1E-F83E-6E9A98C41AFA}"/>
          </ac:inkMkLst>
        </pc:inkChg>
        <pc:inkChg chg="add del">
          <ac:chgData name="شادن القحطاني ID 443200677" userId="2d5f3d4d-8466-4aa1-ac8a-1cb60ed86c20" providerId="ADAL" clId="{B5307379-C689-764C-9B4A-29D44581AD2E}" dt="2023-03-30T00:31:27.021" v="112"/>
          <ac:inkMkLst>
            <pc:docMk/>
            <pc:sldMk cId="0" sldId="296"/>
            <ac:inkMk id="36" creationId="{1C2F5F9D-DF8F-C843-F4C7-620779997E64}"/>
          </ac:inkMkLst>
        </pc:inkChg>
        <pc:inkChg chg="add del">
          <ac:chgData name="شادن القحطاني ID 443200677" userId="2d5f3d4d-8466-4aa1-ac8a-1cb60ed86c20" providerId="ADAL" clId="{B5307379-C689-764C-9B4A-29D44581AD2E}" dt="2023-03-30T00:31:27.021" v="112"/>
          <ac:inkMkLst>
            <pc:docMk/>
            <pc:sldMk cId="0" sldId="296"/>
            <ac:inkMk id="37" creationId="{347CA0AC-7781-B2E4-A1FE-3BBA876C2C66}"/>
          </ac:inkMkLst>
        </pc:inkChg>
        <pc:inkChg chg="add del">
          <ac:chgData name="شادن القحطاني ID 443200677" userId="2d5f3d4d-8466-4aa1-ac8a-1cb60ed86c20" providerId="ADAL" clId="{B5307379-C689-764C-9B4A-29D44581AD2E}" dt="2023-03-30T00:31:27.021" v="112"/>
          <ac:inkMkLst>
            <pc:docMk/>
            <pc:sldMk cId="0" sldId="296"/>
            <ac:inkMk id="38" creationId="{5195A0B8-C8D1-E810-3ECE-81A98F2FD66A}"/>
          </ac:inkMkLst>
        </pc:inkChg>
        <pc:inkChg chg="add mod reco">
          <ac:chgData name="شادن القحطاني ID 443200677" userId="2d5f3d4d-8466-4aa1-ac8a-1cb60ed86c20" providerId="ADAL" clId="{B5307379-C689-764C-9B4A-29D44581AD2E}" dt="2023-03-30T15:59:49.799" v="1544" actId="26743"/>
          <ac:inkMkLst>
            <pc:docMk/>
            <pc:sldMk cId="0" sldId="296"/>
            <ac:inkMk id="39" creationId="{E1FE5AF4-54F0-3848-5528-036376CA1A74}"/>
          </ac:inkMkLst>
        </pc:inkChg>
        <pc:inkChg chg="add del">
          <ac:chgData name="شادن القحطاني ID 443200677" userId="2d5f3d4d-8466-4aa1-ac8a-1cb60ed86c20" providerId="ADAL" clId="{B5307379-C689-764C-9B4A-29D44581AD2E}" dt="2023-03-30T00:31:36.059" v="126"/>
          <ac:inkMkLst>
            <pc:docMk/>
            <pc:sldMk cId="0" sldId="296"/>
            <ac:inkMk id="40" creationId="{A88D1308-CBE2-BED5-EDD1-6A96690497B7}"/>
          </ac:inkMkLst>
        </pc:inkChg>
        <pc:inkChg chg="add del">
          <ac:chgData name="شادن القحطاني ID 443200677" userId="2d5f3d4d-8466-4aa1-ac8a-1cb60ed86c20" providerId="ADAL" clId="{B5307379-C689-764C-9B4A-29D44581AD2E}" dt="2023-03-30T00:31:36.059" v="126"/>
          <ac:inkMkLst>
            <pc:docMk/>
            <pc:sldMk cId="0" sldId="296"/>
            <ac:inkMk id="41" creationId="{9F5C9351-04B3-1D48-72F2-7F49AB012609}"/>
          </ac:inkMkLst>
        </pc:inkChg>
        <pc:inkChg chg="add del">
          <ac:chgData name="شادن القحطاني ID 443200677" userId="2d5f3d4d-8466-4aa1-ac8a-1cb60ed86c20" providerId="ADAL" clId="{B5307379-C689-764C-9B4A-29D44581AD2E}" dt="2023-03-30T00:31:36.059" v="126"/>
          <ac:inkMkLst>
            <pc:docMk/>
            <pc:sldMk cId="0" sldId="296"/>
            <ac:inkMk id="42" creationId="{E8B90F81-7BA5-56E6-13A6-0BB610413021}"/>
          </ac:inkMkLst>
        </pc:inkChg>
        <pc:inkChg chg="add del">
          <ac:chgData name="شادن القحطاني ID 443200677" userId="2d5f3d4d-8466-4aa1-ac8a-1cb60ed86c20" providerId="ADAL" clId="{B5307379-C689-764C-9B4A-29D44581AD2E}" dt="2023-03-30T00:31:36.059" v="126"/>
          <ac:inkMkLst>
            <pc:docMk/>
            <pc:sldMk cId="0" sldId="296"/>
            <ac:inkMk id="43" creationId="{90B168E7-42D7-4838-C335-77BB2572A667}"/>
          </ac:inkMkLst>
        </pc:inkChg>
        <pc:inkChg chg="add del">
          <ac:chgData name="شادن القحطاني ID 443200677" userId="2d5f3d4d-8466-4aa1-ac8a-1cb60ed86c20" providerId="ADAL" clId="{B5307379-C689-764C-9B4A-29D44581AD2E}" dt="2023-03-30T00:31:36.059" v="126"/>
          <ac:inkMkLst>
            <pc:docMk/>
            <pc:sldMk cId="0" sldId="296"/>
            <ac:inkMk id="44" creationId="{CABF08E2-5B1F-2F48-8A56-25627E5E9FB1}"/>
          </ac:inkMkLst>
        </pc:inkChg>
        <pc:inkChg chg="add del">
          <ac:chgData name="شادن القحطاني ID 443200677" userId="2d5f3d4d-8466-4aa1-ac8a-1cb60ed86c20" providerId="ADAL" clId="{B5307379-C689-764C-9B4A-29D44581AD2E}" dt="2023-03-30T00:31:36.059" v="126"/>
          <ac:inkMkLst>
            <pc:docMk/>
            <pc:sldMk cId="0" sldId="296"/>
            <ac:inkMk id="45" creationId="{555D6A28-0667-27CA-32A6-A7251631E34E}"/>
          </ac:inkMkLst>
        </pc:inkChg>
        <pc:inkChg chg="add del">
          <ac:chgData name="شادن القحطاني ID 443200677" userId="2d5f3d4d-8466-4aa1-ac8a-1cb60ed86c20" providerId="ADAL" clId="{B5307379-C689-764C-9B4A-29D44581AD2E}" dt="2023-03-30T00:31:36.059" v="126"/>
          <ac:inkMkLst>
            <pc:docMk/>
            <pc:sldMk cId="0" sldId="296"/>
            <ac:inkMk id="46" creationId="{C57C1508-FB5A-774B-B8B5-AB9D0BB11819}"/>
          </ac:inkMkLst>
        </pc:inkChg>
        <pc:inkChg chg="add del">
          <ac:chgData name="شادن القحطاني ID 443200677" userId="2d5f3d4d-8466-4aa1-ac8a-1cb60ed86c20" providerId="ADAL" clId="{B5307379-C689-764C-9B4A-29D44581AD2E}" dt="2023-03-30T00:31:36.059" v="126"/>
          <ac:inkMkLst>
            <pc:docMk/>
            <pc:sldMk cId="0" sldId="296"/>
            <ac:inkMk id="47" creationId="{F6D1FCF6-8E92-B8E8-5577-1E1734A30221}"/>
          </ac:inkMkLst>
        </pc:inkChg>
        <pc:inkChg chg="add del">
          <ac:chgData name="شادن القحطاني ID 443200677" userId="2d5f3d4d-8466-4aa1-ac8a-1cb60ed86c20" providerId="ADAL" clId="{B5307379-C689-764C-9B4A-29D44581AD2E}" dt="2023-03-30T00:31:36.059" v="126"/>
          <ac:inkMkLst>
            <pc:docMk/>
            <pc:sldMk cId="0" sldId="296"/>
            <ac:inkMk id="48" creationId="{372CEB9D-74EE-54F5-8B62-D615C0EFB2E8}"/>
          </ac:inkMkLst>
        </pc:inkChg>
        <pc:inkChg chg="add del">
          <ac:chgData name="شادن القحطاني ID 443200677" userId="2d5f3d4d-8466-4aa1-ac8a-1cb60ed86c20" providerId="ADAL" clId="{B5307379-C689-764C-9B4A-29D44581AD2E}" dt="2023-03-30T00:31:36.059" v="126"/>
          <ac:inkMkLst>
            <pc:docMk/>
            <pc:sldMk cId="0" sldId="296"/>
            <ac:inkMk id="49" creationId="{9241B4BF-0C91-E123-17D9-3E325290AB96}"/>
          </ac:inkMkLst>
        </pc:inkChg>
        <pc:inkChg chg="add del">
          <ac:chgData name="شادن القحطاني ID 443200677" userId="2d5f3d4d-8466-4aa1-ac8a-1cb60ed86c20" providerId="ADAL" clId="{B5307379-C689-764C-9B4A-29D44581AD2E}" dt="2023-03-30T00:31:36.059" v="126"/>
          <ac:inkMkLst>
            <pc:docMk/>
            <pc:sldMk cId="0" sldId="296"/>
            <ac:inkMk id="50" creationId="{06B9534D-467C-4954-44EC-97886A929D21}"/>
          </ac:inkMkLst>
        </pc:inkChg>
        <pc:inkChg chg="add del">
          <ac:chgData name="شادن القحطاني ID 443200677" userId="2d5f3d4d-8466-4aa1-ac8a-1cb60ed86c20" providerId="ADAL" clId="{B5307379-C689-764C-9B4A-29D44581AD2E}" dt="2023-03-30T00:31:36.059" v="126"/>
          <ac:inkMkLst>
            <pc:docMk/>
            <pc:sldMk cId="0" sldId="296"/>
            <ac:inkMk id="51" creationId="{D41B7DAB-B90C-D005-7E82-EF436D1B5AE4}"/>
          </ac:inkMkLst>
        </pc:inkChg>
        <pc:inkChg chg="add del">
          <ac:chgData name="شادن القحطاني ID 443200677" userId="2d5f3d4d-8466-4aa1-ac8a-1cb60ed86c20" providerId="ADAL" clId="{B5307379-C689-764C-9B4A-29D44581AD2E}" dt="2023-03-30T00:31:36.059" v="126"/>
          <ac:inkMkLst>
            <pc:docMk/>
            <pc:sldMk cId="0" sldId="296"/>
            <ac:inkMk id="52" creationId="{1A721436-0F82-EB95-EF84-46E2606AB325}"/>
          </ac:inkMkLst>
        </pc:inkChg>
        <pc:inkChg chg="add mod reco">
          <ac:chgData name="شادن القحطاني ID 443200677" userId="2d5f3d4d-8466-4aa1-ac8a-1cb60ed86c20" providerId="ADAL" clId="{B5307379-C689-764C-9B4A-29D44581AD2E}" dt="2023-03-30T15:59:49.799" v="1544" actId="26743"/>
          <ac:inkMkLst>
            <pc:docMk/>
            <pc:sldMk cId="0" sldId="296"/>
            <ac:inkMk id="53" creationId="{6BD3BCC8-E8E6-4813-6534-0A0DD4691691}"/>
          </ac:inkMkLst>
        </pc:inkChg>
        <pc:inkChg chg="add del">
          <ac:chgData name="شادن القحطاني ID 443200677" userId="2d5f3d4d-8466-4aa1-ac8a-1cb60ed86c20" providerId="ADAL" clId="{B5307379-C689-764C-9B4A-29D44581AD2E}" dt="2023-03-30T00:31:59.593" v="131"/>
          <ac:inkMkLst>
            <pc:docMk/>
            <pc:sldMk cId="0" sldId="296"/>
            <ac:inkMk id="54" creationId="{D03FA72D-DBB2-6843-94D2-83D8C584EC51}"/>
          </ac:inkMkLst>
        </pc:inkChg>
        <pc:inkChg chg="add del">
          <ac:chgData name="شادن القحطاني ID 443200677" userId="2d5f3d4d-8466-4aa1-ac8a-1cb60ed86c20" providerId="ADAL" clId="{B5307379-C689-764C-9B4A-29D44581AD2E}" dt="2023-03-30T00:31:59.593" v="131"/>
          <ac:inkMkLst>
            <pc:docMk/>
            <pc:sldMk cId="0" sldId="296"/>
            <ac:inkMk id="55" creationId="{2AF84CE7-2C40-F340-E9E7-25B191AEF4BC}"/>
          </ac:inkMkLst>
        </pc:inkChg>
        <pc:inkChg chg="add del">
          <ac:chgData name="شادن القحطاني ID 443200677" userId="2d5f3d4d-8466-4aa1-ac8a-1cb60ed86c20" providerId="ADAL" clId="{B5307379-C689-764C-9B4A-29D44581AD2E}" dt="2023-03-30T00:31:59.593" v="131"/>
          <ac:inkMkLst>
            <pc:docMk/>
            <pc:sldMk cId="0" sldId="296"/>
            <ac:inkMk id="56" creationId="{0198F171-B0F0-6CC9-1679-6B35CA98EF25}"/>
          </ac:inkMkLst>
        </pc:inkChg>
        <pc:inkChg chg="add del">
          <ac:chgData name="شادن القحطاني ID 443200677" userId="2d5f3d4d-8466-4aa1-ac8a-1cb60ed86c20" providerId="ADAL" clId="{B5307379-C689-764C-9B4A-29D44581AD2E}" dt="2023-03-30T00:31:59.593" v="131"/>
          <ac:inkMkLst>
            <pc:docMk/>
            <pc:sldMk cId="0" sldId="296"/>
            <ac:inkMk id="57" creationId="{290890A0-ADAF-6087-0E25-90E1ACDBEAAC}"/>
          </ac:inkMkLst>
        </pc:inkChg>
        <pc:inkChg chg="add mod reco">
          <ac:chgData name="شادن القحطاني ID 443200677" userId="2d5f3d4d-8466-4aa1-ac8a-1cb60ed86c20" providerId="ADAL" clId="{B5307379-C689-764C-9B4A-29D44581AD2E}" dt="2023-03-30T15:59:49.799" v="1544" actId="26743"/>
          <ac:inkMkLst>
            <pc:docMk/>
            <pc:sldMk cId="0" sldId="296"/>
            <ac:inkMk id="58" creationId="{9B118C5A-29E6-4D51-AF07-3529FBCA6026}"/>
          </ac:inkMkLst>
        </pc:inkChg>
        <pc:inkChg chg="add mod reco">
          <ac:chgData name="شادن القحطاني ID 443200677" userId="2d5f3d4d-8466-4aa1-ac8a-1cb60ed86c20" providerId="ADAL" clId="{B5307379-C689-764C-9B4A-29D44581AD2E}" dt="2023-03-30T15:59:49.799" v="1544" actId="26743"/>
          <ac:inkMkLst>
            <pc:docMk/>
            <pc:sldMk cId="0" sldId="296"/>
            <ac:inkMk id="59" creationId="{18F2CCF4-B220-A0E1-456C-29CAFAA45BBF}"/>
          </ac:inkMkLst>
        </pc:inkChg>
        <pc:inkChg chg="add del">
          <ac:chgData name="شادن القحطاني ID 443200677" userId="2d5f3d4d-8466-4aa1-ac8a-1cb60ed86c20" providerId="ADAL" clId="{B5307379-C689-764C-9B4A-29D44581AD2E}" dt="2023-03-30T00:32:04.233" v="140"/>
          <ac:inkMkLst>
            <pc:docMk/>
            <pc:sldMk cId="0" sldId="296"/>
            <ac:inkMk id="60" creationId="{4016F714-0D96-3F83-BC12-D2E1EB008E4F}"/>
          </ac:inkMkLst>
        </pc:inkChg>
        <pc:inkChg chg="add del">
          <ac:chgData name="شادن القحطاني ID 443200677" userId="2d5f3d4d-8466-4aa1-ac8a-1cb60ed86c20" providerId="ADAL" clId="{B5307379-C689-764C-9B4A-29D44581AD2E}" dt="2023-03-30T00:32:04.233" v="140"/>
          <ac:inkMkLst>
            <pc:docMk/>
            <pc:sldMk cId="0" sldId="296"/>
            <ac:inkMk id="61" creationId="{3066CCD1-7370-C8F0-BEA8-CCAE44920AC6}"/>
          </ac:inkMkLst>
        </pc:inkChg>
        <pc:inkChg chg="add del">
          <ac:chgData name="شادن القحطاني ID 443200677" userId="2d5f3d4d-8466-4aa1-ac8a-1cb60ed86c20" providerId="ADAL" clId="{B5307379-C689-764C-9B4A-29D44581AD2E}" dt="2023-03-30T00:32:04.233" v="140"/>
          <ac:inkMkLst>
            <pc:docMk/>
            <pc:sldMk cId="0" sldId="296"/>
            <ac:inkMk id="62" creationId="{4303319B-5C06-1EA0-33E3-887B42B4448A}"/>
          </ac:inkMkLst>
        </pc:inkChg>
        <pc:inkChg chg="add del">
          <ac:chgData name="شادن القحطاني ID 443200677" userId="2d5f3d4d-8466-4aa1-ac8a-1cb60ed86c20" providerId="ADAL" clId="{B5307379-C689-764C-9B4A-29D44581AD2E}" dt="2023-03-30T00:32:04.233" v="140"/>
          <ac:inkMkLst>
            <pc:docMk/>
            <pc:sldMk cId="0" sldId="296"/>
            <ac:inkMk id="63" creationId="{BB8077E1-94B2-2986-506A-AC1CB1412C9C}"/>
          </ac:inkMkLst>
        </pc:inkChg>
        <pc:inkChg chg="add del">
          <ac:chgData name="شادن القحطاني ID 443200677" userId="2d5f3d4d-8466-4aa1-ac8a-1cb60ed86c20" providerId="ADAL" clId="{B5307379-C689-764C-9B4A-29D44581AD2E}" dt="2023-03-30T00:32:04.233" v="140"/>
          <ac:inkMkLst>
            <pc:docMk/>
            <pc:sldMk cId="0" sldId="296"/>
            <ac:inkMk id="64" creationId="{0FE12053-14C2-0118-42A0-6A40E8E07C30}"/>
          </ac:inkMkLst>
        </pc:inkChg>
        <pc:inkChg chg="add del">
          <ac:chgData name="شادن القحطاني ID 443200677" userId="2d5f3d4d-8466-4aa1-ac8a-1cb60ed86c20" providerId="ADAL" clId="{B5307379-C689-764C-9B4A-29D44581AD2E}" dt="2023-03-30T00:32:04.233" v="140"/>
          <ac:inkMkLst>
            <pc:docMk/>
            <pc:sldMk cId="0" sldId="296"/>
            <ac:inkMk id="65" creationId="{DFE996E1-952E-59FA-CBC5-58092C442840}"/>
          </ac:inkMkLst>
        </pc:inkChg>
        <pc:inkChg chg="add del">
          <ac:chgData name="شادن القحطاني ID 443200677" userId="2d5f3d4d-8466-4aa1-ac8a-1cb60ed86c20" providerId="ADAL" clId="{B5307379-C689-764C-9B4A-29D44581AD2E}" dt="2023-03-30T00:32:04.233" v="140"/>
          <ac:inkMkLst>
            <pc:docMk/>
            <pc:sldMk cId="0" sldId="296"/>
            <ac:inkMk id="66" creationId="{8BF4B59F-62C6-AE11-AA44-1C7EB57F3B34}"/>
          </ac:inkMkLst>
        </pc:inkChg>
        <pc:inkChg chg="add del">
          <ac:chgData name="شادن القحطاني ID 443200677" userId="2d5f3d4d-8466-4aa1-ac8a-1cb60ed86c20" providerId="ADAL" clId="{B5307379-C689-764C-9B4A-29D44581AD2E}" dt="2023-03-30T00:32:04.233" v="140"/>
          <ac:inkMkLst>
            <pc:docMk/>
            <pc:sldMk cId="0" sldId="296"/>
            <ac:inkMk id="67" creationId="{D7025CCB-3053-4967-0CCA-739BCCEC404E}"/>
          </ac:inkMkLst>
        </pc:inkChg>
        <pc:inkChg chg="add mod reco">
          <ac:chgData name="شادن القحطاني ID 443200677" userId="2d5f3d4d-8466-4aa1-ac8a-1cb60ed86c20" providerId="ADAL" clId="{B5307379-C689-764C-9B4A-29D44581AD2E}" dt="2023-03-30T15:59:49.799" v="1544" actId="26743"/>
          <ac:inkMkLst>
            <pc:docMk/>
            <pc:sldMk cId="0" sldId="296"/>
            <ac:inkMk id="68" creationId="{01E5AD9A-EBA3-720D-5FF2-6E0A10202772}"/>
          </ac:inkMkLst>
        </pc:inkChg>
        <pc:inkChg chg="add mod">
          <ac:chgData name="شادن القحطاني ID 443200677" userId="2d5f3d4d-8466-4aa1-ac8a-1cb60ed86c20" providerId="ADAL" clId="{B5307379-C689-764C-9B4A-29D44581AD2E}" dt="2023-03-30T15:59:49.799" v="1544" actId="26743"/>
          <ac:inkMkLst>
            <pc:docMk/>
            <pc:sldMk cId="0" sldId="296"/>
            <ac:inkMk id="69" creationId="{DB023457-4C25-04A6-1970-895E5B25E365}"/>
          </ac:inkMkLst>
        </pc:inkChg>
        <pc:inkChg chg="add del">
          <ac:chgData name="شادن القحطاني ID 443200677" userId="2d5f3d4d-8466-4aa1-ac8a-1cb60ed86c20" providerId="ADAL" clId="{B5307379-C689-764C-9B4A-29D44581AD2E}" dt="2023-03-30T00:32:56.509" v="153"/>
          <ac:inkMkLst>
            <pc:docMk/>
            <pc:sldMk cId="0" sldId="296"/>
            <ac:inkMk id="70" creationId="{97ED327E-0719-85CD-C824-0276526F1F2C}"/>
          </ac:inkMkLst>
        </pc:inkChg>
        <pc:inkChg chg="add del">
          <ac:chgData name="شادن القحطاني ID 443200677" userId="2d5f3d4d-8466-4aa1-ac8a-1cb60ed86c20" providerId="ADAL" clId="{B5307379-C689-764C-9B4A-29D44581AD2E}" dt="2023-03-30T00:32:56.509" v="153"/>
          <ac:inkMkLst>
            <pc:docMk/>
            <pc:sldMk cId="0" sldId="296"/>
            <ac:inkMk id="71" creationId="{EC6CCF8E-FD67-0FCD-0090-DF487C49724A}"/>
          </ac:inkMkLst>
        </pc:inkChg>
        <pc:inkChg chg="add del">
          <ac:chgData name="شادن القحطاني ID 443200677" userId="2d5f3d4d-8466-4aa1-ac8a-1cb60ed86c20" providerId="ADAL" clId="{B5307379-C689-764C-9B4A-29D44581AD2E}" dt="2023-03-30T00:32:56.509" v="153"/>
          <ac:inkMkLst>
            <pc:docMk/>
            <pc:sldMk cId="0" sldId="296"/>
            <ac:inkMk id="72" creationId="{5B059E41-40EF-6A23-9955-D502D898A6AB}"/>
          </ac:inkMkLst>
        </pc:inkChg>
        <pc:inkChg chg="add del">
          <ac:chgData name="شادن القحطاني ID 443200677" userId="2d5f3d4d-8466-4aa1-ac8a-1cb60ed86c20" providerId="ADAL" clId="{B5307379-C689-764C-9B4A-29D44581AD2E}" dt="2023-03-30T00:32:56.509" v="153"/>
          <ac:inkMkLst>
            <pc:docMk/>
            <pc:sldMk cId="0" sldId="296"/>
            <ac:inkMk id="73" creationId="{6497A806-876F-2F52-FAE0-5CDF1CE65ED0}"/>
          </ac:inkMkLst>
        </pc:inkChg>
        <pc:inkChg chg="add del">
          <ac:chgData name="شادن القحطاني ID 443200677" userId="2d5f3d4d-8466-4aa1-ac8a-1cb60ed86c20" providerId="ADAL" clId="{B5307379-C689-764C-9B4A-29D44581AD2E}" dt="2023-03-30T00:32:56.509" v="153"/>
          <ac:inkMkLst>
            <pc:docMk/>
            <pc:sldMk cId="0" sldId="296"/>
            <ac:inkMk id="74" creationId="{3C79D6C3-8A26-A32A-3850-05A551B68092}"/>
          </ac:inkMkLst>
        </pc:inkChg>
        <pc:inkChg chg="add del">
          <ac:chgData name="شادن القحطاني ID 443200677" userId="2d5f3d4d-8466-4aa1-ac8a-1cb60ed86c20" providerId="ADAL" clId="{B5307379-C689-764C-9B4A-29D44581AD2E}" dt="2023-03-30T00:32:56.509" v="153"/>
          <ac:inkMkLst>
            <pc:docMk/>
            <pc:sldMk cId="0" sldId="296"/>
            <ac:inkMk id="75" creationId="{BD6A7BBB-D531-34F9-07BF-4F078CD05801}"/>
          </ac:inkMkLst>
        </pc:inkChg>
        <pc:inkChg chg="add del">
          <ac:chgData name="شادن القحطاني ID 443200677" userId="2d5f3d4d-8466-4aa1-ac8a-1cb60ed86c20" providerId="ADAL" clId="{B5307379-C689-764C-9B4A-29D44581AD2E}" dt="2023-03-30T00:32:56.509" v="153"/>
          <ac:inkMkLst>
            <pc:docMk/>
            <pc:sldMk cId="0" sldId="296"/>
            <ac:inkMk id="76" creationId="{FF9296DE-CE89-742E-E0B5-4384FB7F7F4C}"/>
          </ac:inkMkLst>
        </pc:inkChg>
        <pc:inkChg chg="add del">
          <ac:chgData name="شادن القحطاني ID 443200677" userId="2d5f3d4d-8466-4aa1-ac8a-1cb60ed86c20" providerId="ADAL" clId="{B5307379-C689-764C-9B4A-29D44581AD2E}" dt="2023-03-30T00:32:56.509" v="153"/>
          <ac:inkMkLst>
            <pc:docMk/>
            <pc:sldMk cId="0" sldId="296"/>
            <ac:inkMk id="77" creationId="{B16CD815-5DD6-89DF-1066-B668ECF88473}"/>
          </ac:inkMkLst>
        </pc:inkChg>
        <pc:inkChg chg="add del">
          <ac:chgData name="شادن القحطاني ID 443200677" userId="2d5f3d4d-8466-4aa1-ac8a-1cb60ed86c20" providerId="ADAL" clId="{B5307379-C689-764C-9B4A-29D44581AD2E}" dt="2023-03-30T00:32:56.509" v="153"/>
          <ac:inkMkLst>
            <pc:docMk/>
            <pc:sldMk cId="0" sldId="296"/>
            <ac:inkMk id="78" creationId="{BC90D32C-0B1D-BC40-8DAE-5967BCB195B8}"/>
          </ac:inkMkLst>
        </pc:inkChg>
        <pc:inkChg chg="add del">
          <ac:chgData name="شادن القحطاني ID 443200677" userId="2d5f3d4d-8466-4aa1-ac8a-1cb60ed86c20" providerId="ADAL" clId="{B5307379-C689-764C-9B4A-29D44581AD2E}" dt="2023-03-30T00:32:56.509" v="153"/>
          <ac:inkMkLst>
            <pc:docMk/>
            <pc:sldMk cId="0" sldId="296"/>
            <ac:inkMk id="79" creationId="{A32B0BF6-EE19-EB23-9655-2DAC9812CF68}"/>
          </ac:inkMkLst>
        </pc:inkChg>
        <pc:inkChg chg="add del">
          <ac:chgData name="شادن القحطاني ID 443200677" userId="2d5f3d4d-8466-4aa1-ac8a-1cb60ed86c20" providerId="ADAL" clId="{B5307379-C689-764C-9B4A-29D44581AD2E}" dt="2023-03-30T00:32:56.509" v="153"/>
          <ac:inkMkLst>
            <pc:docMk/>
            <pc:sldMk cId="0" sldId="296"/>
            <ac:inkMk id="80" creationId="{522E7AD1-B4E2-6965-04AE-1016D3382C56}"/>
          </ac:inkMkLst>
        </pc:inkChg>
        <pc:inkChg chg="add mod reco">
          <ac:chgData name="شادن القحطاني ID 443200677" userId="2d5f3d4d-8466-4aa1-ac8a-1cb60ed86c20" providerId="ADAL" clId="{B5307379-C689-764C-9B4A-29D44581AD2E}" dt="2023-03-30T15:59:49.799" v="1544" actId="26743"/>
          <ac:inkMkLst>
            <pc:docMk/>
            <pc:sldMk cId="0" sldId="296"/>
            <ac:inkMk id="81" creationId="{B33DAF2C-0D9F-3DF6-305D-30A6500011B3}"/>
          </ac:inkMkLst>
        </pc:inkChg>
        <pc:inkChg chg="add mod reco">
          <ac:chgData name="شادن القحطاني ID 443200677" userId="2d5f3d4d-8466-4aa1-ac8a-1cb60ed86c20" providerId="ADAL" clId="{B5307379-C689-764C-9B4A-29D44581AD2E}" dt="2023-03-30T15:59:49.799" v="1544" actId="26743"/>
          <ac:inkMkLst>
            <pc:docMk/>
            <pc:sldMk cId="0" sldId="296"/>
            <ac:inkMk id="82" creationId="{60D09F3B-C845-F0B9-D535-84538FE0CA26}"/>
          </ac:inkMkLst>
        </pc:inkChg>
        <pc:inkChg chg="add mod">
          <ac:chgData name="شادن القحطاني ID 443200677" userId="2d5f3d4d-8466-4aa1-ac8a-1cb60ed86c20" providerId="ADAL" clId="{B5307379-C689-764C-9B4A-29D44581AD2E}" dt="2023-03-30T15:59:49.799" v="1544" actId="26743"/>
          <ac:inkMkLst>
            <pc:docMk/>
            <pc:sldMk cId="0" sldId="296"/>
            <ac:inkMk id="83" creationId="{13D0732A-B508-04C2-9ACF-C28541E332CF}"/>
          </ac:inkMkLst>
        </pc:inkChg>
        <pc:inkChg chg="add mod">
          <ac:chgData name="شادن القحطاني ID 443200677" userId="2d5f3d4d-8466-4aa1-ac8a-1cb60ed86c20" providerId="ADAL" clId="{B5307379-C689-764C-9B4A-29D44581AD2E}" dt="2023-03-30T15:59:49.799" v="1544" actId="26743"/>
          <ac:inkMkLst>
            <pc:docMk/>
            <pc:sldMk cId="0" sldId="296"/>
            <ac:inkMk id="84" creationId="{738F78F4-BB3E-EB83-2E80-92F890A4E74A}"/>
          </ac:inkMkLst>
        </pc:inkChg>
        <pc:inkChg chg="add mod">
          <ac:chgData name="شادن القحطاني ID 443200677" userId="2d5f3d4d-8466-4aa1-ac8a-1cb60ed86c20" providerId="ADAL" clId="{B5307379-C689-764C-9B4A-29D44581AD2E}" dt="2023-03-30T15:59:49.799" v="1544" actId="26743"/>
          <ac:inkMkLst>
            <pc:docMk/>
            <pc:sldMk cId="0" sldId="296"/>
            <ac:inkMk id="85" creationId="{F20EA84F-826E-FA61-90DD-3BF868996992}"/>
          </ac:inkMkLst>
        </pc:inkChg>
        <pc:inkChg chg="add mod">
          <ac:chgData name="شادن القحطاني ID 443200677" userId="2d5f3d4d-8466-4aa1-ac8a-1cb60ed86c20" providerId="ADAL" clId="{B5307379-C689-764C-9B4A-29D44581AD2E}" dt="2023-03-30T15:59:49.799" v="1544" actId="26743"/>
          <ac:inkMkLst>
            <pc:docMk/>
            <pc:sldMk cId="0" sldId="296"/>
            <ac:inkMk id="86" creationId="{36213B48-B528-EA09-EDCA-3347E54CF013}"/>
          </ac:inkMkLst>
        </pc:inkChg>
        <pc:inkChg chg="add del">
          <ac:chgData name="شادن القحطاني ID 443200677" userId="2d5f3d4d-8466-4aa1-ac8a-1cb60ed86c20" providerId="ADAL" clId="{B5307379-C689-764C-9B4A-29D44581AD2E}" dt="2023-03-30T00:33:21.034" v="163"/>
          <ac:inkMkLst>
            <pc:docMk/>
            <pc:sldMk cId="0" sldId="296"/>
            <ac:inkMk id="87" creationId="{81FBB9A8-D63C-7400-73D8-A2FA1CF2ADFB}"/>
          </ac:inkMkLst>
        </pc:inkChg>
        <pc:inkChg chg="add del">
          <ac:chgData name="شادن القحطاني ID 443200677" userId="2d5f3d4d-8466-4aa1-ac8a-1cb60ed86c20" providerId="ADAL" clId="{B5307379-C689-764C-9B4A-29D44581AD2E}" dt="2023-03-30T00:33:21.034" v="163"/>
          <ac:inkMkLst>
            <pc:docMk/>
            <pc:sldMk cId="0" sldId="296"/>
            <ac:inkMk id="88" creationId="{6B947978-4ECF-14D4-7C55-10B0D2E01B43}"/>
          </ac:inkMkLst>
        </pc:inkChg>
        <pc:inkChg chg="add del">
          <ac:chgData name="شادن القحطاني ID 443200677" userId="2d5f3d4d-8466-4aa1-ac8a-1cb60ed86c20" providerId="ADAL" clId="{B5307379-C689-764C-9B4A-29D44581AD2E}" dt="2023-03-30T00:33:21.034" v="163"/>
          <ac:inkMkLst>
            <pc:docMk/>
            <pc:sldMk cId="0" sldId="296"/>
            <ac:inkMk id="89" creationId="{0DA1DF20-EA14-A732-BAD4-E3E8A62F4646}"/>
          </ac:inkMkLst>
        </pc:inkChg>
        <pc:inkChg chg="add del">
          <ac:chgData name="شادن القحطاني ID 443200677" userId="2d5f3d4d-8466-4aa1-ac8a-1cb60ed86c20" providerId="ADAL" clId="{B5307379-C689-764C-9B4A-29D44581AD2E}" dt="2023-03-30T00:33:21.034" v="163"/>
          <ac:inkMkLst>
            <pc:docMk/>
            <pc:sldMk cId="0" sldId="296"/>
            <ac:inkMk id="90" creationId="{BE0F58DD-EBF4-73F4-5E66-1C50DB57463B}"/>
          </ac:inkMkLst>
        </pc:inkChg>
        <pc:inkChg chg="add del">
          <ac:chgData name="شادن القحطاني ID 443200677" userId="2d5f3d4d-8466-4aa1-ac8a-1cb60ed86c20" providerId="ADAL" clId="{B5307379-C689-764C-9B4A-29D44581AD2E}" dt="2023-03-30T00:33:21.034" v="163"/>
          <ac:inkMkLst>
            <pc:docMk/>
            <pc:sldMk cId="0" sldId="296"/>
            <ac:inkMk id="91" creationId="{C5C4EC8B-2AF6-2F66-988B-86866BA211D5}"/>
          </ac:inkMkLst>
        </pc:inkChg>
        <pc:inkChg chg="add mod reco">
          <ac:chgData name="شادن القحطاني ID 443200677" userId="2d5f3d4d-8466-4aa1-ac8a-1cb60ed86c20" providerId="ADAL" clId="{B5307379-C689-764C-9B4A-29D44581AD2E}" dt="2023-03-30T15:59:49.799" v="1544" actId="26743"/>
          <ac:inkMkLst>
            <pc:docMk/>
            <pc:sldMk cId="0" sldId="296"/>
            <ac:inkMk id="92" creationId="{EA857A1E-42EA-0466-41EA-2598D99CE35E}"/>
          </ac:inkMkLst>
        </pc:inkChg>
        <pc:inkChg chg="add mod">
          <ac:chgData name="شادن القحطاني ID 443200677" userId="2d5f3d4d-8466-4aa1-ac8a-1cb60ed86c20" providerId="ADAL" clId="{B5307379-C689-764C-9B4A-29D44581AD2E}" dt="2023-03-30T15:59:49.799" v="1544" actId="26743"/>
          <ac:inkMkLst>
            <pc:docMk/>
            <pc:sldMk cId="0" sldId="296"/>
            <ac:inkMk id="93" creationId="{48D6617C-A902-709D-2956-E94BB8261F8F}"/>
          </ac:inkMkLst>
        </pc:inkChg>
        <pc:inkChg chg="add del">
          <ac:chgData name="شادن القحطاني ID 443200677" userId="2d5f3d4d-8466-4aa1-ac8a-1cb60ed86c20" providerId="ADAL" clId="{B5307379-C689-764C-9B4A-29D44581AD2E}" dt="2023-03-30T00:33:25.602" v="167"/>
          <ac:inkMkLst>
            <pc:docMk/>
            <pc:sldMk cId="0" sldId="296"/>
            <ac:inkMk id="94" creationId="{A0359E2B-C4AB-1CD6-3E62-17215E1BA65E}"/>
          </ac:inkMkLst>
        </pc:inkChg>
        <pc:inkChg chg="add del">
          <ac:chgData name="شادن القحطاني ID 443200677" userId="2d5f3d4d-8466-4aa1-ac8a-1cb60ed86c20" providerId="ADAL" clId="{B5307379-C689-764C-9B4A-29D44581AD2E}" dt="2023-03-30T00:33:25.602" v="167"/>
          <ac:inkMkLst>
            <pc:docMk/>
            <pc:sldMk cId="0" sldId="296"/>
            <ac:inkMk id="95" creationId="{5374DC8A-8364-63AD-CEDE-1AF082569A45}"/>
          </ac:inkMkLst>
        </pc:inkChg>
        <pc:inkChg chg="add mod reco">
          <ac:chgData name="شادن القحطاني ID 443200677" userId="2d5f3d4d-8466-4aa1-ac8a-1cb60ed86c20" providerId="ADAL" clId="{B5307379-C689-764C-9B4A-29D44581AD2E}" dt="2023-03-30T15:59:49.799" v="1544" actId="26743"/>
          <ac:inkMkLst>
            <pc:docMk/>
            <pc:sldMk cId="0" sldId="296"/>
            <ac:inkMk id="96" creationId="{8572B5C7-C459-377C-B976-0967A097B7D4}"/>
          </ac:inkMkLst>
        </pc:inkChg>
        <pc:inkChg chg="add del">
          <ac:chgData name="شادن القحطاني ID 443200677" userId="2d5f3d4d-8466-4aa1-ac8a-1cb60ed86c20" providerId="ADAL" clId="{B5307379-C689-764C-9B4A-29D44581AD2E}" dt="2023-03-30T00:34:06.125" v="176"/>
          <ac:inkMkLst>
            <pc:docMk/>
            <pc:sldMk cId="0" sldId="296"/>
            <ac:inkMk id="97" creationId="{3CAA89A4-C032-1DE3-AAA2-E4F2372D4B2A}"/>
          </ac:inkMkLst>
        </pc:inkChg>
        <pc:inkChg chg="add del">
          <ac:chgData name="شادن القحطاني ID 443200677" userId="2d5f3d4d-8466-4aa1-ac8a-1cb60ed86c20" providerId="ADAL" clId="{B5307379-C689-764C-9B4A-29D44581AD2E}" dt="2023-03-30T00:34:06.125" v="176"/>
          <ac:inkMkLst>
            <pc:docMk/>
            <pc:sldMk cId="0" sldId="296"/>
            <ac:inkMk id="98" creationId="{FA832182-C952-5797-3C8E-68BFC616ACF0}"/>
          </ac:inkMkLst>
        </pc:inkChg>
        <pc:inkChg chg="add del">
          <ac:chgData name="شادن القحطاني ID 443200677" userId="2d5f3d4d-8466-4aa1-ac8a-1cb60ed86c20" providerId="ADAL" clId="{B5307379-C689-764C-9B4A-29D44581AD2E}" dt="2023-03-30T00:34:06.125" v="176"/>
          <ac:inkMkLst>
            <pc:docMk/>
            <pc:sldMk cId="0" sldId="296"/>
            <ac:inkMk id="99" creationId="{D34F0D0E-85BB-1750-EDC9-2C4067FCE613}"/>
          </ac:inkMkLst>
        </pc:inkChg>
        <pc:inkChg chg="add del">
          <ac:chgData name="شادن القحطاني ID 443200677" userId="2d5f3d4d-8466-4aa1-ac8a-1cb60ed86c20" providerId="ADAL" clId="{B5307379-C689-764C-9B4A-29D44581AD2E}" dt="2023-03-30T00:34:06.125" v="176"/>
          <ac:inkMkLst>
            <pc:docMk/>
            <pc:sldMk cId="0" sldId="296"/>
            <ac:inkMk id="100" creationId="{0C5B58EF-A94B-DB67-90A0-9F9716325536}"/>
          </ac:inkMkLst>
        </pc:inkChg>
        <pc:inkChg chg="add del">
          <ac:chgData name="شادن القحطاني ID 443200677" userId="2d5f3d4d-8466-4aa1-ac8a-1cb60ed86c20" providerId="ADAL" clId="{B5307379-C689-764C-9B4A-29D44581AD2E}" dt="2023-03-30T00:34:06.125" v="176"/>
          <ac:inkMkLst>
            <pc:docMk/>
            <pc:sldMk cId="0" sldId="296"/>
            <ac:inkMk id="101" creationId="{6553E07D-C1D7-2A96-5A5E-4C61990698E9}"/>
          </ac:inkMkLst>
        </pc:inkChg>
        <pc:inkChg chg="add del">
          <ac:chgData name="شادن القحطاني ID 443200677" userId="2d5f3d4d-8466-4aa1-ac8a-1cb60ed86c20" providerId="ADAL" clId="{B5307379-C689-764C-9B4A-29D44581AD2E}" dt="2023-03-30T00:34:06.125" v="176"/>
          <ac:inkMkLst>
            <pc:docMk/>
            <pc:sldMk cId="0" sldId="296"/>
            <ac:inkMk id="102" creationId="{B10C294C-FBFA-7F89-438E-F6AAC219D0D7}"/>
          </ac:inkMkLst>
        </pc:inkChg>
        <pc:inkChg chg="add del">
          <ac:chgData name="شادن القحطاني ID 443200677" userId="2d5f3d4d-8466-4aa1-ac8a-1cb60ed86c20" providerId="ADAL" clId="{B5307379-C689-764C-9B4A-29D44581AD2E}" dt="2023-03-30T00:34:06.125" v="176"/>
          <ac:inkMkLst>
            <pc:docMk/>
            <pc:sldMk cId="0" sldId="296"/>
            <ac:inkMk id="103" creationId="{F44B096A-F9CF-D9DF-2182-092877E2C6C7}"/>
          </ac:inkMkLst>
        </pc:inkChg>
        <pc:inkChg chg="add del">
          <ac:chgData name="شادن القحطاني ID 443200677" userId="2d5f3d4d-8466-4aa1-ac8a-1cb60ed86c20" providerId="ADAL" clId="{B5307379-C689-764C-9B4A-29D44581AD2E}" dt="2023-03-30T00:34:06.125" v="176"/>
          <ac:inkMkLst>
            <pc:docMk/>
            <pc:sldMk cId="0" sldId="296"/>
            <ac:inkMk id="104" creationId="{BD8809D1-5174-8EA4-D060-EFEAF381FD21}"/>
          </ac:inkMkLst>
        </pc:inkChg>
        <pc:inkChg chg="add mod reco">
          <ac:chgData name="شادن القحطاني ID 443200677" userId="2d5f3d4d-8466-4aa1-ac8a-1cb60ed86c20" providerId="ADAL" clId="{B5307379-C689-764C-9B4A-29D44581AD2E}" dt="2023-03-30T15:59:49.799" v="1544" actId="26743"/>
          <ac:inkMkLst>
            <pc:docMk/>
            <pc:sldMk cId="0" sldId="296"/>
            <ac:inkMk id="105" creationId="{608671D5-DAF6-09F2-403F-786DF2D18EE4}"/>
          </ac:inkMkLst>
        </pc:inkChg>
        <pc:inkChg chg="add del">
          <ac:chgData name="شادن القحطاني ID 443200677" userId="2d5f3d4d-8466-4aa1-ac8a-1cb60ed86c20" providerId="ADAL" clId="{B5307379-C689-764C-9B4A-29D44581AD2E}" dt="2023-03-30T00:34:13.889" v="190"/>
          <ac:inkMkLst>
            <pc:docMk/>
            <pc:sldMk cId="0" sldId="296"/>
            <ac:inkMk id="106" creationId="{1A2D9AB4-F0B3-E16F-4E5B-20E79E782E6F}"/>
          </ac:inkMkLst>
        </pc:inkChg>
        <pc:inkChg chg="add del">
          <ac:chgData name="شادن القحطاني ID 443200677" userId="2d5f3d4d-8466-4aa1-ac8a-1cb60ed86c20" providerId="ADAL" clId="{B5307379-C689-764C-9B4A-29D44581AD2E}" dt="2023-03-30T00:34:13.889" v="190"/>
          <ac:inkMkLst>
            <pc:docMk/>
            <pc:sldMk cId="0" sldId="296"/>
            <ac:inkMk id="107" creationId="{CEF0959E-B9DC-1B53-0E19-780F05B26939}"/>
          </ac:inkMkLst>
        </pc:inkChg>
        <pc:inkChg chg="add del">
          <ac:chgData name="شادن القحطاني ID 443200677" userId="2d5f3d4d-8466-4aa1-ac8a-1cb60ed86c20" providerId="ADAL" clId="{B5307379-C689-764C-9B4A-29D44581AD2E}" dt="2023-03-30T00:34:13.889" v="190"/>
          <ac:inkMkLst>
            <pc:docMk/>
            <pc:sldMk cId="0" sldId="296"/>
            <ac:inkMk id="108" creationId="{75CE689A-838E-47E7-D2A6-6327E124AA6A}"/>
          </ac:inkMkLst>
        </pc:inkChg>
        <pc:inkChg chg="add del">
          <ac:chgData name="شادن القحطاني ID 443200677" userId="2d5f3d4d-8466-4aa1-ac8a-1cb60ed86c20" providerId="ADAL" clId="{B5307379-C689-764C-9B4A-29D44581AD2E}" dt="2023-03-30T00:34:13.889" v="190"/>
          <ac:inkMkLst>
            <pc:docMk/>
            <pc:sldMk cId="0" sldId="296"/>
            <ac:inkMk id="109" creationId="{FC67A4E8-007F-84CA-31B9-64B9F87096AC}"/>
          </ac:inkMkLst>
        </pc:inkChg>
        <pc:inkChg chg="add del">
          <ac:chgData name="شادن القحطاني ID 443200677" userId="2d5f3d4d-8466-4aa1-ac8a-1cb60ed86c20" providerId="ADAL" clId="{B5307379-C689-764C-9B4A-29D44581AD2E}" dt="2023-03-30T00:34:13.889" v="190"/>
          <ac:inkMkLst>
            <pc:docMk/>
            <pc:sldMk cId="0" sldId="296"/>
            <ac:inkMk id="110" creationId="{ECC6065A-79DD-9503-5F13-78E85EA0FD49}"/>
          </ac:inkMkLst>
        </pc:inkChg>
        <pc:inkChg chg="add del">
          <ac:chgData name="شادن القحطاني ID 443200677" userId="2d5f3d4d-8466-4aa1-ac8a-1cb60ed86c20" providerId="ADAL" clId="{B5307379-C689-764C-9B4A-29D44581AD2E}" dt="2023-03-30T00:34:13.889" v="190"/>
          <ac:inkMkLst>
            <pc:docMk/>
            <pc:sldMk cId="0" sldId="296"/>
            <ac:inkMk id="111" creationId="{E9584EC5-5620-1B8B-91FE-E89C13D63F6E}"/>
          </ac:inkMkLst>
        </pc:inkChg>
        <pc:inkChg chg="add del">
          <ac:chgData name="شادن القحطاني ID 443200677" userId="2d5f3d4d-8466-4aa1-ac8a-1cb60ed86c20" providerId="ADAL" clId="{B5307379-C689-764C-9B4A-29D44581AD2E}" dt="2023-03-30T00:34:13.889" v="190"/>
          <ac:inkMkLst>
            <pc:docMk/>
            <pc:sldMk cId="0" sldId="296"/>
            <ac:inkMk id="112" creationId="{797F37ED-DECE-E186-2987-A2F25DA0AFD2}"/>
          </ac:inkMkLst>
        </pc:inkChg>
        <pc:inkChg chg="add del">
          <ac:chgData name="شادن القحطاني ID 443200677" userId="2d5f3d4d-8466-4aa1-ac8a-1cb60ed86c20" providerId="ADAL" clId="{B5307379-C689-764C-9B4A-29D44581AD2E}" dt="2023-03-30T00:34:13.889" v="190"/>
          <ac:inkMkLst>
            <pc:docMk/>
            <pc:sldMk cId="0" sldId="296"/>
            <ac:inkMk id="113" creationId="{67AA4BA3-4C64-CCF0-11E3-A0C19D44333F}"/>
          </ac:inkMkLst>
        </pc:inkChg>
        <pc:inkChg chg="add del">
          <ac:chgData name="شادن القحطاني ID 443200677" userId="2d5f3d4d-8466-4aa1-ac8a-1cb60ed86c20" providerId="ADAL" clId="{B5307379-C689-764C-9B4A-29D44581AD2E}" dt="2023-03-30T00:34:13.889" v="190"/>
          <ac:inkMkLst>
            <pc:docMk/>
            <pc:sldMk cId="0" sldId="296"/>
            <ac:inkMk id="114" creationId="{D8CA85EA-CFEA-3A0C-DB69-6D9430DF5B3F}"/>
          </ac:inkMkLst>
        </pc:inkChg>
        <pc:inkChg chg="add del">
          <ac:chgData name="شادن القحطاني ID 443200677" userId="2d5f3d4d-8466-4aa1-ac8a-1cb60ed86c20" providerId="ADAL" clId="{B5307379-C689-764C-9B4A-29D44581AD2E}" dt="2023-03-30T00:34:13.889" v="190"/>
          <ac:inkMkLst>
            <pc:docMk/>
            <pc:sldMk cId="0" sldId="296"/>
            <ac:inkMk id="115" creationId="{8E462E88-784C-FCA8-DC96-C4BF35A4F773}"/>
          </ac:inkMkLst>
        </pc:inkChg>
        <pc:inkChg chg="add del">
          <ac:chgData name="شادن القحطاني ID 443200677" userId="2d5f3d4d-8466-4aa1-ac8a-1cb60ed86c20" providerId="ADAL" clId="{B5307379-C689-764C-9B4A-29D44581AD2E}" dt="2023-03-30T00:34:13.889" v="190"/>
          <ac:inkMkLst>
            <pc:docMk/>
            <pc:sldMk cId="0" sldId="296"/>
            <ac:inkMk id="116" creationId="{3B03EE5E-53CB-D441-24AD-31D726A59B0A}"/>
          </ac:inkMkLst>
        </pc:inkChg>
        <pc:inkChg chg="add del">
          <ac:chgData name="شادن القحطاني ID 443200677" userId="2d5f3d4d-8466-4aa1-ac8a-1cb60ed86c20" providerId="ADAL" clId="{B5307379-C689-764C-9B4A-29D44581AD2E}" dt="2023-03-30T00:34:13.889" v="190"/>
          <ac:inkMkLst>
            <pc:docMk/>
            <pc:sldMk cId="0" sldId="296"/>
            <ac:inkMk id="117" creationId="{9695EBE5-1E47-A19E-DB6E-F8DC5BFB2A55}"/>
          </ac:inkMkLst>
        </pc:inkChg>
        <pc:inkChg chg="add del">
          <ac:chgData name="شادن القحطاني ID 443200677" userId="2d5f3d4d-8466-4aa1-ac8a-1cb60ed86c20" providerId="ADAL" clId="{B5307379-C689-764C-9B4A-29D44581AD2E}" dt="2023-03-30T00:34:13.889" v="190"/>
          <ac:inkMkLst>
            <pc:docMk/>
            <pc:sldMk cId="0" sldId="296"/>
            <ac:inkMk id="118" creationId="{AE7DF12D-0849-5415-DBA8-699D08367F4C}"/>
          </ac:inkMkLst>
        </pc:inkChg>
        <pc:inkChg chg="add mod reco">
          <ac:chgData name="شادن القحطاني ID 443200677" userId="2d5f3d4d-8466-4aa1-ac8a-1cb60ed86c20" providerId="ADAL" clId="{B5307379-C689-764C-9B4A-29D44581AD2E}" dt="2023-03-30T15:59:49.799" v="1544" actId="26743"/>
          <ac:inkMkLst>
            <pc:docMk/>
            <pc:sldMk cId="0" sldId="296"/>
            <ac:inkMk id="119" creationId="{6EC1B57B-983E-1D87-9555-91F04BA11AE6}"/>
          </ac:inkMkLst>
        </pc:inkChg>
      </pc:sldChg>
      <pc:sldChg chg="addSp delSp modSp">
        <pc:chgData name="شادن القحطاني ID 443200677" userId="2d5f3d4d-8466-4aa1-ac8a-1cb60ed86c20" providerId="ADAL" clId="{B5307379-C689-764C-9B4A-29D44581AD2E}" dt="2023-03-30T15:59:49.799" v="1544" actId="26743"/>
        <pc:sldMkLst>
          <pc:docMk/>
          <pc:sldMk cId="0" sldId="297"/>
        </pc:sldMkLst>
        <pc:spChg chg="mod">
          <ac:chgData name="شادن القحطاني ID 443200677" userId="2d5f3d4d-8466-4aa1-ac8a-1cb60ed86c20" providerId="ADAL" clId="{B5307379-C689-764C-9B4A-29D44581AD2E}" dt="2023-03-30T15:59:49.799" v="1544" actId="26743"/>
          <ac:spMkLst>
            <pc:docMk/>
            <pc:sldMk cId="0" sldId="297"/>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0"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1"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1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7"/>
            <ac:spMk id="24599" creationId="{00000000-0000-0000-0000-000000000000}"/>
          </ac:spMkLst>
        </pc:spChg>
        <pc:inkChg chg="add del">
          <ac:chgData name="شادن القحطاني ID 443200677" userId="2d5f3d4d-8466-4aa1-ac8a-1cb60ed86c20" providerId="ADAL" clId="{B5307379-C689-764C-9B4A-29D44581AD2E}" dt="2023-03-30T00:37:28.857" v="194"/>
          <ac:inkMkLst>
            <pc:docMk/>
            <pc:sldMk cId="0" sldId="297"/>
            <ac:inkMk id="3" creationId="{62070176-F307-0312-5E0D-F4F16EDFC71B}"/>
          </ac:inkMkLst>
        </pc:inkChg>
        <pc:inkChg chg="add del">
          <ac:chgData name="شادن القحطاني ID 443200677" userId="2d5f3d4d-8466-4aa1-ac8a-1cb60ed86c20" providerId="ADAL" clId="{B5307379-C689-764C-9B4A-29D44581AD2E}" dt="2023-03-30T00:37:28.857" v="194"/>
          <ac:inkMkLst>
            <pc:docMk/>
            <pc:sldMk cId="0" sldId="297"/>
            <ac:inkMk id="4" creationId="{BCDFFEE9-5A5C-0D4D-E648-7A97C8555EB9}"/>
          </ac:inkMkLst>
        </pc:inkChg>
        <pc:inkChg chg="add del">
          <ac:chgData name="شادن القحطاني ID 443200677" userId="2d5f3d4d-8466-4aa1-ac8a-1cb60ed86c20" providerId="ADAL" clId="{B5307379-C689-764C-9B4A-29D44581AD2E}" dt="2023-03-30T00:37:28.857" v="194"/>
          <ac:inkMkLst>
            <pc:docMk/>
            <pc:sldMk cId="0" sldId="297"/>
            <ac:inkMk id="5" creationId="{090E3AA1-5BC9-71F9-3F30-7B194494AFA1}"/>
          </ac:inkMkLst>
        </pc:inkChg>
        <pc:inkChg chg="add del reco">
          <ac:chgData name="شادن القحطاني ID 443200677" userId="2d5f3d4d-8466-4aa1-ac8a-1cb60ed86c20" providerId="ADAL" clId="{B5307379-C689-764C-9B4A-29D44581AD2E}" dt="2023-03-30T00:37:41.598" v="204"/>
          <ac:inkMkLst>
            <pc:docMk/>
            <pc:sldMk cId="0" sldId="297"/>
            <ac:inkMk id="6" creationId="{0A992594-EC3E-FD3A-D516-DC3F92E3841F}"/>
          </ac:inkMkLst>
        </pc:inkChg>
        <pc:inkChg chg="add del">
          <ac:chgData name="شادن القحطاني ID 443200677" userId="2d5f3d4d-8466-4aa1-ac8a-1cb60ed86c20" providerId="ADAL" clId="{B5307379-C689-764C-9B4A-29D44581AD2E}" dt="2023-03-30T00:37:32.888" v="200"/>
          <ac:inkMkLst>
            <pc:docMk/>
            <pc:sldMk cId="0" sldId="297"/>
            <ac:inkMk id="8" creationId="{C216BC4C-FCC2-C270-BAAD-F2068D9A5064}"/>
          </ac:inkMkLst>
        </pc:inkChg>
        <pc:inkChg chg="add del">
          <ac:chgData name="شادن القحطاني ID 443200677" userId="2d5f3d4d-8466-4aa1-ac8a-1cb60ed86c20" providerId="ADAL" clId="{B5307379-C689-764C-9B4A-29D44581AD2E}" dt="2023-03-30T00:37:32.888" v="200"/>
          <ac:inkMkLst>
            <pc:docMk/>
            <pc:sldMk cId="0" sldId="297"/>
            <ac:inkMk id="9" creationId="{6F926CBD-F457-1F44-167E-522D55AF435E}"/>
          </ac:inkMkLst>
        </pc:inkChg>
        <pc:inkChg chg="add del">
          <ac:chgData name="شادن القحطاني ID 443200677" userId="2d5f3d4d-8466-4aa1-ac8a-1cb60ed86c20" providerId="ADAL" clId="{B5307379-C689-764C-9B4A-29D44581AD2E}" dt="2023-03-30T00:37:32.888" v="200"/>
          <ac:inkMkLst>
            <pc:docMk/>
            <pc:sldMk cId="0" sldId="297"/>
            <ac:inkMk id="15" creationId="{A32EAEE3-2BB2-AF7C-3FFA-4F0307FCF897}"/>
          </ac:inkMkLst>
        </pc:inkChg>
        <pc:inkChg chg="add del">
          <ac:chgData name="شادن القحطاني ID 443200677" userId="2d5f3d4d-8466-4aa1-ac8a-1cb60ed86c20" providerId="ADAL" clId="{B5307379-C689-764C-9B4A-29D44581AD2E}" dt="2023-03-30T00:37:32.888" v="200"/>
          <ac:inkMkLst>
            <pc:docMk/>
            <pc:sldMk cId="0" sldId="297"/>
            <ac:inkMk id="16" creationId="{6325D302-97DB-A097-FA52-3050A69A1EB4}"/>
          </ac:inkMkLst>
        </pc:inkChg>
        <pc:inkChg chg="add del">
          <ac:chgData name="شادن القحطاني ID 443200677" userId="2d5f3d4d-8466-4aa1-ac8a-1cb60ed86c20" providerId="ADAL" clId="{B5307379-C689-764C-9B4A-29D44581AD2E}" dt="2023-03-30T00:37:32.888" v="200"/>
          <ac:inkMkLst>
            <pc:docMk/>
            <pc:sldMk cId="0" sldId="297"/>
            <ac:inkMk id="18" creationId="{92F3210B-CCD1-AC22-61FA-01E417AD9963}"/>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0" creationId="{30EB3672-6FCD-1A5A-851D-A7AD213D9758}"/>
          </ac:inkMkLst>
        </pc:inkChg>
        <pc:inkChg chg="add del">
          <ac:chgData name="شادن القحطاني ID 443200677" userId="2d5f3d4d-8466-4aa1-ac8a-1cb60ed86c20" providerId="ADAL" clId="{B5307379-C689-764C-9B4A-29D44581AD2E}" dt="2023-03-30T00:37:38.623" v="203"/>
          <ac:inkMkLst>
            <pc:docMk/>
            <pc:sldMk cId="0" sldId="297"/>
            <ac:inkMk id="21" creationId="{2C3A4C36-8297-46FA-EBE2-7C5A0595BA56}"/>
          </ac:inkMkLst>
        </pc:inkChg>
        <pc:inkChg chg="add del">
          <ac:chgData name="شادن القحطاني ID 443200677" userId="2d5f3d4d-8466-4aa1-ac8a-1cb60ed86c20" providerId="ADAL" clId="{B5307379-C689-764C-9B4A-29D44581AD2E}" dt="2023-03-30T00:37:38.623" v="203"/>
          <ac:inkMkLst>
            <pc:docMk/>
            <pc:sldMk cId="0" sldId="297"/>
            <ac:inkMk id="22" creationId="{56F8624B-1395-573E-A404-5CBDC93CBEB3}"/>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3" creationId="{AB25E6F4-6890-C01B-87E5-E02C0AFBAF2D}"/>
          </ac:inkMkLst>
        </pc:inkChg>
        <pc:inkChg chg="add del">
          <ac:chgData name="شادن القحطاني ID 443200677" userId="2d5f3d4d-8466-4aa1-ac8a-1cb60ed86c20" providerId="ADAL" clId="{B5307379-C689-764C-9B4A-29D44581AD2E}" dt="2023-03-30T00:37:45.763" v="209"/>
          <ac:inkMkLst>
            <pc:docMk/>
            <pc:sldMk cId="0" sldId="297"/>
            <ac:inkMk id="24" creationId="{D484E859-CEA2-9862-97B8-46DF50E1439A}"/>
          </ac:inkMkLst>
        </pc:inkChg>
        <pc:inkChg chg="add del">
          <ac:chgData name="شادن القحطاني ID 443200677" userId="2d5f3d4d-8466-4aa1-ac8a-1cb60ed86c20" providerId="ADAL" clId="{B5307379-C689-764C-9B4A-29D44581AD2E}" dt="2023-03-30T00:37:45.763" v="209"/>
          <ac:inkMkLst>
            <pc:docMk/>
            <pc:sldMk cId="0" sldId="297"/>
            <ac:inkMk id="25" creationId="{38375F41-0DCB-B934-7507-FD68697B8233}"/>
          </ac:inkMkLst>
        </pc:inkChg>
        <pc:inkChg chg="add del">
          <ac:chgData name="شادن القحطاني ID 443200677" userId="2d5f3d4d-8466-4aa1-ac8a-1cb60ed86c20" providerId="ADAL" clId="{B5307379-C689-764C-9B4A-29D44581AD2E}" dt="2023-03-30T00:37:45.763" v="209"/>
          <ac:inkMkLst>
            <pc:docMk/>
            <pc:sldMk cId="0" sldId="297"/>
            <ac:inkMk id="26" creationId="{7CC12B03-A0DF-C21B-FAF0-78067ADB27B3}"/>
          </ac:inkMkLst>
        </pc:inkChg>
        <pc:inkChg chg="add del">
          <ac:chgData name="شادن القحطاني ID 443200677" userId="2d5f3d4d-8466-4aa1-ac8a-1cb60ed86c20" providerId="ADAL" clId="{B5307379-C689-764C-9B4A-29D44581AD2E}" dt="2023-03-30T00:37:45.763" v="209"/>
          <ac:inkMkLst>
            <pc:docMk/>
            <pc:sldMk cId="0" sldId="297"/>
            <ac:inkMk id="27" creationId="{67B53446-01D3-CBA1-4727-B3674C0C175D}"/>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8" creationId="{0911627C-25AF-4E11-1568-F6CDE65EBBCC}"/>
          </ac:inkMkLst>
        </pc:inkChg>
        <pc:inkChg chg="add del">
          <ac:chgData name="شادن القحطاني ID 443200677" userId="2d5f3d4d-8466-4aa1-ac8a-1cb60ed86c20" providerId="ADAL" clId="{B5307379-C689-764C-9B4A-29D44581AD2E}" dt="2023-03-30T00:37:58.068" v="225"/>
          <ac:inkMkLst>
            <pc:docMk/>
            <pc:sldMk cId="0" sldId="297"/>
            <ac:inkMk id="29" creationId="{6456D53E-9671-3BEE-B5D8-33D19F94EB79}"/>
          </ac:inkMkLst>
        </pc:inkChg>
        <pc:inkChg chg="add del">
          <ac:chgData name="شادن القحطاني ID 443200677" userId="2d5f3d4d-8466-4aa1-ac8a-1cb60ed86c20" providerId="ADAL" clId="{B5307379-C689-764C-9B4A-29D44581AD2E}" dt="2023-03-30T00:37:58.068" v="225"/>
          <ac:inkMkLst>
            <pc:docMk/>
            <pc:sldMk cId="0" sldId="297"/>
            <ac:inkMk id="30" creationId="{BAB9AF9D-639A-E6C4-0AA8-B17263E459B6}"/>
          </ac:inkMkLst>
        </pc:inkChg>
        <pc:inkChg chg="add del">
          <ac:chgData name="شادن القحطاني ID 443200677" userId="2d5f3d4d-8466-4aa1-ac8a-1cb60ed86c20" providerId="ADAL" clId="{B5307379-C689-764C-9B4A-29D44581AD2E}" dt="2023-03-30T00:37:58.068" v="225"/>
          <ac:inkMkLst>
            <pc:docMk/>
            <pc:sldMk cId="0" sldId="297"/>
            <ac:inkMk id="31" creationId="{0BB14C0A-AAED-A48E-864C-AA62CFC094AC}"/>
          </ac:inkMkLst>
        </pc:inkChg>
        <pc:inkChg chg="add del">
          <ac:chgData name="شادن القحطاني ID 443200677" userId="2d5f3d4d-8466-4aa1-ac8a-1cb60ed86c20" providerId="ADAL" clId="{B5307379-C689-764C-9B4A-29D44581AD2E}" dt="2023-03-30T00:37:58.068" v="225"/>
          <ac:inkMkLst>
            <pc:docMk/>
            <pc:sldMk cId="0" sldId="297"/>
            <ac:inkMk id="32" creationId="{4C58C2E1-32C3-C669-3D5B-58DBEC085B61}"/>
          </ac:inkMkLst>
        </pc:inkChg>
        <pc:inkChg chg="add del">
          <ac:chgData name="شادن القحطاني ID 443200677" userId="2d5f3d4d-8466-4aa1-ac8a-1cb60ed86c20" providerId="ADAL" clId="{B5307379-C689-764C-9B4A-29D44581AD2E}" dt="2023-03-30T00:37:58.068" v="225"/>
          <ac:inkMkLst>
            <pc:docMk/>
            <pc:sldMk cId="0" sldId="297"/>
            <ac:inkMk id="33" creationId="{8764E96C-2A14-8FA2-57B6-698FC69078A1}"/>
          </ac:inkMkLst>
        </pc:inkChg>
        <pc:inkChg chg="add del">
          <ac:chgData name="شادن القحطاني ID 443200677" userId="2d5f3d4d-8466-4aa1-ac8a-1cb60ed86c20" providerId="ADAL" clId="{B5307379-C689-764C-9B4A-29D44581AD2E}" dt="2023-03-30T00:37:58.068" v="225"/>
          <ac:inkMkLst>
            <pc:docMk/>
            <pc:sldMk cId="0" sldId="297"/>
            <ac:inkMk id="34" creationId="{F75450B2-B479-73D3-53DA-0D3105AE3727}"/>
          </ac:inkMkLst>
        </pc:inkChg>
        <pc:inkChg chg="add del">
          <ac:chgData name="شادن القحطاني ID 443200677" userId="2d5f3d4d-8466-4aa1-ac8a-1cb60ed86c20" providerId="ADAL" clId="{B5307379-C689-764C-9B4A-29D44581AD2E}" dt="2023-03-30T00:37:58.068" v="225"/>
          <ac:inkMkLst>
            <pc:docMk/>
            <pc:sldMk cId="0" sldId="297"/>
            <ac:inkMk id="35" creationId="{617C1505-1298-A3A6-A51D-376404DDF16D}"/>
          </ac:inkMkLst>
        </pc:inkChg>
        <pc:inkChg chg="add del">
          <ac:chgData name="شادن القحطاني ID 443200677" userId="2d5f3d4d-8466-4aa1-ac8a-1cb60ed86c20" providerId="ADAL" clId="{B5307379-C689-764C-9B4A-29D44581AD2E}" dt="2023-03-30T00:37:58.068" v="225"/>
          <ac:inkMkLst>
            <pc:docMk/>
            <pc:sldMk cId="0" sldId="297"/>
            <ac:inkMk id="36" creationId="{84D03A97-80BC-DE98-3B24-0E5721EB9E27}"/>
          </ac:inkMkLst>
        </pc:inkChg>
        <pc:inkChg chg="add del">
          <ac:chgData name="شادن القحطاني ID 443200677" userId="2d5f3d4d-8466-4aa1-ac8a-1cb60ed86c20" providerId="ADAL" clId="{B5307379-C689-764C-9B4A-29D44581AD2E}" dt="2023-03-30T00:37:58.068" v="225"/>
          <ac:inkMkLst>
            <pc:docMk/>
            <pc:sldMk cId="0" sldId="297"/>
            <ac:inkMk id="37" creationId="{9F964E0A-BF76-C46F-7D30-C794C9F77444}"/>
          </ac:inkMkLst>
        </pc:inkChg>
        <pc:inkChg chg="add del">
          <ac:chgData name="شادن القحطاني ID 443200677" userId="2d5f3d4d-8466-4aa1-ac8a-1cb60ed86c20" providerId="ADAL" clId="{B5307379-C689-764C-9B4A-29D44581AD2E}" dt="2023-03-30T00:37:58.068" v="225"/>
          <ac:inkMkLst>
            <pc:docMk/>
            <pc:sldMk cId="0" sldId="297"/>
            <ac:inkMk id="38" creationId="{1CC0528E-BC51-E9D9-AA4B-6B5AEDEC096F}"/>
          </ac:inkMkLst>
        </pc:inkChg>
        <pc:inkChg chg="add del">
          <ac:chgData name="شادن القحطاني ID 443200677" userId="2d5f3d4d-8466-4aa1-ac8a-1cb60ed86c20" providerId="ADAL" clId="{B5307379-C689-764C-9B4A-29D44581AD2E}" dt="2023-03-30T00:37:58.068" v="225"/>
          <ac:inkMkLst>
            <pc:docMk/>
            <pc:sldMk cId="0" sldId="297"/>
            <ac:inkMk id="39" creationId="{188E4DA6-922D-4909-FB5F-6F2132B29897}"/>
          </ac:inkMkLst>
        </pc:inkChg>
        <pc:inkChg chg="add del">
          <ac:chgData name="شادن القحطاني ID 443200677" userId="2d5f3d4d-8466-4aa1-ac8a-1cb60ed86c20" providerId="ADAL" clId="{B5307379-C689-764C-9B4A-29D44581AD2E}" dt="2023-03-30T00:37:58.068" v="225"/>
          <ac:inkMkLst>
            <pc:docMk/>
            <pc:sldMk cId="0" sldId="297"/>
            <ac:inkMk id="40" creationId="{07B5E9EF-988B-AB52-D2AE-C5C58FA5D7F7}"/>
          </ac:inkMkLst>
        </pc:inkChg>
        <pc:inkChg chg="add del">
          <ac:chgData name="شادن القحطاني ID 443200677" userId="2d5f3d4d-8466-4aa1-ac8a-1cb60ed86c20" providerId="ADAL" clId="{B5307379-C689-764C-9B4A-29D44581AD2E}" dt="2023-03-30T00:37:58.068" v="225"/>
          <ac:inkMkLst>
            <pc:docMk/>
            <pc:sldMk cId="0" sldId="297"/>
            <ac:inkMk id="41" creationId="{1A7677AA-CA04-FC71-1DDB-A3E33DF23EAE}"/>
          </ac:inkMkLst>
        </pc:inkChg>
        <pc:inkChg chg="add del">
          <ac:chgData name="شادن القحطاني ID 443200677" userId="2d5f3d4d-8466-4aa1-ac8a-1cb60ed86c20" providerId="ADAL" clId="{B5307379-C689-764C-9B4A-29D44581AD2E}" dt="2023-03-30T00:37:58.068" v="225"/>
          <ac:inkMkLst>
            <pc:docMk/>
            <pc:sldMk cId="0" sldId="297"/>
            <ac:inkMk id="42" creationId="{D4C063D9-3070-87C9-D1CD-E1BE5A3C2A62}"/>
          </ac:inkMkLst>
        </pc:inkChg>
        <pc:inkChg chg="add del">
          <ac:chgData name="شادن القحطاني ID 443200677" userId="2d5f3d4d-8466-4aa1-ac8a-1cb60ed86c20" providerId="ADAL" clId="{B5307379-C689-764C-9B4A-29D44581AD2E}" dt="2023-03-30T00:37:58.068" v="225"/>
          <ac:inkMkLst>
            <pc:docMk/>
            <pc:sldMk cId="0" sldId="297"/>
            <ac:inkMk id="43" creationId="{23E15D3E-FEC9-3E43-1B26-BAE3A7EA3CDD}"/>
          </ac:inkMkLst>
        </pc:inkChg>
        <pc:inkChg chg="add mod reco">
          <ac:chgData name="شادن القحطاني ID 443200677" userId="2d5f3d4d-8466-4aa1-ac8a-1cb60ed86c20" providerId="ADAL" clId="{B5307379-C689-764C-9B4A-29D44581AD2E}" dt="2023-03-30T15:59:49.799" v="1544" actId="26743"/>
          <ac:inkMkLst>
            <pc:docMk/>
            <pc:sldMk cId="0" sldId="297"/>
            <ac:inkMk id="44" creationId="{BBA4C8EA-9085-411C-3CDA-954CBC34F706}"/>
          </ac:inkMkLst>
        </pc:inkChg>
        <pc:inkChg chg="add mod reco">
          <ac:chgData name="شادن القحطاني ID 443200677" userId="2d5f3d4d-8466-4aa1-ac8a-1cb60ed86c20" providerId="ADAL" clId="{B5307379-C689-764C-9B4A-29D44581AD2E}" dt="2023-03-30T15:59:49.799" v="1544" actId="26743"/>
          <ac:inkMkLst>
            <pc:docMk/>
            <pc:sldMk cId="0" sldId="297"/>
            <ac:inkMk id="45" creationId="{75137DA6-98B1-75B1-AEF0-0D5A39932884}"/>
          </ac:inkMkLst>
        </pc:inkChg>
        <pc:inkChg chg="add mod">
          <ac:chgData name="شادن القحطاني ID 443200677" userId="2d5f3d4d-8466-4aa1-ac8a-1cb60ed86c20" providerId="ADAL" clId="{B5307379-C689-764C-9B4A-29D44581AD2E}" dt="2023-03-30T15:59:49.799" v="1544" actId="26743"/>
          <ac:inkMkLst>
            <pc:docMk/>
            <pc:sldMk cId="0" sldId="297"/>
            <ac:inkMk id="46" creationId="{D4F8D74F-5ADB-0439-86A9-5A76B23D800B}"/>
          </ac:inkMkLst>
        </pc:inkChg>
        <pc:inkChg chg="add del">
          <ac:chgData name="شادن القحطاني ID 443200677" userId="2d5f3d4d-8466-4aa1-ac8a-1cb60ed86c20" providerId="ADAL" clId="{B5307379-C689-764C-9B4A-29D44581AD2E}" dt="2023-03-30T00:38:14.917" v="230"/>
          <ac:inkMkLst>
            <pc:docMk/>
            <pc:sldMk cId="0" sldId="297"/>
            <ac:inkMk id="47" creationId="{A6411108-1A94-91D0-ECFC-A5C6167AB991}"/>
          </ac:inkMkLst>
        </pc:inkChg>
        <pc:inkChg chg="add del">
          <ac:chgData name="شادن القحطاني ID 443200677" userId="2d5f3d4d-8466-4aa1-ac8a-1cb60ed86c20" providerId="ADAL" clId="{B5307379-C689-764C-9B4A-29D44581AD2E}" dt="2023-03-30T00:38:14.917" v="230"/>
          <ac:inkMkLst>
            <pc:docMk/>
            <pc:sldMk cId="0" sldId="297"/>
            <ac:inkMk id="48" creationId="{38017C0E-17BC-EF7B-1B32-18CDF9C80006}"/>
          </ac:inkMkLst>
        </pc:inkChg>
        <pc:inkChg chg="add del">
          <ac:chgData name="شادن القحطاني ID 443200677" userId="2d5f3d4d-8466-4aa1-ac8a-1cb60ed86c20" providerId="ADAL" clId="{B5307379-C689-764C-9B4A-29D44581AD2E}" dt="2023-03-30T00:38:14.917" v="230"/>
          <ac:inkMkLst>
            <pc:docMk/>
            <pc:sldMk cId="0" sldId="297"/>
            <ac:inkMk id="49" creationId="{8EBEAA59-28EA-66F0-6941-C057335CEF92}"/>
          </ac:inkMkLst>
        </pc:inkChg>
        <pc:inkChg chg="add mod reco">
          <ac:chgData name="شادن القحطاني ID 443200677" userId="2d5f3d4d-8466-4aa1-ac8a-1cb60ed86c20" providerId="ADAL" clId="{B5307379-C689-764C-9B4A-29D44581AD2E}" dt="2023-03-30T15:59:49.799" v="1544" actId="26743"/>
          <ac:inkMkLst>
            <pc:docMk/>
            <pc:sldMk cId="0" sldId="297"/>
            <ac:inkMk id="50" creationId="{F0B0D879-2BAC-D978-C657-B3BAB9996EDF}"/>
          </ac:inkMkLst>
        </pc:inkChg>
        <pc:inkChg chg="add mod">
          <ac:chgData name="شادن القحطاني ID 443200677" userId="2d5f3d4d-8466-4aa1-ac8a-1cb60ed86c20" providerId="ADAL" clId="{B5307379-C689-764C-9B4A-29D44581AD2E}" dt="2023-03-30T15:59:49.799" v="1544" actId="26743"/>
          <ac:inkMkLst>
            <pc:docMk/>
            <pc:sldMk cId="0" sldId="297"/>
            <ac:inkMk id="51" creationId="{917A6E8E-44A0-8473-B7D7-3A7DF74233C2}"/>
          </ac:inkMkLst>
        </pc:inkChg>
        <pc:inkChg chg="add del">
          <ac:chgData name="شادن القحطاني ID 443200677" userId="2d5f3d4d-8466-4aa1-ac8a-1cb60ed86c20" providerId="ADAL" clId="{B5307379-C689-764C-9B4A-29D44581AD2E}" dt="2023-03-30T00:38:48.387" v="238"/>
          <ac:inkMkLst>
            <pc:docMk/>
            <pc:sldMk cId="0" sldId="297"/>
            <ac:inkMk id="52" creationId="{808E877C-7652-FD5C-F1AB-11FB690AA197}"/>
          </ac:inkMkLst>
        </pc:inkChg>
        <pc:inkChg chg="add del">
          <ac:chgData name="شادن القحطاني ID 443200677" userId="2d5f3d4d-8466-4aa1-ac8a-1cb60ed86c20" providerId="ADAL" clId="{B5307379-C689-764C-9B4A-29D44581AD2E}" dt="2023-03-30T00:38:48.387" v="238"/>
          <ac:inkMkLst>
            <pc:docMk/>
            <pc:sldMk cId="0" sldId="297"/>
            <ac:inkMk id="53" creationId="{17090460-B8EC-016D-81F0-C54F2A5C1670}"/>
          </ac:inkMkLst>
        </pc:inkChg>
        <pc:inkChg chg="add del">
          <ac:chgData name="شادن القحطاني ID 443200677" userId="2d5f3d4d-8466-4aa1-ac8a-1cb60ed86c20" providerId="ADAL" clId="{B5307379-C689-764C-9B4A-29D44581AD2E}" dt="2023-03-30T00:38:48.387" v="238"/>
          <ac:inkMkLst>
            <pc:docMk/>
            <pc:sldMk cId="0" sldId="297"/>
            <ac:inkMk id="54" creationId="{E6C2549D-E65C-4DBE-18E5-E444257DF7F1}"/>
          </ac:inkMkLst>
        </pc:inkChg>
        <pc:inkChg chg="add del">
          <ac:chgData name="شادن القحطاني ID 443200677" userId="2d5f3d4d-8466-4aa1-ac8a-1cb60ed86c20" providerId="ADAL" clId="{B5307379-C689-764C-9B4A-29D44581AD2E}" dt="2023-03-30T00:38:48.387" v="238"/>
          <ac:inkMkLst>
            <pc:docMk/>
            <pc:sldMk cId="0" sldId="297"/>
            <ac:inkMk id="55" creationId="{A56E70D2-D67F-97FB-7F17-7F9A362D14AA}"/>
          </ac:inkMkLst>
        </pc:inkChg>
        <pc:inkChg chg="add del">
          <ac:chgData name="شادن القحطاني ID 443200677" userId="2d5f3d4d-8466-4aa1-ac8a-1cb60ed86c20" providerId="ADAL" clId="{B5307379-C689-764C-9B4A-29D44581AD2E}" dt="2023-03-30T00:38:48.387" v="238"/>
          <ac:inkMkLst>
            <pc:docMk/>
            <pc:sldMk cId="0" sldId="297"/>
            <ac:inkMk id="56" creationId="{949DAEFB-666A-E630-B517-11C7D0ED7F2C}"/>
          </ac:inkMkLst>
        </pc:inkChg>
        <pc:inkChg chg="add del">
          <ac:chgData name="شادن القحطاني ID 443200677" userId="2d5f3d4d-8466-4aa1-ac8a-1cb60ed86c20" providerId="ADAL" clId="{B5307379-C689-764C-9B4A-29D44581AD2E}" dt="2023-03-30T00:38:48.387" v="238"/>
          <ac:inkMkLst>
            <pc:docMk/>
            <pc:sldMk cId="0" sldId="297"/>
            <ac:inkMk id="57" creationId="{65B4437D-AB0F-AA8A-D051-4AE09F74A9BC}"/>
          </ac:inkMkLst>
        </pc:inkChg>
        <pc:inkChg chg="add mod reco">
          <ac:chgData name="شادن القحطاني ID 443200677" userId="2d5f3d4d-8466-4aa1-ac8a-1cb60ed86c20" providerId="ADAL" clId="{B5307379-C689-764C-9B4A-29D44581AD2E}" dt="2023-03-30T15:59:49.799" v="1544" actId="26743"/>
          <ac:inkMkLst>
            <pc:docMk/>
            <pc:sldMk cId="0" sldId="297"/>
            <ac:inkMk id="58" creationId="{8C0CD37A-C284-5598-AF0C-7B7FE440C2F1}"/>
          </ac:inkMkLst>
        </pc:inkChg>
        <pc:inkChg chg="add del">
          <ac:chgData name="شادن القحطاني ID 443200677" userId="2d5f3d4d-8466-4aa1-ac8a-1cb60ed86c20" providerId="ADAL" clId="{B5307379-C689-764C-9B4A-29D44581AD2E}" dt="2023-03-30T00:38:52.581" v="243"/>
          <ac:inkMkLst>
            <pc:docMk/>
            <pc:sldMk cId="0" sldId="297"/>
            <ac:inkMk id="59" creationId="{2BD6E6BA-BF43-B4E6-8289-4F904B8E3B88}"/>
          </ac:inkMkLst>
        </pc:inkChg>
        <pc:inkChg chg="add del">
          <ac:chgData name="شادن القحطاني ID 443200677" userId="2d5f3d4d-8466-4aa1-ac8a-1cb60ed86c20" providerId="ADAL" clId="{B5307379-C689-764C-9B4A-29D44581AD2E}" dt="2023-03-30T00:38:52.581" v="243"/>
          <ac:inkMkLst>
            <pc:docMk/>
            <pc:sldMk cId="0" sldId="297"/>
            <ac:inkMk id="60" creationId="{22B3F914-B010-3B00-E69C-387656F407B2}"/>
          </ac:inkMkLst>
        </pc:inkChg>
        <pc:inkChg chg="add del">
          <ac:chgData name="شادن القحطاني ID 443200677" userId="2d5f3d4d-8466-4aa1-ac8a-1cb60ed86c20" providerId="ADAL" clId="{B5307379-C689-764C-9B4A-29D44581AD2E}" dt="2023-03-30T00:38:52.581" v="243"/>
          <ac:inkMkLst>
            <pc:docMk/>
            <pc:sldMk cId="0" sldId="297"/>
            <ac:inkMk id="61" creationId="{280ACFAE-CBD7-021E-6344-F0256A141CD1}"/>
          </ac:inkMkLst>
        </pc:inkChg>
        <pc:inkChg chg="add del">
          <ac:chgData name="شادن القحطاني ID 443200677" userId="2d5f3d4d-8466-4aa1-ac8a-1cb60ed86c20" providerId="ADAL" clId="{B5307379-C689-764C-9B4A-29D44581AD2E}" dt="2023-03-30T00:38:52.581" v="243"/>
          <ac:inkMkLst>
            <pc:docMk/>
            <pc:sldMk cId="0" sldId="297"/>
            <ac:inkMk id="62" creationId="{8FD04154-6170-C588-51F8-97A0D4E18035}"/>
          </ac:inkMkLst>
        </pc:inkChg>
        <pc:inkChg chg="add mod reco">
          <ac:chgData name="شادن القحطاني ID 443200677" userId="2d5f3d4d-8466-4aa1-ac8a-1cb60ed86c20" providerId="ADAL" clId="{B5307379-C689-764C-9B4A-29D44581AD2E}" dt="2023-03-30T15:59:49.799" v="1544" actId="26743"/>
          <ac:inkMkLst>
            <pc:docMk/>
            <pc:sldMk cId="0" sldId="297"/>
            <ac:inkMk id="63" creationId="{01D7D8C8-631F-6A0B-1C2C-3CEECC1F35F1}"/>
          </ac:inkMkLst>
        </pc:inkChg>
        <pc:inkChg chg="add del">
          <ac:chgData name="شادن القحطاني ID 443200677" userId="2d5f3d4d-8466-4aa1-ac8a-1cb60ed86c20" providerId="ADAL" clId="{B5307379-C689-764C-9B4A-29D44581AD2E}" dt="2023-03-30T00:39:18.259" v="257"/>
          <ac:inkMkLst>
            <pc:docMk/>
            <pc:sldMk cId="0" sldId="297"/>
            <ac:inkMk id="24576" creationId="{E71A7616-CAD1-E955-ABB9-C6BB20B42757}"/>
          </ac:inkMkLst>
        </pc:inkChg>
        <pc:inkChg chg="add del">
          <ac:chgData name="شادن القحطاني ID 443200677" userId="2d5f3d4d-8466-4aa1-ac8a-1cb60ed86c20" providerId="ADAL" clId="{B5307379-C689-764C-9B4A-29D44581AD2E}" dt="2023-03-30T00:39:18.259" v="257"/>
          <ac:inkMkLst>
            <pc:docMk/>
            <pc:sldMk cId="0" sldId="297"/>
            <ac:inkMk id="24577" creationId="{F010FDA9-0CF4-2137-5402-A52E1CAC485B}"/>
          </ac:inkMkLst>
        </pc:inkChg>
        <pc:inkChg chg="add del">
          <ac:chgData name="شادن القحطاني ID 443200677" userId="2d5f3d4d-8466-4aa1-ac8a-1cb60ed86c20" providerId="ADAL" clId="{B5307379-C689-764C-9B4A-29D44581AD2E}" dt="2023-03-30T00:39:18.259" v="257"/>
          <ac:inkMkLst>
            <pc:docMk/>
            <pc:sldMk cId="0" sldId="297"/>
            <ac:inkMk id="24578" creationId="{06D16FB8-4D9A-3770-FA9F-2E35B3FBC970}"/>
          </ac:inkMkLst>
        </pc:inkChg>
        <pc:inkChg chg="add del">
          <ac:chgData name="شادن القحطاني ID 443200677" userId="2d5f3d4d-8466-4aa1-ac8a-1cb60ed86c20" providerId="ADAL" clId="{B5307379-C689-764C-9B4A-29D44581AD2E}" dt="2023-03-30T00:39:18.259" v="257"/>
          <ac:inkMkLst>
            <pc:docMk/>
            <pc:sldMk cId="0" sldId="297"/>
            <ac:inkMk id="24579" creationId="{414411AA-6E50-9A11-1E8D-7525EEB3E7C0}"/>
          </ac:inkMkLst>
        </pc:inkChg>
        <pc:inkChg chg="add del">
          <ac:chgData name="شادن القحطاني ID 443200677" userId="2d5f3d4d-8466-4aa1-ac8a-1cb60ed86c20" providerId="ADAL" clId="{B5307379-C689-764C-9B4A-29D44581AD2E}" dt="2023-03-30T00:39:18.259" v="257"/>
          <ac:inkMkLst>
            <pc:docMk/>
            <pc:sldMk cId="0" sldId="297"/>
            <ac:inkMk id="24580" creationId="{F64D82E3-0277-6B21-B9C4-92F9EE68809C}"/>
          </ac:inkMkLst>
        </pc:inkChg>
        <pc:inkChg chg="add del">
          <ac:chgData name="شادن القحطاني ID 443200677" userId="2d5f3d4d-8466-4aa1-ac8a-1cb60ed86c20" providerId="ADAL" clId="{B5307379-C689-764C-9B4A-29D44581AD2E}" dt="2023-03-30T00:39:18.259" v="257"/>
          <ac:inkMkLst>
            <pc:docMk/>
            <pc:sldMk cId="0" sldId="297"/>
            <ac:inkMk id="24581" creationId="{DA5F29A3-C4F1-7900-7840-33B400A4C8E5}"/>
          </ac:inkMkLst>
        </pc:inkChg>
        <pc:inkChg chg="add del">
          <ac:chgData name="شادن القحطاني ID 443200677" userId="2d5f3d4d-8466-4aa1-ac8a-1cb60ed86c20" providerId="ADAL" clId="{B5307379-C689-764C-9B4A-29D44581AD2E}" dt="2023-03-30T00:39:18.259" v="257"/>
          <ac:inkMkLst>
            <pc:docMk/>
            <pc:sldMk cId="0" sldId="297"/>
            <ac:inkMk id="24582" creationId="{96A8E730-7766-2AC7-63E2-0A8C0732CDCE}"/>
          </ac:inkMkLst>
        </pc:inkChg>
        <pc:inkChg chg="add del">
          <ac:chgData name="شادن القحطاني ID 443200677" userId="2d5f3d4d-8466-4aa1-ac8a-1cb60ed86c20" providerId="ADAL" clId="{B5307379-C689-764C-9B4A-29D44581AD2E}" dt="2023-03-30T00:39:18.259" v="257"/>
          <ac:inkMkLst>
            <pc:docMk/>
            <pc:sldMk cId="0" sldId="297"/>
            <ac:inkMk id="24583" creationId="{FE38F9F2-237A-A905-C613-309216252EAC}"/>
          </ac:inkMkLst>
        </pc:inkChg>
        <pc:inkChg chg="add del">
          <ac:chgData name="شادن القحطاني ID 443200677" userId="2d5f3d4d-8466-4aa1-ac8a-1cb60ed86c20" providerId="ADAL" clId="{B5307379-C689-764C-9B4A-29D44581AD2E}" dt="2023-03-30T00:39:18.259" v="257"/>
          <ac:inkMkLst>
            <pc:docMk/>
            <pc:sldMk cId="0" sldId="297"/>
            <ac:inkMk id="24584" creationId="{19BA5C37-6D7F-A2B1-2B6A-C5E152253E06}"/>
          </ac:inkMkLst>
        </pc:inkChg>
        <pc:inkChg chg="add del">
          <ac:chgData name="شادن القحطاني ID 443200677" userId="2d5f3d4d-8466-4aa1-ac8a-1cb60ed86c20" providerId="ADAL" clId="{B5307379-C689-764C-9B4A-29D44581AD2E}" dt="2023-03-30T00:39:18.259" v="257"/>
          <ac:inkMkLst>
            <pc:docMk/>
            <pc:sldMk cId="0" sldId="297"/>
            <ac:inkMk id="24585" creationId="{606BB6D9-5EF7-D7D4-CEB0-E93802122866}"/>
          </ac:inkMkLst>
        </pc:inkChg>
        <pc:inkChg chg="add del">
          <ac:chgData name="شادن القحطاني ID 443200677" userId="2d5f3d4d-8466-4aa1-ac8a-1cb60ed86c20" providerId="ADAL" clId="{B5307379-C689-764C-9B4A-29D44581AD2E}" dt="2023-03-30T00:39:18.259" v="257"/>
          <ac:inkMkLst>
            <pc:docMk/>
            <pc:sldMk cId="0" sldId="297"/>
            <ac:inkMk id="24586" creationId="{B2AA3965-604E-097E-4F94-463ABD5B2FBC}"/>
          </ac:inkMkLst>
        </pc:inkChg>
        <pc:inkChg chg="add del">
          <ac:chgData name="شادن القحطاني ID 443200677" userId="2d5f3d4d-8466-4aa1-ac8a-1cb60ed86c20" providerId="ADAL" clId="{B5307379-C689-764C-9B4A-29D44581AD2E}" dt="2023-03-30T00:39:18.259" v="257"/>
          <ac:inkMkLst>
            <pc:docMk/>
            <pc:sldMk cId="0" sldId="297"/>
            <ac:inkMk id="24587" creationId="{36CFC9A8-7F4A-E086-1230-8906830974AF}"/>
          </ac:inkMkLst>
        </pc:inkChg>
        <pc:inkChg chg="add del">
          <ac:chgData name="شادن القحطاني ID 443200677" userId="2d5f3d4d-8466-4aa1-ac8a-1cb60ed86c20" providerId="ADAL" clId="{B5307379-C689-764C-9B4A-29D44581AD2E}" dt="2023-03-30T00:39:18.259" v="257"/>
          <ac:inkMkLst>
            <pc:docMk/>
            <pc:sldMk cId="0" sldId="297"/>
            <ac:inkMk id="24588" creationId="{1A428EFF-4D03-7E8E-B66C-62801AB17F74}"/>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589" creationId="{1FE912A1-9DF6-07FA-16BF-E6CBD2CCF25A}"/>
          </ac:inkMkLst>
        </pc:inkChg>
        <pc:inkChg chg="add del">
          <ac:chgData name="شادن القحطاني ID 443200677" userId="2d5f3d4d-8466-4aa1-ac8a-1cb60ed86c20" providerId="ADAL" clId="{B5307379-C689-764C-9B4A-29D44581AD2E}" dt="2023-03-30T00:39:24.023" v="262"/>
          <ac:inkMkLst>
            <pc:docMk/>
            <pc:sldMk cId="0" sldId="297"/>
            <ac:inkMk id="24590" creationId="{CA7FA40F-39FA-3E4F-4630-3EF0830BE394}"/>
          </ac:inkMkLst>
        </pc:inkChg>
        <pc:inkChg chg="add del">
          <ac:chgData name="شادن القحطاني ID 443200677" userId="2d5f3d4d-8466-4aa1-ac8a-1cb60ed86c20" providerId="ADAL" clId="{B5307379-C689-764C-9B4A-29D44581AD2E}" dt="2023-03-30T00:39:24.023" v="262"/>
          <ac:inkMkLst>
            <pc:docMk/>
            <pc:sldMk cId="0" sldId="297"/>
            <ac:inkMk id="24591" creationId="{8CCEBA6E-A725-73D9-20D8-D3A31C7CA046}"/>
          </ac:inkMkLst>
        </pc:inkChg>
        <pc:inkChg chg="add del">
          <ac:chgData name="شادن القحطاني ID 443200677" userId="2d5f3d4d-8466-4aa1-ac8a-1cb60ed86c20" providerId="ADAL" clId="{B5307379-C689-764C-9B4A-29D44581AD2E}" dt="2023-03-30T00:39:24.023" v="262"/>
          <ac:inkMkLst>
            <pc:docMk/>
            <pc:sldMk cId="0" sldId="297"/>
            <ac:inkMk id="24592" creationId="{3E65449C-EAC7-43A1-C955-F67DC20B865C}"/>
          </ac:inkMkLst>
        </pc:inkChg>
        <pc:inkChg chg="add del">
          <ac:chgData name="شادن القحطاني ID 443200677" userId="2d5f3d4d-8466-4aa1-ac8a-1cb60ed86c20" providerId="ADAL" clId="{B5307379-C689-764C-9B4A-29D44581AD2E}" dt="2023-03-30T00:39:24.023" v="262"/>
          <ac:inkMkLst>
            <pc:docMk/>
            <pc:sldMk cId="0" sldId="297"/>
            <ac:inkMk id="24593" creationId="{EF1AD99B-AAB6-7AB1-CB92-2B771673BDE0}"/>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594" creationId="{583C482C-47CF-8552-06F8-F5A566F00F51}"/>
          </ac:inkMkLst>
        </pc:inkChg>
        <pc:inkChg chg="add del">
          <ac:chgData name="شادن القحطاني ID 443200677" userId="2d5f3d4d-8466-4aa1-ac8a-1cb60ed86c20" providerId="ADAL" clId="{B5307379-C689-764C-9B4A-29D44581AD2E}" dt="2023-03-30T00:40:06.009" v="267"/>
          <ac:inkMkLst>
            <pc:docMk/>
            <pc:sldMk cId="0" sldId="297"/>
            <ac:inkMk id="24595" creationId="{C30B5458-555C-591C-9680-721F60BBC772}"/>
          </ac:inkMkLst>
        </pc:inkChg>
        <pc:inkChg chg="add del">
          <ac:chgData name="شادن القحطاني ID 443200677" userId="2d5f3d4d-8466-4aa1-ac8a-1cb60ed86c20" providerId="ADAL" clId="{B5307379-C689-764C-9B4A-29D44581AD2E}" dt="2023-03-30T00:40:06.009" v="267"/>
          <ac:inkMkLst>
            <pc:docMk/>
            <pc:sldMk cId="0" sldId="297"/>
            <ac:inkMk id="24596" creationId="{1D7F51EB-2959-A78F-3B6D-310F463C86AE}"/>
          </ac:inkMkLst>
        </pc:inkChg>
        <pc:inkChg chg="add del">
          <ac:chgData name="شادن القحطاني ID 443200677" userId="2d5f3d4d-8466-4aa1-ac8a-1cb60ed86c20" providerId="ADAL" clId="{B5307379-C689-764C-9B4A-29D44581AD2E}" dt="2023-03-30T00:40:06.009" v="267"/>
          <ac:inkMkLst>
            <pc:docMk/>
            <pc:sldMk cId="0" sldId="297"/>
            <ac:inkMk id="24597" creationId="{3EF92898-5602-C1AD-E622-7BF27175AE87}"/>
          </ac:inkMkLst>
        </pc:inkChg>
        <pc:inkChg chg="add del">
          <ac:chgData name="شادن القحطاني ID 443200677" userId="2d5f3d4d-8466-4aa1-ac8a-1cb60ed86c20" providerId="ADAL" clId="{B5307379-C689-764C-9B4A-29D44581AD2E}" dt="2023-03-30T00:40:06.009" v="267"/>
          <ac:inkMkLst>
            <pc:docMk/>
            <pc:sldMk cId="0" sldId="297"/>
            <ac:inkMk id="24598" creationId="{EB8B6FE6-B8DC-A1AC-579A-6451E69BBA99}"/>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00" creationId="{5D4ED78D-12D4-1BC7-8A71-FAF72073BD99}"/>
          </ac:inkMkLst>
        </pc:inkChg>
        <pc:inkChg chg="add del">
          <ac:chgData name="شادن القحطاني ID 443200677" userId="2d5f3d4d-8466-4aa1-ac8a-1cb60ed86c20" providerId="ADAL" clId="{B5307379-C689-764C-9B4A-29D44581AD2E}" dt="2023-03-30T00:40:09.660" v="270"/>
          <ac:inkMkLst>
            <pc:docMk/>
            <pc:sldMk cId="0" sldId="297"/>
            <ac:inkMk id="24601" creationId="{B71ABCCD-008D-87B1-CB76-DD3A8976C38D}"/>
          </ac:inkMkLst>
        </pc:inkChg>
        <pc:inkChg chg="add del">
          <ac:chgData name="شادن القحطاني ID 443200677" userId="2d5f3d4d-8466-4aa1-ac8a-1cb60ed86c20" providerId="ADAL" clId="{B5307379-C689-764C-9B4A-29D44581AD2E}" dt="2023-03-30T00:40:09.660" v="270"/>
          <ac:inkMkLst>
            <pc:docMk/>
            <pc:sldMk cId="0" sldId="297"/>
            <ac:inkMk id="24602" creationId="{09EBCF15-2874-591A-DA2A-A6A4257BB001}"/>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03" creationId="{3F7F28C7-44A2-DE84-A4C1-D18FBFA09FDE}"/>
          </ac:inkMkLst>
        </pc:inkChg>
        <pc:inkChg chg="add del">
          <ac:chgData name="شادن القحطاني ID 443200677" userId="2d5f3d4d-8466-4aa1-ac8a-1cb60ed86c20" providerId="ADAL" clId="{B5307379-C689-764C-9B4A-29D44581AD2E}" dt="2023-03-30T00:40:11.705" v="275"/>
          <ac:inkMkLst>
            <pc:docMk/>
            <pc:sldMk cId="0" sldId="297"/>
            <ac:inkMk id="24604" creationId="{AED16B01-C7AC-2E48-6232-A14CBE54F376}"/>
          </ac:inkMkLst>
        </pc:inkChg>
        <pc:inkChg chg="add del">
          <ac:chgData name="شادن القحطاني ID 443200677" userId="2d5f3d4d-8466-4aa1-ac8a-1cb60ed86c20" providerId="ADAL" clId="{B5307379-C689-764C-9B4A-29D44581AD2E}" dt="2023-03-30T00:40:11.705" v="275"/>
          <ac:inkMkLst>
            <pc:docMk/>
            <pc:sldMk cId="0" sldId="297"/>
            <ac:inkMk id="24605" creationId="{E4D030D6-7E35-071E-743E-59E14649061E}"/>
          </ac:inkMkLst>
        </pc:inkChg>
        <pc:inkChg chg="add del">
          <ac:chgData name="شادن القحطاني ID 443200677" userId="2d5f3d4d-8466-4aa1-ac8a-1cb60ed86c20" providerId="ADAL" clId="{B5307379-C689-764C-9B4A-29D44581AD2E}" dt="2023-03-30T00:40:11.705" v="275"/>
          <ac:inkMkLst>
            <pc:docMk/>
            <pc:sldMk cId="0" sldId="297"/>
            <ac:inkMk id="24606" creationId="{93303DC3-1218-0A99-3470-AA3A3D13FE6F}"/>
          </ac:inkMkLst>
        </pc:inkChg>
        <pc:inkChg chg="add del">
          <ac:chgData name="شادن القحطاني ID 443200677" userId="2d5f3d4d-8466-4aa1-ac8a-1cb60ed86c20" providerId="ADAL" clId="{B5307379-C689-764C-9B4A-29D44581AD2E}" dt="2023-03-30T00:40:11.705" v="275"/>
          <ac:inkMkLst>
            <pc:docMk/>
            <pc:sldMk cId="0" sldId="297"/>
            <ac:inkMk id="24607" creationId="{93CA30FA-A74B-9CF1-A3DB-FDDD72E3885F}"/>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08" creationId="{19A1ED1F-D402-8101-6404-11720FE24C71}"/>
          </ac:inkMkLst>
        </pc:inkChg>
        <pc:inkChg chg="add del">
          <ac:chgData name="شادن القحطاني ID 443200677" userId="2d5f3d4d-8466-4aa1-ac8a-1cb60ed86c20" providerId="ADAL" clId="{B5307379-C689-764C-9B4A-29D44581AD2E}" dt="2023-03-30T00:41:19.515" v="280"/>
          <ac:inkMkLst>
            <pc:docMk/>
            <pc:sldMk cId="0" sldId="297"/>
            <ac:inkMk id="24609" creationId="{F8783640-0413-5EFF-4389-36F95B690F52}"/>
          </ac:inkMkLst>
        </pc:inkChg>
        <pc:inkChg chg="add del">
          <ac:chgData name="شادن القحطاني ID 443200677" userId="2d5f3d4d-8466-4aa1-ac8a-1cb60ed86c20" providerId="ADAL" clId="{B5307379-C689-764C-9B4A-29D44581AD2E}" dt="2023-03-30T00:41:19.515" v="280"/>
          <ac:inkMkLst>
            <pc:docMk/>
            <pc:sldMk cId="0" sldId="297"/>
            <ac:inkMk id="24610" creationId="{536434A0-28F0-DDE6-1E2A-735DBE75DADD}"/>
          </ac:inkMkLst>
        </pc:inkChg>
        <pc:inkChg chg="add del">
          <ac:chgData name="شادن القحطاني ID 443200677" userId="2d5f3d4d-8466-4aa1-ac8a-1cb60ed86c20" providerId="ADAL" clId="{B5307379-C689-764C-9B4A-29D44581AD2E}" dt="2023-03-30T00:41:19.515" v="280"/>
          <ac:inkMkLst>
            <pc:docMk/>
            <pc:sldMk cId="0" sldId="297"/>
            <ac:inkMk id="24611" creationId="{6F6AB8D1-53CA-02E9-1961-61C7145C4EAC}"/>
          </ac:inkMkLst>
        </pc:inkChg>
        <pc:inkChg chg="add del">
          <ac:chgData name="شادن القحطاني ID 443200677" userId="2d5f3d4d-8466-4aa1-ac8a-1cb60ed86c20" providerId="ADAL" clId="{B5307379-C689-764C-9B4A-29D44581AD2E}" dt="2023-03-30T00:41:19.515" v="280"/>
          <ac:inkMkLst>
            <pc:docMk/>
            <pc:sldMk cId="0" sldId="297"/>
            <ac:inkMk id="24612" creationId="{0FFAEACD-D6F3-037C-1515-CCF8761EFC1B}"/>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13" creationId="{2F6E160A-7EE3-3C55-E01A-CD1A061CD966}"/>
          </ac:inkMkLst>
        </pc:inkChg>
        <pc:inkChg chg="add mod">
          <ac:chgData name="شادن القحطاني ID 443200677" userId="2d5f3d4d-8466-4aa1-ac8a-1cb60ed86c20" providerId="ADAL" clId="{B5307379-C689-764C-9B4A-29D44581AD2E}" dt="2023-03-30T15:59:49.799" v="1544" actId="26743"/>
          <ac:inkMkLst>
            <pc:docMk/>
            <pc:sldMk cId="0" sldId="297"/>
            <ac:inkMk id="24614" creationId="{C472768F-DEE0-75A0-145E-75DCEEC14663}"/>
          </ac:inkMkLst>
        </pc:inkChg>
        <pc:inkChg chg="add del">
          <ac:chgData name="شادن القحطاني ID 443200677" userId="2d5f3d4d-8466-4aa1-ac8a-1cb60ed86c20" providerId="ADAL" clId="{B5307379-C689-764C-9B4A-29D44581AD2E}" dt="2023-03-30T00:41:23.094" v="284"/>
          <ac:inkMkLst>
            <pc:docMk/>
            <pc:sldMk cId="0" sldId="297"/>
            <ac:inkMk id="24615" creationId="{EC4BC1E4-BDEA-EA24-C341-8BA3CB24E7D8}"/>
          </ac:inkMkLst>
        </pc:inkChg>
        <pc:inkChg chg="add del">
          <ac:chgData name="شادن القحطاني ID 443200677" userId="2d5f3d4d-8466-4aa1-ac8a-1cb60ed86c20" providerId="ADAL" clId="{B5307379-C689-764C-9B4A-29D44581AD2E}" dt="2023-03-30T00:41:23.094" v="284"/>
          <ac:inkMkLst>
            <pc:docMk/>
            <pc:sldMk cId="0" sldId="297"/>
            <ac:inkMk id="24616" creationId="{A0DEECB3-EB74-65A5-FC15-67F9D8B8BA11}"/>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17" creationId="{B19F1862-B0E2-38A2-B3CB-5C8AC735B713}"/>
          </ac:inkMkLst>
        </pc:inkChg>
        <pc:inkChg chg="add mod">
          <ac:chgData name="شادن القحطاني ID 443200677" userId="2d5f3d4d-8466-4aa1-ac8a-1cb60ed86c20" providerId="ADAL" clId="{B5307379-C689-764C-9B4A-29D44581AD2E}" dt="2023-03-30T15:59:49.799" v="1544" actId="26743"/>
          <ac:inkMkLst>
            <pc:docMk/>
            <pc:sldMk cId="0" sldId="297"/>
            <ac:inkMk id="24618" creationId="{DAB5CB27-25C6-8441-96F9-9D3A0153CA76}"/>
          </ac:inkMkLst>
        </pc:inkChg>
        <pc:inkChg chg="add del">
          <ac:chgData name="شادن القحطاني ID 443200677" userId="2d5f3d4d-8466-4aa1-ac8a-1cb60ed86c20" providerId="ADAL" clId="{B5307379-C689-764C-9B4A-29D44581AD2E}" dt="2023-03-30T00:41:36.665" v="293"/>
          <ac:inkMkLst>
            <pc:docMk/>
            <pc:sldMk cId="0" sldId="297"/>
            <ac:inkMk id="24619" creationId="{06C6DDBD-D686-3E8D-C0AC-ED242BF91396}"/>
          </ac:inkMkLst>
        </pc:inkChg>
        <pc:inkChg chg="add del">
          <ac:chgData name="شادن القحطاني ID 443200677" userId="2d5f3d4d-8466-4aa1-ac8a-1cb60ed86c20" providerId="ADAL" clId="{B5307379-C689-764C-9B4A-29D44581AD2E}" dt="2023-03-30T00:41:36.665" v="293"/>
          <ac:inkMkLst>
            <pc:docMk/>
            <pc:sldMk cId="0" sldId="297"/>
            <ac:inkMk id="24620" creationId="{47402956-3925-977C-7E3E-0B6C426D24D1}"/>
          </ac:inkMkLst>
        </pc:inkChg>
        <pc:inkChg chg="add del">
          <ac:chgData name="شادن القحطاني ID 443200677" userId="2d5f3d4d-8466-4aa1-ac8a-1cb60ed86c20" providerId="ADAL" clId="{B5307379-C689-764C-9B4A-29D44581AD2E}" dt="2023-03-30T00:41:36.665" v="293"/>
          <ac:inkMkLst>
            <pc:docMk/>
            <pc:sldMk cId="0" sldId="297"/>
            <ac:inkMk id="24621" creationId="{8FCB4A2C-BE26-A7C6-CF9B-63D68D96957D}"/>
          </ac:inkMkLst>
        </pc:inkChg>
        <pc:inkChg chg="add del">
          <ac:chgData name="شادن القحطاني ID 443200677" userId="2d5f3d4d-8466-4aa1-ac8a-1cb60ed86c20" providerId="ADAL" clId="{B5307379-C689-764C-9B4A-29D44581AD2E}" dt="2023-03-30T00:41:36.665" v="293"/>
          <ac:inkMkLst>
            <pc:docMk/>
            <pc:sldMk cId="0" sldId="297"/>
            <ac:inkMk id="24622" creationId="{17AA08F6-EF75-613B-F078-B552C2726923}"/>
          </ac:inkMkLst>
        </pc:inkChg>
        <pc:inkChg chg="add del">
          <ac:chgData name="شادن القحطاني ID 443200677" userId="2d5f3d4d-8466-4aa1-ac8a-1cb60ed86c20" providerId="ADAL" clId="{B5307379-C689-764C-9B4A-29D44581AD2E}" dt="2023-03-30T00:41:36.665" v="293"/>
          <ac:inkMkLst>
            <pc:docMk/>
            <pc:sldMk cId="0" sldId="297"/>
            <ac:inkMk id="24623" creationId="{3144B53A-D5DA-12AB-96C3-DFE01107E6ED}"/>
          </ac:inkMkLst>
        </pc:inkChg>
        <pc:inkChg chg="add del">
          <ac:chgData name="شادن القحطاني ID 443200677" userId="2d5f3d4d-8466-4aa1-ac8a-1cb60ed86c20" providerId="ADAL" clId="{B5307379-C689-764C-9B4A-29D44581AD2E}" dt="2023-03-30T00:41:36.665" v="293"/>
          <ac:inkMkLst>
            <pc:docMk/>
            <pc:sldMk cId="0" sldId="297"/>
            <ac:inkMk id="24624" creationId="{2C534ACE-3394-49B6-0F85-620514576CFE}"/>
          </ac:inkMkLst>
        </pc:inkChg>
        <pc:inkChg chg="add del">
          <ac:chgData name="شادن القحطاني ID 443200677" userId="2d5f3d4d-8466-4aa1-ac8a-1cb60ed86c20" providerId="ADAL" clId="{B5307379-C689-764C-9B4A-29D44581AD2E}" dt="2023-03-30T00:41:36.665" v="293"/>
          <ac:inkMkLst>
            <pc:docMk/>
            <pc:sldMk cId="0" sldId="297"/>
            <ac:inkMk id="24625" creationId="{7DFC1E8D-500E-E268-CCAB-1D54ABB3C04E}"/>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26" creationId="{EAEB12EF-9241-656B-8B46-30DF635D8864}"/>
          </ac:inkMkLst>
        </pc:inkChg>
        <pc:inkChg chg="add del">
          <ac:chgData name="شادن القحطاني ID 443200677" userId="2d5f3d4d-8466-4aa1-ac8a-1cb60ed86c20" providerId="ADAL" clId="{B5307379-C689-764C-9B4A-29D44581AD2E}" dt="2023-03-30T00:41:42.808" v="308"/>
          <ac:inkMkLst>
            <pc:docMk/>
            <pc:sldMk cId="0" sldId="297"/>
            <ac:inkMk id="24627" creationId="{BE7B0951-F330-4D0E-8FC7-6D4B9F6CAE73}"/>
          </ac:inkMkLst>
        </pc:inkChg>
        <pc:inkChg chg="add del">
          <ac:chgData name="شادن القحطاني ID 443200677" userId="2d5f3d4d-8466-4aa1-ac8a-1cb60ed86c20" providerId="ADAL" clId="{B5307379-C689-764C-9B4A-29D44581AD2E}" dt="2023-03-30T00:41:42.808" v="308"/>
          <ac:inkMkLst>
            <pc:docMk/>
            <pc:sldMk cId="0" sldId="297"/>
            <ac:inkMk id="24628" creationId="{7F986EDE-4B38-1CBB-C989-D8E0AF079731}"/>
          </ac:inkMkLst>
        </pc:inkChg>
        <pc:inkChg chg="add del">
          <ac:chgData name="شادن القحطاني ID 443200677" userId="2d5f3d4d-8466-4aa1-ac8a-1cb60ed86c20" providerId="ADAL" clId="{B5307379-C689-764C-9B4A-29D44581AD2E}" dt="2023-03-30T00:41:42.808" v="308"/>
          <ac:inkMkLst>
            <pc:docMk/>
            <pc:sldMk cId="0" sldId="297"/>
            <ac:inkMk id="24629" creationId="{4F7280FE-722F-2518-F5F8-FF4001981EAE}"/>
          </ac:inkMkLst>
        </pc:inkChg>
        <pc:inkChg chg="add del">
          <ac:chgData name="شادن القحطاني ID 443200677" userId="2d5f3d4d-8466-4aa1-ac8a-1cb60ed86c20" providerId="ADAL" clId="{B5307379-C689-764C-9B4A-29D44581AD2E}" dt="2023-03-30T00:41:42.808" v="308"/>
          <ac:inkMkLst>
            <pc:docMk/>
            <pc:sldMk cId="0" sldId="297"/>
            <ac:inkMk id="24630" creationId="{B4EA8CE1-66D5-36AA-A98E-E1472FB6B514}"/>
          </ac:inkMkLst>
        </pc:inkChg>
        <pc:inkChg chg="add del">
          <ac:chgData name="شادن القحطاني ID 443200677" userId="2d5f3d4d-8466-4aa1-ac8a-1cb60ed86c20" providerId="ADAL" clId="{B5307379-C689-764C-9B4A-29D44581AD2E}" dt="2023-03-30T00:41:42.808" v="308"/>
          <ac:inkMkLst>
            <pc:docMk/>
            <pc:sldMk cId="0" sldId="297"/>
            <ac:inkMk id="24631" creationId="{1D9133AA-1377-93CA-79FC-FE5022E76D6D}"/>
          </ac:inkMkLst>
        </pc:inkChg>
        <pc:inkChg chg="add del">
          <ac:chgData name="شادن القحطاني ID 443200677" userId="2d5f3d4d-8466-4aa1-ac8a-1cb60ed86c20" providerId="ADAL" clId="{B5307379-C689-764C-9B4A-29D44581AD2E}" dt="2023-03-30T00:41:42.808" v="308"/>
          <ac:inkMkLst>
            <pc:docMk/>
            <pc:sldMk cId="0" sldId="297"/>
            <ac:inkMk id="24632" creationId="{82F271FE-7D36-6125-66CB-B05695631B15}"/>
          </ac:inkMkLst>
        </pc:inkChg>
        <pc:inkChg chg="add del">
          <ac:chgData name="شادن القحطاني ID 443200677" userId="2d5f3d4d-8466-4aa1-ac8a-1cb60ed86c20" providerId="ADAL" clId="{B5307379-C689-764C-9B4A-29D44581AD2E}" dt="2023-03-30T00:41:42.808" v="308"/>
          <ac:inkMkLst>
            <pc:docMk/>
            <pc:sldMk cId="0" sldId="297"/>
            <ac:inkMk id="24633" creationId="{51272503-8A10-79A5-3B30-E5B6D939A24A}"/>
          </ac:inkMkLst>
        </pc:inkChg>
        <pc:inkChg chg="add del">
          <ac:chgData name="شادن القحطاني ID 443200677" userId="2d5f3d4d-8466-4aa1-ac8a-1cb60ed86c20" providerId="ADAL" clId="{B5307379-C689-764C-9B4A-29D44581AD2E}" dt="2023-03-30T00:41:42.808" v="308"/>
          <ac:inkMkLst>
            <pc:docMk/>
            <pc:sldMk cId="0" sldId="297"/>
            <ac:inkMk id="24634" creationId="{B516AFF0-04A9-E36F-1D4E-8CC08543CA1B}"/>
          </ac:inkMkLst>
        </pc:inkChg>
        <pc:inkChg chg="add del">
          <ac:chgData name="شادن القحطاني ID 443200677" userId="2d5f3d4d-8466-4aa1-ac8a-1cb60ed86c20" providerId="ADAL" clId="{B5307379-C689-764C-9B4A-29D44581AD2E}" dt="2023-03-30T00:41:42.808" v="308"/>
          <ac:inkMkLst>
            <pc:docMk/>
            <pc:sldMk cId="0" sldId="297"/>
            <ac:inkMk id="24635" creationId="{EF04D8AF-B343-231C-EA97-B742DD8903FF}"/>
          </ac:inkMkLst>
        </pc:inkChg>
        <pc:inkChg chg="add del">
          <ac:chgData name="شادن القحطاني ID 443200677" userId="2d5f3d4d-8466-4aa1-ac8a-1cb60ed86c20" providerId="ADAL" clId="{B5307379-C689-764C-9B4A-29D44581AD2E}" dt="2023-03-30T00:41:42.808" v="308"/>
          <ac:inkMkLst>
            <pc:docMk/>
            <pc:sldMk cId="0" sldId="297"/>
            <ac:inkMk id="24636" creationId="{04F1BB7F-D936-C2F7-0D41-17282367CD25}"/>
          </ac:inkMkLst>
        </pc:inkChg>
        <pc:inkChg chg="add del">
          <ac:chgData name="شادن القحطاني ID 443200677" userId="2d5f3d4d-8466-4aa1-ac8a-1cb60ed86c20" providerId="ADAL" clId="{B5307379-C689-764C-9B4A-29D44581AD2E}" dt="2023-03-30T00:41:42.808" v="308"/>
          <ac:inkMkLst>
            <pc:docMk/>
            <pc:sldMk cId="0" sldId="297"/>
            <ac:inkMk id="24637" creationId="{89270C35-2D5E-1A4D-A77F-951A8EEFE22E}"/>
          </ac:inkMkLst>
        </pc:inkChg>
        <pc:inkChg chg="add del">
          <ac:chgData name="شادن القحطاني ID 443200677" userId="2d5f3d4d-8466-4aa1-ac8a-1cb60ed86c20" providerId="ADAL" clId="{B5307379-C689-764C-9B4A-29D44581AD2E}" dt="2023-03-30T00:41:42.808" v="308"/>
          <ac:inkMkLst>
            <pc:docMk/>
            <pc:sldMk cId="0" sldId="297"/>
            <ac:inkMk id="24638" creationId="{01D22FE1-C58C-1701-06F0-C187DED66473}"/>
          </ac:inkMkLst>
        </pc:inkChg>
        <pc:inkChg chg="add del">
          <ac:chgData name="شادن القحطاني ID 443200677" userId="2d5f3d4d-8466-4aa1-ac8a-1cb60ed86c20" providerId="ADAL" clId="{B5307379-C689-764C-9B4A-29D44581AD2E}" dt="2023-03-30T00:41:42.808" v="308"/>
          <ac:inkMkLst>
            <pc:docMk/>
            <pc:sldMk cId="0" sldId="297"/>
            <ac:inkMk id="24639" creationId="{DC11B770-6DB2-E0C5-9C17-1E93D12EE90D}"/>
          </ac:inkMkLst>
        </pc:inkChg>
        <pc:inkChg chg="add del">
          <ac:chgData name="شادن القحطاني ID 443200677" userId="2d5f3d4d-8466-4aa1-ac8a-1cb60ed86c20" providerId="ADAL" clId="{B5307379-C689-764C-9B4A-29D44581AD2E}" dt="2023-03-30T00:41:42.808" v="308"/>
          <ac:inkMkLst>
            <pc:docMk/>
            <pc:sldMk cId="0" sldId="297"/>
            <ac:inkMk id="24640" creationId="{71D960BA-E740-899A-5CFC-6740DE68B238}"/>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41" creationId="{1F2DF843-5706-E465-5882-3F1AAC3951AB}"/>
          </ac:inkMkLst>
        </pc:inkChg>
        <pc:inkChg chg="add del">
          <ac:chgData name="شادن القحطاني ID 443200677" userId="2d5f3d4d-8466-4aa1-ac8a-1cb60ed86c20" providerId="ADAL" clId="{B5307379-C689-764C-9B4A-29D44581AD2E}" dt="2023-03-30T00:41:47.515" v="318"/>
          <ac:inkMkLst>
            <pc:docMk/>
            <pc:sldMk cId="0" sldId="297"/>
            <ac:inkMk id="24642" creationId="{187251A6-6350-6BAA-9069-ECA5DA3B0668}"/>
          </ac:inkMkLst>
        </pc:inkChg>
        <pc:inkChg chg="add del">
          <ac:chgData name="شادن القحطاني ID 443200677" userId="2d5f3d4d-8466-4aa1-ac8a-1cb60ed86c20" providerId="ADAL" clId="{B5307379-C689-764C-9B4A-29D44581AD2E}" dt="2023-03-30T00:41:47.515" v="318"/>
          <ac:inkMkLst>
            <pc:docMk/>
            <pc:sldMk cId="0" sldId="297"/>
            <ac:inkMk id="24643" creationId="{C4F59F2F-870C-563E-01CC-7704C0C044B3}"/>
          </ac:inkMkLst>
        </pc:inkChg>
        <pc:inkChg chg="add del">
          <ac:chgData name="شادن القحطاني ID 443200677" userId="2d5f3d4d-8466-4aa1-ac8a-1cb60ed86c20" providerId="ADAL" clId="{B5307379-C689-764C-9B4A-29D44581AD2E}" dt="2023-03-30T00:41:47.515" v="318"/>
          <ac:inkMkLst>
            <pc:docMk/>
            <pc:sldMk cId="0" sldId="297"/>
            <ac:inkMk id="24644" creationId="{DA0C8CA4-0D48-167F-B332-B62839B4C973}"/>
          </ac:inkMkLst>
        </pc:inkChg>
        <pc:inkChg chg="add del">
          <ac:chgData name="شادن القحطاني ID 443200677" userId="2d5f3d4d-8466-4aa1-ac8a-1cb60ed86c20" providerId="ADAL" clId="{B5307379-C689-764C-9B4A-29D44581AD2E}" dt="2023-03-30T00:41:47.515" v="318"/>
          <ac:inkMkLst>
            <pc:docMk/>
            <pc:sldMk cId="0" sldId="297"/>
            <ac:inkMk id="24645" creationId="{472FC057-E042-3873-4A28-A25BA29E94CF}"/>
          </ac:inkMkLst>
        </pc:inkChg>
        <pc:inkChg chg="add del">
          <ac:chgData name="شادن القحطاني ID 443200677" userId="2d5f3d4d-8466-4aa1-ac8a-1cb60ed86c20" providerId="ADAL" clId="{B5307379-C689-764C-9B4A-29D44581AD2E}" dt="2023-03-30T00:41:47.515" v="318"/>
          <ac:inkMkLst>
            <pc:docMk/>
            <pc:sldMk cId="0" sldId="297"/>
            <ac:inkMk id="24646" creationId="{B273CD05-6082-A5D6-475B-8C98EF736C1E}"/>
          </ac:inkMkLst>
        </pc:inkChg>
        <pc:inkChg chg="add del">
          <ac:chgData name="شادن القحطاني ID 443200677" userId="2d5f3d4d-8466-4aa1-ac8a-1cb60ed86c20" providerId="ADAL" clId="{B5307379-C689-764C-9B4A-29D44581AD2E}" dt="2023-03-30T00:41:47.515" v="318"/>
          <ac:inkMkLst>
            <pc:docMk/>
            <pc:sldMk cId="0" sldId="297"/>
            <ac:inkMk id="24647" creationId="{02B97966-1955-3E24-B72D-057450C5C892}"/>
          </ac:inkMkLst>
        </pc:inkChg>
        <pc:inkChg chg="add del">
          <ac:chgData name="شادن القحطاني ID 443200677" userId="2d5f3d4d-8466-4aa1-ac8a-1cb60ed86c20" providerId="ADAL" clId="{B5307379-C689-764C-9B4A-29D44581AD2E}" dt="2023-03-30T00:41:47.515" v="318"/>
          <ac:inkMkLst>
            <pc:docMk/>
            <pc:sldMk cId="0" sldId="297"/>
            <ac:inkMk id="24648" creationId="{CD4822BE-AFA2-1887-99CB-E50EED600383}"/>
          </ac:inkMkLst>
        </pc:inkChg>
        <pc:inkChg chg="add del">
          <ac:chgData name="شادن القحطاني ID 443200677" userId="2d5f3d4d-8466-4aa1-ac8a-1cb60ed86c20" providerId="ADAL" clId="{B5307379-C689-764C-9B4A-29D44581AD2E}" dt="2023-03-30T00:41:47.515" v="318"/>
          <ac:inkMkLst>
            <pc:docMk/>
            <pc:sldMk cId="0" sldId="297"/>
            <ac:inkMk id="24649" creationId="{7A9F4F39-2952-40D7-3CF9-41B070344221}"/>
          </ac:inkMkLst>
        </pc:inkChg>
        <pc:inkChg chg="add del">
          <ac:chgData name="شادن القحطاني ID 443200677" userId="2d5f3d4d-8466-4aa1-ac8a-1cb60ed86c20" providerId="ADAL" clId="{B5307379-C689-764C-9B4A-29D44581AD2E}" dt="2023-03-30T00:41:47.515" v="318"/>
          <ac:inkMkLst>
            <pc:docMk/>
            <pc:sldMk cId="0" sldId="297"/>
            <ac:inkMk id="24650" creationId="{CEAF5811-22BC-9E29-0FA2-D579BB0D1B6C}"/>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51" creationId="{57D5F264-A255-07E2-5097-ED36F8AF0D79}"/>
          </ac:inkMkLst>
        </pc:inkChg>
        <pc:inkChg chg="add del">
          <ac:chgData name="شادن القحطاني ID 443200677" userId="2d5f3d4d-8466-4aa1-ac8a-1cb60ed86c20" providerId="ADAL" clId="{B5307379-C689-764C-9B4A-29D44581AD2E}" dt="2023-03-30T00:41:51.231" v="324"/>
          <ac:inkMkLst>
            <pc:docMk/>
            <pc:sldMk cId="0" sldId="297"/>
            <ac:inkMk id="24652" creationId="{BA1CAA82-0255-B169-6F98-E1F1A2AD1875}"/>
          </ac:inkMkLst>
        </pc:inkChg>
        <pc:inkChg chg="add del">
          <ac:chgData name="شادن القحطاني ID 443200677" userId="2d5f3d4d-8466-4aa1-ac8a-1cb60ed86c20" providerId="ADAL" clId="{B5307379-C689-764C-9B4A-29D44581AD2E}" dt="2023-03-30T00:41:51.231" v="324"/>
          <ac:inkMkLst>
            <pc:docMk/>
            <pc:sldMk cId="0" sldId="297"/>
            <ac:inkMk id="24653" creationId="{7FCDF244-B799-2C20-6C51-70CAE5FC6EB7}"/>
          </ac:inkMkLst>
        </pc:inkChg>
        <pc:inkChg chg="add del">
          <ac:chgData name="شادن القحطاني ID 443200677" userId="2d5f3d4d-8466-4aa1-ac8a-1cb60ed86c20" providerId="ADAL" clId="{B5307379-C689-764C-9B4A-29D44581AD2E}" dt="2023-03-30T00:41:51.231" v="324"/>
          <ac:inkMkLst>
            <pc:docMk/>
            <pc:sldMk cId="0" sldId="297"/>
            <ac:inkMk id="24654" creationId="{F07C5C5B-9463-FB49-D5B4-66C441FEB28C}"/>
          </ac:inkMkLst>
        </pc:inkChg>
        <pc:inkChg chg="add del">
          <ac:chgData name="شادن القحطاني ID 443200677" userId="2d5f3d4d-8466-4aa1-ac8a-1cb60ed86c20" providerId="ADAL" clId="{B5307379-C689-764C-9B4A-29D44581AD2E}" dt="2023-03-30T00:41:51.231" v="324"/>
          <ac:inkMkLst>
            <pc:docMk/>
            <pc:sldMk cId="0" sldId="297"/>
            <ac:inkMk id="24655" creationId="{7FBE39F0-CEEE-A2E5-9AE3-F2CF48EEC47E}"/>
          </ac:inkMkLst>
        </pc:inkChg>
        <pc:inkChg chg="add del">
          <ac:chgData name="شادن القحطاني ID 443200677" userId="2d5f3d4d-8466-4aa1-ac8a-1cb60ed86c20" providerId="ADAL" clId="{B5307379-C689-764C-9B4A-29D44581AD2E}" dt="2023-03-30T00:41:51.231" v="324"/>
          <ac:inkMkLst>
            <pc:docMk/>
            <pc:sldMk cId="0" sldId="297"/>
            <ac:inkMk id="24656" creationId="{51688D90-332C-4815-5240-76B605ED72B4}"/>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57" creationId="{AC6753D4-72E9-3DEC-7ABD-7BFCD8CF8063}"/>
          </ac:inkMkLst>
        </pc:inkChg>
        <pc:inkChg chg="add del">
          <ac:chgData name="شادن القحطاني ID 443200677" userId="2d5f3d4d-8466-4aa1-ac8a-1cb60ed86c20" providerId="ADAL" clId="{B5307379-C689-764C-9B4A-29D44581AD2E}" dt="2023-03-30T00:41:58.410" v="331"/>
          <ac:inkMkLst>
            <pc:docMk/>
            <pc:sldMk cId="0" sldId="297"/>
            <ac:inkMk id="24658" creationId="{470145BB-6905-59B8-E933-99D14DFD6631}"/>
          </ac:inkMkLst>
        </pc:inkChg>
        <pc:inkChg chg="add del">
          <ac:chgData name="شادن القحطاني ID 443200677" userId="2d5f3d4d-8466-4aa1-ac8a-1cb60ed86c20" providerId="ADAL" clId="{B5307379-C689-764C-9B4A-29D44581AD2E}" dt="2023-03-30T00:41:58.410" v="331"/>
          <ac:inkMkLst>
            <pc:docMk/>
            <pc:sldMk cId="0" sldId="297"/>
            <ac:inkMk id="24659" creationId="{1B49891D-33D2-8E5B-2039-BDB6997385DF}"/>
          </ac:inkMkLst>
        </pc:inkChg>
        <pc:inkChg chg="add del">
          <ac:chgData name="شادن القحطاني ID 443200677" userId="2d5f3d4d-8466-4aa1-ac8a-1cb60ed86c20" providerId="ADAL" clId="{B5307379-C689-764C-9B4A-29D44581AD2E}" dt="2023-03-30T00:41:58.410" v="331"/>
          <ac:inkMkLst>
            <pc:docMk/>
            <pc:sldMk cId="0" sldId="297"/>
            <ac:inkMk id="24660" creationId="{5DEA7314-927E-E16A-E3AF-5F14FD01BEF6}"/>
          </ac:inkMkLst>
        </pc:inkChg>
        <pc:inkChg chg="add del">
          <ac:chgData name="شادن القحطاني ID 443200677" userId="2d5f3d4d-8466-4aa1-ac8a-1cb60ed86c20" providerId="ADAL" clId="{B5307379-C689-764C-9B4A-29D44581AD2E}" dt="2023-03-30T00:41:58.410" v="331"/>
          <ac:inkMkLst>
            <pc:docMk/>
            <pc:sldMk cId="0" sldId="297"/>
            <ac:inkMk id="24661" creationId="{CBC3BB7E-7487-5C3B-909A-EF840C06CD45}"/>
          </ac:inkMkLst>
        </pc:inkChg>
        <pc:inkChg chg="add del">
          <ac:chgData name="شادن القحطاني ID 443200677" userId="2d5f3d4d-8466-4aa1-ac8a-1cb60ed86c20" providerId="ADAL" clId="{B5307379-C689-764C-9B4A-29D44581AD2E}" dt="2023-03-30T00:41:58.410" v="331"/>
          <ac:inkMkLst>
            <pc:docMk/>
            <pc:sldMk cId="0" sldId="297"/>
            <ac:inkMk id="24662" creationId="{54F4D5A0-EAB2-81AD-13A1-88675704865A}"/>
          </ac:inkMkLst>
        </pc:inkChg>
        <pc:inkChg chg="add del">
          <ac:chgData name="شادن القحطاني ID 443200677" userId="2d5f3d4d-8466-4aa1-ac8a-1cb60ed86c20" providerId="ADAL" clId="{B5307379-C689-764C-9B4A-29D44581AD2E}" dt="2023-03-30T00:41:58.410" v="331"/>
          <ac:inkMkLst>
            <pc:docMk/>
            <pc:sldMk cId="0" sldId="297"/>
            <ac:inkMk id="24663" creationId="{CA5D9271-B206-A34A-31F4-9E684881949A}"/>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64" creationId="{E86B79B5-4166-D6ED-23F6-8A783C23DD71}"/>
          </ac:inkMkLst>
        </pc:inkChg>
        <pc:inkChg chg="add del">
          <ac:chgData name="شادن القحطاني ID 443200677" userId="2d5f3d4d-8466-4aa1-ac8a-1cb60ed86c20" providerId="ADAL" clId="{B5307379-C689-764C-9B4A-29D44581AD2E}" dt="2023-03-30T00:42:04.032" v="338"/>
          <ac:inkMkLst>
            <pc:docMk/>
            <pc:sldMk cId="0" sldId="297"/>
            <ac:inkMk id="24665" creationId="{01FA7810-4A83-EE1E-595E-B822A074388F}"/>
          </ac:inkMkLst>
        </pc:inkChg>
        <pc:inkChg chg="add del">
          <ac:chgData name="شادن القحطاني ID 443200677" userId="2d5f3d4d-8466-4aa1-ac8a-1cb60ed86c20" providerId="ADAL" clId="{B5307379-C689-764C-9B4A-29D44581AD2E}" dt="2023-03-30T00:42:04.032" v="338"/>
          <ac:inkMkLst>
            <pc:docMk/>
            <pc:sldMk cId="0" sldId="297"/>
            <ac:inkMk id="24666" creationId="{F4CEDEF8-9BEE-0AA9-03BE-C30283CC25E4}"/>
          </ac:inkMkLst>
        </pc:inkChg>
        <pc:inkChg chg="add del">
          <ac:chgData name="شادن القحطاني ID 443200677" userId="2d5f3d4d-8466-4aa1-ac8a-1cb60ed86c20" providerId="ADAL" clId="{B5307379-C689-764C-9B4A-29D44581AD2E}" dt="2023-03-30T00:42:04.032" v="338"/>
          <ac:inkMkLst>
            <pc:docMk/>
            <pc:sldMk cId="0" sldId="297"/>
            <ac:inkMk id="24667" creationId="{FBF45009-B1E2-AE6E-8E61-D106E59F6532}"/>
          </ac:inkMkLst>
        </pc:inkChg>
        <pc:inkChg chg="add del">
          <ac:chgData name="شادن القحطاني ID 443200677" userId="2d5f3d4d-8466-4aa1-ac8a-1cb60ed86c20" providerId="ADAL" clId="{B5307379-C689-764C-9B4A-29D44581AD2E}" dt="2023-03-30T00:42:04.032" v="338"/>
          <ac:inkMkLst>
            <pc:docMk/>
            <pc:sldMk cId="0" sldId="297"/>
            <ac:inkMk id="24668" creationId="{7CBBF6DC-62D6-8FDE-BEB0-719FC81B2AC6}"/>
          </ac:inkMkLst>
        </pc:inkChg>
        <pc:inkChg chg="add del">
          <ac:chgData name="شادن القحطاني ID 443200677" userId="2d5f3d4d-8466-4aa1-ac8a-1cb60ed86c20" providerId="ADAL" clId="{B5307379-C689-764C-9B4A-29D44581AD2E}" dt="2023-03-30T00:42:04.032" v="338"/>
          <ac:inkMkLst>
            <pc:docMk/>
            <pc:sldMk cId="0" sldId="297"/>
            <ac:inkMk id="24669" creationId="{996FA994-902F-EAB6-C10A-7ABAB61F4E84}"/>
          </ac:inkMkLst>
        </pc:inkChg>
        <pc:inkChg chg="add del">
          <ac:chgData name="شادن القحطاني ID 443200677" userId="2d5f3d4d-8466-4aa1-ac8a-1cb60ed86c20" providerId="ADAL" clId="{B5307379-C689-764C-9B4A-29D44581AD2E}" dt="2023-03-30T00:42:04.032" v="338"/>
          <ac:inkMkLst>
            <pc:docMk/>
            <pc:sldMk cId="0" sldId="297"/>
            <ac:inkMk id="24670" creationId="{43F5DCE1-B83A-E34C-98FD-C62F32554DF8}"/>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71" creationId="{F5859CEF-7D38-DDB1-053B-F272BFB3C2E3}"/>
          </ac:inkMkLst>
        </pc:inkChg>
        <pc:inkChg chg="add del mod">
          <ac:chgData name="شادن القحطاني ID 443200677" userId="2d5f3d4d-8466-4aa1-ac8a-1cb60ed86c20" providerId="ADAL" clId="{B5307379-C689-764C-9B4A-29D44581AD2E}" dt="2023-03-30T15:59:49.799" v="1544" actId="26743"/>
          <ac:inkMkLst>
            <pc:docMk/>
            <pc:sldMk cId="0" sldId="297"/>
            <ac:inkMk id="24672" creationId="{A08EAAF0-716E-9B53-E55D-8EE28635A848}"/>
          </ac:inkMkLst>
        </pc:inkChg>
        <pc:inkChg chg="add del">
          <ac:chgData name="شادن القحطاني ID 443200677" userId="2d5f3d4d-8466-4aa1-ac8a-1cb60ed86c20" providerId="ADAL" clId="{B5307379-C689-764C-9B4A-29D44581AD2E}" dt="2023-03-30T00:42:09.443" v="348"/>
          <ac:inkMkLst>
            <pc:docMk/>
            <pc:sldMk cId="0" sldId="297"/>
            <ac:inkMk id="24673" creationId="{C7120D9B-D172-4A00-DAC0-13FD32156F77}"/>
          </ac:inkMkLst>
        </pc:inkChg>
        <pc:inkChg chg="add del">
          <ac:chgData name="شادن القحطاني ID 443200677" userId="2d5f3d4d-8466-4aa1-ac8a-1cb60ed86c20" providerId="ADAL" clId="{B5307379-C689-764C-9B4A-29D44581AD2E}" dt="2023-03-30T00:42:09.092" v="347"/>
          <ac:inkMkLst>
            <pc:docMk/>
            <pc:sldMk cId="0" sldId="297"/>
            <ac:inkMk id="24674" creationId="{71DCF49F-D9EA-21F5-E6A6-2FA5E96D1869}"/>
          </ac:inkMkLst>
        </pc:inkChg>
        <pc:inkChg chg="add del reco">
          <ac:chgData name="شادن القحطاني ID 443200677" userId="2d5f3d4d-8466-4aa1-ac8a-1cb60ed86c20" providerId="ADAL" clId="{B5307379-C689-764C-9B4A-29D44581AD2E}" dt="2023-03-30T00:42:09.092" v="347"/>
          <ac:inkMkLst>
            <pc:docMk/>
            <pc:sldMk cId="0" sldId="297"/>
            <ac:inkMk id="24675" creationId="{36CFC330-1442-0618-28FE-B5C9338B97F3}"/>
          </ac:inkMkLst>
        </pc:inkChg>
        <pc:inkChg chg="add del">
          <ac:chgData name="شادن القحطاني ID 443200677" userId="2d5f3d4d-8466-4aa1-ac8a-1cb60ed86c20" providerId="ADAL" clId="{B5307379-C689-764C-9B4A-29D44581AD2E}" dt="2023-03-30T00:42:08.783" v="346"/>
          <ac:inkMkLst>
            <pc:docMk/>
            <pc:sldMk cId="0" sldId="297"/>
            <ac:inkMk id="24676" creationId="{8E16D2BF-04E5-570F-F193-33C9B32E2086}"/>
          </ac:inkMkLst>
        </pc:inkChg>
        <pc:inkChg chg="add del">
          <ac:chgData name="شادن القحطاني ID 443200677" userId="2d5f3d4d-8466-4aa1-ac8a-1cb60ed86c20" providerId="ADAL" clId="{B5307379-C689-764C-9B4A-29D44581AD2E}" dt="2023-03-30T00:42:08.636" v="345"/>
          <ac:inkMkLst>
            <pc:docMk/>
            <pc:sldMk cId="0" sldId="297"/>
            <ac:inkMk id="24677" creationId="{3425529D-381A-05E8-0063-EA4A0CC45A5F}"/>
          </ac:inkMkLst>
        </pc:inkChg>
        <pc:inkChg chg="add mod">
          <ac:chgData name="شادن القحطاني ID 443200677" userId="2d5f3d4d-8466-4aa1-ac8a-1cb60ed86c20" providerId="ADAL" clId="{B5307379-C689-764C-9B4A-29D44581AD2E}" dt="2023-03-30T15:59:49.799" v="1544" actId="26743"/>
          <ac:inkMkLst>
            <pc:docMk/>
            <pc:sldMk cId="0" sldId="297"/>
            <ac:inkMk id="24678" creationId="{D69526FB-7ECC-372F-E97E-4249B143232B}"/>
          </ac:inkMkLst>
        </pc:inkChg>
        <pc:inkChg chg="add del mod">
          <ac:chgData name="شادن القحطاني ID 443200677" userId="2d5f3d4d-8466-4aa1-ac8a-1cb60ed86c20" providerId="ADAL" clId="{B5307379-C689-764C-9B4A-29D44581AD2E}" dt="2023-03-30T15:59:49.799" v="1544" actId="26743"/>
          <ac:inkMkLst>
            <pc:docMk/>
            <pc:sldMk cId="0" sldId="297"/>
            <ac:inkMk id="24679" creationId="{8389743D-ECA9-E9EF-F530-7EA6C68EBED1}"/>
          </ac:inkMkLst>
        </pc:inkChg>
        <pc:inkChg chg="add del mod">
          <ac:chgData name="شادن القحطاني ID 443200677" userId="2d5f3d4d-8466-4aa1-ac8a-1cb60ed86c20" providerId="ADAL" clId="{B5307379-C689-764C-9B4A-29D44581AD2E}" dt="2023-03-30T15:59:49.799" v="1544" actId="26743"/>
          <ac:inkMkLst>
            <pc:docMk/>
            <pc:sldMk cId="0" sldId="297"/>
            <ac:inkMk id="24680" creationId="{AD83B49D-43E2-6360-9D8E-E4001A47F4E1}"/>
          </ac:inkMkLst>
        </pc:inkChg>
        <pc:inkChg chg="add del mod">
          <ac:chgData name="شادن القحطاني ID 443200677" userId="2d5f3d4d-8466-4aa1-ac8a-1cb60ed86c20" providerId="ADAL" clId="{B5307379-C689-764C-9B4A-29D44581AD2E}" dt="2023-03-30T15:59:49.799" v="1544" actId="26743"/>
          <ac:inkMkLst>
            <pc:docMk/>
            <pc:sldMk cId="0" sldId="297"/>
            <ac:inkMk id="24681" creationId="{FBA84B55-7944-D593-A172-3DAE04D65539}"/>
          </ac:inkMkLst>
        </pc:inkChg>
        <pc:inkChg chg="add del mod">
          <ac:chgData name="شادن القحطاني ID 443200677" userId="2d5f3d4d-8466-4aa1-ac8a-1cb60ed86c20" providerId="ADAL" clId="{B5307379-C689-764C-9B4A-29D44581AD2E}" dt="2023-03-30T15:59:49.799" v="1544" actId="26743"/>
          <ac:inkMkLst>
            <pc:docMk/>
            <pc:sldMk cId="0" sldId="297"/>
            <ac:inkMk id="24682" creationId="{F27A4BE5-C2FC-5C73-0AF4-B0ACF3A8035E}"/>
          </ac:inkMkLst>
        </pc:inkChg>
        <pc:inkChg chg="add del">
          <ac:chgData name="شادن القحطاني ID 443200677" userId="2d5f3d4d-8466-4aa1-ac8a-1cb60ed86c20" providerId="ADAL" clId="{B5307379-C689-764C-9B4A-29D44581AD2E}" dt="2023-03-30T00:42:17.876" v="360"/>
          <ac:inkMkLst>
            <pc:docMk/>
            <pc:sldMk cId="0" sldId="297"/>
            <ac:inkMk id="24683" creationId="{811646B0-25AA-7AE8-FD23-5190B087E649}"/>
          </ac:inkMkLst>
        </pc:inkChg>
        <pc:inkChg chg="add del">
          <ac:chgData name="شادن القحطاني ID 443200677" userId="2d5f3d4d-8466-4aa1-ac8a-1cb60ed86c20" providerId="ADAL" clId="{B5307379-C689-764C-9B4A-29D44581AD2E}" dt="2023-03-30T00:42:17.616" v="359"/>
          <ac:inkMkLst>
            <pc:docMk/>
            <pc:sldMk cId="0" sldId="297"/>
            <ac:inkMk id="24684" creationId="{817DBE24-5BDD-9437-03DF-EB277A553448}"/>
          </ac:inkMkLst>
        </pc:inkChg>
        <pc:inkChg chg="add del">
          <ac:chgData name="شادن القحطاني ID 443200677" userId="2d5f3d4d-8466-4aa1-ac8a-1cb60ed86c20" providerId="ADAL" clId="{B5307379-C689-764C-9B4A-29D44581AD2E}" dt="2023-03-30T00:42:17.426" v="358"/>
          <ac:inkMkLst>
            <pc:docMk/>
            <pc:sldMk cId="0" sldId="297"/>
            <ac:inkMk id="24685" creationId="{B8D903E3-C1EB-0889-0DC2-6BE8F606FE79}"/>
          </ac:inkMkLst>
        </pc:inkChg>
        <pc:inkChg chg="add del reco">
          <ac:chgData name="شادن القحطاني ID 443200677" userId="2d5f3d4d-8466-4aa1-ac8a-1cb60ed86c20" providerId="ADAL" clId="{B5307379-C689-764C-9B4A-29D44581AD2E}" dt="2023-03-30T00:42:17.426" v="358"/>
          <ac:inkMkLst>
            <pc:docMk/>
            <pc:sldMk cId="0" sldId="297"/>
            <ac:inkMk id="24686" creationId="{BEADE832-DEA0-A534-9DD7-2EA6AD829BBE}"/>
          </ac:inkMkLst>
        </pc:inkChg>
        <pc:inkChg chg="add mod">
          <ac:chgData name="شادن القحطاني ID 443200677" userId="2d5f3d4d-8466-4aa1-ac8a-1cb60ed86c20" providerId="ADAL" clId="{B5307379-C689-764C-9B4A-29D44581AD2E}" dt="2023-03-30T15:59:49.799" v="1544" actId="26743"/>
          <ac:inkMkLst>
            <pc:docMk/>
            <pc:sldMk cId="0" sldId="297"/>
            <ac:inkMk id="24687" creationId="{7A309F56-DBB9-E01A-5769-A357E5322CF0}"/>
          </ac:inkMkLst>
        </pc:inkChg>
        <pc:inkChg chg="add del">
          <ac:chgData name="شادن القحطاني ID 443200677" userId="2d5f3d4d-8466-4aa1-ac8a-1cb60ed86c20" providerId="ADAL" clId="{B5307379-C689-764C-9B4A-29D44581AD2E}" dt="2023-03-30T00:42:22.151" v="367"/>
          <ac:inkMkLst>
            <pc:docMk/>
            <pc:sldMk cId="0" sldId="297"/>
            <ac:inkMk id="24688" creationId="{53969E25-68ED-385D-5A10-BF3FCC8DF956}"/>
          </ac:inkMkLst>
        </pc:inkChg>
        <pc:inkChg chg="add del">
          <ac:chgData name="شادن القحطاني ID 443200677" userId="2d5f3d4d-8466-4aa1-ac8a-1cb60ed86c20" providerId="ADAL" clId="{B5307379-C689-764C-9B4A-29D44581AD2E}" dt="2023-03-30T00:42:22.151" v="367"/>
          <ac:inkMkLst>
            <pc:docMk/>
            <pc:sldMk cId="0" sldId="297"/>
            <ac:inkMk id="24689" creationId="{713198D2-2903-3623-A603-C012B1286C41}"/>
          </ac:inkMkLst>
        </pc:inkChg>
        <pc:inkChg chg="add del">
          <ac:chgData name="شادن القحطاني ID 443200677" userId="2d5f3d4d-8466-4aa1-ac8a-1cb60ed86c20" providerId="ADAL" clId="{B5307379-C689-764C-9B4A-29D44581AD2E}" dt="2023-03-30T00:42:22.151" v="367"/>
          <ac:inkMkLst>
            <pc:docMk/>
            <pc:sldMk cId="0" sldId="297"/>
            <ac:inkMk id="24690" creationId="{FA9FB33C-015B-4A1C-0068-A8512EBAB16D}"/>
          </ac:inkMkLst>
        </pc:inkChg>
        <pc:inkChg chg="add mod">
          <ac:chgData name="شادن القحطاني ID 443200677" userId="2d5f3d4d-8466-4aa1-ac8a-1cb60ed86c20" providerId="ADAL" clId="{B5307379-C689-764C-9B4A-29D44581AD2E}" dt="2023-03-30T15:59:49.799" v="1544" actId="26743"/>
          <ac:inkMkLst>
            <pc:docMk/>
            <pc:sldMk cId="0" sldId="297"/>
            <ac:inkMk id="24691" creationId="{33089A54-3C9F-EC8A-C81D-EBDF7E911ADD}"/>
          </ac:inkMkLst>
        </pc:inkChg>
        <pc:inkChg chg="add del">
          <ac:chgData name="شادن القحطاني ID 443200677" userId="2d5f3d4d-8466-4aa1-ac8a-1cb60ed86c20" providerId="ADAL" clId="{B5307379-C689-764C-9B4A-29D44581AD2E}" dt="2023-03-30T00:42:22.151" v="367"/>
          <ac:inkMkLst>
            <pc:docMk/>
            <pc:sldMk cId="0" sldId="297"/>
            <ac:inkMk id="24692" creationId="{E8DFA19F-3D54-C895-9DA6-162C7867DE03}"/>
          </ac:inkMkLst>
        </pc:inkChg>
        <pc:inkChg chg="add mod reco">
          <ac:chgData name="شادن القحطاني ID 443200677" userId="2d5f3d4d-8466-4aa1-ac8a-1cb60ed86c20" providerId="ADAL" clId="{B5307379-C689-764C-9B4A-29D44581AD2E}" dt="2023-03-30T15:59:49.799" v="1544" actId="26743"/>
          <ac:inkMkLst>
            <pc:docMk/>
            <pc:sldMk cId="0" sldId="297"/>
            <ac:inkMk id="24693" creationId="{03F58B47-27E7-4CA6-FF14-EAD93EF4DBC5}"/>
          </ac:inkMkLst>
        </pc:inkChg>
      </pc:sldChg>
      <pc:sldChg chg="addSp delSp modSp">
        <pc:chgData name="شادن القحطاني ID 443200677" userId="2d5f3d4d-8466-4aa1-ac8a-1cb60ed86c20" providerId="ADAL" clId="{B5307379-C689-764C-9B4A-29D44581AD2E}" dt="2023-03-30T15:59:49.799" v="1544" actId="26743"/>
        <pc:sldMkLst>
          <pc:docMk/>
          <pc:sldMk cId="0" sldId="298"/>
        </pc:sldMkLst>
        <pc:spChg chg="mod">
          <ac:chgData name="شادن القحطاني ID 443200677" userId="2d5f3d4d-8466-4aa1-ac8a-1cb60ed86c20" providerId="ADAL" clId="{B5307379-C689-764C-9B4A-29D44581AD2E}" dt="2023-03-30T15:59:49.799" v="1544" actId="26743"/>
          <ac:spMkLst>
            <pc:docMk/>
            <pc:sldMk cId="0" sldId="298"/>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8"/>
            <ac:spMk id="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8"/>
            <ac:spMk id="9"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8"/>
            <ac:spMk id="16" creationId="{00000000-0000-0000-0000-000000000000}"/>
          </ac:spMkLst>
        </pc:spChg>
        <pc:inkChg chg="add mod">
          <ac:chgData name="شادن القحطاني ID 443200677" userId="2d5f3d4d-8466-4aa1-ac8a-1cb60ed86c20" providerId="ADAL" clId="{B5307379-C689-764C-9B4A-29D44581AD2E}" dt="2023-03-30T15:59:49.799" v="1544" actId="26743"/>
          <ac:inkMkLst>
            <pc:docMk/>
            <pc:sldMk cId="0" sldId="298"/>
            <ac:inkMk id="3" creationId="{800BD306-A555-5500-28A5-E8F9910B9A59}"/>
          </ac:inkMkLst>
        </pc:inkChg>
        <pc:inkChg chg="add mod">
          <ac:chgData name="شادن القحطاني ID 443200677" userId="2d5f3d4d-8466-4aa1-ac8a-1cb60ed86c20" providerId="ADAL" clId="{B5307379-C689-764C-9B4A-29D44581AD2E}" dt="2023-03-30T15:59:49.799" v="1544" actId="26743"/>
          <ac:inkMkLst>
            <pc:docMk/>
            <pc:sldMk cId="0" sldId="298"/>
            <ac:inkMk id="4" creationId="{F34EF2CE-75B7-53DA-C686-8C0D982F9DD1}"/>
          </ac:inkMkLst>
        </pc:inkChg>
        <pc:inkChg chg="add mod">
          <ac:chgData name="شادن القحطاني ID 443200677" userId="2d5f3d4d-8466-4aa1-ac8a-1cb60ed86c20" providerId="ADAL" clId="{B5307379-C689-764C-9B4A-29D44581AD2E}" dt="2023-03-30T15:59:49.799" v="1544" actId="26743"/>
          <ac:inkMkLst>
            <pc:docMk/>
            <pc:sldMk cId="0" sldId="298"/>
            <ac:inkMk id="5" creationId="{0A5756C0-0A59-82F4-82A9-ABBB53E9E4D3}"/>
          </ac:inkMkLst>
        </pc:inkChg>
        <pc:inkChg chg="add mod">
          <ac:chgData name="شادن القحطاني ID 443200677" userId="2d5f3d4d-8466-4aa1-ac8a-1cb60ed86c20" providerId="ADAL" clId="{B5307379-C689-764C-9B4A-29D44581AD2E}" dt="2023-03-30T15:59:49.799" v="1544" actId="26743"/>
          <ac:inkMkLst>
            <pc:docMk/>
            <pc:sldMk cId="0" sldId="298"/>
            <ac:inkMk id="8" creationId="{701EE9F4-9708-5834-EA04-F6CB9F9A13BB}"/>
          </ac:inkMkLst>
        </pc:inkChg>
        <pc:inkChg chg="add del">
          <ac:chgData name="شادن القحطاني ID 443200677" userId="2d5f3d4d-8466-4aa1-ac8a-1cb60ed86c20" providerId="ADAL" clId="{B5307379-C689-764C-9B4A-29D44581AD2E}" dt="2023-03-30T00:43:28.419" v="375"/>
          <ac:inkMkLst>
            <pc:docMk/>
            <pc:sldMk cId="0" sldId="298"/>
            <ac:inkMk id="10" creationId="{89282719-BE72-EFB6-3DCB-FEAA98D5B74D}"/>
          </ac:inkMkLst>
        </pc:inkChg>
        <pc:inkChg chg="add del">
          <ac:chgData name="شادن القحطاني ID 443200677" userId="2d5f3d4d-8466-4aa1-ac8a-1cb60ed86c20" providerId="ADAL" clId="{B5307379-C689-764C-9B4A-29D44581AD2E}" dt="2023-03-30T00:43:28.419" v="375"/>
          <ac:inkMkLst>
            <pc:docMk/>
            <pc:sldMk cId="0" sldId="298"/>
            <ac:inkMk id="11" creationId="{68E2A40D-09E1-724E-D39C-48B3E6B81418}"/>
          </ac:inkMkLst>
        </pc:inkChg>
        <pc:inkChg chg="add del">
          <ac:chgData name="شادن القحطاني ID 443200677" userId="2d5f3d4d-8466-4aa1-ac8a-1cb60ed86c20" providerId="ADAL" clId="{B5307379-C689-764C-9B4A-29D44581AD2E}" dt="2023-03-30T00:43:28.419" v="375"/>
          <ac:inkMkLst>
            <pc:docMk/>
            <pc:sldMk cId="0" sldId="298"/>
            <ac:inkMk id="12" creationId="{26202733-D33D-85D6-50C0-8CD10AA1D6E4}"/>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3" creationId="{4EDCDCF6-2C83-CFA4-6CC3-2EB857AA5F63}"/>
          </ac:inkMkLst>
        </pc:inkChg>
        <pc:inkChg chg="add mod">
          <ac:chgData name="شادن القحطاني ID 443200677" userId="2d5f3d4d-8466-4aa1-ac8a-1cb60ed86c20" providerId="ADAL" clId="{B5307379-C689-764C-9B4A-29D44581AD2E}" dt="2023-03-30T15:59:49.799" v="1544" actId="26743"/>
          <ac:inkMkLst>
            <pc:docMk/>
            <pc:sldMk cId="0" sldId="298"/>
            <ac:inkMk id="14" creationId="{E69A352F-BB4C-6777-909A-89AE5F419A6B}"/>
          </ac:inkMkLst>
        </pc:inkChg>
        <pc:inkChg chg="add mod">
          <ac:chgData name="شادن القحطاني ID 443200677" userId="2d5f3d4d-8466-4aa1-ac8a-1cb60ed86c20" providerId="ADAL" clId="{B5307379-C689-764C-9B4A-29D44581AD2E}" dt="2023-03-30T15:59:49.799" v="1544" actId="26743"/>
          <ac:inkMkLst>
            <pc:docMk/>
            <pc:sldMk cId="0" sldId="298"/>
            <ac:inkMk id="15" creationId="{7ACA08A1-F75B-58EA-3ED1-53767A5261C3}"/>
          </ac:inkMkLst>
        </pc:inkChg>
        <pc:inkChg chg="add del">
          <ac:chgData name="شادن القحطاني ID 443200677" userId="2d5f3d4d-8466-4aa1-ac8a-1cb60ed86c20" providerId="ADAL" clId="{B5307379-C689-764C-9B4A-29D44581AD2E}" dt="2023-03-30T00:45:20.354" v="396"/>
          <ac:inkMkLst>
            <pc:docMk/>
            <pc:sldMk cId="0" sldId="298"/>
            <ac:inkMk id="17" creationId="{339A9CB8-C5B4-1337-4840-FD3177516909}"/>
          </ac:inkMkLst>
        </pc:inkChg>
        <pc:inkChg chg="add del">
          <ac:chgData name="شادن القحطاني ID 443200677" userId="2d5f3d4d-8466-4aa1-ac8a-1cb60ed86c20" providerId="ADAL" clId="{B5307379-C689-764C-9B4A-29D44581AD2E}" dt="2023-03-30T00:45:20.354" v="396"/>
          <ac:inkMkLst>
            <pc:docMk/>
            <pc:sldMk cId="0" sldId="298"/>
            <ac:inkMk id="18" creationId="{1F81F4B2-8837-E97A-128A-B72DD8609A17}"/>
          </ac:inkMkLst>
        </pc:inkChg>
        <pc:inkChg chg="add del">
          <ac:chgData name="شادن القحطاني ID 443200677" userId="2d5f3d4d-8466-4aa1-ac8a-1cb60ed86c20" providerId="ADAL" clId="{B5307379-C689-764C-9B4A-29D44581AD2E}" dt="2023-03-30T00:45:20.354" v="396"/>
          <ac:inkMkLst>
            <pc:docMk/>
            <pc:sldMk cId="0" sldId="298"/>
            <ac:inkMk id="19" creationId="{7B736E29-39E1-6A4E-354A-909741B05FD0}"/>
          </ac:inkMkLst>
        </pc:inkChg>
        <pc:inkChg chg="add del">
          <ac:chgData name="شادن القحطاني ID 443200677" userId="2d5f3d4d-8466-4aa1-ac8a-1cb60ed86c20" providerId="ADAL" clId="{B5307379-C689-764C-9B4A-29D44581AD2E}" dt="2023-03-30T00:45:20.354" v="396"/>
          <ac:inkMkLst>
            <pc:docMk/>
            <pc:sldMk cId="0" sldId="298"/>
            <ac:inkMk id="20" creationId="{8C6755C0-310F-D85B-2588-CCFAD79AE06C}"/>
          </ac:inkMkLst>
        </pc:inkChg>
        <pc:inkChg chg="add del">
          <ac:chgData name="شادن القحطاني ID 443200677" userId="2d5f3d4d-8466-4aa1-ac8a-1cb60ed86c20" providerId="ADAL" clId="{B5307379-C689-764C-9B4A-29D44581AD2E}" dt="2023-03-30T00:45:20.354" v="396"/>
          <ac:inkMkLst>
            <pc:docMk/>
            <pc:sldMk cId="0" sldId="298"/>
            <ac:inkMk id="21" creationId="{DDC848C2-57F2-6131-AED1-A8D339BCADFE}"/>
          </ac:inkMkLst>
        </pc:inkChg>
        <pc:inkChg chg="add del">
          <ac:chgData name="شادن القحطاني ID 443200677" userId="2d5f3d4d-8466-4aa1-ac8a-1cb60ed86c20" providerId="ADAL" clId="{B5307379-C689-764C-9B4A-29D44581AD2E}" dt="2023-03-30T00:45:20.354" v="396"/>
          <ac:inkMkLst>
            <pc:docMk/>
            <pc:sldMk cId="0" sldId="298"/>
            <ac:inkMk id="22" creationId="{3616A41B-7BD5-3024-69E0-D192779C1D4E}"/>
          </ac:inkMkLst>
        </pc:inkChg>
        <pc:inkChg chg="add del">
          <ac:chgData name="شادن القحطاني ID 443200677" userId="2d5f3d4d-8466-4aa1-ac8a-1cb60ed86c20" providerId="ADAL" clId="{B5307379-C689-764C-9B4A-29D44581AD2E}" dt="2023-03-30T00:45:20.354" v="396"/>
          <ac:inkMkLst>
            <pc:docMk/>
            <pc:sldMk cId="0" sldId="298"/>
            <ac:inkMk id="23" creationId="{7EDD6171-7DDE-DD9B-BB2D-BC2BBF977BBB}"/>
          </ac:inkMkLst>
        </pc:inkChg>
        <pc:inkChg chg="add del">
          <ac:chgData name="شادن القحطاني ID 443200677" userId="2d5f3d4d-8466-4aa1-ac8a-1cb60ed86c20" providerId="ADAL" clId="{B5307379-C689-764C-9B4A-29D44581AD2E}" dt="2023-03-30T00:45:20.354" v="396"/>
          <ac:inkMkLst>
            <pc:docMk/>
            <pc:sldMk cId="0" sldId="298"/>
            <ac:inkMk id="24" creationId="{8D2D385C-AF19-5432-A1D8-0D920B16BC11}"/>
          </ac:inkMkLst>
        </pc:inkChg>
        <pc:inkChg chg="add del">
          <ac:chgData name="شادن القحطاني ID 443200677" userId="2d5f3d4d-8466-4aa1-ac8a-1cb60ed86c20" providerId="ADAL" clId="{B5307379-C689-764C-9B4A-29D44581AD2E}" dt="2023-03-30T00:45:20.354" v="396"/>
          <ac:inkMkLst>
            <pc:docMk/>
            <pc:sldMk cId="0" sldId="298"/>
            <ac:inkMk id="25" creationId="{9EBAA603-3254-6EA2-4C17-9062B88922CC}"/>
          </ac:inkMkLst>
        </pc:inkChg>
        <pc:inkChg chg="add del">
          <ac:chgData name="شادن القحطاني ID 443200677" userId="2d5f3d4d-8466-4aa1-ac8a-1cb60ed86c20" providerId="ADAL" clId="{B5307379-C689-764C-9B4A-29D44581AD2E}" dt="2023-03-30T00:45:20.354" v="396"/>
          <ac:inkMkLst>
            <pc:docMk/>
            <pc:sldMk cId="0" sldId="298"/>
            <ac:inkMk id="26" creationId="{2AF8029D-1473-2F07-7563-030A01068AF4}"/>
          </ac:inkMkLst>
        </pc:inkChg>
        <pc:inkChg chg="add del">
          <ac:chgData name="شادن القحطاني ID 443200677" userId="2d5f3d4d-8466-4aa1-ac8a-1cb60ed86c20" providerId="ADAL" clId="{B5307379-C689-764C-9B4A-29D44581AD2E}" dt="2023-03-30T00:45:20.354" v="396"/>
          <ac:inkMkLst>
            <pc:docMk/>
            <pc:sldMk cId="0" sldId="298"/>
            <ac:inkMk id="27" creationId="{C66B7CD2-1589-6612-6BAF-C0E388CE9F52}"/>
          </ac:inkMkLst>
        </pc:inkChg>
        <pc:inkChg chg="add del">
          <ac:chgData name="شادن القحطاني ID 443200677" userId="2d5f3d4d-8466-4aa1-ac8a-1cb60ed86c20" providerId="ADAL" clId="{B5307379-C689-764C-9B4A-29D44581AD2E}" dt="2023-03-30T00:45:20.354" v="396"/>
          <ac:inkMkLst>
            <pc:docMk/>
            <pc:sldMk cId="0" sldId="298"/>
            <ac:inkMk id="28" creationId="{FF375C9E-B45E-809A-E85E-C9F978E18A15}"/>
          </ac:inkMkLst>
        </pc:inkChg>
        <pc:inkChg chg="add del">
          <ac:chgData name="شادن القحطاني ID 443200677" userId="2d5f3d4d-8466-4aa1-ac8a-1cb60ed86c20" providerId="ADAL" clId="{B5307379-C689-764C-9B4A-29D44581AD2E}" dt="2023-03-30T00:45:20.354" v="396"/>
          <ac:inkMkLst>
            <pc:docMk/>
            <pc:sldMk cId="0" sldId="298"/>
            <ac:inkMk id="29" creationId="{DEC6F045-5EA8-F8A1-B7DF-B732E8D6CF74}"/>
          </ac:inkMkLst>
        </pc:inkChg>
        <pc:inkChg chg="add del">
          <ac:chgData name="شادن القحطاني ID 443200677" userId="2d5f3d4d-8466-4aa1-ac8a-1cb60ed86c20" providerId="ADAL" clId="{B5307379-C689-764C-9B4A-29D44581AD2E}" dt="2023-03-30T00:45:20.354" v="396"/>
          <ac:inkMkLst>
            <pc:docMk/>
            <pc:sldMk cId="0" sldId="298"/>
            <ac:inkMk id="30" creationId="{70652D13-FDB3-F4F3-CCED-4EDD8CA5CB9C}"/>
          </ac:inkMkLst>
        </pc:inkChg>
        <pc:inkChg chg="add del">
          <ac:chgData name="شادن القحطاني ID 443200677" userId="2d5f3d4d-8466-4aa1-ac8a-1cb60ed86c20" providerId="ADAL" clId="{B5307379-C689-764C-9B4A-29D44581AD2E}" dt="2023-03-30T00:45:20.354" v="396"/>
          <ac:inkMkLst>
            <pc:docMk/>
            <pc:sldMk cId="0" sldId="298"/>
            <ac:inkMk id="31" creationId="{D7255585-1F29-2CB4-7ED4-8871E1737315}"/>
          </ac:inkMkLst>
        </pc:inkChg>
        <pc:inkChg chg="add del">
          <ac:chgData name="شادن القحطاني ID 443200677" userId="2d5f3d4d-8466-4aa1-ac8a-1cb60ed86c20" providerId="ADAL" clId="{B5307379-C689-764C-9B4A-29D44581AD2E}" dt="2023-03-30T00:45:20.354" v="396"/>
          <ac:inkMkLst>
            <pc:docMk/>
            <pc:sldMk cId="0" sldId="298"/>
            <ac:inkMk id="32" creationId="{8F64FD75-6646-CA6C-6754-2395EA57EC59}"/>
          </ac:inkMkLst>
        </pc:inkChg>
        <pc:inkChg chg="add del">
          <ac:chgData name="شادن القحطاني ID 443200677" userId="2d5f3d4d-8466-4aa1-ac8a-1cb60ed86c20" providerId="ADAL" clId="{B5307379-C689-764C-9B4A-29D44581AD2E}" dt="2023-03-30T00:45:20.354" v="396"/>
          <ac:inkMkLst>
            <pc:docMk/>
            <pc:sldMk cId="0" sldId="298"/>
            <ac:inkMk id="33" creationId="{D0AE38AC-A73A-4EF6-E2FE-432D6F306B1A}"/>
          </ac:inkMkLst>
        </pc:inkChg>
        <pc:inkChg chg="add del">
          <ac:chgData name="شادن القحطاني ID 443200677" userId="2d5f3d4d-8466-4aa1-ac8a-1cb60ed86c20" providerId="ADAL" clId="{B5307379-C689-764C-9B4A-29D44581AD2E}" dt="2023-03-30T00:45:20.354" v="396"/>
          <ac:inkMkLst>
            <pc:docMk/>
            <pc:sldMk cId="0" sldId="298"/>
            <ac:inkMk id="34" creationId="{9DCC4590-1F85-1C44-CDF4-207C95B036CD}"/>
          </ac:inkMkLst>
        </pc:inkChg>
        <pc:inkChg chg="add mod reco">
          <ac:chgData name="شادن القحطاني ID 443200677" userId="2d5f3d4d-8466-4aa1-ac8a-1cb60ed86c20" providerId="ADAL" clId="{B5307379-C689-764C-9B4A-29D44581AD2E}" dt="2023-03-30T15:59:49.799" v="1544" actId="26743"/>
          <ac:inkMkLst>
            <pc:docMk/>
            <pc:sldMk cId="0" sldId="298"/>
            <ac:inkMk id="35" creationId="{6A4359C2-B645-76E2-70E5-F399C4F036D2}"/>
          </ac:inkMkLst>
        </pc:inkChg>
        <pc:inkChg chg="add mod">
          <ac:chgData name="شادن القحطاني ID 443200677" userId="2d5f3d4d-8466-4aa1-ac8a-1cb60ed86c20" providerId="ADAL" clId="{B5307379-C689-764C-9B4A-29D44581AD2E}" dt="2023-03-30T15:59:49.799" v="1544" actId="26743"/>
          <ac:inkMkLst>
            <pc:docMk/>
            <pc:sldMk cId="0" sldId="298"/>
            <ac:inkMk id="36" creationId="{C8D17A2D-3F5D-B6B5-581B-D1781CE3A09C}"/>
          </ac:inkMkLst>
        </pc:inkChg>
        <pc:inkChg chg="add del">
          <ac:chgData name="شادن القحطاني ID 443200677" userId="2d5f3d4d-8466-4aa1-ac8a-1cb60ed86c20" providerId="ADAL" clId="{B5307379-C689-764C-9B4A-29D44581AD2E}" dt="2023-03-30T00:45:48.099" v="407"/>
          <ac:inkMkLst>
            <pc:docMk/>
            <pc:sldMk cId="0" sldId="298"/>
            <ac:inkMk id="37" creationId="{56FA79D5-FF59-6152-1E47-60E903A51D5B}"/>
          </ac:inkMkLst>
        </pc:inkChg>
        <pc:inkChg chg="add del">
          <ac:chgData name="شادن القحطاني ID 443200677" userId="2d5f3d4d-8466-4aa1-ac8a-1cb60ed86c20" providerId="ADAL" clId="{B5307379-C689-764C-9B4A-29D44581AD2E}" dt="2023-03-30T00:45:48.099" v="407"/>
          <ac:inkMkLst>
            <pc:docMk/>
            <pc:sldMk cId="0" sldId="298"/>
            <ac:inkMk id="38" creationId="{ACBC515B-9F88-5C4C-3735-80383F12D034}"/>
          </ac:inkMkLst>
        </pc:inkChg>
        <pc:inkChg chg="add del">
          <ac:chgData name="شادن القحطاني ID 443200677" userId="2d5f3d4d-8466-4aa1-ac8a-1cb60ed86c20" providerId="ADAL" clId="{B5307379-C689-764C-9B4A-29D44581AD2E}" dt="2023-03-30T00:45:48.099" v="407"/>
          <ac:inkMkLst>
            <pc:docMk/>
            <pc:sldMk cId="0" sldId="298"/>
            <ac:inkMk id="39" creationId="{36E6F6AD-84E1-0D85-0A5D-723BD0902378}"/>
          </ac:inkMkLst>
        </pc:inkChg>
        <pc:inkChg chg="add del">
          <ac:chgData name="شادن القحطاني ID 443200677" userId="2d5f3d4d-8466-4aa1-ac8a-1cb60ed86c20" providerId="ADAL" clId="{B5307379-C689-764C-9B4A-29D44581AD2E}" dt="2023-03-30T00:45:48.099" v="407"/>
          <ac:inkMkLst>
            <pc:docMk/>
            <pc:sldMk cId="0" sldId="298"/>
            <ac:inkMk id="40" creationId="{E4BDFC17-EDC2-F67A-D6EF-061E5F9CA517}"/>
          </ac:inkMkLst>
        </pc:inkChg>
        <pc:inkChg chg="add del">
          <ac:chgData name="شادن القحطاني ID 443200677" userId="2d5f3d4d-8466-4aa1-ac8a-1cb60ed86c20" providerId="ADAL" clId="{B5307379-C689-764C-9B4A-29D44581AD2E}" dt="2023-03-30T00:45:48.099" v="407"/>
          <ac:inkMkLst>
            <pc:docMk/>
            <pc:sldMk cId="0" sldId="298"/>
            <ac:inkMk id="41" creationId="{09D9206C-3681-6CC4-E9C2-753A0072571B}"/>
          </ac:inkMkLst>
        </pc:inkChg>
        <pc:inkChg chg="add del">
          <ac:chgData name="شادن القحطاني ID 443200677" userId="2d5f3d4d-8466-4aa1-ac8a-1cb60ed86c20" providerId="ADAL" clId="{B5307379-C689-764C-9B4A-29D44581AD2E}" dt="2023-03-30T00:45:48.099" v="407"/>
          <ac:inkMkLst>
            <pc:docMk/>
            <pc:sldMk cId="0" sldId="298"/>
            <ac:inkMk id="42" creationId="{B4FBE311-4A55-A09A-C9E5-D623632B1EBB}"/>
          </ac:inkMkLst>
        </pc:inkChg>
        <pc:inkChg chg="add del">
          <ac:chgData name="شادن القحطاني ID 443200677" userId="2d5f3d4d-8466-4aa1-ac8a-1cb60ed86c20" providerId="ADAL" clId="{B5307379-C689-764C-9B4A-29D44581AD2E}" dt="2023-03-30T00:45:48.099" v="407"/>
          <ac:inkMkLst>
            <pc:docMk/>
            <pc:sldMk cId="0" sldId="298"/>
            <ac:inkMk id="43" creationId="{8149B8F9-8E3F-0138-8865-45FFC25D58BB}"/>
          </ac:inkMkLst>
        </pc:inkChg>
        <pc:inkChg chg="add del">
          <ac:chgData name="شادن القحطاني ID 443200677" userId="2d5f3d4d-8466-4aa1-ac8a-1cb60ed86c20" providerId="ADAL" clId="{B5307379-C689-764C-9B4A-29D44581AD2E}" dt="2023-03-30T00:45:48.099" v="407"/>
          <ac:inkMkLst>
            <pc:docMk/>
            <pc:sldMk cId="0" sldId="298"/>
            <ac:inkMk id="44" creationId="{A879081A-0A11-BA08-CFBD-EBDD8BCE6F91}"/>
          </ac:inkMkLst>
        </pc:inkChg>
        <pc:inkChg chg="add del">
          <ac:chgData name="شادن القحطاني ID 443200677" userId="2d5f3d4d-8466-4aa1-ac8a-1cb60ed86c20" providerId="ADAL" clId="{B5307379-C689-764C-9B4A-29D44581AD2E}" dt="2023-03-30T00:45:48.099" v="407"/>
          <ac:inkMkLst>
            <pc:docMk/>
            <pc:sldMk cId="0" sldId="298"/>
            <ac:inkMk id="45" creationId="{B5975B1E-EA97-1628-166D-7E3D5470FC85}"/>
          </ac:inkMkLst>
        </pc:inkChg>
        <pc:inkChg chg="add mod reco">
          <ac:chgData name="شادن القحطاني ID 443200677" userId="2d5f3d4d-8466-4aa1-ac8a-1cb60ed86c20" providerId="ADAL" clId="{B5307379-C689-764C-9B4A-29D44581AD2E}" dt="2023-03-30T15:59:49.799" v="1544" actId="26743"/>
          <ac:inkMkLst>
            <pc:docMk/>
            <pc:sldMk cId="0" sldId="298"/>
            <ac:inkMk id="46" creationId="{C2CE9877-CA48-675F-7D02-125B1F042A4F}"/>
          </ac:inkMkLst>
        </pc:inkChg>
        <pc:inkChg chg="add del">
          <ac:chgData name="شادن القحطاني ID 443200677" userId="2d5f3d4d-8466-4aa1-ac8a-1cb60ed86c20" providerId="ADAL" clId="{B5307379-C689-764C-9B4A-29D44581AD2E}" dt="2023-03-30T00:45:57.881" v="421"/>
          <ac:inkMkLst>
            <pc:docMk/>
            <pc:sldMk cId="0" sldId="298"/>
            <ac:inkMk id="47" creationId="{2494263F-5263-4721-A538-00C84C270E11}"/>
          </ac:inkMkLst>
        </pc:inkChg>
        <pc:inkChg chg="add del">
          <ac:chgData name="شادن القحطاني ID 443200677" userId="2d5f3d4d-8466-4aa1-ac8a-1cb60ed86c20" providerId="ADAL" clId="{B5307379-C689-764C-9B4A-29D44581AD2E}" dt="2023-03-30T00:45:57.881" v="421"/>
          <ac:inkMkLst>
            <pc:docMk/>
            <pc:sldMk cId="0" sldId="298"/>
            <ac:inkMk id="48" creationId="{5266475D-5A3B-4892-B5A7-A734AF793428}"/>
          </ac:inkMkLst>
        </pc:inkChg>
        <pc:inkChg chg="add del">
          <ac:chgData name="شادن القحطاني ID 443200677" userId="2d5f3d4d-8466-4aa1-ac8a-1cb60ed86c20" providerId="ADAL" clId="{B5307379-C689-764C-9B4A-29D44581AD2E}" dt="2023-03-30T00:45:57.881" v="421"/>
          <ac:inkMkLst>
            <pc:docMk/>
            <pc:sldMk cId="0" sldId="298"/>
            <ac:inkMk id="49" creationId="{D7722F11-E0D3-45BC-7F5F-A0F4FACFA06E}"/>
          </ac:inkMkLst>
        </pc:inkChg>
        <pc:inkChg chg="add del">
          <ac:chgData name="شادن القحطاني ID 443200677" userId="2d5f3d4d-8466-4aa1-ac8a-1cb60ed86c20" providerId="ADAL" clId="{B5307379-C689-764C-9B4A-29D44581AD2E}" dt="2023-03-30T00:45:57.881" v="421"/>
          <ac:inkMkLst>
            <pc:docMk/>
            <pc:sldMk cId="0" sldId="298"/>
            <ac:inkMk id="50" creationId="{298E73D7-C15D-2C99-3C72-2F5E305C0787}"/>
          </ac:inkMkLst>
        </pc:inkChg>
        <pc:inkChg chg="add del">
          <ac:chgData name="شادن القحطاني ID 443200677" userId="2d5f3d4d-8466-4aa1-ac8a-1cb60ed86c20" providerId="ADAL" clId="{B5307379-C689-764C-9B4A-29D44581AD2E}" dt="2023-03-30T00:45:57.881" v="421"/>
          <ac:inkMkLst>
            <pc:docMk/>
            <pc:sldMk cId="0" sldId="298"/>
            <ac:inkMk id="51" creationId="{7D75E05F-773C-470C-F4E0-FE3584300E5E}"/>
          </ac:inkMkLst>
        </pc:inkChg>
        <pc:inkChg chg="add del">
          <ac:chgData name="شادن القحطاني ID 443200677" userId="2d5f3d4d-8466-4aa1-ac8a-1cb60ed86c20" providerId="ADAL" clId="{B5307379-C689-764C-9B4A-29D44581AD2E}" dt="2023-03-30T00:45:57.881" v="421"/>
          <ac:inkMkLst>
            <pc:docMk/>
            <pc:sldMk cId="0" sldId="298"/>
            <ac:inkMk id="52" creationId="{D7D391CB-2168-FBCA-025C-268A46025FE9}"/>
          </ac:inkMkLst>
        </pc:inkChg>
        <pc:inkChg chg="add del">
          <ac:chgData name="شادن القحطاني ID 443200677" userId="2d5f3d4d-8466-4aa1-ac8a-1cb60ed86c20" providerId="ADAL" clId="{B5307379-C689-764C-9B4A-29D44581AD2E}" dt="2023-03-30T00:45:57.881" v="421"/>
          <ac:inkMkLst>
            <pc:docMk/>
            <pc:sldMk cId="0" sldId="298"/>
            <ac:inkMk id="53" creationId="{3495C2A2-B9C5-AA78-9E0A-FC2BB4C7D4A8}"/>
          </ac:inkMkLst>
        </pc:inkChg>
        <pc:inkChg chg="add del">
          <ac:chgData name="شادن القحطاني ID 443200677" userId="2d5f3d4d-8466-4aa1-ac8a-1cb60ed86c20" providerId="ADAL" clId="{B5307379-C689-764C-9B4A-29D44581AD2E}" dt="2023-03-30T00:45:57.881" v="421"/>
          <ac:inkMkLst>
            <pc:docMk/>
            <pc:sldMk cId="0" sldId="298"/>
            <ac:inkMk id="54" creationId="{0FC74D92-7DCA-33C4-F669-13C95CA54154}"/>
          </ac:inkMkLst>
        </pc:inkChg>
        <pc:inkChg chg="add del">
          <ac:chgData name="شادن القحطاني ID 443200677" userId="2d5f3d4d-8466-4aa1-ac8a-1cb60ed86c20" providerId="ADAL" clId="{B5307379-C689-764C-9B4A-29D44581AD2E}" dt="2023-03-30T00:45:57.881" v="421"/>
          <ac:inkMkLst>
            <pc:docMk/>
            <pc:sldMk cId="0" sldId="298"/>
            <ac:inkMk id="55" creationId="{FFBC4B8B-9B0D-07B3-4EF6-4BA950B27781}"/>
          </ac:inkMkLst>
        </pc:inkChg>
        <pc:inkChg chg="add del">
          <ac:chgData name="شادن القحطاني ID 443200677" userId="2d5f3d4d-8466-4aa1-ac8a-1cb60ed86c20" providerId="ADAL" clId="{B5307379-C689-764C-9B4A-29D44581AD2E}" dt="2023-03-30T00:45:57.881" v="421"/>
          <ac:inkMkLst>
            <pc:docMk/>
            <pc:sldMk cId="0" sldId="298"/>
            <ac:inkMk id="56" creationId="{B9DB7488-C6CF-35C6-CE6D-C1AF9A12CB0D}"/>
          </ac:inkMkLst>
        </pc:inkChg>
        <pc:inkChg chg="add del">
          <ac:chgData name="شادن القحطاني ID 443200677" userId="2d5f3d4d-8466-4aa1-ac8a-1cb60ed86c20" providerId="ADAL" clId="{B5307379-C689-764C-9B4A-29D44581AD2E}" dt="2023-03-30T00:45:57.881" v="421"/>
          <ac:inkMkLst>
            <pc:docMk/>
            <pc:sldMk cId="0" sldId="298"/>
            <ac:inkMk id="57" creationId="{414A8372-7806-03B0-26A4-41D46CA1D0D1}"/>
          </ac:inkMkLst>
        </pc:inkChg>
        <pc:inkChg chg="add del">
          <ac:chgData name="شادن القحطاني ID 443200677" userId="2d5f3d4d-8466-4aa1-ac8a-1cb60ed86c20" providerId="ADAL" clId="{B5307379-C689-764C-9B4A-29D44581AD2E}" dt="2023-03-30T00:45:57.881" v="421"/>
          <ac:inkMkLst>
            <pc:docMk/>
            <pc:sldMk cId="0" sldId="298"/>
            <ac:inkMk id="58" creationId="{001F9B39-DF93-8466-8F09-7CC5585692C5}"/>
          </ac:inkMkLst>
        </pc:inkChg>
        <pc:inkChg chg="add del">
          <ac:chgData name="شادن القحطاني ID 443200677" userId="2d5f3d4d-8466-4aa1-ac8a-1cb60ed86c20" providerId="ADAL" clId="{B5307379-C689-764C-9B4A-29D44581AD2E}" dt="2023-03-30T00:45:57.881" v="421"/>
          <ac:inkMkLst>
            <pc:docMk/>
            <pc:sldMk cId="0" sldId="298"/>
            <ac:inkMk id="59" creationId="{DD1699D1-6F36-90A9-4981-8678C0FB26DF}"/>
          </ac:inkMkLst>
        </pc:inkChg>
        <pc:inkChg chg="add mod reco">
          <ac:chgData name="شادن القحطاني ID 443200677" userId="2d5f3d4d-8466-4aa1-ac8a-1cb60ed86c20" providerId="ADAL" clId="{B5307379-C689-764C-9B4A-29D44581AD2E}" dt="2023-03-30T15:59:49.799" v="1544" actId="26743"/>
          <ac:inkMkLst>
            <pc:docMk/>
            <pc:sldMk cId="0" sldId="298"/>
            <ac:inkMk id="60" creationId="{BB293DB5-9322-04D2-6D35-E80334F026EF}"/>
          </ac:inkMkLst>
        </pc:inkChg>
        <pc:inkChg chg="add del">
          <ac:chgData name="شادن القحطاني ID 443200677" userId="2d5f3d4d-8466-4aa1-ac8a-1cb60ed86c20" providerId="ADAL" clId="{B5307379-C689-764C-9B4A-29D44581AD2E}" dt="2023-03-30T00:46:07.497" v="427"/>
          <ac:inkMkLst>
            <pc:docMk/>
            <pc:sldMk cId="0" sldId="298"/>
            <ac:inkMk id="61" creationId="{8FB1FCBB-400B-8FC7-DF04-7D763354F8DE}"/>
          </ac:inkMkLst>
        </pc:inkChg>
        <pc:inkChg chg="add del">
          <ac:chgData name="شادن القحطاني ID 443200677" userId="2d5f3d4d-8466-4aa1-ac8a-1cb60ed86c20" providerId="ADAL" clId="{B5307379-C689-764C-9B4A-29D44581AD2E}" dt="2023-03-30T00:46:07.497" v="427"/>
          <ac:inkMkLst>
            <pc:docMk/>
            <pc:sldMk cId="0" sldId="298"/>
            <ac:inkMk id="62" creationId="{9BD9E137-1FDB-F3CB-5844-D12E00D58AE0}"/>
          </ac:inkMkLst>
        </pc:inkChg>
        <pc:inkChg chg="add del">
          <ac:chgData name="شادن القحطاني ID 443200677" userId="2d5f3d4d-8466-4aa1-ac8a-1cb60ed86c20" providerId="ADAL" clId="{B5307379-C689-764C-9B4A-29D44581AD2E}" dt="2023-03-30T00:46:07.497" v="427"/>
          <ac:inkMkLst>
            <pc:docMk/>
            <pc:sldMk cId="0" sldId="298"/>
            <ac:inkMk id="63" creationId="{6A4B647D-6C04-4C02-1917-04351889FD47}"/>
          </ac:inkMkLst>
        </pc:inkChg>
        <pc:inkChg chg="add del">
          <ac:chgData name="شادن القحطاني ID 443200677" userId="2d5f3d4d-8466-4aa1-ac8a-1cb60ed86c20" providerId="ADAL" clId="{B5307379-C689-764C-9B4A-29D44581AD2E}" dt="2023-03-30T00:46:07.497" v="427"/>
          <ac:inkMkLst>
            <pc:docMk/>
            <pc:sldMk cId="0" sldId="298"/>
            <ac:inkMk id="64" creationId="{8E61E8D8-09E0-C7D3-ED57-2521B11D0A82}"/>
          </ac:inkMkLst>
        </pc:inkChg>
        <pc:inkChg chg="add del">
          <ac:chgData name="شادن القحطاني ID 443200677" userId="2d5f3d4d-8466-4aa1-ac8a-1cb60ed86c20" providerId="ADAL" clId="{B5307379-C689-764C-9B4A-29D44581AD2E}" dt="2023-03-30T00:46:07.497" v="427"/>
          <ac:inkMkLst>
            <pc:docMk/>
            <pc:sldMk cId="0" sldId="298"/>
            <ac:inkMk id="65" creationId="{1E2DDE8C-E210-E8FE-8F78-48F212D1164F}"/>
          </ac:inkMkLst>
        </pc:inkChg>
        <pc:inkChg chg="add mod reco">
          <ac:chgData name="شادن القحطاني ID 443200677" userId="2d5f3d4d-8466-4aa1-ac8a-1cb60ed86c20" providerId="ADAL" clId="{B5307379-C689-764C-9B4A-29D44581AD2E}" dt="2023-03-30T15:59:49.799" v="1544" actId="26743"/>
          <ac:inkMkLst>
            <pc:docMk/>
            <pc:sldMk cId="0" sldId="298"/>
            <ac:inkMk id="66" creationId="{5220EB90-3AFD-5F14-4C06-9C2E62FCDBFA}"/>
          </ac:inkMkLst>
        </pc:inkChg>
        <pc:inkChg chg="add del">
          <ac:chgData name="شادن القحطاني ID 443200677" userId="2d5f3d4d-8466-4aa1-ac8a-1cb60ed86c20" providerId="ADAL" clId="{B5307379-C689-764C-9B4A-29D44581AD2E}" dt="2023-03-30T00:46:16.160" v="439"/>
          <ac:inkMkLst>
            <pc:docMk/>
            <pc:sldMk cId="0" sldId="298"/>
            <ac:inkMk id="67" creationId="{2682A17F-D099-9A65-EA59-AD2A0D93EB88}"/>
          </ac:inkMkLst>
        </pc:inkChg>
        <pc:inkChg chg="add del">
          <ac:chgData name="شادن القحطاني ID 443200677" userId="2d5f3d4d-8466-4aa1-ac8a-1cb60ed86c20" providerId="ADAL" clId="{B5307379-C689-764C-9B4A-29D44581AD2E}" dt="2023-03-30T00:46:16.160" v="439"/>
          <ac:inkMkLst>
            <pc:docMk/>
            <pc:sldMk cId="0" sldId="298"/>
            <ac:inkMk id="68" creationId="{688F30E4-7680-FA7A-76A4-A51D6C65843C}"/>
          </ac:inkMkLst>
        </pc:inkChg>
        <pc:inkChg chg="add del">
          <ac:chgData name="شادن القحطاني ID 443200677" userId="2d5f3d4d-8466-4aa1-ac8a-1cb60ed86c20" providerId="ADAL" clId="{B5307379-C689-764C-9B4A-29D44581AD2E}" dt="2023-03-30T00:46:16.160" v="439"/>
          <ac:inkMkLst>
            <pc:docMk/>
            <pc:sldMk cId="0" sldId="298"/>
            <ac:inkMk id="69" creationId="{FE2E39FA-69FB-00F6-0361-DA4CF06D4FB0}"/>
          </ac:inkMkLst>
        </pc:inkChg>
        <pc:inkChg chg="add del">
          <ac:chgData name="شادن القحطاني ID 443200677" userId="2d5f3d4d-8466-4aa1-ac8a-1cb60ed86c20" providerId="ADAL" clId="{B5307379-C689-764C-9B4A-29D44581AD2E}" dt="2023-03-30T00:46:16.160" v="439"/>
          <ac:inkMkLst>
            <pc:docMk/>
            <pc:sldMk cId="0" sldId="298"/>
            <ac:inkMk id="70" creationId="{416C48A8-91BE-4E96-BEF7-4DB9DC50E49B}"/>
          </ac:inkMkLst>
        </pc:inkChg>
        <pc:inkChg chg="add del">
          <ac:chgData name="شادن القحطاني ID 443200677" userId="2d5f3d4d-8466-4aa1-ac8a-1cb60ed86c20" providerId="ADAL" clId="{B5307379-C689-764C-9B4A-29D44581AD2E}" dt="2023-03-30T00:46:16.160" v="439"/>
          <ac:inkMkLst>
            <pc:docMk/>
            <pc:sldMk cId="0" sldId="298"/>
            <ac:inkMk id="71" creationId="{86D3274A-2F88-AE1A-CCFE-50471877E3E5}"/>
          </ac:inkMkLst>
        </pc:inkChg>
        <pc:inkChg chg="add del">
          <ac:chgData name="شادن القحطاني ID 443200677" userId="2d5f3d4d-8466-4aa1-ac8a-1cb60ed86c20" providerId="ADAL" clId="{B5307379-C689-764C-9B4A-29D44581AD2E}" dt="2023-03-30T00:46:16.160" v="439"/>
          <ac:inkMkLst>
            <pc:docMk/>
            <pc:sldMk cId="0" sldId="298"/>
            <ac:inkMk id="72" creationId="{B5B2CBAE-A2CF-2930-E046-1875E8406175}"/>
          </ac:inkMkLst>
        </pc:inkChg>
        <pc:inkChg chg="add del">
          <ac:chgData name="شادن القحطاني ID 443200677" userId="2d5f3d4d-8466-4aa1-ac8a-1cb60ed86c20" providerId="ADAL" clId="{B5307379-C689-764C-9B4A-29D44581AD2E}" dt="2023-03-30T00:46:16.160" v="439"/>
          <ac:inkMkLst>
            <pc:docMk/>
            <pc:sldMk cId="0" sldId="298"/>
            <ac:inkMk id="73" creationId="{6E93A828-831F-0706-EDCD-9CF9960DE8D2}"/>
          </ac:inkMkLst>
        </pc:inkChg>
        <pc:inkChg chg="add del">
          <ac:chgData name="شادن القحطاني ID 443200677" userId="2d5f3d4d-8466-4aa1-ac8a-1cb60ed86c20" providerId="ADAL" clId="{B5307379-C689-764C-9B4A-29D44581AD2E}" dt="2023-03-30T00:46:16.160" v="439"/>
          <ac:inkMkLst>
            <pc:docMk/>
            <pc:sldMk cId="0" sldId="298"/>
            <ac:inkMk id="74" creationId="{D231E955-8823-8FE3-FC80-869C4ADE0383}"/>
          </ac:inkMkLst>
        </pc:inkChg>
        <pc:inkChg chg="add del">
          <ac:chgData name="شادن القحطاني ID 443200677" userId="2d5f3d4d-8466-4aa1-ac8a-1cb60ed86c20" providerId="ADAL" clId="{B5307379-C689-764C-9B4A-29D44581AD2E}" dt="2023-03-30T00:46:16.160" v="439"/>
          <ac:inkMkLst>
            <pc:docMk/>
            <pc:sldMk cId="0" sldId="298"/>
            <ac:inkMk id="75" creationId="{BDB02467-7232-6629-0C3B-EBA05BA37FB8}"/>
          </ac:inkMkLst>
        </pc:inkChg>
        <pc:inkChg chg="add del">
          <ac:chgData name="شادن القحطاني ID 443200677" userId="2d5f3d4d-8466-4aa1-ac8a-1cb60ed86c20" providerId="ADAL" clId="{B5307379-C689-764C-9B4A-29D44581AD2E}" dt="2023-03-30T00:46:16.160" v="439"/>
          <ac:inkMkLst>
            <pc:docMk/>
            <pc:sldMk cId="0" sldId="298"/>
            <ac:inkMk id="76" creationId="{FF2A0CB7-5246-05EB-4332-398DC49DA2DC}"/>
          </ac:inkMkLst>
        </pc:inkChg>
        <pc:inkChg chg="add del">
          <ac:chgData name="شادن القحطاني ID 443200677" userId="2d5f3d4d-8466-4aa1-ac8a-1cb60ed86c20" providerId="ADAL" clId="{B5307379-C689-764C-9B4A-29D44581AD2E}" dt="2023-03-30T00:46:16.160" v="439"/>
          <ac:inkMkLst>
            <pc:docMk/>
            <pc:sldMk cId="0" sldId="298"/>
            <ac:inkMk id="77" creationId="{652897ED-A1DC-170B-6E53-27E376730D81}"/>
          </ac:inkMkLst>
        </pc:inkChg>
        <pc:inkChg chg="add mod reco">
          <ac:chgData name="شادن القحطاني ID 443200677" userId="2d5f3d4d-8466-4aa1-ac8a-1cb60ed86c20" providerId="ADAL" clId="{B5307379-C689-764C-9B4A-29D44581AD2E}" dt="2023-03-30T15:59:49.799" v="1544" actId="26743"/>
          <ac:inkMkLst>
            <pc:docMk/>
            <pc:sldMk cId="0" sldId="298"/>
            <ac:inkMk id="78" creationId="{0908C217-C886-1838-1407-FE8EC0004036}"/>
          </ac:inkMkLst>
        </pc:inkChg>
        <pc:inkChg chg="add del">
          <ac:chgData name="شادن القحطاني ID 443200677" userId="2d5f3d4d-8466-4aa1-ac8a-1cb60ed86c20" providerId="ADAL" clId="{B5307379-C689-764C-9B4A-29D44581AD2E}" dt="2023-03-30T00:46:21.185" v="450"/>
          <ac:inkMkLst>
            <pc:docMk/>
            <pc:sldMk cId="0" sldId="298"/>
            <ac:inkMk id="79" creationId="{1764CFC5-927E-5E78-DF4C-8883858D576B}"/>
          </ac:inkMkLst>
        </pc:inkChg>
        <pc:inkChg chg="add del">
          <ac:chgData name="شادن القحطاني ID 443200677" userId="2d5f3d4d-8466-4aa1-ac8a-1cb60ed86c20" providerId="ADAL" clId="{B5307379-C689-764C-9B4A-29D44581AD2E}" dt="2023-03-30T00:46:21.185" v="450"/>
          <ac:inkMkLst>
            <pc:docMk/>
            <pc:sldMk cId="0" sldId="298"/>
            <ac:inkMk id="80" creationId="{72164C3C-FE4C-C85E-CB01-8B4B87715190}"/>
          </ac:inkMkLst>
        </pc:inkChg>
        <pc:inkChg chg="add del">
          <ac:chgData name="شادن القحطاني ID 443200677" userId="2d5f3d4d-8466-4aa1-ac8a-1cb60ed86c20" providerId="ADAL" clId="{B5307379-C689-764C-9B4A-29D44581AD2E}" dt="2023-03-30T00:46:21.185" v="450"/>
          <ac:inkMkLst>
            <pc:docMk/>
            <pc:sldMk cId="0" sldId="298"/>
            <ac:inkMk id="81" creationId="{1FF5289A-BBE4-E7DA-9BAD-6B41831F7A64}"/>
          </ac:inkMkLst>
        </pc:inkChg>
        <pc:inkChg chg="add del">
          <ac:chgData name="شادن القحطاني ID 443200677" userId="2d5f3d4d-8466-4aa1-ac8a-1cb60ed86c20" providerId="ADAL" clId="{B5307379-C689-764C-9B4A-29D44581AD2E}" dt="2023-03-30T00:46:21.185" v="450"/>
          <ac:inkMkLst>
            <pc:docMk/>
            <pc:sldMk cId="0" sldId="298"/>
            <ac:inkMk id="82" creationId="{036B9655-9B16-79B0-C431-65739A13D881}"/>
          </ac:inkMkLst>
        </pc:inkChg>
        <pc:inkChg chg="add del">
          <ac:chgData name="شادن القحطاني ID 443200677" userId="2d5f3d4d-8466-4aa1-ac8a-1cb60ed86c20" providerId="ADAL" clId="{B5307379-C689-764C-9B4A-29D44581AD2E}" dt="2023-03-30T00:46:21.185" v="450"/>
          <ac:inkMkLst>
            <pc:docMk/>
            <pc:sldMk cId="0" sldId="298"/>
            <ac:inkMk id="83" creationId="{2EBF11C7-3B38-C4AB-DEBE-D62E96E54263}"/>
          </ac:inkMkLst>
        </pc:inkChg>
        <pc:inkChg chg="add del">
          <ac:chgData name="شادن القحطاني ID 443200677" userId="2d5f3d4d-8466-4aa1-ac8a-1cb60ed86c20" providerId="ADAL" clId="{B5307379-C689-764C-9B4A-29D44581AD2E}" dt="2023-03-30T00:46:21.185" v="450"/>
          <ac:inkMkLst>
            <pc:docMk/>
            <pc:sldMk cId="0" sldId="298"/>
            <ac:inkMk id="84" creationId="{187E0142-E923-CAFF-4378-5FF5D6B67941}"/>
          </ac:inkMkLst>
        </pc:inkChg>
        <pc:inkChg chg="add del">
          <ac:chgData name="شادن القحطاني ID 443200677" userId="2d5f3d4d-8466-4aa1-ac8a-1cb60ed86c20" providerId="ADAL" clId="{B5307379-C689-764C-9B4A-29D44581AD2E}" dt="2023-03-30T00:46:21.185" v="450"/>
          <ac:inkMkLst>
            <pc:docMk/>
            <pc:sldMk cId="0" sldId="298"/>
            <ac:inkMk id="85" creationId="{6AC3F48E-7B3C-E9F1-32C1-651FA555F2A9}"/>
          </ac:inkMkLst>
        </pc:inkChg>
        <pc:inkChg chg="add del">
          <ac:chgData name="شادن القحطاني ID 443200677" userId="2d5f3d4d-8466-4aa1-ac8a-1cb60ed86c20" providerId="ADAL" clId="{B5307379-C689-764C-9B4A-29D44581AD2E}" dt="2023-03-30T00:46:21.185" v="450"/>
          <ac:inkMkLst>
            <pc:docMk/>
            <pc:sldMk cId="0" sldId="298"/>
            <ac:inkMk id="86" creationId="{31EA531F-54FC-2410-4B75-C32D47E7B5A8}"/>
          </ac:inkMkLst>
        </pc:inkChg>
        <pc:inkChg chg="add del">
          <ac:chgData name="شادن القحطاني ID 443200677" userId="2d5f3d4d-8466-4aa1-ac8a-1cb60ed86c20" providerId="ADAL" clId="{B5307379-C689-764C-9B4A-29D44581AD2E}" dt="2023-03-30T00:46:21.185" v="450"/>
          <ac:inkMkLst>
            <pc:docMk/>
            <pc:sldMk cId="0" sldId="298"/>
            <ac:inkMk id="87" creationId="{63E61CCA-EDA7-AFAF-BC82-8134646CB115}"/>
          </ac:inkMkLst>
        </pc:inkChg>
        <pc:inkChg chg="add del">
          <ac:chgData name="شادن القحطاني ID 443200677" userId="2d5f3d4d-8466-4aa1-ac8a-1cb60ed86c20" providerId="ADAL" clId="{B5307379-C689-764C-9B4A-29D44581AD2E}" dt="2023-03-30T00:46:21.185" v="450"/>
          <ac:inkMkLst>
            <pc:docMk/>
            <pc:sldMk cId="0" sldId="298"/>
            <ac:inkMk id="88" creationId="{B5C758C6-26BD-56EB-D4A3-A1F680075E9C}"/>
          </ac:inkMkLst>
        </pc:inkChg>
        <pc:inkChg chg="add mod reco">
          <ac:chgData name="شادن القحطاني ID 443200677" userId="2d5f3d4d-8466-4aa1-ac8a-1cb60ed86c20" providerId="ADAL" clId="{B5307379-C689-764C-9B4A-29D44581AD2E}" dt="2023-03-30T15:59:49.799" v="1544" actId="26743"/>
          <ac:inkMkLst>
            <pc:docMk/>
            <pc:sldMk cId="0" sldId="298"/>
            <ac:inkMk id="89" creationId="{2F26D75C-AC5A-0A5D-C6CD-7068BE6976D0}"/>
          </ac:inkMkLst>
        </pc:inkChg>
        <pc:inkChg chg="add del">
          <ac:chgData name="شادن القحطاني ID 443200677" userId="2d5f3d4d-8466-4aa1-ac8a-1cb60ed86c20" providerId="ADAL" clId="{B5307379-C689-764C-9B4A-29D44581AD2E}" dt="2023-03-30T00:46:33.503" v="459"/>
          <ac:inkMkLst>
            <pc:docMk/>
            <pc:sldMk cId="0" sldId="298"/>
            <ac:inkMk id="90" creationId="{4D08C078-1380-4B43-33D8-58702C04FFAF}"/>
          </ac:inkMkLst>
        </pc:inkChg>
        <pc:inkChg chg="add del">
          <ac:chgData name="شادن القحطاني ID 443200677" userId="2d5f3d4d-8466-4aa1-ac8a-1cb60ed86c20" providerId="ADAL" clId="{B5307379-C689-764C-9B4A-29D44581AD2E}" dt="2023-03-30T00:46:33.503" v="459"/>
          <ac:inkMkLst>
            <pc:docMk/>
            <pc:sldMk cId="0" sldId="298"/>
            <ac:inkMk id="91" creationId="{CDCE2CE7-232A-772F-207F-84B5DB2CA351}"/>
          </ac:inkMkLst>
        </pc:inkChg>
        <pc:inkChg chg="add del">
          <ac:chgData name="شادن القحطاني ID 443200677" userId="2d5f3d4d-8466-4aa1-ac8a-1cb60ed86c20" providerId="ADAL" clId="{B5307379-C689-764C-9B4A-29D44581AD2E}" dt="2023-03-30T00:46:33.503" v="459"/>
          <ac:inkMkLst>
            <pc:docMk/>
            <pc:sldMk cId="0" sldId="298"/>
            <ac:inkMk id="92" creationId="{88CC8B6B-B573-CE5C-815B-6D13C8E38949}"/>
          </ac:inkMkLst>
        </pc:inkChg>
        <pc:inkChg chg="add del">
          <ac:chgData name="شادن القحطاني ID 443200677" userId="2d5f3d4d-8466-4aa1-ac8a-1cb60ed86c20" providerId="ADAL" clId="{B5307379-C689-764C-9B4A-29D44581AD2E}" dt="2023-03-30T00:46:33.503" v="459"/>
          <ac:inkMkLst>
            <pc:docMk/>
            <pc:sldMk cId="0" sldId="298"/>
            <ac:inkMk id="93" creationId="{EE7F838F-1416-B8EB-23D4-11053C65E8FE}"/>
          </ac:inkMkLst>
        </pc:inkChg>
        <pc:inkChg chg="add del">
          <ac:chgData name="شادن القحطاني ID 443200677" userId="2d5f3d4d-8466-4aa1-ac8a-1cb60ed86c20" providerId="ADAL" clId="{B5307379-C689-764C-9B4A-29D44581AD2E}" dt="2023-03-30T00:46:33.503" v="459"/>
          <ac:inkMkLst>
            <pc:docMk/>
            <pc:sldMk cId="0" sldId="298"/>
            <ac:inkMk id="94" creationId="{B1C74267-0C75-0841-8888-BF157E02C83B}"/>
          </ac:inkMkLst>
        </pc:inkChg>
        <pc:inkChg chg="add del">
          <ac:chgData name="شادن القحطاني ID 443200677" userId="2d5f3d4d-8466-4aa1-ac8a-1cb60ed86c20" providerId="ADAL" clId="{B5307379-C689-764C-9B4A-29D44581AD2E}" dt="2023-03-30T00:46:33.503" v="459"/>
          <ac:inkMkLst>
            <pc:docMk/>
            <pc:sldMk cId="0" sldId="298"/>
            <ac:inkMk id="95" creationId="{E606F01B-D94A-8A49-4E0D-DBEF8C537342}"/>
          </ac:inkMkLst>
        </pc:inkChg>
        <pc:inkChg chg="add del">
          <ac:chgData name="شادن القحطاني ID 443200677" userId="2d5f3d4d-8466-4aa1-ac8a-1cb60ed86c20" providerId="ADAL" clId="{B5307379-C689-764C-9B4A-29D44581AD2E}" dt="2023-03-30T00:46:33.503" v="459"/>
          <ac:inkMkLst>
            <pc:docMk/>
            <pc:sldMk cId="0" sldId="298"/>
            <ac:inkMk id="96" creationId="{2DB1CC6F-7C3C-1D59-F9D1-4B0B22BC5942}"/>
          </ac:inkMkLst>
        </pc:inkChg>
        <pc:inkChg chg="add del">
          <ac:chgData name="شادن القحطاني ID 443200677" userId="2d5f3d4d-8466-4aa1-ac8a-1cb60ed86c20" providerId="ADAL" clId="{B5307379-C689-764C-9B4A-29D44581AD2E}" dt="2023-03-30T00:46:33.503" v="459"/>
          <ac:inkMkLst>
            <pc:docMk/>
            <pc:sldMk cId="0" sldId="298"/>
            <ac:inkMk id="97" creationId="{6CADFB50-5847-FD8D-32BC-3D45D7740F0F}"/>
          </ac:inkMkLst>
        </pc:inkChg>
        <pc:inkChg chg="add mod reco">
          <ac:chgData name="شادن القحطاني ID 443200677" userId="2d5f3d4d-8466-4aa1-ac8a-1cb60ed86c20" providerId="ADAL" clId="{B5307379-C689-764C-9B4A-29D44581AD2E}" dt="2023-03-30T15:59:49.799" v="1544" actId="26743"/>
          <ac:inkMkLst>
            <pc:docMk/>
            <pc:sldMk cId="0" sldId="298"/>
            <ac:inkMk id="98" creationId="{63953418-267A-8633-48FD-8A6A8C870A0F}"/>
          </ac:inkMkLst>
        </pc:inkChg>
        <pc:inkChg chg="add del">
          <ac:chgData name="شادن القحطاني ID 443200677" userId="2d5f3d4d-8466-4aa1-ac8a-1cb60ed86c20" providerId="ADAL" clId="{B5307379-C689-764C-9B4A-29D44581AD2E}" dt="2023-03-30T00:46:35.269" v="464"/>
          <ac:inkMkLst>
            <pc:docMk/>
            <pc:sldMk cId="0" sldId="298"/>
            <ac:inkMk id="99" creationId="{90F3A2C6-2636-977A-684B-97A13B2EDBD6}"/>
          </ac:inkMkLst>
        </pc:inkChg>
        <pc:inkChg chg="add del">
          <ac:chgData name="شادن القحطاني ID 443200677" userId="2d5f3d4d-8466-4aa1-ac8a-1cb60ed86c20" providerId="ADAL" clId="{B5307379-C689-764C-9B4A-29D44581AD2E}" dt="2023-03-30T00:46:35.269" v="464"/>
          <ac:inkMkLst>
            <pc:docMk/>
            <pc:sldMk cId="0" sldId="298"/>
            <ac:inkMk id="100" creationId="{49606F8D-CE9A-1DC8-B23C-FD8164AC858A}"/>
          </ac:inkMkLst>
        </pc:inkChg>
        <pc:inkChg chg="add del">
          <ac:chgData name="شادن القحطاني ID 443200677" userId="2d5f3d4d-8466-4aa1-ac8a-1cb60ed86c20" providerId="ADAL" clId="{B5307379-C689-764C-9B4A-29D44581AD2E}" dt="2023-03-30T00:46:35.269" v="464"/>
          <ac:inkMkLst>
            <pc:docMk/>
            <pc:sldMk cId="0" sldId="298"/>
            <ac:inkMk id="101" creationId="{4AB13DBD-7DB2-4CA7-A674-BF98AB106494}"/>
          </ac:inkMkLst>
        </pc:inkChg>
        <pc:inkChg chg="add del">
          <ac:chgData name="شادن القحطاني ID 443200677" userId="2d5f3d4d-8466-4aa1-ac8a-1cb60ed86c20" providerId="ADAL" clId="{B5307379-C689-764C-9B4A-29D44581AD2E}" dt="2023-03-30T00:46:35.269" v="464"/>
          <ac:inkMkLst>
            <pc:docMk/>
            <pc:sldMk cId="0" sldId="298"/>
            <ac:inkMk id="102" creationId="{428C0FCB-BFB0-5B3C-30B4-81ADE6940967}"/>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03" creationId="{7D9F429C-96EB-1CBD-6CF8-94EB28F7E1E0}"/>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04" creationId="{582C0118-B1FC-6A5F-CD2A-1D42F3A2C4BD}"/>
          </ac:inkMkLst>
        </pc:inkChg>
        <pc:inkChg chg="add del">
          <ac:chgData name="شادن القحطاني ID 443200677" userId="2d5f3d4d-8466-4aa1-ac8a-1cb60ed86c20" providerId="ADAL" clId="{B5307379-C689-764C-9B4A-29D44581AD2E}" dt="2023-03-30T00:46:51.649" v="473"/>
          <ac:inkMkLst>
            <pc:docMk/>
            <pc:sldMk cId="0" sldId="298"/>
            <ac:inkMk id="105" creationId="{1E639D7C-C0B1-2D03-B848-98A5F27A54B9}"/>
          </ac:inkMkLst>
        </pc:inkChg>
        <pc:inkChg chg="add del">
          <ac:chgData name="شادن القحطاني ID 443200677" userId="2d5f3d4d-8466-4aa1-ac8a-1cb60ed86c20" providerId="ADAL" clId="{B5307379-C689-764C-9B4A-29D44581AD2E}" dt="2023-03-30T00:46:51.649" v="473"/>
          <ac:inkMkLst>
            <pc:docMk/>
            <pc:sldMk cId="0" sldId="298"/>
            <ac:inkMk id="106" creationId="{2D9D11F5-09F5-19E5-8104-5B3B51A27259}"/>
          </ac:inkMkLst>
        </pc:inkChg>
        <pc:inkChg chg="add del">
          <ac:chgData name="شادن القحطاني ID 443200677" userId="2d5f3d4d-8466-4aa1-ac8a-1cb60ed86c20" providerId="ADAL" clId="{B5307379-C689-764C-9B4A-29D44581AD2E}" dt="2023-03-30T00:46:51.649" v="473"/>
          <ac:inkMkLst>
            <pc:docMk/>
            <pc:sldMk cId="0" sldId="298"/>
            <ac:inkMk id="107" creationId="{1108F412-48DC-7768-7275-C0AC2E352F24}"/>
          </ac:inkMkLst>
        </pc:inkChg>
        <pc:inkChg chg="add del">
          <ac:chgData name="شادن القحطاني ID 443200677" userId="2d5f3d4d-8466-4aa1-ac8a-1cb60ed86c20" providerId="ADAL" clId="{B5307379-C689-764C-9B4A-29D44581AD2E}" dt="2023-03-30T00:46:51.649" v="473"/>
          <ac:inkMkLst>
            <pc:docMk/>
            <pc:sldMk cId="0" sldId="298"/>
            <ac:inkMk id="108" creationId="{5574F6D7-9CCC-7967-8C33-2570C1381572}"/>
          </ac:inkMkLst>
        </pc:inkChg>
        <pc:inkChg chg="add del">
          <ac:chgData name="شادن القحطاني ID 443200677" userId="2d5f3d4d-8466-4aa1-ac8a-1cb60ed86c20" providerId="ADAL" clId="{B5307379-C689-764C-9B4A-29D44581AD2E}" dt="2023-03-30T00:46:51.649" v="473"/>
          <ac:inkMkLst>
            <pc:docMk/>
            <pc:sldMk cId="0" sldId="298"/>
            <ac:inkMk id="109" creationId="{0076C84B-121E-1936-5C51-ADD569447446}"/>
          </ac:inkMkLst>
        </pc:inkChg>
        <pc:inkChg chg="add del">
          <ac:chgData name="شادن القحطاني ID 443200677" userId="2d5f3d4d-8466-4aa1-ac8a-1cb60ed86c20" providerId="ADAL" clId="{B5307379-C689-764C-9B4A-29D44581AD2E}" dt="2023-03-30T00:46:51.649" v="473"/>
          <ac:inkMkLst>
            <pc:docMk/>
            <pc:sldMk cId="0" sldId="298"/>
            <ac:inkMk id="110" creationId="{0B412134-A170-3B62-97A6-CC7836C254BA}"/>
          </ac:inkMkLst>
        </pc:inkChg>
        <pc:inkChg chg="add del">
          <ac:chgData name="شادن القحطاني ID 443200677" userId="2d5f3d4d-8466-4aa1-ac8a-1cb60ed86c20" providerId="ADAL" clId="{B5307379-C689-764C-9B4A-29D44581AD2E}" dt="2023-03-30T00:46:51.649" v="473"/>
          <ac:inkMkLst>
            <pc:docMk/>
            <pc:sldMk cId="0" sldId="298"/>
            <ac:inkMk id="111" creationId="{8AC4B2BA-A6A1-CA39-F269-D5B610829FA2}"/>
          </ac:inkMkLst>
        </pc:inkChg>
        <pc:inkChg chg="add del">
          <ac:chgData name="شادن القحطاني ID 443200677" userId="2d5f3d4d-8466-4aa1-ac8a-1cb60ed86c20" providerId="ADAL" clId="{B5307379-C689-764C-9B4A-29D44581AD2E}" dt="2023-03-30T00:46:51.649" v="473"/>
          <ac:inkMkLst>
            <pc:docMk/>
            <pc:sldMk cId="0" sldId="298"/>
            <ac:inkMk id="112" creationId="{8AA4AC70-D54B-00D0-7DE8-A7928C44CC6A}"/>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13" creationId="{4FDD5F26-CF4C-F165-64C4-36208D2C2AD9}"/>
          </ac:inkMkLst>
        </pc:inkChg>
        <pc:inkChg chg="add del">
          <ac:chgData name="شادن القحطاني ID 443200677" userId="2d5f3d4d-8466-4aa1-ac8a-1cb60ed86c20" providerId="ADAL" clId="{B5307379-C689-764C-9B4A-29D44581AD2E}" dt="2023-03-30T00:47:05.891" v="483"/>
          <ac:inkMkLst>
            <pc:docMk/>
            <pc:sldMk cId="0" sldId="298"/>
            <ac:inkMk id="114" creationId="{CF811142-B870-514D-9B45-B1B0A991B4EC}"/>
          </ac:inkMkLst>
        </pc:inkChg>
        <pc:inkChg chg="add del">
          <ac:chgData name="شادن القحطاني ID 443200677" userId="2d5f3d4d-8466-4aa1-ac8a-1cb60ed86c20" providerId="ADAL" clId="{B5307379-C689-764C-9B4A-29D44581AD2E}" dt="2023-03-30T00:47:05.891" v="483"/>
          <ac:inkMkLst>
            <pc:docMk/>
            <pc:sldMk cId="0" sldId="298"/>
            <ac:inkMk id="115" creationId="{3F88A623-EC06-DC9E-57E8-3F09E559D3BB}"/>
          </ac:inkMkLst>
        </pc:inkChg>
        <pc:inkChg chg="add del">
          <ac:chgData name="شادن القحطاني ID 443200677" userId="2d5f3d4d-8466-4aa1-ac8a-1cb60ed86c20" providerId="ADAL" clId="{B5307379-C689-764C-9B4A-29D44581AD2E}" dt="2023-03-30T00:47:05.891" v="483"/>
          <ac:inkMkLst>
            <pc:docMk/>
            <pc:sldMk cId="0" sldId="298"/>
            <ac:inkMk id="116" creationId="{A852E5EF-8FC9-4B8C-FF1C-186CE1487D9F}"/>
          </ac:inkMkLst>
        </pc:inkChg>
        <pc:inkChg chg="add del">
          <ac:chgData name="شادن القحطاني ID 443200677" userId="2d5f3d4d-8466-4aa1-ac8a-1cb60ed86c20" providerId="ADAL" clId="{B5307379-C689-764C-9B4A-29D44581AD2E}" dt="2023-03-30T00:47:05.891" v="483"/>
          <ac:inkMkLst>
            <pc:docMk/>
            <pc:sldMk cId="0" sldId="298"/>
            <ac:inkMk id="117" creationId="{87717D25-BADE-A420-1558-E4D979F29428}"/>
          </ac:inkMkLst>
        </pc:inkChg>
        <pc:inkChg chg="add del">
          <ac:chgData name="شادن القحطاني ID 443200677" userId="2d5f3d4d-8466-4aa1-ac8a-1cb60ed86c20" providerId="ADAL" clId="{B5307379-C689-764C-9B4A-29D44581AD2E}" dt="2023-03-30T00:47:05.891" v="483"/>
          <ac:inkMkLst>
            <pc:docMk/>
            <pc:sldMk cId="0" sldId="298"/>
            <ac:inkMk id="118" creationId="{F7DC7359-6BD3-227F-3945-D1E8DBB761A6}"/>
          </ac:inkMkLst>
        </pc:inkChg>
        <pc:inkChg chg="add del">
          <ac:chgData name="شادن القحطاني ID 443200677" userId="2d5f3d4d-8466-4aa1-ac8a-1cb60ed86c20" providerId="ADAL" clId="{B5307379-C689-764C-9B4A-29D44581AD2E}" dt="2023-03-30T00:47:05.891" v="483"/>
          <ac:inkMkLst>
            <pc:docMk/>
            <pc:sldMk cId="0" sldId="298"/>
            <ac:inkMk id="119" creationId="{201E7383-0AA3-A86C-770C-F0D284C1E429}"/>
          </ac:inkMkLst>
        </pc:inkChg>
        <pc:inkChg chg="add del">
          <ac:chgData name="شادن القحطاني ID 443200677" userId="2d5f3d4d-8466-4aa1-ac8a-1cb60ed86c20" providerId="ADAL" clId="{B5307379-C689-764C-9B4A-29D44581AD2E}" dt="2023-03-30T00:47:05.891" v="483"/>
          <ac:inkMkLst>
            <pc:docMk/>
            <pc:sldMk cId="0" sldId="298"/>
            <ac:inkMk id="120" creationId="{34010FB3-DB30-4272-D131-62FDA4127770}"/>
          </ac:inkMkLst>
        </pc:inkChg>
        <pc:inkChg chg="add del">
          <ac:chgData name="شادن القحطاني ID 443200677" userId="2d5f3d4d-8466-4aa1-ac8a-1cb60ed86c20" providerId="ADAL" clId="{B5307379-C689-764C-9B4A-29D44581AD2E}" dt="2023-03-30T00:47:05.891" v="483"/>
          <ac:inkMkLst>
            <pc:docMk/>
            <pc:sldMk cId="0" sldId="298"/>
            <ac:inkMk id="121" creationId="{51FC2DCD-7500-043A-2835-3275754F4DCD}"/>
          </ac:inkMkLst>
        </pc:inkChg>
        <pc:inkChg chg="add del">
          <ac:chgData name="شادن القحطاني ID 443200677" userId="2d5f3d4d-8466-4aa1-ac8a-1cb60ed86c20" providerId="ADAL" clId="{B5307379-C689-764C-9B4A-29D44581AD2E}" dt="2023-03-30T00:47:05.891" v="483"/>
          <ac:inkMkLst>
            <pc:docMk/>
            <pc:sldMk cId="0" sldId="298"/>
            <ac:inkMk id="122" creationId="{9EAD0261-DEC4-A24D-3BC5-120B239F9446}"/>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23" creationId="{93B24669-7079-4540-ED29-F9AA81106E33}"/>
          </ac:inkMkLst>
        </pc:inkChg>
        <pc:inkChg chg="add del">
          <ac:chgData name="شادن القحطاني ID 443200677" userId="2d5f3d4d-8466-4aa1-ac8a-1cb60ed86c20" providerId="ADAL" clId="{B5307379-C689-764C-9B4A-29D44581AD2E}" dt="2023-03-30T00:47:16.737" v="499"/>
          <ac:inkMkLst>
            <pc:docMk/>
            <pc:sldMk cId="0" sldId="298"/>
            <ac:inkMk id="124" creationId="{0C663AFF-940C-98ED-A5A0-0EB4E5159B8B}"/>
          </ac:inkMkLst>
        </pc:inkChg>
        <pc:inkChg chg="add del">
          <ac:chgData name="شادن القحطاني ID 443200677" userId="2d5f3d4d-8466-4aa1-ac8a-1cb60ed86c20" providerId="ADAL" clId="{B5307379-C689-764C-9B4A-29D44581AD2E}" dt="2023-03-30T00:47:16.737" v="499"/>
          <ac:inkMkLst>
            <pc:docMk/>
            <pc:sldMk cId="0" sldId="298"/>
            <ac:inkMk id="125" creationId="{B8A54607-F71D-E056-B539-BB5D320B72B4}"/>
          </ac:inkMkLst>
        </pc:inkChg>
        <pc:inkChg chg="add del">
          <ac:chgData name="شادن القحطاني ID 443200677" userId="2d5f3d4d-8466-4aa1-ac8a-1cb60ed86c20" providerId="ADAL" clId="{B5307379-C689-764C-9B4A-29D44581AD2E}" dt="2023-03-30T00:47:16.737" v="499"/>
          <ac:inkMkLst>
            <pc:docMk/>
            <pc:sldMk cId="0" sldId="298"/>
            <ac:inkMk id="126" creationId="{7212C419-5B7B-1D6A-718E-83C04B6A1AED}"/>
          </ac:inkMkLst>
        </pc:inkChg>
        <pc:inkChg chg="add del">
          <ac:chgData name="شادن القحطاني ID 443200677" userId="2d5f3d4d-8466-4aa1-ac8a-1cb60ed86c20" providerId="ADAL" clId="{B5307379-C689-764C-9B4A-29D44581AD2E}" dt="2023-03-30T00:47:16.737" v="499"/>
          <ac:inkMkLst>
            <pc:docMk/>
            <pc:sldMk cId="0" sldId="298"/>
            <ac:inkMk id="127" creationId="{45C0A168-2892-68C6-0AB2-810715B46C0C}"/>
          </ac:inkMkLst>
        </pc:inkChg>
        <pc:inkChg chg="add del">
          <ac:chgData name="شادن القحطاني ID 443200677" userId="2d5f3d4d-8466-4aa1-ac8a-1cb60ed86c20" providerId="ADAL" clId="{B5307379-C689-764C-9B4A-29D44581AD2E}" dt="2023-03-30T00:47:16.737" v="499"/>
          <ac:inkMkLst>
            <pc:docMk/>
            <pc:sldMk cId="0" sldId="298"/>
            <ac:inkMk id="128" creationId="{BD55F966-1442-3736-B94E-2EB4577EA143}"/>
          </ac:inkMkLst>
        </pc:inkChg>
        <pc:inkChg chg="add del">
          <ac:chgData name="شادن القحطاني ID 443200677" userId="2d5f3d4d-8466-4aa1-ac8a-1cb60ed86c20" providerId="ADAL" clId="{B5307379-C689-764C-9B4A-29D44581AD2E}" dt="2023-03-30T00:47:16.737" v="499"/>
          <ac:inkMkLst>
            <pc:docMk/>
            <pc:sldMk cId="0" sldId="298"/>
            <ac:inkMk id="129" creationId="{81DA91DC-0DB9-FFDE-B38B-5C0233750BAA}"/>
          </ac:inkMkLst>
        </pc:inkChg>
        <pc:inkChg chg="add del">
          <ac:chgData name="شادن القحطاني ID 443200677" userId="2d5f3d4d-8466-4aa1-ac8a-1cb60ed86c20" providerId="ADAL" clId="{B5307379-C689-764C-9B4A-29D44581AD2E}" dt="2023-03-30T00:47:16.737" v="499"/>
          <ac:inkMkLst>
            <pc:docMk/>
            <pc:sldMk cId="0" sldId="298"/>
            <ac:inkMk id="130" creationId="{EFAEA339-7A50-424F-E7BA-DE046FE353D8}"/>
          </ac:inkMkLst>
        </pc:inkChg>
        <pc:inkChg chg="add del">
          <ac:chgData name="شادن القحطاني ID 443200677" userId="2d5f3d4d-8466-4aa1-ac8a-1cb60ed86c20" providerId="ADAL" clId="{B5307379-C689-764C-9B4A-29D44581AD2E}" dt="2023-03-30T00:47:16.737" v="499"/>
          <ac:inkMkLst>
            <pc:docMk/>
            <pc:sldMk cId="0" sldId="298"/>
            <ac:inkMk id="131" creationId="{B8D858D7-121F-67AD-7253-07E1CF68A032}"/>
          </ac:inkMkLst>
        </pc:inkChg>
        <pc:inkChg chg="add del">
          <ac:chgData name="شادن القحطاني ID 443200677" userId="2d5f3d4d-8466-4aa1-ac8a-1cb60ed86c20" providerId="ADAL" clId="{B5307379-C689-764C-9B4A-29D44581AD2E}" dt="2023-03-30T00:47:16.737" v="499"/>
          <ac:inkMkLst>
            <pc:docMk/>
            <pc:sldMk cId="0" sldId="298"/>
            <ac:inkMk id="132" creationId="{38F477E4-A3CA-1AFB-3617-98A6B2EBE00B}"/>
          </ac:inkMkLst>
        </pc:inkChg>
        <pc:inkChg chg="add del">
          <ac:chgData name="شادن القحطاني ID 443200677" userId="2d5f3d4d-8466-4aa1-ac8a-1cb60ed86c20" providerId="ADAL" clId="{B5307379-C689-764C-9B4A-29D44581AD2E}" dt="2023-03-30T00:47:16.737" v="499"/>
          <ac:inkMkLst>
            <pc:docMk/>
            <pc:sldMk cId="0" sldId="298"/>
            <ac:inkMk id="133" creationId="{6DDBA1C0-B190-4499-B349-892123C173EE}"/>
          </ac:inkMkLst>
        </pc:inkChg>
        <pc:inkChg chg="add del">
          <ac:chgData name="شادن القحطاني ID 443200677" userId="2d5f3d4d-8466-4aa1-ac8a-1cb60ed86c20" providerId="ADAL" clId="{B5307379-C689-764C-9B4A-29D44581AD2E}" dt="2023-03-30T00:47:16.737" v="499"/>
          <ac:inkMkLst>
            <pc:docMk/>
            <pc:sldMk cId="0" sldId="298"/>
            <ac:inkMk id="134" creationId="{D8ADE42F-B478-E008-7E4B-02B89E16C3CF}"/>
          </ac:inkMkLst>
        </pc:inkChg>
        <pc:inkChg chg="add del">
          <ac:chgData name="شادن القحطاني ID 443200677" userId="2d5f3d4d-8466-4aa1-ac8a-1cb60ed86c20" providerId="ADAL" clId="{B5307379-C689-764C-9B4A-29D44581AD2E}" dt="2023-03-30T00:47:16.737" v="499"/>
          <ac:inkMkLst>
            <pc:docMk/>
            <pc:sldMk cId="0" sldId="298"/>
            <ac:inkMk id="135" creationId="{15241632-8FCA-CF41-B497-FBEAB42216F2}"/>
          </ac:inkMkLst>
        </pc:inkChg>
        <pc:inkChg chg="add del">
          <ac:chgData name="شادن القحطاني ID 443200677" userId="2d5f3d4d-8466-4aa1-ac8a-1cb60ed86c20" providerId="ADAL" clId="{B5307379-C689-764C-9B4A-29D44581AD2E}" dt="2023-03-30T00:47:16.737" v="499"/>
          <ac:inkMkLst>
            <pc:docMk/>
            <pc:sldMk cId="0" sldId="298"/>
            <ac:inkMk id="136" creationId="{38113DF3-AFAB-9CC6-CB8E-E03F3B056318}"/>
          </ac:inkMkLst>
        </pc:inkChg>
        <pc:inkChg chg="add del">
          <ac:chgData name="شادن القحطاني ID 443200677" userId="2d5f3d4d-8466-4aa1-ac8a-1cb60ed86c20" providerId="ADAL" clId="{B5307379-C689-764C-9B4A-29D44581AD2E}" dt="2023-03-30T00:47:16.737" v="499"/>
          <ac:inkMkLst>
            <pc:docMk/>
            <pc:sldMk cId="0" sldId="298"/>
            <ac:inkMk id="137" creationId="{908E2C15-6E89-B43D-C17C-680B6E80699C}"/>
          </ac:inkMkLst>
        </pc:inkChg>
        <pc:inkChg chg="add del">
          <ac:chgData name="شادن القحطاني ID 443200677" userId="2d5f3d4d-8466-4aa1-ac8a-1cb60ed86c20" providerId="ADAL" clId="{B5307379-C689-764C-9B4A-29D44581AD2E}" dt="2023-03-30T00:47:16.737" v="499"/>
          <ac:inkMkLst>
            <pc:docMk/>
            <pc:sldMk cId="0" sldId="298"/>
            <ac:inkMk id="138" creationId="{7248ABBB-7209-A4E8-935D-B80BB8248150}"/>
          </ac:inkMkLst>
        </pc:inkChg>
        <pc:inkChg chg="add mod reco">
          <ac:chgData name="شادن القحطاني ID 443200677" userId="2d5f3d4d-8466-4aa1-ac8a-1cb60ed86c20" providerId="ADAL" clId="{B5307379-C689-764C-9B4A-29D44581AD2E}" dt="2023-03-30T15:59:49.799" v="1544" actId="26743"/>
          <ac:inkMkLst>
            <pc:docMk/>
            <pc:sldMk cId="0" sldId="298"/>
            <ac:inkMk id="139" creationId="{2728E4FF-3BB6-0158-8237-EE48335DA2D9}"/>
          </ac:inkMkLst>
        </pc:inkChg>
        <pc:inkChg chg="add mod">
          <ac:chgData name="شادن القحطاني ID 443200677" userId="2d5f3d4d-8466-4aa1-ac8a-1cb60ed86c20" providerId="ADAL" clId="{B5307379-C689-764C-9B4A-29D44581AD2E}" dt="2023-03-30T15:59:49.799" v="1544" actId="26743"/>
          <ac:inkMkLst>
            <pc:docMk/>
            <pc:sldMk cId="0" sldId="298"/>
            <ac:inkMk id="140" creationId="{CC333630-C0E4-373F-5C0B-1EA697F841F1}"/>
          </ac:inkMkLst>
        </pc:inkChg>
      </pc:sldChg>
      <pc:sldChg chg="addSp delSp modSp">
        <pc:chgData name="شادن القحطاني ID 443200677" userId="2d5f3d4d-8466-4aa1-ac8a-1cb60ed86c20" providerId="ADAL" clId="{B5307379-C689-764C-9B4A-29D44581AD2E}" dt="2023-03-30T15:59:49.799" v="1544" actId="26743"/>
        <pc:sldMkLst>
          <pc:docMk/>
          <pc:sldMk cId="0" sldId="299"/>
        </pc:sldMkLst>
        <pc:spChg chg="mod">
          <ac:chgData name="شادن القحطاني ID 443200677" userId="2d5f3d4d-8466-4aa1-ac8a-1cb60ed86c20" providerId="ADAL" clId="{B5307379-C689-764C-9B4A-29D44581AD2E}" dt="2023-03-30T15:59:49.799" v="1544" actId="26743"/>
          <ac:spMkLst>
            <pc:docMk/>
            <pc:sldMk cId="0" sldId="299"/>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9"/>
            <ac:spMk id="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299"/>
            <ac:spMk id="16" creationId="{00000000-0000-0000-0000-000000000000}"/>
          </ac:spMkLst>
        </pc:spChg>
        <pc:inkChg chg="add mod">
          <ac:chgData name="شادن القحطاني ID 443200677" userId="2d5f3d4d-8466-4aa1-ac8a-1cb60ed86c20" providerId="ADAL" clId="{B5307379-C689-764C-9B4A-29D44581AD2E}" dt="2023-03-30T15:59:49.799" v="1544" actId="26743"/>
          <ac:inkMkLst>
            <pc:docMk/>
            <pc:sldMk cId="0" sldId="299"/>
            <ac:inkMk id="2" creationId="{A96D2483-5794-6D0F-E045-30BC6692101A}"/>
          </ac:inkMkLst>
        </pc:inkChg>
        <pc:inkChg chg="add mod">
          <ac:chgData name="شادن القحطاني ID 443200677" userId="2d5f3d4d-8466-4aa1-ac8a-1cb60ed86c20" providerId="ADAL" clId="{B5307379-C689-764C-9B4A-29D44581AD2E}" dt="2023-03-30T15:59:49.799" v="1544" actId="26743"/>
          <ac:inkMkLst>
            <pc:docMk/>
            <pc:sldMk cId="0" sldId="299"/>
            <ac:inkMk id="3" creationId="{92DEF8B6-CBCB-EC13-6486-6F00625373C1}"/>
          </ac:inkMkLst>
        </pc:inkChg>
        <pc:inkChg chg="add mod">
          <ac:chgData name="شادن القحطاني ID 443200677" userId="2d5f3d4d-8466-4aa1-ac8a-1cb60ed86c20" providerId="ADAL" clId="{B5307379-C689-764C-9B4A-29D44581AD2E}" dt="2023-03-30T15:59:49.799" v="1544" actId="26743"/>
          <ac:inkMkLst>
            <pc:docMk/>
            <pc:sldMk cId="0" sldId="299"/>
            <ac:inkMk id="4" creationId="{014F25C5-2441-BA9B-4882-C9F58F496754}"/>
          </ac:inkMkLst>
        </pc:inkChg>
        <pc:inkChg chg="add mod">
          <ac:chgData name="شادن القحطاني ID 443200677" userId="2d5f3d4d-8466-4aa1-ac8a-1cb60ed86c20" providerId="ADAL" clId="{B5307379-C689-764C-9B4A-29D44581AD2E}" dt="2023-03-30T15:59:49.799" v="1544" actId="26743"/>
          <ac:inkMkLst>
            <pc:docMk/>
            <pc:sldMk cId="0" sldId="299"/>
            <ac:inkMk id="5" creationId="{431E1264-D439-A54B-5B39-A7C02A3FA4FC}"/>
          </ac:inkMkLst>
        </pc:inkChg>
        <pc:inkChg chg="add mod">
          <ac:chgData name="شادن القحطاني ID 443200677" userId="2d5f3d4d-8466-4aa1-ac8a-1cb60ed86c20" providerId="ADAL" clId="{B5307379-C689-764C-9B4A-29D44581AD2E}" dt="2023-03-30T15:59:49.799" v="1544" actId="26743"/>
          <ac:inkMkLst>
            <pc:docMk/>
            <pc:sldMk cId="0" sldId="299"/>
            <ac:inkMk id="8" creationId="{1201052D-3775-EFDA-3599-B2818D6B0145}"/>
          </ac:inkMkLst>
        </pc:inkChg>
        <pc:inkChg chg="add mod">
          <ac:chgData name="شادن القحطاني ID 443200677" userId="2d5f3d4d-8466-4aa1-ac8a-1cb60ed86c20" providerId="ADAL" clId="{B5307379-C689-764C-9B4A-29D44581AD2E}" dt="2023-03-30T15:59:49.799" v="1544" actId="26743"/>
          <ac:inkMkLst>
            <pc:docMk/>
            <pc:sldMk cId="0" sldId="299"/>
            <ac:inkMk id="10" creationId="{B420E451-5366-1B75-4E6D-6F075F9DAE14}"/>
          </ac:inkMkLst>
        </pc:inkChg>
        <pc:inkChg chg="add mod">
          <ac:chgData name="شادن القحطاني ID 443200677" userId="2d5f3d4d-8466-4aa1-ac8a-1cb60ed86c20" providerId="ADAL" clId="{B5307379-C689-764C-9B4A-29D44581AD2E}" dt="2023-03-30T15:59:49.799" v="1544" actId="26743"/>
          <ac:inkMkLst>
            <pc:docMk/>
            <pc:sldMk cId="0" sldId="299"/>
            <ac:inkMk id="11" creationId="{E812D432-7064-D2F1-B1D8-5ECD2D2F3301}"/>
          </ac:inkMkLst>
        </pc:inkChg>
        <pc:inkChg chg="add mod">
          <ac:chgData name="شادن القحطاني ID 443200677" userId="2d5f3d4d-8466-4aa1-ac8a-1cb60ed86c20" providerId="ADAL" clId="{B5307379-C689-764C-9B4A-29D44581AD2E}" dt="2023-03-30T15:59:49.799" v="1544" actId="26743"/>
          <ac:inkMkLst>
            <pc:docMk/>
            <pc:sldMk cId="0" sldId="299"/>
            <ac:inkMk id="12" creationId="{F617A498-11EB-E635-C8C2-397DE9EE2C26}"/>
          </ac:inkMkLst>
        </pc:inkChg>
        <pc:inkChg chg="add mod">
          <ac:chgData name="شادن القحطاني ID 443200677" userId="2d5f3d4d-8466-4aa1-ac8a-1cb60ed86c20" providerId="ADAL" clId="{B5307379-C689-764C-9B4A-29D44581AD2E}" dt="2023-03-30T15:59:49.799" v="1544" actId="26743"/>
          <ac:inkMkLst>
            <pc:docMk/>
            <pc:sldMk cId="0" sldId="299"/>
            <ac:inkMk id="13" creationId="{3AB40C3E-FC3B-EBEB-2A0F-F5E7B1326776}"/>
          </ac:inkMkLst>
        </pc:inkChg>
        <pc:inkChg chg="add mod">
          <ac:chgData name="شادن القحطاني ID 443200677" userId="2d5f3d4d-8466-4aa1-ac8a-1cb60ed86c20" providerId="ADAL" clId="{B5307379-C689-764C-9B4A-29D44581AD2E}" dt="2023-03-30T15:59:49.799" v="1544" actId="26743"/>
          <ac:inkMkLst>
            <pc:docMk/>
            <pc:sldMk cId="0" sldId="299"/>
            <ac:inkMk id="14" creationId="{2411F76D-A927-0007-9431-D0AABCC9046B}"/>
          </ac:inkMkLst>
        </pc:inkChg>
        <pc:inkChg chg="add mod">
          <ac:chgData name="شادن القحطاني ID 443200677" userId="2d5f3d4d-8466-4aa1-ac8a-1cb60ed86c20" providerId="ADAL" clId="{B5307379-C689-764C-9B4A-29D44581AD2E}" dt="2023-03-30T15:59:49.799" v="1544" actId="26743"/>
          <ac:inkMkLst>
            <pc:docMk/>
            <pc:sldMk cId="0" sldId="299"/>
            <ac:inkMk id="15" creationId="{F10C750D-441F-07DF-6D7E-7828B91D291D}"/>
          </ac:inkMkLst>
        </pc:inkChg>
        <pc:inkChg chg="add mod">
          <ac:chgData name="شادن القحطاني ID 443200677" userId="2d5f3d4d-8466-4aa1-ac8a-1cb60ed86c20" providerId="ADAL" clId="{B5307379-C689-764C-9B4A-29D44581AD2E}" dt="2023-03-30T15:59:49.799" v="1544" actId="26743"/>
          <ac:inkMkLst>
            <pc:docMk/>
            <pc:sldMk cId="0" sldId="299"/>
            <ac:inkMk id="17" creationId="{94EAE4BB-0D93-59EC-2179-FE002AF28A95}"/>
          </ac:inkMkLst>
        </pc:inkChg>
        <pc:inkChg chg="add mod">
          <ac:chgData name="شادن القحطاني ID 443200677" userId="2d5f3d4d-8466-4aa1-ac8a-1cb60ed86c20" providerId="ADAL" clId="{B5307379-C689-764C-9B4A-29D44581AD2E}" dt="2023-03-30T15:59:49.799" v="1544" actId="26743"/>
          <ac:inkMkLst>
            <pc:docMk/>
            <pc:sldMk cId="0" sldId="299"/>
            <ac:inkMk id="18" creationId="{48E18B7D-740C-F354-2140-26FB53D6760A}"/>
          </ac:inkMkLst>
        </pc:inkChg>
        <pc:inkChg chg="add mod">
          <ac:chgData name="شادن القحطاني ID 443200677" userId="2d5f3d4d-8466-4aa1-ac8a-1cb60ed86c20" providerId="ADAL" clId="{B5307379-C689-764C-9B4A-29D44581AD2E}" dt="2023-03-30T15:59:49.799" v="1544" actId="26743"/>
          <ac:inkMkLst>
            <pc:docMk/>
            <pc:sldMk cId="0" sldId="299"/>
            <ac:inkMk id="19" creationId="{D52720F4-393C-ED5D-D195-473DB0BFA914}"/>
          </ac:inkMkLst>
        </pc:inkChg>
        <pc:inkChg chg="add mod">
          <ac:chgData name="شادن القحطاني ID 443200677" userId="2d5f3d4d-8466-4aa1-ac8a-1cb60ed86c20" providerId="ADAL" clId="{B5307379-C689-764C-9B4A-29D44581AD2E}" dt="2023-03-30T15:59:49.799" v="1544" actId="26743"/>
          <ac:inkMkLst>
            <pc:docMk/>
            <pc:sldMk cId="0" sldId="299"/>
            <ac:inkMk id="20" creationId="{8A9F7120-7078-F176-A8F5-41DC39FD65DD}"/>
          </ac:inkMkLst>
        </pc:inkChg>
        <pc:inkChg chg="add mod">
          <ac:chgData name="شادن القحطاني ID 443200677" userId="2d5f3d4d-8466-4aa1-ac8a-1cb60ed86c20" providerId="ADAL" clId="{B5307379-C689-764C-9B4A-29D44581AD2E}" dt="2023-03-30T15:59:49.799" v="1544" actId="26743"/>
          <ac:inkMkLst>
            <pc:docMk/>
            <pc:sldMk cId="0" sldId="299"/>
            <ac:inkMk id="21" creationId="{9D8E9717-033A-CB5A-E55C-B1B234EDB08C}"/>
          </ac:inkMkLst>
        </pc:inkChg>
        <pc:inkChg chg="add del">
          <ac:chgData name="شادن القحطاني ID 443200677" userId="2d5f3d4d-8466-4aa1-ac8a-1cb60ed86c20" providerId="ADAL" clId="{B5307379-C689-764C-9B4A-29D44581AD2E}" dt="2023-03-30T00:50:05.463" v="520"/>
          <ac:inkMkLst>
            <pc:docMk/>
            <pc:sldMk cId="0" sldId="299"/>
            <ac:inkMk id="24" creationId="{4DF3A0B9-9DB3-DF56-18FC-713B73431BC4}"/>
          </ac:inkMkLst>
        </pc:inkChg>
        <pc:inkChg chg="add del">
          <ac:chgData name="شادن القحطاني ID 443200677" userId="2d5f3d4d-8466-4aa1-ac8a-1cb60ed86c20" providerId="ADAL" clId="{B5307379-C689-764C-9B4A-29D44581AD2E}" dt="2023-03-30T00:50:05.463" v="520"/>
          <ac:inkMkLst>
            <pc:docMk/>
            <pc:sldMk cId="0" sldId="299"/>
            <ac:inkMk id="25" creationId="{86A84081-3DBA-229A-6A7A-398DFF2CAF0D}"/>
          </ac:inkMkLst>
        </pc:inkChg>
        <pc:inkChg chg="add del">
          <ac:chgData name="شادن القحطاني ID 443200677" userId="2d5f3d4d-8466-4aa1-ac8a-1cb60ed86c20" providerId="ADAL" clId="{B5307379-C689-764C-9B4A-29D44581AD2E}" dt="2023-03-30T00:50:05.463" v="520"/>
          <ac:inkMkLst>
            <pc:docMk/>
            <pc:sldMk cId="0" sldId="299"/>
            <ac:inkMk id="26" creationId="{2D82C543-AF7B-7CEF-8F3B-215F562D0DDE}"/>
          </ac:inkMkLst>
        </pc:inkChg>
        <pc:inkChg chg="add mod reco">
          <ac:chgData name="شادن القحطاني ID 443200677" userId="2d5f3d4d-8466-4aa1-ac8a-1cb60ed86c20" providerId="ADAL" clId="{B5307379-C689-764C-9B4A-29D44581AD2E}" dt="2023-03-30T15:59:49.799" v="1544" actId="26743"/>
          <ac:inkMkLst>
            <pc:docMk/>
            <pc:sldMk cId="0" sldId="299"/>
            <ac:inkMk id="27" creationId="{B0DA660B-E725-D39C-BBF8-72F9694A8BD5}"/>
          </ac:inkMkLst>
        </pc:inkChg>
        <pc:inkChg chg="add del">
          <ac:chgData name="شادن القحطاني ID 443200677" userId="2d5f3d4d-8466-4aa1-ac8a-1cb60ed86c20" providerId="ADAL" clId="{B5307379-C689-764C-9B4A-29D44581AD2E}" dt="2023-03-30T00:50:19.431" v="527"/>
          <ac:inkMkLst>
            <pc:docMk/>
            <pc:sldMk cId="0" sldId="299"/>
            <ac:inkMk id="28" creationId="{3F64606A-F48C-EF98-2FB1-3DBCD1F11437}"/>
          </ac:inkMkLst>
        </pc:inkChg>
        <pc:inkChg chg="add del">
          <ac:chgData name="شادن القحطاني ID 443200677" userId="2d5f3d4d-8466-4aa1-ac8a-1cb60ed86c20" providerId="ADAL" clId="{B5307379-C689-764C-9B4A-29D44581AD2E}" dt="2023-03-30T00:50:19.431" v="527"/>
          <ac:inkMkLst>
            <pc:docMk/>
            <pc:sldMk cId="0" sldId="299"/>
            <ac:inkMk id="29" creationId="{AD689288-C97F-0585-15AD-35A5ACB526D4}"/>
          </ac:inkMkLst>
        </pc:inkChg>
        <pc:inkChg chg="add del">
          <ac:chgData name="شادن القحطاني ID 443200677" userId="2d5f3d4d-8466-4aa1-ac8a-1cb60ed86c20" providerId="ADAL" clId="{B5307379-C689-764C-9B4A-29D44581AD2E}" dt="2023-03-30T00:50:19.431" v="527"/>
          <ac:inkMkLst>
            <pc:docMk/>
            <pc:sldMk cId="0" sldId="299"/>
            <ac:inkMk id="30" creationId="{9911B41A-7205-A378-F9B2-3B88C172901D}"/>
          </ac:inkMkLst>
        </pc:inkChg>
        <pc:inkChg chg="add del">
          <ac:chgData name="شادن القحطاني ID 443200677" userId="2d5f3d4d-8466-4aa1-ac8a-1cb60ed86c20" providerId="ADAL" clId="{B5307379-C689-764C-9B4A-29D44581AD2E}" dt="2023-03-30T00:50:19.431" v="527"/>
          <ac:inkMkLst>
            <pc:docMk/>
            <pc:sldMk cId="0" sldId="299"/>
            <ac:inkMk id="31" creationId="{113AA9A9-B19B-AEAE-4E1B-FDDABA946B25}"/>
          </ac:inkMkLst>
        </pc:inkChg>
        <pc:inkChg chg="add del">
          <ac:chgData name="شادن القحطاني ID 443200677" userId="2d5f3d4d-8466-4aa1-ac8a-1cb60ed86c20" providerId="ADAL" clId="{B5307379-C689-764C-9B4A-29D44581AD2E}" dt="2023-03-30T00:50:19.431" v="527"/>
          <ac:inkMkLst>
            <pc:docMk/>
            <pc:sldMk cId="0" sldId="299"/>
            <ac:inkMk id="32" creationId="{FD1CCA74-7CB1-392A-C720-A4C428F3C0E2}"/>
          </ac:inkMkLst>
        </pc:inkChg>
        <pc:inkChg chg="add del">
          <ac:chgData name="شادن القحطاني ID 443200677" userId="2d5f3d4d-8466-4aa1-ac8a-1cb60ed86c20" providerId="ADAL" clId="{B5307379-C689-764C-9B4A-29D44581AD2E}" dt="2023-03-30T00:50:19.431" v="527"/>
          <ac:inkMkLst>
            <pc:docMk/>
            <pc:sldMk cId="0" sldId="299"/>
            <ac:inkMk id="33" creationId="{59096656-4F82-0D7C-F2D3-6654FC3F2969}"/>
          </ac:inkMkLst>
        </pc:inkChg>
        <pc:inkChg chg="add mod reco">
          <ac:chgData name="شادن القحطاني ID 443200677" userId="2d5f3d4d-8466-4aa1-ac8a-1cb60ed86c20" providerId="ADAL" clId="{B5307379-C689-764C-9B4A-29D44581AD2E}" dt="2023-03-30T15:59:49.799" v="1544" actId="26743"/>
          <ac:inkMkLst>
            <pc:docMk/>
            <pc:sldMk cId="0" sldId="299"/>
            <ac:inkMk id="34" creationId="{4D150B30-DE83-DD1B-36F3-770EFD65C50F}"/>
          </ac:inkMkLst>
        </pc:inkChg>
        <pc:inkChg chg="add del">
          <ac:chgData name="شادن القحطاني ID 443200677" userId="2d5f3d4d-8466-4aa1-ac8a-1cb60ed86c20" providerId="ADAL" clId="{B5307379-C689-764C-9B4A-29D44581AD2E}" dt="2023-03-30T00:50:34.781" v="535"/>
          <ac:inkMkLst>
            <pc:docMk/>
            <pc:sldMk cId="0" sldId="299"/>
            <ac:inkMk id="35" creationId="{E010EA2A-7021-7931-AF37-5545E6328AC7}"/>
          </ac:inkMkLst>
        </pc:inkChg>
        <pc:inkChg chg="add del">
          <ac:chgData name="شادن القحطاني ID 443200677" userId="2d5f3d4d-8466-4aa1-ac8a-1cb60ed86c20" providerId="ADAL" clId="{B5307379-C689-764C-9B4A-29D44581AD2E}" dt="2023-03-30T00:50:34.781" v="535"/>
          <ac:inkMkLst>
            <pc:docMk/>
            <pc:sldMk cId="0" sldId="299"/>
            <ac:inkMk id="36" creationId="{29272473-BB71-C022-6BB3-CDC6DE2D0AD9}"/>
          </ac:inkMkLst>
        </pc:inkChg>
        <pc:inkChg chg="add del">
          <ac:chgData name="شادن القحطاني ID 443200677" userId="2d5f3d4d-8466-4aa1-ac8a-1cb60ed86c20" providerId="ADAL" clId="{B5307379-C689-764C-9B4A-29D44581AD2E}" dt="2023-03-30T00:50:34.781" v="535"/>
          <ac:inkMkLst>
            <pc:docMk/>
            <pc:sldMk cId="0" sldId="299"/>
            <ac:inkMk id="37" creationId="{C40BADC1-F59A-7E79-42A8-A5B93A3ECB42}"/>
          </ac:inkMkLst>
        </pc:inkChg>
        <pc:inkChg chg="add del">
          <ac:chgData name="شادن القحطاني ID 443200677" userId="2d5f3d4d-8466-4aa1-ac8a-1cb60ed86c20" providerId="ADAL" clId="{B5307379-C689-764C-9B4A-29D44581AD2E}" dt="2023-03-30T00:50:34.781" v="535"/>
          <ac:inkMkLst>
            <pc:docMk/>
            <pc:sldMk cId="0" sldId="299"/>
            <ac:inkMk id="38" creationId="{AC8318AA-3AC6-5147-E0B5-BDDB48BE5ED6}"/>
          </ac:inkMkLst>
        </pc:inkChg>
        <pc:inkChg chg="add del">
          <ac:chgData name="شادن القحطاني ID 443200677" userId="2d5f3d4d-8466-4aa1-ac8a-1cb60ed86c20" providerId="ADAL" clId="{B5307379-C689-764C-9B4A-29D44581AD2E}" dt="2023-03-30T00:50:34.781" v="535"/>
          <ac:inkMkLst>
            <pc:docMk/>
            <pc:sldMk cId="0" sldId="299"/>
            <ac:inkMk id="39" creationId="{80F28CF8-99C5-9D92-793B-0EA26578A1E9}"/>
          </ac:inkMkLst>
        </pc:inkChg>
        <pc:inkChg chg="add del">
          <ac:chgData name="شادن القحطاني ID 443200677" userId="2d5f3d4d-8466-4aa1-ac8a-1cb60ed86c20" providerId="ADAL" clId="{B5307379-C689-764C-9B4A-29D44581AD2E}" dt="2023-03-30T00:50:34.781" v="535"/>
          <ac:inkMkLst>
            <pc:docMk/>
            <pc:sldMk cId="0" sldId="299"/>
            <ac:inkMk id="40" creationId="{642AB77E-8512-ADEA-096A-8373B15E87DA}"/>
          </ac:inkMkLst>
        </pc:inkChg>
        <pc:inkChg chg="add del">
          <ac:chgData name="شادن القحطاني ID 443200677" userId="2d5f3d4d-8466-4aa1-ac8a-1cb60ed86c20" providerId="ADAL" clId="{B5307379-C689-764C-9B4A-29D44581AD2E}" dt="2023-03-30T00:50:34.781" v="535"/>
          <ac:inkMkLst>
            <pc:docMk/>
            <pc:sldMk cId="0" sldId="299"/>
            <ac:inkMk id="41" creationId="{2F52DD34-EBE6-7001-F599-A1F71708AE3F}"/>
          </ac:inkMkLst>
        </pc:inkChg>
        <pc:inkChg chg="add mod reco">
          <ac:chgData name="شادن القحطاني ID 443200677" userId="2d5f3d4d-8466-4aa1-ac8a-1cb60ed86c20" providerId="ADAL" clId="{B5307379-C689-764C-9B4A-29D44581AD2E}" dt="2023-03-30T15:59:49.799" v="1544" actId="26743"/>
          <ac:inkMkLst>
            <pc:docMk/>
            <pc:sldMk cId="0" sldId="299"/>
            <ac:inkMk id="42" creationId="{0D9880B4-CD10-54B5-4889-1925E3D3C478}"/>
          </ac:inkMkLst>
        </pc:inkChg>
        <pc:inkChg chg="add del mod">
          <ac:chgData name="شادن القحطاني ID 443200677" userId="2d5f3d4d-8466-4aa1-ac8a-1cb60ed86c20" providerId="ADAL" clId="{B5307379-C689-764C-9B4A-29D44581AD2E}" dt="2023-03-30T15:59:49.799" v="1544" actId="26743"/>
          <ac:inkMkLst>
            <pc:docMk/>
            <pc:sldMk cId="0" sldId="299"/>
            <ac:inkMk id="43" creationId="{591356D6-4C93-5D0A-9DB1-7072FFFCB436}"/>
          </ac:inkMkLst>
        </pc:inkChg>
        <pc:inkChg chg="add del mod">
          <ac:chgData name="شادن القحطاني ID 443200677" userId="2d5f3d4d-8466-4aa1-ac8a-1cb60ed86c20" providerId="ADAL" clId="{B5307379-C689-764C-9B4A-29D44581AD2E}" dt="2023-03-30T15:59:49.799" v="1544" actId="26743"/>
          <ac:inkMkLst>
            <pc:docMk/>
            <pc:sldMk cId="0" sldId="299"/>
            <ac:inkMk id="44" creationId="{071CA369-CDA6-26EA-E4AE-422EF1789C62}"/>
          </ac:inkMkLst>
        </pc:inkChg>
        <pc:inkChg chg="add del mod">
          <ac:chgData name="شادن القحطاني ID 443200677" userId="2d5f3d4d-8466-4aa1-ac8a-1cb60ed86c20" providerId="ADAL" clId="{B5307379-C689-764C-9B4A-29D44581AD2E}" dt="2023-03-30T15:59:49.799" v="1544" actId="26743"/>
          <ac:inkMkLst>
            <pc:docMk/>
            <pc:sldMk cId="0" sldId="299"/>
            <ac:inkMk id="45" creationId="{6A94CA85-EF2B-6354-1544-9699DEC22F5A}"/>
          </ac:inkMkLst>
        </pc:inkChg>
        <pc:inkChg chg="add del mod">
          <ac:chgData name="شادن القحطاني ID 443200677" userId="2d5f3d4d-8466-4aa1-ac8a-1cb60ed86c20" providerId="ADAL" clId="{B5307379-C689-764C-9B4A-29D44581AD2E}" dt="2023-03-30T15:59:49.799" v="1544" actId="26743"/>
          <ac:inkMkLst>
            <pc:docMk/>
            <pc:sldMk cId="0" sldId="299"/>
            <ac:inkMk id="46" creationId="{4590DB6C-557A-DEC9-38F8-A4D3ACBD6C76}"/>
          </ac:inkMkLst>
        </pc:inkChg>
        <pc:inkChg chg="add del mod">
          <ac:chgData name="شادن القحطاني ID 443200677" userId="2d5f3d4d-8466-4aa1-ac8a-1cb60ed86c20" providerId="ADAL" clId="{B5307379-C689-764C-9B4A-29D44581AD2E}" dt="2023-03-30T15:59:49.799" v="1544" actId="26743"/>
          <ac:inkMkLst>
            <pc:docMk/>
            <pc:sldMk cId="0" sldId="299"/>
            <ac:inkMk id="47" creationId="{C8D7B743-9EFD-9352-5B0A-A38C25694999}"/>
          </ac:inkMkLst>
        </pc:inkChg>
        <pc:inkChg chg="add del mod">
          <ac:chgData name="شادن القحطاني ID 443200677" userId="2d5f3d4d-8466-4aa1-ac8a-1cb60ed86c20" providerId="ADAL" clId="{B5307379-C689-764C-9B4A-29D44581AD2E}" dt="2023-03-30T15:59:49.799" v="1544" actId="26743"/>
          <ac:inkMkLst>
            <pc:docMk/>
            <pc:sldMk cId="0" sldId="299"/>
            <ac:inkMk id="48" creationId="{FE2AD4F4-300C-B343-625F-1FB784767878}"/>
          </ac:inkMkLst>
        </pc:inkChg>
        <pc:inkChg chg="add del mod">
          <ac:chgData name="شادن القحطاني ID 443200677" userId="2d5f3d4d-8466-4aa1-ac8a-1cb60ed86c20" providerId="ADAL" clId="{B5307379-C689-764C-9B4A-29D44581AD2E}" dt="2023-03-30T15:59:49.799" v="1544" actId="26743"/>
          <ac:inkMkLst>
            <pc:docMk/>
            <pc:sldMk cId="0" sldId="299"/>
            <ac:inkMk id="49" creationId="{49B66C62-3474-615E-5B27-C7CFA9B242D7}"/>
          </ac:inkMkLst>
        </pc:inkChg>
        <pc:inkChg chg="add del mod">
          <ac:chgData name="شادن القحطاني ID 443200677" userId="2d5f3d4d-8466-4aa1-ac8a-1cb60ed86c20" providerId="ADAL" clId="{B5307379-C689-764C-9B4A-29D44581AD2E}" dt="2023-03-30T15:59:49.799" v="1544" actId="26743"/>
          <ac:inkMkLst>
            <pc:docMk/>
            <pc:sldMk cId="0" sldId="299"/>
            <ac:inkMk id="50" creationId="{267A79EB-2A27-B035-BF53-BFA61E1F582E}"/>
          </ac:inkMkLst>
        </pc:inkChg>
        <pc:inkChg chg="add del mod">
          <ac:chgData name="شادن القحطاني ID 443200677" userId="2d5f3d4d-8466-4aa1-ac8a-1cb60ed86c20" providerId="ADAL" clId="{B5307379-C689-764C-9B4A-29D44581AD2E}" dt="2023-03-30T15:59:49.799" v="1544" actId="26743"/>
          <ac:inkMkLst>
            <pc:docMk/>
            <pc:sldMk cId="0" sldId="299"/>
            <ac:inkMk id="51" creationId="{1D3D8405-39A4-B150-BD2C-642A4756966A}"/>
          </ac:inkMkLst>
        </pc:inkChg>
        <pc:inkChg chg="add del mod">
          <ac:chgData name="شادن القحطاني ID 443200677" userId="2d5f3d4d-8466-4aa1-ac8a-1cb60ed86c20" providerId="ADAL" clId="{B5307379-C689-764C-9B4A-29D44581AD2E}" dt="2023-03-30T15:59:49.799" v="1544" actId="26743"/>
          <ac:inkMkLst>
            <pc:docMk/>
            <pc:sldMk cId="0" sldId="299"/>
            <ac:inkMk id="52" creationId="{C7D521F7-55E3-E288-03FB-793C668C6EAF}"/>
          </ac:inkMkLst>
        </pc:inkChg>
        <pc:inkChg chg="add del mod">
          <ac:chgData name="شادن القحطاني ID 443200677" userId="2d5f3d4d-8466-4aa1-ac8a-1cb60ed86c20" providerId="ADAL" clId="{B5307379-C689-764C-9B4A-29D44581AD2E}" dt="2023-03-30T15:59:49.799" v="1544" actId="26743"/>
          <ac:inkMkLst>
            <pc:docMk/>
            <pc:sldMk cId="0" sldId="299"/>
            <ac:inkMk id="53" creationId="{D90BE4F7-5F3B-3EC2-8A6E-8A4AF7BCB66F}"/>
          </ac:inkMkLst>
        </pc:inkChg>
        <pc:inkChg chg="add del mod">
          <ac:chgData name="شادن القحطاني ID 443200677" userId="2d5f3d4d-8466-4aa1-ac8a-1cb60ed86c20" providerId="ADAL" clId="{B5307379-C689-764C-9B4A-29D44581AD2E}" dt="2023-03-30T15:59:49.799" v="1544" actId="26743"/>
          <ac:inkMkLst>
            <pc:docMk/>
            <pc:sldMk cId="0" sldId="299"/>
            <ac:inkMk id="54" creationId="{A698BDC6-7C06-D280-E518-CEE165A30F6F}"/>
          </ac:inkMkLst>
        </pc:inkChg>
        <pc:inkChg chg="add del mod">
          <ac:chgData name="شادن القحطاني ID 443200677" userId="2d5f3d4d-8466-4aa1-ac8a-1cb60ed86c20" providerId="ADAL" clId="{B5307379-C689-764C-9B4A-29D44581AD2E}" dt="2023-03-30T15:59:49.799" v="1544" actId="26743"/>
          <ac:inkMkLst>
            <pc:docMk/>
            <pc:sldMk cId="0" sldId="299"/>
            <ac:inkMk id="55" creationId="{5BF72D51-9526-B58E-7FD0-2F2F7017517C}"/>
          </ac:inkMkLst>
        </pc:inkChg>
        <pc:inkChg chg="add del mod">
          <ac:chgData name="شادن القحطاني ID 443200677" userId="2d5f3d4d-8466-4aa1-ac8a-1cb60ed86c20" providerId="ADAL" clId="{B5307379-C689-764C-9B4A-29D44581AD2E}" dt="2023-03-30T15:59:49.799" v="1544" actId="26743"/>
          <ac:inkMkLst>
            <pc:docMk/>
            <pc:sldMk cId="0" sldId="299"/>
            <ac:inkMk id="56" creationId="{DE838E46-4BB1-2805-B75A-004826F98E4B}"/>
          </ac:inkMkLst>
        </pc:inkChg>
        <pc:inkChg chg="add del mod">
          <ac:chgData name="شادن القحطاني ID 443200677" userId="2d5f3d4d-8466-4aa1-ac8a-1cb60ed86c20" providerId="ADAL" clId="{B5307379-C689-764C-9B4A-29D44581AD2E}" dt="2023-03-30T15:59:49.799" v="1544" actId="26743"/>
          <ac:inkMkLst>
            <pc:docMk/>
            <pc:sldMk cId="0" sldId="299"/>
            <ac:inkMk id="57" creationId="{6D74FC07-6400-C25A-4738-67581923FCC5}"/>
          </ac:inkMkLst>
        </pc:inkChg>
        <pc:inkChg chg="add del">
          <ac:chgData name="شادن القحطاني ID 443200677" userId="2d5f3d4d-8466-4aa1-ac8a-1cb60ed86c20" providerId="ADAL" clId="{B5307379-C689-764C-9B4A-29D44581AD2E}" dt="2023-03-30T00:52:08.967" v="555"/>
          <ac:inkMkLst>
            <pc:docMk/>
            <pc:sldMk cId="0" sldId="299"/>
            <ac:inkMk id="58" creationId="{8D85E853-9E2C-5B4C-04F2-7692D63C930A}"/>
          </ac:inkMkLst>
        </pc:inkChg>
        <pc:inkChg chg="add del">
          <ac:chgData name="شادن القحطاني ID 443200677" userId="2d5f3d4d-8466-4aa1-ac8a-1cb60ed86c20" providerId="ADAL" clId="{B5307379-C689-764C-9B4A-29D44581AD2E}" dt="2023-03-30T00:52:08.767" v="554"/>
          <ac:inkMkLst>
            <pc:docMk/>
            <pc:sldMk cId="0" sldId="299"/>
            <ac:inkMk id="59" creationId="{38EE034F-F668-39EF-4914-CA9D8A6CF5B5}"/>
          </ac:inkMkLst>
        </pc:inkChg>
        <pc:inkChg chg="add del reco">
          <ac:chgData name="شادن القحطاني ID 443200677" userId="2d5f3d4d-8466-4aa1-ac8a-1cb60ed86c20" providerId="ADAL" clId="{B5307379-C689-764C-9B4A-29D44581AD2E}" dt="2023-03-30T00:52:08.767" v="554"/>
          <ac:inkMkLst>
            <pc:docMk/>
            <pc:sldMk cId="0" sldId="299"/>
            <ac:inkMk id="60" creationId="{2933C2B7-1FE6-5BB2-FEE7-B1D167821259}"/>
          </ac:inkMkLst>
        </pc:inkChg>
        <pc:inkChg chg="add del">
          <ac:chgData name="شادن القحطاني ID 443200677" userId="2d5f3d4d-8466-4aa1-ac8a-1cb60ed86c20" providerId="ADAL" clId="{B5307379-C689-764C-9B4A-29D44581AD2E}" dt="2023-03-30T00:52:17.526" v="565"/>
          <ac:inkMkLst>
            <pc:docMk/>
            <pc:sldMk cId="0" sldId="299"/>
            <ac:inkMk id="61" creationId="{BACEBB87-8E1D-9760-5E49-0D5BCE296435}"/>
          </ac:inkMkLst>
        </pc:inkChg>
        <pc:inkChg chg="add del">
          <ac:chgData name="شادن القحطاني ID 443200677" userId="2d5f3d4d-8466-4aa1-ac8a-1cb60ed86c20" providerId="ADAL" clId="{B5307379-C689-764C-9B4A-29D44581AD2E}" dt="2023-03-30T00:52:17.526" v="565"/>
          <ac:inkMkLst>
            <pc:docMk/>
            <pc:sldMk cId="0" sldId="299"/>
            <ac:inkMk id="62" creationId="{7D3AE07A-B4AD-6883-0625-B6F6B212DE1E}"/>
          </ac:inkMkLst>
        </pc:inkChg>
        <pc:inkChg chg="add del">
          <ac:chgData name="شادن القحطاني ID 443200677" userId="2d5f3d4d-8466-4aa1-ac8a-1cb60ed86c20" providerId="ADAL" clId="{B5307379-C689-764C-9B4A-29D44581AD2E}" dt="2023-03-30T00:52:17.526" v="565"/>
          <ac:inkMkLst>
            <pc:docMk/>
            <pc:sldMk cId="0" sldId="299"/>
            <ac:inkMk id="63" creationId="{2B21BF38-6D74-1301-DD12-FAE76AD5CF4B}"/>
          </ac:inkMkLst>
        </pc:inkChg>
        <pc:inkChg chg="add del">
          <ac:chgData name="شادن القحطاني ID 443200677" userId="2d5f3d4d-8466-4aa1-ac8a-1cb60ed86c20" providerId="ADAL" clId="{B5307379-C689-764C-9B4A-29D44581AD2E}" dt="2023-03-30T00:52:17.526" v="565"/>
          <ac:inkMkLst>
            <pc:docMk/>
            <pc:sldMk cId="0" sldId="299"/>
            <ac:inkMk id="64" creationId="{B9F79C05-93F4-8DAD-8C7E-5E701990D359}"/>
          </ac:inkMkLst>
        </pc:inkChg>
        <pc:inkChg chg="add del">
          <ac:chgData name="شادن القحطاني ID 443200677" userId="2d5f3d4d-8466-4aa1-ac8a-1cb60ed86c20" providerId="ADAL" clId="{B5307379-C689-764C-9B4A-29D44581AD2E}" dt="2023-03-30T00:52:17.526" v="565"/>
          <ac:inkMkLst>
            <pc:docMk/>
            <pc:sldMk cId="0" sldId="299"/>
            <ac:inkMk id="65" creationId="{02559C8D-907F-8477-4CDB-DE319ED899AC}"/>
          </ac:inkMkLst>
        </pc:inkChg>
        <pc:inkChg chg="add del">
          <ac:chgData name="شادن القحطاني ID 443200677" userId="2d5f3d4d-8466-4aa1-ac8a-1cb60ed86c20" providerId="ADAL" clId="{B5307379-C689-764C-9B4A-29D44581AD2E}" dt="2023-03-30T00:52:17.526" v="565"/>
          <ac:inkMkLst>
            <pc:docMk/>
            <pc:sldMk cId="0" sldId="299"/>
            <ac:inkMk id="66" creationId="{FC51E025-5FC7-0A22-A449-6C260D0EB70B}"/>
          </ac:inkMkLst>
        </pc:inkChg>
        <pc:inkChg chg="add del">
          <ac:chgData name="شادن القحطاني ID 443200677" userId="2d5f3d4d-8466-4aa1-ac8a-1cb60ed86c20" providerId="ADAL" clId="{B5307379-C689-764C-9B4A-29D44581AD2E}" dt="2023-03-30T00:52:17.526" v="565"/>
          <ac:inkMkLst>
            <pc:docMk/>
            <pc:sldMk cId="0" sldId="299"/>
            <ac:inkMk id="67" creationId="{D3560917-3174-058B-8A42-57DA72860942}"/>
          </ac:inkMkLst>
        </pc:inkChg>
        <pc:inkChg chg="add del">
          <ac:chgData name="شادن القحطاني ID 443200677" userId="2d5f3d4d-8466-4aa1-ac8a-1cb60ed86c20" providerId="ADAL" clId="{B5307379-C689-764C-9B4A-29D44581AD2E}" dt="2023-03-30T00:52:17.526" v="565"/>
          <ac:inkMkLst>
            <pc:docMk/>
            <pc:sldMk cId="0" sldId="299"/>
            <ac:inkMk id="68" creationId="{2D520888-7695-7E4C-D966-3E992046E584}"/>
          </ac:inkMkLst>
        </pc:inkChg>
        <pc:inkChg chg="add del">
          <ac:chgData name="شادن القحطاني ID 443200677" userId="2d5f3d4d-8466-4aa1-ac8a-1cb60ed86c20" providerId="ADAL" clId="{B5307379-C689-764C-9B4A-29D44581AD2E}" dt="2023-03-30T00:52:17.526" v="565"/>
          <ac:inkMkLst>
            <pc:docMk/>
            <pc:sldMk cId="0" sldId="299"/>
            <ac:inkMk id="69" creationId="{16652898-42B3-7D3A-BF54-56214C8CD7AC}"/>
          </ac:inkMkLst>
        </pc:inkChg>
        <pc:inkChg chg="add mod reco">
          <ac:chgData name="شادن القحطاني ID 443200677" userId="2d5f3d4d-8466-4aa1-ac8a-1cb60ed86c20" providerId="ADAL" clId="{B5307379-C689-764C-9B4A-29D44581AD2E}" dt="2023-03-30T15:59:49.799" v="1544" actId="26743"/>
          <ac:inkMkLst>
            <pc:docMk/>
            <pc:sldMk cId="0" sldId="299"/>
            <ac:inkMk id="70" creationId="{963AEB92-01D7-9653-DDC1-C75C71649B00}"/>
          </ac:inkMkLst>
        </pc:inkChg>
        <pc:inkChg chg="add mod">
          <ac:chgData name="شادن القحطاني ID 443200677" userId="2d5f3d4d-8466-4aa1-ac8a-1cb60ed86c20" providerId="ADAL" clId="{B5307379-C689-764C-9B4A-29D44581AD2E}" dt="2023-03-30T15:59:49.799" v="1544" actId="26743"/>
          <ac:inkMkLst>
            <pc:docMk/>
            <pc:sldMk cId="0" sldId="299"/>
            <ac:inkMk id="71" creationId="{AF081473-0CD4-F46C-B745-49D4731BF43A}"/>
          </ac:inkMkLst>
        </pc:inkChg>
        <pc:inkChg chg="add mod">
          <ac:chgData name="شادن القحطاني ID 443200677" userId="2d5f3d4d-8466-4aa1-ac8a-1cb60ed86c20" providerId="ADAL" clId="{B5307379-C689-764C-9B4A-29D44581AD2E}" dt="2023-03-30T15:59:49.799" v="1544" actId="26743"/>
          <ac:inkMkLst>
            <pc:docMk/>
            <pc:sldMk cId="0" sldId="299"/>
            <ac:inkMk id="72" creationId="{2CD9FDA1-F6A9-B2A4-86B8-5E36D6E82F21}"/>
          </ac:inkMkLst>
        </pc:inkChg>
        <pc:inkChg chg="add del mod">
          <ac:chgData name="شادن القحطاني ID 443200677" userId="2d5f3d4d-8466-4aa1-ac8a-1cb60ed86c20" providerId="ADAL" clId="{B5307379-C689-764C-9B4A-29D44581AD2E}" dt="2023-03-30T15:59:49.799" v="1544" actId="26743"/>
          <ac:inkMkLst>
            <pc:docMk/>
            <pc:sldMk cId="0" sldId="299"/>
            <ac:inkMk id="73" creationId="{8A862056-0960-F743-9A43-37B0A62008A9}"/>
          </ac:inkMkLst>
        </pc:inkChg>
        <pc:inkChg chg="add del mod">
          <ac:chgData name="شادن القحطاني ID 443200677" userId="2d5f3d4d-8466-4aa1-ac8a-1cb60ed86c20" providerId="ADAL" clId="{B5307379-C689-764C-9B4A-29D44581AD2E}" dt="2023-03-30T15:59:49.799" v="1544" actId="26743"/>
          <ac:inkMkLst>
            <pc:docMk/>
            <pc:sldMk cId="0" sldId="299"/>
            <ac:inkMk id="74" creationId="{77965935-DC4E-AA18-42EE-86BC70274239}"/>
          </ac:inkMkLst>
        </pc:inkChg>
        <pc:inkChg chg="add del mod">
          <ac:chgData name="شادن القحطاني ID 443200677" userId="2d5f3d4d-8466-4aa1-ac8a-1cb60ed86c20" providerId="ADAL" clId="{B5307379-C689-764C-9B4A-29D44581AD2E}" dt="2023-03-30T15:59:49.799" v="1544" actId="26743"/>
          <ac:inkMkLst>
            <pc:docMk/>
            <pc:sldMk cId="0" sldId="299"/>
            <ac:inkMk id="75" creationId="{B6AF77A5-16CE-8EDF-66FA-B0FD1DE4ADB9}"/>
          </ac:inkMkLst>
        </pc:inkChg>
        <pc:inkChg chg="add del mod">
          <ac:chgData name="شادن القحطاني ID 443200677" userId="2d5f3d4d-8466-4aa1-ac8a-1cb60ed86c20" providerId="ADAL" clId="{B5307379-C689-764C-9B4A-29D44581AD2E}" dt="2023-03-30T15:59:49.799" v="1544" actId="26743"/>
          <ac:inkMkLst>
            <pc:docMk/>
            <pc:sldMk cId="0" sldId="299"/>
            <ac:inkMk id="76" creationId="{5D97DD5F-6705-6324-D4D2-4D707D6C0A69}"/>
          </ac:inkMkLst>
        </pc:inkChg>
        <pc:inkChg chg="add del mod">
          <ac:chgData name="شادن القحطاني ID 443200677" userId="2d5f3d4d-8466-4aa1-ac8a-1cb60ed86c20" providerId="ADAL" clId="{B5307379-C689-764C-9B4A-29D44581AD2E}" dt="2023-03-30T15:59:49.799" v="1544" actId="26743"/>
          <ac:inkMkLst>
            <pc:docMk/>
            <pc:sldMk cId="0" sldId="299"/>
            <ac:inkMk id="77" creationId="{7DEE8F31-7CB0-EFC8-2E42-E2DFF62E1EDF}"/>
          </ac:inkMkLst>
        </pc:inkChg>
        <pc:inkChg chg="add del mod">
          <ac:chgData name="شادن القحطاني ID 443200677" userId="2d5f3d4d-8466-4aa1-ac8a-1cb60ed86c20" providerId="ADAL" clId="{B5307379-C689-764C-9B4A-29D44581AD2E}" dt="2023-03-30T15:59:49.799" v="1544" actId="26743"/>
          <ac:inkMkLst>
            <pc:docMk/>
            <pc:sldMk cId="0" sldId="299"/>
            <ac:inkMk id="78" creationId="{1EE18810-94C9-4EBE-F1CF-280C9D8035C2}"/>
          </ac:inkMkLst>
        </pc:inkChg>
        <pc:inkChg chg="add del mod">
          <ac:chgData name="شادن القحطاني ID 443200677" userId="2d5f3d4d-8466-4aa1-ac8a-1cb60ed86c20" providerId="ADAL" clId="{B5307379-C689-764C-9B4A-29D44581AD2E}" dt="2023-03-30T15:59:49.799" v="1544" actId="26743"/>
          <ac:inkMkLst>
            <pc:docMk/>
            <pc:sldMk cId="0" sldId="299"/>
            <ac:inkMk id="79" creationId="{DF654099-88AA-2081-7A78-66BA28723DBD}"/>
          </ac:inkMkLst>
        </pc:inkChg>
        <pc:inkChg chg="add del mod">
          <ac:chgData name="شادن القحطاني ID 443200677" userId="2d5f3d4d-8466-4aa1-ac8a-1cb60ed86c20" providerId="ADAL" clId="{B5307379-C689-764C-9B4A-29D44581AD2E}" dt="2023-03-30T15:59:49.799" v="1544" actId="26743"/>
          <ac:inkMkLst>
            <pc:docMk/>
            <pc:sldMk cId="0" sldId="299"/>
            <ac:inkMk id="80" creationId="{CC81DF6C-77C4-F6BB-DA02-048B82EB4955}"/>
          </ac:inkMkLst>
        </pc:inkChg>
        <pc:inkChg chg="add del mod">
          <ac:chgData name="شادن القحطاني ID 443200677" userId="2d5f3d4d-8466-4aa1-ac8a-1cb60ed86c20" providerId="ADAL" clId="{B5307379-C689-764C-9B4A-29D44581AD2E}" dt="2023-03-30T15:59:49.799" v="1544" actId="26743"/>
          <ac:inkMkLst>
            <pc:docMk/>
            <pc:sldMk cId="0" sldId="299"/>
            <ac:inkMk id="81" creationId="{E8371BE1-218C-C2C2-CA2E-3F4416F98C95}"/>
          </ac:inkMkLst>
        </pc:inkChg>
        <pc:inkChg chg="add del mod">
          <ac:chgData name="شادن القحطاني ID 443200677" userId="2d5f3d4d-8466-4aa1-ac8a-1cb60ed86c20" providerId="ADAL" clId="{B5307379-C689-764C-9B4A-29D44581AD2E}" dt="2023-03-30T15:59:49.799" v="1544" actId="26743"/>
          <ac:inkMkLst>
            <pc:docMk/>
            <pc:sldMk cId="0" sldId="299"/>
            <ac:inkMk id="82" creationId="{B9AB2A95-B9C3-FA9B-4EF8-61A9FA60C274}"/>
          </ac:inkMkLst>
        </pc:inkChg>
        <pc:inkChg chg="add del">
          <ac:chgData name="شادن القحطاني ID 443200677" userId="2d5f3d4d-8466-4aa1-ac8a-1cb60ed86c20" providerId="ADAL" clId="{B5307379-C689-764C-9B4A-29D44581AD2E}" dt="2023-03-30T00:52:51.084" v="592"/>
          <ac:inkMkLst>
            <pc:docMk/>
            <pc:sldMk cId="0" sldId="299"/>
            <ac:inkMk id="83" creationId="{951F6C89-93A9-6278-DCA9-7305FC47B34A}"/>
          </ac:inkMkLst>
        </pc:inkChg>
        <pc:inkChg chg="add del mod reco">
          <ac:chgData name="شادن القحطاني ID 443200677" userId="2d5f3d4d-8466-4aa1-ac8a-1cb60ed86c20" providerId="ADAL" clId="{B5307379-C689-764C-9B4A-29D44581AD2E}" dt="2023-03-30T00:52:51.084" v="592"/>
          <ac:inkMkLst>
            <pc:docMk/>
            <pc:sldMk cId="0" sldId="299"/>
            <ac:inkMk id="84" creationId="{C12C5BD8-FC34-FE04-3542-2BD098C82281}"/>
          </ac:inkMkLst>
        </pc:inkChg>
        <pc:inkChg chg="add del">
          <ac:chgData name="شادن القحطاني ID 443200677" userId="2d5f3d4d-8466-4aa1-ac8a-1cb60ed86c20" providerId="ADAL" clId="{B5307379-C689-764C-9B4A-29D44581AD2E}" dt="2023-03-30T00:52:47.225" v="586"/>
          <ac:inkMkLst>
            <pc:docMk/>
            <pc:sldMk cId="0" sldId="299"/>
            <ac:inkMk id="85" creationId="{7046800B-F49C-C0DE-8190-E20524FCFBB4}"/>
          </ac:inkMkLst>
        </pc:inkChg>
        <pc:inkChg chg="add del">
          <ac:chgData name="شادن القحطاني ID 443200677" userId="2d5f3d4d-8466-4aa1-ac8a-1cb60ed86c20" providerId="ADAL" clId="{B5307379-C689-764C-9B4A-29D44581AD2E}" dt="2023-03-30T00:52:46.835" v="585"/>
          <ac:inkMkLst>
            <pc:docMk/>
            <pc:sldMk cId="0" sldId="299"/>
            <ac:inkMk id="86" creationId="{88A45EAC-BC7D-F279-A9A2-6A8F1260D574}"/>
          </ac:inkMkLst>
        </pc:inkChg>
        <pc:inkChg chg="add del">
          <ac:chgData name="شادن القحطاني ID 443200677" userId="2d5f3d4d-8466-4aa1-ac8a-1cb60ed86c20" providerId="ADAL" clId="{B5307379-C689-764C-9B4A-29D44581AD2E}" dt="2023-03-30T00:52:50.359" v="590"/>
          <ac:inkMkLst>
            <pc:docMk/>
            <pc:sldMk cId="0" sldId="299"/>
            <ac:inkMk id="87" creationId="{686A5164-9770-4DEE-59A1-624C2332F595}"/>
          </ac:inkMkLst>
        </pc:inkChg>
        <pc:inkChg chg="add del">
          <ac:chgData name="شادن القحطاني ID 443200677" userId="2d5f3d4d-8466-4aa1-ac8a-1cb60ed86c20" providerId="ADAL" clId="{B5307379-C689-764C-9B4A-29D44581AD2E}" dt="2023-03-30T00:52:53.876" v="594"/>
          <ac:inkMkLst>
            <pc:docMk/>
            <pc:sldMk cId="0" sldId="299"/>
            <ac:inkMk id="88" creationId="{7BF355D1-8B1D-31AD-B846-FF91AB9C1333}"/>
          </ac:inkMkLst>
        </pc:inkChg>
        <pc:inkChg chg="add del">
          <ac:chgData name="شادن القحطاني ID 443200677" userId="2d5f3d4d-8466-4aa1-ac8a-1cb60ed86c20" providerId="ADAL" clId="{B5307379-C689-764C-9B4A-29D44581AD2E}" dt="2023-03-30T00:53:11.098" v="599"/>
          <ac:inkMkLst>
            <pc:docMk/>
            <pc:sldMk cId="0" sldId="299"/>
            <ac:inkMk id="89" creationId="{A23019A0-8359-22A9-9DE2-E02FD0577CF8}"/>
          </ac:inkMkLst>
        </pc:inkChg>
        <pc:inkChg chg="add del">
          <ac:chgData name="شادن القحطاني ID 443200677" userId="2d5f3d4d-8466-4aa1-ac8a-1cb60ed86c20" providerId="ADAL" clId="{B5307379-C689-764C-9B4A-29D44581AD2E}" dt="2023-03-30T00:53:10.673" v="598"/>
          <ac:inkMkLst>
            <pc:docMk/>
            <pc:sldMk cId="0" sldId="299"/>
            <ac:inkMk id="90" creationId="{1EB4DE65-F734-65CD-9C54-3AF865D3614B}"/>
          </ac:inkMkLst>
        </pc:inkChg>
        <pc:inkChg chg="add mod">
          <ac:chgData name="شادن القحطاني ID 443200677" userId="2d5f3d4d-8466-4aa1-ac8a-1cb60ed86c20" providerId="ADAL" clId="{B5307379-C689-764C-9B4A-29D44581AD2E}" dt="2023-03-30T15:59:49.799" v="1544" actId="26743"/>
          <ac:inkMkLst>
            <pc:docMk/>
            <pc:sldMk cId="0" sldId="299"/>
            <ac:inkMk id="91" creationId="{5196F260-1AB8-DD49-F0EC-C75A24E29972}"/>
          </ac:inkMkLst>
        </pc:inkChg>
        <pc:inkChg chg="add mod">
          <ac:chgData name="شادن القحطاني ID 443200677" userId="2d5f3d4d-8466-4aa1-ac8a-1cb60ed86c20" providerId="ADAL" clId="{B5307379-C689-764C-9B4A-29D44581AD2E}" dt="2023-03-30T15:59:49.799" v="1544" actId="26743"/>
          <ac:inkMkLst>
            <pc:docMk/>
            <pc:sldMk cId="0" sldId="299"/>
            <ac:inkMk id="92" creationId="{71C51A96-F895-AA48-CBF4-578B9B8B0C29}"/>
          </ac:inkMkLst>
        </pc:inkChg>
        <pc:inkChg chg="add mod">
          <ac:chgData name="شادن القحطاني ID 443200677" userId="2d5f3d4d-8466-4aa1-ac8a-1cb60ed86c20" providerId="ADAL" clId="{B5307379-C689-764C-9B4A-29D44581AD2E}" dt="2023-03-30T15:59:49.799" v="1544" actId="26743"/>
          <ac:inkMkLst>
            <pc:docMk/>
            <pc:sldMk cId="0" sldId="299"/>
            <ac:inkMk id="93" creationId="{F99489DD-B8D8-2276-D526-C2D5D4A65245}"/>
          </ac:inkMkLst>
        </pc:inkChg>
        <pc:inkChg chg="add del">
          <ac:chgData name="شادن القحطاني ID 443200677" userId="2d5f3d4d-8466-4aa1-ac8a-1cb60ed86c20" providerId="ADAL" clId="{B5307379-C689-764C-9B4A-29D44581AD2E}" dt="2023-03-30T00:53:34.859" v="618"/>
          <ac:inkMkLst>
            <pc:docMk/>
            <pc:sldMk cId="0" sldId="299"/>
            <ac:inkMk id="94" creationId="{4ECA0598-F48C-0FD6-3F2E-FF5FD9FB2236}"/>
          </ac:inkMkLst>
        </pc:inkChg>
        <pc:inkChg chg="add del">
          <ac:chgData name="شادن القحطاني ID 443200677" userId="2d5f3d4d-8466-4aa1-ac8a-1cb60ed86c20" providerId="ADAL" clId="{B5307379-C689-764C-9B4A-29D44581AD2E}" dt="2023-03-30T00:53:34.859" v="618"/>
          <ac:inkMkLst>
            <pc:docMk/>
            <pc:sldMk cId="0" sldId="299"/>
            <ac:inkMk id="95" creationId="{6D16A2EE-F62A-D8D4-307E-2C44D59AF573}"/>
          </ac:inkMkLst>
        </pc:inkChg>
        <pc:inkChg chg="add del">
          <ac:chgData name="شادن القحطاني ID 443200677" userId="2d5f3d4d-8466-4aa1-ac8a-1cb60ed86c20" providerId="ADAL" clId="{B5307379-C689-764C-9B4A-29D44581AD2E}" dt="2023-03-30T00:53:34.859" v="618"/>
          <ac:inkMkLst>
            <pc:docMk/>
            <pc:sldMk cId="0" sldId="299"/>
            <ac:inkMk id="96" creationId="{E6F0F3FB-6950-F080-2465-C873F4F4F557}"/>
          </ac:inkMkLst>
        </pc:inkChg>
        <pc:inkChg chg="add del">
          <ac:chgData name="شادن القحطاني ID 443200677" userId="2d5f3d4d-8466-4aa1-ac8a-1cb60ed86c20" providerId="ADAL" clId="{B5307379-C689-764C-9B4A-29D44581AD2E}" dt="2023-03-30T00:53:34.859" v="618"/>
          <ac:inkMkLst>
            <pc:docMk/>
            <pc:sldMk cId="0" sldId="299"/>
            <ac:inkMk id="97" creationId="{07E7086A-CFE9-5ED0-9A86-95841D6007D0}"/>
          </ac:inkMkLst>
        </pc:inkChg>
        <pc:inkChg chg="add del">
          <ac:chgData name="شادن القحطاني ID 443200677" userId="2d5f3d4d-8466-4aa1-ac8a-1cb60ed86c20" providerId="ADAL" clId="{B5307379-C689-764C-9B4A-29D44581AD2E}" dt="2023-03-30T00:53:34.859" v="618"/>
          <ac:inkMkLst>
            <pc:docMk/>
            <pc:sldMk cId="0" sldId="299"/>
            <ac:inkMk id="98" creationId="{D89C62A3-75F8-89CC-49CC-10A504475015}"/>
          </ac:inkMkLst>
        </pc:inkChg>
        <pc:inkChg chg="add del">
          <ac:chgData name="شادن القحطاني ID 443200677" userId="2d5f3d4d-8466-4aa1-ac8a-1cb60ed86c20" providerId="ADAL" clId="{B5307379-C689-764C-9B4A-29D44581AD2E}" dt="2023-03-30T00:53:34.859" v="618"/>
          <ac:inkMkLst>
            <pc:docMk/>
            <pc:sldMk cId="0" sldId="299"/>
            <ac:inkMk id="99" creationId="{8096B87F-D7BA-D6FC-E4CA-414ACCCAD3CE}"/>
          </ac:inkMkLst>
        </pc:inkChg>
        <pc:inkChg chg="add del">
          <ac:chgData name="شادن القحطاني ID 443200677" userId="2d5f3d4d-8466-4aa1-ac8a-1cb60ed86c20" providerId="ADAL" clId="{B5307379-C689-764C-9B4A-29D44581AD2E}" dt="2023-03-30T00:53:34.859" v="618"/>
          <ac:inkMkLst>
            <pc:docMk/>
            <pc:sldMk cId="0" sldId="299"/>
            <ac:inkMk id="100" creationId="{F2C25EC1-DEC1-484A-B585-BB1489F1FC3F}"/>
          </ac:inkMkLst>
        </pc:inkChg>
        <pc:inkChg chg="add del">
          <ac:chgData name="شادن القحطاني ID 443200677" userId="2d5f3d4d-8466-4aa1-ac8a-1cb60ed86c20" providerId="ADAL" clId="{B5307379-C689-764C-9B4A-29D44581AD2E}" dt="2023-03-30T00:53:34.859" v="618"/>
          <ac:inkMkLst>
            <pc:docMk/>
            <pc:sldMk cId="0" sldId="299"/>
            <ac:inkMk id="101" creationId="{7EFCF4CA-06A0-74F9-9EC8-C85601021C70}"/>
          </ac:inkMkLst>
        </pc:inkChg>
        <pc:inkChg chg="add del">
          <ac:chgData name="شادن القحطاني ID 443200677" userId="2d5f3d4d-8466-4aa1-ac8a-1cb60ed86c20" providerId="ADAL" clId="{B5307379-C689-764C-9B4A-29D44581AD2E}" dt="2023-03-30T00:53:34.859" v="618"/>
          <ac:inkMkLst>
            <pc:docMk/>
            <pc:sldMk cId="0" sldId="299"/>
            <ac:inkMk id="102" creationId="{367673F4-9532-3E1D-D3F7-235A53F6BFC1}"/>
          </ac:inkMkLst>
        </pc:inkChg>
        <pc:inkChg chg="add del">
          <ac:chgData name="شادن القحطاني ID 443200677" userId="2d5f3d4d-8466-4aa1-ac8a-1cb60ed86c20" providerId="ADAL" clId="{B5307379-C689-764C-9B4A-29D44581AD2E}" dt="2023-03-30T00:53:34.859" v="618"/>
          <ac:inkMkLst>
            <pc:docMk/>
            <pc:sldMk cId="0" sldId="299"/>
            <ac:inkMk id="103" creationId="{C3A21C67-94E9-4F50-1CFF-5FB58467C594}"/>
          </ac:inkMkLst>
        </pc:inkChg>
        <pc:inkChg chg="add del">
          <ac:chgData name="شادن القحطاني ID 443200677" userId="2d5f3d4d-8466-4aa1-ac8a-1cb60ed86c20" providerId="ADAL" clId="{B5307379-C689-764C-9B4A-29D44581AD2E}" dt="2023-03-30T00:53:34.859" v="618"/>
          <ac:inkMkLst>
            <pc:docMk/>
            <pc:sldMk cId="0" sldId="299"/>
            <ac:inkMk id="104" creationId="{FE72687A-F386-33F0-6C51-353BE1B0BFB0}"/>
          </ac:inkMkLst>
        </pc:inkChg>
        <pc:inkChg chg="add del">
          <ac:chgData name="شادن القحطاني ID 443200677" userId="2d5f3d4d-8466-4aa1-ac8a-1cb60ed86c20" providerId="ADAL" clId="{B5307379-C689-764C-9B4A-29D44581AD2E}" dt="2023-03-30T00:53:34.859" v="618"/>
          <ac:inkMkLst>
            <pc:docMk/>
            <pc:sldMk cId="0" sldId="299"/>
            <ac:inkMk id="105" creationId="{6597DD54-F5A3-1D2B-4921-D857488C4B6C}"/>
          </ac:inkMkLst>
        </pc:inkChg>
        <pc:inkChg chg="add del">
          <ac:chgData name="شادن القحطاني ID 443200677" userId="2d5f3d4d-8466-4aa1-ac8a-1cb60ed86c20" providerId="ADAL" clId="{B5307379-C689-764C-9B4A-29D44581AD2E}" dt="2023-03-30T00:53:34.859" v="618"/>
          <ac:inkMkLst>
            <pc:docMk/>
            <pc:sldMk cId="0" sldId="299"/>
            <ac:inkMk id="106" creationId="{66558547-C46D-0DB9-DFCC-AA06957164BA}"/>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07" creationId="{8C1C108A-AC49-A1A0-D21D-7DDBCBC895C9}"/>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08" creationId="{0B770E50-3EAC-BB66-0D01-0FD0C195F1F4}"/>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09" creationId="{6A779C19-3800-E833-65E7-157C84353017}"/>
          </ac:inkMkLst>
        </pc:inkChg>
        <pc:inkChg chg="add del">
          <ac:chgData name="شادن القحطاني ID 443200677" userId="2d5f3d4d-8466-4aa1-ac8a-1cb60ed86c20" providerId="ADAL" clId="{B5307379-C689-764C-9B4A-29D44581AD2E}" dt="2023-03-30T00:53:40.281" v="621"/>
          <ac:inkMkLst>
            <pc:docMk/>
            <pc:sldMk cId="0" sldId="299"/>
            <ac:inkMk id="110" creationId="{966556CA-D9BC-7375-9B21-84DD95112A62}"/>
          </ac:inkMkLst>
        </pc:inkChg>
        <pc:inkChg chg="add del">
          <ac:chgData name="شادن القحطاني ID 443200677" userId="2d5f3d4d-8466-4aa1-ac8a-1cb60ed86c20" providerId="ADAL" clId="{B5307379-C689-764C-9B4A-29D44581AD2E}" dt="2023-03-30T00:53:40.281" v="621"/>
          <ac:inkMkLst>
            <pc:docMk/>
            <pc:sldMk cId="0" sldId="299"/>
            <ac:inkMk id="111" creationId="{D8BCAC0E-F742-5391-068C-38DBD292F9B0}"/>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12" creationId="{2BD16CC1-7FF7-D7D5-A578-188B9CB49BDE}"/>
          </ac:inkMkLst>
        </pc:inkChg>
        <pc:inkChg chg="add del">
          <ac:chgData name="شادن القحطاني ID 443200677" userId="2d5f3d4d-8466-4aa1-ac8a-1cb60ed86c20" providerId="ADAL" clId="{B5307379-C689-764C-9B4A-29D44581AD2E}" dt="2023-03-30T00:53:45.013" v="628"/>
          <ac:inkMkLst>
            <pc:docMk/>
            <pc:sldMk cId="0" sldId="299"/>
            <ac:inkMk id="113" creationId="{C3C09E18-A25F-79D4-C3A8-2629315BD0E2}"/>
          </ac:inkMkLst>
        </pc:inkChg>
        <pc:inkChg chg="add del">
          <ac:chgData name="شادن القحطاني ID 443200677" userId="2d5f3d4d-8466-4aa1-ac8a-1cb60ed86c20" providerId="ADAL" clId="{B5307379-C689-764C-9B4A-29D44581AD2E}" dt="2023-03-30T00:53:45.013" v="628"/>
          <ac:inkMkLst>
            <pc:docMk/>
            <pc:sldMk cId="0" sldId="299"/>
            <ac:inkMk id="114" creationId="{79A9F65F-B391-33B5-B6E9-A49DF9661507}"/>
          </ac:inkMkLst>
        </pc:inkChg>
        <pc:inkChg chg="add del">
          <ac:chgData name="شادن القحطاني ID 443200677" userId="2d5f3d4d-8466-4aa1-ac8a-1cb60ed86c20" providerId="ADAL" clId="{B5307379-C689-764C-9B4A-29D44581AD2E}" dt="2023-03-30T00:53:45.013" v="628"/>
          <ac:inkMkLst>
            <pc:docMk/>
            <pc:sldMk cId="0" sldId="299"/>
            <ac:inkMk id="115" creationId="{F077906E-6628-25B7-C0FF-3537FCCD4435}"/>
          </ac:inkMkLst>
        </pc:inkChg>
        <pc:inkChg chg="add del">
          <ac:chgData name="شادن القحطاني ID 443200677" userId="2d5f3d4d-8466-4aa1-ac8a-1cb60ed86c20" providerId="ADAL" clId="{B5307379-C689-764C-9B4A-29D44581AD2E}" dt="2023-03-30T00:53:45.013" v="628"/>
          <ac:inkMkLst>
            <pc:docMk/>
            <pc:sldMk cId="0" sldId="299"/>
            <ac:inkMk id="116" creationId="{E215D9C6-8A0B-AF23-D385-5BE314C9EDDF}"/>
          </ac:inkMkLst>
        </pc:inkChg>
        <pc:inkChg chg="add del">
          <ac:chgData name="شادن القحطاني ID 443200677" userId="2d5f3d4d-8466-4aa1-ac8a-1cb60ed86c20" providerId="ADAL" clId="{B5307379-C689-764C-9B4A-29D44581AD2E}" dt="2023-03-30T00:53:45.013" v="628"/>
          <ac:inkMkLst>
            <pc:docMk/>
            <pc:sldMk cId="0" sldId="299"/>
            <ac:inkMk id="117" creationId="{C8B098AE-FAD2-C788-6136-918393098450}"/>
          </ac:inkMkLst>
        </pc:inkChg>
        <pc:inkChg chg="add del">
          <ac:chgData name="شادن القحطاني ID 443200677" userId="2d5f3d4d-8466-4aa1-ac8a-1cb60ed86c20" providerId="ADAL" clId="{B5307379-C689-764C-9B4A-29D44581AD2E}" dt="2023-03-30T00:53:45.013" v="628"/>
          <ac:inkMkLst>
            <pc:docMk/>
            <pc:sldMk cId="0" sldId="299"/>
            <ac:inkMk id="118" creationId="{1F487F4D-A66D-1B60-7437-1D66524E1F5B}"/>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19" creationId="{D63BB8B0-786F-454D-4596-918BD5360438}"/>
          </ac:inkMkLst>
        </pc:inkChg>
        <pc:inkChg chg="add mod">
          <ac:chgData name="شادن القحطاني ID 443200677" userId="2d5f3d4d-8466-4aa1-ac8a-1cb60ed86c20" providerId="ADAL" clId="{B5307379-C689-764C-9B4A-29D44581AD2E}" dt="2023-03-30T15:59:49.799" v="1544" actId="26743"/>
          <ac:inkMkLst>
            <pc:docMk/>
            <pc:sldMk cId="0" sldId="299"/>
            <ac:inkMk id="120" creationId="{B6E2B3E7-F75D-F11A-B844-00CC99FBF509}"/>
          </ac:inkMkLst>
        </pc:inkChg>
        <pc:inkChg chg="add del">
          <ac:chgData name="شادن القحطاني ID 443200677" userId="2d5f3d4d-8466-4aa1-ac8a-1cb60ed86c20" providerId="ADAL" clId="{B5307379-C689-764C-9B4A-29D44581AD2E}" dt="2023-03-30T00:54:09.852" v="634"/>
          <ac:inkMkLst>
            <pc:docMk/>
            <pc:sldMk cId="0" sldId="299"/>
            <ac:inkMk id="121" creationId="{EF6BF6D4-2B51-DA20-C8C9-148C7EDF3B94}"/>
          </ac:inkMkLst>
        </pc:inkChg>
        <pc:inkChg chg="add del">
          <ac:chgData name="شادن القحطاني ID 443200677" userId="2d5f3d4d-8466-4aa1-ac8a-1cb60ed86c20" providerId="ADAL" clId="{B5307379-C689-764C-9B4A-29D44581AD2E}" dt="2023-03-30T00:54:09.852" v="634"/>
          <ac:inkMkLst>
            <pc:docMk/>
            <pc:sldMk cId="0" sldId="299"/>
            <ac:inkMk id="122" creationId="{79D11E73-AA43-36E8-DB69-4EF005E27DB1}"/>
          </ac:inkMkLst>
        </pc:inkChg>
        <pc:inkChg chg="add del">
          <ac:chgData name="شادن القحطاني ID 443200677" userId="2d5f3d4d-8466-4aa1-ac8a-1cb60ed86c20" providerId="ADAL" clId="{B5307379-C689-764C-9B4A-29D44581AD2E}" dt="2023-03-30T00:54:09.852" v="634"/>
          <ac:inkMkLst>
            <pc:docMk/>
            <pc:sldMk cId="0" sldId="299"/>
            <ac:inkMk id="123" creationId="{DC1EA8B7-4D22-D46E-49D0-D80FB586078C}"/>
          </ac:inkMkLst>
        </pc:inkChg>
        <pc:inkChg chg="add del">
          <ac:chgData name="شادن القحطاني ID 443200677" userId="2d5f3d4d-8466-4aa1-ac8a-1cb60ed86c20" providerId="ADAL" clId="{B5307379-C689-764C-9B4A-29D44581AD2E}" dt="2023-03-30T00:54:09.852" v="634"/>
          <ac:inkMkLst>
            <pc:docMk/>
            <pc:sldMk cId="0" sldId="299"/>
            <ac:inkMk id="124" creationId="{7E0E601F-A4EA-9567-12F3-ADA0159A4481}"/>
          </ac:inkMkLst>
        </pc:inkChg>
        <pc:inkChg chg="add mod reco">
          <ac:chgData name="شادن القحطاني ID 443200677" userId="2d5f3d4d-8466-4aa1-ac8a-1cb60ed86c20" providerId="ADAL" clId="{B5307379-C689-764C-9B4A-29D44581AD2E}" dt="2023-03-30T15:59:49.799" v="1544" actId="26743"/>
          <ac:inkMkLst>
            <pc:docMk/>
            <pc:sldMk cId="0" sldId="299"/>
            <ac:inkMk id="125" creationId="{D55E65FF-727B-E08E-E27A-FFE3D41767E4}"/>
          </ac:inkMkLst>
        </pc:inkChg>
      </pc:sldChg>
      <pc:sldChg chg="addSp delSp modSp">
        <pc:chgData name="شادن القحطاني ID 443200677" userId="2d5f3d4d-8466-4aa1-ac8a-1cb60ed86c20" providerId="ADAL" clId="{B5307379-C689-764C-9B4A-29D44581AD2E}" dt="2023-03-30T15:59:49.799" v="1544" actId="26743"/>
        <pc:sldMkLst>
          <pc:docMk/>
          <pc:sldMk cId="0" sldId="300"/>
        </pc:sldMkLst>
        <pc:spChg chg="mod">
          <ac:chgData name="شادن القحطاني ID 443200677" userId="2d5f3d4d-8466-4aa1-ac8a-1cb60ed86c20" providerId="ADAL" clId="{B5307379-C689-764C-9B4A-29D44581AD2E}" dt="2023-03-30T15:59:49.799" v="1544" actId="26743"/>
          <ac:spMkLst>
            <pc:docMk/>
            <pc:sldMk cId="0" sldId="300"/>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0"/>
            <ac:spMk id="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0"/>
            <ac:spMk id="16" creationId="{00000000-0000-0000-0000-000000000000}"/>
          </ac:spMkLst>
        </pc:spChg>
        <pc:inkChg chg="add del">
          <ac:chgData name="شادن القحطاني ID 443200677" userId="2d5f3d4d-8466-4aa1-ac8a-1cb60ed86c20" providerId="ADAL" clId="{B5307379-C689-764C-9B4A-29D44581AD2E}" dt="2023-03-30T00:55:33.549" v="638"/>
          <ac:inkMkLst>
            <pc:docMk/>
            <pc:sldMk cId="0" sldId="300"/>
            <ac:inkMk id="2" creationId="{5CC9D994-AA36-153B-94AB-76673D8787F8}"/>
          </ac:inkMkLst>
        </pc:inkChg>
        <pc:inkChg chg="add del">
          <ac:chgData name="شادن القحطاني ID 443200677" userId="2d5f3d4d-8466-4aa1-ac8a-1cb60ed86c20" providerId="ADAL" clId="{B5307379-C689-764C-9B4A-29D44581AD2E}" dt="2023-03-30T00:55:33.549" v="638"/>
          <ac:inkMkLst>
            <pc:docMk/>
            <pc:sldMk cId="0" sldId="300"/>
            <ac:inkMk id="3" creationId="{F6DC730E-EBDF-15B7-1BBC-76209DB79E2F}"/>
          </ac:inkMkLst>
        </pc:inkChg>
        <pc:inkChg chg="add del">
          <ac:chgData name="شادن القحطاني ID 443200677" userId="2d5f3d4d-8466-4aa1-ac8a-1cb60ed86c20" providerId="ADAL" clId="{B5307379-C689-764C-9B4A-29D44581AD2E}" dt="2023-03-30T00:55:33.549" v="638"/>
          <ac:inkMkLst>
            <pc:docMk/>
            <pc:sldMk cId="0" sldId="300"/>
            <ac:inkMk id="4" creationId="{EAECB96B-3345-981C-4FAC-EFD8A4D489AB}"/>
          </ac:inkMkLst>
        </pc:inkChg>
        <pc:inkChg chg="add mod reco">
          <ac:chgData name="شادن القحطاني ID 443200677" userId="2d5f3d4d-8466-4aa1-ac8a-1cb60ed86c20" providerId="ADAL" clId="{B5307379-C689-764C-9B4A-29D44581AD2E}" dt="2023-03-30T15:59:49.799" v="1544" actId="26743"/>
          <ac:inkMkLst>
            <pc:docMk/>
            <pc:sldMk cId="0" sldId="300"/>
            <ac:inkMk id="5" creationId="{43F82617-1D16-E502-EE01-2E031D460DFF}"/>
          </ac:inkMkLst>
        </pc:inkChg>
        <pc:inkChg chg="add del">
          <ac:chgData name="شادن القحطاني ID 443200677" userId="2d5f3d4d-8466-4aa1-ac8a-1cb60ed86c20" providerId="ADAL" clId="{B5307379-C689-764C-9B4A-29D44581AD2E}" dt="2023-03-30T00:55:38.022" v="645"/>
          <ac:inkMkLst>
            <pc:docMk/>
            <pc:sldMk cId="0" sldId="300"/>
            <ac:inkMk id="8" creationId="{DF45FFC9-087F-50A2-7A89-3FFF1E6BA27E}"/>
          </ac:inkMkLst>
        </pc:inkChg>
        <pc:inkChg chg="add del">
          <ac:chgData name="شادن القحطاني ID 443200677" userId="2d5f3d4d-8466-4aa1-ac8a-1cb60ed86c20" providerId="ADAL" clId="{B5307379-C689-764C-9B4A-29D44581AD2E}" dt="2023-03-30T00:55:38.022" v="645"/>
          <ac:inkMkLst>
            <pc:docMk/>
            <pc:sldMk cId="0" sldId="300"/>
            <ac:inkMk id="10" creationId="{E9749027-6A52-3F77-D53B-969A26CA15B7}"/>
          </ac:inkMkLst>
        </pc:inkChg>
        <pc:inkChg chg="add del">
          <ac:chgData name="شادن القحطاني ID 443200677" userId="2d5f3d4d-8466-4aa1-ac8a-1cb60ed86c20" providerId="ADAL" clId="{B5307379-C689-764C-9B4A-29D44581AD2E}" dt="2023-03-30T00:55:38.022" v="645"/>
          <ac:inkMkLst>
            <pc:docMk/>
            <pc:sldMk cId="0" sldId="300"/>
            <ac:inkMk id="11" creationId="{64F58A71-DB5D-433B-8FCB-162FBE5CD830}"/>
          </ac:inkMkLst>
        </pc:inkChg>
        <pc:inkChg chg="add del">
          <ac:chgData name="شادن القحطاني ID 443200677" userId="2d5f3d4d-8466-4aa1-ac8a-1cb60ed86c20" providerId="ADAL" clId="{B5307379-C689-764C-9B4A-29D44581AD2E}" dt="2023-03-30T00:55:38.022" v="645"/>
          <ac:inkMkLst>
            <pc:docMk/>
            <pc:sldMk cId="0" sldId="300"/>
            <ac:inkMk id="12" creationId="{3BAB2881-2E49-E6FE-97CC-C887C379A23B}"/>
          </ac:inkMkLst>
        </pc:inkChg>
        <pc:inkChg chg="add del">
          <ac:chgData name="شادن القحطاني ID 443200677" userId="2d5f3d4d-8466-4aa1-ac8a-1cb60ed86c20" providerId="ADAL" clId="{B5307379-C689-764C-9B4A-29D44581AD2E}" dt="2023-03-30T00:55:38.022" v="645"/>
          <ac:inkMkLst>
            <pc:docMk/>
            <pc:sldMk cId="0" sldId="300"/>
            <ac:inkMk id="13" creationId="{A6B8737B-9406-D3F7-C95B-90129519B7C2}"/>
          </ac:inkMkLst>
        </pc:inkChg>
        <pc:inkChg chg="add del">
          <ac:chgData name="شادن القحطاني ID 443200677" userId="2d5f3d4d-8466-4aa1-ac8a-1cb60ed86c20" providerId="ADAL" clId="{B5307379-C689-764C-9B4A-29D44581AD2E}" dt="2023-03-30T00:55:38.022" v="645"/>
          <ac:inkMkLst>
            <pc:docMk/>
            <pc:sldMk cId="0" sldId="300"/>
            <ac:inkMk id="14" creationId="{B1BF956C-4A4E-1473-2B86-EA829196E740}"/>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5" creationId="{60617A8E-24C2-C616-C0BB-284601A5986C}"/>
          </ac:inkMkLst>
        </pc:inkChg>
        <pc:inkChg chg="add del">
          <ac:chgData name="شادن القحطاني ID 443200677" userId="2d5f3d4d-8466-4aa1-ac8a-1cb60ed86c20" providerId="ADAL" clId="{B5307379-C689-764C-9B4A-29D44581AD2E}" dt="2023-03-30T00:55:41.812" v="648"/>
          <ac:inkMkLst>
            <pc:docMk/>
            <pc:sldMk cId="0" sldId="300"/>
            <ac:inkMk id="17" creationId="{CC558781-D19E-3386-D901-9FABD0007432}"/>
          </ac:inkMkLst>
        </pc:inkChg>
        <pc:inkChg chg="add del">
          <ac:chgData name="شادن القحطاني ID 443200677" userId="2d5f3d4d-8466-4aa1-ac8a-1cb60ed86c20" providerId="ADAL" clId="{B5307379-C689-764C-9B4A-29D44581AD2E}" dt="2023-03-30T00:55:41.812" v="648"/>
          <ac:inkMkLst>
            <pc:docMk/>
            <pc:sldMk cId="0" sldId="300"/>
            <ac:inkMk id="18" creationId="{A3A55172-8305-FC40-70F5-C6F639187F8F}"/>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9" creationId="{9C95F58C-9906-9F9E-84A8-5E864CB0F0FE}"/>
          </ac:inkMkLst>
        </pc:inkChg>
        <pc:inkChg chg="add del">
          <ac:chgData name="شادن القحطاني ID 443200677" userId="2d5f3d4d-8466-4aa1-ac8a-1cb60ed86c20" providerId="ADAL" clId="{B5307379-C689-764C-9B4A-29D44581AD2E}" dt="2023-03-30T00:55:45.634" v="654"/>
          <ac:inkMkLst>
            <pc:docMk/>
            <pc:sldMk cId="0" sldId="300"/>
            <ac:inkMk id="20" creationId="{FE250E65-D457-CFC5-1930-B92319614C49}"/>
          </ac:inkMkLst>
        </pc:inkChg>
        <pc:inkChg chg="add del">
          <ac:chgData name="شادن القحطاني ID 443200677" userId="2d5f3d4d-8466-4aa1-ac8a-1cb60ed86c20" providerId="ADAL" clId="{B5307379-C689-764C-9B4A-29D44581AD2E}" dt="2023-03-30T00:55:45.634" v="654"/>
          <ac:inkMkLst>
            <pc:docMk/>
            <pc:sldMk cId="0" sldId="300"/>
            <ac:inkMk id="21" creationId="{890B3624-9963-B7AA-71F4-D3D992717EB1}"/>
          </ac:inkMkLst>
        </pc:inkChg>
        <pc:inkChg chg="add del">
          <ac:chgData name="شادن القحطاني ID 443200677" userId="2d5f3d4d-8466-4aa1-ac8a-1cb60ed86c20" providerId="ADAL" clId="{B5307379-C689-764C-9B4A-29D44581AD2E}" dt="2023-03-30T00:55:45.634" v="654"/>
          <ac:inkMkLst>
            <pc:docMk/>
            <pc:sldMk cId="0" sldId="300"/>
            <ac:inkMk id="22" creationId="{33641CBC-7C2D-7DB5-9918-4BF95724DCCE}"/>
          </ac:inkMkLst>
        </pc:inkChg>
        <pc:inkChg chg="add del">
          <ac:chgData name="شادن القحطاني ID 443200677" userId="2d5f3d4d-8466-4aa1-ac8a-1cb60ed86c20" providerId="ADAL" clId="{B5307379-C689-764C-9B4A-29D44581AD2E}" dt="2023-03-30T00:55:45.634" v="654"/>
          <ac:inkMkLst>
            <pc:docMk/>
            <pc:sldMk cId="0" sldId="300"/>
            <ac:inkMk id="23" creationId="{4D3C2B06-5389-7D2C-B2BB-F5C2BFDDD4AA}"/>
          </ac:inkMkLst>
        </pc:inkChg>
        <pc:inkChg chg="add del">
          <ac:chgData name="شادن القحطاني ID 443200677" userId="2d5f3d4d-8466-4aa1-ac8a-1cb60ed86c20" providerId="ADAL" clId="{B5307379-C689-764C-9B4A-29D44581AD2E}" dt="2023-03-30T00:55:45.634" v="654"/>
          <ac:inkMkLst>
            <pc:docMk/>
            <pc:sldMk cId="0" sldId="300"/>
            <ac:inkMk id="24" creationId="{74997909-24BF-E098-09AC-54DE9FF476C9}"/>
          </ac:inkMkLst>
        </pc:inkChg>
        <pc:inkChg chg="add mod reco">
          <ac:chgData name="شادن القحطاني ID 443200677" userId="2d5f3d4d-8466-4aa1-ac8a-1cb60ed86c20" providerId="ADAL" clId="{B5307379-C689-764C-9B4A-29D44581AD2E}" dt="2023-03-30T15:59:49.799" v="1544" actId="26743"/>
          <ac:inkMkLst>
            <pc:docMk/>
            <pc:sldMk cId="0" sldId="300"/>
            <ac:inkMk id="25" creationId="{3B6EC790-2210-D3B4-5196-93A1D92E843E}"/>
          </ac:inkMkLst>
        </pc:inkChg>
        <pc:inkChg chg="add mod">
          <ac:chgData name="شادن القحطاني ID 443200677" userId="2d5f3d4d-8466-4aa1-ac8a-1cb60ed86c20" providerId="ADAL" clId="{B5307379-C689-764C-9B4A-29D44581AD2E}" dt="2023-03-30T15:59:49.799" v="1544" actId="26743"/>
          <ac:inkMkLst>
            <pc:docMk/>
            <pc:sldMk cId="0" sldId="300"/>
            <ac:inkMk id="26" creationId="{B40C4899-31EC-5F20-5510-7C59F34EA905}"/>
          </ac:inkMkLst>
        </pc:inkChg>
        <pc:inkChg chg="add del">
          <ac:chgData name="شادن القحطاني ID 443200677" userId="2d5f3d4d-8466-4aa1-ac8a-1cb60ed86c20" providerId="ADAL" clId="{B5307379-C689-764C-9B4A-29D44581AD2E}" dt="2023-03-30T00:56:02.190" v="660"/>
          <ac:inkMkLst>
            <pc:docMk/>
            <pc:sldMk cId="0" sldId="300"/>
            <ac:inkMk id="27" creationId="{E8947637-A7C2-D6B1-986B-53E39A1C603F}"/>
          </ac:inkMkLst>
        </pc:inkChg>
        <pc:inkChg chg="add del">
          <ac:chgData name="شادن القحطاني ID 443200677" userId="2d5f3d4d-8466-4aa1-ac8a-1cb60ed86c20" providerId="ADAL" clId="{B5307379-C689-764C-9B4A-29D44581AD2E}" dt="2023-03-30T00:56:02.190" v="660"/>
          <ac:inkMkLst>
            <pc:docMk/>
            <pc:sldMk cId="0" sldId="300"/>
            <ac:inkMk id="28" creationId="{B54FF3A9-4CE1-AAA4-9881-83148B0DA3A9}"/>
          </ac:inkMkLst>
        </pc:inkChg>
        <pc:inkChg chg="add del">
          <ac:chgData name="شادن القحطاني ID 443200677" userId="2d5f3d4d-8466-4aa1-ac8a-1cb60ed86c20" providerId="ADAL" clId="{B5307379-C689-764C-9B4A-29D44581AD2E}" dt="2023-03-30T00:56:02.190" v="660"/>
          <ac:inkMkLst>
            <pc:docMk/>
            <pc:sldMk cId="0" sldId="300"/>
            <ac:inkMk id="29" creationId="{952AAAB2-92B8-8421-FFD6-CF0DFFA96929}"/>
          </ac:inkMkLst>
        </pc:inkChg>
        <pc:inkChg chg="add del">
          <ac:chgData name="شادن القحطاني ID 443200677" userId="2d5f3d4d-8466-4aa1-ac8a-1cb60ed86c20" providerId="ADAL" clId="{B5307379-C689-764C-9B4A-29D44581AD2E}" dt="2023-03-30T00:56:02.190" v="660"/>
          <ac:inkMkLst>
            <pc:docMk/>
            <pc:sldMk cId="0" sldId="300"/>
            <ac:inkMk id="30" creationId="{54AAE738-4479-7D5B-0CC1-75C30627CEF2}"/>
          </ac:inkMkLst>
        </pc:inkChg>
        <pc:inkChg chg="add mod reco">
          <ac:chgData name="شادن القحطاني ID 443200677" userId="2d5f3d4d-8466-4aa1-ac8a-1cb60ed86c20" providerId="ADAL" clId="{B5307379-C689-764C-9B4A-29D44581AD2E}" dt="2023-03-30T15:59:49.799" v="1544" actId="26743"/>
          <ac:inkMkLst>
            <pc:docMk/>
            <pc:sldMk cId="0" sldId="300"/>
            <ac:inkMk id="31" creationId="{2C09579F-E072-785E-9E42-85FC525417AD}"/>
          </ac:inkMkLst>
        </pc:inkChg>
        <pc:inkChg chg="add del">
          <ac:chgData name="شادن القحطاني ID 443200677" userId="2d5f3d4d-8466-4aa1-ac8a-1cb60ed86c20" providerId="ADAL" clId="{B5307379-C689-764C-9B4A-29D44581AD2E}" dt="2023-03-30T00:56:07.258" v="665"/>
          <ac:inkMkLst>
            <pc:docMk/>
            <pc:sldMk cId="0" sldId="300"/>
            <ac:inkMk id="32" creationId="{48A87016-823A-D9E2-532A-E4F22A185CF3}"/>
          </ac:inkMkLst>
        </pc:inkChg>
        <pc:inkChg chg="add del">
          <ac:chgData name="شادن القحطاني ID 443200677" userId="2d5f3d4d-8466-4aa1-ac8a-1cb60ed86c20" providerId="ADAL" clId="{B5307379-C689-764C-9B4A-29D44581AD2E}" dt="2023-03-30T00:56:07.258" v="665"/>
          <ac:inkMkLst>
            <pc:docMk/>
            <pc:sldMk cId="0" sldId="300"/>
            <ac:inkMk id="33" creationId="{C33D0FF2-B2D1-F64A-1D29-8EBD3B6BD4AC}"/>
          </ac:inkMkLst>
        </pc:inkChg>
        <pc:inkChg chg="add del">
          <ac:chgData name="شادن القحطاني ID 443200677" userId="2d5f3d4d-8466-4aa1-ac8a-1cb60ed86c20" providerId="ADAL" clId="{B5307379-C689-764C-9B4A-29D44581AD2E}" dt="2023-03-30T00:56:07.258" v="665"/>
          <ac:inkMkLst>
            <pc:docMk/>
            <pc:sldMk cId="0" sldId="300"/>
            <ac:inkMk id="34" creationId="{E7C4FF7D-0F73-79FA-AD09-779432D626EE}"/>
          </ac:inkMkLst>
        </pc:inkChg>
        <pc:inkChg chg="add del">
          <ac:chgData name="شادن القحطاني ID 443200677" userId="2d5f3d4d-8466-4aa1-ac8a-1cb60ed86c20" providerId="ADAL" clId="{B5307379-C689-764C-9B4A-29D44581AD2E}" dt="2023-03-30T00:56:07.258" v="665"/>
          <ac:inkMkLst>
            <pc:docMk/>
            <pc:sldMk cId="0" sldId="300"/>
            <ac:inkMk id="35" creationId="{568D25CF-9B48-8946-E19E-33C676D02EFF}"/>
          </ac:inkMkLst>
        </pc:inkChg>
        <pc:inkChg chg="add del reco">
          <ac:chgData name="شادن القحطاني ID 443200677" userId="2d5f3d4d-8466-4aa1-ac8a-1cb60ed86c20" providerId="ADAL" clId="{B5307379-C689-764C-9B4A-29D44581AD2E}" dt="2023-03-30T00:57:08.259" v="680"/>
          <ac:inkMkLst>
            <pc:docMk/>
            <pc:sldMk cId="0" sldId="300"/>
            <ac:inkMk id="36" creationId="{B995FA35-2D6F-CF0C-8F23-B0B738599E1E}"/>
          </ac:inkMkLst>
        </pc:inkChg>
        <pc:inkChg chg="add del">
          <ac:chgData name="شادن القحطاني ID 443200677" userId="2d5f3d4d-8466-4aa1-ac8a-1cb60ed86c20" providerId="ADAL" clId="{B5307379-C689-764C-9B4A-29D44581AD2E}" dt="2023-03-30T00:56:15.114" v="668"/>
          <ac:inkMkLst>
            <pc:docMk/>
            <pc:sldMk cId="0" sldId="300"/>
            <ac:inkMk id="37" creationId="{F210FF6B-5EDC-A36A-C748-659FCA132948}"/>
          </ac:inkMkLst>
        </pc:inkChg>
        <pc:inkChg chg="add del">
          <ac:chgData name="شادن القحطاني ID 443200677" userId="2d5f3d4d-8466-4aa1-ac8a-1cb60ed86c20" providerId="ADAL" clId="{B5307379-C689-764C-9B4A-29D44581AD2E}" dt="2023-03-30T00:56:15.114" v="668"/>
          <ac:inkMkLst>
            <pc:docMk/>
            <pc:sldMk cId="0" sldId="300"/>
            <ac:inkMk id="38" creationId="{E5FA10BC-FF06-0115-EB4C-F3A00D6A13B7}"/>
          </ac:inkMkLst>
        </pc:inkChg>
        <pc:inkChg chg="add mod reco">
          <ac:chgData name="شادن القحطاني ID 443200677" userId="2d5f3d4d-8466-4aa1-ac8a-1cb60ed86c20" providerId="ADAL" clId="{B5307379-C689-764C-9B4A-29D44581AD2E}" dt="2023-03-30T15:59:49.799" v="1544" actId="26743"/>
          <ac:inkMkLst>
            <pc:docMk/>
            <pc:sldMk cId="0" sldId="300"/>
            <ac:inkMk id="39" creationId="{CCC8B201-A9D0-1D44-4936-C97A91535839}"/>
          </ac:inkMkLst>
        </pc:inkChg>
        <pc:inkChg chg="add mod">
          <ac:chgData name="شادن القحطاني ID 443200677" userId="2d5f3d4d-8466-4aa1-ac8a-1cb60ed86c20" providerId="ADAL" clId="{B5307379-C689-764C-9B4A-29D44581AD2E}" dt="2023-03-30T15:59:49.799" v="1544" actId="26743"/>
          <ac:inkMkLst>
            <pc:docMk/>
            <pc:sldMk cId="0" sldId="300"/>
            <ac:inkMk id="40" creationId="{4EF2D4D0-EBBB-3BE9-0DF5-5923DA435FC9}"/>
          </ac:inkMkLst>
        </pc:inkChg>
        <pc:inkChg chg="add del">
          <ac:chgData name="شادن القحطاني ID 443200677" userId="2d5f3d4d-8466-4aa1-ac8a-1cb60ed86c20" providerId="ADAL" clId="{B5307379-C689-764C-9B4A-29D44581AD2E}" dt="2023-03-30T00:56:22.115" v="674"/>
          <ac:inkMkLst>
            <pc:docMk/>
            <pc:sldMk cId="0" sldId="300"/>
            <ac:inkMk id="41" creationId="{F09F2AEC-6E8B-255F-D44E-A6210ADD7FB4}"/>
          </ac:inkMkLst>
        </pc:inkChg>
        <pc:inkChg chg="add del">
          <ac:chgData name="شادن القحطاني ID 443200677" userId="2d5f3d4d-8466-4aa1-ac8a-1cb60ed86c20" providerId="ADAL" clId="{B5307379-C689-764C-9B4A-29D44581AD2E}" dt="2023-03-30T00:56:22.115" v="674"/>
          <ac:inkMkLst>
            <pc:docMk/>
            <pc:sldMk cId="0" sldId="300"/>
            <ac:inkMk id="42" creationId="{592B62E6-D256-ABD6-AC3B-9C3E1B804B1C}"/>
          </ac:inkMkLst>
        </pc:inkChg>
        <pc:inkChg chg="add del">
          <ac:chgData name="شادن القحطاني ID 443200677" userId="2d5f3d4d-8466-4aa1-ac8a-1cb60ed86c20" providerId="ADAL" clId="{B5307379-C689-764C-9B4A-29D44581AD2E}" dt="2023-03-30T00:56:22.115" v="674"/>
          <ac:inkMkLst>
            <pc:docMk/>
            <pc:sldMk cId="0" sldId="300"/>
            <ac:inkMk id="43" creationId="{AD3CAB6F-9C22-759D-5D73-47DA8850693F}"/>
          </ac:inkMkLst>
        </pc:inkChg>
        <pc:inkChg chg="add del">
          <ac:chgData name="شادن القحطاني ID 443200677" userId="2d5f3d4d-8466-4aa1-ac8a-1cb60ed86c20" providerId="ADAL" clId="{B5307379-C689-764C-9B4A-29D44581AD2E}" dt="2023-03-30T00:56:22.115" v="674"/>
          <ac:inkMkLst>
            <pc:docMk/>
            <pc:sldMk cId="0" sldId="300"/>
            <ac:inkMk id="44" creationId="{06B1ED23-C6B5-7B14-B8B9-BEDDB22A5495}"/>
          </ac:inkMkLst>
        </pc:inkChg>
        <pc:inkChg chg="add del mod reco modStrokes">
          <ac:chgData name="شادن القحطاني ID 443200677" userId="2d5f3d4d-8466-4aa1-ac8a-1cb60ed86c20" providerId="ADAL" clId="{B5307379-C689-764C-9B4A-29D44581AD2E}" dt="2023-03-30T00:57:16.004" v="688"/>
          <ac:inkMkLst>
            <pc:docMk/>
            <pc:sldMk cId="0" sldId="300"/>
            <ac:inkMk id="45" creationId="{0E60C18B-86E3-661D-3AF8-71FCF34473A8}"/>
          </ac:inkMkLst>
        </pc:inkChg>
        <pc:inkChg chg="add del">
          <ac:chgData name="شادن القحطاني ID 443200677" userId="2d5f3d4d-8466-4aa1-ac8a-1cb60ed86c20" providerId="ADAL" clId="{B5307379-C689-764C-9B4A-29D44581AD2E}" dt="2023-03-30T00:56:26.449" v="679"/>
          <ac:inkMkLst>
            <pc:docMk/>
            <pc:sldMk cId="0" sldId="300"/>
            <ac:inkMk id="46" creationId="{FB216D59-4924-E927-5569-4E491D9F6D9E}"/>
          </ac:inkMkLst>
        </pc:inkChg>
        <pc:inkChg chg="add del">
          <ac:chgData name="شادن القحطاني ID 443200677" userId="2d5f3d4d-8466-4aa1-ac8a-1cb60ed86c20" providerId="ADAL" clId="{B5307379-C689-764C-9B4A-29D44581AD2E}" dt="2023-03-30T00:56:26.449" v="679"/>
          <ac:inkMkLst>
            <pc:docMk/>
            <pc:sldMk cId="0" sldId="300"/>
            <ac:inkMk id="47" creationId="{D0057D1E-DB54-0170-1DF5-CDB1C0B7B7D9}"/>
          </ac:inkMkLst>
        </pc:inkChg>
        <pc:inkChg chg="add del">
          <ac:chgData name="شادن القحطاني ID 443200677" userId="2d5f3d4d-8466-4aa1-ac8a-1cb60ed86c20" providerId="ADAL" clId="{B5307379-C689-764C-9B4A-29D44581AD2E}" dt="2023-03-30T00:56:26.449" v="679"/>
          <ac:inkMkLst>
            <pc:docMk/>
            <pc:sldMk cId="0" sldId="300"/>
            <ac:inkMk id="48" creationId="{3BEC6C99-A831-E525-36FB-47704DBF2ED7}"/>
          </ac:inkMkLst>
        </pc:inkChg>
        <pc:inkChg chg="add del">
          <ac:chgData name="شادن القحطاني ID 443200677" userId="2d5f3d4d-8466-4aa1-ac8a-1cb60ed86c20" providerId="ADAL" clId="{B5307379-C689-764C-9B4A-29D44581AD2E}" dt="2023-03-30T00:56:26.449" v="679"/>
          <ac:inkMkLst>
            <pc:docMk/>
            <pc:sldMk cId="0" sldId="300"/>
            <ac:inkMk id="49" creationId="{902240E4-CDAF-9887-7F17-45609D24C457}"/>
          </ac:inkMkLst>
        </pc:inkChg>
        <pc:inkChg chg="add del mod reco modStrokes">
          <ac:chgData name="شادن القحطاني ID 443200677" userId="2d5f3d4d-8466-4aa1-ac8a-1cb60ed86c20" providerId="ADAL" clId="{B5307379-C689-764C-9B4A-29D44581AD2E}" dt="2023-03-30T00:57:16" v="687"/>
          <ac:inkMkLst>
            <pc:docMk/>
            <pc:sldMk cId="0" sldId="300"/>
            <ac:inkMk id="50" creationId="{A33884DC-CAC9-A96C-E718-3B2A903965E4}"/>
          </ac:inkMkLst>
        </pc:inkChg>
        <pc:inkChg chg="add del">
          <ac:chgData name="شادن القحطاني ID 443200677" userId="2d5f3d4d-8466-4aa1-ac8a-1cb60ed86c20" providerId="ADAL" clId="{B5307379-C689-764C-9B4A-29D44581AD2E}" dt="2023-03-30T00:57:13.499" v="684"/>
          <ac:inkMkLst>
            <pc:docMk/>
            <pc:sldMk cId="0" sldId="300"/>
            <ac:inkMk id="51" creationId="{AFD00877-8275-6566-4400-181B5965EE56}"/>
          </ac:inkMkLst>
        </pc:inkChg>
        <pc:inkChg chg="add del">
          <ac:chgData name="شادن القحطاني ID 443200677" userId="2d5f3d4d-8466-4aa1-ac8a-1cb60ed86c20" providerId="ADAL" clId="{B5307379-C689-764C-9B4A-29D44581AD2E}" dt="2023-03-30T00:57:13.499" v="684"/>
          <ac:inkMkLst>
            <pc:docMk/>
            <pc:sldMk cId="0" sldId="300"/>
            <ac:inkMk id="52" creationId="{015969C4-FC35-87FC-150D-DF6600F0A2E1}"/>
          </ac:inkMkLst>
        </pc:inkChg>
        <pc:inkChg chg="add del">
          <ac:chgData name="شادن القحطاني ID 443200677" userId="2d5f3d4d-8466-4aa1-ac8a-1cb60ed86c20" providerId="ADAL" clId="{B5307379-C689-764C-9B4A-29D44581AD2E}" dt="2023-03-30T00:57:13.499" v="684"/>
          <ac:inkMkLst>
            <pc:docMk/>
            <pc:sldMk cId="0" sldId="300"/>
            <ac:inkMk id="53" creationId="{DC35E3C0-ABA4-83B4-AA84-D30C4A3C3D63}"/>
          </ac:inkMkLst>
        </pc:inkChg>
        <pc:inkChg chg="add mod reco">
          <ac:chgData name="شادن القحطاني ID 443200677" userId="2d5f3d4d-8466-4aa1-ac8a-1cb60ed86c20" providerId="ADAL" clId="{B5307379-C689-764C-9B4A-29D44581AD2E}" dt="2023-03-30T15:59:49.799" v="1544" actId="26743"/>
          <ac:inkMkLst>
            <pc:docMk/>
            <pc:sldMk cId="0" sldId="300"/>
            <ac:inkMk id="54" creationId="{D28CFC2F-42D8-FEEA-6924-ACAE7129F196}"/>
          </ac:inkMkLst>
        </pc:inkChg>
        <pc:inkChg chg="add del">
          <ac:chgData name="شادن القحطاني ID 443200677" userId="2d5f3d4d-8466-4aa1-ac8a-1cb60ed86c20" providerId="ADAL" clId="{B5307379-C689-764C-9B4A-29D44581AD2E}" dt="2023-03-30T00:57:23.256" v="698"/>
          <ac:inkMkLst>
            <pc:docMk/>
            <pc:sldMk cId="0" sldId="300"/>
            <ac:inkMk id="55" creationId="{11A26001-DE64-ACE0-8820-37BBBED88B77}"/>
          </ac:inkMkLst>
        </pc:inkChg>
        <pc:inkChg chg="add del">
          <ac:chgData name="شادن القحطاني ID 443200677" userId="2d5f3d4d-8466-4aa1-ac8a-1cb60ed86c20" providerId="ADAL" clId="{B5307379-C689-764C-9B4A-29D44581AD2E}" dt="2023-03-30T00:57:23.256" v="698"/>
          <ac:inkMkLst>
            <pc:docMk/>
            <pc:sldMk cId="0" sldId="300"/>
            <ac:inkMk id="56" creationId="{5EC04C79-4FEF-933E-CDA2-A4D5E8B442D6}"/>
          </ac:inkMkLst>
        </pc:inkChg>
        <pc:inkChg chg="add del">
          <ac:chgData name="شادن القحطاني ID 443200677" userId="2d5f3d4d-8466-4aa1-ac8a-1cb60ed86c20" providerId="ADAL" clId="{B5307379-C689-764C-9B4A-29D44581AD2E}" dt="2023-03-30T00:57:23.256" v="698"/>
          <ac:inkMkLst>
            <pc:docMk/>
            <pc:sldMk cId="0" sldId="300"/>
            <ac:inkMk id="57" creationId="{BE1746B6-1F36-CFA5-B475-63962EA2676F}"/>
          </ac:inkMkLst>
        </pc:inkChg>
        <pc:inkChg chg="add del">
          <ac:chgData name="شادن القحطاني ID 443200677" userId="2d5f3d4d-8466-4aa1-ac8a-1cb60ed86c20" providerId="ADAL" clId="{B5307379-C689-764C-9B4A-29D44581AD2E}" dt="2023-03-30T00:57:23.256" v="698"/>
          <ac:inkMkLst>
            <pc:docMk/>
            <pc:sldMk cId="0" sldId="300"/>
            <ac:inkMk id="58" creationId="{186FE7B0-D236-179B-994F-CE056A142FC0}"/>
          </ac:inkMkLst>
        </pc:inkChg>
        <pc:inkChg chg="add del">
          <ac:chgData name="شادن القحطاني ID 443200677" userId="2d5f3d4d-8466-4aa1-ac8a-1cb60ed86c20" providerId="ADAL" clId="{B5307379-C689-764C-9B4A-29D44581AD2E}" dt="2023-03-30T00:57:23.256" v="698"/>
          <ac:inkMkLst>
            <pc:docMk/>
            <pc:sldMk cId="0" sldId="300"/>
            <ac:inkMk id="59" creationId="{D3BDFFED-179E-AF27-F6EF-640C94462C82}"/>
          </ac:inkMkLst>
        </pc:inkChg>
        <pc:inkChg chg="add del">
          <ac:chgData name="شادن القحطاني ID 443200677" userId="2d5f3d4d-8466-4aa1-ac8a-1cb60ed86c20" providerId="ADAL" clId="{B5307379-C689-764C-9B4A-29D44581AD2E}" dt="2023-03-30T00:57:23.256" v="698"/>
          <ac:inkMkLst>
            <pc:docMk/>
            <pc:sldMk cId="0" sldId="300"/>
            <ac:inkMk id="60" creationId="{7C4577EB-FE07-0C3E-1CEE-12CFCFD10AF0}"/>
          </ac:inkMkLst>
        </pc:inkChg>
        <pc:inkChg chg="add del">
          <ac:chgData name="شادن القحطاني ID 443200677" userId="2d5f3d4d-8466-4aa1-ac8a-1cb60ed86c20" providerId="ADAL" clId="{B5307379-C689-764C-9B4A-29D44581AD2E}" dt="2023-03-30T00:57:23.256" v="698"/>
          <ac:inkMkLst>
            <pc:docMk/>
            <pc:sldMk cId="0" sldId="300"/>
            <ac:inkMk id="61" creationId="{F66404B3-4528-E0A7-5B6D-2FEEDE3C5126}"/>
          </ac:inkMkLst>
        </pc:inkChg>
        <pc:inkChg chg="add del">
          <ac:chgData name="شادن القحطاني ID 443200677" userId="2d5f3d4d-8466-4aa1-ac8a-1cb60ed86c20" providerId="ADAL" clId="{B5307379-C689-764C-9B4A-29D44581AD2E}" dt="2023-03-30T00:57:23.256" v="698"/>
          <ac:inkMkLst>
            <pc:docMk/>
            <pc:sldMk cId="0" sldId="300"/>
            <ac:inkMk id="62" creationId="{CFC22BCB-2B85-3794-F6B1-1019D5D9E924}"/>
          </ac:inkMkLst>
        </pc:inkChg>
        <pc:inkChg chg="add del">
          <ac:chgData name="شادن القحطاني ID 443200677" userId="2d5f3d4d-8466-4aa1-ac8a-1cb60ed86c20" providerId="ADAL" clId="{B5307379-C689-764C-9B4A-29D44581AD2E}" dt="2023-03-30T00:57:23.256" v="698"/>
          <ac:inkMkLst>
            <pc:docMk/>
            <pc:sldMk cId="0" sldId="300"/>
            <ac:inkMk id="63" creationId="{E7C1EFB7-8C26-C4AD-880C-93D316208D0C}"/>
          </ac:inkMkLst>
        </pc:inkChg>
        <pc:inkChg chg="add mod reco">
          <ac:chgData name="شادن القحطاني ID 443200677" userId="2d5f3d4d-8466-4aa1-ac8a-1cb60ed86c20" providerId="ADAL" clId="{B5307379-C689-764C-9B4A-29D44581AD2E}" dt="2023-03-30T15:59:49.799" v="1544" actId="26743"/>
          <ac:inkMkLst>
            <pc:docMk/>
            <pc:sldMk cId="0" sldId="300"/>
            <ac:inkMk id="64" creationId="{08BAD8BE-DF5F-27F4-ECE1-6F204F0A70D0}"/>
          </ac:inkMkLst>
        </pc:inkChg>
        <pc:inkChg chg="add mod">
          <ac:chgData name="شادن القحطاني ID 443200677" userId="2d5f3d4d-8466-4aa1-ac8a-1cb60ed86c20" providerId="ADAL" clId="{B5307379-C689-764C-9B4A-29D44581AD2E}" dt="2023-03-30T15:59:49.799" v="1544" actId="26743"/>
          <ac:inkMkLst>
            <pc:docMk/>
            <pc:sldMk cId="0" sldId="300"/>
            <ac:inkMk id="65" creationId="{4E9EE9EC-E69F-32A3-E661-4541F38C8F48}"/>
          </ac:inkMkLst>
        </pc:inkChg>
        <pc:inkChg chg="add del">
          <ac:chgData name="شادن القحطاني ID 443200677" userId="2d5f3d4d-8466-4aa1-ac8a-1cb60ed86c20" providerId="ADAL" clId="{B5307379-C689-764C-9B4A-29D44581AD2E}" dt="2023-03-30T00:57:29.812" v="705"/>
          <ac:inkMkLst>
            <pc:docMk/>
            <pc:sldMk cId="0" sldId="300"/>
            <ac:inkMk id="66" creationId="{5BAD1A95-90B0-9534-435B-FC35063EB865}"/>
          </ac:inkMkLst>
        </pc:inkChg>
        <pc:inkChg chg="add del">
          <ac:chgData name="شادن القحطاني ID 443200677" userId="2d5f3d4d-8466-4aa1-ac8a-1cb60ed86c20" providerId="ADAL" clId="{B5307379-C689-764C-9B4A-29D44581AD2E}" dt="2023-03-30T00:57:29.812" v="705"/>
          <ac:inkMkLst>
            <pc:docMk/>
            <pc:sldMk cId="0" sldId="300"/>
            <ac:inkMk id="67" creationId="{282B6CCA-A077-593B-19EE-7FDB72051B8F}"/>
          </ac:inkMkLst>
        </pc:inkChg>
        <pc:inkChg chg="add del">
          <ac:chgData name="شادن القحطاني ID 443200677" userId="2d5f3d4d-8466-4aa1-ac8a-1cb60ed86c20" providerId="ADAL" clId="{B5307379-C689-764C-9B4A-29D44581AD2E}" dt="2023-03-30T00:57:29.812" v="705"/>
          <ac:inkMkLst>
            <pc:docMk/>
            <pc:sldMk cId="0" sldId="300"/>
            <ac:inkMk id="68" creationId="{AD06D19A-09CB-AE47-AD3E-394054FD03A4}"/>
          </ac:inkMkLst>
        </pc:inkChg>
        <pc:inkChg chg="add del">
          <ac:chgData name="شادن القحطاني ID 443200677" userId="2d5f3d4d-8466-4aa1-ac8a-1cb60ed86c20" providerId="ADAL" clId="{B5307379-C689-764C-9B4A-29D44581AD2E}" dt="2023-03-30T00:57:29.812" v="705"/>
          <ac:inkMkLst>
            <pc:docMk/>
            <pc:sldMk cId="0" sldId="300"/>
            <ac:inkMk id="69" creationId="{17CCE6B0-B34B-9B42-E0EF-F90341110C4F}"/>
          </ac:inkMkLst>
        </pc:inkChg>
        <pc:inkChg chg="add del">
          <ac:chgData name="شادن القحطاني ID 443200677" userId="2d5f3d4d-8466-4aa1-ac8a-1cb60ed86c20" providerId="ADAL" clId="{B5307379-C689-764C-9B4A-29D44581AD2E}" dt="2023-03-30T00:57:29.812" v="705"/>
          <ac:inkMkLst>
            <pc:docMk/>
            <pc:sldMk cId="0" sldId="300"/>
            <ac:inkMk id="70" creationId="{B92D3A87-81EB-AB3D-01B6-4E7A6D9ECED3}"/>
          </ac:inkMkLst>
        </pc:inkChg>
        <pc:inkChg chg="add mod reco">
          <ac:chgData name="شادن القحطاني ID 443200677" userId="2d5f3d4d-8466-4aa1-ac8a-1cb60ed86c20" providerId="ADAL" clId="{B5307379-C689-764C-9B4A-29D44581AD2E}" dt="2023-03-30T15:59:49.799" v="1544" actId="26743"/>
          <ac:inkMkLst>
            <pc:docMk/>
            <pc:sldMk cId="0" sldId="300"/>
            <ac:inkMk id="71" creationId="{6FE455B0-61A9-41C2-003D-9ACB28BE5054}"/>
          </ac:inkMkLst>
        </pc:inkChg>
        <pc:inkChg chg="add del">
          <ac:chgData name="شادن القحطاني ID 443200677" userId="2d5f3d4d-8466-4aa1-ac8a-1cb60ed86c20" providerId="ADAL" clId="{B5307379-C689-764C-9B4A-29D44581AD2E}" dt="2023-03-30T00:57:32.860" v="711"/>
          <ac:inkMkLst>
            <pc:docMk/>
            <pc:sldMk cId="0" sldId="300"/>
            <ac:inkMk id="72" creationId="{DECEB7A1-C48F-2696-69FB-725DE6DB5556}"/>
          </ac:inkMkLst>
        </pc:inkChg>
        <pc:inkChg chg="add del">
          <ac:chgData name="شادن القحطاني ID 443200677" userId="2d5f3d4d-8466-4aa1-ac8a-1cb60ed86c20" providerId="ADAL" clId="{B5307379-C689-764C-9B4A-29D44581AD2E}" dt="2023-03-30T00:57:32.860" v="711"/>
          <ac:inkMkLst>
            <pc:docMk/>
            <pc:sldMk cId="0" sldId="300"/>
            <ac:inkMk id="73" creationId="{0759DACC-3523-5ECE-8879-5E4A65F83201}"/>
          </ac:inkMkLst>
        </pc:inkChg>
        <pc:inkChg chg="add del">
          <ac:chgData name="شادن القحطاني ID 443200677" userId="2d5f3d4d-8466-4aa1-ac8a-1cb60ed86c20" providerId="ADAL" clId="{B5307379-C689-764C-9B4A-29D44581AD2E}" dt="2023-03-30T00:57:32.860" v="711"/>
          <ac:inkMkLst>
            <pc:docMk/>
            <pc:sldMk cId="0" sldId="300"/>
            <ac:inkMk id="74" creationId="{EF8B8CB0-EF38-0FE3-6D0F-334C5A153193}"/>
          </ac:inkMkLst>
        </pc:inkChg>
        <pc:inkChg chg="add del">
          <ac:chgData name="شادن القحطاني ID 443200677" userId="2d5f3d4d-8466-4aa1-ac8a-1cb60ed86c20" providerId="ADAL" clId="{B5307379-C689-764C-9B4A-29D44581AD2E}" dt="2023-03-30T00:57:32.860" v="711"/>
          <ac:inkMkLst>
            <pc:docMk/>
            <pc:sldMk cId="0" sldId="300"/>
            <ac:inkMk id="75" creationId="{8B9681C0-D43E-1C94-E862-646E160ACBCA}"/>
          </ac:inkMkLst>
        </pc:inkChg>
        <pc:inkChg chg="add del">
          <ac:chgData name="شادن القحطاني ID 443200677" userId="2d5f3d4d-8466-4aa1-ac8a-1cb60ed86c20" providerId="ADAL" clId="{B5307379-C689-764C-9B4A-29D44581AD2E}" dt="2023-03-30T00:57:32.860" v="711"/>
          <ac:inkMkLst>
            <pc:docMk/>
            <pc:sldMk cId="0" sldId="300"/>
            <ac:inkMk id="76" creationId="{CAB8BE27-679C-6AC0-A0F6-2CEB9337B769}"/>
          </ac:inkMkLst>
        </pc:inkChg>
        <pc:inkChg chg="add mod reco">
          <ac:chgData name="شادن القحطاني ID 443200677" userId="2d5f3d4d-8466-4aa1-ac8a-1cb60ed86c20" providerId="ADAL" clId="{B5307379-C689-764C-9B4A-29D44581AD2E}" dt="2023-03-30T15:59:49.799" v="1544" actId="26743"/>
          <ac:inkMkLst>
            <pc:docMk/>
            <pc:sldMk cId="0" sldId="300"/>
            <ac:inkMk id="77" creationId="{A74D3729-6D8C-5A20-DB48-B50358B3305C}"/>
          </ac:inkMkLst>
        </pc:inkChg>
        <pc:inkChg chg="add mod">
          <ac:chgData name="شادن القحطاني ID 443200677" userId="2d5f3d4d-8466-4aa1-ac8a-1cb60ed86c20" providerId="ADAL" clId="{B5307379-C689-764C-9B4A-29D44581AD2E}" dt="2023-03-30T15:59:49.799" v="1544" actId="26743"/>
          <ac:inkMkLst>
            <pc:docMk/>
            <pc:sldMk cId="0" sldId="300"/>
            <ac:inkMk id="78" creationId="{B772AA81-854D-59C4-DDB4-C55599CF74A0}"/>
          </ac:inkMkLst>
        </pc:inkChg>
        <pc:inkChg chg="add del">
          <ac:chgData name="شادن القحطاني ID 443200677" userId="2d5f3d4d-8466-4aa1-ac8a-1cb60ed86c20" providerId="ADAL" clId="{B5307379-C689-764C-9B4A-29D44581AD2E}" dt="2023-03-30T00:57:47.847" v="735"/>
          <ac:inkMkLst>
            <pc:docMk/>
            <pc:sldMk cId="0" sldId="300"/>
            <ac:inkMk id="79" creationId="{FFFACCFC-A090-9606-6EC2-1D5BB05B8799}"/>
          </ac:inkMkLst>
        </pc:inkChg>
        <pc:inkChg chg="add del">
          <ac:chgData name="شادن القحطاني ID 443200677" userId="2d5f3d4d-8466-4aa1-ac8a-1cb60ed86c20" providerId="ADAL" clId="{B5307379-C689-764C-9B4A-29D44581AD2E}" dt="2023-03-30T00:57:47.847" v="735"/>
          <ac:inkMkLst>
            <pc:docMk/>
            <pc:sldMk cId="0" sldId="300"/>
            <ac:inkMk id="80" creationId="{E8656E99-B603-4295-F4A1-9FACAF2EF49F}"/>
          </ac:inkMkLst>
        </pc:inkChg>
        <pc:inkChg chg="add del">
          <ac:chgData name="شادن القحطاني ID 443200677" userId="2d5f3d4d-8466-4aa1-ac8a-1cb60ed86c20" providerId="ADAL" clId="{B5307379-C689-764C-9B4A-29D44581AD2E}" dt="2023-03-30T00:57:47.847" v="735"/>
          <ac:inkMkLst>
            <pc:docMk/>
            <pc:sldMk cId="0" sldId="300"/>
            <ac:inkMk id="81" creationId="{285A42D3-1FAD-A0F1-BF7A-9C00B328F6C1}"/>
          </ac:inkMkLst>
        </pc:inkChg>
        <pc:inkChg chg="add del">
          <ac:chgData name="شادن القحطاني ID 443200677" userId="2d5f3d4d-8466-4aa1-ac8a-1cb60ed86c20" providerId="ADAL" clId="{B5307379-C689-764C-9B4A-29D44581AD2E}" dt="2023-03-30T00:57:47.847" v="735"/>
          <ac:inkMkLst>
            <pc:docMk/>
            <pc:sldMk cId="0" sldId="300"/>
            <ac:inkMk id="82" creationId="{F93C459F-9A03-2516-7E7E-65E629B872FA}"/>
          </ac:inkMkLst>
        </pc:inkChg>
        <pc:inkChg chg="add del">
          <ac:chgData name="شادن القحطاني ID 443200677" userId="2d5f3d4d-8466-4aa1-ac8a-1cb60ed86c20" providerId="ADAL" clId="{B5307379-C689-764C-9B4A-29D44581AD2E}" dt="2023-03-30T00:57:47.847" v="735"/>
          <ac:inkMkLst>
            <pc:docMk/>
            <pc:sldMk cId="0" sldId="300"/>
            <ac:inkMk id="83" creationId="{0F08F7FD-98D6-7DE1-B811-335F0A33EA7E}"/>
          </ac:inkMkLst>
        </pc:inkChg>
        <pc:inkChg chg="add del">
          <ac:chgData name="شادن القحطاني ID 443200677" userId="2d5f3d4d-8466-4aa1-ac8a-1cb60ed86c20" providerId="ADAL" clId="{B5307379-C689-764C-9B4A-29D44581AD2E}" dt="2023-03-30T00:57:47.847" v="735"/>
          <ac:inkMkLst>
            <pc:docMk/>
            <pc:sldMk cId="0" sldId="300"/>
            <ac:inkMk id="84" creationId="{6E9024A7-138B-A9B7-89A5-49E41BC88BAF}"/>
          </ac:inkMkLst>
        </pc:inkChg>
        <pc:inkChg chg="add del">
          <ac:chgData name="شادن القحطاني ID 443200677" userId="2d5f3d4d-8466-4aa1-ac8a-1cb60ed86c20" providerId="ADAL" clId="{B5307379-C689-764C-9B4A-29D44581AD2E}" dt="2023-03-30T00:57:47.847" v="735"/>
          <ac:inkMkLst>
            <pc:docMk/>
            <pc:sldMk cId="0" sldId="300"/>
            <ac:inkMk id="85" creationId="{FDEAA7E5-CACD-D91F-CBD0-A5CC6DB3C171}"/>
          </ac:inkMkLst>
        </pc:inkChg>
        <pc:inkChg chg="add del">
          <ac:chgData name="شادن القحطاني ID 443200677" userId="2d5f3d4d-8466-4aa1-ac8a-1cb60ed86c20" providerId="ADAL" clId="{B5307379-C689-764C-9B4A-29D44581AD2E}" dt="2023-03-30T00:57:47.847" v="735"/>
          <ac:inkMkLst>
            <pc:docMk/>
            <pc:sldMk cId="0" sldId="300"/>
            <ac:inkMk id="86" creationId="{B2FB11B8-8961-E65E-A271-0F8C9F0A26A3}"/>
          </ac:inkMkLst>
        </pc:inkChg>
        <pc:inkChg chg="add del">
          <ac:chgData name="شادن القحطاني ID 443200677" userId="2d5f3d4d-8466-4aa1-ac8a-1cb60ed86c20" providerId="ADAL" clId="{B5307379-C689-764C-9B4A-29D44581AD2E}" dt="2023-03-30T00:57:47.847" v="735"/>
          <ac:inkMkLst>
            <pc:docMk/>
            <pc:sldMk cId="0" sldId="300"/>
            <ac:inkMk id="87" creationId="{AED63037-CD2F-4050-28EC-59BE2121E1BA}"/>
          </ac:inkMkLst>
        </pc:inkChg>
        <pc:inkChg chg="add del">
          <ac:chgData name="شادن القحطاني ID 443200677" userId="2d5f3d4d-8466-4aa1-ac8a-1cb60ed86c20" providerId="ADAL" clId="{B5307379-C689-764C-9B4A-29D44581AD2E}" dt="2023-03-30T00:57:47.847" v="735"/>
          <ac:inkMkLst>
            <pc:docMk/>
            <pc:sldMk cId="0" sldId="300"/>
            <ac:inkMk id="88" creationId="{5FA53866-049B-FE22-C27B-D65CA4904995}"/>
          </ac:inkMkLst>
        </pc:inkChg>
        <pc:inkChg chg="add del">
          <ac:chgData name="شادن القحطاني ID 443200677" userId="2d5f3d4d-8466-4aa1-ac8a-1cb60ed86c20" providerId="ADAL" clId="{B5307379-C689-764C-9B4A-29D44581AD2E}" dt="2023-03-30T00:57:47.847" v="735"/>
          <ac:inkMkLst>
            <pc:docMk/>
            <pc:sldMk cId="0" sldId="300"/>
            <ac:inkMk id="89" creationId="{A3720510-ABEA-1CED-A776-33E3E99CCB2A}"/>
          </ac:inkMkLst>
        </pc:inkChg>
        <pc:inkChg chg="add del">
          <ac:chgData name="شادن القحطاني ID 443200677" userId="2d5f3d4d-8466-4aa1-ac8a-1cb60ed86c20" providerId="ADAL" clId="{B5307379-C689-764C-9B4A-29D44581AD2E}" dt="2023-03-30T00:57:47.847" v="735"/>
          <ac:inkMkLst>
            <pc:docMk/>
            <pc:sldMk cId="0" sldId="300"/>
            <ac:inkMk id="90" creationId="{72013EC3-2151-9997-6E84-EBA71230E56B}"/>
          </ac:inkMkLst>
        </pc:inkChg>
        <pc:inkChg chg="add del">
          <ac:chgData name="شادن القحطاني ID 443200677" userId="2d5f3d4d-8466-4aa1-ac8a-1cb60ed86c20" providerId="ADAL" clId="{B5307379-C689-764C-9B4A-29D44581AD2E}" dt="2023-03-30T00:57:47.847" v="735"/>
          <ac:inkMkLst>
            <pc:docMk/>
            <pc:sldMk cId="0" sldId="300"/>
            <ac:inkMk id="91" creationId="{224DEA73-3699-1496-F2FE-A468BEE6D75D}"/>
          </ac:inkMkLst>
        </pc:inkChg>
        <pc:inkChg chg="add del">
          <ac:chgData name="شادن القحطاني ID 443200677" userId="2d5f3d4d-8466-4aa1-ac8a-1cb60ed86c20" providerId="ADAL" clId="{B5307379-C689-764C-9B4A-29D44581AD2E}" dt="2023-03-30T00:57:47.847" v="735"/>
          <ac:inkMkLst>
            <pc:docMk/>
            <pc:sldMk cId="0" sldId="300"/>
            <ac:inkMk id="92" creationId="{A58ED747-4506-5DA5-20F8-49F2E8EAB7C6}"/>
          </ac:inkMkLst>
        </pc:inkChg>
        <pc:inkChg chg="add del">
          <ac:chgData name="شادن القحطاني ID 443200677" userId="2d5f3d4d-8466-4aa1-ac8a-1cb60ed86c20" providerId="ADAL" clId="{B5307379-C689-764C-9B4A-29D44581AD2E}" dt="2023-03-30T00:57:47.847" v="735"/>
          <ac:inkMkLst>
            <pc:docMk/>
            <pc:sldMk cId="0" sldId="300"/>
            <ac:inkMk id="93" creationId="{73624FB2-579D-D95F-3E92-10539669A2E3}"/>
          </ac:inkMkLst>
        </pc:inkChg>
        <pc:inkChg chg="add del">
          <ac:chgData name="شادن القحطاني ID 443200677" userId="2d5f3d4d-8466-4aa1-ac8a-1cb60ed86c20" providerId="ADAL" clId="{B5307379-C689-764C-9B4A-29D44581AD2E}" dt="2023-03-30T00:57:47.847" v="735"/>
          <ac:inkMkLst>
            <pc:docMk/>
            <pc:sldMk cId="0" sldId="300"/>
            <ac:inkMk id="94" creationId="{6905EB01-FB94-DBE5-0713-F11A8CAEE619}"/>
          </ac:inkMkLst>
        </pc:inkChg>
        <pc:inkChg chg="add del">
          <ac:chgData name="شادن القحطاني ID 443200677" userId="2d5f3d4d-8466-4aa1-ac8a-1cb60ed86c20" providerId="ADAL" clId="{B5307379-C689-764C-9B4A-29D44581AD2E}" dt="2023-03-30T00:57:47.847" v="735"/>
          <ac:inkMkLst>
            <pc:docMk/>
            <pc:sldMk cId="0" sldId="300"/>
            <ac:inkMk id="95" creationId="{83A25EB4-3C1C-208F-314E-0D421E998B14}"/>
          </ac:inkMkLst>
        </pc:inkChg>
        <pc:inkChg chg="add del">
          <ac:chgData name="شادن القحطاني ID 443200677" userId="2d5f3d4d-8466-4aa1-ac8a-1cb60ed86c20" providerId="ADAL" clId="{B5307379-C689-764C-9B4A-29D44581AD2E}" dt="2023-03-30T00:57:47.847" v="735"/>
          <ac:inkMkLst>
            <pc:docMk/>
            <pc:sldMk cId="0" sldId="300"/>
            <ac:inkMk id="96" creationId="{689B0829-D643-0FB7-8041-EA608B94ADB5}"/>
          </ac:inkMkLst>
        </pc:inkChg>
        <pc:inkChg chg="add del">
          <ac:chgData name="شادن القحطاني ID 443200677" userId="2d5f3d4d-8466-4aa1-ac8a-1cb60ed86c20" providerId="ADAL" clId="{B5307379-C689-764C-9B4A-29D44581AD2E}" dt="2023-03-30T00:57:47.847" v="735"/>
          <ac:inkMkLst>
            <pc:docMk/>
            <pc:sldMk cId="0" sldId="300"/>
            <ac:inkMk id="97" creationId="{A7C93CE9-B91F-0E00-BEA7-A052653CB806}"/>
          </ac:inkMkLst>
        </pc:inkChg>
        <pc:inkChg chg="add del">
          <ac:chgData name="شادن القحطاني ID 443200677" userId="2d5f3d4d-8466-4aa1-ac8a-1cb60ed86c20" providerId="ADAL" clId="{B5307379-C689-764C-9B4A-29D44581AD2E}" dt="2023-03-30T00:57:47.847" v="735"/>
          <ac:inkMkLst>
            <pc:docMk/>
            <pc:sldMk cId="0" sldId="300"/>
            <ac:inkMk id="98" creationId="{B17D7B1B-C3A5-041C-A4D9-C09146E4DB04}"/>
          </ac:inkMkLst>
        </pc:inkChg>
        <pc:inkChg chg="add del">
          <ac:chgData name="شادن القحطاني ID 443200677" userId="2d5f3d4d-8466-4aa1-ac8a-1cb60ed86c20" providerId="ADAL" clId="{B5307379-C689-764C-9B4A-29D44581AD2E}" dt="2023-03-30T00:57:47.847" v="735"/>
          <ac:inkMkLst>
            <pc:docMk/>
            <pc:sldMk cId="0" sldId="300"/>
            <ac:inkMk id="99" creationId="{4AE17BDF-8C50-E30B-8447-D12470CF151A}"/>
          </ac:inkMkLst>
        </pc:inkChg>
        <pc:inkChg chg="add del">
          <ac:chgData name="شادن القحطاني ID 443200677" userId="2d5f3d4d-8466-4aa1-ac8a-1cb60ed86c20" providerId="ADAL" clId="{B5307379-C689-764C-9B4A-29D44581AD2E}" dt="2023-03-30T00:57:47.847" v="735"/>
          <ac:inkMkLst>
            <pc:docMk/>
            <pc:sldMk cId="0" sldId="300"/>
            <ac:inkMk id="100" creationId="{99A141E0-7390-8503-47B0-7E308E9AB319}"/>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01" creationId="{474BCC96-22A9-CABD-6C7B-83F4C2BF5309}"/>
          </ac:inkMkLst>
        </pc:inkChg>
        <pc:inkChg chg="add mod">
          <ac:chgData name="شادن القحطاني ID 443200677" userId="2d5f3d4d-8466-4aa1-ac8a-1cb60ed86c20" providerId="ADAL" clId="{B5307379-C689-764C-9B4A-29D44581AD2E}" dt="2023-03-30T15:59:49.799" v="1544" actId="26743"/>
          <ac:inkMkLst>
            <pc:docMk/>
            <pc:sldMk cId="0" sldId="300"/>
            <ac:inkMk id="102" creationId="{6D7032B4-35F8-AC00-203E-ECAA039F6EBE}"/>
          </ac:inkMkLst>
        </pc:inkChg>
        <pc:inkChg chg="add del">
          <ac:chgData name="شادن القحطاني ID 443200677" userId="2d5f3d4d-8466-4aa1-ac8a-1cb60ed86c20" providerId="ADAL" clId="{B5307379-C689-764C-9B4A-29D44581AD2E}" dt="2023-03-30T00:57:52.146" v="738"/>
          <ac:inkMkLst>
            <pc:docMk/>
            <pc:sldMk cId="0" sldId="300"/>
            <ac:inkMk id="103" creationId="{9C164541-8348-A3B6-A406-3F11912C1FB0}"/>
          </ac:inkMkLst>
        </pc:inkChg>
        <pc:inkChg chg="add del">
          <ac:chgData name="شادن القحطاني ID 443200677" userId="2d5f3d4d-8466-4aa1-ac8a-1cb60ed86c20" providerId="ADAL" clId="{B5307379-C689-764C-9B4A-29D44581AD2E}" dt="2023-03-30T00:57:59.636" v="744"/>
          <ac:inkMkLst>
            <pc:docMk/>
            <pc:sldMk cId="0" sldId="300"/>
            <ac:inkMk id="104" creationId="{DDDD158B-0DC7-F10B-5060-5CDA2F141BEB}"/>
          </ac:inkMkLst>
        </pc:inkChg>
        <pc:inkChg chg="add del">
          <ac:chgData name="شادن القحطاني ID 443200677" userId="2d5f3d4d-8466-4aa1-ac8a-1cb60ed86c20" providerId="ADAL" clId="{B5307379-C689-764C-9B4A-29D44581AD2E}" dt="2023-03-30T00:57:59.636" v="744"/>
          <ac:inkMkLst>
            <pc:docMk/>
            <pc:sldMk cId="0" sldId="300"/>
            <ac:inkMk id="105" creationId="{3D777BF3-902E-E66C-B401-5A9688FB9042}"/>
          </ac:inkMkLst>
        </pc:inkChg>
        <pc:inkChg chg="add del">
          <ac:chgData name="شادن القحطاني ID 443200677" userId="2d5f3d4d-8466-4aa1-ac8a-1cb60ed86c20" providerId="ADAL" clId="{B5307379-C689-764C-9B4A-29D44581AD2E}" dt="2023-03-30T00:57:59.636" v="744"/>
          <ac:inkMkLst>
            <pc:docMk/>
            <pc:sldMk cId="0" sldId="300"/>
            <ac:inkMk id="106" creationId="{5089D6B1-613D-3F52-3588-E149CECE828B}"/>
          </ac:inkMkLst>
        </pc:inkChg>
        <pc:inkChg chg="add del">
          <ac:chgData name="شادن القحطاني ID 443200677" userId="2d5f3d4d-8466-4aa1-ac8a-1cb60ed86c20" providerId="ADAL" clId="{B5307379-C689-764C-9B4A-29D44581AD2E}" dt="2023-03-30T00:57:59.636" v="744"/>
          <ac:inkMkLst>
            <pc:docMk/>
            <pc:sldMk cId="0" sldId="300"/>
            <ac:inkMk id="107" creationId="{85C3EDB8-E51C-CA9F-B9FB-B0F14400976D}"/>
          </ac:inkMkLst>
        </pc:inkChg>
        <pc:inkChg chg="add del">
          <ac:chgData name="شادن القحطاني ID 443200677" userId="2d5f3d4d-8466-4aa1-ac8a-1cb60ed86c20" providerId="ADAL" clId="{B5307379-C689-764C-9B4A-29D44581AD2E}" dt="2023-03-30T00:57:59.636" v="744"/>
          <ac:inkMkLst>
            <pc:docMk/>
            <pc:sldMk cId="0" sldId="300"/>
            <ac:inkMk id="108" creationId="{8EA8C237-0C67-DF97-CEB6-AA6828018631}"/>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09" creationId="{985B5064-EC3E-F0D1-4468-DDC49F78EA2F}"/>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10" creationId="{06F82711-04F8-CC50-42BE-363EFF352191}"/>
          </ac:inkMkLst>
        </pc:inkChg>
        <pc:inkChg chg="add del">
          <ac:chgData name="شادن القحطاني ID 443200677" userId="2d5f3d4d-8466-4aa1-ac8a-1cb60ed86c20" providerId="ADAL" clId="{B5307379-C689-764C-9B4A-29D44581AD2E}" dt="2023-03-30T00:58:09.322" v="760"/>
          <ac:inkMkLst>
            <pc:docMk/>
            <pc:sldMk cId="0" sldId="300"/>
            <ac:inkMk id="111" creationId="{FFCA3BF0-2FE6-4E10-42A8-20D490469DBD}"/>
          </ac:inkMkLst>
        </pc:inkChg>
        <pc:inkChg chg="add del">
          <ac:chgData name="شادن القحطاني ID 443200677" userId="2d5f3d4d-8466-4aa1-ac8a-1cb60ed86c20" providerId="ADAL" clId="{B5307379-C689-764C-9B4A-29D44581AD2E}" dt="2023-03-30T00:58:09.322" v="760"/>
          <ac:inkMkLst>
            <pc:docMk/>
            <pc:sldMk cId="0" sldId="300"/>
            <ac:inkMk id="112" creationId="{CE24EA12-137F-77DE-212C-5967D6C5FDDE}"/>
          </ac:inkMkLst>
        </pc:inkChg>
        <pc:inkChg chg="add del">
          <ac:chgData name="شادن القحطاني ID 443200677" userId="2d5f3d4d-8466-4aa1-ac8a-1cb60ed86c20" providerId="ADAL" clId="{B5307379-C689-764C-9B4A-29D44581AD2E}" dt="2023-03-30T00:58:09.322" v="760"/>
          <ac:inkMkLst>
            <pc:docMk/>
            <pc:sldMk cId="0" sldId="300"/>
            <ac:inkMk id="113" creationId="{A8B22491-7850-3325-78C4-E36CE33C3B97}"/>
          </ac:inkMkLst>
        </pc:inkChg>
        <pc:inkChg chg="add del">
          <ac:chgData name="شادن القحطاني ID 443200677" userId="2d5f3d4d-8466-4aa1-ac8a-1cb60ed86c20" providerId="ADAL" clId="{B5307379-C689-764C-9B4A-29D44581AD2E}" dt="2023-03-30T00:58:09.322" v="760"/>
          <ac:inkMkLst>
            <pc:docMk/>
            <pc:sldMk cId="0" sldId="300"/>
            <ac:inkMk id="114" creationId="{FE029219-B506-4B71-7CAA-A91D22024180}"/>
          </ac:inkMkLst>
        </pc:inkChg>
        <pc:inkChg chg="add del">
          <ac:chgData name="شادن القحطاني ID 443200677" userId="2d5f3d4d-8466-4aa1-ac8a-1cb60ed86c20" providerId="ADAL" clId="{B5307379-C689-764C-9B4A-29D44581AD2E}" dt="2023-03-30T00:58:09.322" v="760"/>
          <ac:inkMkLst>
            <pc:docMk/>
            <pc:sldMk cId="0" sldId="300"/>
            <ac:inkMk id="115" creationId="{8F354E0D-326A-7F86-5AEE-B7234D80CDC0}"/>
          </ac:inkMkLst>
        </pc:inkChg>
        <pc:inkChg chg="add del">
          <ac:chgData name="شادن القحطاني ID 443200677" userId="2d5f3d4d-8466-4aa1-ac8a-1cb60ed86c20" providerId="ADAL" clId="{B5307379-C689-764C-9B4A-29D44581AD2E}" dt="2023-03-30T00:58:09.322" v="760"/>
          <ac:inkMkLst>
            <pc:docMk/>
            <pc:sldMk cId="0" sldId="300"/>
            <ac:inkMk id="116" creationId="{593AF908-30D7-4136-E6C1-BEFF03943A16}"/>
          </ac:inkMkLst>
        </pc:inkChg>
        <pc:inkChg chg="add del">
          <ac:chgData name="شادن القحطاني ID 443200677" userId="2d5f3d4d-8466-4aa1-ac8a-1cb60ed86c20" providerId="ADAL" clId="{B5307379-C689-764C-9B4A-29D44581AD2E}" dt="2023-03-30T00:58:09.322" v="760"/>
          <ac:inkMkLst>
            <pc:docMk/>
            <pc:sldMk cId="0" sldId="300"/>
            <ac:inkMk id="117" creationId="{4550CE8D-B641-8C41-C62C-E8FB96ACA649}"/>
          </ac:inkMkLst>
        </pc:inkChg>
        <pc:inkChg chg="add del">
          <ac:chgData name="شادن القحطاني ID 443200677" userId="2d5f3d4d-8466-4aa1-ac8a-1cb60ed86c20" providerId="ADAL" clId="{B5307379-C689-764C-9B4A-29D44581AD2E}" dt="2023-03-30T00:58:09.322" v="760"/>
          <ac:inkMkLst>
            <pc:docMk/>
            <pc:sldMk cId="0" sldId="300"/>
            <ac:inkMk id="118" creationId="{68F34F19-C1F7-8093-9D07-44150F353D7A}"/>
          </ac:inkMkLst>
        </pc:inkChg>
        <pc:inkChg chg="add del">
          <ac:chgData name="شادن القحطاني ID 443200677" userId="2d5f3d4d-8466-4aa1-ac8a-1cb60ed86c20" providerId="ADAL" clId="{B5307379-C689-764C-9B4A-29D44581AD2E}" dt="2023-03-30T00:58:09.322" v="760"/>
          <ac:inkMkLst>
            <pc:docMk/>
            <pc:sldMk cId="0" sldId="300"/>
            <ac:inkMk id="119" creationId="{BFB70BC7-F277-D38B-6050-1AA75918714F}"/>
          </ac:inkMkLst>
        </pc:inkChg>
        <pc:inkChg chg="add del">
          <ac:chgData name="شادن القحطاني ID 443200677" userId="2d5f3d4d-8466-4aa1-ac8a-1cb60ed86c20" providerId="ADAL" clId="{B5307379-C689-764C-9B4A-29D44581AD2E}" dt="2023-03-30T00:58:09.322" v="760"/>
          <ac:inkMkLst>
            <pc:docMk/>
            <pc:sldMk cId="0" sldId="300"/>
            <ac:inkMk id="120" creationId="{AA6540CA-AD8F-3CB0-1CEC-A6C6D7A576DA}"/>
          </ac:inkMkLst>
        </pc:inkChg>
        <pc:inkChg chg="add del">
          <ac:chgData name="شادن القحطاني ID 443200677" userId="2d5f3d4d-8466-4aa1-ac8a-1cb60ed86c20" providerId="ADAL" clId="{B5307379-C689-764C-9B4A-29D44581AD2E}" dt="2023-03-30T00:58:09.322" v="760"/>
          <ac:inkMkLst>
            <pc:docMk/>
            <pc:sldMk cId="0" sldId="300"/>
            <ac:inkMk id="121" creationId="{06257B9C-0C8B-DB6B-A539-A665B24DAAD0}"/>
          </ac:inkMkLst>
        </pc:inkChg>
        <pc:inkChg chg="add del">
          <ac:chgData name="شادن القحطاني ID 443200677" userId="2d5f3d4d-8466-4aa1-ac8a-1cb60ed86c20" providerId="ADAL" clId="{B5307379-C689-764C-9B4A-29D44581AD2E}" dt="2023-03-30T00:58:09.322" v="760"/>
          <ac:inkMkLst>
            <pc:docMk/>
            <pc:sldMk cId="0" sldId="300"/>
            <ac:inkMk id="122" creationId="{EEE41192-3A84-F2E6-6A35-C3FC76BB3094}"/>
          </ac:inkMkLst>
        </pc:inkChg>
        <pc:inkChg chg="add del">
          <ac:chgData name="شادن القحطاني ID 443200677" userId="2d5f3d4d-8466-4aa1-ac8a-1cb60ed86c20" providerId="ADAL" clId="{B5307379-C689-764C-9B4A-29D44581AD2E}" dt="2023-03-30T00:58:09.322" v="760"/>
          <ac:inkMkLst>
            <pc:docMk/>
            <pc:sldMk cId="0" sldId="300"/>
            <ac:inkMk id="123" creationId="{6B0903A9-8267-DDAC-E73A-470E2B640D32}"/>
          </ac:inkMkLst>
        </pc:inkChg>
        <pc:inkChg chg="add del">
          <ac:chgData name="شادن القحطاني ID 443200677" userId="2d5f3d4d-8466-4aa1-ac8a-1cb60ed86c20" providerId="ADAL" clId="{B5307379-C689-764C-9B4A-29D44581AD2E}" dt="2023-03-30T00:58:09.322" v="760"/>
          <ac:inkMkLst>
            <pc:docMk/>
            <pc:sldMk cId="0" sldId="300"/>
            <ac:inkMk id="124" creationId="{F7865357-B2BC-3837-D7BE-A39EF9DEC068}"/>
          </ac:inkMkLst>
        </pc:inkChg>
        <pc:inkChg chg="add del">
          <ac:chgData name="شادن القحطاني ID 443200677" userId="2d5f3d4d-8466-4aa1-ac8a-1cb60ed86c20" providerId="ADAL" clId="{B5307379-C689-764C-9B4A-29D44581AD2E}" dt="2023-03-30T00:58:09.322" v="760"/>
          <ac:inkMkLst>
            <pc:docMk/>
            <pc:sldMk cId="0" sldId="300"/>
            <ac:inkMk id="125" creationId="{CD02D142-48CD-E8C9-BD9C-6F344561B02F}"/>
          </ac:inkMkLst>
        </pc:inkChg>
        <pc:inkChg chg="add mod reco">
          <ac:chgData name="شادن القحطاني ID 443200677" userId="2d5f3d4d-8466-4aa1-ac8a-1cb60ed86c20" providerId="ADAL" clId="{B5307379-C689-764C-9B4A-29D44581AD2E}" dt="2023-03-30T15:59:49.799" v="1544" actId="26743"/>
          <ac:inkMkLst>
            <pc:docMk/>
            <pc:sldMk cId="0" sldId="300"/>
            <ac:inkMk id="126" creationId="{211075B4-B93F-B755-A8AA-603DDB6FCCE0}"/>
          </ac:inkMkLst>
        </pc:inkChg>
      </pc:sldChg>
      <pc:sldChg chg="addSp delSp modSp">
        <pc:chgData name="شادن القحطاني ID 443200677" userId="2d5f3d4d-8466-4aa1-ac8a-1cb60ed86c20" providerId="ADAL" clId="{B5307379-C689-764C-9B4A-29D44581AD2E}" dt="2023-03-30T15:59:49.799" v="1544" actId="26743"/>
        <pc:sldMkLst>
          <pc:docMk/>
          <pc:sldMk cId="0" sldId="301"/>
        </pc:sldMkLst>
        <pc:spChg chg="mod">
          <ac:chgData name="شادن القحطاني ID 443200677" userId="2d5f3d4d-8466-4aa1-ac8a-1cb60ed86c20" providerId="ADAL" clId="{B5307379-C689-764C-9B4A-29D44581AD2E}" dt="2023-03-30T15:59:49.799" v="1544" actId="26743"/>
          <ac:spMkLst>
            <pc:docMk/>
            <pc:sldMk cId="0" sldId="301"/>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1"/>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1"/>
            <ac:spMk id="9"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1"/>
            <ac:spMk id="16" creationId="{00000000-0000-0000-0000-000000000000}"/>
          </ac:spMkLst>
        </pc:spChg>
        <pc:inkChg chg="add del">
          <ac:chgData name="شادن القحطاني ID 443200677" userId="2d5f3d4d-8466-4aa1-ac8a-1cb60ed86c20" providerId="ADAL" clId="{B5307379-C689-764C-9B4A-29D44581AD2E}" dt="2023-03-30T01:16:44.421" v="801"/>
          <ac:inkMkLst>
            <pc:docMk/>
            <pc:sldMk cId="0" sldId="301"/>
            <ac:inkMk id="4" creationId="{47DFBF25-242F-68F9-1386-C3E85CAFFE7F}"/>
          </ac:inkMkLst>
        </pc:inkChg>
        <pc:inkChg chg="add del">
          <ac:chgData name="شادن القحطاني ID 443200677" userId="2d5f3d4d-8466-4aa1-ac8a-1cb60ed86c20" providerId="ADAL" clId="{B5307379-C689-764C-9B4A-29D44581AD2E}" dt="2023-03-30T01:16:44.421" v="801"/>
          <ac:inkMkLst>
            <pc:docMk/>
            <pc:sldMk cId="0" sldId="301"/>
            <ac:inkMk id="5" creationId="{5AA33853-DBB1-CBDC-D297-5E9321960ECA}"/>
          </ac:inkMkLst>
        </pc:inkChg>
        <pc:inkChg chg="add del reco">
          <ac:chgData name="شادن القحطاني ID 443200677" userId="2d5f3d4d-8466-4aa1-ac8a-1cb60ed86c20" providerId="ADAL" clId="{B5307379-C689-764C-9B4A-29D44581AD2E}" dt="2023-03-30T01:17:04.483" v="804"/>
          <ac:inkMkLst>
            <pc:docMk/>
            <pc:sldMk cId="0" sldId="301"/>
            <ac:inkMk id="7" creationId="{9C88A700-C488-FCE9-B409-1C96E9EDD653}"/>
          </ac:inkMkLst>
        </pc:inkChg>
        <pc:inkChg chg="add del">
          <ac:chgData name="شادن القحطاني ID 443200677" userId="2d5f3d4d-8466-4aa1-ac8a-1cb60ed86c20" providerId="ADAL" clId="{B5307379-C689-764C-9B4A-29D44581AD2E}" dt="2023-03-30T01:17:03.363" v="803"/>
          <ac:inkMkLst>
            <pc:docMk/>
            <pc:sldMk cId="0" sldId="301"/>
            <ac:inkMk id="8" creationId="{C7FC76DE-63F5-ACAD-1584-AD34AB380BFA}"/>
          </ac:inkMkLst>
        </pc:inkChg>
        <pc:inkChg chg="add mod">
          <ac:chgData name="شادن القحطاني ID 443200677" userId="2d5f3d4d-8466-4aa1-ac8a-1cb60ed86c20" providerId="ADAL" clId="{B5307379-C689-764C-9B4A-29D44581AD2E}" dt="2023-03-30T15:59:49.799" v="1544" actId="26743"/>
          <ac:inkMkLst>
            <pc:docMk/>
            <pc:sldMk cId="0" sldId="301"/>
            <ac:inkMk id="10" creationId="{46F8B992-2DA3-B4B4-44DC-106A412B0B2F}"/>
          </ac:inkMkLst>
        </pc:inkChg>
        <pc:inkChg chg="add del">
          <ac:chgData name="شادن القحطاني ID 443200677" userId="2d5f3d4d-8466-4aa1-ac8a-1cb60ed86c20" providerId="ADAL" clId="{B5307379-C689-764C-9B4A-29D44581AD2E}" dt="2023-03-30T01:18:13.885" v="817"/>
          <ac:inkMkLst>
            <pc:docMk/>
            <pc:sldMk cId="0" sldId="301"/>
            <ac:inkMk id="11" creationId="{C9DC819F-6AEE-83C5-AF24-D67B4A594058}"/>
          </ac:inkMkLst>
        </pc:inkChg>
        <pc:inkChg chg="add del">
          <ac:chgData name="شادن القحطاني ID 443200677" userId="2d5f3d4d-8466-4aa1-ac8a-1cb60ed86c20" providerId="ADAL" clId="{B5307379-C689-764C-9B4A-29D44581AD2E}" dt="2023-03-30T01:18:13.885" v="817"/>
          <ac:inkMkLst>
            <pc:docMk/>
            <pc:sldMk cId="0" sldId="301"/>
            <ac:inkMk id="12" creationId="{0D7295AF-6096-1DDE-0C2C-D8F6CFE375CD}"/>
          </ac:inkMkLst>
        </pc:inkChg>
        <pc:inkChg chg="add del">
          <ac:chgData name="شادن القحطاني ID 443200677" userId="2d5f3d4d-8466-4aa1-ac8a-1cb60ed86c20" providerId="ADAL" clId="{B5307379-C689-764C-9B4A-29D44581AD2E}" dt="2023-03-30T01:18:13.885" v="817"/>
          <ac:inkMkLst>
            <pc:docMk/>
            <pc:sldMk cId="0" sldId="301"/>
            <ac:inkMk id="13" creationId="{FFEDDEB6-9471-96F5-D238-92C5EDEB557F}"/>
          </ac:inkMkLst>
        </pc:inkChg>
        <pc:inkChg chg="add del">
          <ac:chgData name="شادن القحطاني ID 443200677" userId="2d5f3d4d-8466-4aa1-ac8a-1cb60ed86c20" providerId="ADAL" clId="{B5307379-C689-764C-9B4A-29D44581AD2E}" dt="2023-03-30T01:18:13.885" v="817"/>
          <ac:inkMkLst>
            <pc:docMk/>
            <pc:sldMk cId="0" sldId="301"/>
            <ac:inkMk id="14" creationId="{45B83BF5-B0DB-27D0-5E9F-CAEAA53AB5B6}"/>
          </ac:inkMkLst>
        </pc:inkChg>
        <pc:inkChg chg="add del">
          <ac:chgData name="شادن القحطاني ID 443200677" userId="2d5f3d4d-8466-4aa1-ac8a-1cb60ed86c20" providerId="ADAL" clId="{B5307379-C689-764C-9B4A-29D44581AD2E}" dt="2023-03-30T01:18:13.885" v="817"/>
          <ac:inkMkLst>
            <pc:docMk/>
            <pc:sldMk cId="0" sldId="301"/>
            <ac:inkMk id="15" creationId="{AC908F8F-427A-BC31-9FB9-4BC02CB64554}"/>
          </ac:inkMkLst>
        </pc:inkChg>
        <pc:inkChg chg="add del">
          <ac:chgData name="شادن القحطاني ID 443200677" userId="2d5f3d4d-8466-4aa1-ac8a-1cb60ed86c20" providerId="ADAL" clId="{B5307379-C689-764C-9B4A-29D44581AD2E}" dt="2023-03-30T01:18:13.885" v="817"/>
          <ac:inkMkLst>
            <pc:docMk/>
            <pc:sldMk cId="0" sldId="301"/>
            <ac:inkMk id="17" creationId="{4B0CFF31-7308-1899-0F81-87E7DFA12B5D}"/>
          </ac:inkMkLst>
        </pc:inkChg>
        <pc:inkChg chg="add del">
          <ac:chgData name="شادن القحطاني ID 443200677" userId="2d5f3d4d-8466-4aa1-ac8a-1cb60ed86c20" providerId="ADAL" clId="{B5307379-C689-764C-9B4A-29D44581AD2E}" dt="2023-03-30T01:18:13.885" v="817"/>
          <ac:inkMkLst>
            <pc:docMk/>
            <pc:sldMk cId="0" sldId="301"/>
            <ac:inkMk id="18" creationId="{BDD8D981-D779-A05F-1067-BD9E331A515A}"/>
          </ac:inkMkLst>
        </pc:inkChg>
        <pc:inkChg chg="add del">
          <ac:chgData name="شادن القحطاني ID 443200677" userId="2d5f3d4d-8466-4aa1-ac8a-1cb60ed86c20" providerId="ADAL" clId="{B5307379-C689-764C-9B4A-29D44581AD2E}" dt="2023-03-30T01:18:13.885" v="817"/>
          <ac:inkMkLst>
            <pc:docMk/>
            <pc:sldMk cId="0" sldId="301"/>
            <ac:inkMk id="19" creationId="{B23F7A8A-38CD-4B48-213C-7016762F3DBD}"/>
          </ac:inkMkLst>
        </pc:inkChg>
        <pc:inkChg chg="add del">
          <ac:chgData name="شادن القحطاني ID 443200677" userId="2d5f3d4d-8466-4aa1-ac8a-1cb60ed86c20" providerId="ADAL" clId="{B5307379-C689-764C-9B4A-29D44581AD2E}" dt="2023-03-30T01:18:13.885" v="817"/>
          <ac:inkMkLst>
            <pc:docMk/>
            <pc:sldMk cId="0" sldId="301"/>
            <ac:inkMk id="20" creationId="{10937EE8-EA0B-20BB-5BFF-8B9643443222}"/>
          </ac:inkMkLst>
        </pc:inkChg>
        <pc:inkChg chg="add del">
          <ac:chgData name="شادن القحطاني ID 443200677" userId="2d5f3d4d-8466-4aa1-ac8a-1cb60ed86c20" providerId="ADAL" clId="{B5307379-C689-764C-9B4A-29D44581AD2E}" dt="2023-03-30T01:18:13.885" v="817"/>
          <ac:inkMkLst>
            <pc:docMk/>
            <pc:sldMk cId="0" sldId="301"/>
            <ac:inkMk id="21" creationId="{2BC5CC24-FAAD-5C61-EEAC-7B021EA9EF37}"/>
          </ac:inkMkLst>
        </pc:inkChg>
        <pc:inkChg chg="add del">
          <ac:chgData name="شادن القحطاني ID 443200677" userId="2d5f3d4d-8466-4aa1-ac8a-1cb60ed86c20" providerId="ADAL" clId="{B5307379-C689-764C-9B4A-29D44581AD2E}" dt="2023-03-30T01:18:13.885" v="817"/>
          <ac:inkMkLst>
            <pc:docMk/>
            <pc:sldMk cId="0" sldId="301"/>
            <ac:inkMk id="22" creationId="{8D1393ED-9B90-218A-3031-1EC7E46C69E4}"/>
          </ac:inkMkLst>
        </pc:inkChg>
        <pc:inkChg chg="add mod reco">
          <ac:chgData name="شادن القحطاني ID 443200677" userId="2d5f3d4d-8466-4aa1-ac8a-1cb60ed86c20" providerId="ADAL" clId="{B5307379-C689-764C-9B4A-29D44581AD2E}" dt="2023-03-30T15:59:49.799" v="1544" actId="26743"/>
          <ac:inkMkLst>
            <pc:docMk/>
            <pc:sldMk cId="0" sldId="301"/>
            <ac:inkMk id="23" creationId="{46565F10-90A7-BE12-2451-6348B5058C7E}"/>
          </ac:inkMkLst>
        </pc:inkChg>
        <pc:inkChg chg="add del">
          <ac:chgData name="شادن القحطاني ID 443200677" userId="2d5f3d4d-8466-4aa1-ac8a-1cb60ed86c20" providerId="ADAL" clId="{B5307379-C689-764C-9B4A-29D44581AD2E}" dt="2023-03-30T01:18:21.171" v="830"/>
          <ac:inkMkLst>
            <pc:docMk/>
            <pc:sldMk cId="0" sldId="301"/>
            <ac:inkMk id="24" creationId="{937EC3D7-31F3-C111-F4A2-DC712ADF4433}"/>
          </ac:inkMkLst>
        </pc:inkChg>
        <pc:inkChg chg="add del">
          <ac:chgData name="شادن القحطاني ID 443200677" userId="2d5f3d4d-8466-4aa1-ac8a-1cb60ed86c20" providerId="ADAL" clId="{B5307379-C689-764C-9B4A-29D44581AD2E}" dt="2023-03-30T01:18:21.171" v="830"/>
          <ac:inkMkLst>
            <pc:docMk/>
            <pc:sldMk cId="0" sldId="301"/>
            <ac:inkMk id="25" creationId="{6A4942E4-BBFE-CB78-54F0-1F911A6B5BC0}"/>
          </ac:inkMkLst>
        </pc:inkChg>
        <pc:inkChg chg="add del">
          <ac:chgData name="شادن القحطاني ID 443200677" userId="2d5f3d4d-8466-4aa1-ac8a-1cb60ed86c20" providerId="ADAL" clId="{B5307379-C689-764C-9B4A-29D44581AD2E}" dt="2023-03-30T01:18:21.171" v="830"/>
          <ac:inkMkLst>
            <pc:docMk/>
            <pc:sldMk cId="0" sldId="301"/>
            <ac:inkMk id="26" creationId="{99A13E21-7CE5-5760-D378-076D0123DAA9}"/>
          </ac:inkMkLst>
        </pc:inkChg>
        <pc:inkChg chg="add del">
          <ac:chgData name="شادن القحطاني ID 443200677" userId="2d5f3d4d-8466-4aa1-ac8a-1cb60ed86c20" providerId="ADAL" clId="{B5307379-C689-764C-9B4A-29D44581AD2E}" dt="2023-03-30T01:18:21.171" v="830"/>
          <ac:inkMkLst>
            <pc:docMk/>
            <pc:sldMk cId="0" sldId="301"/>
            <ac:inkMk id="27" creationId="{E47A42F6-C776-3045-08EE-5500554A6C6B}"/>
          </ac:inkMkLst>
        </pc:inkChg>
        <pc:inkChg chg="add del">
          <ac:chgData name="شادن القحطاني ID 443200677" userId="2d5f3d4d-8466-4aa1-ac8a-1cb60ed86c20" providerId="ADAL" clId="{B5307379-C689-764C-9B4A-29D44581AD2E}" dt="2023-03-30T01:18:21.171" v="830"/>
          <ac:inkMkLst>
            <pc:docMk/>
            <pc:sldMk cId="0" sldId="301"/>
            <ac:inkMk id="28" creationId="{BF8C867B-B5BE-F175-6802-8C6E97AA2CA7}"/>
          </ac:inkMkLst>
        </pc:inkChg>
        <pc:inkChg chg="add del">
          <ac:chgData name="شادن القحطاني ID 443200677" userId="2d5f3d4d-8466-4aa1-ac8a-1cb60ed86c20" providerId="ADAL" clId="{B5307379-C689-764C-9B4A-29D44581AD2E}" dt="2023-03-30T01:18:21.171" v="830"/>
          <ac:inkMkLst>
            <pc:docMk/>
            <pc:sldMk cId="0" sldId="301"/>
            <ac:inkMk id="29" creationId="{B0DCED27-1CD5-10D1-380D-4FFCB1BA3022}"/>
          </ac:inkMkLst>
        </pc:inkChg>
        <pc:inkChg chg="add del">
          <ac:chgData name="شادن القحطاني ID 443200677" userId="2d5f3d4d-8466-4aa1-ac8a-1cb60ed86c20" providerId="ADAL" clId="{B5307379-C689-764C-9B4A-29D44581AD2E}" dt="2023-03-30T01:18:21.171" v="830"/>
          <ac:inkMkLst>
            <pc:docMk/>
            <pc:sldMk cId="0" sldId="301"/>
            <ac:inkMk id="30" creationId="{23710D03-6E02-ACC7-E204-1C9BC9CA96E3}"/>
          </ac:inkMkLst>
        </pc:inkChg>
        <pc:inkChg chg="add del">
          <ac:chgData name="شادن القحطاني ID 443200677" userId="2d5f3d4d-8466-4aa1-ac8a-1cb60ed86c20" providerId="ADAL" clId="{B5307379-C689-764C-9B4A-29D44581AD2E}" dt="2023-03-30T01:18:21.171" v="830"/>
          <ac:inkMkLst>
            <pc:docMk/>
            <pc:sldMk cId="0" sldId="301"/>
            <ac:inkMk id="31" creationId="{51806DAF-D4EA-C4FE-EE37-76F6A5996813}"/>
          </ac:inkMkLst>
        </pc:inkChg>
        <pc:inkChg chg="add del">
          <ac:chgData name="شادن القحطاني ID 443200677" userId="2d5f3d4d-8466-4aa1-ac8a-1cb60ed86c20" providerId="ADAL" clId="{B5307379-C689-764C-9B4A-29D44581AD2E}" dt="2023-03-30T01:18:21.171" v="830"/>
          <ac:inkMkLst>
            <pc:docMk/>
            <pc:sldMk cId="0" sldId="301"/>
            <ac:inkMk id="32" creationId="{30DB991A-9C48-77C9-F60A-7F4D04161EA6}"/>
          </ac:inkMkLst>
        </pc:inkChg>
        <pc:inkChg chg="add del">
          <ac:chgData name="شادن القحطاني ID 443200677" userId="2d5f3d4d-8466-4aa1-ac8a-1cb60ed86c20" providerId="ADAL" clId="{B5307379-C689-764C-9B4A-29D44581AD2E}" dt="2023-03-30T01:18:21.171" v="830"/>
          <ac:inkMkLst>
            <pc:docMk/>
            <pc:sldMk cId="0" sldId="301"/>
            <ac:inkMk id="33" creationId="{4187AE0D-CCEF-12ED-50EF-326F3ED6911B}"/>
          </ac:inkMkLst>
        </pc:inkChg>
        <pc:inkChg chg="add del">
          <ac:chgData name="شادن القحطاني ID 443200677" userId="2d5f3d4d-8466-4aa1-ac8a-1cb60ed86c20" providerId="ADAL" clId="{B5307379-C689-764C-9B4A-29D44581AD2E}" dt="2023-03-30T01:18:21.171" v="830"/>
          <ac:inkMkLst>
            <pc:docMk/>
            <pc:sldMk cId="0" sldId="301"/>
            <ac:inkMk id="34" creationId="{3EDD30C9-27FC-1CDB-83BB-2CA63EEC65FD}"/>
          </ac:inkMkLst>
        </pc:inkChg>
        <pc:inkChg chg="add del">
          <ac:chgData name="شادن القحطاني ID 443200677" userId="2d5f3d4d-8466-4aa1-ac8a-1cb60ed86c20" providerId="ADAL" clId="{B5307379-C689-764C-9B4A-29D44581AD2E}" dt="2023-03-30T01:18:21.171" v="830"/>
          <ac:inkMkLst>
            <pc:docMk/>
            <pc:sldMk cId="0" sldId="301"/>
            <ac:inkMk id="35" creationId="{B56F0A03-59B3-96AA-9287-7FC188A716A8}"/>
          </ac:inkMkLst>
        </pc:inkChg>
        <pc:inkChg chg="add mod reco">
          <ac:chgData name="شادن القحطاني ID 443200677" userId="2d5f3d4d-8466-4aa1-ac8a-1cb60ed86c20" providerId="ADAL" clId="{B5307379-C689-764C-9B4A-29D44581AD2E}" dt="2023-03-30T15:59:49.799" v="1544" actId="26743"/>
          <ac:inkMkLst>
            <pc:docMk/>
            <pc:sldMk cId="0" sldId="301"/>
            <ac:inkMk id="36" creationId="{0AEF32D3-E176-C916-3F86-F580DB4A9695}"/>
          </ac:inkMkLst>
        </pc:inkChg>
        <pc:inkChg chg="add del">
          <ac:chgData name="شادن القحطاني ID 443200677" userId="2d5f3d4d-8466-4aa1-ac8a-1cb60ed86c20" providerId="ADAL" clId="{B5307379-C689-764C-9B4A-29D44581AD2E}" dt="2023-03-30T01:18:22.934" v="833"/>
          <ac:inkMkLst>
            <pc:docMk/>
            <pc:sldMk cId="0" sldId="301"/>
            <ac:inkMk id="37" creationId="{CB81C89E-2DD8-969C-5F7E-077C66D8162A}"/>
          </ac:inkMkLst>
        </pc:inkChg>
        <pc:inkChg chg="add del">
          <ac:chgData name="شادن القحطاني ID 443200677" userId="2d5f3d4d-8466-4aa1-ac8a-1cb60ed86c20" providerId="ADAL" clId="{B5307379-C689-764C-9B4A-29D44581AD2E}" dt="2023-03-30T01:18:22.934" v="833"/>
          <ac:inkMkLst>
            <pc:docMk/>
            <pc:sldMk cId="0" sldId="301"/>
            <ac:inkMk id="38" creationId="{F77BE1E7-ED00-3705-0A44-10CAB009B65B}"/>
          </ac:inkMkLst>
        </pc:inkChg>
        <pc:inkChg chg="add mod reco">
          <ac:chgData name="شادن القحطاني ID 443200677" userId="2d5f3d4d-8466-4aa1-ac8a-1cb60ed86c20" providerId="ADAL" clId="{B5307379-C689-764C-9B4A-29D44581AD2E}" dt="2023-03-30T15:59:49.799" v="1544" actId="26743"/>
          <ac:inkMkLst>
            <pc:docMk/>
            <pc:sldMk cId="0" sldId="301"/>
            <ac:inkMk id="39" creationId="{8F78B63A-1D53-97FE-6279-DDA34B9B6F29}"/>
          </ac:inkMkLst>
        </pc:inkChg>
        <pc:inkChg chg="add mod">
          <ac:chgData name="شادن القحطاني ID 443200677" userId="2d5f3d4d-8466-4aa1-ac8a-1cb60ed86c20" providerId="ADAL" clId="{B5307379-C689-764C-9B4A-29D44581AD2E}" dt="2023-03-30T15:59:49.799" v="1544" actId="26743"/>
          <ac:inkMkLst>
            <pc:docMk/>
            <pc:sldMk cId="0" sldId="301"/>
            <ac:inkMk id="40" creationId="{ABB7F1EB-8076-09EA-70B9-65EE32E08A62}"/>
          </ac:inkMkLst>
        </pc:inkChg>
        <pc:inkChg chg="add del">
          <ac:chgData name="شادن القحطاني ID 443200677" userId="2d5f3d4d-8466-4aa1-ac8a-1cb60ed86c20" providerId="ADAL" clId="{B5307379-C689-764C-9B4A-29D44581AD2E}" dt="2023-03-30T01:18:43.133" v="837"/>
          <ac:inkMkLst>
            <pc:docMk/>
            <pc:sldMk cId="0" sldId="301"/>
            <ac:inkMk id="41" creationId="{828A427E-08EE-EBE7-360E-671ADED328F4}"/>
          </ac:inkMkLst>
        </pc:inkChg>
        <pc:inkChg chg="add del">
          <ac:chgData name="شادن القحطاني ID 443200677" userId="2d5f3d4d-8466-4aa1-ac8a-1cb60ed86c20" providerId="ADAL" clId="{B5307379-C689-764C-9B4A-29D44581AD2E}" dt="2023-03-30T01:18:43.133" v="837"/>
          <ac:inkMkLst>
            <pc:docMk/>
            <pc:sldMk cId="0" sldId="301"/>
            <ac:inkMk id="42" creationId="{7FB57041-AFB5-034C-C7E7-E150C6DA8CAD}"/>
          </ac:inkMkLst>
        </pc:inkChg>
        <pc:inkChg chg="add mod reco">
          <ac:chgData name="شادن القحطاني ID 443200677" userId="2d5f3d4d-8466-4aa1-ac8a-1cb60ed86c20" providerId="ADAL" clId="{B5307379-C689-764C-9B4A-29D44581AD2E}" dt="2023-03-30T15:59:49.799" v="1544" actId="26743"/>
          <ac:inkMkLst>
            <pc:docMk/>
            <pc:sldMk cId="0" sldId="301"/>
            <ac:inkMk id="43" creationId="{EDB5D586-6C9C-8430-B398-ABFC39792C67}"/>
          </ac:inkMkLst>
        </pc:inkChg>
        <pc:inkChg chg="add del">
          <ac:chgData name="شادن القحطاني ID 443200677" userId="2d5f3d4d-8466-4aa1-ac8a-1cb60ed86c20" providerId="ADAL" clId="{B5307379-C689-764C-9B4A-29D44581AD2E}" dt="2023-03-30T01:18:51.365" v="846"/>
          <ac:inkMkLst>
            <pc:docMk/>
            <pc:sldMk cId="0" sldId="301"/>
            <ac:inkMk id="44" creationId="{07E7EB50-A0F9-2B06-3EC5-A10F8679FB7B}"/>
          </ac:inkMkLst>
        </pc:inkChg>
        <pc:inkChg chg="add del">
          <ac:chgData name="شادن القحطاني ID 443200677" userId="2d5f3d4d-8466-4aa1-ac8a-1cb60ed86c20" providerId="ADAL" clId="{B5307379-C689-764C-9B4A-29D44581AD2E}" dt="2023-03-30T01:18:51.365" v="846"/>
          <ac:inkMkLst>
            <pc:docMk/>
            <pc:sldMk cId="0" sldId="301"/>
            <ac:inkMk id="45" creationId="{8111D77D-A2AA-4DE0-C568-01022032B286}"/>
          </ac:inkMkLst>
        </pc:inkChg>
        <pc:inkChg chg="add del">
          <ac:chgData name="شادن القحطاني ID 443200677" userId="2d5f3d4d-8466-4aa1-ac8a-1cb60ed86c20" providerId="ADAL" clId="{B5307379-C689-764C-9B4A-29D44581AD2E}" dt="2023-03-30T01:18:51.365" v="846"/>
          <ac:inkMkLst>
            <pc:docMk/>
            <pc:sldMk cId="0" sldId="301"/>
            <ac:inkMk id="46" creationId="{91524D7D-6A6C-F40A-1F12-39837C21FF13}"/>
          </ac:inkMkLst>
        </pc:inkChg>
        <pc:inkChg chg="add del">
          <ac:chgData name="شادن القحطاني ID 443200677" userId="2d5f3d4d-8466-4aa1-ac8a-1cb60ed86c20" providerId="ADAL" clId="{B5307379-C689-764C-9B4A-29D44581AD2E}" dt="2023-03-30T01:18:51.365" v="846"/>
          <ac:inkMkLst>
            <pc:docMk/>
            <pc:sldMk cId="0" sldId="301"/>
            <ac:inkMk id="47" creationId="{A7D7BEA8-B48F-E2E5-6EBD-A8A35236D512}"/>
          </ac:inkMkLst>
        </pc:inkChg>
        <pc:inkChg chg="add del">
          <ac:chgData name="شادن القحطاني ID 443200677" userId="2d5f3d4d-8466-4aa1-ac8a-1cb60ed86c20" providerId="ADAL" clId="{B5307379-C689-764C-9B4A-29D44581AD2E}" dt="2023-03-30T01:18:51.365" v="846"/>
          <ac:inkMkLst>
            <pc:docMk/>
            <pc:sldMk cId="0" sldId="301"/>
            <ac:inkMk id="48" creationId="{1049A3C0-D141-4D1B-BD43-5F42F39654CC}"/>
          </ac:inkMkLst>
        </pc:inkChg>
        <pc:inkChg chg="add del">
          <ac:chgData name="شادن القحطاني ID 443200677" userId="2d5f3d4d-8466-4aa1-ac8a-1cb60ed86c20" providerId="ADAL" clId="{B5307379-C689-764C-9B4A-29D44581AD2E}" dt="2023-03-30T01:18:51.365" v="846"/>
          <ac:inkMkLst>
            <pc:docMk/>
            <pc:sldMk cId="0" sldId="301"/>
            <ac:inkMk id="49" creationId="{8A6F5A14-AE31-C9A2-318B-A2B535D41792}"/>
          </ac:inkMkLst>
        </pc:inkChg>
        <pc:inkChg chg="add del">
          <ac:chgData name="شادن القحطاني ID 443200677" userId="2d5f3d4d-8466-4aa1-ac8a-1cb60ed86c20" providerId="ADAL" clId="{B5307379-C689-764C-9B4A-29D44581AD2E}" dt="2023-03-30T01:18:51.365" v="846"/>
          <ac:inkMkLst>
            <pc:docMk/>
            <pc:sldMk cId="0" sldId="301"/>
            <ac:inkMk id="50" creationId="{0D3DB772-DF33-3A98-9AF3-FD713683E503}"/>
          </ac:inkMkLst>
        </pc:inkChg>
        <pc:inkChg chg="add del">
          <ac:chgData name="شادن القحطاني ID 443200677" userId="2d5f3d4d-8466-4aa1-ac8a-1cb60ed86c20" providerId="ADAL" clId="{B5307379-C689-764C-9B4A-29D44581AD2E}" dt="2023-03-30T01:18:51.365" v="846"/>
          <ac:inkMkLst>
            <pc:docMk/>
            <pc:sldMk cId="0" sldId="301"/>
            <ac:inkMk id="51" creationId="{2EFF1F27-584A-909E-C8AB-E4E102C40A61}"/>
          </ac:inkMkLst>
        </pc:inkChg>
        <pc:inkChg chg="add mod reco">
          <ac:chgData name="شادن القحطاني ID 443200677" userId="2d5f3d4d-8466-4aa1-ac8a-1cb60ed86c20" providerId="ADAL" clId="{B5307379-C689-764C-9B4A-29D44581AD2E}" dt="2023-03-30T15:59:49.799" v="1544" actId="26743"/>
          <ac:inkMkLst>
            <pc:docMk/>
            <pc:sldMk cId="0" sldId="301"/>
            <ac:inkMk id="52" creationId="{AED3A955-AD62-F046-7FAE-E2CC0F44374E}"/>
          </ac:inkMkLst>
        </pc:inkChg>
        <pc:inkChg chg="add del">
          <ac:chgData name="شادن القحطاني ID 443200677" userId="2d5f3d4d-8466-4aa1-ac8a-1cb60ed86c20" providerId="ADAL" clId="{B5307379-C689-764C-9B4A-29D44581AD2E}" dt="2023-03-30T01:19:15.893" v="853"/>
          <ac:inkMkLst>
            <pc:docMk/>
            <pc:sldMk cId="0" sldId="301"/>
            <ac:inkMk id="53" creationId="{9B0E3596-9D65-723C-D0AD-D64062A078C6}"/>
          </ac:inkMkLst>
        </pc:inkChg>
        <pc:inkChg chg="add del">
          <ac:chgData name="شادن القحطاني ID 443200677" userId="2d5f3d4d-8466-4aa1-ac8a-1cb60ed86c20" providerId="ADAL" clId="{B5307379-C689-764C-9B4A-29D44581AD2E}" dt="2023-03-30T01:19:15.893" v="853"/>
          <ac:inkMkLst>
            <pc:docMk/>
            <pc:sldMk cId="0" sldId="301"/>
            <ac:inkMk id="54" creationId="{D13034B1-661B-7076-5B14-7479A55C8869}"/>
          </ac:inkMkLst>
        </pc:inkChg>
        <pc:inkChg chg="add del">
          <ac:chgData name="شادن القحطاني ID 443200677" userId="2d5f3d4d-8466-4aa1-ac8a-1cb60ed86c20" providerId="ADAL" clId="{B5307379-C689-764C-9B4A-29D44581AD2E}" dt="2023-03-30T01:19:15.893" v="853"/>
          <ac:inkMkLst>
            <pc:docMk/>
            <pc:sldMk cId="0" sldId="301"/>
            <ac:inkMk id="55" creationId="{F05AE222-B466-3CC5-50FB-89B08845CBE4}"/>
          </ac:inkMkLst>
        </pc:inkChg>
        <pc:inkChg chg="add del">
          <ac:chgData name="شادن القحطاني ID 443200677" userId="2d5f3d4d-8466-4aa1-ac8a-1cb60ed86c20" providerId="ADAL" clId="{B5307379-C689-764C-9B4A-29D44581AD2E}" dt="2023-03-30T01:19:15.893" v="853"/>
          <ac:inkMkLst>
            <pc:docMk/>
            <pc:sldMk cId="0" sldId="301"/>
            <ac:inkMk id="56" creationId="{9B0D15F7-9F76-424F-6722-40625C07F532}"/>
          </ac:inkMkLst>
        </pc:inkChg>
        <pc:inkChg chg="add del">
          <ac:chgData name="شادن القحطاني ID 443200677" userId="2d5f3d4d-8466-4aa1-ac8a-1cb60ed86c20" providerId="ADAL" clId="{B5307379-C689-764C-9B4A-29D44581AD2E}" dt="2023-03-30T01:19:15.893" v="853"/>
          <ac:inkMkLst>
            <pc:docMk/>
            <pc:sldMk cId="0" sldId="301"/>
            <ac:inkMk id="57" creationId="{17A1D2EF-236E-384F-440F-43BEF6FFA52E}"/>
          </ac:inkMkLst>
        </pc:inkChg>
        <pc:inkChg chg="add mod reco">
          <ac:chgData name="شادن القحطاني ID 443200677" userId="2d5f3d4d-8466-4aa1-ac8a-1cb60ed86c20" providerId="ADAL" clId="{B5307379-C689-764C-9B4A-29D44581AD2E}" dt="2023-03-30T15:59:49.799" v="1544" actId="26743"/>
          <ac:inkMkLst>
            <pc:docMk/>
            <pc:sldMk cId="0" sldId="301"/>
            <ac:inkMk id="58" creationId="{DD612865-7CCF-F9E8-9FF1-1DE001C08B52}"/>
          </ac:inkMkLst>
        </pc:inkChg>
        <pc:inkChg chg="add del">
          <ac:chgData name="شادن القحطاني ID 443200677" userId="2d5f3d4d-8466-4aa1-ac8a-1cb60ed86c20" providerId="ADAL" clId="{B5307379-C689-764C-9B4A-29D44581AD2E}" dt="2023-03-30T01:19:46.924" v="877"/>
          <ac:inkMkLst>
            <pc:docMk/>
            <pc:sldMk cId="0" sldId="301"/>
            <ac:inkMk id="59" creationId="{6B5A11E5-253B-2BA0-9C1B-0625EB04D479}"/>
          </ac:inkMkLst>
        </pc:inkChg>
        <pc:inkChg chg="add del">
          <ac:chgData name="شادن القحطاني ID 443200677" userId="2d5f3d4d-8466-4aa1-ac8a-1cb60ed86c20" providerId="ADAL" clId="{B5307379-C689-764C-9B4A-29D44581AD2E}" dt="2023-03-30T01:19:46.924" v="877"/>
          <ac:inkMkLst>
            <pc:docMk/>
            <pc:sldMk cId="0" sldId="301"/>
            <ac:inkMk id="60" creationId="{4788AA8D-2F3F-2860-8666-5A67AF62A457}"/>
          </ac:inkMkLst>
        </pc:inkChg>
        <pc:inkChg chg="add del">
          <ac:chgData name="شادن القحطاني ID 443200677" userId="2d5f3d4d-8466-4aa1-ac8a-1cb60ed86c20" providerId="ADAL" clId="{B5307379-C689-764C-9B4A-29D44581AD2E}" dt="2023-03-30T01:19:46.924" v="877"/>
          <ac:inkMkLst>
            <pc:docMk/>
            <pc:sldMk cId="0" sldId="301"/>
            <ac:inkMk id="61" creationId="{F76D7F85-C30E-2A39-B42E-F2B3F25D7C1D}"/>
          </ac:inkMkLst>
        </pc:inkChg>
        <pc:inkChg chg="add del">
          <ac:chgData name="شادن القحطاني ID 443200677" userId="2d5f3d4d-8466-4aa1-ac8a-1cb60ed86c20" providerId="ADAL" clId="{B5307379-C689-764C-9B4A-29D44581AD2E}" dt="2023-03-30T01:19:46.924" v="877"/>
          <ac:inkMkLst>
            <pc:docMk/>
            <pc:sldMk cId="0" sldId="301"/>
            <ac:inkMk id="62" creationId="{203FDF3C-C10F-3649-2B51-DF3272EB29C7}"/>
          </ac:inkMkLst>
        </pc:inkChg>
        <pc:inkChg chg="add del">
          <ac:chgData name="شادن القحطاني ID 443200677" userId="2d5f3d4d-8466-4aa1-ac8a-1cb60ed86c20" providerId="ADAL" clId="{B5307379-C689-764C-9B4A-29D44581AD2E}" dt="2023-03-30T01:19:46.924" v="877"/>
          <ac:inkMkLst>
            <pc:docMk/>
            <pc:sldMk cId="0" sldId="301"/>
            <ac:inkMk id="63" creationId="{BDFF70F4-0AA8-082F-5182-552E1AA44088}"/>
          </ac:inkMkLst>
        </pc:inkChg>
        <pc:inkChg chg="add del">
          <ac:chgData name="شادن القحطاني ID 443200677" userId="2d5f3d4d-8466-4aa1-ac8a-1cb60ed86c20" providerId="ADAL" clId="{B5307379-C689-764C-9B4A-29D44581AD2E}" dt="2023-03-30T01:19:46.924" v="877"/>
          <ac:inkMkLst>
            <pc:docMk/>
            <pc:sldMk cId="0" sldId="301"/>
            <ac:inkMk id="64" creationId="{5DF6BEEA-CEBF-3E20-A816-8BD7C6666CD2}"/>
          </ac:inkMkLst>
        </pc:inkChg>
        <pc:inkChg chg="add del">
          <ac:chgData name="شادن القحطاني ID 443200677" userId="2d5f3d4d-8466-4aa1-ac8a-1cb60ed86c20" providerId="ADAL" clId="{B5307379-C689-764C-9B4A-29D44581AD2E}" dt="2023-03-30T01:19:46.924" v="877"/>
          <ac:inkMkLst>
            <pc:docMk/>
            <pc:sldMk cId="0" sldId="301"/>
            <ac:inkMk id="65" creationId="{C1A80D1D-DA1E-CCE9-0F2C-E28CBD622AD4}"/>
          </ac:inkMkLst>
        </pc:inkChg>
        <pc:inkChg chg="add del">
          <ac:chgData name="شادن القحطاني ID 443200677" userId="2d5f3d4d-8466-4aa1-ac8a-1cb60ed86c20" providerId="ADAL" clId="{B5307379-C689-764C-9B4A-29D44581AD2E}" dt="2023-03-30T01:19:46.924" v="877"/>
          <ac:inkMkLst>
            <pc:docMk/>
            <pc:sldMk cId="0" sldId="301"/>
            <ac:inkMk id="66" creationId="{17ABAB6C-6453-4CAA-DDD9-BBF0A6455699}"/>
          </ac:inkMkLst>
        </pc:inkChg>
        <pc:inkChg chg="add del">
          <ac:chgData name="شادن القحطاني ID 443200677" userId="2d5f3d4d-8466-4aa1-ac8a-1cb60ed86c20" providerId="ADAL" clId="{B5307379-C689-764C-9B4A-29D44581AD2E}" dt="2023-03-30T01:19:46.924" v="877"/>
          <ac:inkMkLst>
            <pc:docMk/>
            <pc:sldMk cId="0" sldId="301"/>
            <ac:inkMk id="67" creationId="{3A010E97-3669-CE5B-5E9E-BA900097EFF6}"/>
          </ac:inkMkLst>
        </pc:inkChg>
        <pc:inkChg chg="add del">
          <ac:chgData name="شادن القحطاني ID 443200677" userId="2d5f3d4d-8466-4aa1-ac8a-1cb60ed86c20" providerId="ADAL" clId="{B5307379-C689-764C-9B4A-29D44581AD2E}" dt="2023-03-30T01:19:46.924" v="877"/>
          <ac:inkMkLst>
            <pc:docMk/>
            <pc:sldMk cId="0" sldId="301"/>
            <ac:inkMk id="68" creationId="{F571B35A-47B2-7B00-A273-1060FA8A01BF}"/>
          </ac:inkMkLst>
        </pc:inkChg>
        <pc:inkChg chg="add del">
          <ac:chgData name="شادن القحطاني ID 443200677" userId="2d5f3d4d-8466-4aa1-ac8a-1cb60ed86c20" providerId="ADAL" clId="{B5307379-C689-764C-9B4A-29D44581AD2E}" dt="2023-03-30T01:19:46.924" v="877"/>
          <ac:inkMkLst>
            <pc:docMk/>
            <pc:sldMk cId="0" sldId="301"/>
            <ac:inkMk id="69" creationId="{3D4BAC39-141F-77DC-B51C-209357C3B91E}"/>
          </ac:inkMkLst>
        </pc:inkChg>
        <pc:inkChg chg="add del">
          <ac:chgData name="شادن القحطاني ID 443200677" userId="2d5f3d4d-8466-4aa1-ac8a-1cb60ed86c20" providerId="ADAL" clId="{B5307379-C689-764C-9B4A-29D44581AD2E}" dt="2023-03-30T01:19:46.924" v="877"/>
          <ac:inkMkLst>
            <pc:docMk/>
            <pc:sldMk cId="0" sldId="301"/>
            <ac:inkMk id="70" creationId="{4A6D7AE6-15D7-E3D4-5C9B-3EE41E2E53C2}"/>
          </ac:inkMkLst>
        </pc:inkChg>
        <pc:inkChg chg="add del">
          <ac:chgData name="شادن القحطاني ID 443200677" userId="2d5f3d4d-8466-4aa1-ac8a-1cb60ed86c20" providerId="ADAL" clId="{B5307379-C689-764C-9B4A-29D44581AD2E}" dt="2023-03-30T01:19:46.924" v="877"/>
          <ac:inkMkLst>
            <pc:docMk/>
            <pc:sldMk cId="0" sldId="301"/>
            <ac:inkMk id="71" creationId="{88BA3A59-0F37-1AF2-D470-5EBE9BF00DAE}"/>
          </ac:inkMkLst>
        </pc:inkChg>
        <pc:inkChg chg="add del">
          <ac:chgData name="شادن القحطاني ID 443200677" userId="2d5f3d4d-8466-4aa1-ac8a-1cb60ed86c20" providerId="ADAL" clId="{B5307379-C689-764C-9B4A-29D44581AD2E}" dt="2023-03-30T01:19:46.924" v="877"/>
          <ac:inkMkLst>
            <pc:docMk/>
            <pc:sldMk cId="0" sldId="301"/>
            <ac:inkMk id="72" creationId="{6AFBC087-B983-17AC-ACFA-66F2BD068A60}"/>
          </ac:inkMkLst>
        </pc:inkChg>
        <pc:inkChg chg="add del">
          <ac:chgData name="شادن القحطاني ID 443200677" userId="2d5f3d4d-8466-4aa1-ac8a-1cb60ed86c20" providerId="ADAL" clId="{B5307379-C689-764C-9B4A-29D44581AD2E}" dt="2023-03-30T01:19:46.924" v="877"/>
          <ac:inkMkLst>
            <pc:docMk/>
            <pc:sldMk cId="0" sldId="301"/>
            <ac:inkMk id="73" creationId="{2654DD73-9E13-0149-DF28-43E676A77AAB}"/>
          </ac:inkMkLst>
        </pc:inkChg>
        <pc:inkChg chg="add del">
          <ac:chgData name="شادن القحطاني ID 443200677" userId="2d5f3d4d-8466-4aa1-ac8a-1cb60ed86c20" providerId="ADAL" clId="{B5307379-C689-764C-9B4A-29D44581AD2E}" dt="2023-03-30T01:19:46.924" v="877"/>
          <ac:inkMkLst>
            <pc:docMk/>
            <pc:sldMk cId="0" sldId="301"/>
            <ac:inkMk id="74" creationId="{6178FE66-6DCE-0082-9654-97C1C7531875}"/>
          </ac:inkMkLst>
        </pc:inkChg>
        <pc:inkChg chg="add del">
          <ac:chgData name="شادن القحطاني ID 443200677" userId="2d5f3d4d-8466-4aa1-ac8a-1cb60ed86c20" providerId="ADAL" clId="{B5307379-C689-764C-9B4A-29D44581AD2E}" dt="2023-03-30T01:19:46.924" v="877"/>
          <ac:inkMkLst>
            <pc:docMk/>
            <pc:sldMk cId="0" sldId="301"/>
            <ac:inkMk id="75" creationId="{83C58040-8DC9-9745-3CE6-826A60C6A7EB}"/>
          </ac:inkMkLst>
        </pc:inkChg>
        <pc:inkChg chg="add del">
          <ac:chgData name="شادن القحطاني ID 443200677" userId="2d5f3d4d-8466-4aa1-ac8a-1cb60ed86c20" providerId="ADAL" clId="{B5307379-C689-764C-9B4A-29D44581AD2E}" dt="2023-03-30T01:19:46.924" v="877"/>
          <ac:inkMkLst>
            <pc:docMk/>
            <pc:sldMk cId="0" sldId="301"/>
            <ac:inkMk id="76" creationId="{8F254D9D-3F77-66EF-1F35-62160C6CD2F9}"/>
          </ac:inkMkLst>
        </pc:inkChg>
        <pc:inkChg chg="add del">
          <ac:chgData name="شادن القحطاني ID 443200677" userId="2d5f3d4d-8466-4aa1-ac8a-1cb60ed86c20" providerId="ADAL" clId="{B5307379-C689-764C-9B4A-29D44581AD2E}" dt="2023-03-30T01:19:46.924" v="877"/>
          <ac:inkMkLst>
            <pc:docMk/>
            <pc:sldMk cId="0" sldId="301"/>
            <ac:inkMk id="77" creationId="{8AD7BEE8-CD47-424C-3CFC-68F459F32934}"/>
          </ac:inkMkLst>
        </pc:inkChg>
        <pc:inkChg chg="add del">
          <ac:chgData name="شادن القحطاني ID 443200677" userId="2d5f3d4d-8466-4aa1-ac8a-1cb60ed86c20" providerId="ADAL" clId="{B5307379-C689-764C-9B4A-29D44581AD2E}" dt="2023-03-30T01:19:46.924" v="877"/>
          <ac:inkMkLst>
            <pc:docMk/>
            <pc:sldMk cId="0" sldId="301"/>
            <ac:inkMk id="78" creationId="{1F4EBF82-1E6C-62B9-9993-812AE43B84A1}"/>
          </ac:inkMkLst>
        </pc:inkChg>
        <pc:inkChg chg="add del">
          <ac:chgData name="شادن القحطاني ID 443200677" userId="2d5f3d4d-8466-4aa1-ac8a-1cb60ed86c20" providerId="ADAL" clId="{B5307379-C689-764C-9B4A-29D44581AD2E}" dt="2023-03-30T01:19:46.924" v="877"/>
          <ac:inkMkLst>
            <pc:docMk/>
            <pc:sldMk cId="0" sldId="301"/>
            <ac:inkMk id="79" creationId="{71EC38C6-92AE-682F-4CDF-8F5A998ABA34}"/>
          </ac:inkMkLst>
        </pc:inkChg>
        <pc:inkChg chg="add del">
          <ac:chgData name="شادن القحطاني ID 443200677" userId="2d5f3d4d-8466-4aa1-ac8a-1cb60ed86c20" providerId="ADAL" clId="{B5307379-C689-764C-9B4A-29D44581AD2E}" dt="2023-03-30T01:19:46.924" v="877"/>
          <ac:inkMkLst>
            <pc:docMk/>
            <pc:sldMk cId="0" sldId="301"/>
            <ac:inkMk id="80" creationId="{B1E1DDC5-D9FB-9B9D-CDB7-83E131CDF074}"/>
          </ac:inkMkLst>
        </pc:inkChg>
        <pc:inkChg chg="add del">
          <ac:chgData name="شادن القحطاني ID 443200677" userId="2d5f3d4d-8466-4aa1-ac8a-1cb60ed86c20" providerId="ADAL" clId="{B5307379-C689-764C-9B4A-29D44581AD2E}" dt="2023-03-30T01:19:46.924" v="877"/>
          <ac:inkMkLst>
            <pc:docMk/>
            <pc:sldMk cId="0" sldId="301"/>
            <ac:inkMk id="81" creationId="{A8C35286-D9B0-B9E0-C5F4-E0C2B05E2894}"/>
          </ac:inkMkLst>
        </pc:inkChg>
        <pc:inkChg chg="add mod reco">
          <ac:chgData name="شادن القحطاني ID 443200677" userId="2d5f3d4d-8466-4aa1-ac8a-1cb60ed86c20" providerId="ADAL" clId="{B5307379-C689-764C-9B4A-29D44581AD2E}" dt="2023-03-30T15:59:49.799" v="1544" actId="26743"/>
          <ac:inkMkLst>
            <pc:docMk/>
            <pc:sldMk cId="0" sldId="301"/>
            <ac:inkMk id="82" creationId="{B7F8CD9C-1E5C-0FC0-ACAD-1FB98D0549E8}"/>
          </ac:inkMkLst>
        </pc:inkChg>
        <pc:inkChg chg="add del">
          <ac:chgData name="شادن القحطاني ID 443200677" userId="2d5f3d4d-8466-4aa1-ac8a-1cb60ed86c20" providerId="ADAL" clId="{B5307379-C689-764C-9B4A-29D44581AD2E}" dt="2023-03-30T01:19:49.917" v="886"/>
          <ac:inkMkLst>
            <pc:docMk/>
            <pc:sldMk cId="0" sldId="301"/>
            <ac:inkMk id="83" creationId="{E176A1AC-AC28-D271-F054-762397585D75}"/>
          </ac:inkMkLst>
        </pc:inkChg>
        <pc:inkChg chg="add del">
          <ac:chgData name="شادن القحطاني ID 443200677" userId="2d5f3d4d-8466-4aa1-ac8a-1cb60ed86c20" providerId="ADAL" clId="{B5307379-C689-764C-9B4A-29D44581AD2E}" dt="2023-03-30T01:19:49.917" v="886"/>
          <ac:inkMkLst>
            <pc:docMk/>
            <pc:sldMk cId="0" sldId="301"/>
            <ac:inkMk id="84" creationId="{841C378C-9E92-4A08-608E-90A10BC11D92}"/>
          </ac:inkMkLst>
        </pc:inkChg>
        <pc:inkChg chg="add del">
          <ac:chgData name="شادن القحطاني ID 443200677" userId="2d5f3d4d-8466-4aa1-ac8a-1cb60ed86c20" providerId="ADAL" clId="{B5307379-C689-764C-9B4A-29D44581AD2E}" dt="2023-03-30T01:19:49.917" v="886"/>
          <ac:inkMkLst>
            <pc:docMk/>
            <pc:sldMk cId="0" sldId="301"/>
            <ac:inkMk id="85" creationId="{B3ACD62D-79FC-E5A2-0071-37BEC0A69035}"/>
          </ac:inkMkLst>
        </pc:inkChg>
        <pc:inkChg chg="add del">
          <ac:chgData name="شادن القحطاني ID 443200677" userId="2d5f3d4d-8466-4aa1-ac8a-1cb60ed86c20" providerId="ADAL" clId="{B5307379-C689-764C-9B4A-29D44581AD2E}" dt="2023-03-30T01:19:49.917" v="886"/>
          <ac:inkMkLst>
            <pc:docMk/>
            <pc:sldMk cId="0" sldId="301"/>
            <ac:inkMk id="86" creationId="{588337F9-FF68-97A7-AC38-04D4EBDE85DA}"/>
          </ac:inkMkLst>
        </pc:inkChg>
        <pc:inkChg chg="add del">
          <ac:chgData name="شادن القحطاني ID 443200677" userId="2d5f3d4d-8466-4aa1-ac8a-1cb60ed86c20" providerId="ADAL" clId="{B5307379-C689-764C-9B4A-29D44581AD2E}" dt="2023-03-30T01:19:49.917" v="886"/>
          <ac:inkMkLst>
            <pc:docMk/>
            <pc:sldMk cId="0" sldId="301"/>
            <ac:inkMk id="87" creationId="{4072515C-B8E6-6C0C-036B-FC6E8E077F7F}"/>
          </ac:inkMkLst>
        </pc:inkChg>
        <pc:inkChg chg="add del">
          <ac:chgData name="شادن القحطاني ID 443200677" userId="2d5f3d4d-8466-4aa1-ac8a-1cb60ed86c20" providerId="ADAL" clId="{B5307379-C689-764C-9B4A-29D44581AD2E}" dt="2023-03-30T01:19:49.917" v="886"/>
          <ac:inkMkLst>
            <pc:docMk/>
            <pc:sldMk cId="0" sldId="301"/>
            <ac:inkMk id="88" creationId="{E8FA7E0F-67B0-E5A3-3A7F-5DE6461F0714}"/>
          </ac:inkMkLst>
        </pc:inkChg>
        <pc:inkChg chg="add del">
          <ac:chgData name="شادن القحطاني ID 443200677" userId="2d5f3d4d-8466-4aa1-ac8a-1cb60ed86c20" providerId="ADAL" clId="{B5307379-C689-764C-9B4A-29D44581AD2E}" dt="2023-03-30T01:19:49.917" v="886"/>
          <ac:inkMkLst>
            <pc:docMk/>
            <pc:sldMk cId="0" sldId="301"/>
            <ac:inkMk id="89" creationId="{5580DDFA-B7B7-88B5-9F6E-965CA9C3CD91}"/>
          </ac:inkMkLst>
        </pc:inkChg>
        <pc:inkChg chg="add del">
          <ac:chgData name="شادن القحطاني ID 443200677" userId="2d5f3d4d-8466-4aa1-ac8a-1cb60ed86c20" providerId="ADAL" clId="{B5307379-C689-764C-9B4A-29D44581AD2E}" dt="2023-03-30T01:19:49.917" v="886"/>
          <ac:inkMkLst>
            <pc:docMk/>
            <pc:sldMk cId="0" sldId="301"/>
            <ac:inkMk id="90" creationId="{EA22C57D-CF7B-4079-9089-6A2D3D091392}"/>
          </ac:inkMkLst>
        </pc:inkChg>
        <pc:inkChg chg="add mod reco">
          <ac:chgData name="شادن القحطاني ID 443200677" userId="2d5f3d4d-8466-4aa1-ac8a-1cb60ed86c20" providerId="ADAL" clId="{B5307379-C689-764C-9B4A-29D44581AD2E}" dt="2023-03-30T15:59:49.799" v="1544" actId="26743"/>
          <ac:inkMkLst>
            <pc:docMk/>
            <pc:sldMk cId="0" sldId="301"/>
            <ac:inkMk id="91" creationId="{17D41F24-817A-E637-B9EA-138FF099CD4F}"/>
          </ac:inkMkLst>
        </pc:inkChg>
      </pc:sldChg>
      <pc:sldChg chg="addSp delSp modSp modNotesTx">
        <pc:chgData name="شادن القحطاني ID 443200677" userId="2d5f3d4d-8466-4aa1-ac8a-1cb60ed86c20" providerId="ADAL" clId="{B5307379-C689-764C-9B4A-29D44581AD2E}" dt="2023-03-30T15:59:49.799" v="1544" actId="26743"/>
        <pc:sldMkLst>
          <pc:docMk/>
          <pc:sldMk cId="0" sldId="302"/>
        </pc:sldMkLst>
        <pc:spChg chg="mod">
          <ac:chgData name="شادن القحطاني ID 443200677" userId="2d5f3d4d-8466-4aa1-ac8a-1cb60ed86c20" providerId="ADAL" clId="{B5307379-C689-764C-9B4A-29D44581AD2E}" dt="2023-03-30T15:59:49.799" v="1544" actId="26743"/>
          <ac:spMkLst>
            <pc:docMk/>
            <pc:sldMk cId="0" sldId="302"/>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2"/>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2"/>
            <ac:spMk id="9"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0" sldId="302"/>
            <ac:picMk id="4" creationId="{00000000-0000-0000-0000-000000000000}"/>
          </ac:picMkLst>
        </pc:picChg>
        <pc:picChg chg="mod">
          <ac:chgData name="شادن القحطاني ID 443200677" userId="2d5f3d4d-8466-4aa1-ac8a-1cb60ed86c20" providerId="ADAL" clId="{B5307379-C689-764C-9B4A-29D44581AD2E}" dt="2023-03-30T15:59:49.799" v="1544" actId="26743"/>
          <ac:picMkLst>
            <pc:docMk/>
            <pc:sldMk cId="0" sldId="302"/>
            <ac:picMk id="5" creationId="{00000000-0000-0000-0000-000000000000}"/>
          </ac:picMkLst>
        </pc:picChg>
        <pc:inkChg chg="add del">
          <ac:chgData name="شادن القحطاني ID 443200677" userId="2d5f3d4d-8466-4aa1-ac8a-1cb60ed86c20" providerId="ADAL" clId="{B5307379-C689-764C-9B4A-29D44581AD2E}" dt="2023-03-30T01:21:50.612" v="902"/>
          <ac:inkMkLst>
            <pc:docMk/>
            <pc:sldMk cId="0" sldId="302"/>
            <ac:inkMk id="7" creationId="{61472E17-986F-A360-4C23-970161789CB2}"/>
          </ac:inkMkLst>
        </pc:inkChg>
        <pc:inkChg chg="add del">
          <ac:chgData name="شادن القحطاني ID 443200677" userId="2d5f3d4d-8466-4aa1-ac8a-1cb60ed86c20" providerId="ADAL" clId="{B5307379-C689-764C-9B4A-29D44581AD2E}" dt="2023-03-30T01:21:50.612" v="902"/>
          <ac:inkMkLst>
            <pc:docMk/>
            <pc:sldMk cId="0" sldId="302"/>
            <ac:inkMk id="8" creationId="{FCDD5BB9-05D7-6B48-B706-14522262AFB1}"/>
          </ac:inkMkLst>
        </pc:inkChg>
        <pc:inkChg chg="add del">
          <ac:chgData name="شادن القحطاني ID 443200677" userId="2d5f3d4d-8466-4aa1-ac8a-1cb60ed86c20" providerId="ADAL" clId="{B5307379-C689-764C-9B4A-29D44581AD2E}" dt="2023-03-30T01:21:50.612" v="902"/>
          <ac:inkMkLst>
            <pc:docMk/>
            <pc:sldMk cId="0" sldId="302"/>
            <ac:inkMk id="10" creationId="{115C0923-5CA9-9070-D0D0-1AC162545BFA}"/>
          </ac:inkMkLst>
        </pc:inkChg>
        <pc:inkChg chg="add del">
          <ac:chgData name="شادن القحطاني ID 443200677" userId="2d5f3d4d-8466-4aa1-ac8a-1cb60ed86c20" providerId="ADAL" clId="{B5307379-C689-764C-9B4A-29D44581AD2E}" dt="2023-03-30T01:21:50.612" v="902"/>
          <ac:inkMkLst>
            <pc:docMk/>
            <pc:sldMk cId="0" sldId="302"/>
            <ac:inkMk id="11" creationId="{16099CAD-B42A-6C79-22B0-7F3CB8A818F6}"/>
          </ac:inkMkLst>
        </pc:inkChg>
        <pc:inkChg chg="add del">
          <ac:chgData name="شادن القحطاني ID 443200677" userId="2d5f3d4d-8466-4aa1-ac8a-1cb60ed86c20" providerId="ADAL" clId="{B5307379-C689-764C-9B4A-29D44581AD2E}" dt="2023-03-30T01:21:50.612" v="902"/>
          <ac:inkMkLst>
            <pc:docMk/>
            <pc:sldMk cId="0" sldId="302"/>
            <ac:inkMk id="12" creationId="{23A8E87F-CE8B-27E2-DFA5-628D77DE1A60}"/>
          </ac:inkMkLst>
        </pc:inkChg>
        <pc:inkChg chg="add del">
          <ac:chgData name="شادن القحطاني ID 443200677" userId="2d5f3d4d-8466-4aa1-ac8a-1cb60ed86c20" providerId="ADAL" clId="{B5307379-C689-764C-9B4A-29D44581AD2E}" dt="2023-03-30T01:21:50.612" v="902"/>
          <ac:inkMkLst>
            <pc:docMk/>
            <pc:sldMk cId="0" sldId="302"/>
            <ac:inkMk id="13" creationId="{C087C520-918B-CCAB-1C2F-73D515290694}"/>
          </ac:inkMkLst>
        </pc:inkChg>
        <pc:inkChg chg="add mod reco">
          <ac:chgData name="شادن القحطاني ID 443200677" userId="2d5f3d4d-8466-4aa1-ac8a-1cb60ed86c20" providerId="ADAL" clId="{B5307379-C689-764C-9B4A-29D44581AD2E}" dt="2023-03-30T15:59:49.799" v="1544" actId="26743"/>
          <ac:inkMkLst>
            <pc:docMk/>
            <pc:sldMk cId="0" sldId="302"/>
            <ac:inkMk id="14" creationId="{1358F042-6D3F-2B97-73D4-8FE11243DAED}"/>
          </ac:inkMkLst>
        </pc:inkChg>
        <pc:inkChg chg="add del">
          <ac:chgData name="شادن القحطاني ID 443200677" userId="2d5f3d4d-8466-4aa1-ac8a-1cb60ed86c20" providerId="ADAL" clId="{B5307379-C689-764C-9B4A-29D44581AD2E}" dt="2023-03-30T01:21:52.524" v="905"/>
          <ac:inkMkLst>
            <pc:docMk/>
            <pc:sldMk cId="0" sldId="302"/>
            <ac:inkMk id="15" creationId="{C48D91D3-096E-4505-438B-CCA99A9F3DEF}"/>
          </ac:inkMkLst>
        </pc:inkChg>
        <pc:inkChg chg="add del">
          <ac:chgData name="شادن القحطاني ID 443200677" userId="2d5f3d4d-8466-4aa1-ac8a-1cb60ed86c20" providerId="ADAL" clId="{B5307379-C689-764C-9B4A-29D44581AD2E}" dt="2023-03-30T01:21:52.524" v="905"/>
          <ac:inkMkLst>
            <pc:docMk/>
            <pc:sldMk cId="0" sldId="302"/>
            <ac:inkMk id="16" creationId="{0C4B25D3-EEB4-CB91-E331-D5176A7E92CC}"/>
          </ac:inkMkLst>
        </pc:inkChg>
        <pc:inkChg chg="add mod reco">
          <ac:chgData name="شادن القحطاني ID 443200677" userId="2d5f3d4d-8466-4aa1-ac8a-1cb60ed86c20" providerId="ADAL" clId="{B5307379-C689-764C-9B4A-29D44581AD2E}" dt="2023-03-30T15:59:49.799" v="1544" actId="26743"/>
          <ac:inkMkLst>
            <pc:docMk/>
            <pc:sldMk cId="0" sldId="302"/>
            <ac:inkMk id="17" creationId="{9D34B748-0F6B-B2E4-2715-E86F7085345D}"/>
          </ac:inkMkLst>
        </pc:inkChg>
        <pc:inkChg chg="add del">
          <ac:chgData name="شادن القحطاني ID 443200677" userId="2d5f3d4d-8466-4aa1-ac8a-1cb60ed86c20" providerId="ADAL" clId="{B5307379-C689-764C-9B4A-29D44581AD2E}" dt="2023-03-30T01:22:00.198" v="916"/>
          <ac:inkMkLst>
            <pc:docMk/>
            <pc:sldMk cId="0" sldId="302"/>
            <ac:inkMk id="18" creationId="{09E6AB57-CB95-00BA-67D0-F340F25EBAAD}"/>
          </ac:inkMkLst>
        </pc:inkChg>
        <pc:inkChg chg="add del">
          <ac:chgData name="شادن القحطاني ID 443200677" userId="2d5f3d4d-8466-4aa1-ac8a-1cb60ed86c20" providerId="ADAL" clId="{B5307379-C689-764C-9B4A-29D44581AD2E}" dt="2023-03-30T01:22:00.198" v="916"/>
          <ac:inkMkLst>
            <pc:docMk/>
            <pc:sldMk cId="0" sldId="302"/>
            <ac:inkMk id="19" creationId="{3E7346FC-47A2-FBF2-6D15-2B7885A5A057}"/>
          </ac:inkMkLst>
        </pc:inkChg>
        <pc:inkChg chg="add del">
          <ac:chgData name="شادن القحطاني ID 443200677" userId="2d5f3d4d-8466-4aa1-ac8a-1cb60ed86c20" providerId="ADAL" clId="{B5307379-C689-764C-9B4A-29D44581AD2E}" dt="2023-03-30T01:22:00.198" v="916"/>
          <ac:inkMkLst>
            <pc:docMk/>
            <pc:sldMk cId="0" sldId="302"/>
            <ac:inkMk id="20" creationId="{67ED0F58-2099-8335-BC7F-004B299C4F7D}"/>
          </ac:inkMkLst>
        </pc:inkChg>
        <pc:inkChg chg="add del">
          <ac:chgData name="شادن القحطاني ID 443200677" userId="2d5f3d4d-8466-4aa1-ac8a-1cb60ed86c20" providerId="ADAL" clId="{B5307379-C689-764C-9B4A-29D44581AD2E}" dt="2023-03-30T01:22:00.198" v="916"/>
          <ac:inkMkLst>
            <pc:docMk/>
            <pc:sldMk cId="0" sldId="302"/>
            <ac:inkMk id="21" creationId="{C5DA259E-F32A-FD3E-E350-08D0A72A4E61}"/>
          </ac:inkMkLst>
        </pc:inkChg>
        <pc:inkChg chg="add del">
          <ac:chgData name="شادن القحطاني ID 443200677" userId="2d5f3d4d-8466-4aa1-ac8a-1cb60ed86c20" providerId="ADAL" clId="{B5307379-C689-764C-9B4A-29D44581AD2E}" dt="2023-03-30T01:22:00.198" v="916"/>
          <ac:inkMkLst>
            <pc:docMk/>
            <pc:sldMk cId="0" sldId="302"/>
            <ac:inkMk id="22" creationId="{D45F22C9-EC62-1EAC-2365-2BCEC73AF430}"/>
          </ac:inkMkLst>
        </pc:inkChg>
        <pc:inkChg chg="add del">
          <ac:chgData name="شادن القحطاني ID 443200677" userId="2d5f3d4d-8466-4aa1-ac8a-1cb60ed86c20" providerId="ADAL" clId="{B5307379-C689-764C-9B4A-29D44581AD2E}" dt="2023-03-30T01:22:00.198" v="916"/>
          <ac:inkMkLst>
            <pc:docMk/>
            <pc:sldMk cId="0" sldId="302"/>
            <ac:inkMk id="23" creationId="{8F1EC48C-72F9-54EC-6246-BB8B58F61B4F}"/>
          </ac:inkMkLst>
        </pc:inkChg>
        <pc:inkChg chg="add del">
          <ac:chgData name="شادن القحطاني ID 443200677" userId="2d5f3d4d-8466-4aa1-ac8a-1cb60ed86c20" providerId="ADAL" clId="{B5307379-C689-764C-9B4A-29D44581AD2E}" dt="2023-03-30T01:22:00.198" v="916"/>
          <ac:inkMkLst>
            <pc:docMk/>
            <pc:sldMk cId="0" sldId="302"/>
            <ac:inkMk id="24" creationId="{F4831B23-DF2D-DC4A-3404-1989BB9AD28A}"/>
          </ac:inkMkLst>
        </pc:inkChg>
        <pc:inkChg chg="add del">
          <ac:chgData name="شادن القحطاني ID 443200677" userId="2d5f3d4d-8466-4aa1-ac8a-1cb60ed86c20" providerId="ADAL" clId="{B5307379-C689-764C-9B4A-29D44581AD2E}" dt="2023-03-30T01:22:00.198" v="916"/>
          <ac:inkMkLst>
            <pc:docMk/>
            <pc:sldMk cId="0" sldId="302"/>
            <ac:inkMk id="25" creationId="{54B89281-C37C-A64B-6A68-E2988C0E5F47}"/>
          </ac:inkMkLst>
        </pc:inkChg>
        <pc:inkChg chg="add del">
          <ac:chgData name="شادن القحطاني ID 443200677" userId="2d5f3d4d-8466-4aa1-ac8a-1cb60ed86c20" providerId="ADAL" clId="{B5307379-C689-764C-9B4A-29D44581AD2E}" dt="2023-03-30T01:22:00.198" v="916"/>
          <ac:inkMkLst>
            <pc:docMk/>
            <pc:sldMk cId="0" sldId="302"/>
            <ac:inkMk id="26" creationId="{441BA877-06DB-1608-C80F-489695AD2851}"/>
          </ac:inkMkLst>
        </pc:inkChg>
        <pc:inkChg chg="add del">
          <ac:chgData name="شادن القحطاني ID 443200677" userId="2d5f3d4d-8466-4aa1-ac8a-1cb60ed86c20" providerId="ADAL" clId="{B5307379-C689-764C-9B4A-29D44581AD2E}" dt="2023-03-30T01:22:00.198" v="916"/>
          <ac:inkMkLst>
            <pc:docMk/>
            <pc:sldMk cId="0" sldId="302"/>
            <ac:inkMk id="27" creationId="{485EBC38-54F5-3C57-656F-28AE72D2C42C}"/>
          </ac:inkMkLst>
        </pc:inkChg>
        <pc:inkChg chg="add mod reco">
          <ac:chgData name="شادن القحطاني ID 443200677" userId="2d5f3d4d-8466-4aa1-ac8a-1cb60ed86c20" providerId="ADAL" clId="{B5307379-C689-764C-9B4A-29D44581AD2E}" dt="2023-03-30T15:59:49.799" v="1544" actId="26743"/>
          <ac:inkMkLst>
            <pc:docMk/>
            <pc:sldMk cId="0" sldId="302"/>
            <ac:inkMk id="28" creationId="{5A391EE4-DDFD-AA56-9485-31A6641B10B2}"/>
          </ac:inkMkLst>
        </pc:inkChg>
        <pc:inkChg chg="add del">
          <ac:chgData name="شادن القحطاني ID 443200677" userId="2d5f3d4d-8466-4aa1-ac8a-1cb60ed86c20" providerId="ADAL" clId="{B5307379-C689-764C-9B4A-29D44581AD2E}" dt="2023-03-30T01:22:05.873" v="926"/>
          <ac:inkMkLst>
            <pc:docMk/>
            <pc:sldMk cId="0" sldId="302"/>
            <ac:inkMk id="29" creationId="{B4E90419-D1D7-1475-0F4C-2D05285BCB80}"/>
          </ac:inkMkLst>
        </pc:inkChg>
        <pc:inkChg chg="add del">
          <ac:chgData name="شادن القحطاني ID 443200677" userId="2d5f3d4d-8466-4aa1-ac8a-1cb60ed86c20" providerId="ADAL" clId="{B5307379-C689-764C-9B4A-29D44581AD2E}" dt="2023-03-30T01:22:05.873" v="926"/>
          <ac:inkMkLst>
            <pc:docMk/>
            <pc:sldMk cId="0" sldId="302"/>
            <ac:inkMk id="30" creationId="{F1A09F75-A40B-6FBF-8D9B-3F3E8FFECC50}"/>
          </ac:inkMkLst>
        </pc:inkChg>
        <pc:inkChg chg="add del">
          <ac:chgData name="شادن القحطاني ID 443200677" userId="2d5f3d4d-8466-4aa1-ac8a-1cb60ed86c20" providerId="ADAL" clId="{B5307379-C689-764C-9B4A-29D44581AD2E}" dt="2023-03-30T01:22:05.873" v="926"/>
          <ac:inkMkLst>
            <pc:docMk/>
            <pc:sldMk cId="0" sldId="302"/>
            <ac:inkMk id="31" creationId="{408467B6-15E9-796C-4A73-010F50E35A38}"/>
          </ac:inkMkLst>
        </pc:inkChg>
        <pc:inkChg chg="add del">
          <ac:chgData name="شادن القحطاني ID 443200677" userId="2d5f3d4d-8466-4aa1-ac8a-1cb60ed86c20" providerId="ADAL" clId="{B5307379-C689-764C-9B4A-29D44581AD2E}" dt="2023-03-30T01:22:05.873" v="926"/>
          <ac:inkMkLst>
            <pc:docMk/>
            <pc:sldMk cId="0" sldId="302"/>
            <ac:inkMk id="32" creationId="{E96931D0-8BF3-59B9-E535-8FE865B21298}"/>
          </ac:inkMkLst>
        </pc:inkChg>
        <pc:inkChg chg="add del">
          <ac:chgData name="شادن القحطاني ID 443200677" userId="2d5f3d4d-8466-4aa1-ac8a-1cb60ed86c20" providerId="ADAL" clId="{B5307379-C689-764C-9B4A-29D44581AD2E}" dt="2023-03-30T01:22:05.873" v="926"/>
          <ac:inkMkLst>
            <pc:docMk/>
            <pc:sldMk cId="0" sldId="302"/>
            <ac:inkMk id="33" creationId="{40EFC336-A3CF-7EA3-72A7-28A737877F76}"/>
          </ac:inkMkLst>
        </pc:inkChg>
        <pc:inkChg chg="add del">
          <ac:chgData name="شادن القحطاني ID 443200677" userId="2d5f3d4d-8466-4aa1-ac8a-1cb60ed86c20" providerId="ADAL" clId="{B5307379-C689-764C-9B4A-29D44581AD2E}" dt="2023-03-30T01:22:05.873" v="926"/>
          <ac:inkMkLst>
            <pc:docMk/>
            <pc:sldMk cId="0" sldId="302"/>
            <ac:inkMk id="34" creationId="{598F7603-B561-12AC-9A87-98BF0DEE93A6}"/>
          </ac:inkMkLst>
        </pc:inkChg>
        <pc:inkChg chg="add del">
          <ac:chgData name="شادن القحطاني ID 443200677" userId="2d5f3d4d-8466-4aa1-ac8a-1cb60ed86c20" providerId="ADAL" clId="{B5307379-C689-764C-9B4A-29D44581AD2E}" dt="2023-03-30T01:22:05.873" v="926"/>
          <ac:inkMkLst>
            <pc:docMk/>
            <pc:sldMk cId="0" sldId="302"/>
            <ac:inkMk id="35" creationId="{712F2F39-F811-0A1B-8F48-3C48EDCFEAFD}"/>
          </ac:inkMkLst>
        </pc:inkChg>
        <pc:inkChg chg="add del">
          <ac:chgData name="شادن القحطاني ID 443200677" userId="2d5f3d4d-8466-4aa1-ac8a-1cb60ed86c20" providerId="ADAL" clId="{B5307379-C689-764C-9B4A-29D44581AD2E}" dt="2023-03-30T01:22:05.873" v="926"/>
          <ac:inkMkLst>
            <pc:docMk/>
            <pc:sldMk cId="0" sldId="302"/>
            <ac:inkMk id="36" creationId="{EC4D9A78-222A-2566-FB6B-A3CE325D57E6}"/>
          </ac:inkMkLst>
        </pc:inkChg>
        <pc:inkChg chg="add del">
          <ac:chgData name="شادن القحطاني ID 443200677" userId="2d5f3d4d-8466-4aa1-ac8a-1cb60ed86c20" providerId="ADAL" clId="{B5307379-C689-764C-9B4A-29D44581AD2E}" dt="2023-03-30T01:22:05.873" v="926"/>
          <ac:inkMkLst>
            <pc:docMk/>
            <pc:sldMk cId="0" sldId="302"/>
            <ac:inkMk id="37" creationId="{AF7E1B3B-677E-0EDB-F8AC-06C378C81ED6}"/>
          </ac:inkMkLst>
        </pc:inkChg>
        <pc:inkChg chg="add mod reco">
          <ac:chgData name="شادن القحطاني ID 443200677" userId="2d5f3d4d-8466-4aa1-ac8a-1cb60ed86c20" providerId="ADAL" clId="{B5307379-C689-764C-9B4A-29D44581AD2E}" dt="2023-03-30T15:59:49.799" v="1544" actId="26743"/>
          <ac:inkMkLst>
            <pc:docMk/>
            <pc:sldMk cId="0" sldId="302"/>
            <ac:inkMk id="38" creationId="{0555B6FA-E1EE-EE46-E69C-084F8FD13251}"/>
          </ac:inkMkLst>
        </pc:inkChg>
        <pc:inkChg chg="add del">
          <ac:chgData name="شادن القحطاني ID 443200677" userId="2d5f3d4d-8466-4aa1-ac8a-1cb60ed86c20" providerId="ADAL" clId="{B5307379-C689-764C-9B4A-29D44581AD2E}" dt="2023-03-30T01:22:09.270" v="932"/>
          <ac:inkMkLst>
            <pc:docMk/>
            <pc:sldMk cId="0" sldId="302"/>
            <ac:inkMk id="39" creationId="{4F38825E-1A26-AB59-D4FE-3E8902B8EB42}"/>
          </ac:inkMkLst>
        </pc:inkChg>
        <pc:inkChg chg="add del">
          <ac:chgData name="شادن القحطاني ID 443200677" userId="2d5f3d4d-8466-4aa1-ac8a-1cb60ed86c20" providerId="ADAL" clId="{B5307379-C689-764C-9B4A-29D44581AD2E}" dt="2023-03-30T01:22:09.270" v="932"/>
          <ac:inkMkLst>
            <pc:docMk/>
            <pc:sldMk cId="0" sldId="302"/>
            <ac:inkMk id="40" creationId="{F4619C61-515B-58C1-C6A0-AB23EF437A9D}"/>
          </ac:inkMkLst>
        </pc:inkChg>
        <pc:inkChg chg="add del">
          <ac:chgData name="شادن القحطاني ID 443200677" userId="2d5f3d4d-8466-4aa1-ac8a-1cb60ed86c20" providerId="ADAL" clId="{B5307379-C689-764C-9B4A-29D44581AD2E}" dt="2023-03-30T01:22:09.270" v="932"/>
          <ac:inkMkLst>
            <pc:docMk/>
            <pc:sldMk cId="0" sldId="302"/>
            <ac:inkMk id="41" creationId="{BAFA74FB-B6B1-BAC8-B0A4-A2E4AC3DBA76}"/>
          </ac:inkMkLst>
        </pc:inkChg>
        <pc:inkChg chg="add del">
          <ac:chgData name="شادن القحطاني ID 443200677" userId="2d5f3d4d-8466-4aa1-ac8a-1cb60ed86c20" providerId="ADAL" clId="{B5307379-C689-764C-9B4A-29D44581AD2E}" dt="2023-03-30T01:22:09.270" v="932"/>
          <ac:inkMkLst>
            <pc:docMk/>
            <pc:sldMk cId="0" sldId="302"/>
            <ac:inkMk id="42" creationId="{F6177692-7FAD-0351-3FA6-9BB0BE755C4C}"/>
          </ac:inkMkLst>
        </pc:inkChg>
        <pc:inkChg chg="add del">
          <ac:chgData name="شادن القحطاني ID 443200677" userId="2d5f3d4d-8466-4aa1-ac8a-1cb60ed86c20" providerId="ADAL" clId="{B5307379-C689-764C-9B4A-29D44581AD2E}" dt="2023-03-30T01:22:09.270" v="932"/>
          <ac:inkMkLst>
            <pc:docMk/>
            <pc:sldMk cId="0" sldId="302"/>
            <ac:inkMk id="43" creationId="{D8F87307-A6E0-1A29-DF6A-2E05AB700F7A}"/>
          </ac:inkMkLst>
        </pc:inkChg>
        <pc:inkChg chg="add mod reco">
          <ac:chgData name="شادن القحطاني ID 443200677" userId="2d5f3d4d-8466-4aa1-ac8a-1cb60ed86c20" providerId="ADAL" clId="{B5307379-C689-764C-9B4A-29D44581AD2E}" dt="2023-03-30T15:59:49.799" v="1544" actId="26743"/>
          <ac:inkMkLst>
            <pc:docMk/>
            <pc:sldMk cId="0" sldId="302"/>
            <ac:inkMk id="44" creationId="{5BAA5397-23EC-5481-AA33-7F00A7298392}"/>
          </ac:inkMkLst>
        </pc:inkChg>
        <pc:inkChg chg="add del">
          <ac:chgData name="شادن القحطاني ID 443200677" userId="2d5f3d4d-8466-4aa1-ac8a-1cb60ed86c20" providerId="ADAL" clId="{B5307379-C689-764C-9B4A-29D44581AD2E}" dt="2023-03-30T01:22:13.042" v="936"/>
          <ac:inkMkLst>
            <pc:docMk/>
            <pc:sldMk cId="0" sldId="302"/>
            <ac:inkMk id="45" creationId="{44B2FE07-C307-52F5-2C49-2BF6EF24B1E8}"/>
          </ac:inkMkLst>
        </pc:inkChg>
        <pc:inkChg chg="add del">
          <ac:chgData name="شادن القحطاني ID 443200677" userId="2d5f3d4d-8466-4aa1-ac8a-1cb60ed86c20" providerId="ADAL" clId="{B5307379-C689-764C-9B4A-29D44581AD2E}" dt="2023-03-30T01:22:13.042" v="936"/>
          <ac:inkMkLst>
            <pc:docMk/>
            <pc:sldMk cId="0" sldId="302"/>
            <ac:inkMk id="46" creationId="{19029BD1-67F3-FD95-9C83-E11B2F6B0445}"/>
          </ac:inkMkLst>
        </pc:inkChg>
        <pc:inkChg chg="add del">
          <ac:chgData name="شادن القحطاني ID 443200677" userId="2d5f3d4d-8466-4aa1-ac8a-1cb60ed86c20" providerId="ADAL" clId="{B5307379-C689-764C-9B4A-29D44581AD2E}" dt="2023-03-30T01:22:13.042" v="936"/>
          <ac:inkMkLst>
            <pc:docMk/>
            <pc:sldMk cId="0" sldId="302"/>
            <ac:inkMk id="47" creationId="{B50BAEE0-9A31-E496-BD8F-70BAE1100E7F}"/>
          </ac:inkMkLst>
        </pc:inkChg>
        <pc:inkChg chg="add mod reco">
          <ac:chgData name="شادن القحطاني ID 443200677" userId="2d5f3d4d-8466-4aa1-ac8a-1cb60ed86c20" providerId="ADAL" clId="{B5307379-C689-764C-9B4A-29D44581AD2E}" dt="2023-03-30T15:59:49.799" v="1544" actId="26743"/>
          <ac:inkMkLst>
            <pc:docMk/>
            <pc:sldMk cId="0" sldId="302"/>
            <ac:inkMk id="48" creationId="{0BAE3A3B-1076-90FC-2D44-C5C5A850CB6B}"/>
          </ac:inkMkLst>
        </pc:inkChg>
        <pc:inkChg chg="add del">
          <ac:chgData name="شادن القحطاني ID 443200677" userId="2d5f3d4d-8466-4aa1-ac8a-1cb60ed86c20" providerId="ADAL" clId="{B5307379-C689-764C-9B4A-29D44581AD2E}" dt="2023-03-30T01:22:15.723" v="942"/>
          <ac:inkMkLst>
            <pc:docMk/>
            <pc:sldMk cId="0" sldId="302"/>
            <ac:inkMk id="49" creationId="{E561C3BB-7EB4-FA67-C4AA-3967E0752B66}"/>
          </ac:inkMkLst>
        </pc:inkChg>
        <pc:inkChg chg="add del">
          <ac:chgData name="شادن القحطاني ID 443200677" userId="2d5f3d4d-8466-4aa1-ac8a-1cb60ed86c20" providerId="ADAL" clId="{B5307379-C689-764C-9B4A-29D44581AD2E}" dt="2023-03-30T01:22:15.723" v="942"/>
          <ac:inkMkLst>
            <pc:docMk/>
            <pc:sldMk cId="0" sldId="302"/>
            <ac:inkMk id="50" creationId="{E0773399-4A7B-74C8-57E4-9B756167835A}"/>
          </ac:inkMkLst>
        </pc:inkChg>
        <pc:inkChg chg="add del">
          <ac:chgData name="شادن القحطاني ID 443200677" userId="2d5f3d4d-8466-4aa1-ac8a-1cb60ed86c20" providerId="ADAL" clId="{B5307379-C689-764C-9B4A-29D44581AD2E}" dt="2023-03-30T01:22:15.723" v="942"/>
          <ac:inkMkLst>
            <pc:docMk/>
            <pc:sldMk cId="0" sldId="302"/>
            <ac:inkMk id="51" creationId="{144029DA-448B-85A6-1FB8-51AC0EAC13ED}"/>
          </ac:inkMkLst>
        </pc:inkChg>
        <pc:inkChg chg="add del">
          <ac:chgData name="شادن القحطاني ID 443200677" userId="2d5f3d4d-8466-4aa1-ac8a-1cb60ed86c20" providerId="ADAL" clId="{B5307379-C689-764C-9B4A-29D44581AD2E}" dt="2023-03-30T01:22:15.723" v="942"/>
          <ac:inkMkLst>
            <pc:docMk/>
            <pc:sldMk cId="0" sldId="302"/>
            <ac:inkMk id="52" creationId="{9280860E-5BB7-42B9-07F3-A42AFF9E77E9}"/>
          </ac:inkMkLst>
        </pc:inkChg>
        <pc:inkChg chg="add del">
          <ac:chgData name="شادن القحطاني ID 443200677" userId="2d5f3d4d-8466-4aa1-ac8a-1cb60ed86c20" providerId="ADAL" clId="{B5307379-C689-764C-9B4A-29D44581AD2E}" dt="2023-03-30T01:22:15.723" v="942"/>
          <ac:inkMkLst>
            <pc:docMk/>
            <pc:sldMk cId="0" sldId="302"/>
            <ac:inkMk id="53" creationId="{BC9A19CD-F24C-7785-C4D0-F174FE0FCB5F}"/>
          </ac:inkMkLst>
        </pc:inkChg>
        <pc:inkChg chg="add mod reco">
          <ac:chgData name="شادن القحطاني ID 443200677" userId="2d5f3d4d-8466-4aa1-ac8a-1cb60ed86c20" providerId="ADAL" clId="{B5307379-C689-764C-9B4A-29D44581AD2E}" dt="2023-03-30T15:59:49.799" v="1544" actId="26743"/>
          <ac:inkMkLst>
            <pc:docMk/>
            <pc:sldMk cId="0" sldId="302"/>
            <ac:inkMk id="54" creationId="{26FAA3BD-ABF2-9043-5DCC-789248980716}"/>
          </ac:inkMkLst>
        </pc:inkChg>
      </pc:sldChg>
      <pc:sldChg chg="addSp delSp modSp ord">
        <pc:chgData name="شادن القحطاني ID 443200677" userId="2d5f3d4d-8466-4aa1-ac8a-1cb60ed86c20" providerId="ADAL" clId="{B5307379-C689-764C-9B4A-29D44581AD2E}" dt="2023-03-30T17:11:41.722" v="2097"/>
        <pc:sldMkLst>
          <pc:docMk/>
          <pc:sldMk cId="0" sldId="303"/>
        </pc:sldMkLst>
        <pc:spChg chg="mod">
          <ac:chgData name="شادن القحطاني ID 443200677" userId="2d5f3d4d-8466-4aa1-ac8a-1cb60ed86c20" providerId="ADAL" clId="{B5307379-C689-764C-9B4A-29D44581AD2E}" dt="2023-03-30T15:59:49.799" v="1544" actId="26743"/>
          <ac:spMkLst>
            <pc:docMk/>
            <pc:sldMk cId="0" sldId="303"/>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3"/>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3"/>
            <ac:spMk id="16" creationId="{00000000-0000-0000-0000-000000000000}"/>
          </ac:spMkLst>
        </pc:spChg>
        <pc:inkChg chg="add del">
          <ac:chgData name="شادن القحطاني ID 443200677" userId="2d5f3d4d-8466-4aa1-ac8a-1cb60ed86c20" providerId="ADAL" clId="{B5307379-C689-764C-9B4A-29D44581AD2E}" dt="2023-03-30T16:14:41.892" v="1714"/>
          <ac:inkMkLst>
            <pc:docMk/>
            <pc:sldMk cId="0" sldId="303"/>
            <ac:inkMk id="3" creationId="{17DCF25F-FE85-2C0E-948B-9EA8C6990FD4}"/>
          </ac:inkMkLst>
        </pc:inkChg>
        <pc:inkChg chg="add del">
          <ac:chgData name="شادن القحطاني ID 443200677" userId="2d5f3d4d-8466-4aa1-ac8a-1cb60ed86c20" providerId="ADAL" clId="{B5307379-C689-764C-9B4A-29D44581AD2E}" dt="2023-03-30T16:24:32.616" v="1962"/>
          <ac:inkMkLst>
            <pc:docMk/>
            <pc:sldMk cId="0" sldId="303"/>
            <ac:inkMk id="4" creationId="{DD2CA6FF-6ED8-D4E1-6EB4-1761F6A1DE96}"/>
          </ac:inkMkLst>
        </pc:inkChg>
        <pc:inkChg chg="add del">
          <ac:chgData name="شادن القحطاني ID 443200677" userId="2d5f3d4d-8466-4aa1-ac8a-1cb60ed86c20" providerId="ADAL" clId="{B5307379-C689-764C-9B4A-29D44581AD2E}" dt="2023-03-30T16:15:03.662" v="1726"/>
          <ac:inkMkLst>
            <pc:docMk/>
            <pc:sldMk cId="0" sldId="303"/>
            <ac:inkMk id="5" creationId="{0E45B37B-A781-4AA0-6246-EADAB2885036}"/>
          </ac:inkMkLst>
        </pc:inkChg>
        <pc:inkChg chg="add del">
          <ac:chgData name="شادن القحطاني ID 443200677" userId="2d5f3d4d-8466-4aa1-ac8a-1cb60ed86c20" providerId="ADAL" clId="{B5307379-C689-764C-9B4A-29D44581AD2E}" dt="2023-03-30T16:15:03.662" v="1726"/>
          <ac:inkMkLst>
            <pc:docMk/>
            <pc:sldMk cId="0" sldId="303"/>
            <ac:inkMk id="7" creationId="{8C5893AD-EE59-024F-F80A-301FC53DACFA}"/>
          </ac:inkMkLst>
        </pc:inkChg>
        <pc:inkChg chg="add del">
          <ac:chgData name="شادن القحطاني ID 443200677" userId="2d5f3d4d-8466-4aa1-ac8a-1cb60ed86c20" providerId="ADAL" clId="{B5307379-C689-764C-9B4A-29D44581AD2E}" dt="2023-03-30T16:15:03.662" v="1726"/>
          <ac:inkMkLst>
            <pc:docMk/>
            <pc:sldMk cId="0" sldId="303"/>
            <ac:inkMk id="8" creationId="{3C593283-053B-75FE-7BFB-B20259F2F09F}"/>
          </ac:inkMkLst>
        </pc:inkChg>
        <pc:inkChg chg="add del">
          <ac:chgData name="شادن القحطاني ID 443200677" userId="2d5f3d4d-8466-4aa1-ac8a-1cb60ed86c20" providerId="ADAL" clId="{B5307379-C689-764C-9B4A-29D44581AD2E}" dt="2023-03-30T16:15:03.662" v="1726"/>
          <ac:inkMkLst>
            <pc:docMk/>
            <pc:sldMk cId="0" sldId="303"/>
            <ac:inkMk id="10" creationId="{44E063DE-9850-E7DD-CB1A-D5C2469B54F3}"/>
          </ac:inkMkLst>
        </pc:inkChg>
        <pc:inkChg chg="add del">
          <ac:chgData name="شادن القحطاني ID 443200677" userId="2d5f3d4d-8466-4aa1-ac8a-1cb60ed86c20" providerId="ADAL" clId="{B5307379-C689-764C-9B4A-29D44581AD2E}" dt="2023-03-30T16:15:03.662" v="1726"/>
          <ac:inkMkLst>
            <pc:docMk/>
            <pc:sldMk cId="0" sldId="303"/>
            <ac:inkMk id="11" creationId="{47D13FD5-7CEB-067C-1859-F6541D5264E6}"/>
          </ac:inkMkLst>
        </pc:inkChg>
        <pc:inkChg chg="add del">
          <ac:chgData name="شادن القحطاني ID 443200677" userId="2d5f3d4d-8466-4aa1-ac8a-1cb60ed86c20" providerId="ADAL" clId="{B5307379-C689-764C-9B4A-29D44581AD2E}" dt="2023-03-30T16:15:03.662" v="1726"/>
          <ac:inkMkLst>
            <pc:docMk/>
            <pc:sldMk cId="0" sldId="303"/>
            <ac:inkMk id="12" creationId="{D538E40D-8B58-EC34-58CE-24610C44DA82}"/>
          </ac:inkMkLst>
        </pc:inkChg>
        <pc:inkChg chg="add del">
          <ac:chgData name="شادن القحطاني ID 443200677" userId="2d5f3d4d-8466-4aa1-ac8a-1cb60ed86c20" providerId="ADAL" clId="{B5307379-C689-764C-9B4A-29D44581AD2E}" dt="2023-03-30T16:15:03.662" v="1726"/>
          <ac:inkMkLst>
            <pc:docMk/>
            <pc:sldMk cId="0" sldId="303"/>
            <ac:inkMk id="13" creationId="{B0A78C5B-EBE9-5133-7251-49122F5F8B6D}"/>
          </ac:inkMkLst>
        </pc:inkChg>
        <pc:inkChg chg="add del">
          <ac:chgData name="شادن القحطاني ID 443200677" userId="2d5f3d4d-8466-4aa1-ac8a-1cb60ed86c20" providerId="ADAL" clId="{B5307379-C689-764C-9B4A-29D44581AD2E}" dt="2023-03-30T16:15:03.662" v="1726"/>
          <ac:inkMkLst>
            <pc:docMk/>
            <pc:sldMk cId="0" sldId="303"/>
            <ac:inkMk id="14" creationId="{615FDBF4-368E-7E70-C1F4-C7490CCE8A04}"/>
          </ac:inkMkLst>
        </pc:inkChg>
        <pc:inkChg chg="add del">
          <ac:chgData name="شادن القحطاني ID 443200677" userId="2d5f3d4d-8466-4aa1-ac8a-1cb60ed86c20" providerId="ADAL" clId="{B5307379-C689-764C-9B4A-29D44581AD2E}" dt="2023-03-30T16:15:03.662" v="1726"/>
          <ac:inkMkLst>
            <pc:docMk/>
            <pc:sldMk cId="0" sldId="303"/>
            <ac:inkMk id="15" creationId="{664ABE6A-876D-8976-E7FD-384B6FF34946}"/>
          </ac:inkMkLst>
        </pc:inkChg>
        <pc:inkChg chg="add del">
          <ac:chgData name="شادن القحطاني ID 443200677" userId="2d5f3d4d-8466-4aa1-ac8a-1cb60ed86c20" providerId="ADAL" clId="{B5307379-C689-764C-9B4A-29D44581AD2E}" dt="2023-03-30T16:15:03.662" v="1726"/>
          <ac:inkMkLst>
            <pc:docMk/>
            <pc:sldMk cId="0" sldId="303"/>
            <ac:inkMk id="17" creationId="{B1632F6E-7BC4-B2EE-53CD-716B403CB1C6}"/>
          </ac:inkMkLst>
        </pc:inkChg>
        <pc:inkChg chg="add del reco">
          <ac:chgData name="شادن القحطاني ID 443200677" userId="2d5f3d4d-8466-4aa1-ac8a-1cb60ed86c20" providerId="ADAL" clId="{B5307379-C689-764C-9B4A-29D44581AD2E}" dt="2023-03-30T16:24:11.775" v="1947"/>
          <ac:inkMkLst>
            <pc:docMk/>
            <pc:sldMk cId="0" sldId="303"/>
            <ac:inkMk id="18" creationId="{092A207B-E14C-F55E-2806-5933B42573FD}"/>
          </ac:inkMkLst>
        </pc:inkChg>
        <pc:inkChg chg="add del">
          <ac:chgData name="شادن القحطاني ID 443200677" userId="2d5f3d4d-8466-4aa1-ac8a-1cb60ed86c20" providerId="ADAL" clId="{B5307379-C689-764C-9B4A-29D44581AD2E}" dt="2023-03-30T16:15:23.738" v="1741"/>
          <ac:inkMkLst>
            <pc:docMk/>
            <pc:sldMk cId="0" sldId="303"/>
            <ac:inkMk id="19" creationId="{A5A3AE81-56EC-3DBB-8666-3495C0C5524F}"/>
          </ac:inkMkLst>
        </pc:inkChg>
        <pc:inkChg chg="add del">
          <ac:chgData name="شادن القحطاني ID 443200677" userId="2d5f3d4d-8466-4aa1-ac8a-1cb60ed86c20" providerId="ADAL" clId="{B5307379-C689-764C-9B4A-29D44581AD2E}" dt="2023-03-30T16:15:23.738" v="1741"/>
          <ac:inkMkLst>
            <pc:docMk/>
            <pc:sldMk cId="0" sldId="303"/>
            <ac:inkMk id="20" creationId="{BFDC2117-D399-C951-B64E-35DAB7C819A9}"/>
          </ac:inkMkLst>
        </pc:inkChg>
        <pc:inkChg chg="add del">
          <ac:chgData name="شادن القحطاني ID 443200677" userId="2d5f3d4d-8466-4aa1-ac8a-1cb60ed86c20" providerId="ADAL" clId="{B5307379-C689-764C-9B4A-29D44581AD2E}" dt="2023-03-30T16:15:23.738" v="1741"/>
          <ac:inkMkLst>
            <pc:docMk/>
            <pc:sldMk cId="0" sldId="303"/>
            <ac:inkMk id="21" creationId="{B13DC14C-1331-3FE1-0A9E-2DC861962051}"/>
          </ac:inkMkLst>
        </pc:inkChg>
        <pc:inkChg chg="add del">
          <ac:chgData name="شادن القحطاني ID 443200677" userId="2d5f3d4d-8466-4aa1-ac8a-1cb60ed86c20" providerId="ADAL" clId="{B5307379-C689-764C-9B4A-29D44581AD2E}" dt="2023-03-30T16:15:23.738" v="1741"/>
          <ac:inkMkLst>
            <pc:docMk/>
            <pc:sldMk cId="0" sldId="303"/>
            <ac:inkMk id="22" creationId="{EBA83A87-A6D7-9643-3D35-75B1AF6330F7}"/>
          </ac:inkMkLst>
        </pc:inkChg>
        <pc:inkChg chg="add del">
          <ac:chgData name="شادن القحطاني ID 443200677" userId="2d5f3d4d-8466-4aa1-ac8a-1cb60ed86c20" providerId="ADAL" clId="{B5307379-C689-764C-9B4A-29D44581AD2E}" dt="2023-03-30T16:15:23.738" v="1741"/>
          <ac:inkMkLst>
            <pc:docMk/>
            <pc:sldMk cId="0" sldId="303"/>
            <ac:inkMk id="23" creationId="{D9164F05-BD7D-86B4-91B0-F8A8FC659213}"/>
          </ac:inkMkLst>
        </pc:inkChg>
        <pc:inkChg chg="add del">
          <ac:chgData name="شادن القحطاني ID 443200677" userId="2d5f3d4d-8466-4aa1-ac8a-1cb60ed86c20" providerId="ADAL" clId="{B5307379-C689-764C-9B4A-29D44581AD2E}" dt="2023-03-30T16:15:23.738" v="1741"/>
          <ac:inkMkLst>
            <pc:docMk/>
            <pc:sldMk cId="0" sldId="303"/>
            <ac:inkMk id="24" creationId="{30EE4AEB-C307-CCD8-1E17-164174BEB3D0}"/>
          </ac:inkMkLst>
        </pc:inkChg>
        <pc:inkChg chg="add del">
          <ac:chgData name="شادن القحطاني ID 443200677" userId="2d5f3d4d-8466-4aa1-ac8a-1cb60ed86c20" providerId="ADAL" clId="{B5307379-C689-764C-9B4A-29D44581AD2E}" dt="2023-03-30T16:15:23.738" v="1741"/>
          <ac:inkMkLst>
            <pc:docMk/>
            <pc:sldMk cId="0" sldId="303"/>
            <ac:inkMk id="25" creationId="{FE7527E4-188C-41C9-B485-31125C42BBA9}"/>
          </ac:inkMkLst>
        </pc:inkChg>
        <pc:inkChg chg="add del">
          <ac:chgData name="شادن القحطاني ID 443200677" userId="2d5f3d4d-8466-4aa1-ac8a-1cb60ed86c20" providerId="ADAL" clId="{B5307379-C689-764C-9B4A-29D44581AD2E}" dt="2023-03-30T16:15:23.738" v="1741"/>
          <ac:inkMkLst>
            <pc:docMk/>
            <pc:sldMk cId="0" sldId="303"/>
            <ac:inkMk id="26" creationId="{83A6BE75-53D9-8230-9BB0-955E7013BCB0}"/>
          </ac:inkMkLst>
        </pc:inkChg>
        <pc:inkChg chg="add del">
          <ac:chgData name="شادن القحطاني ID 443200677" userId="2d5f3d4d-8466-4aa1-ac8a-1cb60ed86c20" providerId="ADAL" clId="{B5307379-C689-764C-9B4A-29D44581AD2E}" dt="2023-03-30T16:15:23.738" v="1741"/>
          <ac:inkMkLst>
            <pc:docMk/>
            <pc:sldMk cId="0" sldId="303"/>
            <ac:inkMk id="27" creationId="{9DA95010-CFFC-5A93-FD1C-E732FAFA5C79}"/>
          </ac:inkMkLst>
        </pc:inkChg>
        <pc:inkChg chg="add del">
          <ac:chgData name="شادن القحطاني ID 443200677" userId="2d5f3d4d-8466-4aa1-ac8a-1cb60ed86c20" providerId="ADAL" clId="{B5307379-C689-764C-9B4A-29D44581AD2E}" dt="2023-03-30T16:15:23.738" v="1741"/>
          <ac:inkMkLst>
            <pc:docMk/>
            <pc:sldMk cId="0" sldId="303"/>
            <ac:inkMk id="28" creationId="{2F331EAB-6B74-D2E2-4D60-EA19ADB8D9D7}"/>
          </ac:inkMkLst>
        </pc:inkChg>
        <pc:inkChg chg="add del">
          <ac:chgData name="شادن القحطاني ID 443200677" userId="2d5f3d4d-8466-4aa1-ac8a-1cb60ed86c20" providerId="ADAL" clId="{B5307379-C689-764C-9B4A-29D44581AD2E}" dt="2023-03-30T16:15:23.738" v="1741"/>
          <ac:inkMkLst>
            <pc:docMk/>
            <pc:sldMk cId="0" sldId="303"/>
            <ac:inkMk id="29" creationId="{A34A7970-2F4F-8CF9-7AF3-E333C4FD6A20}"/>
          </ac:inkMkLst>
        </pc:inkChg>
        <pc:inkChg chg="add del">
          <ac:chgData name="شادن القحطاني ID 443200677" userId="2d5f3d4d-8466-4aa1-ac8a-1cb60ed86c20" providerId="ADAL" clId="{B5307379-C689-764C-9B4A-29D44581AD2E}" dt="2023-03-30T16:15:23.738" v="1741"/>
          <ac:inkMkLst>
            <pc:docMk/>
            <pc:sldMk cId="0" sldId="303"/>
            <ac:inkMk id="30" creationId="{3C7FF9BE-25CC-D683-5B83-600CD5088F02}"/>
          </ac:inkMkLst>
        </pc:inkChg>
        <pc:inkChg chg="add del">
          <ac:chgData name="شادن القحطاني ID 443200677" userId="2d5f3d4d-8466-4aa1-ac8a-1cb60ed86c20" providerId="ADAL" clId="{B5307379-C689-764C-9B4A-29D44581AD2E}" dt="2023-03-30T16:15:23.738" v="1741"/>
          <ac:inkMkLst>
            <pc:docMk/>
            <pc:sldMk cId="0" sldId="303"/>
            <ac:inkMk id="31" creationId="{DAE530BD-EF03-588B-F25E-C10439E852FD}"/>
          </ac:inkMkLst>
        </pc:inkChg>
        <pc:inkChg chg="add del">
          <ac:chgData name="شادن القحطاني ID 443200677" userId="2d5f3d4d-8466-4aa1-ac8a-1cb60ed86c20" providerId="ADAL" clId="{B5307379-C689-764C-9B4A-29D44581AD2E}" dt="2023-03-30T16:15:23.738" v="1741"/>
          <ac:inkMkLst>
            <pc:docMk/>
            <pc:sldMk cId="0" sldId="303"/>
            <ac:inkMk id="32" creationId="{A3C48E96-B72E-1ABA-C17C-60DFE9A84CF3}"/>
          </ac:inkMkLst>
        </pc:inkChg>
        <pc:inkChg chg="add del reco">
          <ac:chgData name="شادن القحطاني ID 443200677" userId="2d5f3d4d-8466-4aa1-ac8a-1cb60ed86c20" providerId="ADAL" clId="{B5307379-C689-764C-9B4A-29D44581AD2E}" dt="2023-03-30T16:24:11.773" v="1946"/>
          <ac:inkMkLst>
            <pc:docMk/>
            <pc:sldMk cId="0" sldId="303"/>
            <ac:inkMk id="33" creationId="{38E5AC1E-8142-9022-F808-97D5F6CD2962}"/>
          </ac:inkMkLst>
        </pc:inkChg>
        <pc:inkChg chg="add del">
          <ac:chgData name="شادن القحطاني ID 443200677" userId="2d5f3d4d-8466-4aa1-ac8a-1cb60ed86c20" providerId="ADAL" clId="{B5307379-C689-764C-9B4A-29D44581AD2E}" dt="2023-03-30T16:15:45.817" v="1748"/>
          <ac:inkMkLst>
            <pc:docMk/>
            <pc:sldMk cId="0" sldId="303"/>
            <ac:inkMk id="34" creationId="{E0457358-A278-60A1-333B-3237AD250EAB}"/>
          </ac:inkMkLst>
        </pc:inkChg>
        <pc:inkChg chg="add del">
          <ac:chgData name="شادن القحطاني ID 443200677" userId="2d5f3d4d-8466-4aa1-ac8a-1cb60ed86c20" providerId="ADAL" clId="{B5307379-C689-764C-9B4A-29D44581AD2E}" dt="2023-03-30T16:15:45.817" v="1748"/>
          <ac:inkMkLst>
            <pc:docMk/>
            <pc:sldMk cId="0" sldId="303"/>
            <ac:inkMk id="35" creationId="{882091BA-C493-BF7B-3987-0877F5EA41ED}"/>
          </ac:inkMkLst>
        </pc:inkChg>
        <pc:inkChg chg="add del">
          <ac:chgData name="شادن القحطاني ID 443200677" userId="2d5f3d4d-8466-4aa1-ac8a-1cb60ed86c20" providerId="ADAL" clId="{B5307379-C689-764C-9B4A-29D44581AD2E}" dt="2023-03-30T16:15:45.817" v="1748"/>
          <ac:inkMkLst>
            <pc:docMk/>
            <pc:sldMk cId="0" sldId="303"/>
            <ac:inkMk id="36" creationId="{3BF2F955-A851-AB8E-19F2-F207F7E6634F}"/>
          </ac:inkMkLst>
        </pc:inkChg>
        <pc:inkChg chg="add del">
          <ac:chgData name="شادن القحطاني ID 443200677" userId="2d5f3d4d-8466-4aa1-ac8a-1cb60ed86c20" providerId="ADAL" clId="{B5307379-C689-764C-9B4A-29D44581AD2E}" dt="2023-03-30T16:15:45.817" v="1748"/>
          <ac:inkMkLst>
            <pc:docMk/>
            <pc:sldMk cId="0" sldId="303"/>
            <ac:inkMk id="37" creationId="{8CCD2A74-3D49-5530-5C6A-00BD5131D3F8}"/>
          </ac:inkMkLst>
        </pc:inkChg>
        <pc:inkChg chg="add del">
          <ac:chgData name="شادن القحطاني ID 443200677" userId="2d5f3d4d-8466-4aa1-ac8a-1cb60ed86c20" providerId="ADAL" clId="{B5307379-C689-764C-9B4A-29D44581AD2E}" dt="2023-03-30T16:15:45.817" v="1748"/>
          <ac:inkMkLst>
            <pc:docMk/>
            <pc:sldMk cId="0" sldId="303"/>
            <ac:inkMk id="38" creationId="{95BB66BB-0BE8-EB86-432A-47AA158699C3}"/>
          </ac:inkMkLst>
        </pc:inkChg>
        <pc:inkChg chg="add del">
          <ac:chgData name="شادن القحطاني ID 443200677" userId="2d5f3d4d-8466-4aa1-ac8a-1cb60ed86c20" providerId="ADAL" clId="{B5307379-C689-764C-9B4A-29D44581AD2E}" dt="2023-03-30T16:15:45.817" v="1748"/>
          <ac:inkMkLst>
            <pc:docMk/>
            <pc:sldMk cId="0" sldId="303"/>
            <ac:inkMk id="39" creationId="{A5A4832D-7C78-5B96-E990-331ABB6C357E}"/>
          </ac:inkMkLst>
        </pc:inkChg>
        <pc:inkChg chg="add reco">
          <ac:chgData name="شادن القحطاني ID 443200677" userId="2d5f3d4d-8466-4aa1-ac8a-1cb60ed86c20" providerId="ADAL" clId="{B5307379-C689-764C-9B4A-29D44581AD2E}" dt="2023-03-30T16:15:45.817" v="1748"/>
          <ac:inkMkLst>
            <pc:docMk/>
            <pc:sldMk cId="0" sldId="303"/>
            <ac:inkMk id="40" creationId="{21481BAB-8334-473A-ABCF-72D2BBA985FE}"/>
          </ac:inkMkLst>
        </pc:inkChg>
        <pc:inkChg chg="add del">
          <ac:chgData name="شادن القحطاني ID 443200677" userId="2d5f3d4d-8466-4aa1-ac8a-1cb60ed86c20" providerId="ADAL" clId="{B5307379-C689-764C-9B4A-29D44581AD2E}" dt="2023-03-30T16:15:54.904" v="1758"/>
          <ac:inkMkLst>
            <pc:docMk/>
            <pc:sldMk cId="0" sldId="303"/>
            <ac:inkMk id="41" creationId="{DA99DB5E-DC23-7AFE-F9BE-727F0557F2EB}"/>
          </ac:inkMkLst>
        </pc:inkChg>
        <pc:inkChg chg="add del">
          <ac:chgData name="شادن القحطاني ID 443200677" userId="2d5f3d4d-8466-4aa1-ac8a-1cb60ed86c20" providerId="ADAL" clId="{B5307379-C689-764C-9B4A-29D44581AD2E}" dt="2023-03-30T16:15:54.904" v="1758"/>
          <ac:inkMkLst>
            <pc:docMk/>
            <pc:sldMk cId="0" sldId="303"/>
            <ac:inkMk id="42" creationId="{8D0E647D-1049-7034-41CF-13FE668F1015}"/>
          </ac:inkMkLst>
        </pc:inkChg>
        <pc:inkChg chg="add del">
          <ac:chgData name="شادن القحطاني ID 443200677" userId="2d5f3d4d-8466-4aa1-ac8a-1cb60ed86c20" providerId="ADAL" clId="{B5307379-C689-764C-9B4A-29D44581AD2E}" dt="2023-03-30T16:15:54.904" v="1758"/>
          <ac:inkMkLst>
            <pc:docMk/>
            <pc:sldMk cId="0" sldId="303"/>
            <ac:inkMk id="43" creationId="{0FBA2CD5-8AAD-B664-6442-CEBC38E7FC8C}"/>
          </ac:inkMkLst>
        </pc:inkChg>
        <pc:inkChg chg="add del">
          <ac:chgData name="شادن القحطاني ID 443200677" userId="2d5f3d4d-8466-4aa1-ac8a-1cb60ed86c20" providerId="ADAL" clId="{B5307379-C689-764C-9B4A-29D44581AD2E}" dt="2023-03-30T16:15:54.904" v="1758"/>
          <ac:inkMkLst>
            <pc:docMk/>
            <pc:sldMk cId="0" sldId="303"/>
            <ac:inkMk id="44" creationId="{EBD4F9F9-E204-5994-740E-94FC9CA12FDF}"/>
          </ac:inkMkLst>
        </pc:inkChg>
        <pc:inkChg chg="add del">
          <ac:chgData name="شادن القحطاني ID 443200677" userId="2d5f3d4d-8466-4aa1-ac8a-1cb60ed86c20" providerId="ADAL" clId="{B5307379-C689-764C-9B4A-29D44581AD2E}" dt="2023-03-30T16:15:54.904" v="1758"/>
          <ac:inkMkLst>
            <pc:docMk/>
            <pc:sldMk cId="0" sldId="303"/>
            <ac:inkMk id="45" creationId="{BD775A8C-2373-3889-7C9E-3B24F28F6199}"/>
          </ac:inkMkLst>
        </pc:inkChg>
        <pc:inkChg chg="add del">
          <ac:chgData name="شادن القحطاني ID 443200677" userId="2d5f3d4d-8466-4aa1-ac8a-1cb60ed86c20" providerId="ADAL" clId="{B5307379-C689-764C-9B4A-29D44581AD2E}" dt="2023-03-30T16:15:54.904" v="1758"/>
          <ac:inkMkLst>
            <pc:docMk/>
            <pc:sldMk cId="0" sldId="303"/>
            <ac:inkMk id="46" creationId="{9752410F-7792-722B-C9F9-11D09FFBDAAE}"/>
          </ac:inkMkLst>
        </pc:inkChg>
        <pc:inkChg chg="add del">
          <ac:chgData name="شادن القحطاني ID 443200677" userId="2d5f3d4d-8466-4aa1-ac8a-1cb60ed86c20" providerId="ADAL" clId="{B5307379-C689-764C-9B4A-29D44581AD2E}" dt="2023-03-30T16:15:54.904" v="1758"/>
          <ac:inkMkLst>
            <pc:docMk/>
            <pc:sldMk cId="0" sldId="303"/>
            <ac:inkMk id="47" creationId="{D6A96297-952F-F8F2-5E84-9C04116E6630}"/>
          </ac:inkMkLst>
        </pc:inkChg>
        <pc:inkChg chg="add del">
          <ac:chgData name="شادن القحطاني ID 443200677" userId="2d5f3d4d-8466-4aa1-ac8a-1cb60ed86c20" providerId="ADAL" clId="{B5307379-C689-764C-9B4A-29D44581AD2E}" dt="2023-03-30T16:15:54.904" v="1758"/>
          <ac:inkMkLst>
            <pc:docMk/>
            <pc:sldMk cId="0" sldId="303"/>
            <ac:inkMk id="48" creationId="{ECA223AC-EA56-584D-EC46-15D9246AA64A}"/>
          </ac:inkMkLst>
        </pc:inkChg>
        <pc:inkChg chg="add del">
          <ac:chgData name="شادن القحطاني ID 443200677" userId="2d5f3d4d-8466-4aa1-ac8a-1cb60ed86c20" providerId="ADAL" clId="{B5307379-C689-764C-9B4A-29D44581AD2E}" dt="2023-03-30T16:15:54.904" v="1758"/>
          <ac:inkMkLst>
            <pc:docMk/>
            <pc:sldMk cId="0" sldId="303"/>
            <ac:inkMk id="49" creationId="{D5DDCD8D-4070-FFB0-D4DA-3FE7A80813D5}"/>
          </ac:inkMkLst>
        </pc:inkChg>
        <pc:inkChg chg="add reco">
          <ac:chgData name="شادن القحطاني ID 443200677" userId="2d5f3d4d-8466-4aa1-ac8a-1cb60ed86c20" providerId="ADAL" clId="{B5307379-C689-764C-9B4A-29D44581AD2E}" dt="2023-03-30T16:15:54.904" v="1758"/>
          <ac:inkMkLst>
            <pc:docMk/>
            <pc:sldMk cId="0" sldId="303"/>
            <ac:inkMk id="50" creationId="{1519E591-B949-E06A-75C5-DC764200BB68}"/>
          </ac:inkMkLst>
        </pc:inkChg>
        <pc:inkChg chg="add del">
          <ac:chgData name="شادن القحطاني ID 443200677" userId="2d5f3d4d-8466-4aa1-ac8a-1cb60ed86c20" providerId="ADAL" clId="{B5307379-C689-764C-9B4A-29D44581AD2E}" dt="2023-03-30T16:16:07.807" v="1763"/>
          <ac:inkMkLst>
            <pc:docMk/>
            <pc:sldMk cId="0" sldId="303"/>
            <ac:inkMk id="51" creationId="{78F2BC6E-D5F1-87F7-E89E-4E684A266C95}"/>
          </ac:inkMkLst>
        </pc:inkChg>
        <pc:inkChg chg="add del">
          <ac:chgData name="شادن القحطاني ID 443200677" userId="2d5f3d4d-8466-4aa1-ac8a-1cb60ed86c20" providerId="ADAL" clId="{B5307379-C689-764C-9B4A-29D44581AD2E}" dt="2023-03-30T16:16:07.807" v="1763"/>
          <ac:inkMkLst>
            <pc:docMk/>
            <pc:sldMk cId="0" sldId="303"/>
            <ac:inkMk id="52" creationId="{1577EB58-1727-D4FA-CB55-0C46704AD9B2}"/>
          </ac:inkMkLst>
        </pc:inkChg>
        <pc:inkChg chg="add del">
          <ac:chgData name="شادن القحطاني ID 443200677" userId="2d5f3d4d-8466-4aa1-ac8a-1cb60ed86c20" providerId="ADAL" clId="{B5307379-C689-764C-9B4A-29D44581AD2E}" dt="2023-03-30T16:16:07.807" v="1763"/>
          <ac:inkMkLst>
            <pc:docMk/>
            <pc:sldMk cId="0" sldId="303"/>
            <ac:inkMk id="53" creationId="{B1FEEB79-0D25-E134-C54D-06D15F30A29A}"/>
          </ac:inkMkLst>
        </pc:inkChg>
        <pc:inkChg chg="add del">
          <ac:chgData name="شادن القحطاني ID 443200677" userId="2d5f3d4d-8466-4aa1-ac8a-1cb60ed86c20" providerId="ADAL" clId="{B5307379-C689-764C-9B4A-29D44581AD2E}" dt="2023-03-30T16:16:07.807" v="1763"/>
          <ac:inkMkLst>
            <pc:docMk/>
            <pc:sldMk cId="0" sldId="303"/>
            <ac:inkMk id="54" creationId="{9AF86C22-C9AC-B6FF-8699-0F4EBAE65396}"/>
          </ac:inkMkLst>
        </pc:inkChg>
        <pc:inkChg chg="add reco">
          <ac:chgData name="شادن القحطاني ID 443200677" userId="2d5f3d4d-8466-4aa1-ac8a-1cb60ed86c20" providerId="ADAL" clId="{B5307379-C689-764C-9B4A-29D44581AD2E}" dt="2023-03-30T16:16:07.807" v="1763"/>
          <ac:inkMkLst>
            <pc:docMk/>
            <pc:sldMk cId="0" sldId="303"/>
            <ac:inkMk id="55" creationId="{D516E525-8A0D-C784-892F-078A02E6B7F0}"/>
          </ac:inkMkLst>
        </pc:inkChg>
        <pc:inkChg chg="add del">
          <ac:chgData name="شادن القحطاني ID 443200677" userId="2d5f3d4d-8466-4aa1-ac8a-1cb60ed86c20" providerId="ADAL" clId="{B5307379-C689-764C-9B4A-29D44581AD2E}" dt="2023-03-30T16:16:11.836" v="1767"/>
          <ac:inkMkLst>
            <pc:docMk/>
            <pc:sldMk cId="0" sldId="303"/>
            <ac:inkMk id="56" creationId="{C3C77B19-7410-ED82-A2CC-755F851D46E3}"/>
          </ac:inkMkLst>
        </pc:inkChg>
        <pc:inkChg chg="add del">
          <ac:chgData name="شادن القحطاني ID 443200677" userId="2d5f3d4d-8466-4aa1-ac8a-1cb60ed86c20" providerId="ADAL" clId="{B5307379-C689-764C-9B4A-29D44581AD2E}" dt="2023-03-30T16:16:11.836" v="1767"/>
          <ac:inkMkLst>
            <pc:docMk/>
            <pc:sldMk cId="0" sldId="303"/>
            <ac:inkMk id="57" creationId="{5F08F710-BD9C-BFED-0363-A234DD683C37}"/>
          </ac:inkMkLst>
        </pc:inkChg>
        <pc:inkChg chg="add del">
          <ac:chgData name="شادن القحطاني ID 443200677" userId="2d5f3d4d-8466-4aa1-ac8a-1cb60ed86c20" providerId="ADAL" clId="{B5307379-C689-764C-9B4A-29D44581AD2E}" dt="2023-03-30T16:16:11.836" v="1767"/>
          <ac:inkMkLst>
            <pc:docMk/>
            <pc:sldMk cId="0" sldId="303"/>
            <ac:inkMk id="58" creationId="{BD852913-8D78-8DE1-1121-B267721DEB82}"/>
          </ac:inkMkLst>
        </pc:inkChg>
        <pc:inkChg chg="add del reco">
          <ac:chgData name="شادن القحطاني ID 443200677" userId="2d5f3d4d-8466-4aa1-ac8a-1cb60ed86c20" providerId="ADAL" clId="{B5307379-C689-764C-9B4A-29D44581AD2E}" dt="2023-03-30T16:16:29.337" v="1791"/>
          <ac:inkMkLst>
            <pc:docMk/>
            <pc:sldMk cId="0" sldId="303"/>
            <ac:inkMk id="59" creationId="{B2296732-E64F-26FD-AF9B-0C691B44F3B2}"/>
          </ac:inkMkLst>
        </pc:inkChg>
        <pc:inkChg chg="add del">
          <ac:chgData name="شادن القحطاني ID 443200677" userId="2d5f3d4d-8466-4aa1-ac8a-1cb60ed86c20" providerId="ADAL" clId="{B5307379-C689-764C-9B4A-29D44581AD2E}" dt="2023-03-30T16:16:17.750" v="1778"/>
          <ac:inkMkLst>
            <pc:docMk/>
            <pc:sldMk cId="0" sldId="303"/>
            <ac:inkMk id="60" creationId="{19765CC6-A16B-9932-3407-55D6BFE78422}"/>
          </ac:inkMkLst>
        </pc:inkChg>
        <pc:inkChg chg="add del">
          <ac:chgData name="شادن القحطاني ID 443200677" userId="2d5f3d4d-8466-4aa1-ac8a-1cb60ed86c20" providerId="ADAL" clId="{B5307379-C689-764C-9B4A-29D44581AD2E}" dt="2023-03-30T16:16:17.750" v="1778"/>
          <ac:inkMkLst>
            <pc:docMk/>
            <pc:sldMk cId="0" sldId="303"/>
            <ac:inkMk id="61" creationId="{F37C23B9-F269-11BE-E0C3-71BA3F04202F}"/>
          </ac:inkMkLst>
        </pc:inkChg>
        <pc:inkChg chg="add del">
          <ac:chgData name="شادن القحطاني ID 443200677" userId="2d5f3d4d-8466-4aa1-ac8a-1cb60ed86c20" providerId="ADAL" clId="{B5307379-C689-764C-9B4A-29D44581AD2E}" dt="2023-03-30T16:16:17.750" v="1778"/>
          <ac:inkMkLst>
            <pc:docMk/>
            <pc:sldMk cId="0" sldId="303"/>
            <ac:inkMk id="62" creationId="{BB8A87C7-69FD-827D-6313-CB46448CBECD}"/>
          </ac:inkMkLst>
        </pc:inkChg>
        <pc:inkChg chg="add del">
          <ac:chgData name="شادن القحطاني ID 443200677" userId="2d5f3d4d-8466-4aa1-ac8a-1cb60ed86c20" providerId="ADAL" clId="{B5307379-C689-764C-9B4A-29D44581AD2E}" dt="2023-03-30T16:16:17.750" v="1778"/>
          <ac:inkMkLst>
            <pc:docMk/>
            <pc:sldMk cId="0" sldId="303"/>
            <ac:inkMk id="63" creationId="{70221633-07E9-61B6-7218-3DAA851A3495}"/>
          </ac:inkMkLst>
        </pc:inkChg>
        <pc:inkChg chg="add del">
          <ac:chgData name="شادن القحطاني ID 443200677" userId="2d5f3d4d-8466-4aa1-ac8a-1cb60ed86c20" providerId="ADAL" clId="{B5307379-C689-764C-9B4A-29D44581AD2E}" dt="2023-03-30T16:16:17.750" v="1778"/>
          <ac:inkMkLst>
            <pc:docMk/>
            <pc:sldMk cId="0" sldId="303"/>
            <ac:inkMk id="64" creationId="{0E6F5509-A6FA-045C-1F45-0CD6893B5453}"/>
          </ac:inkMkLst>
        </pc:inkChg>
        <pc:inkChg chg="add del">
          <ac:chgData name="شادن القحطاني ID 443200677" userId="2d5f3d4d-8466-4aa1-ac8a-1cb60ed86c20" providerId="ADAL" clId="{B5307379-C689-764C-9B4A-29D44581AD2E}" dt="2023-03-30T16:16:17.750" v="1778"/>
          <ac:inkMkLst>
            <pc:docMk/>
            <pc:sldMk cId="0" sldId="303"/>
            <ac:inkMk id="65" creationId="{36AE29B2-51D7-0136-7620-F70429268DE7}"/>
          </ac:inkMkLst>
        </pc:inkChg>
        <pc:inkChg chg="add del">
          <ac:chgData name="شادن القحطاني ID 443200677" userId="2d5f3d4d-8466-4aa1-ac8a-1cb60ed86c20" providerId="ADAL" clId="{B5307379-C689-764C-9B4A-29D44581AD2E}" dt="2023-03-30T16:16:17.750" v="1778"/>
          <ac:inkMkLst>
            <pc:docMk/>
            <pc:sldMk cId="0" sldId="303"/>
            <ac:inkMk id="66" creationId="{06EED145-C97A-ECE6-1FA8-97454020BDE0}"/>
          </ac:inkMkLst>
        </pc:inkChg>
        <pc:inkChg chg="add del">
          <ac:chgData name="شادن القحطاني ID 443200677" userId="2d5f3d4d-8466-4aa1-ac8a-1cb60ed86c20" providerId="ADAL" clId="{B5307379-C689-764C-9B4A-29D44581AD2E}" dt="2023-03-30T16:16:17.750" v="1778"/>
          <ac:inkMkLst>
            <pc:docMk/>
            <pc:sldMk cId="0" sldId="303"/>
            <ac:inkMk id="67" creationId="{13C80A6A-79F0-81ED-9E44-C96595213442}"/>
          </ac:inkMkLst>
        </pc:inkChg>
        <pc:inkChg chg="add del">
          <ac:chgData name="شادن القحطاني ID 443200677" userId="2d5f3d4d-8466-4aa1-ac8a-1cb60ed86c20" providerId="ADAL" clId="{B5307379-C689-764C-9B4A-29D44581AD2E}" dt="2023-03-30T16:16:17.750" v="1778"/>
          <ac:inkMkLst>
            <pc:docMk/>
            <pc:sldMk cId="0" sldId="303"/>
            <ac:inkMk id="68" creationId="{09E8B0F9-F20B-53C4-5C9D-5AB8F6AEBFCF}"/>
          </ac:inkMkLst>
        </pc:inkChg>
        <pc:inkChg chg="add del">
          <ac:chgData name="شادن القحطاني ID 443200677" userId="2d5f3d4d-8466-4aa1-ac8a-1cb60ed86c20" providerId="ADAL" clId="{B5307379-C689-764C-9B4A-29D44581AD2E}" dt="2023-03-30T16:16:17.750" v="1778"/>
          <ac:inkMkLst>
            <pc:docMk/>
            <pc:sldMk cId="0" sldId="303"/>
            <ac:inkMk id="69" creationId="{E88C0379-E913-8BA1-9809-F8CAE9CE15EB}"/>
          </ac:inkMkLst>
        </pc:inkChg>
        <pc:inkChg chg="add del reco">
          <ac:chgData name="شادن القحطاني ID 443200677" userId="2d5f3d4d-8466-4aa1-ac8a-1cb60ed86c20" providerId="ADAL" clId="{B5307379-C689-764C-9B4A-29D44581AD2E}" dt="2023-03-30T16:16:29.334" v="1790"/>
          <ac:inkMkLst>
            <pc:docMk/>
            <pc:sldMk cId="0" sldId="303"/>
            <ac:inkMk id="70" creationId="{84543448-D85A-3651-01C8-E0A250C67D23}"/>
          </ac:inkMkLst>
        </pc:inkChg>
        <pc:inkChg chg="add del">
          <ac:chgData name="شادن القحطاني ID 443200677" userId="2d5f3d4d-8466-4aa1-ac8a-1cb60ed86c20" providerId="ADAL" clId="{B5307379-C689-764C-9B4A-29D44581AD2E}" dt="2023-03-30T16:16:25.092" v="1788"/>
          <ac:inkMkLst>
            <pc:docMk/>
            <pc:sldMk cId="0" sldId="303"/>
            <ac:inkMk id="71" creationId="{0B9F34C0-CE37-D0F1-AB51-82D3982CFB47}"/>
          </ac:inkMkLst>
        </pc:inkChg>
        <pc:inkChg chg="add del">
          <ac:chgData name="شادن القحطاني ID 443200677" userId="2d5f3d4d-8466-4aa1-ac8a-1cb60ed86c20" providerId="ADAL" clId="{B5307379-C689-764C-9B4A-29D44581AD2E}" dt="2023-03-30T16:16:25.092" v="1788"/>
          <ac:inkMkLst>
            <pc:docMk/>
            <pc:sldMk cId="0" sldId="303"/>
            <ac:inkMk id="72" creationId="{C6D15958-260E-EC2E-31D8-2F4E1A27A933}"/>
          </ac:inkMkLst>
        </pc:inkChg>
        <pc:inkChg chg="add del">
          <ac:chgData name="شادن القحطاني ID 443200677" userId="2d5f3d4d-8466-4aa1-ac8a-1cb60ed86c20" providerId="ADAL" clId="{B5307379-C689-764C-9B4A-29D44581AD2E}" dt="2023-03-30T16:16:25.092" v="1788"/>
          <ac:inkMkLst>
            <pc:docMk/>
            <pc:sldMk cId="0" sldId="303"/>
            <ac:inkMk id="73" creationId="{FF78548A-C8C5-1DF0-F0FB-5A1AA8AED3F5}"/>
          </ac:inkMkLst>
        </pc:inkChg>
        <pc:inkChg chg="add del">
          <ac:chgData name="شادن القحطاني ID 443200677" userId="2d5f3d4d-8466-4aa1-ac8a-1cb60ed86c20" providerId="ADAL" clId="{B5307379-C689-764C-9B4A-29D44581AD2E}" dt="2023-03-30T16:16:25.092" v="1788"/>
          <ac:inkMkLst>
            <pc:docMk/>
            <pc:sldMk cId="0" sldId="303"/>
            <ac:inkMk id="74" creationId="{9500F84E-86DC-A403-FC99-20667E9F11DE}"/>
          </ac:inkMkLst>
        </pc:inkChg>
        <pc:inkChg chg="add del">
          <ac:chgData name="شادن القحطاني ID 443200677" userId="2d5f3d4d-8466-4aa1-ac8a-1cb60ed86c20" providerId="ADAL" clId="{B5307379-C689-764C-9B4A-29D44581AD2E}" dt="2023-03-30T16:16:25.092" v="1788"/>
          <ac:inkMkLst>
            <pc:docMk/>
            <pc:sldMk cId="0" sldId="303"/>
            <ac:inkMk id="75" creationId="{1226FD4D-A94E-4554-6EB7-D0C393AB609A}"/>
          </ac:inkMkLst>
        </pc:inkChg>
        <pc:inkChg chg="add del">
          <ac:chgData name="شادن القحطاني ID 443200677" userId="2d5f3d4d-8466-4aa1-ac8a-1cb60ed86c20" providerId="ADAL" clId="{B5307379-C689-764C-9B4A-29D44581AD2E}" dt="2023-03-30T16:16:25.092" v="1788"/>
          <ac:inkMkLst>
            <pc:docMk/>
            <pc:sldMk cId="0" sldId="303"/>
            <ac:inkMk id="76" creationId="{DA4FAD60-3A60-31A1-E5C8-C2503184D71B}"/>
          </ac:inkMkLst>
        </pc:inkChg>
        <pc:inkChg chg="add del">
          <ac:chgData name="شادن القحطاني ID 443200677" userId="2d5f3d4d-8466-4aa1-ac8a-1cb60ed86c20" providerId="ADAL" clId="{B5307379-C689-764C-9B4A-29D44581AD2E}" dt="2023-03-30T16:16:25.092" v="1788"/>
          <ac:inkMkLst>
            <pc:docMk/>
            <pc:sldMk cId="0" sldId="303"/>
            <ac:inkMk id="77" creationId="{239DE802-BB0D-533D-261F-B782CA5CC004}"/>
          </ac:inkMkLst>
        </pc:inkChg>
        <pc:inkChg chg="add del">
          <ac:chgData name="شادن القحطاني ID 443200677" userId="2d5f3d4d-8466-4aa1-ac8a-1cb60ed86c20" providerId="ADAL" clId="{B5307379-C689-764C-9B4A-29D44581AD2E}" dt="2023-03-30T16:16:25.092" v="1788"/>
          <ac:inkMkLst>
            <pc:docMk/>
            <pc:sldMk cId="0" sldId="303"/>
            <ac:inkMk id="78" creationId="{86C83FF3-F6BF-94B5-5AD3-18911716211F}"/>
          </ac:inkMkLst>
        </pc:inkChg>
        <pc:inkChg chg="add del">
          <ac:chgData name="شادن القحطاني ID 443200677" userId="2d5f3d4d-8466-4aa1-ac8a-1cb60ed86c20" providerId="ADAL" clId="{B5307379-C689-764C-9B4A-29D44581AD2E}" dt="2023-03-30T16:16:25.092" v="1788"/>
          <ac:inkMkLst>
            <pc:docMk/>
            <pc:sldMk cId="0" sldId="303"/>
            <ac:inkMk id="79" creationId="{F383FCCC-9B1B-65F5-6B89-A8A80AE6A8F6}"/>
          </ac:inkMkLst>
        </pc:inkChg>
        <pc:inkChg chg="add del reco">
          <ac:chgData name="شادن القحطاني ID 443200677" userId="2d5f3d4d-8466-4aa1-ac8a-1cb60ed86c20" providerId="ADAL" clId="{B5307379-C689-764C-9B4A-29D44581AD2E}" dt="2023-03-30T16:16:29.328" v="1789"/>
          <ac:inkMkLst>
            <pc:docMk/>
            <pc:sldMk cId="0" sldId="303"/>
            <ac:inkMk id="80" creationId="{6FB0FB9A-2B77-CE11-A9D1-9FCE5F6906BD}"/>
          </ac:inkMkLst>
        </pc:inkChg>
        <pc:inkChg chg="add del">
          <ac:chgData name="شادن القحطاني ID 443200677" userId="2d5f3d4d-8466-4aa1-ac8a-1cb60ed86c20" providerId="ADAL" clId="{B5307379-C689-764C-9B4A-29D44581AD2E}" dt="2023-03-30T16:16:40.306" v="1816"/>
          <ac:inkMkLst>
            <pc:docMk/>
            <pc:sldMk cId="0" sldId="303"/>
            <ac:inkMk id="81" creationId="{50D8BE49-1DB4-4384-0024-FA930FD8C903}"/>
          </ac:inkMkLst>
        </pc:inkChg>
        <pc:inkChg chg="add del">
          <ac:chgData name="شادن القحطاني ID 443200677" userId="2d5f3d4d-8466-4aa1-ac8a-1cb60ed86c20" providerId="ADAL" clId="{B5307379-C689-764C-9B4A-29D44581AD2E}" dt="2023-03-30T16:16:40.306" v="1816"/>
          <ac:inkMkLst>
            <pc:docMk/>
            <pc:sldMk cId="0" sldId="303"/>
            <ac:inkMk id="82" creationId="{DD3125BB-2F68-74E1-27CE-1C42E832A2A4}"/>
          </ac:inkMkLst>
        </pc:inkChg>
        <pc:inkChg chg="add del">
          <ac:chgData name="شادن القحطاني ID 443200677" userId="2d5f3d4d-8466-4aa1-ac8a-1cb60ed86c20" providerId="ADAL" clId="{B5307379-C689-764C-9B4A-29D44581AD2E}" dt="2023-03-30T16:16:40.306" v="1816"/>
          <ac:inkMkLst>
            <pc:docMk/>
            <pc:sldMk cId="0" sldId="303"/>
            <ac:inkMk id="83" creationId="{6AB4FCFE-FCC3-3F41-0897-5C246FE91B1E}"/>
          </ac:inkMkLst>
        </pc:inkChg>
        <pc:inkChg chg="add del">
          <ac:chgData name="شادن القحطاني ID 443200677" userId="2d5f3d4d-8466-4aa1-ac8a-1cb60ed86c20" providerId="ADAL" clId="{B5307379-C689-764C-9B4A-29D44581AD2E}" dt="2023-03-30T16:16:40.306" v="1816"/>
          <ac:inkMkLst>
            <pc:docMk/>
            <pc:sldMk cId="0" sldId="303"/>
            <ac:inkMk id="84" creationId="{720AD9B4-DCA6-A1F3-E4ED-8ED5B61436FB}"/>
          </ac:inkMkLst>
        </pc:inkChg>
        <pc:inkChg chg="add del">
          <ac:chgData name="شادن القحطاني ID 443200677" userId="2d5f3d4d-8466-4aa1-ac8a-1cb60ed86c20" providerId="ADAL" clId="{B5307379-C689-764C-9B4A-29D44581AD2E}" dt="2023-03-30T16:16:40.306" v="1816"/>
          <ac:inkMkLst>
            <pc:docMk/>
            <pc:sldMk cId="0" sldId="303"/>
            <ac:inkMk id="85" creationId="{81650565-3AAF-6C0B-B162-FDD1A25D0731}"/>
          </ac:inkMkLst>
        </pc:inkChg>
        <pc:inkChg chg="add del">
          <ac:chgData name="شادن القحطاني ID 443200677" userId="2d5f3d4d-8466-4aa1-ac8a-1cb60ed86c20" providerId="ADAL" clId="{B5307379-C689-764C-9B4A-29D44581AD2E}" dt="2023-03-30T16:16:40.306" v="1816"/>
          <ac:inkMkLst>
            <pc:docMk/>
            <pc:sldMk cId="0" sldId="303"/>
            <ac:inkMk id="86" creationId="{2BB8159F-549B-AEE2-8267-4712CD6FEB25}"/>
          </ac:inkMkLst>
        </pc:inkChg>
        <pc:inkChg chg="add del">
          <ac:chgData name="شادن القحطاني ID 443200677" userId="2d5f3d4d-8466-4aa1-ac8a-1cb60ed86c20" providerId="ADAL" clId="{B5307379-C689-764C-9B4A-29D44581AD2E}" dt="2023-03-30T16:16:40.306" v="1816"/>
          <ac:inkMkLst>
            <pc:docMk/>
            <pc:sldMk cId="0" sldId="303"/>
            <ac:inkMk id="87" creationId="{5C2588E2-E8EE-A487-AA8F-7653C0B556AA}"/>
          </ac:inkMkLst>
        </pc:inkChg>
        <pc:inkChg chg="add del">
          <ac:chgData name="شادن القحطاني ID 443200677" userId="2d5f3d4d-8466-4aa1-ac8a-1cb60ed86c20" providerId="ADAL" clId="{B5307379-C689-764C-9B4A-29D44581AD2E}" dt="2023-03-30T16:16:40.306" v="1816"/>
          <ac:inkMkLst>
            <pc:docMk/>
            <pc:sldMk cId="0" sldId="303"/>
            <ac:inkMk id="88" creationId="{4902C1B9-1ED7-21AA-111A-716FA85E2985}"/>
          </ac:inkMkLst>
        </pc:inkChg>
        <pc:inkChg chg="add del">
          <ac:chgData name="شادن القحطاني ID 443200677" userId="2d5f3d4d-8466-4aa1-ac8a-1cb60ed86c20" providerId="ADAL" clId="{B5307379-C689-764C-9B4A-29D44581AD2E}" dt="2023-03-30T16:16:40.306" v="1816"/>
          <ac:inkMkLst>
            <pc:docMk/>
            <pc:sldMk cId="0" sldId="303"/>
            <ac:inkMk id="89" creationId="{5F749B9F-E837-876B-9E44-206061CB138A}"/>
          </ac:inkMkLst>
        </pc:inkChg>
        <pc:inkChg chg="add del">
          <ac:chgData name="شادن القحطاني ID 443200677" userId="2d5f3d4d-8466-4aa1-ac8a-1cb60ed86c20" providerId="ADAL" clId="{B5307379-C689-764C-9B4A-29D44581AD2E}" dt="2023-03-30T16:16:40.306" v="1816"/>
          <ac:inkMkLst>
            <pc:docMk/>
            <pc:sldMk cId="0" sldId="303"/>
            <ac:inkMk id="90" creationId="{FB72BE9B-D77E-A1EC-8CA4-E478DADAA266}"/>
          </ac:inkMkLst>
        </pc:inkChg>
        <pc:inkChg chg="add del">
          <ac:chgData name="شادن القحطاني ID 443200677" userId="2d5f3d4d-8466-4aa1-ac8a-1cb60ed86c20" providerId="ADAL" clId="{B5307379-C689-764C-9B4A-29D44581AD2E}" dt="2023-03-30T16:16:40.306" v="1816"/>
          <ac:inkMkLst>
            <pc:docMk/>
            <pc:sldMk cId="0" sldId="303"/>
            <ac:inkMk id="91" creationId="{3EF8E8AF-1795-B8A0-83E0-906F0BD61859}"/>
          </ac:inkMkLst>
        </pc:inkChg>
        <pc:inkChg chg="add del">
          <ac:chgData name="شادن القحطاني ID 443200677" userId="2d5f3d4d-8466-4aa1-ac8a-1cb60ed86c20" providerId="ADAL" clId="{B5307379-C689-764C-9B4A-29D44581AD2E}" dt="2023-03-30T16:16:40.306" v="1816"/>
          <ac:inkMkLst>
            <pc:docMk/>
            <pc:sldMk cId="0" sldId="303"/>
            <ac:inkMk id="92" creationId="{0CBCFA07-87EC-D1AB-4318-793D735A366E}"/>
          </ac:inkMkLst>
        </pc:inkChg>
        <pc:inkChg chg="add del">
          <ac:chgData name="شادن القحطاني ID 443200677" userId="2d5f3d4d-8466-4aa1-ac8a-1cb60ed86c20" providerId="ADAL" clId="{B5307379-C689-764C-9B4A-29D44581AD2E}" dt="2023-03-30T16:16:40.306" v="1816"/>
          <ac:inkMkLst>
            <pc:docMk/>
            <pc:sldMk cId="0" sldId="303"/>
            <ac:inkMk id="93" creationId="{F6B17782-5A8C-F55F-3709-8EEB0CFE7DB1}"/>
          </ac:inkMkLst>
        </pc:inkChg>
        <pc:inkChg chg="add del">
          <ac:chgData name="شادن القحطاني ID 443200677" userId="2d5f3d4d-8466-4aa1-ac8a-1cb60ed86c20" providerId="ADAL" clId="{B5307379-C689-764C-9B4A-29D44581AD2E}" dt="2023-03-30T16:16:40.306" v="1816"/>
          <ac:inkMkLst>
            <pc:docMk/>
            <pc:sldMk cId="0" sldId="303"/>
            <ac:inkMk id="94" creationId="{F04BBC9A-0E09-0F15-4710-690C640FF80E}"/>
          </ac:inkMkLst>
        </pc:inkChg>
        <pc:inkChg chg="add del">
          <ac:chgData name="شادن القحطاني ID 443200677" userId="2d5f3d4d-8466-4aa1-ac8a-1cb60ed86c20" providerId="ADAL" clId="{B5307379-C689-764C-9B4A-29D44581AD2E}" dt="2023-03-30T16:16:40.306" v="1816"/>
          <ac:inkMkLst>
            <pc:docMk/>
            <pc:sldMk cId="0" sldId="303"/>
            <ac:inkMk id="95" creationId="{11079FE5-EAAB-C1DA-DB69-EDEE2610716C}"/>
          </ac:inkMkLst>
        </pc:inkChg>
        <pc:inkChg chg="add del">
          <ac:chgData name="شادن القحطاني ID 443200677" userId="2d5f3d4d-8466-4aa1-ac8a-1cb60ed86c20" providerId="ADAL" clId="{B5307379-C689-764C-9B4A-29D44581AD2E}" dt="2023-03-30T16:16:40.306" v="1816"/>
          <ac:inkMkLst>
            <pc:docMk/>
            <pc:sldMk cId="0" sldId="303"/>
            <ac:inkMk id="96" creationId="{1FC4FD58-E788-8C0B-0588-902AD14A4EE6}"/>
          </ac:inkMkLst>
        </pc:inkChg>
        <pc:inkChg chg="add del">
          <ac:chgData name="شادن القحطاني ID 443200677" userId="2d5f3d4d-8466-4aa1-ac8a-1cb60ed86c20" providerId="ADAL" clId="{B5307379-C689-764C-9B4A-29D44581AD2E}" dt="2023-03-30T16:16:40.306" v="1816"/>
          <ac:inkMkLst>
            <pc:docMk/>
            <pc:sldMk cId="0" sldId="303"/>
            <ac:inkMk id="97" creationId="{5E467F16-900A-D387-AF28-28C4CA162D27}"/>
          </ac:inkMkLst>
        </pc:inkChg>
        <pc:inkChg chg="add del">
          <ac:chgData name="شادن القحطاني ID 443200677" userId="2d5f3d4d-8466-4aa1-ac8a-1cb60ed86c20" providerId="ADAL" clId="{B5307379-C689-764C-9B4A-29D44581AD2E}" dt="2023-03-30T16:16:40.306" v="1816"/>
          <ac:inkMkLst>
            <pc:docMk/>
            <pc:sldMk cId="0" sldId="303"/>
            <ac:inkMk id="98" creationId="{F1A0CE34-4111-F997-D7EE-D290AD5FEBD7}"/>
          </ac:inkMkLst>
        </pc:inkChg>
        <pc:inkChg chg="add del">
          <ac:chgData name="شادن القحطاني ID 443200677" userId="2d5f3d4d-8466-4aa1-ac8a-1cb60ed86c20" providerId="ADAL" clId="{B5307379-C689-764C-9B4A-29D44581AD2E}" dt="2023-03-30T16:16:40.306" v="1816"/>
          <ac:inkMkLst>
            <pc:docMk/>
            <pc:sldMk cId="0" sldId="303"/>
            <ac:inkMk id="99" creationId="{DFCBFDCD-8E4D-6A26-A458-D30807D5D387}"/>
          </ac:inkMkLst>
        </pc:inkChg>
        <pc:inkChg chg="add del">
          <ac:chgData name="شادن القحطاني ID 443200677" userId="2d5f3d4d-8466-4aa1-ac8a-1cb60ed86c20" providerId="ADAL" clId="{B5307379-C689-764C-9B4A-29D44581AD2E}" dt="2023-03-30T16:16:40.306" v="1816"/>
          <ac:inkMkLst>
            <pc:docMk/>
            <pc:sldMk cId="0" sldId="303"/>
            <ac:inkMk id="100" creationId="{E72289B3-A902-1C75-CE3B-E451C887C4C6}"/>
          </ac:inkMkLst>
        </pc:inkChg>
        <pc:inkChg chg="add del">
          <ac:chgData name="شادن القحطاني ID 443200677" userId="2d5f3d4d-8466-4aa1-ac8a-1cb60ed86c20" providerId="ADAL" clId="{B5307379-C689-764C-9B4A-29D44581AD2E}" dt="2023-03-30T16:16:40.306" v="1816"/>
          <ac:inkMkLst>
            <pc:docMk/>
            <pc:sldMk cId="0" sldId="303"/>
            <ac:inkMk id="101" creationId="{1A7573BE-DB06-C568-AA8F-7E8F7972B2E1}"/>
          </ac:inkMkLst>
        </pc:inkChg>
        <pc:inkChg chg="add del">
          <ac:chgData name="شادن القحطاني ID 443200677" userId="2d5f3d4d-8466-4aa1-ac8a-1cb60ed86c20" providerId="ADAL" clId="{B5307379-C689-764C-9B4A-29D44581AD2E}" dt="2023-03-30T16:16:40.306" v="1816"/>
          <ac:inkMkLst>
            <pc:docMk/>
            <pc:sldMk cId="0" sldId="303"/>
            <ac:inkMk id="102" creationId="{7C97BA67-E2EB-A914-CD49-996BBC51A17A}"/>
          </ac:inkMkLst>
        </pc:inkChg>
        <pc:inkChg chg="add del">
          <ac:chgData name="شادن القحطاني ID 443200677" userId="2d5f3d4d-8466-4aa1-ac8a-1cb60ed86c20" providerId="ADAL" clId="{B5307379-C689-764C-9B4A-29D44581AD2E}" dt="2023-03-30T16:16:40.306" v="1816"/>
          <ac:inkMkLst>
            <pc:docMk/>
            <pc:sldMk cId="0" sldId="303"/>
            <ac:inkMk id="103" creationId="{BE176E6B-0197-F317-E63F-E977991EE16A}"/>
          </ac:inkMkLst>
        </pc:inkChg>
        <pc:inkChg chg="add del">
          <ac:chgData name="شادن القحطاني ID 443200677" userId="2d5f3d4d-8466-4aa1-ac8a-1cb60ed86c20" providerId="ADAL" clId="{B5307379-C689-764C-9B4A-29D44581AD2E}" dt="2023-03-30T16:16:40.306" v="1816"/>
          <ac:inkMkLst>
            <pc:docMk/>
            <pc:sldMk cId="0" sldId="303"/>
            <ac:inkMk id="104" creationId="{DBECC2B5-0C40-B498-8272-7195FE77A779}"/>
          </ac:inkMkLst>
        </pc:inkChg>
        <pc:inkChg chg="add del reco">
          <ac:chgData name="شادن القحطاني ID 443200677" userId="2d5f3d4d-8466-4aa1-ac8a-1cb60ed86c20" providerId="ADAL" clId="{B5307379-C689-764C-9B4A-29D44581AD2E}" dt="2023-03-30T16:16:46.559" v="1817"/>
          <ac:inkMkLst>
            <pc:docMk/>
            <pc:sldMk cId="0" sldId="303"/>
            <ac:inkMk id="105" creationId="{B73D478C-A071-C188-EF1F-E7C10490BD75}"/>
          </ac:inkMkLst>
        </pc:inkChg>
        <pc:inkChg chg="add del">
          <ac:chgData name="شادن القحطاني ID 443200677" userId="2d5f3d4d-8466-4aa1-ac8a-1cb60ed86c20" providerId="ADAL" clId="{B5307379-C689-764C-9B4A-29D44581AD2E}" dt="2023-03-30T16:17:00.774" v="1820"/>
          <ac:inkMkLst>
            <pc:docMk/>
            <pc:sldMk cId="0" sldId="303"/>
            <ac:inkMk id="106" creationId="{A522455B-1CC4-E949-8038-50521DC492B4}"/>
          </ac:inkMkLst>
        </pc:inkChg>
        <pc:inkChg chg="add del">
          <ac:chgData name="شادن القحطاني ID 443200677" userId="2d5f3d4d-8466-4aa1-ac8a-1cb60ed86c20" providerId="ADAL" clId="{B5307379-C689-764C-9B4A-29D44581AD2E}" dt="2023-03-30T16:17:00.774" v="1820"/>
          <ac:inkMkLst>
            <pc:docMk/>
            <pc:sldMk cId="0" sldId="303"/>
            <ac:inkMk id="107" creationId="{5EB27D53-52E8-A1DB-2476-FECD53C463CD}"/>
          </ac:inkMkLst>
        </pc:inkChg>
        <pc:inkChg chg="add del reco">
          <ac:chgData name="شادن القحطاني ID 443200677" userId="2d5f3d4d-8466-4aa1-ac8a-1cb60ed86c20" providerId="ADAL" clId="{B5307379-C689-764C-9B4A-29D44581AD2E}" dt="2023-03-30T16:24:32.666" v="1965"/>
          <ac:inkMkLst>
            <pc:docMk/>
            <pc:sldMk cId="0" sldId="303"/>
            <ac:inkMk id="108" creationId="{6CB62293-0643-954D-0CE1-75198D6CAD58}"/>
          </ac:inkMkLst>
        </pc:inkChg>
        <pc:inkChg chg="add del">
          <ac:chgData name="شادن القحطاني ID 443200677" userId="2d5f3d4d-8466-4aa1-ac8a-1cb60ed86c20" providerId="ADAL" clId="{B5307379-C689-764C-9B4A-29D44581AD2E}" dt="2023-03-30T16:17:05.924" v="1827"/>
          <ac:inkMkLst>
            <pc:docMk/>
            <pc:sldMk cId="0" sldId="303"/>
            <ac:inkMk id="109" creationId="{5E232DDB-2172-183C-A564-5768F029FB2A}"/>
          </ac:inkMkLst>
        </pc:inkChg>
        <pc:inkChg chg="add del">
          <ac:chgData name="شادن القحطاني ID 443200677" userId="2d5f3d4d-8466-4aa1-ac8a-1cb60ed86c20" providerId="ADAL" clId="{B5307379-C689-764C-9B4A-29D44581AD2E}" dt="2023-03-30T16:17:05.924" v="1827"/>
          <ac:inkMkLst>
            <pc:docMk/>
            <pc:sldMk cId="0" sldId="303"/>
            <ac:inkMk id="110" creationId="{50C446EE-18B5-7DDF-ABEA-2FF01B0E4BC6}"/>
          </ac:inkMkLst>
        </pc:inkChg>
        <pc:inkChg chg="add del">
          <ac:chgData name="شادن القحطاني ID 443200677" userId="2d5f3d4d-8466-4aa1-ac8a-1cb60ed86c20" providerId="ADAL" clId="{B5307379-C689-764C-9B4A-29D44581AD2E}" dt="2023-03-30T16:17:05.924" v="1827"/>
          <ac:inkMkLst>
            <pc:docMk/>
            <pc:sldMk cId="0" sldId="303"/>
            <ac:inkMk id="111" creationId="{11150FFD-BCA4-63A7-4327-023CA069D4A8}"/>
          </ac:inkMkLst>
        </pc:inkChg>
        <pc:inkChg chg="add del">
          <ac:chgData name="شادن القحطاني ID 443200677" userId="2d5f3d4d-8466-4aa1-ac8a-1cb60ed86c20" providerId="ADAL" clId="{B5307379-C689-764C-9B4A-29D44581AD2E}" dt="2023-03-30T16:17:05.924" v="1827"/>
          <ac:inkMkLst>
            <pc:docMk/>
            <pc:sldMk cId="0" sldId="303"/>
            <ac:inkMk id="112" creationId="{A77C6F1E-7C4C-E6BA-95CD-4FF72E1A2AB5}"/>
          </ac:inkMkLst>
        </pc:inkChg>
        <pc:inkChg chg="add del">
          <ac:chgData name="شادن القحطاني ID 443200677" userId="2d5f3d4d-8466-4aa1-ac8a-1cb60ed86c20" providerId="ADAL" clId="{B5307379-C689-764C-9B4A-29D44581AD2E}" dt="2023-03-30T16:17:05.924" v="1827"/>
          <ac:inkMkLst>
            <pc:docMk/>
            <pc:sldMk cId="0" sldId="303"/>
            <ac:inkMk id="113" creationId="{7568A20E-73BE-31C6-FD63-1BFCB2174900}"/>
          </ac:inkMkLst>
        </pc:inkChg>
        <pc:inkChg chg="add del reco">
          <ac:chgData name="شادن القحطاني ID 443200677" userId="2d5f3d4d-8466-4aa1-ac8a-1cb60ed86c20" providerId="ADAL" clId="{B5307379-C689-764C-9B4A-29D44581AD2E}" dt="2023-03-30T16:24:03.151" v="1938"/>
          <ac:inkMkLst>
            <pc:docMk/>
            <pc:sldMk cId="0" sldId="303"/>
            <ac:inkMk id="114" creationId="{10CF1655-7400-BE69-BEA0-A8D7C8783C97}"/>
          </ac:inkMkLst>
        </pc:inkChg>
        <pc:inkChg chg="add del">
          <ac:chgData name="شادن القحطاني ID 443200677" userId="2d5f3d4d-8466-4aa1-ac8a-1cb60ed86c20" providerId="ADAL" clId="{B5307379-C689-764C-9B4A-29D44581AD2E}" dt="2023-03-30T16:17:11.123" v="1834"/>
          <ac:inkMkLst>
            <pc:docMk/>
            <pc:sldMk cId="0" sldId="303"/>
            <ac:inkMk id="115" creationId="{253CAD28-B087-F7BE-24E0-BACA69B355EC}"/>
          </ac:inkMkLst>
        </pc:inkChg>
        <pc:inkChg chg="add del">
          <ac:chgData name="شادن القحطاني ID 443200677" userId="2d5f3d4d-8466-4aa1-ac8a-1cb60ed86c20" providerId="ADAL" clId="{B5307379-C689-764C-9B4A-29D44581AD2E}" dt="2023-03-30T16:17:11.123" v="1834"/>
          <ac:inkMkLst>
            <pc:docMk/>
            <pc:sldMk cId="0" sldId="303"/>
            <ac:inkMk id="116" creationId="{1C325A15-62B3-EE7F-62C4-E41B72BC7A90}"/>
          </ac:inkMkLst>
        </pc:inkChg>
        <pc:inkChg chg="add del">
          <ac:chgData name="شادن القحطاني ID 443200677" userId="2d5f3d4d-8466-4aa1-ac8a-1cb60ed86c20" providerId="ADAL" clId="{B5307379-C689-764C-9B4A-29D44581AD2E}" dt="2023-03-30T16:17:11.123" v="1834"/>
          <ac:inkMkLst>
            <pc:docMk/>
            <pc:sldMk cId="0" sldId="303"/>
            <ac:inkMk id="117" creationId="{0DBB8653-4E30-2987-0710-F54449639666}"/>
          </ac:inkMkLst>
        </pc:inkChg>
        <pc:inkChg chg="add del">
          <ac:chgData name="شادن القحطاني ID 443200677" userId="2d5f3d4d-8466-4aa1-ac8a-1cb60ed86c20" providerId="ADAL" clId="{B5307379-C689-764C-9B4A-29D44581AD2E}" dt="2023-03-30T16:17:11.123" v="1834"/>
          <ac:inkMkLst>
            <pc:docMk/>
            <pc:sldMk cId="0" sldId="303"/>
            <ac:inkMk id="118" creationId="{AE2B8BF5-42A0-CB20-CB66-EBDE346F50FC}"/>
          </ac:inkMkLst>
        </pc:inkChg>
        <pc:inkChg chg="add del">
          <ac:chgData name="شادن القحطاني ID 443200677" userId="2d5f3d4d-8466-4aa1-ac8a-1cb60ed86c20" providerId="ADAL" clId="{B5307379-C689-764C-9B4A-29D44581AD2E}" dt="2023-03-30T16:17:11.123" v="1834"/>
          <ac:inkMkLst>
            <pc:docMk/>
            <pc:sldMk cId="0" sldId="303"/>
            <ac:inkMk id="119" creationId="{B86CFF8F-08B5-5E18-B719-B3D5D8A05427}"/>
          </ac:inkMkLst>
        </pc:inkChg>
        <pc:inkChg chg="add del">
          <ac:chgData name="شادن القحطاني ID 443200677" userId="2d5f3d4d-8466-4aa1-ac8a-1cb60ed86c20" providerId="ADAL" clId="{B5307379-C689-764C-9B4A-29D44581AD2E}" dt="2023-03-30T16:17:11.123" v="1834"/>
          <ac:inkMkLst>
            <pc:docMk/>
            <pc:sldMk cId="0" sldId="303"/>
            <ac:inkMk id="120" creationId="{8C992A45-2A4F-222F-F36D-D252FAC8C6EB}"/>
          </ac:inkMkLst>
        </pc:inkChg>
        <pc:inkChg chg="add mod reco modStrokes">
          <ac:chgData name="شادن القحطاني ID 443200677" userId="2d5f3d4d-8466-4aa1-ac8a-1cb60ed86c20" providerId="ADAL" clId="{B5307379-C689-764C-9B4A-29D44581AD2E}" dt="2023-03-30T16:24:32.667" v="1966"/>
          <ac:inkMkLst>
            <pc:docMk/>
            <pc:sldMk cId="0" sldId="303"/>
            <ac:inkMk id="121" creationId="{1D5687ED-F4A1-EDAA-E522-85220FE56D6A}"/>
          </ac:inkMkLst>
        </pc:inkChg>
        <pc:inkChg chg="add del">
          <ac:chgData name="شادن القحطاني ID 443200677" userId="2d5f3d4d-8466-4aa1-ac8a-1cb60ed86c20" providerId="ADAL" clId="{B5307379-C689-764C-9B4A-29D44581AD2E}" dt="2023-03-30T16:17:32.462" v="1845"/>
          <ac:inkMkLst>
            <pc:docMk/>
            <pc:sldMk cId="0" sldId="303"/>
            <ac:inkMk id="122" creationId="{2127BC7F-C90D-D79B-7250-E40990637788}"/>
          </ac:inkMkLst>
        </pc:inkChg>
        <pc:inkChg chg="add del">
          <ac:chgData name="شادن القحطاني ID 443200677" userId="2d5f3d4d-8466-4aa1-ac8a-1cb60ed86c20" providerId="ADAL" clId="{B5307379-C689-764C-9B4A-29D44581AD2E}" dt="2023-03-30T16:17:32.462" v="1845"/>
          <ac:inkMkLst>
            <pc:docMk/>
            <pc:sldMk cId="0" sldId="303"/>
            <ac:inkMk id="123" creationId="{BFE8D4B5-3214-993C-422E-2ABD1A72BF72}"/>
          </ac:inkMkLst>
        </pc:inkChg>
        <pc:inkChg chg="add del">
          <ac:chgData name="شادن القحطاني ID 443200677" userId="2d5f3d4d-8466-4aa1-ac8a-1cb60ed86c20" providerId="ADAL" clId="{B5307379-C689-764C-9B4A-29D44581AD2E}" dt="2023-03-30T16:17:32.462" v="1845"/>
          <ac:inkMkLst>
            <pc:docMk/>
            <pc:sldMk cId="0" sldId="303"/>
            <ac:inkMk id="124" creationId="{918453E3-0078-0053-4189-F3108142D9FA}"/>
          </ac:inkMkLst>
        </pc:inkChg>
        <pc:inkChg chg="add del">
          <ac:chgData name="شادن القحطاني ID 443200677" userId="2d5f3d4d-8466-4aa1-ac8a-1cb60ed86c20" providerId="ADAL" clId="{B5307379-C689-764C-9B4A-29D44581AD2E}" dt="2023-03-30T16:17:32.462" v="1845"/>
          <ac:inkMkLst>
            <pc:docMk/>
            <pc:sldMk cId="0" sldId="303"/>
            <ac:inkMk id="125" creationId="{660B5BEF-79A5-4730-EA5C-FC8FD92B0DF0}"/>
          </ac:inkMkLst>
        </pc:inkChg>
        <pc:inkChg chg="add del">
          <ac:chgData name="شادن القحطاني ID 443200677" userId="2d5f3d4d-8466-4aa1-ac8a-1cb60ed86c20" providerId="ADAL" clId="{B5307379-C689-764C-9B4A-29D44581AD2E}" dt="2023-03-30T16:17:32.462" v="1845"/>
          <ac:inkMkLst>
            <pc:docMk/>
            <pc:sldMk cId="0" sldId="303"/>
            <ac:inkMk id="126" creationId="{ECBBDFFB-9295-0300-D69E-F20865EAE98D}"/>
          </ac:inkMkLst>
        </pc:inkChg>
        <pc:inkChg chg="add del">
          <ac:chgData name="شادن القحطاني ID 443200677" userId="2d5f3d4d-8466-4aa1-ac8a-1cb60ed86c20" providerId="ADAL" clId="{B5307379-C689-764C-9B4A-29D44581AD2E}" dt="2023-03-30T16:17:32.462" v="1845"/>
          <ac:inkMkLst>
            <pc:docMk/>
            <pc:sldMk cId="0" sldId="303"/>
            <ac:inkMk id="127" creationId="{77D6F1C3-CAEE-F0A3-E4E5-6541CA7AC855}"/>
          </ac:inkMkLst>
        </pc:inkChg>
        <pc:inkChg chg="add del">
          <ac:chgData name="شادن القحطاني ID 443200677" userId="2d5f3d4d-8466-4aa1-ac8a-1cb60ed86c20" providerId="ADAL" clId="{B5307379-C689-764C-9B4A-29D44581AD2E}" dt="2023-03-30T16:17:32.462" v="1845"/>
          <ac:inkMkLst>
            <pc:docMk/>
            <pc:sldMk cId="0" sldId="303"/>
            <ac:inkMk id="128" creationId="{3D68AB56-0DF5-840D-E626-0CFEF7A164A0}"/>
          </ac:inkMkLst>
        </pc:inkChg>
        <pc:inkChg chg="add del">
          <ac:chgData name="شادن القحطاني ID 443200677" userId="2d5f3d4d-8466-4aa1-ac8a-1cb60ed86c20" providerId="ADAL" clId="{B5307379-C689-764C-9B4A-29D44581AD2E}" dt="2023-03-30T16:17:32.462" v="1845"/>
          <ac:inkMkLst>
            <pc:docMk/>
            <pc:sldMk cId="0" sldId="303"/>
            <ac:inkMk id="129" creationId="{2393B1C7-BA27-3DC5-8516-AEC32F7FAA23}"/>
          </ac:inkMkLst>
        </pc:inkChg>
        <pc:inkChg chg="add del">
          <ac:chgData name="شادن القحطاني ID 443200677" userId="2d5f3d4d-8466-4aa1-ac8a-1cb60ed86c20" providerId="ADAL" clId="{B5307379-C689-764C-9B4A-29D44581AD2E}" dt="2023-03-30T16:17:32.462" v="1845"/>
          <ac:inkMkLst>
            <pc:docMk/>
            <pc:sldMk cId="0" sldId="303"/>
            <ac:inkMk id="130" creationId="{93241DCD-05BE-F393-F399-F43CA5B06795}"/>
          </ac:inkMkLst>
        </pc:inkChg>
        <pc:inkChg chg="add del">
          <ac:chgData name="شادن القحطاني ID 443200677" userId="2d5f3d4d-8466-4aa1-ac8a-1cb60ed86c20" providerId="ADAL" clId="{B5307379-C689-764C-9B4A-29D44581AD2E}" dt="2023-03-30T16:17:32.462" v="1845"/>
          <ac:inkMkLst>
            <pc:docMk/>
            <pc:sldMk cId="0" sldId="303"/>
            <ac:inkMk id="131" creationId="{89945D14-601D-079A-DE79-F52A48051270}"/>
          </ac:inkMkLst>
        </pc:inkChg>
        <pc:inkChg chg="add reco">
          <ac:chgData name="شادن القحطاني ID 443200677" userId="2d5f3d4d-8466-4aa1-ac8a-1cb60ed86c20" providerId="ADAL" clId="{B5307379-C689-764C-9B4A-29D44581AD2E}" dt="2023-03-30T16:17:32.462" v="1845"/>
          <ac:inkMkLst>
            <pc:docMk/>
            <pc:sldMk cId="0" sldId="303"/>
            <ac:inkMk id="132" creationId="{7D2F02FB-D22C-4DD3-0A9F-54EA10E891F9}"/>
          </ac:inkMkLst>
        </pc:inkChg>
        <pc:inkChg chg="add del">
          <ac:chgData name="شادن القحطاني ID 443200677" userId="2d5f3d4d-8466-4aa1-ac8a-1cb60ed86c20" providerId="ADAL" clId="{B5307379-C689-764C-9B4A-29D44581AD2E}" dt="2023-03-30T16:24:50.778" v="1985"/>
          <ac:inkMkLst>
            <pc:docMk/>
            <pc:sldMk cId="0" sldId="303"/>
            <ac:inkMk id="133" creationId="{B56848D2-A148-B84C-E45A-35358FBD9199}"/>
          </ac:inkMkLst>
        </pc:inkChg>
        <pc:inkChg chg="add del">
          <ac:chgData name="شادن القحطاني ID 443200677" userId="2d5f3d4d-8466-4aa1-ac8a-1cb60ed86c20" providerId="ADAL" clId="{B5307379-C689-764C-9B4A-29D44581AD2E}" dt="2023-03-30T16:24:50.763" v="1982"/>
          <ac:inkMkLst>
            <pc:docMk/>
            <pc:sldMk cId="0" sldId="303"/>
            <ac:inkMk id="134" creationId="{9F22FC45-F208-2664-AA09-E97E3110E281}"/>
          </ac:inkMkLst>
        </pc:inkChg>
        <pc:inkChg chg="add del">
          <ac:chgData name="شادن القحطاني ID 443200677" userId="2d5f3d4d-8466-4aa1-ac8a-1cb60ed86c20" providerId="ADAL" clId="{B5307379-C689-764C-9B4A-29D44581AD2E}" dt="2023-03-30T16:24:50.757" v="1980"/>
          <ac:inkMkLst>
            <pc:docMk/>
            <pc:sldMk cId="0" sldId="303"/>
            <ac:inkMk id="135" creationId="{C63448D7-EB1C-952F-993A-48525C3E4F9E}"/>
          </ac:inkMkLst>
        </pc:inkChg>
        <pc:inkChg chg="add del">
          <ac:chgData name="شادن القحطاني ID 443200677" userId="2d5f3d4d-8466-4aa1-ac8a-1cb60ed86c20" providerId="ADAL" clId="{B5307379-C689-764C-9B4A-29D44581AD2E}" dt="2023-03-30T16:24:50.747" v="1979"/>
          <ac:inkMkLst>
            <pc:docMk/>
            <pc:sldMk cId="0" sldId="303"/>
            <ac:inkMk id="136" creationId="{041E23D5-DE2D-6283-2C55-1068D81F41D2}"/>
          </ac:inkMkLst>
        </pc:inkChg>
        <pc:inkChg chg="add del">
          <ac:chgData name="شادن القحطاني ID 443200677" userId="2d5f3d4d-8466-4aa1-ac8a-1cb60ed86c20" providerId="ADAL" clId="{B5307379-C689-764C-9B4A-29D44581AD2E}" dt="2023-03-30T16:24:50.775" v="1984"/>
          <ac:inkMkLst>
            <pc:docMk/>
            <pc:sldMk cId="0" sldId="303"/>
            <ac:inkMk id="137" creationId="{7A4132C3-8092-7030-D6FA-24FB4F88AADC}"/>
          </ac:inkMkLst>
        </pc:inkChg>
        <pc:inkChg chg="add del">
          <ac:chgData name="شادن القحطاني ID 443200677" userId="2d5f3d4d-8466-4aa1-ac8a-1cb60ed86c20" providerId="ADAL" clId="{B5307379-C689-764C-9B4A-29D44581AD2E}" dt="2023-03-30T16:17:39.943" v="1853"/>
          <ac:inkMkLst>
            <pc:docMk/>
            <pc:sldMk cId="0" sldId="303"/>
            <ac:inkMk id="138" creationId="{F1E27FA2-EDB3-6D68-81B4-449E1FD39712}"/>
          </ac:inkMkLst>
        </pc:inkChg>
        <pc:inkChg chg="add del reco">
          <ac:chgData name="شادن القحطاني ID 443200677" userId="2d5f3d4d-8466-4aa1-ac8a-1cb60ed86c20" providerId="ADAL" clId="{B5307379-C689-764C-9B4A-29D44581AD2E}" dt="2023-03-30T16:17:39.943" v="1853"/>
          <ac:inkMkLst>
            <pc:docMk/>
            <pc:sldMk cId="0" sldId="303"/>
            <ac:inkMk id="139" creationId="{AD5A47EF-700F-8494-42CB-4283312396C0}"/>
          </ac:inkMkLst>
        </pc:inkChg>
        <pc:inkChg chg="add del">
          <ac:chgData name="شادن القحطاني ID 443200677" userId="2d5f3d4d-8466-4aa1-ac8a-1cb60ed86c20" providerId="ADAL" clId="{B5307379-C689-764C-9B4A-29D44581AD2E}" dt="2023-03-30T16:17:45.196" v="1862"/>
          <ac:inkMkLst>
            <pc:docMk/>
            <pc:sldMk cId="0" sldId="303"/>
            <ac:inkMk id="140" creationId="{07B9F0DC-71DA-6210-9160-2DBD28F7A9F5}"/>
          </ac:inkMkLst>
        </pc:inkChg>
        <pc:inkChg chg="add del">
          <ac:chgData name="شادن القحطاني ID 443200677" userId="2d5f3d4d-8466-4aa1-ac8a-1cb60ed86c20" providerId="ADAL" clId="{B5307379-C689-764C-9B4A-29D44581AD2E}" dt="2023-03-30T16:17:45.196" v="1862"/>
          <ac:inkMkLst>
            <pc:docMk/>
            <pc:sldMk cId="0" sldId="303"/>
            <ac:inkMk id="141" creationId="{E43CC857-CCC9-F121-A37C-820F32B442B7}"/>
          </ac:inkMkLst>
        </pc:inkChg>
        <pc:inkChg chg="add del">
          <ac:chgData name="شادن القحطاني ID 443200677" userId="2d5f3d4d-8466-4aa1-ac8a-1cb60ed86c20" providerId="ADAL" clId="{B5307379-C689-764C-9B4A-29D44581AD2E}" dt="2023-03-30T16:17:45.196" v="1862"/>
          <ac:inkMkLst>
            <pc:docMk/>
            <pc:sldMk cId="0" sldId="303"/>
            <ac:inkMk id="142" creationId="{2B98AE52-2134-D7B6-0F51-93BDFD9E1F26}"/>
          </ac:inkMkLst>
        </pc:inkChg>
        <pc:inkChg chg="add del">
          <ac:chgData name="شادن القحطاني ID 443200677" userId="2d5f3d4d-8466-4aa1-ac8a-1cb60ed86c20" providerId="ADAL" clId="{B5307379-C689-764C-9B4A-29D44581AD2E}" dt="2023-03-30T16:17:45.196" v="1862"/>
          <ac:inkMkLst>
            <pc:docMk/>
            <pc:sldMk cId="0" sldId="303"/>
            <ac:inkMk id="143" creationId="{7049CBA7-3887-8A71-D036-6CF24F7CFCAD}"/>
          </ac:inkMkLst>
        </pc:inkChg>
        <pc:inkChg chg="add del">
          <ac:chgData name="شادن القحطاني ID 443200677" userId="2d5f3d4d-8466-4aa1-ac8a-1cb60ed86c20" providerId="ADAL" clId="{B5307379-C689-764C-9B4A-29D44581AD2E}" dt="2023-03-30T16:17:45.196" v="1862"/>
          <ac:inkMkLst>
            <pc:docMk/>
            <pc:sldMk cId="0" sldId="303"/>
            <ac:inkMk id="144" creationId="{1E69B0FB-2EA1-9655-7FE8-007FA3D454E9}"/>
          </ac:inkMkLst>
        </pc:inkChg>
        <pc:inkChg chg="add del">
          <ac:chgData name="شادن القحطاني ID 443200677" userId="2d5f3d4d-8466-4aa1-ac8a-1cb60ed86c20" providerId="ADAL" clId="{B5307379-C689-764C-9B4A-29D44581AD2E}" dt="2023-03-30T16:17:45.196" v="1862"/>
          <ac:inkMkLst>
            <pc:docMk/>
            <pc:sldMk cId="0" sldId="303"/>
            <ac:inkMk id="145" creationId="{D470017D-07CC-C564-9406-24C334B87226}"/>
          </ac:inkMkLst>
        </pc:inkChg>
        <pc:inkChg chg="add del">
          <ac:chgData name="شادن القحطاني ID 443200677" userId="2d5f3d4d-8466-4aa1-ac8a-1cb60ed86c20" providerId="ADAL" clId="{B5307379-C689-764C-9B4A-29D44581AD2E}" dt="2023-03-30T16:17:45.196" v="1862"/>
          <ac:inkMkLst>
            <pc:docMk/>
            <pc:sldMk cId="0" sldId="303"/>
            <ac:inkMk id="146" creationId="{FF824073-5F8D-6631-FE99-90521F1314A9}"/>
          </ac:inkMkLst>
        </pc:inkChg>
        <pc:inkChg chg="add del">
          <ac:chgData name="شادن القحطاني ID 443200677" userId="2d5f3d4d-8466-4aa1-ac8a-1cb60ed86c20" providerId="ADAL" clId="{B5307379-C689-764C-9B4A-29D44581AD2E}" dt="2023-03-30T16:17:45.196" v="1862"/>
          <ac:inkMkLst>
            <pc:docMk/>
            <pc:sldMk cId="0" sldId="303"/>
            <ac:inkMk id="147" creationId="{1768FEF0-9485-67A4-35C3-487F9B5DC6BE}"/>
          </ac:inkMkLst>
        </pc:inkChg>
        <pc:inkChg chg="add del mod reco modStrokes">
          <ac:chgData name="شادن القحطاني ID 443200677" userId="2d5f3d4d-8466-4aa1-ac8a-1cb60ed86c20" providerId="ADAL" clId="{B5307379-C689-764C-9B4A-29D44581AD2E}" dt="2023-03-30T16:24:50.761" v="1981"/>
          <ac:inkMkLst>
            <pc:docMk/>
            <pc:sldMk cId="0" sldId="303"/>
            <ac:inkMk id="148" creationId="{F7C133E7-67CE-A6EB-D3C9-BAFF90D286AB}"/>
          </ac:inkMkLst>
        </pc:inkChg>
        <pc:inkChg chg="add del">
          <ac:chgData name="شادن القحطاني ID 443200677" userId="2d5f3d4d-8466-4aa1-ac8a-1cb60ed86c20" providerId="ADAL" clId="{B5307379-C689-764C-9B4A-29D44581AD2E}" dt="2023-03-30T16:19:06.511" v="1871"/>
          <ac:inkMkLst>
            <pc:docMk/>
            <pc:sldMk cId="0" sldId="303"/>
            <ac:inkMk id="149" creationId="{CCF0B351-D470-E46C-E4A7-3F33938ADA4A}"/>
          </ac:inkMkLst>
        </pc:inkChg>
        <pc:inkChg chg="add del">
          <ac:chgData name="شادن القحطاني ID 443200677" userId="2d5f3d4d-8466-4aa1-ac8a-1cb60ed86c20" providerId="ADAL" clId="{B5307379-C689-764C-9B4A-29D44581AD2E}" dt="2023-03-30T16:19:06.511" v="1871"/>
          <ac:inkMkLst>
            <pc:docMk/>
            <pc:sldMk cId="0" sldId="303"/>
            <ac:inkMk id="150" creationId="{30458146-0EEE-6845-DB4C-91C0147C8EA0}"/>
          </ac:inkMkLst>
        </pc:inkChg>
        <pc:inkChg chg="add del">
          <ac:chgData name="شادن القحطاني ID 443200677" userId="2d5f3d4d-8466-4aa1-ac8a-1cb60ed86c20" providerId="ADAL" clId="{B5307379-C689-764C-9B4A-29D44581AD2E}" dt="2023-03-30T16:19:06.511" v="1871"/>
          <ac:inkMkLst>
            <pc:docMk/>
            <pc:sldMk cId="0" sldId="303"/>
            <ac:inkMk id="151" creationId="{194A9D69-9389-D6F2-59EC-E48E3D472020}"/>
          </ac:inkMkLst>
        </pc:inkChg>
        <pc:inkChg chg="add del">
          <ac:chgData name="شادن القحطاني ID 443200677" userId="2d5f3d4d-8466-4aa1-ac8a-1cb60ed86c20" providerId="ADAL" clId="{B5307379-C689-764C-9B4A-29D44581AD2E}" dt="2023-03-30T16:19:06.511" v="1871"/>
          <ac:inkMkLst>
            <pc:docMk/>
            <pc:sldMk cId="0" sldId="303"/>
            <ac:inkMk id="152" creationId="{B1C56993-D449-67E0-F50C-D734A908F974}"/>
          </ac:inkMkLst>
        </pc:inkChg>
        <pc:inkChg chg="add del">
          <ac:chgData name="شادن القحطاني ID 443200677" userId="2d5f3d4d-8466-4aa1-ac8a-1cb60ed86c20" providerId="ADAL" clId="{B5307379-C689-764C-9B4A-29D44581AD2E}" dt="2023-03-30T16:19:06.511" v="1871"/>
          <ac:inkMkLst>
            <pc:docMk/>
            <pc:sldMk cId="0" sldId="303"/>
            <ac:inkMk id="153" creationId="{04879BDE-059E-C76D-6F39-212F8CC87D5C}"/>
          </ac:inkMkLst>
        </pc:inkChg>
        <pc:inkChg chg="add del">
          <ac:chgData name="شادن القحطاني ID 443200677" userId="2d5f3d4d-8466-4aa1-ac8a-1cb60ed86c20" providerId="ADAL" clId="{B5307379-C689-764C-9B4A-29D44581AD2E}" dt="2023-03-30T16:19:06.511" v="1871"/>
          <ac:inkMkLst>
            <pc:docMk/>
            <pc:sldMk cId="0" sldId="303"/>
            <ac:inkMk id="154" creationId="{311CA733-3534-A6F4-51BB-077EA267BC55}"/>
          </ac:inkMkLst>
        </pc:inkChg>
        <pc:inkChg chg="add del">
          <ac:chgData name="شادن القحطاني ID 443200677" userId="2d5f3d4d-8466-4aa1-ac8a-1cb60ed86c20" providerId="ADAL" clId="{B5307379-C689-764C-9B4A-29D44581AD2E}" dt="2023-03-30T16:19:06.511" v="1871"/>
          <ac:inkMkLst>
            <pc:docMk/>
            <pc:sldMk cId="0" sldId="303"/>
            <ac:inkMk id="155" creationId="{D258B5A2-B200-9CEF-0928-DCEA5EE70F12}"/>
          </ac:inkMkLst>
        </pc:inkChg>
        <pc:inkChg chg="add del reco">
          <ac:chgData name="شادن القحطاني ID 443200677" userId="2d5f3d4d-8466-4aa1-ac8a-1cb60ed86c20" providerId="ADAL" clId="{B5307379-C689-764C-9B4A-29D44581AD2E}" dt="2023-03-30T16:24:05.598" v="1941"/>
          <ac:inkMkLst>
            <pc:docMk/>
            <pc:sldMk cId="0" sldId="303"/>
            <ac:inkMk id="156" creationId="{1FEE3FF5-4F0F-DF95-2249-9570101B8E13}"/>
          </ac:inkMkLst>
        </pc:inkChg>
        <pc:inkChg chg="add del">
          <ac:chgData name="شادن القحطاني ID 443200677" userId="2d5f3d4d-8466-4aa1-ac8a-1cb60ed86c20" providerId="ADAL" clId="{B5307379-C689-764C-9B4A-29D44581AD2E}" dt="2023-03-30T16:19:20.768" v="1885"/>
          <ac:inkMkLst>
            <pc:docMk/>
            <pc:sldMk cId="0" sldId="303"/>
            <ac:inkMk id="157" creationId="{B31B2CAB-8878-B08D-0E9A-153D2BBC2D38}"/>
          </ac:inkMkLst>
        </pc:inkChg>
        <pc:inkChg chg="add del">
          <ac:chgData name="شادن القحطاني ID 443200677" userId="2d5f3d4d-8466-4aa1-ac8a-1cb60ed86c20" providerId="ADAL" clId="{B5307379-C689-764C-9B4A-29D44581AD2E}" dt="2023-03-30T16:19:20.768" v="1885"/>
          <ac:inkMkLst>
            <pc:docMk/>
            <pc:sldMk cId="0" sldId="303"/>
            <ac:inkMk id="158" creationId="{1F34F009-F78C-2CFE-198E-00A52638D6BE}"/>
          </ac:inkMkLst>
        </pc:inkChg>
        <pc:inkChg chg="add del">
          <ac:chgData name="شادن القحطاني ID 443200677" userId="2d5f3d4d-8466-4aa1-ac8a-1cb60ed86c20" providerId="ADAL" clId="{B5307379-C689-764C-9B4A-29D44581AD2E}" dt="2023-03-30T16:19:20.768" v="1885"/>
          <ac:inkMkLst>
            <pc:docMk/>
            <pc:sldMk cId="0" sldId="303"/>
            <ac:inkMk id="159" creationId="{B9B0476A-9844-AE7A-3C71-BE89769BA5DE}"/>
          </ac:inkMkLst>
        </pc:inkChg>
        <pc:inkChg chg="add del">
          <ac:chgData name="شادن القحطاني ID 443200677" userId="2d5f3d4d-8466-4aa1-ac8a-1cb60ed86c20" providerId="ADAL" clId="{B5307379-C689-764C-9B4A-29D44581AD2E}" dt="2023-03-30T16:19:20.768" v="1885"/>
          <ac:inkMkLst>
            <pc:docMk/>
            <pc:sldMk cId="0" sldId="303"/>
            <ac:inkMk id="160" creationId="{0FD6CAE2-BC53-A6C5-66D1-27F1AF7529FC}"/>
          </ac:inkMkLst>
        </pc:inkChg>
        <pc:inkChg chg="add del">
          <ac:chgData name="شادن القحطاني ID 443200677" userId="2d5f3d4d-8466-4aa1-ac8a-1cb60ed86c20" providerId="ADAL" clId="{B5307379-C689-764C-9B4A-29D44581AD2E}" dt="2023-03-30T16:19:20.768" v="1885"/>
          <ac:inkMkLst>
            <pc:docMk/>
            <pc:sldMk cId="0" sldId="303"/>
            <ac:inkMk id="161" creationId="{8048E0DD-69F6-A43C-62DE-F6AA48A4B605}"/>
          </ac:inkMkLst>
        </pc:inkChg>
        <pc:inkChg chg="add del">
          <ac:chgData name="شادن القحطاني ID 443200677" userId="2d5f3d4d-8466-4aa1-ac8a-1cb60ed86c20" providerId="ADAL" clId="{B5307379-C689-764C-9B4A-29D44581AD2E}" dt="2023-03-30T16:19:20.768" v="1885"/>
          <ac:inkMkLst>
            <pc:docMk/>
            <pc:sldMk cId="0" sldId="303"/>
            <ac:inkMk id="162" creationId="{89E6EC81-C755-0477-4718-CF5BF1313CD1}"/>
          </ac:inkMkLst>
        </pc:inkChg>
        <pc:inkChg chg="add del">
          <ac:chgData name="شادن القحطاني ID 443200677" userId="2d5f3d4d-8466-4aa1-ac8a-1cb60ed86c20" providerId="ADAL" clId="{B5307379-C689-764C-9B4A-29D44581AD2E}" dt="2023-03-30T16:19:20.768" v="1885"/>
          <ac:inkMkLst>
            <pc:docMk/>
            <pc:sldMk cId="0" sldId="303"/>
            <ac:inkMk id="163" creationId="{B65B7F0E-7AF3-B54E-AD98-3E03386FCCEA}"/>
          </ac:inkMkLst>
        </pc:inkChg>
        <pc:inkChg chg="add del">
          <ac:chgData name="شادن القحطاني ID 443200677" userId="2d5f3d4d-8466-4aa1-ac8a-1cb60ed86c20" providerId="ADAL" clId="{B5307379-C689-764C-9B4A-29D44581AD2E}" dt="2023-03-30T16:19:20.768" v="1885"/>
          <ac:inkMkLst>
            <pc:docMk/>
            <pc:sldMk cId="0" sldId="303"/>
            <ac:inkMk id="164" creationId="{4FB4BAE1-098B-213F-6F4C-09B2E43B5D97}"/>
          </ac:inkMkLst>
        </pc:inkChg>
        <pc:inkChg chg="add del">
          <ac:chgData name="شادن القحطاني ID 443200677" userId="2d5f3d4d-8466-4aa1-ac8a-1cb60ed86c20" providerId="ADAL" clId="{B5307379-C689-764C-9B4A-29D44581AD2E}" dt="2023-03-30T16:19:20.768" v="1885"/>
          <ac:inkMkLst>
            <pc:docMk/>
            <pc:sldMk cId="0" sldId="303"/>
            <ac:inkMk id="165" creationId="{0D4A1ECF-0754-3929-3C4C-30A057D1906F}"/>
          </ac:inkMkLst>
        </pc:inkChg>
        <pc:inkChg chg="add del">
          <ac:chgData name="شادن القحطاني ID 443200677" userId="2d5f3d4d-8466-4aa1-ac8a-1cb60ed86c20" providerId="ADAL" clId="{B5307379-C689-764C-9B4A-29D44581AD2E}" dt="2023-03-30T16:19:20.768" v="1885"/>
          <ac:inkMkLst>
            <pc:docMk/>
            <pc:sldMk cId="0" sldId="303"/>
            <ac:inkMk id="166" creationId="{FF381B27-60FC-0A2F-5B65-A6A09EF18A01}"/>
          </ac:inkMkLst>
        </pc:inkChg>
        <pc:inkChg chg="add del">
          <ac:chgData name="شادن القحطاني ID 443200677" userId="2d5f3d4d-8466-4aa1-ac8a-1cb60ed86c20" providerId="ADAL" clId="{B5307379-C689-764C-9B4A-29D44581AD2E}" dt="2023-03-30T16:19:20.768" v="1885"/>
          <ac:inkMkLst>
            <pc:docMk/>
            <pc:sldMk cId="0" sldId="303"/>
            <ac:inkMk id="167" creationId="{9F559820-FF37-3236-9CA7-6ED89157778A}"/>
          </ac:inkMkLst>
        </pc:inkChg>
        <pc:inkChg chg="add del">
          <ac:chgData name="شادن القحطاني ID 443200677" userId="2d5f3d4d-8466-4aa1-ac8a-1cb60ed86c20" providerId="ADAL" clId="{B5307379-C689-764C-9B4A-29D44581AD2E}" dt="2023-03-30T16:19:20.768" v="1885"/>
          <ac:inkMkLst>
            <pc:docMk/>
            <pc:sldMk cId="0" sldId="303"/>
            <ac:inkMk id="168" creationId="{DFB0B0BD-43CA-3C27-2FE1-5A6ABE6A1282}"/>
          </ac:inkMkLst>
        </pc:inkChg>
        <pc:inkChg chg="add del">
          <ac:chgData name="شادن القحطاني ID 443200677" userId="2d5f3d4d-8466-4aa1-ac8a-1cb60ed86c20" providerId="ADAL" clId="{B5307379-C689-764C-9B4A-29D44581AD2E}" dt="2023-03-30T16:19:20.768" v="1885"/>
          <ac:inkMkLst>
            <pc:docMk/>
            <pc:sldMk cId="0" sldId="303"/>
            <ac:inkMk id="169" creationId="{0779246F-F115-2892-06C7-4A5ADEAD3EC1}"/>
          </ac:inkMkLst>
        </pc:inkChg>
        <pc:inkChg chg="add reco">
          <ac:chgData name="شادن القحطاني ID 443200677" userId="2d5f3d4d-8466-4aa1-ac8a-1cb60ed86c20" providerId="ADAL" clId="{B5307379-C689-764C-9B4A-29D44581AD2E}" dt="2023-03-30T16:19:20.768" v="1885"/>
          <ac:inkMkLst>
            <pc:docMk/>
            <pc:sldMk cId="0" sldId="303"/>
            <ac:inkMk id="170" creationId="{3BC71C4B-1A08-DDA0-F2C2-37E16CC190EE}"/>
          </ac:inkMkLst>
        </pc:inkChg>
        <pc:inkChg chg="add del">
          <ac:chgData name="شادن القحطاني ID 443200677" userId="2d5f3d4d-8466-4aa1-ac8a-1cb60ed86c20" providerId="ADAL" clId="{B5307379-C689-764C-9B4A-29D44581AD2E}" dt="2023-03-30T16:19:40.534" v="1903"/>
          <ac:inkMkLst>
            <pc:docMk/>
            <pc:sldMk cId="0" sldId="303"/>
            <ac:inkMk id="171" creationId="{EB32477E-E646-53BE-FC45-D5AEFE431B46}"/>
          </ac:inkMkLst>
        </pc:inkChg>
        <pc:inkChg chg="add del">
          <ac:chgData name="شادن القحطاني ID 443200677" userId="2d5f3d4d-8466-4aa1-ac8a-1cb60ed86c20" providerId="ADAL" clId="{B5307379-C689-764C-9B4A-29D44581AD2E}" dt="2023-03-30T16:19:40.534" v="1903"/>
          <ac:inkMkLst>
            <pc:docMk/>
            <pc:sldMk cId="0" sldId="303"/>
            <ac:inkMk id="172" creationId="{9A132E6D-F252-0B46-E1C5-C800990FCC9E}"/>
          </ac:inkMkLst>
        </pc:inkChg>
        <pc:inkChg chg="add del">
          <ac:chgData name="شادن القحطاني ID 443200677" userId="2d5f3d4d-8466-4aa1-ac8a-1cb60ed86c20" providerId="ADAL" clId="{B5307379-C689-764C-9B4A-29D44581AD2E}" dt="2023-03-30T16:19:40.534" v="1903"/>
          <ac:inkMkLst>
            <pc:docMk/>
            <pc:sldMk cId="0" sldId="303"/>
            <ac:inkMk id="173" creationId="{720B6ECD-AB39-04AF-A742-17960F156DAF}"/>
          </ac:inkMkLst>
        </pc:inkChg>
        <pc:inkChg chg="add del">
          <ac:chgData name="شادن القحطاني ID 443200677" userId="2d5f3d4d-8466-4aa1-ac8a-1cb60ed86c20" providerId="ADAL" clId="{B5307379-C689-764C-9B4A-29D44581AD2E}" dt="2023-03-30T16:24:41.668" v="1975"/>
          <ac:inkMkLst>
            <pc:docMk/>
            <pc:sldMk cId="0" sldId="303"/>
            <ac:inkMk id="174" creationId="{1FFF2099-0DE7-F423-1023-AA8518CDF384}"/>
          </ac:inkMkLst>
        </pc:inkChg>
        <pc:inkChg chg="add del">
          <ac:chgData name="شادن القحطاني ID 443200677" userId="2d5f3d4d-8466-4aa1-ac8a-1cb60ed86c20" providerId="ADAL" clId="{B5307379-C689-764C-9B4A-29D44581AD2E}" dt="2023-03-30T16:24:41.648" v="1970"/>
          <ac:inkMkLst>
            <pc:docMk/>
            <pc:sldMk cId="0" sldId="303"/>
            <ac:inkMk id="175" creationId="{19405B3B-B892-FD5A-67AC-50C6A8E6FEC7}"/>
          </ac:inkMkLst>
        </pc:inkChg>
        <pc:inkChg chg="add del">
          <ac:chgData name="شادن القحطاني ID 443200677" userId="2d5f3d4d-8466-4aa1-ac8a-1cb60ed86c20" providerId="ADAL" clId="{B5307379-C689-764C-9B4A-29D44581AD2E}" dt="2023-03-30T16:24:41.651" v="1973"/>
          <ac:inkMkLst>
            <pc:docMk/>
            <pc:sldMk cId="0" sldId="303"/>
            <ac:inkMk id="176" creationId="{4FBC4782-D873-B19C-8CA2-2618E6CC7FF2}"/>
          </ac:inkMkLst>
        </pc:inkChg>
        <pc:inkChg chg="add del">
          <ac:chgData name="شادن القحطاني ID 443200677" userId="2d5f3d4d-8466-4aa1-ac8a-1cb60ed86c20" providerId="ADAL" clId="{B5307379-C689-764C-9B4A-29D44581AD2E}" dt="2023-03-30T16:24:41.651" v="1972"/>
          <ac:inkMkLst>
            <pc:docMk/>
            <pc:sldMk cId="0" sldId="303"/>
            <ac:inkMk id="177" creationId="{DD7EA03B-9A06-967B-23C7-5EDB674C8F41}"/>
          </ac:inkMkLst>
        </pc:inkChg>
        <pc:inkChg chg="add del">
          <ac:chgData name="شادن القحطاني ID 443200677" userId="2d5f3d4d-8466-4aa1-ac8a-1cb60ed86c20" providerId="ADAL" clId="{B5307379-C689-764C-9B4A-29D44581AD2E}" dt="2023-03-30T16:19:41.115" v="1904"/>
          <ac:inkMkLst>
            <pc:docMk/>
            <pc:sldMk cId="0" sldId="303"/>
            <ac:inkMk id="178" creationId="{70D7A407-2EE9-6AEF-5D3C-867652829111}"/>
          </ac:inkMkLst>
        </pc:inkChg>
        <pc:inkChg chg="add del">
          <ac:chgData name="شادن القحطاني ID 443200677" userId="2d5f3d4d-8466-4aa1-ac8a-1cb60ed86c20" providerId="ADAL" clId="{B5307379-C689-764C-9B4A-29D44581AD2E}" dt="2023-03-30T16:19:40.534" v="1903"/>
          <ac:inkMkLst>
            <pc:docMk/>
            <pc:sldMk cId="0" sldId="303"/>
            <ac:inkMk id="179" creationId="{8DDAFA70-4172-0195-84EA-1BD9BCC0DFC3}"/>
          </ac:inkMkLst>
        </pc:inkChg>
        <pc:inkChg chg="add del reco">
          <ac:chgData name="شادن القحطاني ID 443200677" userId="2d5f3d4d-8466-4aa1-ac8a-1cb60ed86c20" providerId="ADAL" clId="{B5307379-C689-764C-9B4A-29D44581AD2E}" dt="2023-03-30T16:19:40.534" v="1903"/>
          <ac:inkMkLst>
            <pc:docMk/>
            <pc:sldMk cId="0" sldId="303"/>
            <ac:inkMk id="180" creationId="{CCFAC938-C7CF-E164-280C-032C7F9CA50F}"/>
          </ac:inkMkLst>
        </pc:inkChg>
        <pc:inkChg chg="add del">
          <ac:chgData name="شادن القحطاني ID 443200677" userId="2d5f3d4d-8466-4aa1-ac8a-1cb60ed86c20" providerId="ADAL" clId="{B5307379-C689-764C-9B4A-29D44581AD2E}" dt="2023-03-30T16:19:39.582" v="1902"/>
          <ac:inkMkLst>
            <pc:docMk/>
            <pc:sldMk cId="0" sldId="303"/>
            <ac:inkMk id="181" creationId="{BA5AFB9A-E17B-E4EC-F0E0-50C17DDAB5C1}"/>
          </ac:inkMkLst>
        </pc:inkChg>
        <pc:inkChg chg="add del">
          <ac:chgData name="شادن القحطاني ID 443200677" userId="2d5f3d4d-8466-4aa1-ac8a-1cb60ed86c20" providerId="ADAL" clId="{B5307379-C689-764C-9B4A-29D44581AD2E}" dt="2023-03-30T16:19:39.030" v="1901"/>
          <ac:inkMkLst>
            <pc:docMk/>
            <pc:sldMk cId="0" sldId="303"/>
            <ac:inkMk id="182" creationId="{2ECA43A7-6227-90F9-6DD4-E05245E92762}"/>
          </ac:inkMkLst>
        </pc:inkChg>
        <pc:inkChg chg="add del">
          <ac:chgData name="شادن القحطاني ID 443200677" userId="2d5f3d4d-8466-4aa1-ac8a-1cb60ed86c20" providerId="ADAL" clId="{B5307379-C689-764C-9B4A-29D44581AD2E}" dt="2023-03-30T16:19:38.692" v="1900"/>
          <ac:inkMkLst>
            <pc:docMk/>
            <pc:sldMk cId="0" sldId="303"/>
            <ac:inkMk id="183" creationId="{619DFB0D-2952-11B4-8047-39F00DD3FFDB}"/>
          </ac:inkMkLst>
        </pc:inkChg>
        <pc:inkChg chg="add del reco">
          <ac:chgData name="شادن القحطاني ID 443200677" userId="2d5f3d4d-8466-4aa1-ac8a-1cb60ed86c20" providerId="ADAL" clId="{B5307379-C689-764C-9B4A-29D44581AD2E}" dt="2023-03-30T16:19:38.692" v="1900"/>
          <ac:inkMkLst>
            <pc:docMk/>
            <pc:sldMk cId="0" sldId="303"/>
            <ac:inkMk id="184" creationId="{FEDBE427-4BD0-BC71-5708-94593D8973CA}"/>
          </ac:inkMkLst>
        </pc:inkChg>
        <pc:inkChg chg="add del">
          <ac:chgData name="شادن القحطاني ID 443200677" userId="2d5f3d4d-8466-4aa1-ac8a-1cb60ed86c20" providerId="ADAL" clId="{B5307379-C689-764C-9B4A-29D44581AD2E}" dt="2023-03-30T16:24:41.680" v="1977"/>
          <ac:inkMkLst>
            <pc:docMk/>
            <pc:sldMk cId="0" sldId="303"/>
            <ac:inkMk id="185" creationId="{B02F3163-AB79-03FC-79C1-0C20B2CA7642}"/>
          </ac:inkMkLst>
        </pc:inkChg>
        <pc:inkChg chg="add del">
          <ac:chgData name="شادن القحطاني ID 443200677" userId="2d5f3d4d-8466-4aa1-ac8a-1cb60ed86c20" providerId="ADAL" clId="{B5307379-C689-764C-9B4A-29D44581AD2E}" dt="2023-03-30T16:20:36.951" v="1908"/>
          <ac:inkMkLst>
            <pc:docMk/>
            <pc:sldMk cId="0" sldId="303"/>
            <ac:inkMk id="186" creationId="{0EAD0D9E-C61E-5329-6D06-58BE8337E43D}"/>
          </ac:inkMkLst>
        </pc:inkChg>
        <pc:inkChg chg="add del">
          <ac:chgData name="شادن القحطاني ID 443200677" userId="2d5f3d4d-8466-4aa1-ac8a-1cb60ed86c20" providerId="ADAL" clId="{B5307379-C689-764C-9B4A-29D44581AD2E}" dt="2023-03-30T16:20:36.951" v="1908"/>
          <ac:inkMkLst>
            <pc:docMk/>
            <pc:sldMk cId="0" sldId="303"/>
            <ac:inkMk id="187" creationId="{3E523154-9207-535E-6E0C-F7FF42F3276B}"/>
          </ac:inkMkLst>
        </pc:inkChg>
        <pc:inkChg chg="add del reco">
          <ac:chgData name="شادن القحطاني ID 443200677" userId="2d5f3d4d-8466-4aa1-ac8a-1cb60ed86c20" providerId="ADAL" clId="{B5307379-C689-764C-9B4A-29D44581AD2E}" dt="2023-03-30T16:24:41.650" v="1971"/>
          <ac:inkMkLst>
            <pc:docMk/>
            <pc:sldMk cId="0" sldId="303"/>
            <ac:inkMk id="188" creationId="{822C2071-C0CF-211C-565F-73266C1ED499}"/>
          </ac:inkMkLst>
        </pc:inkChg>
        <pc:inkChg chg="add del">
          <ac:chgData name="شادن القحطاني ID 443200677" userId="2d5f3d4d-8466-4aa1-ac8a-1cb60ed86c20" providerId="ADAL" clId="{B5307379-C689-764C-9B4A-29D44581AD2E}" dt="2023-03-30T16:21:10.319" v="1913"/>
          <ac:inkMkLst>
            <pc:docMk/>
            <pc:sldMk cId="0" sldId="303"/>
            <ac:inkMk id="189" creationId="{3BBE1DBA-0CBF-70F4-B09D-5754206D01F6}"/>
          </ac:inkMkLst>
        </pc:inkChg>
        <pc:inkChg chg="add del">
          <ac:chgData name="شادن القحطاني ID 443200677" userId="2d5f3d4d-8466-4aa1-ac8a-1cb60ed86c20" providerId="ADAL" clId="{B5307379-C689-764C-9B4A-29D44581AD2E}" dt="2023-03-30T16:21:10.319" v="1913"/>
          <ac:inkMkLst>
            <pc:docMk/>
            <pc:sldMk cId="0" sldId="303"/>
            <ac:inkMk id="190" creationId="{851F79B5-C830-6F9E-A76F-C5D55E452B13}"/>
          </ac:inkMkLst>
        </pc:inkChg>
        <pc:inkChg chg="add del">
          <ac:chgData name="شادن القحطاني ID 443200677" userId="2d5f3d4d-8466-4aa1-ac8a-1cb60ed86c20" providerId="ADAL" clId="{B5307379-C689-764C-9B4A-29D44581AD2E}" dt="2023-03-30T16:21:10.319" v="1913"/>
          <ac:inkMkLst>
            <pc:docMk/>
            <pc:sldMk cId="0" sldId="303"/>
            <ac:inkMk id="191" creationId="{9AB3F56F-D798-775B-4AB9-BC423D9C9DA6}"/>
          </ac:inkMkLst>
        </pc:inkChg>
        <pc:inkChg chg="add del">
          <ac:chgData name="شادن القحطاني ID 443200677" userId="2d5f3d4d-8466-4aa1-ac8a-1cb60ed86c20" providerId="ADAL" clId="{B5307379-C689-764C-9B4A-29D44581AD2E}" dt="2023-03-30T16:21:10.319" v="1913"/>
          <ac:inkMkLst>
            <pc:docMk/>
            <pc:sldMk cId="0" sldId="303"/>
            <ac:inkMk id="192" creationId="{634A3172-9107-4891-A5FF-82A5A2BD2AD4}"/>
          </ac:inkMkLst>
        </pc:inkChg>
        <pc:inkChg chg="add del reco">
          <ac:chgData name="شادن القحطاني ID 443200677" userId="2d5f3d4d-8466-4aa1-ac8a-1cb60ed86c20" providerId="ADAL" clId="{B5307379-C689-764C-9B4A-29D44581AD2E}" dt="2023-03-30T16:24:14.793" v="1950"/>
          <ac:inkMkLst>
            <pc:docMk/>
            <pc:sldMk cId="0" sldId="303"/>
            <ac:inkMk id="193" creationId="{D855C763-58E7-1ECC-056B-27496AD7E1B7}"/>
          </ac:inkMkLst>
        </pc:inkChg>
        <pc:inkChg chg="add del">
          <ac:chgData name="شادن القحطاني ID 443200677" userId="2d5f3d4d-8466-4aa1-ac8a-1cb60ed86c20" providerId="ADAL" clId="{B5307379-C689-764C-9B4A-29D44581AD2E}" dt="2023-03-30T16:21:20.559" v="1917"/>
          <ac:inkMkLst>
            <pc:docMk/>
            <pc:sldMk cId="0" sldId="303"/>
            <ac:inkMk id="194" creationId="{52BDBCE6-C1AC-CF4F-6494-BBB9D0875348}"/>
          </ac:inkMkLst>
        </pc:inkChg>
        <pc:inkChg chg="add del">
          <ac:chgData name="شادن القحطاني ID 443200677" userId="2d5f3d4d-8466-4aa1-ac8a-1cb60ed86c20" providerId="ADAL" clId="{B5307379-C689-764C-9B4A-29D44581AD2E}" dt="2023-03-30T16:21:20.559" v="1917"/>
          <ac:inkMkLst>
            <pc:docMk/>
            <pc:sldMk cId="0" sldId="303"/>
            <ac:inkMk id="195" creationId="{91647CD4-BAE9-8B88-A716-AA1A136AE725}"/>
          </ac:inkMkLst>
        </pc:inkChg>
        <pc:inkChg chg="add del">
          <ac:chgData name="شادن القحطاني ID 443200677" userId="2d5f3d4d-8466-4aa1-ac8a-1cb60ed86c20" providerId="ADAL" clId="{B5307379-C689-764C-9B4A-29D44581AD2E}" dt="2023-03-30T16:21:20.559" v="1917"/>
          <ac:inkMkLst>
            <pc:docMk/>
            <pc:sldMk cId="0" sldId="303"/>
            <ac:inkMk id="196" creationId="{B2835A44-348A-3FF7-1391-3E8E5CC104B8}"/>
          </ac:inkMkLst>
        </pc:inkChg>
        <pc:inkChg chg="add reco">
          <ac:chgData name="شادن القحطاني ID 443200677" userId="2d5f3d4d-8466-4aa1-ac8a-1cb60ed86c20" providerId="ADAL" clId="{B5307379-C689-764C-9B4A-29D44581AD2E}" dt="2023-03-30T16:21:20.559" v="1917"/>
          <ac:inkMkLst>
            <pc:docMk/>
            <pc:sldMk cId="0" sldId="303"/>
            <ac:inkMk id="197" creationId="{10055F17-2FA9-E52D-5D09-6C3606DD7CE8}"/>
          </ac:inkMkLst>
        </pc:inkChg>
        <pc:inkChg chg="add del">
          <ac:chgData name="شادن القحطاني ID 443200677" userId="2d5f3d4d-8466-4aa1-ac8a-1cb60ed86c20" providerId="ADAL" clId="{B5307379-C689-764C-9B4A-29D44581AD2E}" dt="2023-03-30T16:24:21.394" v="1957"/>
          <ac:inkMkLst>
            <pc:docMk/>
            <pc:sldMk cId="0" sldId="303"/>
            <ac:inkMk id="198" creationId="{7F516152-E9FB-6199-2F00-29472AC25128}"/>
          </ac:inkMkLst>
        </pc:inkChg>
        <pc:inkChg chg="add del">
          <ac:chgData name="شادن القحطاني ID 443200677" userId="2d5f3d4d-8466-4aa1-ac8a-1cb60ed86c20" providerId="ADAL" clId="{B5307379-C689-764C-9B4A-29D44581AD2E}" dt="2023-03-30T16:23:40.363" v="1929"/>
          <ac:inkMkLst>
            <pc:docMk/>
            <pc:sldMk cId="0" sldId="303"/>
            <ac:inkMk id="199" creationId="{EDD39FB4-E8F0-47F4-0643-D19374D3E33E}"/>
          </ac:inkMkLst>
        </pc:inkChg>
        <pc:inkChg chg="add del">
          <ac:chgData name="شادن القحطاني ID 443200677" userId="2d5f3d4d-8466-4aa1-ac8a-1cb60ed86c20" providerId="ADAL" clId="{B5307379-C689-764C-9B4A-29D44581AD2E}" dt="2023-03-30T16:23:40.363" v="1929"/>
          <ac:inkMkLst>
            <pc:docMk/>
            <pc:sldMk cId="0" sldId="303"/>
            <ac:inkMk id="200" creationId="{A2134FA3-7B73-9465-5DCB-4F575E6087CA}"/>
          </ac:inkMkLst>
        </pc:inkChg>
        <pc:inkChg chg="add del">
          <ac:chgData name="شادن القحطاني ID 443200677" userId="2d5f3d4d-8466-4aa1-ac8a-1cb60ed86c20" providerId="ADAL" clId="{B5307379-C689-764C-9B4A-29D44581AD2E}" dt="2023-03-30T16:23:40.363" v="1929"/>
          <ac:inkMkLst>
            <pc:docMk/>
            <pc:sldMk cId="0" sldId="303"/>
            <ac:inkMk id="201" creationId="{4D5B5537-E548-CA69-908A-4B46EA3B94AC}"/>
          </ac:inkMkLst>
        </pc:inkChg>
        <pc:inkChg chg="add del">
          <ac:chgData name="شادن القحطاني ID 443200677" userId="2d5f3d4d-8466-4aa1-ac8a-1cb60ed86c20" providerId="ADAL" clId="{B5307379-C689-764C-9B4A-29D44581AD2E}" dt="2023-03-30T16:23:40.363" v="1929"/>
          <ac:inkMkLst>
            <pc:docMk/>
            <pc:sldMk cId="0" sldId="303"/>
            <ac:inkMk id="202" creationId="{268F2026-38C5-4616-4330-4AC4CC3ADA40}"/>
          </ac:inkMkLst>
        </pc:inkChg>
        <pc:inkChg chg="add del">
          <ac:chgData name="شادن القحطاني ID 443200677" userId="2d5f3d4d-8466-4aa1-ac8a-1cb60ed86c20" providerId="ADAL" clId="{B5307379-C689-764C-9B4A-29D44581AD2E}" dt="2023-03-30T16:23:40.363" v="1929"/>
          <ac:inkMkLst>
            <pc:docMk/>
            <pc:sldMk cId="0" sldId="303"/>
            <ac:inkMk id="203" creationId="{E13DF527-A726-7230-3BE4-808311DBEED2}"/>
          </ac:inkMkLst>
        </pc:inkChg>
        <pc:inkChg chg="add del">
          <ac:chgData name="شادن القحطاني ID 443200677" userId="2d5f3d4d-8466-4aa1-ac8a-1cb60ed86c20" providerId="ADAL" clId="{B5307379-C689-764C-9B4A-29D44581AD2E}" dt="2023-03-30T16:23:40.363" v="1929"/>
          <ac:inkMkLst>
            <pc:docMk/>
            <pc:sldMk cId="0" sldId="303"/>
            <ac:inkMk id="204" creationId="{34BB0AA3-D80C-DDD3-2D07-A9FCA1C33D18}"/>
          </ac:inkMkLst>
        </pc:inkChg>
        <pc:inkChg chg="add del">
          <ac:chgData name="شادن القحطاني ID 443200677" userId="2d5f3d4d-8466-4aa1-ac8a-1cb60ed86c20" providerId="ADAL" clId="{B5307379-C689-764C-9B4A-29D44581AD2E}" dt="2023-03-30T16:23:40.363" v="1929"/>
          <ac:inkMkLst>
            <pc:docMk/>
            <pc:sldMk cId="0" sldId="303"/>
            <ac:inkMk id="205" creationId="{AEBEAD6C-0C3A-D540-AD8D-A0CA34AACDF1}"/>
          </ac:inkMkLst>
        </pc:inkChg>
        <pc:inkChg chg="add del">
          <ac:chgData name="شادن القحطاني ID 443200677" userId="2d5f3d4d-8466-4aa1-ac8a-1cb60ed86c20" providerId="ADAL" clId="{B5307379-C689-764C-9B4A-29D44581AD2E}" dt="2023-03-30T16:23:40.363" v="1929"/>
          <ac:inkMkLst>
            <pc:docMk/>
            <pc:sldMk cId="0" sldId="303"/>
            <ac:inkMk id="206" creationId="{16F4D833-0FC6-CC32-EB1B-58A98AB50784}"/>
          </ac:inkMkLst>
        </pc:inkChg>
        <pc:inkChg chg="add del">
          <ac:chgData name="شادن القحطاني ID 443200677" userId="2d5f3d4d-8466-4aa1-ac8a-1cb60ed86c20" providerId="ADAL" clId="{B5307379-C689-764C-9B4A-29D44581AD2E}" dt="2023-03-30T16:23:40.363" v="1929"/>
          <ac:inkMkLst>
            <pc:docMk/>
            <pc:sldMk cId="0" sldId="303"/>
            <ac:inkMk id="207" creationId="{9467CCA2-AA07-B54A-93E3-1A69A5D3FE06}"/>
          </ac:inkMkLst>
        </pc:inkChg>
        <pc:inkChg chg="add del">
          <ac:chgData name="شادن القحطاني ID 443200677" userId="2d5f3d4d-8466-4aa1-ac8a-1cb60ed86c20" providerId="ADAL" clId="{B5307379-C689-764C-9B4A-29D44581AD2E}" dt="2023-03-30T16:23:40.363" v="1929"/>
          <ac:inkMkLst>
            <pc:docMk/>
            <pc:sldMk cId="0" sldId="303"/>
            <ac:inkMk id="208" creationId="{9B481093-CCDE-81DB-966A-1847692A2DE3}"/>
          </ac:inkMkLst>
        </pc:inkChg>
        <pc:inkChg chg="add del reco">
          <ac:chgData name="شادن القحطاني ID 443200677" userId="2d5f3d4d-8466-4aa1-ac8a-1cb60ed86c20" providerId="ADAL" clId="{B5307379-C689-764C-9B4A-29D44581AD2E}" dt="2023-03-30T16:23:55.631" v="1932"/>
          <ac:inkMkLst>
            <pc:docMk/>
            <pc:sldMk cId="0" sldId="303"/>
            <ac:inkMk id="209" creationId="{B21D4147-6B50-C6F1-24AA-CDF737497AE6}"/>
          </ac:inkMkLst>
        </pc:inkChg>
        <pc:inkChg chg="add del">
          <ac:chgData name="شادن القحطاني ID 443200677" userId="2d5f3d4d-8466-4aa1-ac8a-1cb60ed86c20" providerId="ADAL" clId="{B5307379-C689-764C-9B4A-29D44581AD2E}" dt="2023-03-30T16:23:51.743" v="1931"/>
          <ac:inkMkLst>
            <pc:docMk/>
            <pc:sldMk cId="0" sldId="303"/>
            <ac:inkMk id="210" creationId="{D20B2D81-3256-FB62-0726-81E427287979}"/>
          </ac:inkMkLst>
        </pc:inkChg>
        <pc:inkChg chg="add del">
          <ac:chgData name="شادن القحطاني ID 443200677" userId="2d5f3d4d-8466-4aa1-ac8a-1cb60ed86c20" providerId="ADAL" clId="{B5307379-C689-764C-9B4A-29D44581AD2E}" dt="2023-03-30T16:23:57.413" v="1933"/>
          <ac:inkMkLst>
            <pc:docMk/>
            <pc:sldMk cId="0" sldId="303"/>
            <ac:inkMk id="211" creationId="{A0A4608C-97B3-1625-4918-021D4D561C71}"/>
          </ac:inkMkLst>
        </pc:inkChg>
        <pc:inkChg chg="add del">
          <ac:chgData name="شادن القحطاني ID 443200677" userId="2d5f3d4d-8466-4aa1-ac8a-1cb60ed86c20" providerId="ADAL" clId="{B5307379-C689-764C-9B4A-29D44581AD2E}" dt="2023-03-30T16:23:58.054" v="1934"/>
          <ac:inkMkLst>
            <pc:docMk/>
            <pc:sldMk cId="0" sldId="303"/>
            <ac:inkMk id="212" creationId="{A3D1B439-EBDC-DEB8-1B9B-F8D9826EA689}"/>
          </ac:inkMkLst>
        </pc:inkChg>
        <pc:inkChg chg="add del">
          <ac:chgData name="شادن القحطاني ID 443200677" userId="2d5f3d4d-8466-4aa1-ac8a-1cb60ed86c20" providerId="ADAL" clId="{B5307379-C689-764C-9B4A-29D44581AD2E}" dt="2023-03-30T16:23:59.889" v="1935"/>
          <ac:inkMkLst>
            <pc:docMk/>
            <pc:sldMk cId="0" sldId="303"/>
            <ac:inkMk id="213" creationId="{8633378E-1C03-874A-76A9-FF9DD95E7B6E}"/>
          </ac:inkMkLst>
        </pc:inkChg>
        <pc:inkChg chg="add del">
          <ac:chgData name="شادن القحطاني ID 443200677" userId="2d5f3d4d-8466-4aa1-ac8a-1cb60ed86c20" providerId="ADAL" clId="{B5307379-C689-764C-9B4A-29D44581AD2E}" dt="2023-03-30T16:24:01.204" v="1936"/>
          <ac:inkMkLst>
            <pc:docMk/>
            <pc:sldMk cId="0" sldId="303"/>
            <ac:inkMk id="214" creationId="{A83F0A65-8155-D136-4044-5065311AA9B9}"/>
          </ac:inkMkLst>
        </pc:inkChg>
        <pc:inkChg chg="add del">
          <ac:chgData name="شادن القحطاني ID 443200677" userId="2d5f3d4d-8466-4aa1-ac8a-1cb60ed86c20" providerId="ADAL" clId="{B5307379-C689-764C-9B4A-29D44581AD2E}" dt="2023-03-30T16:24:03.149" v="1937"/>
          <ac:inkMkLst>
            <pc:docMk/>
            <pc:sldMk cId="0" sldId="303"/>
            <ac:inkMk id="215" creationId="{6091D76F-D5E6-C0EE-ABC1-98660CA7306B}"/>
          </ac:inkMkLst>
        </pc:inkChg>
        <pc:inkChg chg="add del">
          <ac:chgData name="شادن القحطاني ID 443200677" userId="2d5f3d4d-8466-4aa1-ac8a-1cb60ed86c20" providerId="ADAL" clId="{B5307379-C689-764C-9B4A-29D44581AD2E}" dt="2023-03-30T16:24:03.783" v="1939"/>
          <ac:inkMkLst>
            <pc:docMk/>
            <pc:sldMk cId="0" sldId="303"/>
            <ac:inkMk id="216" creationId="{A9A80BBE-3790-1CA2-4681-E48C00BCD5A0}"/>
          </ac:inkMkLst>
        </pc:inkChg>
        <pc:inkChg chg="add del">
          <ac:chgData name="شادن القحطاني ID 443200677" userId="2d5f3d4d-8466-4aa1-ac8a-1cb60ed86c20" providerId="ADAL" clId="{B5307379-C689-764C-9B4A-29D44581AD2E}" dt="2023-03-30T16:24:03.783" v="1939"/>
          <ac:inkMkLst>
            <pc:docMk/>
            <pc:sldMk cId="0" sldId="303"/>
            <ac:inkMk id="217" creationId="{B34DE5C9-9A38-0BA4-B695-B7B1DAC85BCC}"/>
          </ac:inkMkLst>
        </pc:inkChg>
        <pc:inkChg chg="add del reco">
          <ac:chgData name="شادن القحطاني ID 443200677" userId="2d5f3d4d-8466-4aa1-ac8a-1cb60ed86c20" providerId="ADAL" clId="{B5307379-C689-764C-9B4A-29D44581AD2E}" dt="2023-03-30T16:24:05.596" v="1940"/>
          <ac:inkMkLst>
            <pc:docMk/>
            <pc:sldMk cId="0" sldId="303"/>
            <ac:inkMk id="218" creationId="{62AAE5BE-ACAB-BF86-D0E1-EB5F09CCF35F}"/>
          </ac:inkMkLst>
        </pc:inkChg>
        <pc:inkChg chg="add del">
          <ac:chgData name="شادن القحطاني ID 443200677" userId="2d5f3d4d-8466-4aa1-ac8a-1cb60ed86c20" providerId="ADAL" clId="{B5307379-C689-764C-9B4A-29D44581AD2E}" dt="2023-03-30T16:24:06.202" v="1942"/>
          <ac:inkMkLst>
            <pc:docMk/>
            <pc:sldMk cId="0" sldId="303"/>
            <ac:inkMk id="219" creationId="{8AD3AEB3-9D66-BFD2-5454-849393F241D7}"/>
          </ac:inkMkLst>
        </pc:inkChg>
        <pc:inkChg chg="add del">
          <ac:chgData name="شادن القحطاني ID 443200677" userId="2d5f3d4d-8466-4aa1-ac8a-1cb60ed86c20" providerId="ADAL" clId="{B5307379-C689-764C-9B4A-29D44581AD2E}" dt="2023-03-30T16:24:06.202" v="1942"/>
          <ac:inkMkLst>
            <pc:docMk/>
            <pc:sldMk cId="0" sldId="303"/>
            <ac:inkMk id="220" creationId="{F5AF7A4E-3073-CAAA-FADA-2FB9B244CAFC}"/>
          </ac:inkMkLst>
        </pc:inkChg>
        <pc:inkChg chg="add del reco">
          <ac:chgData name="شادن القحطاني ID 443200677" userId="2d5f3d4d-8466-4aa1-ac8a-1cb60ed86c20" providerId="ADAL" clId="{B5307379-C689-764C-9B4A-29D44581AD2E}" dt="2023-03-30T16:24:07.225" v="1943"/>
          <ac:inkMkLst>
            <pc:docMk/>
            <pc:sldMk cId="0" sldId="303"/>
            <ac:inkMk id="221" creationId="{FF6C2D61-8D61-A1A4-F32D-69F137D3129E}"/>
          </ac:inkMkLst>
        </pc:inkChg>
        <pc:inkChg chg="add del">
          <ac:chgData name="شادن القحطاني ID 443200677" userId="2d5f3d4d-8466-4aa1-ac8a-1cb60ed86c20" providerId="ADAL" clId="{B5307379-C689-764C-9B4A-29D44581AD2E}" dt="2023-03-30T16:24:09.361" v="1944"/>
          <ac:inkMkLst>
            <pc:docMk/>
            <pc:sldMk cId="0" sldId="303"/>
            <ac:inkMk id="222" creationId="{64CFD070-6357-EDA2-28F2-2E5C93C0BCC6}"/>
          </ac:inkMkLst>
        </pc:inkChg>
        <pc:inkChg chg="add del">
          <ac:chgData name="شادن القحطاني ID 443200677" userId="2d5f3d4d-8466-4aa1-ac8a-1cb60ed86c20" providerId="ADAL" clId="{B5307379-C689-764C-9B4A-29D44581AD2E}" dt="2023-03-30T16:24:11.770" v="1945"/>
          <ac:inkMkLst>
            <pc:docMk/>
            <pc:sldMk cId="0" sldId="303"/>
            <ac:inkMk id="223" creationId="{9A38827E-B06F-5006-1415-8E46E0418768}"/>
          </ac:inkMkLst>
        </pc:inkChg>
        <pc:inkChg chg="add del">
          <ac:chgData name="شادن القحطاني ID 443200677" userId="2d5f3d4d-8466-4aa1-ac8a-1cb60ed86c20" providerId="ADAL" clId="{B5307379-C689-764C-9B4A-29D44581AD2E}" dt="2023-03-30T16:24:12.761" v="1948"/>
          <ac:inkMkLst>
            <pc:docMk/>
            <pc:sldMk cId="0" sldId="303"/>
            <ac:inkMk id="224" creationId="{0CC88C8F-C62A-98B5-549A-2B75254F52F7}"/>
          </ac:inkMkLst>
        </pc:inkChg>
        <pc:inkChg chg="add mod modStrokes">
          <ac:chgData name="شادن القحطاني ID 443200677" userId="2d5f3d4d-8466-4aa1-ac8a-1cb60ed86c20" providerId="ADAL" clId="{B5307379-C689-764C-9B4A-29D44581AD2E}" dt="2023-03-30T16:24:32.669" v="1968"/>
          <ac:inkMkLst>
            <pc:docMk/>
            <pc:sldMk cId="0" sldId="303"/>
            <ac:inkMk id="225" creationId="{D20B3F1A-B601-4DB1-B3C1-9B864A8DC18D}"/>
          </ac:inkMkLst>
        </pc:inkChg>
        <pc:inkChg chg="add del mod modStrokes">
          <ac:chgData name="شادن القحطاني ID 443200677" userId="2d5f3d4d-8466-4aa1-ac8a-1cb60ed86c20" providerId="ADAL" clId="{B5307379-C689-764C-9B4A-29D44581AD2E}" dt="2023-03-30T16:24:32.618" v="1963"/>
          <ac:inkMkLst>
            <pc:docMk/>
            <pc:sldMk cId="0" sldId="303"/>
            <ac:inkMk id="226" creationId="{00ECA59A-B69E-25B7-0E65-E1C1CA01447B}"/>
          </ac:inkMkLst>
        </pc:inkChg>
        <pc:inkChg chg="add del">
          <ac:chgData name="شادن القحطاني ID 443200677" userId="2d5f3d4d-8466-4aa1-ac8a-1cb60ed86c20" providerId="ADAL" clId="{B5307379-C689-764C-9B4A-29D44581AD2E}" dt="2023-03-30T16:24:14.776" v="1949"/>
          <ac:inkMkLst>
            <pc:docMk/>
            <pc:sldMk cId="0" sldId="303"/>
            <ac:inkMk id="227" creationId="{A642078A-96B8-A1CB-D148-FEF414129BDA}"/>
          </ac:inkMkLst>
        </pc:inkChg>
        <pc:inkChg chg="add del">
          <ac:chgData name="شادن القحطاني ID 443200677" userId="2d5f3d4d-8466-4aa1-ac8a-1cb60ed86c20" providerId="ADAL" clId="{B5307379-C689-764C-9B4A-29D44581AD2E}" dt="2023-03-30T16:24:15.393" v="1951"/>
          <ac:inkMkLst>
            <pc:docMk/>
            <pc:sldMk cId="0" sldId="303"/>
            <ac:inkMk id="228" creationId="{413CE628-A524-6214-0189-5AD91BDD96F1}"/>
          </ac:inkMkLst>
        </pc:inkChg>
        <pc:inkChg chg="add del">
          <ac:chgData name="شادن القحطاني ID 443200677" userId="2d5f3d4d-8466-4aa1-ac8a-1cb60ed86c20" providerId="ADAL" clId="{B5307379-C689-764C-9B4A-29D44581AD2E}" dt="2023-03-30T16:24:16.316" v="1952"/>
          <ac:inkMkLst>
            <pc:docMk/>
            <pc:sldMk cId="0" sldId="303"/>
            <ac:inkMk id="229" creationId="{D442F9EF-4744-E77D-2670-4EB2D4027212}"/>
          </ac:inkMkLst>
        </pc:inkChg>
        <pc:inkChg chg="add del">
          <ac:chgData name="شادن القحطاني ID 443200677" userId="2d5f3d4d-8466-4aa1-ac8a-1cb60ed86c20" providerId="ADAL" clId="{B5307379-C689-764C-9B4A-29D44581AD2E}" dt="2023-03-30T16:24:16.316" v="1952"/>
          <ac:inkMkLst>
            <pc:docMk/>
            <pc:sldMk cId="0" sldId="303"/>
            <ac:inkMk id="230" creationId="{BFC2598C-B487-EEBD-8305-2D24130D0172}"/>
          </ac:inkMkLst>
        </pc:inkChg>
        <pc:inkChg chg="add mod reco modStrokes">
          <ac:chgData name="شادن القحطاني ID 443200677" userId="2d5f3d4d-8466-4aa1-ac8a-1cb60ed86c20" providerId="ADAL" clId="{B5307379-C689-764C-9B4A-29D44581AD2E}" dt="2023-03-30T16:24:41.666" v="1974"/>
          <ac:inkMkLst>
            <pc:docMk/>
            <pc:sldMk cId="0" sldId="303"/>
            <ac:inkMk id="231" creationId="{969F0496-E4A7-A541-FE12-024C0329FA3D}"/>
          </ac:inkMkLst>
        </pc:inkChg>
        <pc:inkChg chg="add del">
          <ac:chgData name="شادن القحطاني ID 443200677" userId="2d5f3d4d-8466-4aa1-ac8a-1cb60ed86c20" providerId="ADAL" clId="{B5307379-C689-764C-9B4A-29D44581AD2E}" dt="2023-03-30T16:24:50.768" v="1983"/>
          <ac:inkMkLst>
            <pc:docMk/>
            <pc:sldMk cId="0" sldId="303"/>
            <ac:inkMk id="232" creationId="{D9E8F251-8E37-7ECA-634E-FDB010BE9385}"/>
          </ac:inkMkLst>
        </pc:inkChg>
        <pc:inkChg chg="add del">
          <ac:chgData name="شادن القحطاني ID 443200677" userId="2d5f3d4d-8466-4aa1-ac8a-1cb60ed86c20" providerId="ADAL" clId="{B5307379-C689-764C-9B4A-29D44581AD2E}" dt="2023-03-30T16:24:57.392" v="1997"/>
          <ac:inkMkLst>
            <pc:docMk/>
            <pc:sldMk cId="0" sldId="303"/>
            <ac:inkMk id="233" creationId="{08D505AC-9FA9-2FE7-D515-39FA69581F17}"/>
          </ac:inkMkLst>
        </pc:inkChg>
        <pc:inkChg chg="add del">
          <ac:chgData name="شادن القحطاني ID 443200677" userId="2d5f3d4d-8466-4aa1-ac8a-1cb60ed86c20" providerId="ADAL" clId="{B5307379-C689-764C-9B4A-29D44581AD2E}" dt="2023-03-30T16:24:57.392" v="1997"/>
          <ac:inkMkLst>
            <pc:docMk/>
            <pc:sldMk cId="0" sldId="303"/>
            <ac:inkMk id="234" creationId="{5E3520FB-CFEF-0D57-E56D-B705C642D6A2}"/>
          </ac:inkMkLst>
        </pc:inkChg>
        <pc:inkChg chg="add del">
          <ac:chgData name="شادن القحطاني ID 443200677" userId="2d5f3d4d-8466-4aa1-ac8a-1cb60ed86c20" providerId="ADAL" clId="{B5307379-C689-764C-9B4A-29D44581AD2E}" dt="2023-03-30T16:24:57.392" v="1997"/>
          <ac:inkMkLst>
            <pc:docMk/>
            <pc:sldMk cId="0" sldId="303"/>
            <ac:inkMk id="235" creationId="{50FB66C0-0CFA-CE95-001B-C3171DAF2AE8}"/>
          </ac:inkMkLst>
        </pc:inkChg>
        <pc:inkChg chg="add del">
          <ac:chgData name="شادن القحطاني ID 443200677" userId="2d5f3d4d-8466-4aa1-ac8a-1cb60ed86c20" providerId="ADAL" clId="{B5307379-C689-764C-9B4A-29D44581AD2E}" dt="2023-03-30T16:24:57.392" v="1997"/>
          <ac:inkMkLst>
            <pc:docMk/>
            <pc:sldMk cId="0" sldId="303"/>
            <ac:inkMk id="236" creationId="{FE5778A9-7D49-5967-B5DA-1FAD44348B4D}"/>
          </ac:inkMkLst>
        </pc:inkChg>
        <pc:inkChg chg="add del">
          <ac:chgData name="شادن القحطاني ID 443200677" userId="2d5f3d4d-8466-4aa1-ac8a-1cb60ed86c20" providerId="ADAL" clId="{B5307379-C689-764C-9B4A-29D44581AD2E}" dt="2023-03-30T16:24:57.392" v="1997"/>
          <ac:inkMkLst>
            <pc:docMk/>
            <pc:sldMk cId="0" sldId="303"/>
            <ac:inkMk id="237" creationId="{EF41E216-5955-5291-F258-4C281F5B4270}"/>
          </ac:inkMkLst>
        </pc:inkChg>
        <pc:inkChg chg="add del">
          <ac:chgData name="شادن القحطاني ID 443200677" userId="2d5f3d4d-8466-4aa1-ac8a-1cb60ed86c20" providerId="ADAL" clId="{B5307379-C689-764C-9B4A-29D44581AD2E}" dt="2023-03-30T16:24:57.392" v="1997"/>
          <ac:inkMkLst>
            <pc:docMk/>
            <pc:sldMk cId="0" sldId="303"/>
            <ac:inkMk id="238" creationId="{66A117D4-BB59-2933-EAC6-DFE82FE2216F}"/>
          </ac:inkMkLst>
        </pc:inkChg>
        <pc:inkChg chg="add del">
          <ac:chgData name="شادن القحطاني ID 443200677" userId="2d5f3d4d-8466-4aa1-ac8a-1cb60ed86c20" providerId="ADAL" clId="{B5307379-C689-764C-9B4A-29D44581AD2E}" dt="2023-03-30T16:24:57.392" v="1997"/>
          <ac:inkMkLst>
            <pc:docMk/>
            <pc:sldMk cId="0" sldId="303"/>
            <ac:inkMk id="239" creationId="{E4F4CDCB-27B0-2FE5-1356-D22E3403EDEA}"/>
          </ac:inkMkLst>
        </pc:inkChg>
        <pc:inkChg chg="add del">
          <ac:chgData name="شادن القحطاني ID 443200677" userId="2d5f3d4d-8466-4aa1-ac8a-1cb60ed86c20" providerId="ADAL" clId="{B5307379-C689-764C-9B4A-29D44581AD2E}" dt="2023-03-30T16:24:57.392" v="1997"/>
          <ac:inkMkLst>
            <pc:docMk/>
            <pc:sldMk cId="0" sldId="303"/>
            <ac:inkMk id="240" creationId="{07C6238B-EC7B-6638-AA09-A62DD941B290}"/>
          </ac:inkMkLst>
        </pc:inkChg>
        <pc:inkChg chg="add del">
          <ac:chgData name="شادن القحطاني ID 443200677" userId="2d5f3d4d-8466-4aa1-ac8a-1cb60ed86c20" providerId="ADAL" clId="{B5307379-C689-764C-9B4A-29D44581AD2E}" dt="2023-03-30T16:24:57.392" v="1997"/>
          <ac:inkMkLst>
            <pc:docMk/>
            <pc:sldMk cId="0" sldId="303"/>
            <ac:inkMk id="241" creationId="{3480CBF7-702A-7EE3-CA3F-87991F54FF17}"/>
          </ac:inkMkLst>
        </pc:inkChg>
        <pc:inkChg chg="add del">
          <ac:chgData name="شادن القحطاني ID 443200677" userId="2d5f3d4d-8466-4aa1-ac8a-1cb60ed86c20" providerId="ADAL" clId="{B5307379-C689-764C-9B4A-29D44581AD2E}" dt="2023-03-30T16:24:57.392" v="1997"/>
          <ac:inkMkLst>
            <pc:docMk/>
            <pc:sldMk cId="0" sldId="303"/>
            <ac:inkMk id="242" creationId="{3E15F226-5D84-EC03-9C77-E859FA1E4EA6}"/>
          </ac:inkMkLst>
        </pc:inkChg>
        <pc:inkChg chg="add del">
          <ac:chgData name="شادن القحطاني ID 443200677" userId="2d5f3d4d-8466-4aa1-ac8a-1cb60ed86c20" providerId="ADAL" clId="{B5307379-C689-764C-9B4A-29D44581AD2E}" dt="2023-03-30T16:24:57.392" v="1997"/>
          <ac:inkMkLst>
            <pc:docMk/>
            <pc:sldMk cId="0" sldId="303"/>
            <ac:inkMk id="243" creationId="{7DC1FB86-F906-F96D-A02E-49CB5B941263}"/>
          </ac:inkMkLst>
        </pc:inkChg>
        <pc:inkChg chg="add reco">
          <ac:chgData name="شادن القحطاني ID 443200677" userId="2d5f3d4d-8466-4aa1-ac8a-1cb60ed86c20" providerId="ADAL" clId="{B5307379-C689-764C-9B4A-29D44581AD2E}" dt="2023-03-30T16:24:57.392" v="1997"/>
          <ac:inkMkLst>
            <pc:docMk/>
            <pc:sldMk cId="0" sldId="303"/>
            <ac:inkMk id="244" creationId="{E0E3C106-EBF8-8BCC-52AD-76B9F7D320B1}"/>
          </ac:inkMkLst>
        </pc:inkChg>
        <pc:inkChg chg="add del">
          <ac:chgData name="شادن القحطاني ID 443200677" userId="2d5f3d4d-8466-4aa1-ac8a-1cb60ed86c20" providerId="ADAL" clId="{B5307379-C689-764C-9B4A-29D44581AD2E}" dt="2023-03-30T16:25:19.947" v="2006"/>
          <ac:inkMkLst>
            <pc:docMk/>
            <pc:sldMk cId="0" sldId="303"/>
            <ac:inkMk id="245" creationId="{93A50605-B034-96B9-1E97-E557CCC96E52}"/>
          </ac:inkMkLst>
        </pc:inkChg>
        <pc:inkChg chg="add del">
          <ac:chgData name="شادن القحطاني ID 443200677" userId="2d5f3d4d-8466-4aa1-ac8a-1cb60ed86c20" providerId="ADAL" clId="{B5307379-C689-764C-9B4A-29D44581AD2E}" dt="2023-03-30T16:25:19.947" v="2006"/>
          <ac:inkMkLst>
            <pc:docMk/>
            <pc:sldMk cId="0" sldId="303"/>
            <ac:inkMk id="246" creationId="{A3EC9F7C-3A36-3D7F-C3AE-9BF18DBDB2E8}"/>
          </ac:inkMkLst>
        </pc:inkChg>
        <pc:inkChg chg="add del">
          <ac:chgData name="شادن القحطاني ID 443200677" userId="2d5f3d4d-8466-4aa1-ac8a-1cb60ed86c20" providerId="ADAL" clId="{B5307379-C689-764C-9B4A-29D44581AD2E}" dt="2023-03-30T16:25:19.947" v="2006"/>
          <ac:inkMkLst>
            <pc:docMk/>
            <pc:sldMk cId="0" sldId="303"/>
            <ac:inkMk id="247" creationId="{AA29E05E-AE3C-B9AA-119C-DD7DC825308A}"/>
          </ac:inkMkLst>
        </pc:inkChg>
        <pc:inkChg chg="add del">
          <ac:chgData name="شادن القحطاني ID 443200677" userId="2d5f3d4d-8466-4aa1-ac8a-1cb60ed86c20" providerId="ADAL" clId="{B5307379-C689-764C-9B4A-29D44581AD2E}" dt="2023-03-30T16:25:19.947" v="2006"/>
          <ac:inkMkLst>
            <pc:docMk/>
            <pc:sldMk cId="0" sldId="303"/>
            <ac:inkMk id="248" creationId="{345F8906-1E07-4BED-42D3-8AE2DA52F2F5}"/>
          </ac:inkMkLst>
        </pc:inkChg>
        <pc:inkChg chg="add del">
          <ac:chgData name="شادن القحطاني ID 443200677" userId="2d5f3d4d-8466-4aa1-ac8a-1cb60ed86c20" providerId="ADAL" clId="{B5307379-C689-764C-9B4A-29D44581AD2E}" dt="2023-03-30T16:25:19.947" v="2006"/>
          <ac:inkMkLst>
            <pc:docMk/>
            <pc:sldMk cId="0" sldId="303"/>
            <ac:inkMk id="249" creationId="{1E045E8D-9485-E116-EAB6-82E30A873E74}"/>
          </ac:inkMkLst>
        </pc:inkChg>
        <pc:inkChg chg="add del">
          <ac:chgData name="شادن القحطاني ID 443200677" userId="2d5f3d4d-8466-4aa1-ac8a-1cb60ed86c20" providerId="ADAL" clId="{B5307379-C689-764C-9B4A-29D44581AD2E}" dt="2023-03-30T16:25:19.947" v="2006"/>
          <ac:inkMkLst>
            <pc:docMk/>
            <pc:sldMk cId="0" sldId="303"/>
            <ac:inkMk id="250" creationId="{1B4FA42B-25C6-EFC7-3EE9-25B5E5893462}"/>
          </ac:inkMkLst>
        </pc:inkChg>
        <pc:inkChg chg="add del">
          <ac:chgData name="شادن القحطاني ID 443200677" userId="2d5f3d4d-8466-4aa1-ac8a-1cb60ed86c20" providerId="ADAL" clId="{B5307379-C689-764C-9B4A-29D44581AD2E}" dt="2023-03-30T16:25:19.947" v="2006"/>
          <ac:inkMkLst>
            <pc:docMk/>
            <pc:sldMk cId="0" sldId="303"/>
            <ac:inkMk id="251" creationId="{BF3FBA15-0E4E-AF13-3ECC-A79647AE89DD}"/>
          </ac:inkMkLst>
        </pc:inkChg>
        <pc:inkChg chg="add del">
          <ac:chgData name="شادن القحطاني ID 443200677" userId="2d5f3d4d-8466-4aa1-ac8a-1cb60ed86c20" providerId="ADAL" clId="{B5307379-C689-764C-9B4A-29D44581AD2E}" dt="2023-03-30T16:25:19.947" v="2006"/>
          <ac:inkMkLst>
            <pc:docMk/>
            <pc:sldMk cId="0" sldId="303"/>
            <ac:inkMk id="252" creationId="{CC321E2E-0C2C-8155-B63C-8C670870A855}"/>
          </ac:inkMkLst>
        </pc:inkChg>
        <pc:inkChg chg="add reco">
          <ac:chgData name="شادن القحطاني ID 443200677" userId="2d5f3d4d-8466-4aa1-ac8a-1cb60ed86c20" providerId="ADAL" clId="{B5307379-C689-764C-9B4A-29D44581AD2E}" dt="2023-03-30T16:25:19.947" v="2006"/>
          <ac:inkMkLst>
            <pc:docMk/>
            <pc:sldMk cId="0" sldId="303"/>
            <ac:inkMk id="253" creationId="{9E3C5A10-CA0C-040F-1DDA-96F69FF556EA}"/>
          </ac:inkMkLst>
        </pc:inkChg>
        <pc:inkChg chg="add reco">
          <ac:chgData name="شادن القحطاني ID 443200677" userId="2d5f3d4d-8466-4aa1-ac8a-1cb60ed86c20" providerId="ADAL" clId="{B5307379-C689-764C-9B4A-29D44581AD2E}" dt="2023-03-30T16:25:19.947" v="2006"/>
          <ac:inkMkLst>
            <pc:docMk/>
            <pc:sldMk cId="0" sldId="303"/>
            <ac:inkMk id="254" creationId="{4934E23C-ABD7-B60A-F20A-4FC379F1EB75}"/>
          </ac:inkMkLst>
        </pc:inkChg>
        <pc:inkChg chg="add del">
          <ac:chgData name="شادن القحطاني ID 443200677" userId="2d5f3d4d-8466-4aa1-ac8a-1cb60ed86c20" providerId="ADAL" clId="{B5307379-C689-764C-9B4A-29D44581AD2E}" dt="2023-03-30T16:25:23.840" v="2011"/>
          <ac:inkMkLst>
            <pc:docMk/>
            <pc:sldMk cId="0" sldId="303"/>
            <ac:inkMk id="255" creationId="{719D759C-2DC7-C776-DBD8-DB227BF70C6B}"/>
          </ac:inkMkLst>
        </pc:inkChg>
        <pc:inkChg chg="add del">
          <ac:chgData name="شادن القحطاني ID 443200677" userId="2d5f3d4d-8466-4aa1-ac8a-1cb60ed86c20" providerId="ADAL" clId="{B5307379-C689-764C-9B4A-29D44581AD2E}" dt="2023-03-30T16:25:23.840" v="2011"/>
          <ac:inkMkLst>
            <pc:docMk/>
            <pc:sldMk cId="0" sldId="303"/>
            <ac:inkMk id="256" creationId="{D2C73FC1-981C-60C6-00F4-5CDA9DE0E9EB}"/>
          </ac:inkMkLst>
        </pc:inkChg>
        <pc:inkChg chg="add del">
          <ac:chgData name="شادن القحطاني ID 443200677" userId="2d5f3d4d-8466-4aa1-ac8a-1cb60ed86c20" providerId="ADAL" clId="{B5307379-C689-764C-9B4A-29D44581AD2E}" dt="2023-03-30T16:25:23.840" v="2011"/>
          <ac:inkMkLst>
            <pc:docMk/>
            <pc:sldMk cId="0" sldId="303"/>
            <ac:inkMk id="257" creationId="{BF174455-D279-3B9C-6AF4-82788301F9BB}"/>
          </ac:inkMkLst>
        </pc:inkChg>
        <pc:inkChg chg="add del">
          <ac:chgData name="شادن القحطاني ID 443200677" userId="2d5f3d4d-8466-4aa1-ac8a-1cb60ed86c20" providerId="ADAL" clId="{B5307379-C689-764C-9B4A-29D44581AD2E}" dt="2023-03-30T16:25:23.840" v="2011"/>
          <ac:inkMkLst>
            <pc:docMk/>
            <pc:sldMk cId="0" sldId="303"/>
            <ac:inkMk id="258" creationId="{58179CA3-13ED-E95E-BD24-643E69EDF874}"/>
          </ac:inkMkLst>
        </pc:inkChg>
        <pc:inkChg chg="add reco">
          <ac:chgData name="شادن القحطاني ID 443200677" userId="2d5f3d4d-8466-4aa1-ac8a-1cb60ed86c20" providerId="ADAL" clId="{B5307379-C689-764C-9B4A-29D44581AD2E}" dt="2023-03-30T16:25:23.840" v="2011"/>
          <ac:inkMkLst>
            <pc:docMk/>
            <pc:sldMk cId="0" sldId="303"/>
            <ac:inkMk id="259" creationId="{8231AD54-011D-2C1A-696B-F6CF61AD5704}"/>
          </ac:inkMkLst>
        </pc:inkChg>
        <pc:inkChg chg="add del">
          <ac:chgData name="شادن القحطاني ID 443200677" userId="2d5f3d4d-8466-4aa1-ac8a-1cb60ed86c20" providerId="ADAL" clId="{B5307379-C689-764C-9B4A-29D44581AD2E}" dt="2023-03-30T16:25:39.844" v="2026"/>
          <ac:inkMkLst>
            <pc:docMk/>
            <pc:sldMk cId="0" sldId="303"/>
            <ac:inkMk id="260" creationId="{CB011858-4B67-5EA8-0D0A-8F2516411918}"/>
          </ac:inkMkLst>
        </pc:inkChg>
        <pc:inkChg chg="add del">
          <ac:chgData name="شادن القحطاني ID 443200677" userId="2d5f3d4d-8466-4aa1-ac8a-1cb60ed86c20" providerId="ADAL" clId="{B5307379-C689-764C-9B4A-29D44581AD2E}" dt="2023-03-30T16:25:39.844" v="2026"/>
          <ac:inkMkLst>
            <pc:docMk/>
            <pc:sldMk cId="0" sldId="303"/>
            <ac:inkMk id="261" creationId="{3CE54E53-B380-B45F-357A-4F339B444B10}"/>
          </ac:inkMkLst>
        </pc:inkChg>
        <pc:inkChg chg="add del">
          <ac:chgData name="شادن القحطاني ID 443200677" userId="2d5f3d4d-8466-4aa1-ac8a-1cb60ed86c20" providerId="ADAL" clId="{B5307379-C689-764C-9B4A-29D44581AD2E}" dt="2023-03-30T16:25:39.844" v="2026"/>
          <ac:inkMkLst>
            <pc:docMk/>
            <pc:sldMk cId="0" sldId="303"/>
            <ac:inkMk id="262" creationId="{6C1210DE-7808-E4A5-620A-9E4573D6EC6C}"/>
          </ac:inkMkLst>
        </pc:inkChg>
        <pc:inkChg chg="add del">
          <ac:chgData name="شادن القحطاني ID 443200677" userId="2d5f3d4d-8466-4aa1-ac8a-1cb60ed86c20" providerId="ADAL" clId="{B5307379-C689-764C-9B4A-29D44581AD2E}" dt="2023-03-30T16:25:39.844" v="2026"/>
          <ac:inkMkLst>
            <pc:docMk/>
            <pc:sldMk cId="0" sldId="303"/>
            <ac:inkMk id="263" creationId="{8B0434E8-C857-6C01-6598-7E213441F643}"/>
          </ac:inkMkLst>
        </pc:inkChg>
        <pc:inkChg chg="add del">
          <ac:chgData name="شادن القحطاني ID 443200677" userId="2d5f3d4d-8466-4aa1-ac8a-1cb60ed86c20" providerId="ADAL" clId="{B5307379-C689-764C-9B4A-29D44581AD2E}" dt="2023-03-30T16:25:39.844" v="2026"/>
          <ac:inkMkLst>
            <pc:docMk/>
            <pc:sldMk cId="0" sldId="303"/>
            <ac:inkMk id="264" creationId="{A9078884-4C44-DB5C-6357-C50F0D393841}"/>
          </ac:inkMkLst>
        </pc:inkChg>
        <pc:inkChg chg="add del">
          <ac:chgData name="شادن القحطاني ID 443200677" userId="2d5f3d4d-8466-4aa1-ac8a-1cb60ed86c20" providerId="ADAL" clId="{B5307379-C689-764C-9B4A-29D44581AD2E}" dt="2023-03-30T16:25:39.844" v="2026"/>
          <ac:inkMkLst>
            <pc:docMk/>
            <pc:sldMk cId="0" sldId="303"/>
            <ac:inkMk id="265" creationId="{12F1B642-2BF6-E9D9-6326-AD9415219D17}"/>
          </ac:inkMkLst>
        </pc:inkChg>
        <pc:inkChg chg="add del">
          <ac:chgData name="شادن القحطاني ID 443200677" userId="2d5f3d4d-8466-4aa1-ac8a-1cb60ed86c20" providerId="ADAL" clId="{B5307379-C689-764C-9B4A-29D44581AD2E}" dt="2023-03-30T16:25:39.844" v="2026"/>
          <ac:inkMkLst>
            <pc:docMk/>
            <pc:sldMk cId="0" sldId="303"/>
            <ac:inkMk id="266" creationId="{2D1CF0BF-61AF-7C50-3699-8CBA4672A754}"/>
          </ac:inkMkLst>
        </pc:inkChg>
        <pc:inkChg chg="add del">
          <ac:chgData name="شادن القحطاني ID 443200677" userId="2d5f3d4d-8466-4aa1-ac8a-1cb60ed86c20" providerId="ADAL" clId="{B5307379-C689-764C-9B4A-29D44581AD2E}" dt="2023-03-30T16:25:39.844" v="2026"/>
          <ac:inkMkLst>
            <pc:docMk/>
            <pc:sldMk cId="0" sldId="303"/>
            <ac:inkMk id="267" creationId="{9CB0AD5A-D051-ACB8-2743-CAD2D1435C36}"/>
          </ac:inkMkLst>
        </pc:inkChg>
        <pc:inkChg chg="add del">
          <ac:chgData name="شادن القحطاني ID 443200677" userId="2d5f3d4d-8466-4aa1-ac8a-1cb60ed86c20" providerId="ADAL" clId="{B5307379-C689-764C-9B4A-29D44581AD2E}" dt="2023-03-30T16:25:39.844" v="2026"/>
          <ac:inkMkLst>
            <pc:docMk/>
            <pc:sldMk cId="0" sldId="303"/>
            <ac:inkMk id="268" creationId="{2EA06D9C-662C-A7F4-BE82-315CA06D2286}"/>
          </ac:inkMkLst>
        </pc:inkChg>
        <pc:inkChg chg="add del">
          <ac:chgData name="شادن القحطاني ID 443200677" userId="2d5f3d4d-8466-4aa1-ac8a-1cb60ed86c20" providerId="ADAL" clId="{B5307379-C689-764C-9B4A-29D44581AD2E}" dt="2023-03-30T16:25:39.844" v="2026"/>
          <ac:inkMkLst>
            <pc:docMk/>
            <pc:sldMk cId="0" sldId="303"/>
            <ac:inkMk id="269" creationId="{9E773C70-0744-D2DE-CAF9-378925B4D68C}"/>
          </ac:inkMkLst>
        </pc:inkChg>
        <pc:inkChg chg="add del">
          <ac:chgData name="شادن القحطاني ID 443200677" userId="2d5f3d4d-8466-4aa1-ac8a-1cb60ed86c20" providerId="ADAL" clId="{B5307379-C689-764C-9B4A-29D44581AD2E}" dt="2023-03-30T16:25:39.844" v="2026"/>
          <ac:inkMkLst>
            <pc:docMk/>
            <pc:sldMk cId="0" sldId="303"/>
            <ac:inkMk id="270" creationId="{670FB4E6-ABBB-985C-42B5-71EA8FABB3F0}"/>
          </ac:inkMkLst>
        </pc:inkChg>
        <pc:inkChg chg="add del">
          <ac:chgData name="شادن القحطاني ID 443200677" userId="2d5f3d4d-8466-4aa1-ac8a-1cb60ed86c20" providerId="ADAL" clId="{B5307379-C689-764C-9B4A-29D44581AD2E}" dt="2023-03-30T16:25:39.844" v="2026"/>
          <ac:inkMkLst>
            <pc:docMk/>
            <pc:sldMk cId="0" sldId="303"/>
            <ac:inkMk id="271" creationId="{1C9F20BF-D14C-25A9-3C82-2A05507EAAB7}"/>
          </ac:inkMkLst>
        </pc:inkChg>
        <pc:inkChg chg="add del">
          <ac:chgData name="شادن القحطاني ID 443200677" userId="2d5f3d4d-8466-4aa1-ac8a-1cb60ed86c20" providerId="ADAL" clId="{B5307379-C689-764C-9B4A-29D44581AD2E}" dt="2023-03-30T16:25:39.844" v="2026"/>
          <ac:inkMkLst>
            <pc:docMk/>
            <pc:sldMk cId="0" sldId="303"/>
            <ac:inkMk id="272" creationId="{2685D8C8-9D97-A5CD-3BF1-F8136AC04F5A}"/>
          </ac:inkMkLst>
        </pc:inkChg>
        <pc:inkChg chg="add del">
          <ac:chgData name="شادن القحطاني ID 443200677" userId="2d5f3d4d-8466-4aa1-ac8a-1cb60ed86c20" providerId="ADAL" clId="{B5307379-C689-764C-9B4A-29D44581AD2E}" dt="2023-03-30T16:25:39.844" v="2026"/>
          <ac:inkMkLst>
            <pc:docMk/>
            <pc:sldMk cId="0" sldId="303"/>
            <ac:inkMk id="273" creationId="{A2556B78-6A5D-91DA-70F7-D7F8B0780C1D}"/>
          </ac:inkMkLst>
        </pc:inkChg>
        <pc:inkChg chg="add reco">
          <ac:chgData name="شادن القحطاني ID 443200677" userId="2d5f3d4d-8466-4aa1-ac8a-1cb60ed86c20" providerId="ADAL" clId="{B5307379-C689-764C-9B4A-29D44581AD2E}" dt="2023-03-30T16:25:39.844" v="2026"/>
          <ac:inkMkLst>
            <pc:docMk/>
            <pc:sldMk cId="0" sldId="303"/>
            <ac:inkMk id="274" creationId="{B0354DD6-D805-DECA-5264-F0F2B2781467}"/>
          </ac:inkMkLst>
        </pc:inkChg>
        <pc:inkChg chg="add reco">
          <ac:chgData name="شادن القحطاني ID 443200677" userId="2d5f3d4d-8466-4aa1-ac8a-1cb60ed86c20" providerId="ADAL" clId="{B5307379-C689-764C-9B4A-29D44581AD2E}" dt="2023-03-30T16:25:39.844" v="2026"/>
          <ac:inkMkLst>
            <pc:docMk/>
            <pc:sldMk cId="0" sldId="303"/>
            <ac:inkMk id="275" creationId="{1905D694-2A26-F21D-9B8F-E19191C7C91D}"/>
          </ac:inkMkLst>
        </pc:inkChg>
        <pc:inkChg chg="add del">
          <ac:chgData name="شادن القحطاني ID 443200677" userId="2d5f3d4d-8466-4aa1-ac8a-1cb60ed86c20" providerId="ADAL" clId="{B5307379-C689-764C-9B4A-29D44581AD2E}" dt="2023-03-30T16:25:53.506" v="2038"/>
          <ac:inkMkLst>
            <pc:docMk/>
            <pc:sldMk cId="0" sldId="303"/>
            <ac:inkMk id="276" creationId="{4CC20DD8-0428-1125-607B-29A94CDBBC02}"/>
          </ac:inkMkLst>
        </pc:inkChg>
        <pc:inkChg chg="add del">
          <ac:chgData name="شادن القحطاني ID 443200677" userId="2d5f3d4d-8466-4aa1-ac8a-1cb60ed86c20" providerId="ADAL" clId="{B5307379-C689-764C-9B4A-29D44581AD2E}" dt="2023-03-30T16:25:53.506" v="2038"/>
          <ac:inkMkLst>
            <pc:docMk/>
            <pc:sldMk cId="0" sldId="303"/>
            <ac:inkMk id="277" creationId="{69E23AF3-33F0-5E6D-632B-73FB78BB3178}"/>
          </ac:inkMkLst>
        </pc:inkChg>
        <pc:inkChg chg="add del">
          <ac:chgData name="شادن القحطاني ID 443200677" userId="2d5f3d4d-8466-4aa1-ac8a-1cb60ed86c20" providerId="ADAL" clId="{B5307379-C689-764C-9B4A-29D44581AD2E}" dt="2023-03-30T16:25:53.506" v="2038"/>
          <ac:inkMkLst>
            <pc:docMk/>
            <pc:sldMk cId="0" sldId="303"/>
            <ac:inkMk id="278" creationId="{5E0B8FAA-0C0B-57D9-9861-DE4A1340240A}"/>
          </ac:inkMkLst>
        </pc:inkChg>
        <pc:inkChg chg="add del">
          <ac:chgData name="شادن القحطاني ID 443200677" userId="2d5f3d4d-8466-4aa1-ac8a-1cb60ed86c20" providerId="ADAL" clId="{B5307379-C689-764C-9B4A-29D44581AD2E}" dt="2023-03-30T16:25:53.506" v="2038"/>
          <ac:inkMkLst>
            <pc:docMk/>
            <pc:sldMk cId="0" sldId="303"/>
            <ac:inkMk id="279" creationId="{601C68FF-3CF1-5891-78FE-20621D76D935}"/>
          </ac:inkMkLst>
        </pc:inkChg>
        <pc:inkChg chg="add del">
          <ac:chgData name="شادن القحطاني ID 443200677" userId="2d5f3d4d-8466-4aa1-ac8a-1cb60ed86c20" providerId="ADAL" clId="{B5307379-C689-764C-9B4A-29D44581AD2E}" dt="2023-03-30T16:25:53.506" v="2038"/>
          <ac:inkMkLst>
            <pc:docMk/>
            <pc:sldMk cId="0" sldId="303"/>
            <ac:inkMk id="280" creationId="{E77BCAB8-3F50-DE8B-F2D2-17CC9E41D268}"/>
          </ac:inkMkLst>
        </pc:inkChg>
        <pc:inkChg chg="add del">
          <ac:chgData name="شادن القحطاني ID 443200677" userId="2d5f3d4d-8466-4aa1-ac8a-1cb60ed86c20" providerId="ADAL" clId="{B5307379-C689-764C-9B4A-29D44581AD2E}" dt="2023-03-30T16:25:53.506" v="2038"/>
          <ac:inkMkLst>
            <pc:docMk/>
            <pc:sldMk cId="0" sldId="303"/>
            <ac:inkMk id="281" creationId="{DFE7995C-4FB1-2007-914D-67FDC69D3081}"/>
          </ac:inkMkLst>
        </pc:inkChg>
        <pc:inkChg chg="add del">
          <ac:chgData name="شادن القحطاني ID 443200677" userId="2d5f3d4d-8466-4aa1-ac8a-1cb60ed86c20" providerId="ADAL" clId="{B5307379-C689-764C-9B4A-29D44581AD2E}" dt="2023-03-30T16:25:53.506" v="2038"/>
          <ac:inkMkLst>
            <pc:docMk/>
            <pc:sldMk cId="0" sldId="303"/>
            <ac:inkMk id="282" creationId="{F7A69E39-56E5-EC37-595A-6E66C4800F17}"/>
          </ac:inkMkLst>
        </pc:inkChg>
        <pc:inkChg chg="add del">
          <ac:chgData name="شادن القحطاني ID 443200677" userId="2d5f3d4d-8466-4aa1-ac8a-1cb60ed86c20" providerId="ADAL" clId="{B5307379-C689-764C-9B4A-29D44581AD2E}" dt="2023-03-30T16:25:53.506" v="2038"/>
          <ac:inkMkLst>
            <pc:docMk/>
            <pc:sldMk cId="0" sldId="303"/>
            <ac:inkMk id="283" creationId="{606D46B9-D7F2-A90C-E7FC-3159F4B8F8C9}"/>
          </ac:inkMkLst>
        </pc:inkChg>
        <pc:inkChg chg="add del">
          <ac:chgData name="شادن القحطاني ID 443200677" userId="2d5f3d4d-8466-4aa1-ac8a-1cb60ed86c20" providerId="ADAL" clId="{B5307379-C689-764C-9B4A-29D44581AD2E}" dt="2023-03-30T16:25:53.506" v="2038"/>
          <ac:inkMkLst>
            <pc:docMk/>
            <pc:sldMk cId="0" sldId="303"/>
            <ac:inkMk id="284" creationId="{04DE7BCF-E4E8-CC2E-969D-E23696795775}"/>
          </ac:inkMkLst>
        </pc:inkChg>
        <pc:inkChg chg="add del">
          <ac:chgData name="شادن القحطاني ID 443200677" userId="2d5f3d4d-8466-4aa1-ac8a-1cb60ed86c20" providerId="ADAL" clId="{B5307379-C689-764C-9B4A-29D44581AD2E}" dt="2023-03-30T16:25:53.506" v="2038"/>
          <ac:inkMkLst>
            <pc:docMk/>
            <pc:sldMk cId="0" sldId="303"/>
            <ac:inkMk id="285" creationId="{B2F63C0B-3B6E-5246-A787-FC9D45F710CD}"/>
          </ac:inkMkLst>
        </pc:inkChg>
        <pc:inkChg chg="add del">
          <ac:chgData name="شادن القحطاني ID 443200677" userId="2d5f3d4d-8466-4aa1-ac8a-1cb60ed86c20" providerId="ADAL" clId="{B5307379-C689-764C-9B4A-29D44581AD2E}" dt="2023-03-30T16:25:53.506" v="2038"/>
          <ac:inkMkLst>
            <pc:docMk/>
            <pc:sldMk cId="0" sldId="303"/>
            <ac:inkMk id="286" creationId="{14DC30C7-97EC-752D-99EC-FC52A50F4752}"/>
          </ac:inkMkLst>
        </pc:inkChg>
        <pc:inkChg chg="add reco">
          <ac:chgData name="شادن القحطاني ID 443200677" userId="2d5f3d4d-8466-4aa1-ac8a-1cb60ed86c20" providerId="ADAL" clId="{B5307379-C689-764C-9B4A-29D44581AD2E}" dt="2023-03-30T16:25:53.506" v="2038"/>
          <ac:inkMkLst>
            <pc:docMk/>
            <pc:sldMk cId="0" sldId="303"/>
            <ac:inkMk id="287" creationId="{24CF4004-13FC-4B10-BC0F-8E5845556137}"/>
          </ac:inkMkLst>
        </pc:inkChg>
        <pc:inkChg chg="add del">
          <ac:chgData name="شادن القحطاني ID 443200677" userId="2d5f3d4d-8466-4aa1-ac8a-1cb60ed86c20" providerId="ADAL" clId="{B5307379-C689-764C-9B4A-29D44581AD2E}" dt="2023-03-30T16:25:58.419" v="2045"/>
          <ac:inkMkLst>
            <pc:docMk/>
            <pc:sldMk cId="0" sldId="303"/>
            <ac:inkMk id="288" creationId="{9BD8BBE0-C336-4C04-150A-E8174D29D5B4}"/>
          </ac:inkMkLst>
        </pc:inkChg>
        <pc:inkChg chg="add del">
          <ac:chgData name="شادن القحطاني ID 443200677" userId="2d5f3d4d-8466-4aa1-ac8a-1cb60ed86c20" providerId="ADAL" clId="{B5307379-C689-764C-9B4A-29D44581AD2E}" dt="2023-03-30T16:25:58.419" v="2045"/>
          <ac:inkMkLst>
            <pc:docMk/>
            <pc:sldMk cId="0" sldId="303"/>
            <ac:inkMk id="289" creationId="{2D3464DD-004F-67BF-9A26-17F5C5C6827F}"/>
          </ac:inkMkLst>
        </pc:inkChg>
        <pc:inkChg chg="add del">
          <ac:chgData name="شادن القحطاني ID 443200677" userId="2d5f3d4d-8466-4aa1-ac8a-1cb60ed86c20" providerId="ADAL" clId="{B5307379-C689-764C-9B4A-29D44581AD2E}" dt="2023-03-30T16:25:58.419" v="2045"/>
          <ac:inkMkLst>
            <pc:docMk/>
            <pc:sldMk cId="0" sldId="303"/>
            <ac:inkMk id="290" creationId="{A8ACD893-F2D1-40FB-B98F-584F6CE2F917}"/>
          </ac:inkMkLst>
        </pc:inkChg>
        <pc:inkChg chg="add del">
          <ac:chgData name="شادن القحطاني ID 443200677" userId="2d5f3d4d-8466-4aa1-ac8a-1cb60ed86c20" providerId="ADAL" clId="{B5307379-C689-764C-9B4A-29D44581AD2E}" dt="2023-03-30T16:25:58.419" v="2045"/>
          <ac:inkMkLst>
            <pc:docMk/>
            <pc:sldMk cId="0" sldId="303"/>
            <ac:inkMk id="291" creationId="{B68226A5-D16B-7A8E-0F37-F439D0901A56}"/>
          </ac:inkMkLst>
        </pc:inkChg>
        <pc:inkChg chg="add del">
          <ac:chgData name="شادن القحطاني ID 443200677" userId="2d5f3d4d-8466-4aa1-ac8a-1cb60ed86c20" providerId="ADAL" clId="{B5307379-C689-764C-9B4A-29D44581AD2E}" dt="2023-03-30T16:25:58.419" v="2045"/>
          <ac:inkMkLst>
            <pc:docMk/>
            <pc:sldMk cId="0" sldId="303"/>
            <ac:inkMk id="292" creationId="{05E4FF74-FC9C-08B9-94B3-C3B473D80153}"/>
          </ac:inkMkLst>
        </pc:inkChg>
        <pc:inkChg chg="add del">
          <ac:chgData name="شادن القحطاني ID 443200677" userId="2d5f3d4d-8466-4aa1-ac8a-1cb60ed86c20" providerId="ADAL" clId="{B5307379-C689-764C-9B4A-29D44581AD2E}" dt="2023-03-30T16:26:03.024" v="2047"/>
          <ac:inkMkLst>
            <pc:docMk/>
            <pc:sldMk cId="0" sldId="303"/>
            <ac:inkMk id="293" creationId="{637E800A-2069-0992-15B5-913E90FE7E3E}"/>
          </ac:inkMkLst>
        </pc:inkChg>
        <pc:inkChg chg="add reco">
          <ac:chgData name="شادن القحطاني ID 443200677" userId="2d5f3d4d-8466-4aa1-ac8a-1cb60ed86c20" providerId="ADAL" clId="{B5307379-C689-764C-9B4A-29D44581AD2E}" dt="2023-03-30T16:25:58.419" v="2045"/>
          <ac:inkMkLst>
            <pc:docMk/>
            <pc:sldMk cId="0" sldId="303"/>
            <ac:inkMk id="294" creationId="{EF69091D-DBC9-EC9F-2F9C-1CC8D329C3EA}"/>
          </ac:inkMkLst>
        </pc:inkChg>
        <pc:inkChg chg="add del">
          <ac:chgData name="شادن القحطاني ID 443200677" userId="2d5f3d4d-8466-4aa1-ac8a-1cb60ed86c20" providerId="ADAL" clId="{B5307379-C689-764C-9B4A-29D44581AD2E}" dt="2023-03-30T16:26:03.028" v="2048"/>
          <ac:inkMkLst>
            <pc:docMk/>
            <pc:sldMk cId="0" sldId="303"/>
            <ac:inkMk id="295" creationId="{DF6C4A13-313F-1DF8-6109-1FB8C7F7DA9E}"/>
          </ac:inkMkLst>
        </pc:inkChg>
        <pc:inkChg chg="add del">
          <ac:chgData name="شادن القحطاني ID 443200677" userId="2d5f3d4d-8466-4aa1-ac8a-1cb60ed86c20" providerId="ADAL" clId="{B5307379-C689-764C-9B4A-29D44581AD2E}" dt="2023-03-30T16:26:11.283" v="2059"/>
          <ac:inkMkLst>
            <pc:docMk/>
            <pc:sldMk cId="0" sldId="303"/>
            <ac:inkMk id="296" creationId="{FA819BC8-AC60-F5BB-AB17-DB88EFF7FB99}"/>
          </ac:inkMkLst>
        </pc:inkChg>
        <pc:inkChg chg="add del">
          <ac:chgData name="شادن القحطاني ID 443200677" userId="2d5f3d4d-8466-4aa1-ac8a-1cb60ed86c20" providerId="ADAL" clId="{B5307379-C689-764C-9B4A-29D44581AD2E}" dt="2023-03-30T16:26:11.283" v="2059"/>
          <ac:inkMkLst>
            <pc:docMk/>
            <pc:sldMk cId="0" sldId="303"/>
            <ac:inkMk id="297" creationId="{033E0B77-B3C1-0EE0-97A2-523B3660884E}"/>
          </ac:inkMkLst>
        </pc:inkChg>
        <pc:inkChg chg="add del">
          <ac:chgData name="شادن القحطاني ID 443200677" userId="2d5f3d4d-8466-4aa1-ac8a-1cb60ed86c20" providerId="ADAL" clId="{B5307379-C689-764C-9B4A-29D44581AD2E}" dt="2023-03-30T16:26:11.283" v="2059"/>
          <ac:inkMkLst>
            <pc:docMk/>
            <pc:sldMk cId="0" sldId="303"/>
            <ac:inkMk id="298" creationId="{C9C9ED9A-DF1F-0610-172C-6CE4B8F4EC4F}"/>
          </ac:inkMkLst>
        </pc:inkChg>
        <pc:inkChg chg="add del">
          <ac:chgData name="شادن القحطاني ID 443200677" userId="2d5f3d4d-8466-4aa1-ac8a-1cb60ed86c20" providerId="ADAL" clId="{B5307379-C689-764C-9B4A-29D44581AD2E}" dt="2023-03-30T16:26:11.283" v="2059"/>
          <ac:inkMkLst>
            <pc:docMk/>
            <pc:sldMk cId="0" sldId="303"/>
            <ac:inkMk id="299" creationId="{F82A5CEF-AB49-579A-063C-4F05A1F1EE40}"/>
          </ac:inkMkLst>
        </pc:inkChg>
        <pc:inkChg chg="add del">
          <ac:chgData name="شادن القحطاني ID 443200677" userId="2d5f3d4d-8466-4aa1-ac8a-1cb60ed86c20" providerId="ADAL" clId="{B5307379-C689-764C-9B4A-29D44581AD2E}" dt="2023-03-30T16:26:11.283" v="2059"/>
          <ac:inkMkLst>
            <pc:docMk/>
            <pc:sldMk cId="0" sldId="303"/>
            <ac:inkMk id="300" creationId="{9AF91002-44FB-53B3-AFFC-DA702881A2D4}"/>
          </ac:inkMkLst>
        </pc:inkChg>
        <pc:inkChg chg="add del">
          <ac:chgData name="شادن القحطاني ID 443200677" userId="2d5f3d4d-8466-4aa1-ac8a-1cb60ed86c20" providerId="ADAL" clId="{B5307379-C689-764C-9B4A-29D44581AD2E}" dt="2023-03-30T16:26:11.283" v="2059"/>
          <ac:inkMkLst>
            <pc:docMk/>
            <pc:sldMk cId="0" sldId="303"/>
            <ac:inkMk id="301" creationId="{4CE01255-D3AF-3C37-1328-39E6E6D447BB}"/>
          </ac:inkMkLst>
        </pc:inkChg>
        <pc:inkChg chg="add del">
          <ac:chgData name="شادن القحطاني ID 443200677" userId="2d5f3d4d-8466-4aa1-ac8a-1cb60ed86c20" providerId="ADAL" clId="{B5307379-C689-764C-9B4A-29D44581AD2E}" dt="2023-03-30T16:26:11.283" v="2059"/>
          <ac:inkMkLst>
            <pc:docMk/>
            <pc:sldMk cId="0" sldId="303"/>
            <ac:inkMk id="302" creationId="{B1D25AE8-24E4-A7B6-5DD8-4F26FBD99B92}"/>
          </ac:inkMkLst>
        </pc:inkChg>
        <pc:inkChg chg="add del">
          <ac:chgData name="شادن القحطاني ID 443200677" userId="2d5f3d4d-8466-4aa1-ac8a-1cb60ed86c20" providerId="ADAL" clId="{B5307379-C689-764C-9B4A-29D44581AD2E}" dt="2023-03-30T16:26:11.283" v="2059"/>
          <ac:inkMkLst>
            <pc:docMk/>
            <pc:sldMk cId="0" sldId="303"/>
            <ac:inkMk id="303" creationId="{1A667985-8D49-B781-96D9-F2256EDCE6B2}"/>
          </ac:inkMkLst>
        </pc:inkChg>
        <pc:inkChg chg="add del">
          <ac:chgData name="شادن القحطاني ID 443200677" userId="2d5f3d4d-8466-4aa1-ac8a-1cb60ed86c20" providerId="ADAL" clId="{B5307379-C689-764C-9B4A-29D44581AD2E}" dt="2023-03-30T16:26:11.283" v="2059"/>
          <ac:inkMkLst>
            <pc:docMk/>
            <pc:sldMk cId="0" sldId="303"/>
            <ac:inkMk id="304" creationId="{20A53D2C-B314-CC47-2C26-D22C5EA6C0DD}"/>
          </ac:inkMkLst>
        </pc:inkChg>
        <pc:inkChg chg="add del">
          <ac:chgData name="شادن القحطاني ID 443200677" userId="2d5f3d4d-8466-4aa1-ac8a-1cb60ed86c20" providerId="ADAL" clId="{B5307379-C689-764C-9B4A-29D44581AD2E}" dt="2023-03-30T16:26:11.283" v="2059"/>
          <ac:inkMkLst>
            <pc:docMk/>
            <pc:sldMk cId="0" sldId="303"/>
            <ac:inkMk id="305" creationId="{3DA5263F-212F-CDD2-C72A-D7AB0C8E3AB6}"/>
          </ac:inkMkLst>
        </pc:inkChg>
        <pc:inkChg chg="add reco">
          <ac:chgData name="شادن القحطاني ID 443200677" userId="2d5f3d4d-8466-4aa1-ac8a-1cb60ed86c20" providerId="ADAL" clId="{B5307379-C689-764C-9B4A-29D44581AD2E}" dt="2023-03-30T16:26:11.283" v="2059"/>
          <ac:inkMkLst>
            <pc:docMk/>
            <pc:sldMk cId="0" sldId="303"/>
            <ac:inkMk id="306" creationId="{4482B0A9-6787-99A8-DF85-8DCB580E7118}"/>
          </ac:inkMkLst>
        </pc:inkChg>
        <pc:inkChg chg="add del">
          <ac:chgData name="شادن القحطاني ID 443200677" userId="2d5f3d4d-8466-4aa1-ac8a-1cb60ed86c20" providerId="ADAL" clId="{B5307379-C689-764C-9B4A-29D44581AD2E}" dt="2023-03-30T16:26:15.150" v="2067"/>
          <ac:inkMkLst>
            <pc:docMk/>
            <pc:sldMk cId="0" sldId="303"/>
            <ac:inkMk id="307" creationId="{DF4E1670-30B5-0BD1-6624-C310A5EA38C9}"/>
          </ac:inkMkLst>
        </pc:inkChg>
        <pc:inkChg chg="add del">
          <ac:chgData name="شادن القحطاني ID 443200677" userId="2d5f3d4d-8466-4aa1-ac8a-1cb60ed86c20" providerId="ADAL" clId="{B5307379-C689-764C-9B4A-29D44581AD2E}" dt="2023-03-30T16:26:15.150" v="2067"/>
          <ac:inkMkLst>
            <pc:docMk/>
            <pc:sldMk cId="0" sldId="303"/>
            <ac:inkMk id="308" creationId="{1AF7DF91-08CE-1146-4E06-C9849D3734FE}"/>
          </ac:inkMkLst>
        </pc:inkChg>
        <pc:inkChg chg="add del">
          <ac:chgData name="شادن القحطاني ID 443200677" userId="2d5f3d4d-8466-4aa1-ac8a-1cb60ed86c20" providerId="ADAL" clId="{B5307379-C689-764C-9B4A-29D44581AD2E}" dt="2023-03-30T16:26:15.150" v="2067"/>
          <ac:inkMkLst>
            <pc:docMk/>
            <pc:sldMk cId="0" sldId="303"/>
            <ac:inkMk id="309" creationId="{9E7777B0-A3E4-C7CC-482D-39729B5E35F7}"/>
          </ac:inkMkLst>
        </pc:inkChg>
        <pc:inkChg chg="add del">
          <ac:chgData name="شادن القحطاني ID 443200677" userId="2d5f3d4d-8466-4aa1-ac8a-1cb60ed86c20" providerId="ADAL" clId="{B5307379-C689-764C-9B4A-29D44581AD2E}" dt="2023-03-30T16:26:15.150" v="2067"/>
          <ac:inkMkLst>
            <pc:docMk/>
            <pc:sldMk cId="0" sldId="303"/>
            <ac:inkMk id="310" creationId="{68D2E98E-5416-18CC-B0D0-D7E0D8CE5754}"/>
          </ac:inkMkLst>
        </pc:inkChg>
        <pc:inkChg chg="add del">
          <ac:chgData name="شادن القحطاني ID 443200677" userId="2d5f3d4d-8466-4aa1-ac8a-1cb60ed86c20" providerId="ADAL" clId="{B5307379-C689-764C-9B4A-29D44581AD2E}" dt="2023-03-30T16:26:15.150" v="2067"/>
          <ac:inkMkLst>
            <pc:docMk/>
            <pc:sldMk cId="0" sldId="303"/>
            <ac:inkMk id="311" creationId="{264B5995-75B3-2033-BE34-305651AD2969}"/>
          </ac:inkMkLst>
        </pc:inkChg>
        <pc:inkChg chg="add del">
          <ac:chgData name="شادن القحطاني ID 443200677" userId="2d5f3d4d-8466-4aa1-ac8a-1cb60ed86c20" providerId="ADAL" clId="{B5307379-C689-764C-9B4A-29D44581AD2E}" dt="2023-03-30T16:26:15.150" v="2067"/>
          <ac:inkMkLst>
            <pc:docMk/>
            <pc:sldMk cId="0" sldId="303"/>
            <ac:inkMk id="312" creationId="{D044D3FF-B00D-B776-2D6E-45085CCFDB18}"/>
          </ac:inkMkLst>
        </pc:inkChg>
        <pc:inkChg chg="add del">
          <ac:chgData name="شادن القحطاني ID 443200677" userId="2d5f3d4d-8466-4aa1-ac8a-1cb60ed86c20" providerId="ADAL" clId="{B5307379-C689-764C-9B4A-29D44581AD2E}" dt="2023-03-30T16:26:15.150" v="2067"/>
          <ac:inkMkLst>
            <pc:docMk/>
            <pc:sldMk cId="0" sldId="303"/>
            <ac:inkMk id="313" creationId="{2848C70A-3A75-2F47-06ED-4C6CFA73BD31}"/>
          </ac:inkMkLst>
        </pc:inkChg>
        <pc:inkChg chg="add reco">
          <ac:chgData name="شادن القحطاني ID 443200677" userId="2d5f3d4d-8466-4aa1-ac8a-1cb60ed86c20" providerId="ADAL" clId="{B5307379-C689-764C-9B4A-29D44581AD2E}" dt="2023-03-30T16:26:15.150" v="2067"/>
          <ac:inkMkLst>
            <pc:docMk/>
            <pc:sldMk cId="0" sldId="303"/>
            <ac:inkMk id="314" creationId="{81B31241-0CA1-5AD3-CAEE-9DA02F05D662}"/>
          </ac:inkMkLst>
        </pc:inkChg>
        <pc:inkChg chg="add del">
          <ac:chgData name="شادن القحطاني ID 443200677" userId="2d5f3d4d-8466-4aa1-ac8a-1cb60ed86c20" providerId="ADAL" clId="{B5307379-C689-764C-9B4A-29D44581AD2E}" dt="2023-03-30T16:26:21.656" v="2076"/>
          <ac:inkMkLst>
            <pc:docMk/>
            <pc:sldMk cId="0" sldId="303"/>
            <ac:inkMk id="315" creationId="{17829B92-7E68-4ADD-0CF3-6F654333A828}"/>
          </ac:inkMkLst>
        </pc:inkChg>
        <pc:inkChg chg="add del">
          <ac:chgData name="شادن القحطاني ID 443200677" userId="2d5f3d4d-8466-4aa1-ac8a-1cb60ed86c20" providerId="ADAL" clId="{B5307379-C689-764C-9B4A-29D44581AD2E}" dt="2023-03-30T16:26:21.656" v="2076"/>
          <ac:inkMkLst>
            <pc:docMk/>
            <pc:sldMk cId="0" sldId="303"/>
            <ac:inkMk id="316" creationId="{FB194206-905E-2BE5-E5B5-037D6A15B229}"/>
          </ac:inkMkLst>
        </pc:inkChg>
        <pc:inkChg chg="add del">
          <ac:chgData name="شادن القحطاني ID 443200677" userId="2d5f3d4d-8466-4aa1-ac8a-1cb60ed86c20" providerId="ADAL" clId="{B5307379-C689-764C-9B4A-29D44581AD2E}" dt="2023-03-30T16:26:21.656" v="2076"/>
          <ac:inkMkLst>
            <pc:docMk/>
            <pc:sldMk cId="0" sldId="303"/>
            <ac:inkMk id="317" creationId="{1A2B3AC6-DFB2-B74C-2F11-55995A82E6C7}"/>
          </ac:inkMkLst>
        </pc:inkChg>
        <pc:inkChg chg="add del">
          <ac:chgData name="شادن القحطاني ID 443200677" userId="2d5f3d4d-8466-4aa1-ac8a-1cb60ed86c20" providerId="ADAL" clId="{B5307379-C689-764C-9B4A-29D44581AD2E}" dt="2023-03-30T16:26:21.656" v="2076"/>
          <ac:inkMkLst>
            <pc:docMk/>
            <pc:sldMk cId="0" sldId="303"/>
            <ac:inkMk id="318" creationId="{86525548-8584-115B-7837-04EBBCB4669C}"/>
          </ac:inkMkLst>
        </pc:inkChg>
        <pc:inkChg chg="add del">
          <ac:chgData name="شادن القحطاني ID 443200677" userId="2d5f3d4d-8466-4aa1-ac8a-1cb60ed86c20" providerId="ADAL" clId="{B5307379-C689-764C-9B4A-29D44581AD2E}" dt="2023-03-30T16:26:21.656" v="2076"/>
          <ac:inkMkLst>
            <pc:docMk/>
            <pc:sldMk cId="0" sldId="303"/>
            <ac:inkMk id="319" creationId="{2DC58681-20BA-ECED-45DC-8A4D067057A8}"/>
          </ac:inkMkLst>
        </pc:inkChg>
        <pc:inkChg chg="add del">
          <ac:chgData name="شادن القحطاني ID 443200677" userId="2d5f3d4d-8466-4aa1-ac8a-1cb60ed86c20" providerId="ADAL" clId="{B5307379-C689-764C-9B4A-29D44581AD2E}" dt="2023-03-30T16:26:21.656" v="2076"/>
          <ac:inkMkLst>
            <pc:docMk/>
            <pc:sldMk cId="0" sldId="303"/>
            <ac:inkMk id="320" creationId="{5E817948-D3A2-3A91-2753-1CB655B84032}"/>
          </ac:inkMkLst>
        </pc:inkChg>
        <pc:inkChg chg="add del">
          <ac:chgData name="شادن القحطاني ID 443200677" userId="2d5f3d4d-8466-4aa1-ac8a-1cb60ed86c20" providerId="ADAL" clId="{B5307379-C689-764C-9B4A-29D44581AD2E}" dt="2023-03-30T16:26:21.656" v="2076"/>
          <ac:inkMkLst>
            <pc:docMk/>
            <pc:sldMk cId="0" sldId="303"/>
            <ac:inkMk id="321" creationId="{CDA2F9FF-9C7A-21DF-01B4-A6B64F2F466A}"/>
          </ac:inkMkLst>
        </pc:inkChg>
        <pc:inkChg chg="add del">
          <ac:chgData name="شادن القحطاني ID 443200677" userId="2d5f3d4d-8466-4aa1-ac8a-1cb60ed86c20" providerId="ADAL" clId="{B5307379-C689-764C-9B4A-29D44581AD2E}" dt="2023-03-30T16:26:21.656" v="2076"/>
          <ac:inkMkLst>
            <pc:docMk/>
            <pc:sldMk cId="0" sldId="303"/>
            <ac:inkMk id="322" creationId="{93DC2B6E-D9F9-2376-90F6-66B76EF1EC63}"/>
          </ac:inkMkLst>
        </pc:inkChg>
        <pc:inkChg chg="add reco">
          <ac:chgData name="شادن القحطاني ID 443200677" userId="2d5f3d4d-8466-4aa1-ac8a-1cb60ed86c20" providerId="ADAL" clId="{B5307379-C689-764C-9B4A-29D44581AD2E}" dt="2023-03-30T16:26:21.656" v="2076"/>
          <ac:inkMkLst>
            <pc:docMk/>
            <pc:sldMk cId="0" sldId="303"/>
            <ac:inkMk id="323" creationId="{ACE90CA1-9066-B223-728C-2E802FB0CA24}"/>
          </ac:inkMkLst>
        </pc:inkChg>
        <pc:inkChg chg="add reco">
          <ac:chgData name="شادن القحطاني ID 443200677" userId="2d5f3d4d-8466-4aa1-ac8a-1cb60ed86c20" providerId="ADAL" clId="{B5307379-C689-764C-9B4A-29D44581AD2E}" dt="2023-03-30T16:26:21.656" v="2076"/>
          <ac:inkMkLst>
            <pc:docMk/>
            <pc:sldMk cId="0" sldId="303"/>
            <ac:inkMk id="324" creationId="{8FCE7483-C918-A328-FE6D-8F53E14F72BC}"/>
          </ac:inkMkLst>
        </pc:inkChg>
        <pc:inkChg chg="add del">
          <ac:chgData name="شادن القحطاني ID 443200677" userId="2d5f3d4d-8466-4aa1-ac8a-1cb60ed86c20" providerId="ADAL" clId="{B5307379-C689-764C-9B4A-29D44581AD2E}" dt="2023-03-30T17:11:41.722" v="2097"/>
          <ac:inkMkLst>
            <pc:docMk/>
            <pc:sldMk cId="0" sldId="303"/>
            <ac:inkMk id="325" creationId="{B976AA19-183D-ECCE-185C-BE2BE380CA5B}"/>
          </ac:inkMkLst>
        </pc:inkChg>
        <pc:inkChg chg="add del">
          <ac:chgData name="شادن القحطاني ID 443200677" userId="2d5f3d4d-8466-4aa1-ac8a-1cb60ed86c20" providerId="ADAL" clId="{B5307379-C689-764C-9B4A-29D44581AD2E}" dt="2023-03-30T17:11:41.722" v="2097"/>
          <ac:inkMkLst>
            <pc:docMk/>
            <pc:sldMk cId="0" sldId="303"/>
            <ac:inkMk id="326" creationId="{0AA642C5-BE8C-9AF1-D06B-D25ABEA90727}"/>
          </ac:inkMkLst>
        </pc:inkChg>
        <pc:inkChg chg="add del">
          <ac:chgData name="شادن القحطاني ID 443200677" userId="2d5f3d4d-8466-4aa1-ac8a-1cb60ed86c20" providerId="ADAL" clId="{B5307379-C689-764C-9B4A-29D44581AD2E}" dt="2023-03-30T17:11:41.722" v="2097"/>
          <ac:inkMkLst>
            <pc:docMk/>
            <pc:sldMk cId="0" sldId="303"/>
            <ac:inkMk id="327" creationId="{58D34251-49D0-FA4A-E231-1E2ACFA9B50A}"/>
          </ac:inkMkLst>
        </pc:inkChg>
        <pc:inkChg chg="add del">
          <ac:chgData name="شادن القحطاني ID 443200677" userId="2d5f3d4d-8466-4aa1-ac8a-1cb60ed86c20" providerId="ADAL" clId="{B5307379-C689-764C-9B4A-29D44581AD2E}" dt="2023-03-30T17:11:41.722" v="2097"/>
          <ac:inkMkLst>
            <pc:docMk/>
            <pc:sldMk cId="0" sldId="303"/>
            <ac:inkMk id="328" creationId="{FB5AB55C-F815-4498-F7D3-8CA5B3C68AAB}"/>
          </ac:inkMkLst>
        </pc:inkChg>
        <pc:inkChg chg="add del">
          <ac:chgData name="شادن القحطاني ID 443200677" userId="2d5f3d4d-8466-4aa1-ac8a-1cb60ed86c20" providerId="ADAL" clId="{B5307379-C689-764C-9B4A-29D44581AD2E}" dt="2023-03-30T17:11:41.722" v="2097"/>
          <ac:inkMkLst>
            <pc:docMk/>
            <pc:sldMk cId="0" sldId="303"/>
            <ac:inkMk id="329" creationId="{3CB6F3B6-342E-47F6-C204-9346D5706A38}"/>
          </ac:inkMkLst>
        </pc:inkChg>
        <pc:inkChg chg="add del">
          <ac:chgData name="شادن القحطاني ID 443200677" userId="2d5f3d4d-8466-4aa1-ac8a-1cb60ed86c20" providerId="ADAL" clId="{B5307379-C689-764C-9B4A-29D44581AD2E}" dt="2023-03-30T17:11:41.722" v="2097"/>
          <ac:inkMkLst>
            <pc:docMk/>
            <pc:sldMk cId="0" sldId="303"/>
            <ac:inkMk id="330" creationId="{BD005D33-F1B9-E147-66E0-919D6FBCC0D7}"/>
          </ac:inkMkLst>
        </pc:inkChg>
        <pc:inkChg chg="add del">
          <ac:chgData name="شادن القحطاني ID 443200677" userId="2d5f3d4d-8466-4aa1-ac8a-1cb60ed86c20" providerId="ADAL" clId="{B5307379-C689-764C-9B4A-29D44581AD2E}" dt="2023-03-30T17:11:41.722" v="2097"/>
          <ac:inkMkLst>
            <pc:docMk/>
            <pc:sldMk cId="0" sldId="303"/>
            <ac:inkMk id="331" creationId="{28032AC8-B68B-275A-06EF-4D5B10910900}"/>
          </ac:inkMkLst>
        </pc:inkChg>
        <pc:inkChg chg="add del">
          <ac:chgData name="شادن القحطاني ID 443200677" userId="2d5f3d4d-8466-4aa1-ac8a-1cb60ed86c20" providerId="ADAL" clId="{B5307379-C689-764C-9B4A-29D44581AD2E}" dt="2023-03-30T17:11:41.722" v="2097"/>
          <ac:inkMkLst>
            <pc:docMk/>
            <pc:sldMk cId="0" sldId="303"/>
            <ac:inkMk id="332" creationId="{5B22A946-A75B-CEB4-580B-049D2A09E508}"/>
          </ac:inkMkLst>
        </pc:inkChg>
        <pc:inkChg chg="add del">
          <ac:chgData name="شادن القحطاني ID 443200677" userId="2d5f3d4d-8466-4aa1-ac8a-1cb60ed86c20" providerId="ADAL" clId="{B5307379-C689-764C-9B4A-29D44581AD2E}" dt="2023-03-30T17:11:41.722" v="2097"/>
          <ac:inkMkLst>
            <pc:docMk/>
            <pc:sldMk cId="0" sldId="303"/>
            <ac:inkMk id="333" creationId="{55938090-D93A-C509-D902-1CF806A52652}"/>
          </ac:inkMkLst>
        </pc:inkChg>
        <pc:inkChg chg="add del">
          <ac:chgData name="شادن القحطاني ID 443200677" userId="2d5f3d4d-8466-4aa1-ac8a-1cb60ed86c20" providerId="ADAL" clId="{B5307379-C689-764C-9B4A-29D44581AD2E}" dt="2023-03-30T17:11:41.722" v="2097"/>
          <ac:inkMkLst>
            <pc:docMk/>
            <pc:sldMk cId="0" sldId="303"/>
            <ac:inkMk id="334" creationId="{BD8E2083-A574-DB43-282A-4BD9C35F397B}"/>
          </ac:inkMkLst>
        </pc:inkChg>
        <pc:inkChg chg="add del">
          <ac:chgData name="شادن القحطاني ID 443200677" userId="2d5f3d4d-8466-4aa1-ac8a-1cb60ed86c20" providerId="ADAL" clId="{B5307379-C689-764C-9B4A-29D44581AD2E}" dt="2023-03-30T17:11:41.722" v="2097"/>
          <ac:inkMkLst>
            <pc:docMk/>
            <pc:sldMk cId="0" sldId="303"/>
            <ac:inkMk id="335" creationId="{86CD88F6-26D1-6877-E927-E8292AF463FB}"/>
          </ac:inkMkLst>
        </pc:inkChg>
        <pc:inkChg chg="add del">
          <ac:chgData name="شادن القحطاني ID 443200677" userId="2d5f3d4d-8466-4aa1-ac8a-1cb60ed86c20" providerId="ADAL" clId="{B5307379-C689-764C-9B4A-29D44581AD2E}" dt="2023-03-30T17:11:41.722" v="2097"/>
          <ac:inkMkLst>
            <pc:docMk/>
            <pc:sldMk cId="0" sldId="303"/>
            <ac:inkMk id="336" creationId="{FFC3BB74-7809-397D-0483-90D66770A11D}"/>
          </ac:inkMkLst>
        </pc:inkChg>
        <pc:inkChg chg="add del">
          <ac:chgData name="شادن القحطاني ID 443200677" userId="2d5f3d4d-8466-4aa1-ac8a-1cb60ed86c20" providerId="ADAL" clId="{B5307379-C689-764C-9B4A-29D44581AD2E}" dt="2023-03-30T17:11:41.722" v="2097"/>
          <ac:inkMkLst>
            <pc:docMk/>
            <pc:sldMk cId="0" sldId="303"/>
            <ac:inkMk id="337" creationId="{95A4ECDF-0051-88EB-2070-D6FE3E1CAC1A}"/>
          </ac:inkMkLst>
        </pc:inkChg>
        <pc:inkChg chg="add del">
          <ac:chgData name="شادن القحطاني ID 443200677" userId="2d5f3d4d-8466-4aa1-ac8a-1cb60ed86c20" providerId="ADAL" clId="{B5307379-C689-764C-9B4A-29D44581AD2E}" dt="2023-03-30T17:11:41.722" v="2097"/>
          <ac:inkMkLst>
            <pc:docMk/>
            <pc:sldMk cId="0" sldId="303"/>
            <ac:inkMk id="338" creationId="{C3B03F8D-6E1D-EEA3-DDE6-1900617B7FA5}"/>
          </ac:inkMkLst>
        </pc:inkChg>
        <pc:inkChg chg="add del">
          <ac:chgData name="شادن القحطاني ID 443200677" userId="2d5f3d4d-8466-4aa1-ac8a-1cb60ed86c20" providerId="ADAL" clId="{B5307379-C689-764C-9B4A-29D44581AD2E}" dt="2023-03-30T17:11:41.722" v="2097"/>
          <ac:inkMkLst>
            <pc:docMk/>
            <pc:sldMk cId="0" sldId="303"/>
            <ac:inkMk id="339" creationId="{1AAD7DAC-F770-1AA8-C839-E2697E6AAF42}"/>
          </ac:inkMkLst>
        </pc:inkChg>
        <pc:inkChg chg="add del">
          <ac:chgData name="شادن القحطاني ID 443200677" userId="2d5f3d4d-8466-4aa1-ac8a-1cb60ed86c20" providerId="ADAL" clId="{B5307379-C689-764C-9B4A-29D44581AD2E}" dt="2023-03-30T17:11:41.722" v="2097"/>
          <ac:inkMkLst>
            <pc:docMk/>
            <pc:sldMk cId="0" sldId="303"/>
            <ac:inkMk id="340" creationId="{D67C2988-AB54-1383-517E-B2DB9824548C}"/>
          </ac:inkMkLst>
        </pc:inkChg>
        <pc:inkChg chg="add del">
          <ac:chgData name="شادن القحطاني ID 443200677" userId="2d5f3d4d-8466-4aa1-ac8a-1cb60ed86c20" providerId="ADAL" clId="{B5307379-C689-764C-9B4A-29D44581AD2E}" dt="2023-03-30T17:11:41.722" v="2097"/>
          <ac:inkMkLst>
            <pc:docMk/>
            <pc:sldMk cId="0" sldId="303"/>
            <ac:inkMk id="341" creationId="{301EFF68-D83E-D3AE-6D6D-0306BB3F5944}"/>
          </ac:inkMkLst>
        </pc:inkChg>
        <pc:inkChg chg="add del">
          <ac:chgData name="شادن القحطاني ID 443200677" userId="2d5f3d4d-8466-4aa1-ac8a-1cb60ed86c20" providerId="ADAL" clId="{B5307379-C689-764C-9B4A-29D44581AD2E}" dt="2023-03-30T17:11:41.722" v="2097"/>
          <ac:inkMkLst>
            <pc:docMk/>
            <pc:sldMk cId="0" sldId="303"/>
            <ac:inkMk id="342" creationId="{A05B1304-517B-833F-3F57-EB93B00E1980}"/>
          </ac:inkMkLst>
        </pc:inkChg>
        <pc:inkChg chg="add del">
          <ac:chgData name="شادن القحطاني ID 443200677" userId="2d5f3d4d-8466-4aa1-ac8a-1cb60ed86c20" providerId="ADAL" clId="{B5307379-C689-764C-9B4A-29D44581AD2E}" dt="2023-03-30T17:11:41.722" v="2097"/>
          <ac:inkMkLst>
            <pc:docMk/>
            <pc:sldMk cId="0" sldId="303"/>
            <ac:inkMk id="343" creationId="{EFBF81B7-C5F6-45F2-297D-A0A10B66DE73}"/>
          </ac:inkMkLst>
        </pc:inkChg>
        <pc:inkChg chg="add del reco">
          <ac:chgData name="شادن القحطاني ID 443200677" userId="2d5f3d4d-8466-4aa1-ac8a-1cb60ed86c20" providerId="ADAL" clId="{B5307379-C689-764C-9B4A-29D44581AD2E}" dt="2023-03-30T17:11:41.722" v="2097"/>
          <ac:inkMkLst>
            <pc:docMk/>
            <pc:sldMk cId="0" sldId="303"/>
            <ac:inkMk id="344" creationId="{EEA2E806-9448-4F5D-6CD7-38752E5C857C}"/>
          </ac:inkMkLst>
        </pc:inkChg>
      </pc:sldChg>
      <pc:sldChg chg="addSp delSp modSp mod setBg">
        <pc:chgData name="شادن القحطاني ID 443200677" userId="2d5f3d4d-8466-4aa1-ac8a-1cb60ed86c20" providerId="ADAL" clId="{B5307379-C689-764C-9B4A-29D44581AD2E}" dt="2023-03-30T16:00:13.881" v="1710"/>
        <pc:sldMkLst>
          <pc:docMk/>
          <pc:sldMk cId="0" sldId="304"/>
        </pc:sldMkLst>
        <pc:spChg chg="mod">
          <ac:chgData name="شادن القحطاني ID 443200677" userId="2d5f3d4d-8466-4aa1-ac8a-1cb60ed86c20" providerId="ADAL" clId="{B5307379-C689-764C-9B4A-29D44581AD2E}" dt="2023-03-30T15:59:49.799" v="1544" actId="26743"/>
          <ac:spMkLst>
            <pc:docMk/>
            <pc:sldMk cId="0" sldId="304"/>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4"/>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4"/>
            <ac:spMk id="10"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0" sldId="304"/>
            <ac:picMk id="3074" creationId="{00000000-0000-0000-0000-000000000000}"/>
          </ac:picMkLst>
        </pc:picChg>
        <pc:inkChg chg="add del">
          <ac:chgData name="شادن القحطاني ID 443200677" userId="2d5f3d4d-8466-4aa1-ac8a-1cb60ed86c20" providerId="ADAL" clId="{B5307379-C689-764C-9B4A-29D44581AD2E}" dt="2023-03-30T15:57:08.857" v="1364"/>
          <ac:inkMkLst>
            <pc:docMk/>
            <pc:sldMk cId="0" sldId="304"/>
            <ac:inkMk id="4" creationId="{4583A1C0-FE58-53BC-FBB4-F40B870F8ADB}"/>
          </ac:inkMkLst>
        </pc:inkChg>
        <pc:inkChg chg="add del">
          <ac:chgData name="شادن القحطاني ID 443200677" userId="2d5f3d4d-8466-4aa1-ac8a-1cb60ed86c20" providerId="ADAL" clId="{B5307379-C689-764C-9B4A-29D44581AD2E}" dt="2023-03-30T15:57:08.857" v="1364"/>
          <ac:inkMkLst>
            <pc:docMk/>
            <pc:sldMk cId="0" sldId="304"/>
            <ac:inkMk id="5" creationId="{ED404D6D-9A1E-D20D-03D9-CD3AEACDAA06}"/>
          </ac:inkMkLst>
        </pc:inkChg>
        <pc:inkChg chg="add del">
          <ac:chgData name="شادن القحطاني ID 443200677" userId="2d5f3d4d-8466-4aa1-ac8a-1cb60ed86c20" providerId="ADAL" clId="{B5307379-C689-764C-9B4A-29D44581AD2E}" dt="2023-03-30T15:57:08.857" v="1364"/>
          <ac:inkMkLst>
            <pc:docMk/>
            <pc:sldMk cId="0" sldId="304"/>
            <ac:inkMk id="7" creationId="{43FFA7AE-7439-EA90-80FE-441F4881D000}"/>
          </ac:inkMkLst>
        </pc:inkChg>
        <pc:inkChg chg="add del">
          <ac:chgData name="شادن القحطاني ID 443200677" userId="2d5f3d4d-8466-4aa1-ac8a-1cb60ed86c20" providerId="ADAL" clId="{B5307379-C689-764C-9B4A-29D44581AD2E}" dt="2023-03-30T15:57:08.857" v="1364"/>
          <ac:inkMkLst>
            <pc:docMk/>
            <pc:sldMk cId="0" sldId="304"/>
            <ac:inkMk id="8" creationId="{90748F8A-1BD7-300D-D439-D8E030AEB374}"/>
          </ac:inkMkLst>
        </pc:inkChg>
        <pc:inkChg chg="add del">
          <ac:chgData name="شادن القحطاني ID 443200677" userId="2d5f3d4d-8466-4aa1-ac8a-1cb60ed86c20" providerId="ADAL" clId="{B5307379-C689-764C-9B4A-29D44581AD2E}" dt="2023-03-30T15:57:08.857" v="1364"/>
          <ac:inkMkLst>
            <pc:docMk/>
            <pc:sldMk cId="0" sldId="304"/>
            <ac:inkMk id="9" creationId="{112251E9-1633-97C7-B3C9-5298B9BACC85}"/>
          </ac:inkMkLst>
        </pc:inkChg>
        <pc:inkChg chg="add del">
          <ac:chgData name="شادن القحطاني ID 443200677" userId="2d5f3d4d-8466-4aa1-ac8a-1cb60ed86c20" providerId="ADAL" clId="{B5307379-C689-764C-9B4A-29D44581AD2E}" dt="2023-03-30T15:57:08.857" v="1364"/>
          <ac:inkMkLst>
            <pc:docMk/>
            <pc:sldMk cId="0" sldId="304"/>
            <ac:inkMk id="11" creationId="{0E455BAD-9385-3AA5-28FF-71BC572100AF}"/>
          </ac:inkMkLst>
        </pc:inkChg>
        <pc:inkChg chg="add del">
          <ac:chgData name="شادن القحطاني ID 443200677" userId="2d5f3d4d-8466-4aa1-ac8a-1cb60ed86c20" providerId="ADAL" clId="{B5307379-C689-764C-9B4A-29D44581AD2E}" dt="2023-03-30T15:57:08.857" v="1364"/>
          <ac:inkMkLst>
            <pc:docMk/>
            <pc:sldMk cId="0" sldId="304"/>
            <ac:inkMk id="12" creationId="{60863142-713D-15AB-A58C-50A3C6E34277}"/>
          </ac:inkMkLst>
        </pc:inkChg>
        <pc:inkChg chg="add del">
          <ac:chgData name="شادن القحطاني ID 443200677" userId="2d5f3d4d-8466-4aa1-ac8a-1cb60ed86c20" providerId="ADAL" clId="{B5307379-C689-764C-9B4A-29D44581AD2E}" dt="2023-03-30T15:57:08.857" v="1364"/>
          <ac:inkMkLst>
            <pc:docMk/>
            <pc:sldMk cId="0" sldId="304"/>
            <ac:inkMk id="13" creationId="{62CC7ED1-837E-3ACC-26A6-6606BE611FC0}"/>
          </ac:inkMkLst>
        </pc:inkChg>
        <pc:inkChg chg="add del reco">
          <ac:chgData name="شادن القحطاني ID 443200677" userId="2d5f3d4d-8466-4aa1-ac8a-1cb60ed86c20" providerId="ADAL" clId="{B5307379-C689-764C-9B4A-29D44581AD2E}" dt="2023-03-30T15:57:28.679" v="1392"/>
          <ac:inkMkLst>
            <pc:docMk/>
            <pc:sldMk cId="0" sldId="304"/>
            <ac:inkMk id="14" creationId="{A7EBADE2-56B5-D5E6-66D9-46E818A4C743}"/>
          </ac:inkMkLst>
        </pc:inkChg>
        <pc:inkChg chg="add del">
          <ac:chgData name="شادن القحطاني ID 443200677" userId="2d5f3d4d-8466-4aa1-ac8a-1cb60ed86c20" providerId="ADAL" clId="{B5307379-C689-764C-9B4A-29D44581AD2E}" dt="2023-03-30T15:57:20.850" v="1381"/>
          <ac:inkMkLst>
            <pc:docMk/>
            <pc:sldMk cId="0" sldId="304"/>
            <ac:inkMk id="15" creationId="{F7995806-028C-80FE-8A48-1A8A8F38ECA8}"/>
          </ac:inkMkLst>
        </pc:inkChg>
        <pc:inkChg chg="add del">
          <ac:chgData name="شادن القحطاني ID 443200677" userId="2d5f3d4d-8466-4aa1-ac8a-1cb60ed86c20" providerId="ADAL" clId="{B5307379-C689-764C-9B4A-29D44581AD2E}" dt="2023-03-30T15:57:20.850" v="1381"/>
          <ac:inkMkLst>
            <pc:docMk/>
            <pc:sldMk cId="0" sldId="304"/>
            <ac:inkMk id="16" creationId="{734E7B7F-1AF8-6B79-09DC-9CFC17E83D45}"/>
          </ac:inkMkLst>
        </pc:inkChg>
        <pc:inkChg chg="add del">
          <ac:chgData name="شادن القحطاني ID 443200677" userId="2d5f3d4d-8466-4aa1-ac8a-1cb60ed86c20" providerId="ADAL" clId="{B5307379-C689-764C-9B4A-29D44581AD2E}" dt="2023-03-30T15:57:20.850" v="1381"/>
          <ac:inkMkLst>
            <pc:docMk/>
            <pc:sldMk cId="0" sldId="304"/>
            <ac:inkMk id="17" creationId="{E587897F-D6CD-33BD-FE2D-609565A6786D}"/>
          </ac:inkMkLst>
        </pc:inkChg>
        <pc:inkChg chg="add del">
          <ac:chgData name="شادن القحطاني ID 443200677" userId="2d5f3d4d-8466-4aa1-ac8a-1cb60ed86c20" providerId="ADAL" clId="{B5307379-C689-764C-9B4A-29D44581AD2E}" dt="2023-03-30T15:57:20.850" v="1381"/>
          <ac:inkMkLst>
            <pc:docMk/>
            <pc:sldMk cId="0" sldId="304"/>
            <ac:inkMk id="18" creationId="{C7438C54-5125-DB9B-250C-948D2325CC8C}"/>
          </ac:inkMkLst>
        </pc:inkChg>
        <pc:inkChg chg="add del">
          <ac:chgData name="شادن القحطاني ID 443200677" userId="2d5f3d4d-8466-4aa1-ac8a-1cb60ed86c20" providerId="ADAL" clId="{B5307379-C689-764C-9B4A-29D44581AD2E}" dt="2023-03-30T15:57:20.850" v="1381"/>
          <ac:inkMkLst>
            <pc:docMk/>
            <pc:sldMk cId="0" sldId="304"/>
            <ac:inkMk id="19" creationId="{54F22BEF-5AA2-AD50-1C81-9157242FC28B}"/>
          </ac:inkMkLst>
        </pc:inkChg>
        <pc:inkChg chg="add del">
          <ac:chgData name="شادن القحطاني ID 443200677" userId="2d5f3d4d-8466-4aa1-ac8a-1cb60ed86c20" providerId="ADAL" clId="{B5307379-C689-764C-9B4A-29D44581AD2E}" dt="2023-03-30T15:57:20.850" v="1381"/>
          <ac:inkMkLst>
            <pc:docMk/>
            <pc:sldMk cId="0" sldId="304"/>
            <ac:inkMk id="20" creationId="{EC9F9F03-DB04-F9CF-9E77-70A76BD493D8}"/>
          </ac:inkMkLst>
        </pc:inkChg>
        <pc:inkChg chg="add del">
          <ac:chgData name="شادن القحطاني ID 443200677" userId="2d5f3d4d-8466-4aa1-ac8a-1cb60ed86c20" providerId="ADAL" clId="{B5307379-C689-764C-9B4A-29D44581AD2E}" dt="2023-03-30T15:57:20.850" v="1381"/>
          <ac:inkMkLst>
            <pc:docMk/>
            <pc:sldMk cId="0" sldId="304"/>
            <ac:inkMk id="21" creationId="{EDCEBECE-71A0-4931-00FF-56B3C84A1E58}"/>
          </ac:inkMkLst>
        </pc:inkChg>
        <pc:inkChg chg="add del">
          <ac:chgData name="شادن القحطاني ID 443200677" userId="2d5f3d4d-8466-4aa1-ac8a-1cb60ed86c20" providerId="ADAL" clId="{B5307379-C689-764C-9B4A-29D44581AD2E}" dt="2023-03-30T15:57:20.850" v="1381"/>
          <ac:inkMkLst>
            <pc:docMk/>
            <pc:sldMk cId="0" sldId="304"/>
            <ac:inkMk id="22" creationId="{64C22392-DBE1-DA9A-8031-10087ED7A94B}"/>
          </ac:inkMkLst>
        </pc:inkChg>
        <pc:inkChg chg="add del">
          <ac:chgData name="شادن القحطاني ID 443200677" userId="2d5f3d4d-8466-4aa1-ac8a-1cb60ed86c20" providerId="ADAL" clId="{B5307379-C689-764C-9B4A-29D44581AD2E}" dt="2023-03-30T15:57:20.850" v="1381"/>
          <ac:inkMkLst>
            <pc:docMk/>
            <pc:sldMk cId="0" sldId="304"/>
            <ac:inkMk id="23" creationId="{FB0B08FF-2CCF-A558-8A57-AA97D202F9F4}"/>
          </ac:inkMkLst>
        </pc:inkChg>
        <pc:inkChg chg="add del">
          <ac:chgData name="شادن القحطاني ID 443200677" userId="2d5f3d4d-8466-4aa1-ac8a-1cb60ed86c20" providerId="ADAL" clId="{B5307379-C689-764C-9B4A-29D44581AD2E}" dt="2023-03-30T15:57:20.850" v="1381"/>
          <ac:inkMkLst>
            <pc:docMk/>
            <pc:sldMk cId="0" sldId="304"/>
            <ac:inkMk id="24" creationId="{218161E5-765F-72CE-95FB-7FFDDD8E09FD}"/>
          </ac:inkMkLst>
        </pc:inkChg>
        <pc:inkChg chg="add del">
          <ac:chgData name="شادن القحطاني ID 443200677" userId="2d5f3d4d-8466-4aa1-ac8a-1cb60ed86c20" providerId="ADAL" clId="{B5307379-C689-764C-9B4A-29D44581AD2E}" dt="2023-03-30T15:57:20.850" v="1381"/>
          <ac:inkMkLst>
            <pc:docMk/>
            <pc:sldMk cId="0" sldId="304"/>
            <ac:inkMk id="25" creationId="{4D4D2DD3-4ED0-932F-48F6-4DD977E53474}"/>
          </ac:inkMkLst>
        </pc:inkChg>
        <pc:inkChg chg="add del">
          <ac:chgData name="شادن القحطاني ID 443200677" userId="2d5f3d4d-8466-4aa1-ac8a-1cb60ed86c20" providerId="ADAL" clId="{B5307379-C689-764C-9B4A-29D44581AD2E}" dt="2023-03-30T15:57:20.850" v="1381"/>
          <ac:inkMkLst>
            <pc:docMk/>
            <pc:sldMk cId="0" sldId="304"/>
            <ac:inkMk id="26" creationId="{CBF26AC8-DF95-A753-DAF2-5497BE1620E1}"/>
          </ac:inkMkLst>
        </pc:inkChg>
        <pc:inkChg chg="add del">
          <ac:chgData name="شادن القحطاني ID 443200677" userId="2d5f3d4d-8466-4aa1-ac8a-1cb60ed86c20" providerId="ADAL" clId="{B5307379-C689-764C-9B4A-29D44581AD2E}" dt="2023-03-30T15:57:20.850" v="1381"/>
          <ac:inkMkLst>
            <pc:docMk/>
            <pc:sldMk cId="0" sldId="304"/>
            <ac:inkMk id="27" creationId="{4737369E-C445-89FC-37D7-F12001DF59F6}"/>
          </ac:inkMkLst>
        </pc:inkChg>
        <pc:inkChg chg="add del">
          <ac:chgData name="شادن القحطاني ID 443200677" userId="2d5f3d4d-8466-4aa1-ac8a-1cb60ed86c20" providerId="ADAL" clId="{B5307379-C689-764C-9B4A-29D44581AD2E}" dt="2023-03-30T15:57:20.850" v="1381"/>
          <ac:inkMkLst>
            <pc:docMk/>
            <pc:sldMk cId="0" sldId="304"/>
            <ac:inkMk id="28" creationId="{E16FBFE1-751C-4909-33C7-61E0E2A5BCC7}"/>
          </ac:inkMkLst>
        </pc:inkChg>
        <pc:inkChg chg="add del">
          <ac:chgData name="شادن القحطاني ID 443200677" userId="2d5f3d4d-8466-4aa1-ac8a-1cb60ed86c20" providerId="ADAL" clId="{B5307379-C689-764C-9B4A-29D44581AD2E}" dt="2023-03-30T15:57:20.850" v="1381"/>
          <ac:inkMkLst>
            <pc:docMk/>
            <pc:sldMk cId="0" sldId="304"/>
            <ac:inkMk id="29" creationId="{72373967-45A4-1819-9822-E9262C90D5F2}"/>
          </ac:inkMkLst>
        </pc:inkChg>
        <pc:inkChg chg="add del">
          <ac:chgData name="شادن القحطاني ID 443200677" userId="2d5f3d4d-8466-4aa1-ac8a-1cb60ed86c20" providerId="ADAL" clId="{B5307379-C689-764C-9B4A-29D44581AD2E}" dt="2023-03-30T15:57:20.850" v="1381"/>
          <ac:inkMkLst>
            <pc:docMk/>
            <pc:sldMk cId="0" sldId="304"/>
            <ac:inkMk id="30" creationId="{A974FCDF-2D4C-D4EE-EF67-9C4C0DEB8B14}"/>
          </ac:inkMkLst>
        </pc:inkChg>
        <pc:inkChg chg="add del reco">
          <ac:chgData name="شادن القحطاني ID 443200677" userId="2d5f3d4d-8466-4aa1-ac8a-1cb60ed86c20" providerId="ADAL" clId="{B5307379-C689-764C-9B4A-29D44581AD2E}" dt="2023-03-30T15:57:28.684" v="1393"/>
          <ac:inkMkLst>
            <pc:docMk/>
            <pc:sldMk cId="0" sldId="304"/>
            <ac:inkMk id="31" creationId="{02C5457C-E852-6862-5461-D7792610A9E6}"/>
          </ac:inkMkLst>
        </pc:inkChg>
        <pc:inkChg chg="add del">
          <ac:chgData name="شادن القحطاني ID 443200677" userId="2d5f3d4d-8466-4aa1-ac8a-1cb60ed86c20" providerId="ADAL" clId="{B5307379-C689-764C-9B4A-29D44581AD2E}" dt="2023-03-30T15:57:25.563" v="1391"/>
          <ac:inkMkLst>
            <pc:docMk/>
            <pc:sldMk cId="0" sldId="304"/>
            <ac:inkMk id="32" creationId="{DAADFF10-62A9-B19C-C64C-80D721E292C3}"/>
          </ac:inkMkLst>
        </pc:inkChg>
        <pc:inkChg chg="add del">
          <ac:chgData name="شادن القحطاني ID 443200677" userId="2d5f3d4d-8466-4aa1-ac8a-1cb60ed86c20" providerId="ADAL" clId="{B5307379-C689-764C-9B4A-29D44581AD2E}" dt="2023-03-30T15:57:25.563" v="1391"/>
          <ac:inkMkLst>
            <pc:docMk/>
            <pc:sldMk cId="0" sldId="304"/>
            <ac:inkMk id="33" creationId="{082B0673-2E78-586A-6BAF-5079BA542B3A}"/>
          </ac:inkMkLst>
        </pc:inkChg>
        <pc:inkChg chg="add del">
          <ac:chgData name="شادن القحطاني ID 443200677" userId="2d5f3d4d-8466-4aa1-ac8a-1cb60ed86c20" providerId="ADAL" clId="{B5307379-C689-764C-9B4A-29D44581AD2E}" dt="2023-03-30T15:57:25.563" v="1391"/>
          <ac:inkMkLst>
            <pc:docMk/>
            <pc:sldMk cId="0" sldId="304"/>
            <ac:inkMk id="34" creationId="{713E6837-CDB4-BE04-E022-0E3A9618AAFF}"/>
          </ac:inkMkLst>
        </pc:inkChg>
        <pc:inkChg chg="add del">
          <ac:chgData name="شادن القحطاني ID 443200677" userId="2d5f3d4d-8466-4aa1-ac8a-1cb60ed86c20" providerId="ADAL" clId="{B5307379-C689-764C-9B4A-29D44581AD2E}" dt="2023-03-30T15:57:25.563" v="1391"/>
          <ac:inkMkLst>
            <pc:docMk/>
            <pc:sldMk cId="0" sldId="304"/>
            <ac:inkMk id="35" creationId="{76B46BA1-5E1D-A4C7-F528-941F8B936B84}"/>
          </ac:inkMkLst>
        </pc:inkChg>
        <pc:inkChg chg="add del">
          <ac:chgData name="شادن القحطاني ID 443200677" userId="2d5f3d4d-8466-4aa1-ac8a-1cb60ed86c20" providerId="ADAL" clId="{B5307379-C689-764C-9B4A-29D44581AD2E}" dt="2023-03-30T15:57:25.563" v="1391"/>
          <ac:inkMkLst>
            <pc:docMk/>
            <pc:sldMk cId="0" sldId="304"/>
            <ac:inkMk id="36" creationId="{8777C087-1F11-025A-8D61-D1D543B534CB}"/>
          </ac:inkMkLst>
        </pc:inkChg>
        <pc:inkChg chg="add del">
          <ac:chgData name="شادن القحطاني ID 443200677" userId="2d5f3d4d-8466-4aa1-ac8a-1cb60ed86c20" providerId="ADAL" clId="{B5307379-C689-764C-9B4A-29D44581AD2E}" dt="2023-03-30T15:57:25.563" v="1391"/>
          <ac:inkMkLst>
            <pc:docMk/>
            <pc:sldMk cId="0" sldId="304"/>
            <ac:inkMk id="37" creationId="{D2437936-A95F-9413-E648-6FB980A0AAFC}"/>
          </ac:inkMkLst>
        </pc:inkChg>
        <pc:inkChg chg="add del">
          <ac:chgData name="شادن القحطاني ID 443200677" userId="2d5f3d4d-8466-4aa1-ac8a-1cb60ed86c20" providerId="ADAL" clId="{B5307379-C689-764C-9B4A-29D44581AD2E}" dt="2023-03-30T15:57:25.563" v="1391"/>
          <ac:inkMkLst>
            <pc:docMk/>
            <pc:sldMk cId="0" sldId="304"/>
            <ac:inkMk id="38" creationId="{50752D1F-1327-84EB-FF71-261B363A82E9}"/>
          </ac:inkMkLst>
        </pc:inkChg>
        <pc:inkChg chg="add del">
          <ac:chgData name="شادن القحطاني ID 443200677" userId="2d5f3d4d-8466-4aa1-ac8a-1cb60ed86c20" providerId="ADAL" clId="{B5307379-C689-764C-9B4A-29D44581AD2E}" dt="2023-03-30T15:57:25.563" v="1391"/>
          <ac:inkMkLst>
            <pc:docMk/>
            <pc:sldMk cId="0" sldId="304"/>
            <ac:inkMk id="39" creationId="{A44B26A1-0959-717F-3E8F-FC4BC9B63657}"/>
          </ac:inkMkLst>
        </pc:inkChg>
        <pc:inkChg chg="add del">
          <ac:chgData name="شادن القحطاني ID 443200677" userId="2d5f3d4d-8466-4aa1-ac8a-1cb60ed86c20" providerId="ADAL" clId="{B5307379-C689-764C-9B4A-29D44581AD2E}" dt="2023-03-30T15:57:25.563" v="1391"/>
          <ac:inkMkLst>
            <pc:docMk/>
            <pc:sldMk cId="0" sldId="304"/>
            <ac:inkMk id="40" creationId="{4B52A813-D1F3-5262-C5F2-94FD2D87D571}"/>
          </ac:inkMkLst>
        </pc:inkChg>
        <pc:inkChg chg="add del reco">
          <ac:chgData name="شادن القحطاني ID 443200677" userId="2d5f3d4d-8466-4aa1-ac8a-1cb60ed86c20" providerId="ADAL" clId="{B5307379-C689-764C-9B4A-29D44581AD2E}" dt="2023-03-30T15:57:28.687" v="1394"/>
          <ac:inkMkLst>
            <pc:docMk/>
            <pc:sldMk cId="0" sldId="304"/>
            <ac:inkMk id="41" creationId="{46F5A229-E504-4B09-2BEA-A4B46E3E2400}"/>
          </ac:inkMkLst>
        </pc:inkChg>
        <pc:inkChg chg="add del">
          <ac:chgData name="شادن القحطاني ID 443200677" userId="2d5f3d4d-8466-4aa1-ac8a-1cb60ed86c20" providerId="ADAL" clId="{B5307379-C689-764C-9B4A-29D44581AD2E}" dt="2023-03-30T15:57:39.033" v="1406"/>
          <ac:inkMkLst>
            <pc:docMk/>
            <pc:sldMk cId="0" sldId="304"/>
            <ac:inkMk id="42" creationId="{1C5333A1-D4F7-ED10-E7E1-5E11834CA3DD}"/>
          </ac:inkMkLst>
        </pc:inkChg>
        <pc:inkChg chg="add del">
          <ac:chgData name="شادن القحطاني ID 443200677" userId="2d5f3d4d-8466-4aa1-ac8a-1cb60ed86c20" providerId="ADAL" clId="{B5307379-C689-764C-9B4A-29D44581AD2E}" dt="2023-03-30T15:57:39.033" v="1406"/>
          <ac:inkMkLst>
            <pc:docMk/>
            <pc:sldMk cId="0" sldId="304"/>
            <ac:inkMk id="43" creationId="{842F5F49-057F-7636-B6AF-99C2D4494C04}"/>
          </ac:inkMkLst>
        </pc:inkChg>
        <pc:inkChg chg="add del">
          <ac:chgData name="شادن القحطاني ID 443200677" userId="2d5f3d4d-8466-4aa1-ac8a-1cb60ed86c20" providerId="ADAL" clId="{B5307379-C689-764C-9B4A-29D44581AD2E}" dt="2023-03-30T15:57:39.033" v="1406"/>
          <ac:inkMkLst>
            <pc:docMk/>
            <pc:sldMk cId="0" sldId="304"/>
            <ac:inkMk id="44" creationId="{F55BF8F7-F9D8-BC73-C87B-74A2C37AC9CC}"/>
          </ac:inkMkLst>
        </pc:inkChg>
        <pc:inkChg chg="add del">
          <ac:chgData name="شادن القحطاني ID 443200677" userId="2d5f3d4d-8466-4aa1-ac8a-1cb60ed86c20" providerId="ADAL" clId="{B5307379-C689-764C-9B4A-29D44581AD2E}" dt="2023-03-30T15:57:39.033" v="1406"/>
          <ac:inkMkLst>
            <pc:docMk/>
            <pc:sldMk cId="0" sldId="304"/>
            <ac:inkMk id="45" creationId="{4F3406B4-E070-ABB8-E311-85D165DB25AB}"/>
          </ac:inkMkLst>
        </pc:inkChg>
        <pc:inkChg chg="add del">
          <ac:chgData name="شادن القحطاني ID 443200677" userId="2d5f3d4d-8466-4aa1-ac8a-1cb60ed86c20" providerId="ADAL" clId="{B5307379-C689-764C-9B4A-29D44581AD2E}" dt="2023-03-30T15:57:39.033" v="1406"/>
          <ac:inkMkLst>
            <pc:docMk/>
            <pc:sldMk cId="0" sldId="304"/>
            <ac:inkMk id="46" creationId="{9804D7DD-22C6-D8B5-B286-14907CF3A296}"/>
          </ac:inkMkLst>
        </pc:inkChg>
        <pc:inkChg chg="add del">
          <ac:chgData name="شادن القحطاني ID 443200677" userId="2d5f3d4d-8466-4aa1-ac8a-1cb60ed86c20" providerId="ADAL" clId="{B5307379-C689-764C-9B4A-29D44581AD2E}" dt="2023-03-30T15:57:39.033" v="1406"/>
          <ac:inkMkLst>
            <pc:docMk/>
            <pc:sldMk cId="0" sldId="304"/>
            <ac:inkMk id="47" creationId="{A12A35F2-3B57-C47E-B610-E0EE43989AEE}"/>
          </ac:inkMkLst>
        </pc:inkChg>
        <pc:inkChg chg="add del">
          <ac:chgData name="شادن القحطاني ID 443200677" userId="2d5f3d4d-8466-4aa1-ac8a-1cb60ed86c20" providerId="ADAL" clId="{B5307379-C689-764C-9B4A-29D44581AD2E}" dt="2023-03-30T15:57:39.033" v="1406"/>
          <ac:inkMkLst>
            <pc:docMk/>
            <pc:sldMk cId="0" sldId="304"/>
            <ac:inkMk id="48" creationId="{551B3C2E-3AF8-E727-F7B9-DFBA9C2F8D9E}"/>
          </ac:inkMkLst>
        </pc:inkChg>
        <pc:inkChg chg="add del">
          <ac:chgData name="شادن القحطاني ID 443200677" userId="2d5f3d4d-8466-4aa1-ac8a-1cb60ed86c20" providerId="ADAL" clId="{B5307379-C689-764C-9B4A-29D44581AD2E}" dt="2023-03-30T15:57:39.033" v="1406"/>
          <ac:inkMkLst>
            <pc:docMk/>
            <pc:sldMk cId="0" sldId="304"/>
            <ac:inkMk id="49" creationId="{89AB7860-2A04-2486-A764-CE4411E76592}"/>
          </ac:inkMkLst>
        </pc:inkChg>
        <pc:inkChg chg="add del">
          <ac:chgData name="شادن القحطاني ID 443200677" userId="2d5f3d4d-8466-4aa1-ac8a-1cb60ed86c20" providerId="ADAL" clId="{B5307379-C689-764C-9B4A-29D44581AD2E}" dt="2023-03-30T15:57:39.033" v="1406"/>
          <ac:inkMkLst>
            <pc:docMk/>
            <pc:sldMk cId="0" sldId="304"/>
            <ac:inkMk id="50" creationId="{DC1BCE46-0DE4-4DE3-5A75-1DEF7149A726}"/>
          </ac:inkMkLst>
        </pc:inkChg>
        <pc:inkChg chg="add del">
          <ac:chgData name="شادن القحطاني ID 443200677" userId="2d5f3d4d-8466-4aa1-ac8a-1cb60ed86c20" providerId="ADAL" clId="{B5307379-C689-764C-9B4A-29D44581AD2E}" dt="2023-03-30T15:57:39.033" v="1406"/>
          <ac:inkMkLst>
            <pc:docMk/>
            <pc:sldMk cId="0" sldId="304"/>
            <ac:inkMk id="51" creationId="{21EF81BD-FA3D-DB40-C478-65E3BE80BC3C}"/>
          </ac:inkMkLst>
        </pc:inkChg>
        <pc:inkChg chg="add del">
          <ac:chgData name="شادن القحطاني ID 443200677" userId="2d5f3d4d-8466-4aa1-ac8a-1cb60ed86c20" providerId="ADAL" clId="{B5307379-C689-764C-9B4A-29D44581AD2E}" dt="2023-03-30T15:57:39.033" v="1406"/>
          <ac:inkMkLst>
            <pc:docMk/>
            <pc:sldMk cId="0" sldId="304"/>
            <ac:inkMk id="52" creationId="{D5B84DA0-E9FE-0E37-0B74-C037FC4F0C3D}"/>
          </ac:inkMkLst>
        </pc:inkChg>
        <pc:inkChg chg="add mod reco">
          <ac:chgData name="شادن القحطاني ID 443200677" userId="2d5f3d4d-8466-4aa1-ac8a-1cb60ed86c20" providerId="ADAL" clId="{B5307379-C689-764C-9B4A-29D44581AD2E}" dt="2023-03-30T15:59:49.799" v="1544" actId="26743"/>
          <ac:inkMkLst>
            <pc:docMk/>
            <pc:sldMk cId="0" sldId="304"/>
            <ac:inkMk id="53" creationId="{669340E7-E58E-65CE-B602-D60C1C5D6993}"/>
          </ac:inkMkLst>
        </pc:inkChg>
        <pc:inkChg chg="add del">
          <ac:chgData name="شادن القحطاني ID 443200677" userId="2d5f3d4d-8466-4aa1-ac8a-1cb60ed86c20" providerId="ADAL" clId="{B5307379-C689-764C-9B4A-29D44581AD2E}" dt="2023-03-30T15:57:43.370" v="1410"/>
          <ac:inkMkLst>
            <pc:docMk/>
            <pc:sldMk cId="0" sldId="304"/>
            <ac:inkMk id="54" creationId="{C73BA632-5078-AC7C-88B4-D4E6183B29BF}"/>
          </ac:inkMkLst>
        </pc:inkChg>
        <pc:inkChg chg="add del">
          <ac:chgData name="شادن القحطاني ID 443200677" userId="2d5f3d4d-8466-4aa1-ac8a-1cb60ed86c20" providerId="ADAL" clId="{B5307379-C689-764C-9B4A-29D44581AD2E}" dt="2023-03-30T15:57:43.370" v="1410"/>
          <ac:inkMkLst>
            <pc:docMk/>
            <pc:sldMk cId="0" sldId="304"/>
            <ac:inkMk id="55" creationId="{3B64ACD8-1141-FC05-2584-E51698F17F16}"/>
          </ac:inkMkLst>
        </pc:inkChg>
        <pc:inkChg chg="add del">
          <ac:chgData name="شادن القحطاني ID 443200677" userId="2d5f3d4d-8466-4aa1-ac8a-1cb60ed86c20" providerId="ADAL" clId="{B5307379-C689-764C-9B4A-29D44581AD2E}" dt="2023-03-30T15:57:43.370" v="1410"/>
          <ac:inkMkLst>
            <pc:docMk/>
            <pc:sldMk cId="0" sldId="304"/>
            <ac:inkMk id="56" creationId="{5B6B8F21-684B-1F5B-138E-FFC9D96F1119}"/>
          </ac:inkMkLst>
        </pc:inkChg>
        <pc:inkChg chg="add mod reco">
          <ac:chgData name="شادن القحطاني ID 443200677" userId="2d5f3d4d-8466-4aa1-ac8a-1cb60ed86c20" providerId="ADAL" clId="{B5307379-C689-764C-9B4A-29D44581AD2E}" dt="2023-03-30T15:59:49.799" v="1544" actId="26743"/>
          <ac:inkMkLst>
            <pc:docMk/>
            <pc:sldMk cId="0" sldId="304"/>
            <ac:inkMk id="57" creationId="{E07559DB-C8EC-8F89-9DB9-66C2CDD3B4B4}"/>
          </ac:inkMkLst>
        </pc:inkChg>
        <pc:inkChg chg="add del">
          <ac:chgData name="شادن القحطاني ID 443200677" userId="2d5f3d4d-8466-4aa1-ac8a-1cb60ed86c20" providerId="ADAL" clId="{B5307379-C689-764C-9B4A-29D44581AD2E}" dt="2023-03-30T15:57:49.471" v="1418"/>
          <ac:inkMkLst>
            <pc:docMk/>
            <pc:sldMk cId="0" sldId="304"/>
            <ac:inkMk id="58" creationId="{07B2EBAE-1C87-27FA-B9FF-3F721757F529}"/>
          </ac:inkMkLst>
        </pc:inkChg>
        <pc:inkChg chg="add del">
          <ac:chgData name="شادن القحطاني ID 443200677" userId="2d5f3d4d-8466-4aa1-ac8a-1cb60ed86c20" providerId="ADAL" clId="{B5307379-C689-764C-9B4A-29D44581AD2E}" dt="2023-03-30T15:57:49.471" v="1418"/>
          <ac:inkMkLst>
            <pc:docMk/>
            <pc:sldMk cId="0" sldId="304"/>
            <ac:inkMk id="59" creationId="{B6D80D90-8069-87AA-3EE7-518D8B8F839D}"/>
          </ac:inkMkLst>
        </pc:inkChg>
        <pc:inkChg chg="add del">
          <ac:chgData name="شادن القحطاني ID 443200677" userId="2d5f3d4d-8466-4aa1-ac8a-1cb60ed86c20" providerId="ADAL" clId="{B5307379-C689-764C-9B4A-29D44581AD2E}" dt="2023-03-30T15:57:49.471" v="1418"/>
          <ac:inkMkLst>
            <pc:docMk/>
            <pc:sldMk cId="0" sldId="304"/>
            <ac:inkMk id="60" creationId="{F47B116C-185C-5A98-E8D4-4F39B8B849A3}"/>
          </ac:inkMkLst>
        </pc:inkChg>
        <pc:inkChg chg="add del">
          <ac:chgData name="شادن القحطاني ID 443200677" userId="2d5f3d4d-8466-4aa1-ac8a-1cb60ed86c20" providerId="ADAL" clId="{B5307379-C689-764C-9B4A-29D44581AD2E}" dt="2023-03-30T15:57:49.471" v="1418"/>
          <ac:inkMkLst>
            <pc:docMk/>
            <pc:sldMk cId="0" sldId="304"/>
            <ac:inkMk id="61" creationId="{5A8307B3-6CED-2516-1B05-D2B7FBC661A2}"/>
          </ac:inkMkLst>
        </pc:inkChg>
        <pc:inkChg chg="add del">
          <ac:chgData name="شادن القحطاني ID 443200677" userId="2d5f3d4d-8466-4aa1-ac8a-1cb60ed86c20" providerId="ADAL" clId="{B5307379-C689-764C-9B4A-29D44581AD2E}" dt="2023-03-30T15:57:49.471" v="1418"/>
          <ac:inkMkLst>
            <pc:docMk/>
            <pc:sldMk cId="0" sldId="304"/>
            <ac:inkMk id="62" creationId="{C4E483B5-9735-F12B-5DED-530EBACDBFFF}"/>
          </ac:inkMkLst>
        </pc:inkChg>
        <pc:inkChg chg="add del">
          <ac:chgData name="شادن القحطاني ID 443200677" userId="2d5f3d4d-8466-4aa1-ac8a-1cb60ed86c20" providerId="ADAL" clId="{B5307379-C689-764C-9B4A-29D44581AD2E}" dt="2023-03-30T15:57:49.471" v="1418"/>
          <ac:inkMkLst>
            <pc:docMk/>
            <pc:sldMk cId="0" sldId="304"/>
            <ac:inkMk id="63" creationId="{9F7117F6-BB10-56F6-6466-F9635AA5F667}"/>
          </ac:inkMkLst>
        </pc:inkChg>
        <pc:inkChg chg="add del">
          <ac:chgData name="شادن القحطاني ID 443200677" userId="2d5f3d4d-8466-4aa1-ac8a-1cb60ed86c20" providerId="ADAL" clId="{B5307379-C689-764C-9B4A-29D44581AD2E}" dt="2023-03-30T15:57:49.471" v="1418"/>
          <ac:inkMkLst>
            <pc:docMk/>
            <pc:sldMk cId="0" sldId="304"/>
            <ac:inkMk id="3072" creationId="{8F7C98A9-6E72-E146-AF18-029A5C99C1B8}"/>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073" creationId="{3843B3D1-249E-B80C-C997-A1E9481F9E6C}"/>
          </ac:inkMkLst>
        </pc:inkChg>
        <pc:inkChg chg="add del">
          <ac:chgData name="شادن القحطاني ID 443200677" userId="2d5f3d4d-8466-4aa1-ac8a-1cb60ed86c20" providerId="ADAL" clId="{B5307379-C689-764C-9B4A-29D44581AD2E}" dt="2023-03-30T15:58:00.018" v="1436"/>
          <ac:inkMkLst>
            <pc:docMk/>
            <pc:sldMk cId="0" sldId="304"/>
            <ac:inkMk id="3075" creationId="{CE6F8AA0-5AC4-207A-2371-573BEDBE8389}"/>
          </ac:inkMkLst>
        </pc:inkChg>
        <pc:inkChg chg="add del">
          <ac:chgData name="شادن القحطاني ID 443200677" userId="2d5f3d4d-8466-4aa1-ac8a-1cb60ed86c20" providerId="ADAL" clId="{B5307379-C689-764C-9B4A-29D44581AD2E}" dt="2023-03-30T15:58:00.018" v="1436"/>
          <ac:inkMkLst>
            <pc:docMk/>
            <pc:sldMk cId="0" sldId="304"/>
            <ac:inkMk id="3076" creationId="{DB5B5939-5BB9-ABED-0E96-4C9306B7BBF7}"/>
          </ac:inkMkLst>
        </pc:inkChg>
        <pc:inkChg chg="add del">
          <ac:chgData name="شادن القحطاني ID 443200677" userId="2d5f3d4d-8466-4aa1-ac8a-1cb60ed86c20" providerId="ADAL" clId="{B5307379-C689-764C-9B4A-29D44581AD2E}" dt="2023-03-30T15:58:00.018" v="1436"/>
          <ac:inkMkLst>
            <pc:docMk/>
            <pc:sldMk cId="0" sldId="304"/>
            <ac:inkMk id="3077" creationId="{28D0A132-3C59-F7C3-B34E-7DC5126F714F}"/>
          </ac:inkMkLst>
        </pc:inkChg>
        <pc:inkChg chg="add del">
          <ac:chgData name="شادن القحطاني ID 443200677" userId="2d5f3d4d-8466-4aa1-ac8a-1cb60ed86c20" providerId="ADAL" clId="{B5307379-C689-764C-9B4A-29D44581AD2E}" dt="2023-03-30T15:58:00.018" v="1436"/>
          <ac:inkMkLst>
            <pc:docMk/>
            <pc:sldMk cId="0" sldId="304"/>
            <ac:inkMk id="3078" creationId="{D6EA8ACD-8778-5AFE-390D-5C9894733C9B}"/>
          </ac:inkMkLst>
        </pc:inkChg>
        <pc:inkChg chg="add del">
          <ac:chgData name="شادن القحطاني ID 443200677" userId="2d5f3d4d-8466-4aa1-ac8a-1cb60ed86c20" providerId="ADAL" clId="{B5307379-C689-764C-9B4A-29D44581AD2E}" dt="2023-03-30T15:58:00.018" v="1436"/>
          <ac:inkMkLst>
            <pc:docMk/>
            <pc:sldMk cId="0" sldId="304"/>
            <ac:inkMk id="3079" creationId="{9E07C026-C5A6-24F6-4EC9-E5023EC10385}"/>
          </ac:inkMkLst>
        </pc:inkChg>
        <pc:inkChg chg="add del">
          <ac:chgData name="شادن القحطاني ID 443200677" userId="2d5f3d4d-8466-4aa1-ac8a-1cb60ed86c20" providerId="ADAL" clId="{B5307379-C689-764C-9B4A-29D44581AD2E}" dt="2023-03-30T15:58:00.018" v="1436"/>
          <ac:inkMkLst>
            <pc:docMk/>
            <pc:sldMk cId="0" sldId="304"/>
            <ac:inkMk id="3080" creationId="{D3667165-58BF-8517-8C30-CEA0FC917D35}"/>
          </ac:inkMkLst>
        </pc:inkChg>
        <pc:inkChg chg="add del">
          <ac:chgData name="شادن القحطاني ID 443200677" userId="2d5f3d4d-8466-4aa1-ac8a-1cb60ed86c20" providerId="ADAL" clId="{B5307379-C689-764C-9B4A-29D44581AD2E}" dt="2023-03-30T15:58:00.018" v="1436"/>
          <ac:inkMkLst>
            <pc:docMk/>
            <pc:sldMk cId="0" sldId="304"/>
            <ac:inkMk id="3081" creationId="{0F4155A2-A02E-9FB2-4011-6AA9675861BD}"/>
          </ac:inkMkLst>
        </pc:inkChg>
        <pc:inkChg chg="add del">
          <ac:chgData name="شادن القحطاني ID 443200677" userId="2d5f3d4d-8466-4aa1-ac8a-1cb60ed86c20" providerId="ADAL" clId="{B5307379-C689-764C-9B4A-29D44581AD2E}" dt="2023-03-30T15:58:00.018" v="1436"/>
          <ac:inkMkLst>
            <pc:docMk/>
            <pc:sldMk cId="0" sldId="304"/>
            <ac:inkMk id="3082" creationId="{1DB2840C-0B16-EFDE-BC09-306435EF6C8D}"/>
          </ac:inkMkLst>
        </pc:inkChg>
        <pc:inkChg chg="add del">
          <ac:chgData name="شادن القحطاني ID 443200677" userId="2d5f3d4d-8466-4aa1-ac8a-1cb60ed86c20" providerId="ADAL" clId="{B5307379-C689-764C-9B4A-29D44581AD2E}" dt="2023-03-30T15:58:00.018" v="1436"/>
          <ac:inkMkLst>
            <pc:docMk/>
            <pc:sldMk cId="0" sldId="304"/>
            <ac:inkMk id="3083" creationId="{94FBBB78-AE2B-C5CA-8CF6-1A86414BE05C}"/>
          </ac:inkMkLst>
        </pc:inkChg>
        <pc:inkChg chg="add del">
          <ac:chgData name="شادن القحطاني ID 443200677" userId="2d5f3d4d-8466-4aa1-ac8a-1cb60ed86c20" providerId="ADAL" clId="{B5307379-C689-764C-9B4A-29D44581AD2E}" dt="2023-03-30T15:58:00.018" v="1436"/>
          <ac:inkMkLst>
            <pc:docMk/>
            <pc:sldMk cId="0" sldId="304"/>
            <ac:inkMk id="3084" creationId="{C8D139BD-DD99-F2BE-AFA3-01058F94F9FE}"/>
          </ac:inkMkLst>
        </pc:inkChg>
        <pc:inkChg chg="add del">
          <ac:chgData name="شادن القحطاني ID 443200677" userId="2d5f3d4d-8466-4aa1-ac8a-1cb60ed86c20" providerId="ADAL" clId="{B5307379-C689-764C-9B4A-29D44581AD2E}" dt="2023-03-30T15:58:00.018" v="1436"/>
          <ac:inkMkLst>
            <pc:docMk/>
            <pc:sldMk cId="0" sldId="304"/>
            <ac:inkMk id="3085" creationId="{70BBBB19-2125-26B6-4D62-19CBF6647606}"/>
          </ac:inkMkLst>
        </pc:inkChg>
        <pc:inkChg chg="add del">
          <ac:chgData name="شادن القحطاني ID 443200677" userId="2d5f3d4d-8466-4aa1-ac8a-1cb60ed86c20" providerId="ADAL" clId="{B5307379-C689-764C-9B4A-29D44581AD2E}" dt="2023-03-30T15:58:00.018" v="1436"/>
          <ac:inkMkLst>
            <pc:docMk/>
            <pc:sldMk cId="0" sldId="304"/>
            <ac:inkMk id="3086" creationId="{BB43B677-8417-6A57-F143-158A73BF28FB}"/>
          </ac:inkMkLst>
        </pc:inkChg>
        <pc:inkChg chg="add del">
          <ac:chgData name="شادن القحطاني ID 443200677" userId="2d5f3d4d-8466-4aa1-ac8a-1cb60ed86c20" providerId="ADAL" clId="{B5307379-C689-764C-9B4A-29D44581AD2E}" dt="2023-03-30T15:58:00.018" v="1436"/>
          <ac:inkMkLst>
            <pc:docMk/>
            <pc:sldMk cId="0" sldId="304"/>
            <ac:inkMk id="3087" creationId="{D34F3311-8B9C-98AA-8E2B-A7044393D4B7}"/>
          </ac:inkMkLst>
        </pc:inkChg>
        <pc:inkChg chg="add del">
          <ac:chgData name="شادن القحطاني ID 443200677" userId="2d5f3d4d-8466-4aa1-ac8a-1cb60ed86c20" providerId="ADAL" clId="{B5307379-C689-764C-9B4A-29D44581AD2E}" dt="2023-03-30T15:58:00.018" v="1436"/>
          <ac:inkMkLst>
            <pc:docMk/>
            <pc:sldMk cId="0" sldId="304"/>
            <ac:inkMk id="3088" creationId="{B2313632-1E80-91E4-B796-48A0A8C5CDCE}"/>
          </ac:inkMkLst>
        </pc:inkChg>
        <pc:inkChg chg="add del">
          <ac:chgData name="شادن القحطاني ID 443200677" userId="2d5f3d4d-8466-4aa1-ac8a-1cb60ed86c20" providerId="ADAL" clId="{B5307379-C689-764C-9B4A-29D44581AD2E}" dt="2023-03-30T15:58:00.018" v="1436"/>
          <ac:inkMkLst>
            <pc:docMk/>
            <pc:sldMk cId="0" sldId="304"/>
            <ac:inkMk id="3089" creationId="{69E6155E-6BE6-C4D5-8198-D4D17B150540}"/>
          </ac:inkMkLst>
        </pc:inkChg>
        <pc:inkChg chg="add del">
          <ac:chgData name="شادن القحطاني ID 443200677" userId="2d5f3d4d-8466-4aa1-ac8a-1cb60ed86c20" providerId="ADAL" clId="{B5307379-C689-764C-9B4A-29D44581AD2E}" dt="2023-03-30T15:58:00.018" v="1436"/>
          <ac:inkMkLst>
            <pc:docMk/>
            <pc:sldMk cId="0" sldId="304"/>
            <ac:inkMk id="3090" creationId="{8F6F7B34-E3B5-7677-8EBD-55EDF49DABED}"/>
          </ac:inkMkLst>
        </pc:inkChg>
        <pc:inkChg chg="add del">
          <ac:chgData name="شادن القحطاني ID 443200677" userId="2d5f3d4d-8466-4aa1-ac8a-1cb60ed86c20" providerId="ADAL" clId="{B5307379-C689-764C-9B4A-29D44581AD2E}" dt="2023-03-30T15:58:00.018" v="1436"/>
          <ac:inkMkLst>
            <pc:docMk/>
            <pc:sldMk cId="0" sldId="304"/>
            <ac:inkMk id="3091" creationId="{5E40F210-EA09-6C29-8C0B-22A5106723AB}"/>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092" creationId="{D6D8A596-9A58-5696-28EC-E361B638E606}"/>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3" creationId="{19465E19-5EE6-D98E-863A-BCE56B96E34C}"/>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4" creationId="{8F65318D-E1EA-B7E4-0AA6-AF1F800A9B57}"/>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5" creationId="{5AEDCD93-0FEA-9392-0B20-1A085BA9DC88}"/>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6" creationId="{7A1E725A-60D1-9837-FC2A-4A9F298C51D0}"/>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7" creationId="{26F49371-D316-657B-255E-F865FE0F5AE0}"/>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8" creationId="{E6BE676B-6883-C10C-D67C-E92FA072C855}"/>
          </ac:inkMkLst>
        </pc:inkChg>
        <pc:inkChg chg="add del mod">
          <ac:chgData name="شادن القحطاني ID 443200677" userId="2d5f3d4d-8466-4aa1-ac8a-1cb60ed86c20" providerId="ADAL" clId="{B5307379-C689-764C-9B4A-29D44581AD2E}" dt="2023-03-30T15:59:49.799" v="1544" actId="26743"/>
          <ac:inkMkLst>
            <pc:docMk/>
            <pc:sldMk cId="0" sldId="304"/>
            <ac:inkMk id="3099" creationId="{EA44FC16-053C-E56C-9F4E-BB43CFA196C8}"/>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0" creationId="{FBD594EF-682A-E0B7-7CC8-0DA2F9E0AB80}"/>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1" creationId="{16C202FE-064F-FE5C-B7CD-210425F81166}"/>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2" creationId="{A71CE353-9FCF-73A1-6F9B-1ACB363420AB}"/>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3" creationId="{FE65F3FE-C9D5-5CEF-50E3-04F460FF84BE}"/>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4" creationId="{53E15894-18FD-1566-A72D-B6C9E07A27BF}"/>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5" creationId="{2D89EDF0-84F4-2BFE-6B44-5B8CE47FAD50}"/>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06" creationId="{053067FE-0C9E-D4E6-12B1-5AB630798182}"/>
          </ac:inkMkLst>
        </pc:inkChg>
        <pc:inkChg chg="add del">
          <ac:chgData name="شادن القحطاني ID 443200677" userId="2d5f3d4d-8466-4aa1-ac8a-1cb60ed86c20" providerId="ADAL" clId="{B5307379-C689-764C-9B4A-29D44581AD2E}" dt="2023-03-30T15:58:12.029" v="1453"/>
          <ac:inkMkLst>
            <pc:docMk/>
            <pc:sldMk cId="0" sldId="304"/>
            <ac:inkMk id="3107" creationId="{D77BB8C4-45FA-E51A-392D-4A454C009E66}"/>
          </ac:inkMkLst>
        </pc:inkChg>
        <pc:inkChg chg="add del reco">
          <ac:chgData name="شادن القحطاني ID 443200677" userId="2d5f3d4d-8466-4aa1-ac8a-1cb60ed86c20" providerId="ADAL" clId="{B5307379-C689-764C-9B4A-29D44581AD2E}" dt="2023-03-30T15:58:12.029" v="1453"/>
          <ac:inkMkLst>
            <pc:docMk/>
            <pc:sldMk cId="0" sldId="304"/>
            <ac:inkMk id="3108" creationId="{22680996-9F99-4A27-E7C4-03D1993B0F1E}"/>
          </ac:inkMkLst>
        </pc:inkChg>
        <pc:inkChg chg="add del">
          <ac:chgData name="شادن القحطاني ID 443200677" userId="2d5f3d4d-8466-4aa1-ac8a-1cb60ed86c20" providerId="ADAL" clId="{B5307379-C689-764C-9B4A-29D44581AD2E}" dt="2023-03-30T15:58:14.832" v="1456"/>
          <ac:inkMkLst>
            <pc:docMk/>
            <pc:sldMk cId="0" sldId="304"/>
            <ac:inkMk id="3109" creationId="{90E09AB4-31DE-52AC-2FCA-A0F281CCE2D9}"/>
          </ac:inkMkLst>
        </pc:inkChg>
        <pc:inkChg chg="add del">
          <ac:chgData name="شادن القحطاني ID 443200677" userId="2d5f3d4d-8466-4aa1-ac8a-1cb60ed86c20" providerId="ADAL" clId="{B5307379-C689-764C-9B4A-29D44581AD2E}" dt="2023-03-30T15:58:14.832" v="1456"/>
          <ac:inkMkLst>
            <pc:docMk/>
            <pc:sldMk cId="0" sldId="304"/>
            <ac:inkMk id="3110" creationId="{B1CD7B29-E785-484A-53F6-C4AC14B162DD}"/>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11" creationId="{423DE155-B5FC-C652-4042-C60FCD7C68CD}"/>
          </ac:inkMkLst>
        </pc:inkChg>
        <pc:inkChg chg="add del">
          <ac:chgData name="شادن القحطاني ID 443200677" userId="2d5f3d4d-8466-4aa1-ac8a-1cb60ed86c20" providerId="ADAL" clId="{B5307379-C689-764C-9B4A-29D44581AD2E}" dt="2023-03-30T15:58:19.243" v="1462"/>
          <ac:inkMkLst>
            <pc:docMk/>
            <pc:sldMk cId="0" sldId="304"/>
            <ac:inkMk id="3112" creationId="{8279CCDD-08FF-6917-B2A5-2EA205271DFB}"/>
          </ac:inkMkLst>
        </pc:inkChg>
        <pc:inkChg chg="add del">
          <ac:chgData name="شادن القحطاني ID 443200677" userId="2d5f3d4d-8466-4aa1-ac8a-1cb60ed86c20" providerId="ADAL" clId="{B5307379-C689-764C-9B4A-29D44581AD2E}" dt="2023-03-30T15:58:19.243" v="1462"/>
          <ac:inkMkLst>
            <pc:docMk/>
            <pc:sldMk cId="0" sldId="304"/>
            <ac:inkMk id="3113" creationId="{295E33FA-4AED-AF2C-4C80-F201A9D71651}"/>
          </ac:inkMkLst>
        </pc:inkChg>
        <pc:inkChg chg="add del">
          <ac:chgData name="شادن القحطاني ID 443200677" userId="2d5f3d4d-8466-4aa1-ac8a-1cb60ed86c20" providerId="ADAL" clId="{B5307379-C689-764C-9B4A-29D44581AD2E}" dt="2023-03-30T15:58:19.243" v="1462"/>
          <ac:inkMkLst>
            <pc:docMk/>
            <pc:sldMk cId="0" sldId="304"/>
            <ac:inkMk id="3114" creationId="{B73ED545-9EA5-0783-0CDA-1EE4230FE3C1}"/>
          </ac:inkMkLst>
        </pc:inkChg>
        <pc:inkChg chg="add del">
          <ac:chgData name="شادن القحطاني ID 443200677" userId="2d5f3d4d-8466-4aa1-ac8a-1cb60ed86c20" providerId="ADAL" clId="{B5307379-C689-764C-9B4A-29D44581AD2E}" dt="2023-03-30T15:58:19.243" v="1462"/>
          <ac:inkMkLst>
            <pc:docMk/>
            <pc:sldMk cId="0" sldId="304"/>
            <ac:inkMk id="3115" creationId="{1B729C61-003D-31ED-408D-50FB8EA27DA7}"/>
          </ac:inkMkLst>
        </pc:inkChg>
        <pc:inkChg chg="add del">
          <ac:chgData name="شادن القحطاني ID 443200677" userId="2d5f3d4d-8466-4aa1-ac8a-1cb60ed86c20" providerId="ADAL" clId="{B5307379-C689-764C-9B4A-29D44581AD2E}" dt="2023-03-30T15:58:19.243" v="1462"/>
          <ac:inkMkLst>
            <pc:docMk/>
            <pc:sldMk cId="0" sldId="304"/>
            <ac:inkMk id="3116" creationId="{C8F4B19C-73E0-E615-D22A-CCCA183AB3BA}"/>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17" creationId="{A074C3E1-0772-4C13-2FC8-45953660D6AF}"/>
          </ac:inkMkLst>
        </pc:inkChg>
        <pc:inkChg chg="add del">
          <ac:chgData name="شادن القحطاني ID 443200677" userId="2d5f3d4d-8466-4aa1-ac8a-1cb60ed86c20" providerId="ADAL" clId="{B5307379-C689-764C-9B4A-29D44581AD2E}" dt="2023-03-30T15:58:23.516" v="1464"/>
          <ac:inkMkLst>
            <pc:docMk/>
            <pc:sldMk cId="0" sldId="304"/>
            <ac:inkMk id="3118" creationId="{C1E0EFBE-7AD0-9275-C996-230D0E5B08FD}"/>
          </ac:inkMkLst>
        </pc:inkChg>
        <pc:inkChg chg="add del">
          <ac:chgData name="شادن القحطاني ID 443200677" userId="2d5f3d4d-8466-4aa1-ac8a-1cb60ed86c20" providerId="ADAL" clId="{B5307379-C689-764C-9B4A-29D44581AD2E}" dt="2023-03-30T15:58:36.153" v="1488"/>
          <ac:inkMkLst>
            <pc:docMk/>
            <pc:sldMk cId="0" sldId="304"/>
            <ac:inkMk id="3119" creationId="{CCB8BA11-B768-555E-2517-9CB9298461D3}"/>
          </ac:inkMkLst>
        </pc:inkChg>
        <pc:inkChg chg="add del">
          <ac:chgData name="شادن القحطاني ID 443200677" userId="2d5f3d4d-8466-4aa1-ac8a-1cb60ed86c20" providerId="ADAL" clId="{B5307379-C689-764C-9B4A-29D44581AD2E}" dt="2023-03-30T15:58:36.153" v="1488"/>
          <ac:inkMkLst>
            <pc:docMk/>
            <pc:sldMk cId="0" sldId="304"/>
            <ac:inkMk id="3120" creationId="{E5071A37-4936-E06F-A202-85739571BD10}"/>
          </ac:inkMkLst>
        </pc:inkChg>
        <pc:inkChg chg="add del">
          <ac:chgData name="شادن القحطاني ID 443200677" userId="2d5f3d4d-8466-4aa1-ac8a-1cb60ed86c20" providerId="ADAL" clId="{B5307379-C689-764C-9B4A-29D44581AD2E}" dt="2023-03-30T15:58:36.153" v="1488"/>
          <ac:inkMkLst>
            <pc:docMk/>
            <pc:sldMk cId="0" sldId="304"/>
            <ac:inkMk id="3121" creationId="{C1897854-706F-9FD9-99DF-AE28908A4A80}"/>
          </ac:inkMkLst>
        </pc:inkChg>
        <pc:inkChg chg="add del">
          <ac:chgData name="شادن القحطاني ID 443200677" userId="2d5f3d4d-8466-4aa1-ac8a-1cb60ed86c20" providerId="ADAL" clId="{B5307379-C689-764C-9B4A-29D44581AD2E}" dt="2023-03-30T15:58:36.153" v="1488"/>
          <ac:inkMkLst>
            <pc:docMk/>
            <pc:sldMk cId="0" sldId="304"/>
            <ac:inkMk id="3122" creationId="{DDA670ED-28A0-3F1C-CCF9-6011FC6EC065}"/>
          </ac:inkMkLst>
        </pc:inkChg>
        <pc:inkChg chg="add del">
          <ac:chgData name="شادن القحطاني ID 443200677" userId="2d5f3d4d-8466-4aa1-ac8a-1cb60ed86c20" providerId="ADAL" clId="{B5307379-C689-764C-9B4A-29D44581AD2E}" dt="2023-03-30T15:58:36.153" v="1488"/>
          <ac:inkMkLst>
            <pc:docMk/>
            <pc:sldMk cId="0" sldId="304"/>
            <ac:inkMk id="3123" creationId="{EF8E68B1-0823-1CF5-2889-B7F257F897C8}"/>
          </ac:inkMkLst>
        </pc:inkChg>
        <pc:inkChg chg="add del">
          <ac:chgData name="شادن القحطاني ID 443200677" userId="2d5f3d4d-8466-4aa1-ac8a-1cb60ed86c20" providerId="ADAL" clId="{B5307379-C689-764C-9B4A-29D44581AD2E}" dt="2023-03-30T15:58:36.153" v="1488"/>
          <ac:inkMkLst>
            <pc:docMk/>
            <pc:sldMk cId="0" sldId="304"/>
            <ac:inkMk id="3124" creationId="{CCF7E79C-6315-9AF6-D9BB-E039E370F89B}"/>
          </ac:inkMkLst>
        </pc:inkChg>
        <pc:inkChg chg="add del">
          <ac:chgData name="شادن القحطاني ID 443200677" userId="2d5f3d4d-8466-4aa1-ac8a-1cb60ed86c20" providerId="ADAL" clId="{B5307379-C689-764C-9B4A-29D44581AD2E}" dt="2023-03-30T15:58:36.153" v="1488"/>
          <ac:inkMkLst>
            <pc:docMk/>
            <pc:sldMk cId="0" sldId="304"/>
            <ac:inkMk id="3125" creationId="{F605A351-D81E-79DD-F28D-D028806DD844}"/>
          </ac:inkMkLst>
        </pc:inkChg>
        <pc:inkChg chg="add del">
          <ac:chgData name="شادن القحطاني ID 443200677" userId="2d5f3d4d-8466-4aa1-ac8a-1cb60ed86c20" providerId="ADAL" clId="{B5307379-C689-764C-9B4A-29D44581AD2E}" dt="2023-03-30T15:58:36.153" v="1488"/>
          <ac:inkMkLst>
            <pc:docMk/>
            <pc:sldMk cId="0" sldId="304"/>
            <ac:inkMk id="3126" creationId="{4EFD8D89-D958-D91B-1D85-31FF56B3AC28}"/>
          </ac:inkMkLst>
        </pc:inkChg>
        <pc:inkChg chg="add del">
          <ac:chgData name="شادن القحطاني ID 443200677" userId="2d5f3d4d-8466-4aa1-ac8a-1cb60ed86c20" providerId="ADAL" clId="{B5307379-C689-764C-9B4A-29D44581AD2E}" dt="2023-03-30T15:58:36.153" v="1488"/>
          <ac:inkMkLst>
            <pc:docMk/>
            <pc:sldMk cId="0" sldId="304"/>
            <ac:inkMk id="3127" creationId="{2115EE81-9274-98B5-03EB-F193BE98F57D}"/>
          </ac:inkMkLst>
        </pc:inkChg>
        <pc:inkChg chg="add del">
          <ac:chgData name="شادن القحطاني ID 443200677" userId="2d5f3d4d-8466-4aa1-ac8a-1cb60ed86c20" providerId="ADAL" clId="{B5307379-C689-764C-9B4A-29D44581AD2E}" dt="2023-03-30T15:58:36.153" v="1488"/>
          <ac:inkMkLst>
            <pc:docMk/>
            <pc:sldMk cId="0" sldId="304"/>
            <ac:inkMk id="3128" creationId="{76695C81-27B0-0E15-765D-3DD670ED498C}"/>
          </ac:inkMkLst>
        </pc:inkChg>
        <pc:inkChg chg="add del">
          <ac:chgData name="شادن القحطاني ID 443200677" userId="2d5f3d4d-8466-4aa1-ac8a-1cb60ed86c20" providerId="ADAL" clId="{B5307379-C689-764C-9B4A-29D44581AD2E}" dt="2023-03-30T15:58:36.153" v="1488"/>
          <ac:inkMkLst>
            <pc:docMk/>
            <pc:sldMk cId="0" sldId="304"/>
            <ac:inkMk id="3129" creationId="{91DF1EA4-7414-6097-CB47-D87A1DCB3FE8}"/>
          </ac:inkMkLst>
        </pc:inkChg>
        <pc:inkChg chg="add del">
          <ac:chgData name="شادن القحطاني ID 443200677" userId="2d5f3d4d-8466-4aa1-ac8a-1cb60ed86c20" providerId="ADAL" clId="{B5307379-C689-764C-9B4A-29D44581AD2E}" dt="2023-03-30T15:58:36.153" v="1488"/>
          <ac:inkMkLst>
            <pc:docMk/>
            <pc:sldMk cId="0" sldId="304"/>
            <ac:inkMk id="3130" creationId="{26F1694D-CC61-0341-C084-D9DE54F8D8DF}"/>
          </ac:inkMkLst>
        </pc:inkChg>
        <pc:inkChg chg="add del">
          <ac:chgData name="شادن القحطاني ID 443200677" userId="2d5f3d4d-8466-4aa1-ac8a-1cb60ed86c20" providerId="ADAL" clId="{B5307379-C689-764C-9B4A-29D44581AD2E}" dt="2023-03-30T15:58:36.153" v="1488"/>
          <ac:inkMkLst>
            <pc:docMk/>
            <pc:sldMk cId="0" sldId="304"/>
            <ac:inkMk id="3131" creationId="{34FB613E-2FA1-5A10-9C34-8BC95D7A16F6}"/>
          </ac:inkMkLst>
        </pc:inkChg>
        <pc:inkChg chg="add del">
          <ac:chgData name="شادن القحطاني ID 443200677" userId="2d5f3d4d-8466-4aa1-ac8a-1cb60ed86c20" providerId="ADAL" clId="{B5307379-C689-764C-9B4A-29D44581AD2E}" dt="2023-03-30T15:58:36.153" v="1488"/>
          <ac:inkMkLst>
            <pc:docMk/>
            <pc:sldMk cId="0" sldId="304"/>
            <ac:inkMk id="3132" creationId="{5A8CF393-1F36-4919-779A-DB0F430800D6}"/>
          </ac:inkMkLst>
        </pc:inkChg>
        <pc:inkChg chg="add del">
          <ac:chgData name="شادن القحطاني ID 443200677" userId="2d5f3d4d-8466-4aa1-ac8a-1cb60ed86c20" providerId="ADAL" clId="{B5307379-C689-764C-9B4A-29D44581AD2E}" dt="2023-03-30T15:58:36.153" v="1488"/>
          <ac:inkMkLst>
            <pc:docMk/>
            <pc:sldMk cId="0" sldId="304"/>
            <ac:inkMk id="3133" creationId="{A092BEAE-C466-F353-5341-AD1076C90ADF}"/>
          </ac:inkMkLst>
        </pc:inkChg>
        <pc:inkChg chg="add del">
          <ac:chgData name="شادن القحطاني ID 443200677" userId="2d5f3d4d-8466-4aa1-ac8a-1cb60ed86c20" providerId="ADAL" clId="{B5307379-C689-764C-9B4A-29D44581AD2E}" dt="2023-03-30T15:58:36.153" v="1488"/>
          <ac:inkMkLst>
            <pc:docMk/>
            <pc:sldMk cId="0" sldId="304"/>
            <ac:inkMk id="3134" creationId="{94B295B7-1AA8-4249-5FF0-1CB93C01E38D}"/>
          </ac:inkMkLst>
        </pc:inkChg>
        <pc:inkChg chg="add del">
          <ac:chgData name="شادن القحطاني ID 443200677" userId="2d5f3d4d-8466-4aa1-ac8a-1cb60ed86c20" providerId="ADAL" clId="{B5307379-C689-764C-9B4A-29D44581AD2E}" dt="2023-03-30T15:58:36.153" v="1488"/>
          <ac:inkMkLst>
            <pc:docMk/>
            <pc:sldMk cId="0" sldId="304"/>
            <ac:inkMk id="3135" creationId="{BA5B3695-F9BD-7DF3-CCB7-949CF8AF6299}"/>
          </ac:inkMkLst>
        </pc:inkChg>
        <pc:inkChg chg="add del">
          <ac:chgData name="شادن القحطاني ID 443200677" userId="2d5f3d4d-8466-4aa1-ac8a-1cb60ed86c20" providerId="ADAL" clId="{B5307379-C689-764C-9B4A-29D44581AD2E}" dt="2023-03-30T15:58:36.153" v="1488"/>
          <ac:inkMkLst>
            <pc:docMk/>
            <pc:sldMk cId="0" sldId="304"/>
            <ac:inkMk id="3136" creationId="{E2CA30EB-6D98-423E-236F-397C80EF5A13}"/>
          </ac:inkMkLst>
        </pc:inkChg>
        <pc:inkChg chg="add del">
          <ac:chgData name="شادن القحطاني ID 443200677" userId="2d5f3d4d-8466-4aa1-ac8a-1cb60ed86c20" providerId="ADAL" clId="{B5307379-C689-764C-9B4A-29D44581AD2E}" dt="2023-03-30T15:58:36.153" v="1488"/>
          <ac:inkMkLst>
            <pc:docMk/>
            <pc:sldMk cId="0" sldId="304"/>
            <ac:inkMk id="3137" creationId="{2EE54AC7-8C95-66DE-3C58-22611C361F83}"/>
          </ac:inkMkLst>
        </pc:inkChg>
        <pc:inkChg chg="add del">
          <ac:chgData name="شادن القحطاني ID 443200677" userId="2d5f3d4d-8466-4aa1-ac8a-1cb60ed86c20" providerId="ADAL" clId="{B5307379-C689-764C-9B4A-29D44581AD2E}" dt="2023-03-30T15:58:36.153" v="1488"/>
          <ac:inkMkLst>
            <pc:docMk/>
            <pc:sldMk cId="0" sldId="304"/>
            <ac:inkMk id="3138" creationId="{60883EDB-D3DB-2DFC-B7F7-777FFCBF5828}"/>
          </ac:inkMkLst>
        </pc:inkChg>
        <pc:inkChg chg="add del">
          <ac:chgData name="شادن القحطاني ID 443200677" userId="2d5f3d4d-8466-4aa1-ac8a-1cb60ed86c20" providerId="ADAL" clId="{B5307379-C689-764C-9B4A-29D44581AD2E}" dt="2023-03-30T15:58:36.153" v="1488"/>
          <ac:inkMkLst>
            <pc:docMk/>
            <pc:sldMk cId="0" sldId="304"/>
            <ac:inkMk id="3139" creationId="{5F190EA2-EB67-6B9D-F4FD-B9008CC640AF}"/>
          </ac:inkMkLst>
        </pc:inkChg>
        <pc:inkChg chg="add del">
          <ac:chgData name="شادن القحطاني ID 443200677" userId="2d5f3d4d-8466-4aa1-ac8a-1cb60ed86c20" providerId="ADAL" clId="{B5307379-C689-764C-9B4A-29D44581AD2E}" dt="2023-03-30T15:58:36.153" v="1488"/>
          <ac:inkMkLst>
            <pc:docMk/>
            <pc:sldMk cId="0" sldId="304"/>
            <ac:inkMk id="3140" creationId="{0FCC84C8-E1A5-F166-0002-CCE1B0BCB4DE}"/>
          </ac:inkMkLst>
        </pc:inkChg>
        <pc:inkChg chg="add del">
          <ac:chgData name="شادن القحطاني ID 443200677" userId="2d5f3d4d-8466-4aa1-ac8a-1cb60ed86c20" providerId="ADAL" clId="{B5307379-C689-764C-9B4A-29D44581AD2E}" dt="2023-03-30T15:58:36.153" v="1488"/>
          <ac:inkMkLst>
            <pc:docMk/>
            <pc:sldMk cId="0" sldId="304"/>
            <ac:inkMk id="3141" creationId="{3104F405-F63A-D6C4-02B2-25E443786222}"/>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42" creationId="{AC8C398D-2D3D-51CA-66B0-B27645E0F509}"/>
          </ac:inkMkLst>
        </pc:inkChg>
        <pc:inkChg chg="add del">
          <ac:chgData name="شادن القحطاني ID 443200677" userId="2d5f3d4d-8466-4aa1-ac8a-1cb60ed86c20" providerId="ADAL" clId="{B5307379-C689-764C-9B4A-29D44581AD2E}" dt="2023-03-30T15:58:45.537" v="1506"/>
          <ac:inkMkLst>
            <pc:docMk/>
            <pc:sldMk cId="0" sldId="304"/>
            <ac:inkMk id="3143" creationId="{BDE27F08-5A75-7CFE-9D94-17B46D9FBF11}"/>
          </ac:inkMkLst>
        </pc:inkChg>
        <pc:inkChg chg="add del">
          <ac:chgData name="شادن القحطاني ID 443200677" userId="2d5f3d4d-8466-4aa1-ac8a-1cb60ed86c20" providerId="ADAL" clId="{B5307379-C689-764C-9B4A-29D44581AD2E}" dt="2023-03-30T15:58:45.537" v="1506"/>
          <ac:inkMkLst>
            <pc:docMk/>
            <pc:sldMk cId="0" sldId="304"/>
            <ac:inkMk id="3144" creationId="{4311D178-3F29-3D04-EF12-01B0CDA038A8}"/>
          </ac:inkMkLst>
        </pc:inkChg>
        <pc:inkChg chg="add del">
          <ac:chgData name="شادن القحطاني ID 443200677" userId="2d5f3d4d-8466-4aa1-ac8a-1cb60ed86c20" providerId="ADAL" clId="{B5307379-C689-764C-9B4A-29D44581AD2E}" dt="2023-03-30T15:58:45.537" v="1506"/>
          <ac:inkMkLst>
            <pc:docMk/>
            <pc:sldMk cId="0" sldId="304"/>
            <ac:inkMk id="3145" creationId="{99BE7232-DEA4-7143-850E-320AF3AB699B}"/>
          </ac:inkMkLst>
        </pc:inkChg>
        <pc:inkChg chg="add del">
          <ac:chgData name="شادن القحطاني ID 443200677" userId="2d5f3d4d-8466-4aa1-ac8a-1cb60ed86c20" providerId="ADAL" clId="{B5307379-C689-764C-9B4A-29D44581AD2E}" dt="2023-03-30T15:58:45.537" v="1506"/>
          <ac:inkMkLst>
            <pc:docMk/>
            <pc:sldMk cId="0" sldId="304"/>
            <ac:inkMk id="3146" creationId="{569E7270-33B7-2ECF-2954-F18250C8C5E0}"/>
          </ac:inkMkLst>
        </pc:inkChg>
        <pc:inkChg chg="add del">
          <ac:chgData name="شادن القحطاني ID 443200677" userId="2d5f3d4d-8466-4aa1-ac8a-1cb60ed86c20" providerId="ADAL" clId="{B5307379-C689-764C-9B4A-29D44581AD2E}" dt="2023-03-30T15:58:45.537" v="1506"/>
          <ac:inkMkLst>
            <pc:docMk/>
            <pc:sldMk cId="0" sldId="304"/>
            <ac:inkMk id="3147" creationId="{46653C4E-AD2E-8555-1ABD-C9E1C19EB7C7}"/>
          </ac:inkMkLst>
        </pc:inkChg>
        <pc:inkChg chg="add del">
          <ac:chgData name="شادن القحطاني ID 443200677" userId="2d5f3d4d-8466-4aa1-ac8a-1cb60ed86c20" providerId="ADAL" clId="{B5307379-C689-764C-9B4A-29D44581AD2E}" dt="2023-03-30T15:58:45.537" v="1506"/>
          <ac:inkMkLst>
            <pc:docMk/>
            <pc:sldMk cId="0" sldId="304"/>
            <ac:inkMk id="3148" creationId="{C3B09833-9522-AF53-F6AA-672B6B71B19C}"/>
          </ac:inkMkLst>
        </pc:inkChg>
        <pc:inkChg chg="add del">
          <ac:chgData name="شادن القحطاني ID 443200677" userId="2d5f3d4d-8466-4aa1-ac8a-1cb60ed86c20" providerId="ADAL" clId="{B5307379-C689-764C-9B4A-29D44581AD2E}" dt="2023-03-30T15:58:45.537" v="1506"/>
          <ac:inkMkLst>
            <pc:docMk/>
            <pc:sldMk cId="0" sldId="304"/>
            <ac:inkMk id="3149" creationId="{739F9C96-D8C2-BAAE-9FC0-067D3FCC0F90}"/>
          </ac:inkMkLst>
        </pc:inkChg>
        <pc:inkChg chg="add del">
          <ac:chgData name="شادن القحطاني ID 443200677" userId="2d5f3d4d-8466-4aa1-ac8a-1cb60ed86c20" providerId="ADAL" clId="{B5307379-C689-764C-9B4A-29D44581AD2E}" dt="2023-03-30T15:58:45.537" v="1506"/>
          <ac:inkMkLst>
            <pc:docMk/>
            <pc:sldMk cId="0" sldId="304"/>
            <ac:inkMk id="3150" creationId="{5F478C83-65FB-6708-BBEE-C27789225D05}"/>
          </ac:inkMkLst>
        </pc:inkChg>
        <pc:inkChg chg="add del">
          <ac:chgData name="شادن القحطاني ID 443200677" userId="2d5f3d4d-8466-4aa1-ac8a-1cb60ed86c20" providerId="ADAL" clId="{B5307379-C689-764C-9B4A-29D44581AD2E}" dt="2023-03-30T15:58:45.537" v="1506"/>
          <ac:inkMkLst>
            <pc:docMk/>
            <pc:sldMk cId="0" sldId="304"/>
            <ac:inkMk id="3151" creationId="{8E181F05-0623-AD90-A311-1A4114593FC9}"/>
          </ac:inkMkLst>
        </pc:inkChg>
        <pc:inkChg chg="add del">
          <ac:chgData name="شادن القحطاني ID 443200677" userId="2d5f3d4d-8466-4aa1-ac8a-1cb60ed86c20" providerId="ADAL" clId="{B5307379-C689-764C-9B4A-29D44581AD2E}" dt="2023-03-30T15:58:45.537" v="1506"/>
          <ac:inkMkLst>
            <pc:docMk/>
            <pc:sldMk cId="0" sldId="304"/>
            <ac:inkMk id="3152" creationId="{6313D71F-72F8-88A4-42F5-FFCC5FE601E1}"/>
          </ac:inkMkLst>
        </pc:inkChg>
        <pc:inkChg chg="add del">
          <ac:chgData name="شادن القحطاني ID 443200677" userId="2d5f3d4d-8466-4aa1-ac8a-1cb60ed86c20" providerId="ADAL" clId="{B5307379-C689-764C-9B4A-29D44581AD2E}" dt="2023-03-30T15:58:45.537" v="1506"/>
          <ac:inkMkLst>
            <pc:docMk/>
            <pc:sldMk cId="0" sldId="304"/>
            <ac:inkMk id="3153" creationId="{A72FAE88-ECE1-645B-4610-B02C196D9801}"/>
          </ac:inkMkLst>
        </pc:inkChg>
        <pc:inkChg chg="add del">
          <ac:chgData name="شادن القحطاني ID 443200677" userId="2d5f3d4d-8466-4aa1-ac8a-1cb60ed86c20" providerId="ADAL" clId="{B5307379-C689-764C-9B4A-29D44581AD2E}" dt="2023-03-30T15:58:45.537" v="1506"/>
          <ac:inkMkLst>
            <pc:docMk/>
            <pc:sldMk cId="0" sldId="304"/>
            <ac:inkMk id="3154" creationId="{D33A48B7-3804-7AF3-43E1-06622D9847FA}"/>
          </ac:inkMkLst>
        </pc:inkChg>
        <pc:inkChg chg="add del">
          <ac:chgData name="شادن القحطاني ID 443200677" userId="2d5f3d4d-8466-4aa1-ac8a-1cb60ed86c20" providerId="ADAL" clId="{B5307379-C689-764C-9B4A-29D44581AD2E}" dt="2023-03-30T15:58:45.537" v="1506"/>
          <ac:inkMkLst>
            <pc:docMk/>
            <pc:sldMk cId="0" sldId="304"/>
            <ac:inkMk id="3155" creationId="{7B75F76F-C9D9-8400-D0F9-9AAC28BED370}"/>
          </ac:inkMkLst>
        </pc:inkChg>
        <pc:inkChg chg="add del">
          <ac:chgData name="شادن القحطاني ID 443200677" userId="2d5f3d4d-8466-4aa1-ac8a-1cb60ed86c20" providerId="ADAL" clId="{B5307379-C689-764C-9B4A-29D44581AD2E}" dt="2023-03-30T15:58:45.537" v="1506"/>
          <ac:inkMkLst>
            <pc:docMk/>
            <pc:sldMk cId="0" sldId="304"/>
            <ac:inkMk id="3156" creationId="{00CD18F9-4A02-D556-5F60-6367526E2DD5}"/>
          </ac:inkMkLst>
        </pc:inkChg>
        <pc:inkChg chg="add del">
          <ac:chgData name="شادن القحطاني ID 443200677" userId="2d5f3d4d-8466-4aa1-ac8a-1cb60ed86c20" providerId="ADAL" clId="{B5307379-C689-764C-9B4A-29D44581AD2E}" dt="2023-03-30T15:58:45.537" v="1506"/>
          <ac:inkMkLst>
            <pc:docMk/>
            <pc:sldMk cId="0" sldId="304"/>
            <ac:inkMk id="3157" creationId="{8A533B0B-B9C0-1E05-E5CB-7FC567B07041}"/>
          </ac:inkMkLst>
        </pc:inkChg>
        <pc:inkChg chg="add del">
          <ac:chgData name="شادن القحطاني ID 443200677" userId="2d5f3d4d-8466-4aa1-ac8a-1cb60ed86c20" providerId="ADAL" clId="{B5307379-C689-764C-9B4A-29D44581AD2E}" dt="2023-03-30T15:58:45.537" v="1506"/>
          <ac:inkMkLst>
            <pc:docMk/>
            <pc:sldMk cId="0" sldId="304"/>
            <ac:inkMk id="3158" creationId="{963E3EAD-B56B-A6AC-A1BF-438434AD03BC}"/>
          </ac:inkMkLst>
        </pc:inkChg>
        <pc:inkChg chg="add del">
          <ac:chgData name="شادن القحطاني ID 443200677" userId="2d5f3d4d-8466-4aa1-ac8a-1cb60ed86c20" providerId="ADAL" clId="{B5307379-C689-764C-9B4A-29D44581AD2E}" dt="2023-03-30T15:58:45.537" v="1506"/>
          <ac:inkMkLst>
            <pc:docMk/>
            <pc:sldMk cId="0" sldId="304"/>
            <ac:inkMk id="3159" creationId="{89E7AFC7-A28F-14A6-3477-511D9B209DB9}"/>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60" creationId="{2D6C9196-568E-4CBC-626C-0ABD19BE267A}"/>
          </ac:inkMkLst>
        </pc:inkChg>
        <pc:inkChg chg="add del">
          <ac:chgData name="شادن القحطاني ID 443200677" userId="2d5f3d4d-8466-4aa1-ac8a-1cb60ed86c20" providerId="ADAL" clId="{B5307379-C689-764C-9B4A-29D44581AD2E}" dt="2023-03-30T15:58:56.334" v="1509"/>
          <ac:inkMkLst>
            <pc:docMk/>
            <pc:sldMk cId="0" sldId="304"/>
            <ac:inkMk id="3161" creationId="{6431247C-2BAF-91E8-3BEA-FEE123EC381B}"/>
          </ac:inkMkLst>
        </pc:inkChg>
        <pc:inkChg chg="add del">
          <ac:chgData name="شادن القحطاني ID 443200677" userId="2d5f3d4d-8466-4aa1-ac8a-1cb60ed86c20" providerId="ADAL" clId="{B5307379-C689-764C-9B4A-29D44581AD2E}" dt="2023-03-30T15:58:56.334" v="1509"/>
          <ac:inkMkLst>
            <pc:docMk/>
            <pc:sldMk cId="0" sldId="304"/>
            <ac:inkMk id="3162" creationId="{65923E5D-8459-4E00-4810-BA67EE17A81A}"/>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63" creationId="{78C1D106-0ACB-1AE8-C26C-3FE995DE16E3}"/>
          </ac:inkMkLst>
        </pc:inkChg>
        <pc:inkChg chg="add del">
          <ac:chgData name="شادن القحطاني ID 443200677" userId="2d5f3d4d-8466-4aa1-ac8a-1cb60ed86c20" providerId="ADAL" clId="{B5307379-C689-764C-9B4A-29D44581AD2E}" dt="2023-03-30T15:59:02.305" v="1520"/>
          <ac:inkMkLst>
            <pc:docMk/>
            <pc:sldMk cId="0" sldId="304"/>
            <ac:inkMk id="3164" creationId="{1D5B7623-392B-87EF-ECE4-10FDE86F454B}"/>
          </ac:inkMkLst>
        </pc:inkChg>
        <pc:inkChg chg="add del">
          <ac:chgData name="شادن القحطاني ID 443200677" userId="2d5f3d4d-8466-4aa1-ac8a-1cb60ed86c20" providerId="ADAL" clId="{B5307379-C689-764C-9B4A-29D44581AD2E}" dt="2023-03-30T15:59:02.305" v="1520"/>
          <ac:inkMkLst>
            <pc:docMk/>
            <pc:sldMk cId="0" sldId="304"/>
            <ac:inkMk id="3165" creationId="{9FE9BE4B-61CA-688D-570E-DC45E0B114B8}"/>
          </ac:inkMkLst>
        </pc:inkChg>
        <pc:inkChg chg="add del">
          <ac:chgData name="شادن القحطاني ID 443200677" userId="2d5f3d4d-8466-4aa1-ac8a-1cb60ed86c20" providerId="ADAL" clId="{B5307379-C689-764C-9B4A-29D44581AD2E}" dt="2023-03-30T15:59:02.305" v="1520"/>
          <ac:inkMkLst>
            <pc:docMk/>
            <pc:sldMk cId="0" sldId="304"/>
            <ac:inkMk id="3166" creationId="{229C4444-DA10-9078-D121-B0BA79DDDB75}"/>
          </ac:inkMkLst>
        </pc:inkChg>
        <pc:inkChg chg="add del">
          <ac:chgData name="شادن القحطاني ID 443200677" userId="2d5f3d4d-8466-4aa1-ac8a-1cb60ed86c20" providerId="ADAL" clId="{B5307379-C689-764C-9B4A-29D44581AD2E}" dt="2023-03-30T15:59:02.305" v="1520"/>
          <ac:inkMkLst>
            <pc:docMk/>
            <pc:sldMk cId="0" sldId="304"/>
            <ac:inkMk id="3167" creationId="{30A53216-D582-832E-9187-28E3A1CCB02A}"/>
          </ac:inkMkLst>
        </pc:inkChg>
        <pc:inkChg chg="add del">
          <ac:chgData name="شادن القحطاني ID 443200677" userId="2d5f3d4d-8466-4aa1-ac8a-1cb60ed86c20" providerId="ADAL" clId="{B5307379-C689-764C-9B4A-29D44581AD2E}" dt="2023-03-30T15:59:02.305" v="1520"/>
          <ac:inkMkLst>
            <pc:docMk/>
            <pc:sldMk cId="0" sldId="304"/>
            <ac:inkMk id="3168" creationId="{44272812-D2B4-B72E-1521-B5F6CB3BDCA9}"/>
          </ac:inkMkLst>
        </pc:inkChg>
        <pc:inkChg chg="add del">
          <ac:chgData name="شادن القحطاني ID 443200677" userId="2d5f3d4d-8466-4aa1-ac8a-1cb60ed86c20" providerId="ADAL" clId="{B5307379-C689-764C-9B4A-29D44581AD2E}" dt="2023-03-30T15:59:02.305" v="1520"/>
          <ac:inkMkLst>
            <pc:docMk/>
            <pc:sldMk cId="0" sldId="304"/>
            <ac:inkMk id="3169" creationId="{52CFC20C-5E89-B86C-3253-6DEE5102CB90}"/>
          </ac:inkMkLst>
        </pc:inkChg>
        <pc:inkChg chg="add del">
          <ac:chgData name="شادن القحطاني ID 443200677" userId="2d5f3d4d-8466-4aa1-ac8a-1cb60ed86c20" providerId="ADAL" clId="{B5307379-C689-764C-9B4A-29D44581AD2E}" dt="2023-03-30T15:59:02.305" v="1520"/>
          <ac:inkMkLst>
            <pc:docMk/>
            <pc:sldMk cId="0" sldId="304"/>
            <ac:inkMk id="3170" creationId="{A9A78F7A-BA7D-BA2A-413B-6C5BC9671BF8}"/>
          </ac:inkMkLst>
        </pc:inkChg>
        <pc:inkChg chg="add del">
          <ac:chgData name="شادن القحطاني ID 443200677" userId="2d5f3d4d-8466-4aa1-ac8a-1cb60ed86c20" providerId="ADAL" clId="{B5307379-C689-764C-9B4A-29D44581AD2E}" dt="2023-03-30T15:59:02.305" v="1520"/>
          <ac:inkMkLst>
            <pc:docMk/>
            <pc:sldMk cId="0" sldId="304"/>
            <ac:inkMk id="3171" creationId="{A36B47A0-C42A-4662-37C0-6106AF86F044}"/>
          </ac:inkMkLst>
        </pc:inkChg>
        <pc:inkChg chg="add del">
          <ac:chgData name="شادن القحطاني ID 443200677" userId="2d5f3d4d-8466-4aa1-ac8a-1cb60ed86c20" providerId="ADAL" clId="{B5307379-C689-764C-9B4A-29D44581AD2E}" dt="2023-03-30T15:59:02.305" v="1520"/>
          <ac:inkMkLst>
            <pc:docMk/>
            <pc:sldMk cId="0" sldId="304"/>
            <ac:inkMk id="3172" creationId="{A19BB83D-5CF0-5B32-43CE-2EC7240C65CB}"/>
          </ac:inkMkLst>
        </pc:inkChg>
        <pc:inkChg chg="add del">
          <ac:chgData name="شادن القحطاني ID 443200677" userId="2d5f3d4d-8466-4aa1-ac8a-1cb60ed86c20" providerId="ADAL" clId="{B5307379-C689-764C-9B4A-29D44581AD2E}" dt="2023-03-30T15:59:02.305" v="1520"/>
          <ac:inkMkLst>
            <pc:docMk/>
            <pc:sldMk cId="0" sldId="304"/>
            <ac:inkMk id="3173" creationId="{756CEAD8-01DA-3336-1434-B15088DD21F7}"/>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74" creationId="{08051132-51C0-271B-F8B1-86F0B2B3B289}"/>
          </ac:inkMkLst>
        </pc:inkChg>
        <pc:inkChg chg="add del">
          <ac:chgData name="شادن القحطاني ID 443200677" userId="2d5f3d4d-8466-4aa1-ac8a-1cb60ed86c20" providerId="ADAL" clId="{B5307379-C689-764C-9B4A-29D44581AD2E}" dt="2023-03-30T15:59:04.530" v="1522"/>
          <ac:inkMkLst>
            <pc:docMk/>
            <pc:sldMk cId="0" sldId="304"/>
            <ac:inkMk id="3175" creationId="{DCAC57D9-3D7F-FBFC-DC6B-6B7DB0797514}"/>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76" creationId="{A834657D-93A1-ED27-2C19-E5D331B249FE}"/>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77" creationId="{D2C49CF6-F044-D6E8-ECB1-245B656FAFC8}"/>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78" creationId="{0A9515F6-B1C7-D6E1-7F3F-C6E7D4D5DBD3}"/>
          </ac:inkMkLst>
        </pc:inkChg>
        <pc:inkChg chg="add del mod">
          <ac:chgData name="شادن القحطاني ID 443200677" userId="2d5f3d4d-8466-4aa1-ac8a-1cb60ed86c20" providerId="ADAL" clId="{B5307379-C689-764C-9B4A-29D44581AD2E}" dt="2023-03-30T15:59:49.799" v="1544" actId="26743"/>
          <ac:inkMkLst>
            <pc:docMk/>
            <pc:sldMk cId="0" sldId="304"/>
            <ac:inkMk id="3179" creationId="{F5A2C382-4DC8-0D9A-56E6-78988CD52435}"/>
          </ac:inkMkLst>
        </pc:inkChg>
        <pc:inkChg chg="add del">
          <ac:chgData name="شادن القحطاني ID 443200677" userId="2d5f3d4d-8466-4aa1-ac8a-1cb60ed86c20" providerId="ADAL" clId="{B5307379-C689-764C-9B4A-29D44581AD2E}" dt="2023-03-30T15:59:09.054" v="1531"/>
          <ac:inkMkLst>
            <pc:docMk/>
            <pc:sldMk cId="0" sldId="304"/>
            <ac:inkMk id="3180" creationId="{D58993A8-0A00-6576-D33C-F4F8D5F1B5D5}"/>
          </ac:inkMkLst>
        </pc:inkChg>
        <pc:inkChg chg="add del">
          <ac:chgData name="شادن القحطاني ID 443200677" userId="2d5f3d4d-8466-4aa1-ac8a-1cb60ed86c20" providerId="ADAL" clId="{B5307379-C689-764C-9B4A-29D44581AD2E}" dt="2023-03-30T15:59:08.712" v="1530"/>
          <ac:inkMkLst>
            <pc:docMk/>
            <pc:sldMk cId="0" sldId="304"/>
            <ac:inkMk id="3181" creationId="{03D38F3F-A926-48F2-0480-ACF41886C0A6}"/>
          </ac:inkMkLst>
        </pc:inkChg>
        <pc:inkChg chg="add del reco">
          <ac:chgData name="شادن القحطاني ID 443200677" userId="2d5f3d4d-8466-4aa1-ac8a-1cb60ed86c20" providerId="ADAL" clId="{B5307379-C689-764C-9B4A-29D44581AD2E}" dt="2023-03-30T15:59:08.712" v="1530"/>
          <ac:inkMkLst>
            <pc:docMk/>
            <pc:sldMk cId="0" sldId="304"/>
            <ac:inkMk id="3182" creationId="{0EEDF915-10D9-ACEF-436D-2EA8F33AFC38}"/>
          </ac:inkMkLst>
        </pc:inkChg>
        <pc:inkChg chg="add del">
          <ac:chgData name="شادن القحطاني ID 443200677" userId="2d5f3d4d-8466-4aa1-ac8a-1cb60ed86c20" providerId="ADAL" clId="{B5307379-C689-764C-9B4A-29D44581AD2E}" dt="2023-03-30T15:59:15.002" v="1539"/>
          <ac:inkMkLst>
            <pc:docMk/>
            <pc:sldMk cId="0" sldId="304"/>
            <ac:inkMk id="3183" creationId="{D1BC0284-86F3-2FA7-1DC5-8561513517FF}"/>
          </ac:inkMkLst>
        </pc:inkChg>
        <pc:inkChg chg="add del">
          <ac:chgData name="شادن القحطاني ID 443200677" userId="2d5f3d4d-8466-4aa1-ac8a-1cb60ed86c20" providerId="ADAL" clId="{B5307379-C689-764C-9B4A-29D44581AD2E}" dt="2023-03-30T15:59:15.002" v="1539"/>
          <ac:inkMkLst>
            <pc:docMk/>
            <pc:sldMk cId="0" sldId="304"/>
            <ac:inkMk id="3184" creationId="{3CBEB276-ED98-3749-7417-7D5ED6D9B31F}"/>
          </ac:inkMkLst>
        </pc:inkChg>
        <pc:inkChg chg="add del">
          <ac:chgData name="شادن القحطاني ID 443200677" userId="2d5f3d4d-8466-4aa1-ac8a-1cb60ed86c20" providerId="ADAL" clId="{B5307379-C689-764C-9B4A-29D44581AD2E}" dt="2023-03-30T15:59:15.002" v="1539"/>
          <ac:inkMkLst>
            <pc:docMk/>
            <pc:sldMk cId="0" sldId="304"/>
            <ac:inkMk id="3185" creationId="{9A9A1EA6-B395-82D7-EE87-779040EC710D}"/>
          </ac:inkMkLst>
        </pc:inkChg>
        <pc:inkChg chg="add del">
          <ac:chgData name="شادن القحطاني ID 443200677" userId="2d5f3d4d-8466-4aa1-ac8a-1cb60ed86c20" providerId="ADAL" clId="{B5307379-C689-764C-9B4A-29D44581AD2E}" dt="2023-03-30T15:59:15.002" v="1539"/>
          <ac:inkMkLst>
            <pc:docMk/>
            <pc:sldMk cId="0" sldId="304"/>
            <ac:inkMk id="3186" creationId="{6D9D9DE0-882E-8A7C-8B0C-9D4A6BD2CA6B}"/>
          </ac:inkMkLst>
        </pc:inkChg>
        <pc:inkChg chg="add del">
          <ac:chgData name="شادن القحطاني ID 443200677" userId="2d5f3d4d-8466-4aa1-ac8a-1cb60ed86c20" providerId="ADAL" clId="{B5307379-C689-764C-9B4A-29D44581AD2E}" dt="2023-03-30T15:59:15.002" v="1539"/>
          <ac:inkMkLst>
            <pc:docMk/>
            <pc:sldMk cId="0" sldId="304"/>
            <ac:inkMk id="3187" creationId="{1971DBEB-6328-E6D0-7D23-C16394A7B6D9}"/>
          </ac:inkMkLst>
        </pc:inkChg>
        <pc:inkChg chg="add del">
          <ac:chgData name="شادن القحطاني ID 443200677" userId="2d5f3d4d-8466-4aa1-ac8a-1cb60ed86c20" providerId="ADAL" clId="{B5307379-C689-764C-9B4A-29D44581AD2E}" dt="2023-03-30T15:59:15.002" v="1539"/>
          <ac:inkMkLst>
            <pc:docMk/>
            <pc:sldMk cId="0" sldId="304"/>
            <ac:inkMk id="3188" creationId="{6C3DE676-842C-1755-59FC-EC0BCD4BD460}"/>
          </ac:inkMkLst>
        </pc:inkChg>
        <pc:inkChg chg="add del">
          <ac:chgData name="شادن القحطاني ID 443200677" userId="2d5f3d4d-8466-4aa1-ac8a-1cb60ed86c20" providerId="ADAL" clId="{B5307379-C689-764C-9B4A-29D44581AD2E}" dt="2023-03-30T15:59:15.002" v="1539"/>
          <ac:inkMkLst>
            <pc:docMk/>
            <pc:sldMk cId="0" sldId="304"/>
            <ac:inkMk id="3189" creationId="{1AF43F7A-9132-8458-29D8-4D5532677C81}"/>
          </ac:inkMkLst>
        </pc:inkChg>
        <pc:inkChg chg="add mod reco">
          <ac:chgData name="شادن القحطاني ID 443200677" userId="2d5f3d4d-8466-4aa1-ac8a-1cb60ed86c20" providerId="ADAL" clId="{B5307379-C689-764C-9B4A-29D44581AD2E}" dt="2023-03-30T15:59:49.799" v="1544" actId="26743"/>
          <ac:inkMkLst>
            <pc:docMk/>
            <pc:sldMk cId="0" sldId="304"/>
            <ac:inkMk id="3190" creationId="{EA8F7B45-F841-B985-F395-9934B5A0B300}"/>
          </ac:inkMkLst>
        </pc:inkChg>
      </pc:sldChg>
      <pc:sldChg chg="modSp">
        <pc:chgData name="شادن القحطاني ID 443200677" userId="2d5f3d4d-8466-4aa1-ac8a-1cb60ed86c20" providerId="ADAL" clId="{B5307379-C689-764C-9B4A-29D44581AD2E}" dt="2023-03-30T15:59:49.799" v="1544" actId="26743"/>
        <pc:sldMkLst>
          <pc:docMk/>
          <pc:sldMk cId="0" sldId="305"/>
        </pc:sldMkLst>
        <pc:spChg chg="mod">
          <ac:chgData name="شادن القحطاني ID 443200677" userId="2d5f3d4d-8466-4aa1-ac8a-1cb60ed86c20" providerId="ADAL" clId="{B5307379-C689-764C-9B4A-29D44581AD2E}" dt="2023-03-30T15:59:49.799" v="1544" actId="26743"/>
          <ac:spMkLst>
            <pc:docMk/>
            <pc:sldMk cId="0" sldId="305"/>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5"/>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5"/>
            <ac:spMk id="11"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0" sldId="305"/>
            <ac:picMk id="5122" creationId="{00000000-0000-0000-0000-000000000000}"/>
          </ac:picMkLst>
        </pc:picChg>
        <pc:picChg chg="mod">
          <ac:chgData name="شادن القحطاني ID 443200677" userId="2d5f3d4d-8466-4aa1-ac8a-1cb60ed86c20" providerId="ADAL" clId="{B5307379-C689-764C-9B4A-29D44581AD2E}" dt="2023-03-30T15:59:49.799" v="1544" actId="26743"/>
          <ac:picMkLst>
            <pc:docMk/>
            <pc:sldMk cId="0" sldId="305"/>
            <ac:picMk id="5123" creationId="{00000000-0000-0000-0000-000000000000}"/>
          </ac:picMkLst>
        </pc:picChg>
      </pc:sldChg>
      <pc:sldChg chg="modSp">
        <pc:chgData name="شادن القحطاني ID 443200677" userId="2d5f3d4d-8466-4aa1-ac8a-1cb60ed86c20" providerId="ADAL" clId="{B5307379-C689-764C-9B4A-29D44581AD2E}" dt="2023-03-30T15:59:49.799" v="1544" actId="26743"/>
        <pc:sldMkLst>
          <pc:docMk/>
          <pc:sldMk cId="0" sldId="309"/>
        </pc:sldMkLst>
        <pc:spChg chg="mod">
          <ac:chgData name="شادن القحطاني ID 443200677" userId="2d5f3d4d-8466-4aa1-ac8a-1cb60ed86c20" providerId="ADAL" clId="{B5307379-C689-764C-9B4A-29D44581AD2E}" dt="2023-03-30T15:59:49.799" v="1544" actId="26743"/>
          <ac:spMkLst>
            <pc:docMk/>
            <pc:sldMk cId="0" sldId="309"/>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09"/>
            <ac:spMk id="20" creationId="{00000000-0000-0000-0000-000000000000}"/>
          </ac:spMkLst>
        </pc:spChg>
      </pc:sldChg>
      <pc:sldChg chg="addSp delSp modSp">
        <pc:chgData name="شادن القحطاني ID 443200677" userId="2d5f3d4d-8466-4aa1-ac8a-1cb60ed86c20" providerId="ADAL" clId="{B5307379-C689-764C-9B4A-29D44581AD2E}" dt="2023-03-30T15:59:49.799" v="1544" actId="26743"/>
        <pc:sldMkLst>
          <pc:docMk/>
          <pc:sldMk cId="0" sldId="311"/>
        </pc:sldMkLst>
        <pc:spChg chg="mod">
          <ac:chgData name="شادن القحطاني ID 443200677" userId="2d5f3d4d-8466-4aa1-ac8a-1cb60ed86c20" providerId="ADAL" clId="{B5307379-C689-764C-9B4A-29D44581AD2E}" dt="2023-03-30T15:59:49.799" v="1544" actId="26743"/>
          <ac:spMkLst>
            <pc:docMk/>
            <pc:sldMk cId="0" sldId="311"/>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11"/>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0" sldId="311"/>
            <ac:spMk id="16" creationId="{00000000-0000-0000-0000-000000000000}"/>
          </ac:spMkLst>
        </pc:spChg>
        <pc:inkChg chg="add del">
          <ac:chgData name="شادن القحطاني ID 443200677" userId="2d5f3d4d-8466-4aa1-ac8a-1cb60ed86c20" providerId="ADAL" clId="{B5307379-C689-764C-9B4A-29D44581AD2E}" dt="2023-03-30T00:59:16.611" v="776"/>
          <ac:inkMkLst>
            <pc:docMk/>
            <pc:sldMk cId="0" sldId="311"/>
            <ac:inkMk id="3" creationId="{0ED8A5EA-8770-F2B2-897A-2F63B67936E9}"/>
          </ac:inkMkLst>
        </pc:inkChg>
        <pc:inkChg chg="add del">
          <ac:chgData name="شادن القحطاني ID 443200677" userId="2d5f3d4d-8466-4aa1-ac8a-1cb60ed86c20" providerId="ADAL" clId="{B5307379-C689-764C-9B4A-29D44581AD2E}" dt="2023-03-30T00:59:16.611" v="776"/>
          <ac:inkMkLst>
            <pc:docMk/>
            <pc:sldMk cId="0" sldId="311"/>
            <ac:inkMk id="4" creationId="{C22606B2-CF39-D014-E9AB-218C32484373}"/>
          </ac:inkMkLst>
        </pc:inkChg>
        <pc:inkChg chg="add del">
          <ac:chgData name="شادن القحطاني ID 443200677" userId="2d5f3d4d-8466-4aa1-ac8a-1cb60ed86c20" providerId="ADAL" clId="{B5307379-C689-764C-9B4A-29D44581AD2E}" dt="2023-03-30T00:59:16.611" v="776"/>
          <ac:inkMkLst>
            <pc:docMk/>
            <pc:sldMk cId="0" sldId="311"/>
            <ac:inkMk id="5" creationId="{6E143F85-735D-2CA5-1A30-922B84A28DC5}"/>
          </ac:inkMkLst>
        </pc:inkChg>
        <pc:inkChg chg="add del">
          <ac:chgData name="شادن القحطاني ID 443200677" userId="2d5f3d4d-8466-4aa1-ac8a-1cb60ed86c20" providerId="ADAL" clId="{B5307379-C689-764C-9B4A-29D44581AD2E}" dt="2023-03-30T00:59:16.611" v="776"/>
          <ac:inkMkLst>
            <pc:docMk/>
            <pc:sldMk cId="0" sldId="311"/>
            <ac:inkMk id="7" creationId="{83DC909E-D93C-E40B-B9A2-A34E43C6EFB7}"/>
          </ac:inkMkLst>
        </pc:inkChg>
        <pc:inkChg chg="add del">
          <ac:chgData name="شادن القحطاني ID 443200677" userId="2d5f3d4d-8466-4aa1-ac8a-1cb60ed86c20" providerId="ADAL" clId="{B5307379-C689-764C-9B4A-29D44581AD2E}" dt="2023-03-30T00:59:16.611" v="776"/>
          <ac:inkMkLst>
            <pc:docMk/>
            <pc:sldMk cId="0" sldId="311"/>
            <ac:inkMk id="8" creationId="{E83B7A3F-196F-0DA8-6E14-D37382331DA9}"/>
          </ac:inkMkLst>
        </pc:inkChg>
        <pc:inkChg chg="add del">
          <ac:chgData name="شادن القحطاني ID 443200677" userId="2d5f3d4d-8466-4aa1-ac8a-1cb60ed86c20" providerId="ADAL" clId="{B5307379-C689-764C-9B4A-29D44581AD2E}" dt="2023-03-30T00:59:16.611" v="776"/>
          <ac:inkMkLst>
            <pc:docMk/>
            <pc:sldMk cId="0" sldId="311"/>
            <ac:inkMk id="10" creationId="{E8CA5148-444B-57FD-F8EB-E1843883C566}"/>
          </ac:inkMkLst>
        </pc:inkChg>
        <pc:inkChg chg="add del">
          <ac:chgData name="شادن القحطاني ID 443200677" userId="2d5f3d4d-8466-4aa1-ac8a-1cb60ed86c20" providerId="ADAL" clId="{B5307379-C689-764C-9B4A-29D44581AD2E}" dt="2023-03-30T00:59:16.611" v="776"/>
          <ac:inkMkLst>
            <pc:docMk/>
            <pc:sldMk cId="0" sldId="311"/>
            <ac:inkMk id="11" creationId="{55451141-F1F4-11FB-3B7F-9B1FA921C7D2}"/>
          </ac:inkMkLst>
        </pc:inkChg>
        <pc:inkChg chg="add del">
          <ac:chgData name="شادن القحطاني ID 443200677" userId="2d5f3d4d-8466-4aa1-ac8a-1cb60ed86c20" providerId="ADAL" clId="{B5307379-C689-764C-9B4A-29D44581AD2E}" dt="2023-03-30T00:59:16.611" v="776"/>
          <ac:inkMkLst>
            <pc:docMk/>
            <pc:sldMk cId="0" sldId="311"/>
            <ac:inkMk id="12" creationId="{7FB8CDAC-A7C5-D769-2BE0-80878A205618}"/>
          </ac:inkMkLst>
        </pc:inkChg>
        <pc:inkChg chg="add del">
          <ac:chgData name="شادن القحطاني ID 443200677" userId="2d5f3d4d-8466-4aa1-ac8a-1cb60ed86c20" providerId="ADAL" clId="{B5307379-C689-764C-9B4A-29D44581AD2E}" dt="2023-03-30T00:59:16.611" v="776"/>
          <ac:inkMkLst>
            <pc:docMk/>
            <pc:sldMk cId="0" sldId="311"/>
            <ac:inkMk id="13" creationId="{5C19029B-E733-EB9A-17F6-D8F2BB94ACDC}"/>
          </ac:inkMkLst>
        </pc:inkChg>
        <pc:inkChg chg="add del">
          <ac:chgData name="شادن القحطاني ID 443200677" userId="2d5f3d4d-8466-4aa1-ac8a-1cb60ed86c20" providerId="ADAL" clId="{B5307379-C689-764C-9B4A-29D44581AD2E}" dt="2023-03-30T00:59:16.611" v="776"/>
          <ac:inkMkLst>
            <pc:docMk/>
            <pc:sldMk cId="0" sldId="311"/>
            <ac:inkMk id="14" creationId="{D793B440-9E1A-3684-BEDC-73075098FC31}"/>
          </ac:inkMkLst>
        </pc:inkChg>
        <pc:inkChg chg="add del">
          <ac:chgData name="شادن القحطاني ID 443200677" userId="2d5f3d4d-8466-4aa1-ac8a-1cb60ed86c20" providerId="ADAL" clId="{B5307379-C689-764C-9B4A-29D44581AD2E}" dt="2023-03-30T00:59:16.611" v="776"/>
          <ac:inkMkLst>
            <pc:docMk/>
            <pc:sldMk cId="0" sldId="311"/>
            <ac:inkMk id="15" creationId="{4E325286-C05B-B290-B933-4195F04ADAC9}"/>
          </ac:inkMkLst>
        </pc:inkChg>
        <pc:inkChg chg="add del">
          <ac:chgData name="شادن القحطاني ID 443200677" userId="2d5f3d4d-8466-4aa1-ac8a-1cb60ed86c20" providerId="ADAL" clId="{B5307379-C689-764C-9B4A-29D44581AD2E}" dt="2023-03-30T00:59:16.611" v="776"/>
          <ac:inkMkLst>
            <pc:docMk/>
            <pc:sldMk cId="0" sldId="311"/>
            <ac:inkMk id="17" creationId="{84F96191-E9EC-0F75-59F8-A1EEC0B367E8}"/>
          </ac:inkMkLst>
        </pc:inkChg>
        <pc:inkChg chg="add del">
          <ac:chgData name="شادن القحطاني ID 443200677" userId="2d5f3d4d-8466-4aa1-ac8a-1cb60ed86c20" providerId="ADAL" clId="{B5307379-C689-764C-9B4A-29D44581AD2E}" dt="2023-03-30T00:59:16.611" v="776"/>
          <ac:inkMkLst>
            <pc:docMk/>
            <pc:sldMk cId="0" sldId="311"/>
            <ac:inkMk id="18" creationId="{71F17C5B-DBD5-695F-9191-C06558FDD2E2}"/>
          </ac:inkMkLst>
        </pc:inkChg>
        <pc:inkChg chg="add del">
          <ac:chgData name="شادن القحطاني ID 443200677" userId="2d5f3d4d-8466-4aa1-ac8a-1cb60ed86c20" providerId="ADAL" clId="{B5307379-C689-764C-9B4A-29D44581AD2E}" dt="2023-03-30T00:59:16.611" v="776"/>
          <ac:inkMkLst>
            <pc:docMk/>
            <pc:sldMk cId="0" sldId="311"/>
            <ac:inkMk id="19" creationId="{8EF61BD8-E0F9-AD57-F25F-856563AD62A5}"/>
          </ac:inkMkLst>
        </pc:inkChg>
        <pc:inkChg chg="add del">
          <ac:chgData name="شادن القحطاني ID 443200677" userId="2d5f3d4d-8466-4aa1-ac8a-1cb60ed86c20" providerId="ADAL" clId="{B5307379-C689-764C-9B4A-29D44581AD2E}" dt="2023-03-30T00:59:16.611" v="776"/>
          <ac:inkMkLst>
            <pc:docMk/>
            <pc:sldMk cId="0" sldId="311"/>
            <ac:inkMk id="20" creationId="{66502561-F7CE-8ABD-6E3B-4D754D4FC4CF}"/>
          </ac:inkMkLst>
        </pc:inkChg>
        <pc:inkChg chg="add mod reco">
          <ac:chgData name="شادن القحطاني ID 443200677" userId="2d5f3d4d-8466-4aa1-ac8a-1cb60ed86c20" providerId="ADAL" clId="{B5307379-C689-764C-9B4A-29D44581AD2E}" dt="2023-03-30T15:59:49.799" v="1544" actId="26743"/>
          <ac:inkMkLst>
            <pc:docMk/>
            <pc:sldMk cId="0" sldId="311"/>
            <ac:inkMk id="21" creationId="{47DBD959-C0C4-ABD7-FA61-7D4746D48D02}"/>
          </ac:inkMkLst>
        </pc:inkChg>
        <pc:inkChg chg="add del">
          <ac:chgData name="شادن القحطاني ID 443200677" userId="2d5f3d4d-8466-4aa1-ac8a-1cb60ed86c20" providerId="ADAL" clId="{B5307379-C689-764C-9B4A-29D44581AD2E}" dt="2023-03-30T00:59:22.603" v="779"/>
          <ac:inkMkLst>
            <pc:docMk/>
            <pc:sldMk cId="0" sldId="311"/>
            <ac:inkMk id="22" creationId="{0F54E164-49AF-79CF-BBE1-AA70DD3C04E4}"/>
          </ac:inkMkLst>
        </pc:inkChg>
        <pc:inkChg chg="add del">
          <ac:chgData name="شادن القحطاني ID 443200677" userId="2d5f3d4d-8466-4aa1-ac8a-1cb60ed86c20" providerId="ADAL" clId="{B5307379-C689-764C-9B4A-29D44581AD2E}" dt="2023-03-30T00:59:22.603" v="779"/>
          <ac:inkMkLst>
            <pc:docMk/>
            <pc:sldMk cId="0" sldId="311"/>
            <ac:inkMk id="23" creationId="{42C2C974-45E3-ADBA-C114-0F3B8B13A4DF}"/>
          </ac:inkMkLst>
        </pc:inkChg>
        <pc:inkChg chg="add mod reco">
          <ac:chgData name="شادن القحطاني ID 443200677" userId="2d5f3d4d-8466-4aa1-ac8a-1cb60ed86c20" providerId="ADAL" clId="{B5307379-C689-764C-9B4A-29D44581AD2E}" dt="2023-03-30T15:59:49.799" v="1544" actId="26743"/>
          <ac:inkMkLst>
            <pc:docMk/>
            <pc:sldMk cId="0" sldId="311"/>
            <ac:inkMk id="24" creationId="{1B332B10-9B05-11C1-BAB8-00BBCCDB968F}"/>
          </ac:inkMkLst>
        </pc:inkChg>
        <pc:inkChg chg="add mod">
          <ac:chgData name="شادن القحطاني ID 443200677" userId="2d5f3d4d-8466-4aa1-ac8a-1cb60ed86c20" providerId="ADAL" clId="{B5307379-C689-764C-9B4A-29D44581AD2E}" dt="2023-03-30T15:59:49.799" v="1544" actId="26743"/>
          <ac:inkMkLst>
            <pc:docMk/>
            <pc:sldMk cId="0" sldId="311"/>
            <ac:inkMk id="25" creationId="{729EFDCE-3F72-A041-7D4B-4783D77C2B47}"/>
          </ac:inkMkLst>
        </pc:inkChg>
        <pc:inkChg chg="add del">
          <ac:chgData name="شادن القحطاني ID 443200677" userId="2d5f3d4d-8466-4aa1-ac8a-1cb60ed86c20" providerId="ADAL" clId="{B5307379-C689-764C-9B4A-29D44581AD2E}" dt="2023-03-30T00:59:32.928" v="784"/>
          <ac:inkMkLst>
            <pc:docMk/>
            <pc:sldMk cId="0" sldId="311"/>
            <ac:inkMk id="26" creationId="{8F99A228-608D-2B74-195D-F917A3DBE507}"/>
          </ac:inkMkLst>
        </pc:inkChg>
        <pc:inkChg chg="add del">
          <ac:chgData name="شادن القحطاني ID 443200677" userId="2d5f3d4d-8466-4aa1-ac8a-1cb60ed86c20" providerId="ADAL" clId="{B5307379-C689-764C-9B4A-29D44581AD2E}" dt="2023-03-30T00:59:32.928" v="784"/>
          <ac:inkMkLst>
            <pc:docMk/>
            <pc:sldMk cId="0" sldId="311"/>
            <ac:inkMk id="27" creationId="{AF5B50DA-1E44-59D3-6CFA-D7FEF5E4D75A}"/>
          </ac:inkMkLst>
        </pc:inkChg>
        <pc:inkChg chg="add mod">
          <ac:chgData name="شادن القحطاني ID 443200677" userId="2d5f3d4d-8466-4aa1-ac8a-1cb60ed86c20" providerId="ADAL" clId="{B5307379-C689-764C-9B4A-29D44581AD2E}" dt="2023-03-30T15:59:49.799" v="1544" actId="26743"/>
          <ac:inkMkLst>
            <pc:docMk/>
            <pc:sldMk cId="0" sldId="311"/>
            <ac:inkMk id="28" creationId="{3FFC7FA0-AA4F-F4B2-C6CA-1FF152124B78}"/>
          </ac:inkMkLst>
        </pc:inkChg>
        <pc:inkChg chg="add mod reco">
          <ac:chgData name="شادن القحطاني ID 443200677" userId="2d5f3d4d-8466-4aa1-ac8a-1cb60ed86c20" providerId="ADAL" clId="{B5307379-C689-764C-9B4A-29D44581AD2E}" dt="2023-03-30T15:59:49.799" v="1544" actId="26743"/>
          <ac:inkMkLst>
            <pc:docMk/>
            <pc:sldMk cId="0" sldId="311"/>
            <ac:inkMk id="29" creationId="{28A900A3-D7D6-A440-E664-986325B0925E}"/>
          </ac:inkMkLst>
        </pc:inkChg>
        <pc:inkChg chg="add del">
          <ac:chgData name="شادن القحطاني ID 443200677" userId="2d5f3d4d-8466-4aa1-ac8a-1cb60ed86c20" providerId="ADAL" clId="{B5307379-C689-764C-9B4A-29D44581AD2E}" dt="2023-03-30T00:59:38.999" v="787"/>
          <ac:inkMkLst>
            <pc:docMk/>
            <pc:sldMk cId="0" sldId="311"/>
            <ac:inkMk id="30" creationId="{E1C668E1-DD4E-7B70-CE0D-D7E41C75EE4F}"/>
          </ac:inkMkLst>
        </pc:inkChg>
        <pc:inkChg chg="add del">
          <ac:chgData name="شادن القحطاني ID 443200677" userId="2d5f3d4d-8466-4aa1-ac8a-1cb60ed86c20" providerId="ADAL" clId="{B5307379-C689-764C-9B4A-29D44581AD2E}" dt="2023-03-30T00:59:38.999" v="787"/>
          <ac:inkMkLst>
            <pc:docMk/>
            <pc:sldMk cId="0" sldId="311"/>
            <ac:inkMk id="31" creationId="{B1C821C0-A9FC-A9EF-53AD-FCAF7926AFCC}"/>
          </ac:inkMkLst>
        </pc:inkChg>
        <pc:inkChg chg="add mod reco">
          <ac:chgData name="شادن القحطاني ID 443200677" userId="2d5f3d4d-8466-4aa1-ac8a-1cb60ed86c20" providerId="ADAL" clId="{B5307379-C689-764C-9B4A-29D44581AD2E}" dt="2023-03-30T15:59:49.799" v="1544" actId="26743"/>
          <ac:inkMkLst>
            <pc:docMk/>
            <pc:sldMk cId="0" sldId="311"/>
            <ac:inkMk id="32" creationId="{88856BBB-B85E-4BDB-BB08-629A50D49619}"/>
          </ac:inkMkLst>
        </pc:inkChg>
        <pc:inkChg chg="add del">
          <ac:chgData name="شادن القحطاني ID 443200677" userId="2d5f3d4d-8466-4aa1-ac8a-1cb60ed86c20" providerId="ADAL" clId="{B5307379-C689-764C-9B4A-29D44581AD2E}" dt="2023-03-30T01:16:00.885" v="790"/>
          <ac:inkMkLst>
            <pc:docMk/>
            <pc:sldMk cId="0" sldId="311"/>
            <ac:inkMk id="33" creationId="{BE0890C7-118C-6040-5BC0-B1A7CF85032C}"/>
          </ac:inkMkLst>
        </pc:inkChg>
        <pc:inkChg chg="add del">
          <ac:chgData name="شادن القحطاني ID 443200677" userId="2d5f3d4d-8466-4aa1-ac8a-1cb60ed86c20" providerId="ADAL" clId="{B5307379-C689-764C-9B4A-29D44581AD2E}" dt="2023-03-30T01:16:00.885" v="790"/>
          <ac:inkMkLst>
            <pc:docMk/>
            <pc:sldMk cId="0" sldId="311"/>
            <ac:inkMk id="34" creationId="{9AC60818-21BE-A054-5F37-E3258A26D386}"/>
          </ac:inkMkLst>
        </pc:inkChg>
        <pc:inkChg chg="add mod reco">
          <ac:chgData name="شادن القحطاني ID 443200677" userId="2d5f3d4d-8466-4aa1-ac8a-1cb60ed86c20" providerId="ADAL" clId="{B5307379-C689-764C-9B4A-29D44581AD2E}" dt="2023-03-30T15:59:49.799" v="1544" actId="26743"/>
          <ac:inkMkLst>
            <pc:docMk/>
            <pc:sldMk cId="0" sldId="311"/>
            <ac:inkMk id="35" creationId="{A7ED5710-FBE9-9299-CE3F-8022C7CBF01D}"/>
          </ac:inkMkLst>
        </pc:inkChg>
        <pc:inkChg chg="add mod">
          <ac:chgData name="شادن القحطاني ID 443200677" userId="2d5f3d4d-8466-4aa1-ac8a-1cb60ed86c20" providerId="ADAL" clId="{B5307379-C689-764C-9B4A-29D44581AD2E}" dt="2023-03-30T15:59:49.799" v="1544" actId="26743"/>
          <ac:inkMkLst>
            <pc:docMk/>
            <pc:sldMk cId="0" sldId="311"/>
            <ac:inkMk id="36" creationId="{BE8BD39A-C68A-BE51-ECC5-EF7C862D11FB}"/>
          </ac:inkMkLst>
        </pc:inkChg>
        <pc:inkChg chg="add del">
          <ac:chgData name="شادن القحطاني ID 443200677" userId="2d5f3d4d-8466-4aa1-ac8a-1cb60ed86c20" providerId="ADAL" clId="{B5307379-C689-764C-9B4A-29D44581AD2E}" dt="2023-03-30T01:16:12.411" v="798"/>
          <ac:inkMkLst>
            <pc:docMk/>
            <pc:sldMk cId="0" sldId="311"/>
            <ac:inkMk id="37" creationId="{15B3CA87-ED42-4A9B-C014-02A629830DC7}"/>
          </ac:inkMkLst>
        </pc:inkChg>
        <pc:inkChg chg="add del">
          <ac:chgData name="شادن القحطاني ID 443200677" userId="2d5f3d4d-8466-4aa1-ac8a-1cb60ed86c20" providerId="ADAL" clId="{B5307379-C689-764C-9B4A-29D44581AD2E}" dt="2023-03-30T01:16:12.411" v="798"/>
          <ac:inkMkLst>
            <pc:docMk/>
            <pc:sldMk cId="0" sldId="311"/>
            <ac:inkMk id="38" creationId="{29A223FB-E2FD-9FBB-F217-75CC7D87C648}"/>
          </ac:inkMkLst>
        </pc:inkChg>
        <pc:inkChg chg="add del">
          <ac:chgData name="شادن القحطاني ID 443200677" userId="2d5f3d4d-8466-4aa1-ac8a-1cb60ed86c20" providerId="ADAL" clId="{B5307379-C689-764C-9B4A-29D44581AD2E}" dt="2023-03-30T01:16:12.411" v="798"/>
          <ac:inkMkLst>
            <pc:docMk/>
            <pc:sldMk cId="0" sldId="311"/>
            <ac:inkMk id="39" creationId="{0616C63B-E0BD-626C-2D28-A0B1C9FA5759}"/>
          </ac:inkMkLst>
        </pc:inkChg>
        <pc:inkChg chg="add del">
          <ac:chgData name="شادن القحطاني ID 443200677" userId="2d5f3d4d-8466-4aa1-ac8a-1cb60ed86c20" providerId="ADAL" clId="{B5307379-C689-764C-9B4A-29D44581AD2E}" dt="2023-03-30T01:16:12.411" v="798"/>
          <ac:inkMkLst>
            <pc:docMk/>
            <pc:sldMk cId="0" sldId="311"/>
            <ac:inkMk id="40" creationId="{39BAD9B7-CE41-E24F-D64B-51CE69B94A4B}"/>
          </ac:inkMkLst>
        </pc:inkChg>
        <pc:inkChg chg="add del">
          <ac:chgData name="شادن القحطاني ID 443200677" userId="2d5f3d4d-8466-4aa1-ac8a-1cb60ed86c20" providerId="ADAL" clId="{B5307379-C689-764C-9B4A-29D44581AD2E}" dt="2023-03-30T01:16:12.411" v="798"/>
          <ac:inkMkLst>
            <pc:docMk/>
            <pc:sldMk cId="0" sldId="311"/>
            <ac:inkMk id="41" creationId="{B9012D3C-FCDA-D10D-1EAC-FB4F67D9D11F}"/>
          </ac:inkMkLst>
        </pc:inkChg>
        <pc:inkChg chg="add mod">
          <ac:chgData name="شادن القحطاني ID 443200677" userId="2d5f3d4d-8466-4aa1-ac8a-1cb60ed86c20" providerId="ADAL" clId="{B5307379-C689-764C-9B4A-29D44581AD2E}" dt="2023-03-30T15:59:49.799" v="1544" actId="26743"/>
          <ac:inkMkLst>
            <pc:docMk/>
            <pc:sldMk cId="0" sldId="311"/>
            <ac:inkMk id="42" creationId="{9E4109AC-CB1D-44CF-53AC-CB868C719487}"/>
          </ac:inkMkLst>
        </pc:inkChg>
        <pc:inkChg chg="add mod reco">
          <ac:chgData name="شادن القحطاني ID 443200677" userId="2d5f3d4d-8466-4aa1-ac8a-1cb60ed86c20" providerId="ADAL" clId="{B5307379-C689-764C-9B4A-29D44581AD2E}" dt="2023-03-30T15:59:49.799" v="1544" actId="26743"/>
          <ac:inkMkLst>
            <pc:docMk/>
            <pc:sldMk cId="0" sldId="311"/>
            <ac:inkMk id="43" creationId="{3F6F4F8C-345F-DD74-73AD-714CA433BCE5}"/>
          </ac:inkMkLst>
        </pc:inkChg>
        <pc:inkChg chg="add mod reco">
          <ac:chgData name="شادن القحطاني ID 443200677" userId="2d5f3d4d-8466-4aa1-ac8a-1cb60ed86c20" providerId="ADAL" clId="{B5307379-C689-764C-9B4A-29D44581AD2E}" dt="2023-03-30T15:59:49.799" v="1544" actId="26743"/>
          <ac:inkMkLst>
            <pc:docMk/>
            <pc:sldMk cId="0" sldId="311"/>
            <ac:inkMk id="44" creationId="{FAA288B2-9974-E375-E071-96B2962891A7}"/>
          </ac:inkMkLst>
        </pc:inkChg>
      </pc:sldChg>
      <pc:sldChg chg="modSp">
        <pc:chgData name="شادن القحطاني ID 443200677" userId="2d5f3d4d-8466-4aa1-ac8a-1cb60ed86c20" providerId="ADAL" clId="{B5307379-C689-764C-9B4A-29D44581AD2E}" dt="2023-03-30T15:59:49.799" v="1544" actId="26743"/>
        <pc:sldMkLst>
          <pc:docMk/>
          <pc:sldMk cId="2231188278" sldId="312"/>
        </pc:sldMkLst>
        <pc:spChg chg="mod">
          <ac:chgData name="شادن القحطاني ID 443200677" userId="2d5f3d4d-8466-4aa1-ac8a-1cb60ed86c20" providerId="ADAL" clId="{B5307379-C689-764C-9B4A-29D44581AD2E}" dt="2023-03-30T15:59:49.799" v="1544" actId="26743"/>
          <ac:spMkLst>
            <pc:docMk/>
            <pc:sldMk cId="2231188278" sldId="312"/>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231188278" sldId="312"/>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231188278" sldId="312"/>
            <ac:spMk id="9"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231188278" sldId="312"/>
            <ac:spMk id="15" creationId="{00000000-0000-0000-0000-000000000000}"/>
          </ac:spMkLst>
        </pc:spChg>
        <pc:inkChg chg="mod">
          <ac:chgData name="شادن القحطاني ID 443200677" userId="2d5f3d4d-8466-4aa1-ac8a-1cb60ed86c20" providerId="ADAL" clId="{B5307379-C689-764C-9B4A-29D44581AD2E}" dt="2023-03-30T15:59:49.799" v="1544" actId="26743"/>
          <ac:inkMkLst>
            <pc:docMk/>
            <pc:sldMk cId="2231188278" sldId="312"/>
            <ac:inkMk id="11" creationId="{8BD252A0-AE87-4766-4275-2B78504A9C2E}"/>
          </ac:inkMkLst>
        </pc:inkChg>
        <pc:inkChg chg="mod">
          <ac:chgData name="شادن القحطاني ID 443200677" userId="2d5f3d4d-8466-4aa1-ac8a-1cb60ed86c20" providerId="ADAL" clId="{B5307379-C689-764C-9B4A-29D44581AD2E}" dt="2023-03-30T15:59:49.799" v="1544" actId="26743"/>
          <ac:inkMkLst>
            <pc:docMk/>
            <pc:sldMk cId="2231188278" sldId="312"/>
            <ac:inkMk id="16" creationId="{23B75F7C-27DF-5031-C24D-29FE2C9737A6}"/>
          </ac:inkMkLst>
        </pc:inkChg>
        <pc:inkChg chg="mod">
          <ac:chgData name="شادن القحطاني ID 443200677" userId="2d5f3d4d-8466-4aa1-ac8a-1cb60ed86c20" providerId="ADAL" clId="{B5307379-C689-764C-9B4A-29D44581AD2E}" dt="2023-03-30T15:59:49.799" v="1544" actId="26743"/>
          <ac:inkMkLst>
            <pc:docMk/>
            <pc:sldMk cId="2231188278" sldId="312"/>
            <ac:inkMk id="17" creationId="{EB95F196-B3D4-AC8C-6B21-75F3D69514A6}"/>
          </ac:inkMkLst>
        </pc:inkChg>
        <pc:inkChg chg="mod">
          <ac:chgData name="شادن القحطاني ID 443200677" userId="2d5f3d4d-8466-4aa1-ac8a-1cb60ed86c20" providerId="ADAL" clId="{B5307379-C689-764C-9B4A-29D44581AD2E}" dt="2023-03-30T15:59:49.799" v="1544" actId="26743"/>
          <ac:inkMkLst>
            <pc:docMk/>
            <pc:sldMk cId="2231188278" sldId="312"/>
            <ac:inkMk id="18" creationId="{7A8F974E-211B-3369-75C1-6077686D609E}"/>
          </ac:inkMkLst>
        </pc:inkChg>
        <pc:inkChg chg="mod">
          <ac:chgData name="شادن القحطاني ID 443200677" userId="2d5f3d4d-8466-4aa1-ac8a-1cb60ed86c20" providerId="ADAL" clId="{B5307379-C689-764C-9B4A-29D44581AD2E}" dt="2023-03-30T15:59:49.799" v="1544" actId="26743"/>
          <ac:inkMkLst>
            <pc:docMk/>
            <pc:sldMk cId="2231188278" sldId="312"/>
            <ac:inkMk id="19" creationId="{83F6FA85-7D15-47D2-5B24-25C7AAB084F1}"/>
          </ac:inkMkLst>
        </pc:inkChg>
        <pc:inkChg chg="mod">
          <ac:chgData name="شادن القحطاني ID 443200677" userId="2d5f3d4d-8466-4aa1-ac8a-1cb60ed86c20" providerId="ADAL" clId="{B5307379-C689-764C-9B4A-29D44581AD2E}" dt="2023-03-30T15:59:49.799" v="1544" actId="26743"/>
          <ac:inkMkLst>
            <pc:docMk/>
            <pc:sldMk cId="2231188278" sldId="312"/>
            <ac:inkMk id="20" creationId="{AE27BC35-5324-E41D-B13E-310F382C3912}"/>
          </ac:inkMkLst>
        </pc:inkChg>
        <pc:inkChg chg="mod">
          <ac:chgData name="شادن القحطاني ID 443200677" userId="2d5f3d4d-8466-4aa1-ac8a-1cb60ed86c20" providerId="ADAL" clId="{B5307379-C689-764C-9B4A-29D44581AD2E}" dt="2023-03-30T15:59:49.799" v="1544" actId="26743"/>
          <ac:inkMkLst>
            <pc:docMk/>
            <pc:sldMk cId="2231188278" sldId="312"/>
            <ac:inkMk id="21" creationId="{9C264637-D7AD-F431-CDD2-87B3D8BA03B7}"/>
          </ac:inkMkLst>
        </pc:inkChg>
        <pc:inkChg chg="mod">
          <ac:chgData name="شادن القحطاني ID 443200677" userId="2d5f3d4d-8466-4aa1-ac8a-1cb60ed86c20" providerId="ADAL" clId="{B5307379-C689-764C-9B4A-29D44581AD2E}" dt="2023-03-30T15:59:49.799" v="1544" actId="26743"/>
          <ac:inkMkLst>
            <pc:docMk/>
            <pc:sldMk cId="2231188278" sldId="312"/>
            <ac:inkMk id="24" creationId="{8DB556AA-FD5F-0C7F-C273-7E321BB5658A}"/>
          </ac:inkMkLst>
        </pc:inkChg>
      </pc:sldChg>
      <pc:sldChg chg="addSp delSp modSp">
        <pc:chgData name="شادن القحطاني ID 443200677" userId="2d5f3d4d-8466-4aa1-ac8a-1cb60ed86c20" providerId="ADAL" clId="{B5307379-C689-764C-9B4A-29D44581AD2E}" dt="2023-03-30T15:59:49.799" v="1544" actId="26743"/>
        <pc:sldMkLst>
          <pc:docMk/>
          <pc:sldMk cId="72504801" sldId="313"/>
        </pc:sldMkLst>
        <pc:spChg chg="mod">
          <ac:chgData name="شادن القحطاني ID 443200677" userId="2d5f3d4d-8466-4aa1-ac8a-1cb60ed86c20" providerId="ADAL" clId="{B5307379-C689-764C-9B4A-29D44581AD2E}" dt="2023-03-30T15:59:49.799" v="1544" actId="26743"/>
          <ac:spMkLst>
            <pc:docMk/>
            <pc:sldMk cId="72504801" sldId="313"/>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72504801" sldId="313"/>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72504801" sldId="313"/>
            <ac:spMk id="15"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72504801" sldId="313"/>
            <ac:picMk id="1026" creationId="{00000000-0000-0000-0000-000000000000}"/>
          </ac:picMkLst>
        </pc:picChg>
        <pc:inkChg chg="mod">
          <ac:chgData name="شادن القحطاني ID 443200677" userId="2d5f3d4d-8466-4aa1-ac8a-1cb60ed86c20" providerId="ADAL" clId="{B5307379-C689-764C-9B4A-29D44581AD2E}" dt="2023-03-30T15:59:49.799" v="1544" actId="26743"/>
          <ac:inkMkLst>
            <pc:docMk/>
            <pc:sldMk cId="72504801" sldId="313"/>
            <ac:inkMk id="3" creationId="{04AD060C-AC07-333E-2A37-A02BB3360D79}"/>
          </ac:inkMkLst>
        </pc:inkChg>
        <pc:inkChg chg="add mod">
          <ac:chgData name="شادن القحطاني ID 443200677" userId="2d5f3d4d-8466-4aa1-ac8a-1cb60ed86c20" providerId="ADAL" clId="{B5307379-C689-764C-9B4A-29D44581AD2E}" dt="2023-03-30T15:59:49.799" v="1544" actId="26743"/>
          <ac:inkMkLst>
            <pc:docMk/>
            <pc:sldMk cId="72504801" sldId="313"/>
            <ac:inkMk id="5" creationId="{0DBA478D-8E94-9CB1-D70F-EB56E81E2557}"/>
          </ac:inkMkLst>
        </pc:inkChg>
        <pc:inkChg chg="add del">
          <ac:chgData name="شادن القحطاني ID 443200677" userId="2d5f3d4d-8466-4aa1-ac8a-1cb60ed86c20" providerId="ADAL" clId="{B5307379-C689-764C-9B4A-29D44581AD2E}" dt="2023-03-30T00:26:58.082" v="15"/>
          <ac:inkMkLst>
            <pc:docMk/>
            <pc:sldMk cId="72504801" sldId="313"/>
            <ac:inkMk id="7" creationId="{D1ED5BE4-AFC4-9656-66F4-B049DC87DE1F}"/>
          </ac:inkMkLst>
        </pc:inkChg>
        <pc:inkChg chg="add del">
          <ac:chgData name="شادن القحطاني ID 443200677" userId="2d5f3d4d-8466-4aa1-ac8a-1cb60ed86c20" providerId="ADAL" clId="{B5307379-C689-764C-9B4A-29D44581AD2E}" dt="2023-03-30T00:26:58.082" v="15"/>
          <ac:inkMkLst>
            <pc:docMk/>
            <pc:sldMk cId="72504801" sldId="313"/>
            <ac:inkMk id="8" creationId="{92AAA746-D2AA-7D01-9946-30BB7A8BABD5}"/>
          </ac:inkMkLst>
        </pc:inkChg>
        <pc:inkChg chg="add del">
          <ac:chgData name="شادن القحطاني ID 443200677" userId="2d5f3d4d-8466-4aa1-ac8a-1cb60ed86c20" providerId="ADAL" clId="{B5307379-C689-764C-9B4A-29D44581AD2E}" dt="2023-03-30T00:26:58.082" v="15"/>
          <ac:inkMkLst>
            <pc:docMk/>
            <pc:sldMk cId="72504801" sldId="313"/>
            <ac:inkMk id="9" creationId="{2CB71AD3-42C5-A91B-23A9-57BA64921423}"/>
          </ac:inkMkLst>
        </pc:inkChg>
        <pc:inkChg chg="add del">
          <ac:chgData name="شادن القحطاني ID 443200677" userId="2d5f3d4d-8466-4aa1-ac8a-1cb60ed86c20" providerId="ADAL" clId="{B5307379-C689-764C-9B4A-29D44581AD2E}" dt="2023-03-30T00:26:58.082" v="15"/>
          <ac:inkMkLst>
            <pc:docMk/>
            <pc:sldMk cId="72504801" sldId="313"/>
            <ac:inkMk id="10" creationId="{AF4EAE1E-1EF5-1857-DC1D-A20374F36930}"/>
          </ac:inkMkLst>
        </pc:inkChg>
        <pc:inkChg chg="add del">
          <ac:chgData name="شادن القحطاني ID 443200677" userId="2d5f3d4d-8466-4aa1-ac8a-1cb60ed86c20" providerId="ADAL" clId="{B5307379-C689-764C-9B4A-29D44581AD2E}" dt="2023-03-30T00:26:58.082" v="15"/>
          <ac:inkMkLst>
            <pc:docMk/>
            <pc:sldMk cId="72504801" sldId="313"/>
            <ac:inkMk id="11" creationId="{922E2910-8B3A-5711-EABD-CA2C2F4B458D}"/>
          </ac:inkMkLst>
        </pc:inkChg>
        <pc:inkChg chg="add del">
          <ac:chgData name="شادن القحطاني ID 443200677" userId="2d5f3d4d-8466-4aa1-ac8a-1cb60ed86c20" providerId="ADAL" clId="{B5307379-C689-764C-9B4A-29D44581AD2E}" dt="2023-03-30T00:26:58.082" v="15"/>
          <ac:inkMkLst>
            <pc:docMk/>
            <pc:sldMk cId="72504801" sldId="313"/>
            <ac:inkMk id="12" creationId="{4E848D39-AB75-3051-E0FF-A4515317EE28}"/>
          </ac:inkMkLst>
        </pc:inkChg>
        <pc:inkChg chg="add del">
          <ac:chgData name="شادن القحطاني ID 443200677" userId="2d5f3d4d-8466-4aa1-ac8a-1cb60ed86c20" providerId="ADAL" clId="{B5307379-C689-764C-9B4A-29D44581AD2E}" dt="2023-03-30T00:26:58.082" v="15"/>
          <ac:inkMkLst>
            <pc:docMk/>
            <pc:sldMk cId="72504801" sldId="313"/>
            <ac:inkMk id="13" creationId="{12713D85-5F0F-2A66-8FF8-C017673E6D71}"/>
          </ac:inkMkLst>
        </pc:inkChg>
        <pc:inkChg chg="add del">
          <ac:chgData name="شادن القحطاني ID 443200677" userId="2d5f3d4d-8466-4aa1-ac8a-1cb60ed86c20" providerId="ADAL" clId="{B5307379-C689-764C-9B4A-29D44581AD2E}" dt="2023-03-30T00:26:58.082" v="15"/>
          <ac:inkMkLst>
            <pc:docMk/>
            <pc:sldMk cId="72504801" sldId="313"/>
            <ac:inkMk id="14" creationId="{9FD01623-E945-3A15-8473-F25CA4AB80FD}"/>
          </ac:inkMkLst>
        </pc:inkChg>
        <pc:inkChg chg="add del">
          <ac:chgData name="شادن القحطاني ID 443200677" userId="2d5f3d4d-8466-4aa1-ac8a-1cb60ed86c20" providerId="ADAL" clId="{B5307379-C689-764C-9B4A-29D44581AD2E}" dt="2023-03-30T00:26:58.082" v="15"/>
          <ac:inkMkLst>
            <pc:docMk/>
            <pc:sldMk cId="72504801" sldId="313"/>
            <ac:inkMk id="16" creationId="{CC88965D-8995-B80C-0C62-BE9AA5DD50BF}"/>
          </ac:inkMkLst>
        </pc:inkChg>
        <pc:inkChg chg="add del">
          <ac:chgData name="شادن القحطاني ID 443200677" userId="2d5f3d4d-8466-4aa1-ac8a-1cb60ed86c20" providerId="ADAL" clId="{B5307379-C689-764C-9B4A-29D44581AD2E}" dt="2023-03-30T00:26:58.082" v="15"/>
          <ac:inkMkLst>
            <pc:docMk/>
            <pc:sldMk cId="72504801" sldId="313"/>
            <ac:inkMk id="17" creationId="{403F8A6E-F9D0-AC51-57C6-577E3379C2E4}"/>
          </ac:inkMkLst>
        </pc:inkChg>
        <pc:inkChg chg="add del">
          <ac:chgData name="شادن القحطاني ID 443200677" userId="2d5f3d4d-8466-4aa1-ac8a-1cb60ed86c20" providerId="ADAL" clId="{B5307379-C689-764C-9B4A-29D44581AD2E}" dt="2023-03-30T00:26:58.082" v="15"/>
          <ac:inkMkLst>
            <pc:docMk/>
            <pc:sldMk cId="72504801" sldId="313"/>
            <ac:inkMk id="18" creationId="{FBCFFC62-4E53-04D0-4CCA-6C7ACCBE4915}"/>
          </ac:inkMkLst>
        </pc:inkChg>
        <pc:inkChg chg="add del">
          <ac:chgData name="شادن القحطاني ID 443200677" userId="2d5f3d4d-8466-4aa1-ac8a-1cb60ed86c20" providerId="ADAL" clId="{B5307379-C689-764C-9B4A-29D44581AD2E}" dt="2023-03-30T00:26:58.082" v="15"/>
          <ac:inkMkLst>
            <pc:docMk/>
            <pc:sldMk cId="72504801" sldId="313"/>
            <ac:inkMk id="19" creationId="{764543B6-2704-463B-F32D-F80986ADF439}"/>
          </ac:inkMkLst>
        </pc:inkChg>
        <pc:inkChg chg="add del">
          <ac:chgData name="شادن القحطاني ID 443200677" userId="2d5f3d4d-8466-4aa1-ac8a-1cb60ed86c20" providerId="ADAL" clId="{B5307379-C689-764C-9B4A-29D44581AD2E}" dt="2023-03-30T00:26:58.082" v="15"/>
          <ac:inkMkLst>
            <pc:docMk/>
            <pc:sldMk cId="72504801" sldId="313"/>
            <ac:inkMk id="20" creationId="{B4300284-7972-65FE-A6A1-AECDAF4DCA56}"/>
          </ac:inkMkLst>
        </pc:inkChg>
        <pc:inkChg chg="add del">
          <ac:chgData name="شادن القحطاني ID 443200677" userId="2d5f3d4d-8466-4aa1-ac8a-1cb60ed86c20" providerId="ADAL" clId="{B5307379-C689-764C-9B4A-29D44581AD2E}" dt="2023-03-30T00:26:58.082" v="15"/>
          <ac:inkMkLst>
            <pc:docMk/>
            <pc:sldMk cId="72504801" sldId="313"/>
            <ac:inkMk id="21" creationId="{6677AA5A-7B79-DF28-EBFE-4CAFB183F9A6}"/>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22" creationId="{8F136EC9-1050-80F4-DF44-2A3AD7B5AA8C}"/>
          </ac:inkMkLst>
        </pc:inkChg>
        <pc:inkChg chg="add del">
          <ac:chgData name="شادن القحطاني ID 443200677" userId="2d5f3d4d-8466-4aa1-ac8a-1cb60ed86c20" providerId="ADAL" clId="{B5307379-C689-764C-9B4A-29D44581AD2E}" dt="2023-03-30T00:27:08.545" v="20"/>
          <ac:inkMkLst>
            <pc:docMk/>
            <pc:sldMk cId="72504801" sldId="313"/>
            <ac:inkMk id="23" creationId="{54B0469E-12C5-04C4-025C-C9C9A330F8EF}"/>
          </ac:inkMkLst>
        </pc:inkChg>
        <pc:inkChg chg="add del">
          <ac:chgData name="شادن القحطاني ID 443200677" userId="2d5f3d4d-8466-4aa1-ac8a-1cb60ed86c20" providerId="ADAL" clId="{B5307379-C689-764C-9B4A-29D44581AD2E}" dt="2023-03-30T00:27:08.545" v="20"/>
          <ac:inkMkLst>
            <pc:docMk/>
            <pc:sldMk cId="72504801" sldId="313"/>
            <ac:inkMk id="24" creationId="{3725C791-86D7-0B54-CAFE-15584879F647}"/>
          </ac:inkMkLst>
        </pc:inkChg>
        <pc:inkChg chg="add del">
          <ac:chgData name="شادن القحطاني ID 443200677" userId="2d5f3d4d-8466-4aa1-ac8a-1cb60ed86c20" providerId="ADAL" clId="{B5307379-C689-764C-9B4A-29D44581AD2E}" dt="2023-03-30T00:27:08.545" v="20"/>
          <ac:inkMkLst>
            <pc:docMk/>
            <pc:sldMk cId="72504801" sldId="313"/>
            <ac:inkMk id="25" creationId="{8A9BDB8E-5E63-5A68-C416-31159D64A3C4}"/>
          </ac:inkMkLst>
        </pc:inkChg>
        <pc:inkChg chg="add del">
          <ac:chgData name="شادن القحطاني ID 443200677" userId="2d5f3d4d-8466-4aa1-ac8a-1cb60ed86c20" providerId="ADAL" clId="{B5307379-C689-764C-9B4A-29D44581AD2E}" dt="2023-03-30T00:27:08.545" v="20"/>
          <ac:inkMkLst>
            <pc:docMk/>
            <pc:sldMk cId="72504801" sldId="313"/>
            <ac:inkMk id="26" creationId="{D547EEDF-985D-DD24-8237-F8FE3CA3C55C}"/>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27" creationId="{FCA1B824-B7E0-554F-63D1-5D6995D283F8}"/>
          </ac:inkMkLst>
        </pc:inkChg>
        <pc:inkChg chg="add del">
          <ac:chgData name="شادن القحطاني ID 443200677" userId="2d5f3d4d-8466-4aa1-ac8a-1cb60ed86c20" providerId="ADAL" clId="{B5307379-C689-764C-9B4A-29D44581AD2E}" dt="2023-03-30T00:27:31.559" v="25"/>
          <ac:inkMkLst>
            <pc:docMk/>
            <pc:sldMk cId="72504801" sldId="313"/>
            <ac:inkMk id="28" creationId="{C372FA65-D39B-2066-349A-B9AC7E200547}"/>
          </ac:inkMkLst>
        </pc:inkChg>
        <pc:inkChg chg="add del">
          <ac:chgData name="شادن القحطاني ID 443200677" userId="2d5f3d4d-8466-4aa1-ac8a-1cb60ed86c20" providerId="ADAL" clId="{B5307379-C689-764C-9B4A-29D44581AD2E}" dt="2023-03-30T00:27:31.559" v="25"/>
          <ac:inkMkLst>
            <pc:docMk/>
            <pc:sldMk cId="72504801" sldId="313"/>
            <ac:inkMk id="29" creationId="{9E0C1252-E536-9FBE-5DDD-72B0BE3CB124}"/>
          </ac:inkMkLst>
        </pc:inkChg>
        <pc:inkChg chg="add del">
          <ac:chgData name="شادن القحطاني ID 443200677" userId="2d5f3d4d-8466-4aa1-ac8a-1cb60ed86c20" providerId="ADAL" clId="{B5307379-C689-764C-9B4A-29D44581AD2E}" dt="2023-03-30T00:27:31.559" v="25"/>
          <ac:inkMkLst>
            <pc:docMk/>
            <pc:sldMk cId="72504801" sldId="313"/>
            <ac:inkMk id="30" creationId="{1FEAF41C-2D2A-5B07-2DBF-654C00E070C5}"/>
          </ac:inkMkLst>
        </pc:inkChg>
        <pc:inkChg chg="add del">
          <ac:chgData name="شادن القحطاني ID 443200677" userId="2d5f3d4d-8466-4aa1-ac8a-1cb60ed86c20" providerId="ADAL" clId="{B5307379-C689-764C-9B4A-29D44581AD2E}" dt="2023-03-30T00:27:31.559" v="25"/>
          <ac:inkMkLst>
            <pc:docMk/>
            <pc:sldMk cId="72504801" sldId="313"/>
            <ac:inkMk id="31" creationId="{83674B68-0440-47F0-5DB3-8BF48A31E4B1}"/>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32" creationId="{4E9C7000-0D28-B70E-5235-3A105EE1F53B}"/>
          </ac:inkMkLst>
        </pc:inkChg>
        <pc:inkChg chg="add del">
          <ac:chgData name="شادن القحطاني ID 443200677" userId="2d5f3d4d-8466-4aa1-ac8a-1cb60ed86c20" providerId="ADAL" clId="{B5307379-C689-764C-9B4A-29D44581AD2E}" dt="2023-03-30T00:27:53.949" v="30"/>
          <ac:inkMkLst>
            <pc:docMk/>
            <pc:sldMk cId="72504801" sldId="313"/>
            <ac:inkMk id="33" creationId="{47A6EE29-B26A-1E31-296A-982CD7E39D69}"/>
          </ac:inkMkLst>
        </pc:inkChg>
        <pc:inkChg chg="add del">
          <ac:chgData name="شادن القحطاني ID 443200677" userId="2d5f3d4d-8466-4aa1-ac8a-1cb60ed86c20" providerId="ADAL" clId="{B5307379-C689-764C-9B4A-29D44581AD2E}" dt="2023-03-30T00:27:53.949" v="30"/>
          <ac:inkMkLst>
            <pc:docMk/>
            <pc:sldMk cId="72504801" sldId="313"/>
            <ac:inkMk id="34" creationId="{5F4EA031-0625-151A-0AFD-B2BB3DBD69B9}"/>
          </ac:inkMkLst>
        </pc:inkChg>
        <pc:inkChg chg="add del">
          <ac:chgData name="شادن القحطاني ID 443200677" userId="2d5f3d4d-8466-4aa1-ac8a-1cb60ed86c20" providerId="ADAL" clId="{B5307379-C689-764C-9B4A-29D44581AD2E}" dt="2023-03-30T00:27:53.949" v="30"/>
          <ac:inkMkLst>
            <pc:docMk/>
            <pc:sldMk cId="72504801" sldId="313"/>
            <ac:inkMk id="35" creationId="{C2741348-484A-FFD9-8EF6-4D826FAD8510}"/>
          </ac:inkMkLst>
        </pc:inkChg>
        <pc:inkChg chg="add del">
          <ac:chgData name="شادن القحطاني ID 443200677" userId="2d5f3d4d-8466-4aa1-ac8a-1cb60ed86c20" providerId="ADAL" clId="{B5307379-C689-764C-9B4A-29D44581AD2E}" dt="2023-03-30T00:27:53.949" v="30"/>
          <ac:inkMkLst>
            <pc:docMk/>
            <pc:sldMk cId="72504801" sldId="313"/>
            <ac:inkMk id="36" creationId="{ABDA8E95-ACCB-2CE6-B0AE-51FF33CDEA31}"/>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37" creationId="{FA31DF30-78B9-734E-4072-C1A58776FC44}"/>
          </ac:inkMkLst>
        </pc:inkChg>
        <pc:inkChg chg="add del">
          <ac:chgData name="شادن القحطاني ID 443200677" userId="2d5f3d4d-8466-4aa1-ac8a-1cb60ed86c20" providerId="ADAL" clId="{B5307379-C689-764C-9B4A-29D44581AD2E}" dt="2023-03-30T00:28:04.623" v="36"/>
          <ac:inkMkLst>
            <pc:docMk/>
            <pc:sldMk cId="72504801" sldId="313"/>
            <ac:inkMk id="38" creationId="{63F2567E-4ECE-64D0-8A75-9FAF38F8BE07}"/>
          </ac:inkMkLst>
        </pc:inkChg>
        <pc:inkChg chg="add del">
          <ac:chgData name="شادن القحطاني ID 443200677" userId="2d5f3d4d-8466-4aa1-ac8a-1cb60ed86c20" providerId="ADAL" clId="{B5307379-C689-764C-9B4A-29D44581AD2E}" dt="2023-03-30T00:28:04.623" v="36"/>
          <ac:inkMkLst>
            <pc:docMk/>
            <pc:sldMk cId="72504801" sldId="313"/>
            <ac:inkMk id="39" creationId="{63FFBBB2-E40B-9CC9-A57B-B8CC537AAEC3}"/>
          </ac:inkMkLst>
        </pc:inkChg>
        <pc:inkChg chg="add del">
          <ac:chgData name="شادن القحطاني ID 443200677" userId="2d5f3d4d-8466-4aa1-ac8a-1cb60ed86c20" providerId="ADAL" clId="{B5307379-C689-764C-9B4A-29D44581AD2E}" dt="2023-03-30T00:28:04.623" v="36"/>
          <ac:inkMkLst>
            <pc:docMk/>
            <pc:sldMk cId="72504801" sldId="313"/>
            <ac:inkMk id="40" creationId="{FD59F8A8-7EA9-BE4F-F071-C2FD72F405DD}"/>
          </ac:inkMkLst>
        </pc:inkChg>
        <pc:inkChg chg="add del">
          <ac:chgData name="شادن القحطاني ID 443200677" userId="2d5f3d4d-8466-4aa1-ac8a-1cb60ed86c20" providerId="ADAL" clId="{B5307379-C689-764C-9B4A-29D44581AD2E}" dt="2023-03-30T00:28:04.623" v="36"/>
          <ac:inkMkLst>
            <pc:docMk/>
            <pc:sldMk cId="72504801" sldId="313"/>
            <ac:inkMk id="41" creationId="{06E4BB62-5299-4FD4-891D-B297CD82D72A}"/>
          </ac:inkMkLst>
        </pc:inkChg>
        <pc:inkChg chg="add mod">
          <ac:chgData name="شادن القحطاني ID 443200677" userId="2d5f3d4d-8466-4aa1-ac8a-1cb60ed86c20" providerId="ADAL" clId="{B5307379-C689-764C-9B4A-29D44581AD2E}" dt="2023-03-30T15:59:49.799" v="1544" actId="26743"/>
          <ac:inkMkLst>
            <pc:docMk/>
            <pc:sldMk cId="72504801" sldId="313"/>
            <ac:inkMk id="42" creationId="{003D1DCB-8833-86EF-390A-237291CE72E8}"/>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43" creationId="{B8DAAD45-1CAF-84CB-915A-FE9C024D4401}"/>
          </ac:inkMkLst>
        </pc:inkChg>
        <pc:inkChg chg="add del">
          <ac:chgData name="شادن القحطاني ID 443200677" userId="2d5f3d4d-8466-4aa1-ac8a-1cb60ed86c20" providerId="ADAL" clId="{B5307379-C689-764C-9B4A-29D44581AD2E}" dt="2023-03-30T00:28:14.535" v="44"/>
          <ac:inkMkLst>
            <pc:docMk/>
            <pc:sldMk cId="72504801" sldId="313"/>
            <ac:inkMk id="44" creationId="{AF7EB889-799D-8732-38E3-E09823FB6522}"/>
          </ac:inkMkLst>
        </pc:inkChg>
        <pc:inkChg chg="add del">
          <ac:chgData name="شادن القحطاني ID 443200677" userId="2d5f3d4d-8466-4aa1-ac8a-1cb60ed86c20" providerId="ADAL" clId="{B5307379-C689-764C-9B4A-29D44581AD2E}" dt="2023-03-30T00:28:14.535" v="44"/>
          <ac:inkMkLst>
            <pc:docMk/>
            <pc:sldMk cId="72504801" sldId="313"/>
            <ac:inkMk id="45" creationId="{399E2457-D156-6E38-F7B0-ACFCA087C5CF}"/>
          </ac:inkMkLst>
        </pc:inkChg>
        <pc:inkChg chg="add del">
          <ac:chgData name="شادن القحطاني ID 443200677" userId="2d5f3d4d-8466-4aa1-ac8a-1cb60ed86c20" providerId="ADAL" clId="{B5307379-C689-764C-9B4A-29D44581AD2E}" dt="2023-03-30T00:28:14.535" v="44"/>
          <ac:inkMkLst>
            <pc:docMk/>
            <pc:sldMk cId="72504801" sldId="313"/>
            <ac:inkMk id="46" creationId="{F967EDBD-D2E2-A38F-4968-9532D4C696A1}"/>
          </ac:inkMkLst>
        </pc:inkChg>
        <pc:inkChg chg="add del">
          <ac:chgData name="شادن القحطاني ID 443200677" userId="2d5f3d4d-8466-4aa1-ac8a-1cb60ed86c20" providerId="ADAL" clId="{B5307379-C689-764C-9B4A-29D44581AD2E}" dt="2023-03-30T00:28:14.535" v="44"/>
          <ac:inkMkLst>
            <pc:docMk/>
            <pc:sldMk cId="72504801" sldId="313"/>
            <ac:inkMk id="47" creationId="{201034F1-B53A-AA37-29FC-794A43FB2F43}"/>
          </ac:inkMkLst>
        </pc:inkChg>
        <pc:inkChg chg="add del">
          <ac:chgData name="شادن القحطاني ID 443200677" userId="2d5f3d4d-8466-4aa1-ac8a-1cb60ed86c20" providerId="ADAL" clId="{B5307379-C689-764C-9B4A-29D44581AD2E}" dt="2023-03-30T00:28:14.535" v="44"/>
          <ac:inkMkLst>
            <pc:docMk/>
            <pc:sldMk cId="72504801" sldId="313"/>
            <ac:inkMk id="48" creationId="{F6BD4D3D-8D7B-ED34-4187-18C6D6791F63}"/>
          </ac:inkMkLst>
        </pc:inkChg>
        <pc:inkChg chg="add del">
          <ac:chgData name="شادن القحطاني ID 443200677" userId="2d5f3d4d-8466-4aa1-ac8a-1cb60ed86c20" providerId="ADAL" clId="{B5307379-C689-764C-9B4A-29D44581AD2E}" dt="2023-03-30T00:28:14.535" v="44"/>
          <ac:inkMkLst>
            <pc:docMk/>
            <pc:sldMk cId="72504801" sldId="313"/>
            <ac:inkMk id="49" creationId="{519C7CDD-D9D6-6E53-3849-7ED926D21380}"/>
          </ac:inkMkLst>
        </pc:inkChg>
        <pc:inkChg chg="add del">
          <ac:chgData name="شادن القحطاني ID 443200677" userId="2d5f3d4d-8466-4aa1-ac8a-1cb60ed86c20" providerId="ADAL" clId="{B5307379-C689-764C-9B4A-29D44581AD2E}" dt="2023-03-30T00:28:14.535" v="44"/>
          <ac:inkMkLst>
            <pc:docMk/>
            <pc:sldMk cId="72504801" sldId="313"/>
            <ac:inkMk id="50" creationId="{81133185-98FC-B199-9E52-BDDFDEA23F88}"/>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51" creationId="{5EBF8790-A09C-F5C0-0ECA-03964A61D12A}"/>
          </ac:inkMkLst>
        </pc:inkChg>
        <pc:inkChg chg="add del">
          <ac:chgData name="شادن القحطاني ID 443200677" userId="2d5f3d4d-8466-4aa1-ac8a-1cb60ed86c20" providerId="ADAL" clId="{B5307379-C689-764C-9B4A-29D44581AD2E}" dt="2023-03-30T00:28:34.797" v="51"/>
          <ac:inkMkLst>
            <pc:docMk/>
            <pc:sldMk cId="72504801" sldId="313"/>
            <ac:inkMk id="52" creationId="{6A02B480-8E9E-F358-9A5A-CCDE35D4600A}"/>
          </ac:inkMkLst>
        </pc:inkChg>
        <pc:inkChg chg="add del">
          <ac:chgData name="شادن القحطاني ID 443200677" userId="2d5f3d4d-8466-4aa1-ac8a-1cb60ed86c20" providerId="ADAL" clId="{B5307379-C689-764C-9B4A-29D44581AD2E}" dt="2023-03-30T00:28:34.797" v="51"/>
          <ac:inkMkLst>
            <pc:docMk/>
            <pc:sldMk cId="72504801" sldId="313"/>
            <ac:inkMk id="53" creationId="{B3956F35-60A2-B7C7-2D53-DF24DF7D0A42}"/>
          </ac:inkMkLst>
        </pc:inkChg>
        <pc:inkChg chg="add del">
          <ac:chgData name="شادن القحطاني ID 443200677" userId="2d5f3d4d-8466-4aa1-ac8a-1cb60ed86c20" providerId="ADAL" clId="{B5307379-C689-764C-9B4A-29D44581AD2E}" dt="2023-03-30T00:28:34.797" v="51"/>
          <ac:inkMkLst>
            <pc:docMk/>
            <pc:sldMk cId="72504801" sldId="313"/>
            <ac:inkMk id="54" creationId="{F45C78A5-B150-2D91-740A-4E73DF3E17AC}"/>
          </ac:inkMkLst>
        </pc:inkChg>
        <pc:inkChg chg="add del">
          <ac:chgData name="شادن القحطاني ID 443200677" userId="2d5f3d4d-8466-4aa1-ac8a-1cb60ed86c20" providerId="ADAL" clId="{B5307379-C689-764C-9B4A-29D44581AD2E}" dt="2023-03-30T00:28:34.797" v="51"/>
          <ac:inkMkLst>
            <pc:docMk/>
            <pc:sldMk cId="72504801" sldId="313"/>
            <ac:inkMk id="55" creationId="{F34DABE8-6E08-E4F5-EDF2-ED0EAFE677F8}"/>
          </ac:inkMkLst>
        </pc:inkChg>
        <pc:inkChg chg="add del">
          <ac:chgData name="شادن القحطاني ID 443200677" userId="2d5f3d4d-8466-4aa1-ac8a-1cb60ed86c20" providerId="ADAL" clId="{B5307379-C689-764C-9B4A-29D44581AD2E}" dt="2023-03-30T00:28:34.797" v="51"/>
          <ac:inkMkLst>
            <pc:docMk/>
            <pc:sldMk cId="72504801" sldId="313"/>
            <ac:inkMk id="56" creationId="{EC953660-934E-44E1-7A90-28F16BA9123D}"/>
          </ac:inkMkLst>
        </pc:inkChg>
        <pc:inkChg chg="add del">
          <ac:chgData name="شادن القحطاني ID 443200677" userId="2d5f3d4d-8466-4aa1-ac8a-1cb60ed86c20" providerId="ADAL" clId="{B5307379-C689-764C-9B4A-29D44581AD2E}" dt="2023-03-30T00:28:34.797" v="51"/>
          <ac:inkMkLst>
            <pc:docMk/>
            <pc:sldMk cId="72504801" sldId="313"/>
            <ac:inkMk id="57" creationId="{ADE17C63-3C59-5358-A597-2BFA6EB67F4E}"/>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58" creationId="{8963D847-6F31-4047-6CE2-74834BCB3AE7}"/>
          </ac:inkMkLst>
        </pc:inkChg>
        <pc:inkChg chg="add del">
          <ac:chgData name="شادن القحطاني ID 443200677" userId="2d5f3d4d-8466-4aa1-ac8a-1cb60ed86c20" providerId="ADAL" clId="{B5307379-C689-764C-9B4A-29D44581AD2E}" dt="2023-03-30T00:28:39.283" v="59"/>
          <ac:inkMkLst>
            <pc:docMk/>
            <pc:sldMk cId="72504801" sldId="313"/>
            <ac:inkMk id="59" creationId="{8B528508-B170-E868-A352-3544281EFB69}"/>
          </ac:inkMkLst>
        </pc:inkChg>
        <pc:inkChg chg="add del">
          <ac:chgData name="شادن القحطاني ID 443200677" userId="2d5f3d4d-8466-4aa1-ac8a-1cb60ed86c20" providerId="ADAL" clId="{B5307379-C689-764C-9B4A-29D44581AD2E}" dt="2023-03-30T00:28:39.283" v="59"/>
          <ac:inkMkLst>
            <pc:docMk/>
            <pc:sldMk cId="72504801" sldId="313"/>
            <ac:inkMk id="60" creationId="{9D79A7FA-34CA-75F9-B1FC-12EE16FA16BF}"/>
          </ac:inkMkLst>
        </pc:inkChg>
        <pc:inkChg chg="add del">
          <ac:chgData name="شادن القحطاني ID 443200677" userId="2d5f3d4d-8466-4aa1-ac8a-1cb60ed86c20" providerId="ADAL" clId="{B5307379-C689-764C-9B4A-29D44581AD2E}" dt="2023-03-30T00:28:39.283" v="59"/>
          <ac:inkMkLst>
            <pc:docMk/>
            <pc:sldMk cId="72504801" sldId="313"/>
            <ac:inkMk id="61" creationId="{DC5A7D68-3DBE-942F-FE82-A4F1863FA9EB}"/>
          </ac:inkMkLst>
        </pc:inkChg>
        <pc:inkChg chg="add del">
          <ac:chgData name="شادن القحطاني ID 443200677" userId="2d5f3d4d-8466-4aa1-ac8a-1cb60ed86c20" providerId="ADAL" clId="{B5307379-C689-764C-9B4A-29D44581AD2E}" dt="2023-03-30T00:28:39.283" v="59"/>
          <ac:inkMkLst>
            <pc:docMk/>
            <pc:sldMk cId="72504801" sldId="313"/>
            <ac:inkMk id="62" creationId="{1A362750-4509-9A6D-55D1-8C91A934382D}"/>
          </ac:inkMkLst>
        </pc:inkChg>
        <pc:inkChg chg="add del">
          <ac:chgData name="شادن القحطاني ID 443200677" userId="2d5f3d4d-8466-4aa1-ac8a-1cb60ed86c20" providerId="ADAL" clId="{B5307379-C689-764C-9B4A-29D44581AD2E}" dt="2023-03-30T00:28:39.283" v="59"/>
          <ac:inkMkLst>
            <pc:docMk/>
            <pc:sldMk cId="72504801" sldId="313"/>
            <ac:inkMk id="63" creationId="{54BDD84B-96E7-FB68-7E57-26C55886E187}"/>
          </ac:inkMkLst>
        </pc:inkChg>
        <pc:inkChg chg="add del">
          <ac:chgData name="شادن القحطاني ID 443200677" userId="2d5f3d4d-8466-4aa1-ac8a-1cb60ed86c20" providerId="ADAL" clId="{B5307379-C689-764C-9B4A-29D44581AD2E}" dt="2023-03-30T00:28:39.283" v="59"/>
          <ac:inkMkLst>
            <pc:docMk/>
            <pc:sldMk cId="72504801" sldId="313"/>
            <ac:inkMk id="1024" creationId="{470CE45D-A8F3-FF07-8572-E065B2BA0D27}"/>
          </ac:inkMkLst>
        </pc:inkChg>
        <pc:inkChg chg="add del">
          <ac:chgData name="شادن القحطاني ID 443200677" userId="2d5f3d4d-8466-4aa1-ac8a-1cb60ed86c20" providerId="ADAL" clId="{B5307379-C689-764C-9B4A-29D44581AD2E}" dt="2023-03-30T00:28:39.283" v="59"/>
          <ac:inkMkLst>
            <pc:docMk/>
            <pc:sldMk cId="72504801" sldId="313"/>
            <ac:inkMk id="1025" creationId="{00B0EFFD-B539-63C2-838C-14302BA62079}"/>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1027" creationId="{C3C2B30D-A79C-328A-A6A9-639D8339FC48}"/>
          </ac:inkMkLst>
        </pc:inkChg>
        <pc:inkChg chg="add mod">
          <ac:chgData name="شادن القحطاني ID 443200677" userId="2d5f3d4d-8466-4aa1-ac8a-1cb60ed86c20" providerId="ADAL" clId="{B5307379-C689-764C-9B4A-29D44581AD2E}" dt="2023-03-30T15:59:49.799" v="1544" actId="26743"/>
          <ac:inkMkLst>
            <pc:docMk/>
            <pc:sldMk cId="72504801" sldId="313"/>
            <ac:inkMk id="1028" creationId="{4C54D860-908F-6AD8-9C2F-0CB9D946831A}"/>
          </ac:inkMkLst>
        </pc:inkChg>
        <pc:inkChg chg="add del">
          <ac:chgData name="شادن القحطاني ID 443200677" userId="2d5f3d4d-8466-4aa1-ac8a-1cb60ed86c20" providerId="ADAL" clId="{B5307379-C689-764C-9B4A-29D44581AD2E}" dt="2023-03-30T00:28:51.806" v="79"/>
          <ac:inkMkLst>
            <pc:docMk/>
            <pc:sldMk cId="72504801" sldId="313"/>
            <ac:inkMk id="1029" creationId="{19D94694-71FD-89AB-EC0E-6589FA1B3A24}"/>
          </ac:inkMkLst>
        </pc:inkChg>
        <pc:inkChg chg="add del">
          <ac:chgData name="شادن القحطاني ID 443200677" userId="2d5f3d4d-8466-4aa1-ac8a-1cb60ed86c20" providerId="ADAL" clId="{B5307379-C689-764C-9B4A-29D44581AD2E}" dt="2023-03-30T00:28:51.806" v="79"/>
          <ac:inkMkLst>
            <pc:docMk/>
            <pc:sldMk cId="72504801" sldId="313"/>
            <ac:inkMk id="1030" creationId="{AE241DB8-EAFF-F9D6-AC1A-4364919401D9}"/>
          </ac:inkMkLst>
        </pc:inkChg>
        <pc:inkChg chg="add del">
          <ac:chgData name="شادن القحطاني ID 443200677" userId="2d5f3d4d-8466-4aa1-ac8a-1cb60ed86c20" providerId="ADAL" clId="{B5307379-C689-764C-9B4A-29D44581AD2E}" dt="2023-03-30T00:28:51.806" v="79"/>
          <ac:inkMkLst>
            <pc:docMk/>
            <pc:sldMk cId="72504801" sldId="313"/>
            <ac:inkMk id="1031" creationId="{231CA337-DAEC-A5B0-E4A0-A46B3810A223}"/>
          </ac:inkMkLst>
        </pc:inkChg>
        <pc:inkChg chg="add del">
          <ac:chgData name="شادن القحطاني ID 443200677" userId="2d5f3d4d-8466-4aa1-ac8a-1cb60ed86c20" providerId="ADAL" clId="{B5307379-C689-764C-9B4A-29D44581AD2E}" dt="2023-03-30T00:28:51.806" v="79"/>
          <ac:inkMkLst>
            <pc:docMk/>
            <pc:sldMk cId="72504801" sldId="313"/>
            <ac:inkMk id="1032" creationId="{6AF8F27B-3B7E-8C2B-FEA8-39D99FF67CC2}"/>
          </ac:inkMkLst>
        </pc:inkChg>
        <pc:inkChg chg="add del">
          <ac:chgData name="شادن القحطاني ID 443200677" userId="2d5f3d4d-8466-4aa1-ac8a-1cb60ed86c20" providerId="ADAL" clId="{B5307379-C689-764C-9B4A-29D44581AD2E}" dt="2023-03-30T00:28:51.806" v="79"/>
          <ac:inkMkLst>
            <pc:docMk/>
            <pc:sldMk cId="72504801" sldId="313"/>
            <ac:inkMk id="1033" creationId="{F5574BF3-1CD7-BA92-9F62-C9902540C5ED}"/>
          </ac:inkMkLst>
        </pc:inkChg>
        <pc:inkChg chg="add del">
          <ac:chgData name="شادن القحطاني ID 443200677" userId="2d5f3d4d-8466-4aa1-ac8a-1cb60ed86c20" providerId="ADAL" clId="{B5307379-C689-764C-9B4A-29D44581AD2E}" dt="2023-03-30T00:28:51.806" v="79"/>
          <ac:inkMkLst>
            <pc:docMk/>
            <pc:sldMk cId="72504801" sldId="313"/>
            <ac:inkMk id="1034" creationId="{6C68C783-68F8-3428-30A7-9AEF4CC34167}"/>
          </ac:inkMkLst>
        </pc:inkChg>
        <pc:inkChg chg="add del">
          <ac:chgData name="شادن القحطاني ID 443200677" userId="2d5f3d4d-8466-4aa1-ac8a-1cb60ed86c20" providerId="ADAL" clId="{B5307379-C689-764C-9B4A-29D44581AD2E}" dt="2023-03-30T00:28:51.806" v="79"/>
          <ac:inkMkLst>
            <pc:docMk/>
            <pc:sldMk cId="72504801" sldId="313"/>
            <ac:inkMk id="1035" creationId="{1B5F66F5-33EA-AB80-1CE5-2A80429D15BF}"/>
          </ac:inkMkLst>
        </pc:inkChg>
        <pc:inkChg chg="add del">
          <ac:chgData name="شادن القحطاني ID 443200677" userId="2d5f3d4d-8466-4aa1-ac8a-1cb60ed86c20" providerId="ADAL" clId="{B5307379-C689-764C-9B4A-29D44581AD2E}" dt="2023-03-30T00:28:51.806" v="79"/>
          <ac:inkMkLst>
            <pc:docMk/>
            <pc:sldMk cId="72504801" sldId="313"/>
            <ac:inkMk id="1036" creationId="{45AB5710-758D-04F2-833E-B88F4BDF5070}"/>
          </ac:inkMkLst>
        </pc:inkChg>
        <pc:inkChg chg="add del">
          <ac:chgData name="شادن القحطاني ID 443200677" userId="2d5f3d4d-8466-4aa1-ac8a-1cb60ed86c20" providerId="ADAL" clId="{B5307379-C689-764C-9B4A-29D44581AD2E}" dt="2023-03-30T00:28:51.806" v="79"/>
          <ac:inkMkLst>
            <pc:docMk/>
            <pc:sldMk cId="72504801" sldId="313"/>
            <ac:inkMk id="1037" creationId="{B7FE05C8-D3D1-9F35-5B04-99AD9DF14B44}"/>
          </ac:inkMkLst>
        </pc:inkChg>
        <pc:inkChg chg="add del">
          <ac:chgData name="شادن القحطاني ID 443200677" userId="2d5f3d4d-8466-4aa1-ac8a-1cb60ed86c20" providerId="ADAL" clId="{B5307379-C689-764C-9B4A-29D44581AD2E}" dt="2023-03-30T00:28:51.806" v="79"/>
          <ac:inkMkLst>
            <pc:docMk/>
            <pc:sldMk cId="72504801" sldId="313"/>
            <ac:inkMk id="1038" creationId="{401E2E61-BC30-C800-08D2-03C6F8629C7A}"/>
          </ac:inkMkLst>
        </pc:inkChg>
        <pc:inkChg chg="add del">
          <ac:chgData name="شادن القحطاني ID 443200677" userId="2d5f3d4d-8466-4aa1-ac8a-1cb60ed86c20" providerId="ADAL" clId="{B5307379-C689-764C-9B4A-29D44581AD2E}" dt="2023-03-30T00:28:51.806" v="79"/>
          <ac:inkMkLst>
            <pc:docMk/>
            <pc:sldMk cId="72504801" sldId="313"/>
            <ac:inkMk id="1039" creationId="{71CCA069-C4CE-525E-D77B-D91408D3C1CC}"/>
          </ac:inkMkLst>
        </pc:inkChg>
        <pc:inkChg chg="add del">
          <ac:chgData name="شادن القحطاني ID 443200677" userId="2d5f3d4d-8466-4aa1-ac8a-1cb60ed86c20" providerId="ADAL" clId="{B5307379-C689-764C-9B4A-29D44581AD2E}" dt="2023-03-30T00:28:51.806" v="79"/>
          <ac:inkMkLst>
            <pc:docMk/>
            <pc:sldMk cId="72504801" sldId="313"/>
            <ac:inkMk id="1040" creationId="{0280F0A9-B48A-EF5A-1070-083FAD7E3D75}"/>
          </ac:inkMkLst>
        </pc:inkChg>
        <pc:inkChg chg="add del">
          <ac:chgData name="شادن القحطاني ID 443200677" userId="2d5f3d4d-8466-4aa1-ac8a-1cb60ed86c20" providerId="ADAL" clId="{B5307379-C689-764C-9B4A-29D44581AD2E}" dt="2023-03-30T00:28:51.806" v="79"/>
          <ac:inkMkLst>
            <pc:docMk/>
            <pc:sldMk cId="72504801" sldId="313"/>
            <ac:inkMk id="1041" creationId="{752F8F2E-DA8B-55B9-8E51-F18CE938661D}"/>
          </ac:inkMkLst>
        </pc:inkChg>
        <pc:inkChg chg="add del">
          <ac:chgData name="شادن القحطاني ID 443200677" userId="2d5f3d4d-8466-4aa1-ac8a-1cb60ed86c20" providerId="ADAL" clId="{B5307379-C689-764C-9B4A-29D44581AD2E}" dt="2023-03-30T00:28:51.806" v="79"/>
          <ac:inkMkLst>
            <pc:docMk/>
            <pc:sldMk cId="72504801" sldId="313"/>
            <ac:inkMk id="1042" creationId="{68A3D5A1-28F1-0753-818B-62AF6390A941}"/>
          </ac:inkMkLst>
        </pc:inkChg>
        <pc:inkChg chg="add del">
          <ac:chgData name="شادن القحطاني ID 443200677" userId="2d5f3d4d-8466-4aa1-ac8a-1cb60ed86c20" providerId="ADAL" clId="{B5307379-C689-764C-9B4A-29D44581AD2E}" dt="2023-03-30T00:28:51.806" v="79"/>
          <ac:inkMkLst>
            <pc:docMk/>
            <pc:sldMk cId="72504801" sldId="313"/>
            <ac:inkMk id="1043" creationId="{7F56ACB5-60A1-FC3B-8846-5C6B2FCDC8FE}"/>
          </ac:inkMkLst>
        </pc:inkChg>
        <pc:inkChg chg="add del">
          <ac:chgData name="شادن القحطاني ID 443200677" userId="2d5f3d4d-8466-4aa1-ac8a-1cb60ed86c20" providerId="ADAL" clId="{B5307379-C689-764C-9B4A-29D44581AD2E}" dt="2023-03-30T00:28:51.806" v="79"/>
          <ac:inkMkLst>
            <pc:docMk/>
            <pc:sldMk cId="72504801" sldId="313"/>
            <ac:inkMk id="1044" creationId="{9F42B73F-1583-936D-0F34-1DA93C67EF5E}"/>
          </ac:inkMkLst>
        </pc:inkChg>
        <pc:inkChg chg="add del">
          <ac:chgData name="شادن القحطاني ID 443200677" userId="2d5f3d4d-8466-4aa1-ac8a-1cb60ed86c20" providerId="ADAL" clId="{B5307379-C689-764C-9B4A-29D44581AD2E}" dt="2023-03-30T00:28:51.806" v="79"/>
          <ac:inkMkLst>
            <pc:docMk/>
            <pc:sldMk cId="72504801" sldId="313"/>
            <ac:inkMk id="1045" creationId="{D656A3C7-1771-4D01-721F-F30479F8600E}"/>
          </ac:inkMkLst>
        </pc:inkChg>
        <pc:inkChg chg="add del">
          <ac:chgData name="شادن القحطاني ID 443200677" userId="2d5f3d4d-8466-4aa1-ac8a-1cb60ed86c20" providerId="ADAL" clId="{B5307379-C689-764C-9B4A-29D44581AD2E}" dt="2023-03-30T00:28:51.806" v="79"/>
          <ac:inkMkLst>
            <pc:docMk/>
            <pc:sldMk cId="72504801" sldId="313"/>
            <ac:inkMk id="1046" creationId="{D15297D8-1255-00E4-A255-E04FA709CE42}"/>
          </ac:inkMkLst>
        </pc:inkChg>
        <pc:inkChg chg="add mod reco">
          <ac:chgData name="شادن القحطاني ID 443200677" userId="2d5f3d4d-8466-4aa1-ac8a-1cb60ed86c20" providerId="ADAL" clId="{B5307379-C689-764C-9B4A-29D44581AD2E}" dt="2023-03-30T15:59:49.799" v="1544" actId="26743"/>
          <ac:inkMkLst>
            <pc:docMk/>
            <pc:sldMk cId="72504801" sldId="313"/>
            <ac:inkMk id="1047" creationId="{82C48C30-8004-9860-9A22-5F4D650B4967}"/>
          </ac:inkMkLst>
        </pc:inkChg>
      </pc:sldChg>
      <pc:sldChg chg="addSp delSp modSp">
        <pc:chgData name="شادن القحطاني ID 443200677" userId="2d5f3d4d-8466-4aa1-ac8a-1cb60ed86c20" providerId="ADAL" clId="{B5307379-C689-764C-9B4A-29D44581AD2E}" dt="2023-03-30T15:59:49.799" v="1544" actId="26743"/>
        <pc:sldMkLst>
          <pc:docMk/>
          <pc:sldMk cId="896836195" sldId="314"/>
        </pc:sldMkLst>
        <pc:spChg chg="mod">
          <ac:chgData name="شادن القحطاني ID 443200677" userId="2d5f3d4d-8466-4aa1-ac8a-1cb60ed86c20" providerId="ADAL" clId="{B5307379-C689-764C-9B4A-29D44581AD2E}" dt="2023-03-30T15:59:49.799" v="1544" actId="26743"/>
          <ac:spMkLst>
            <pc:docMk/>
            <pc:sldMk cId="896836195" sldId="314"/>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896836195" sldId="314"/>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896836195" sldId="314"/>
            <ac:spMk id="9"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896836195" sldId="314"/>
            <ac:spMk id="16" creationId="{00000000-0000-0000-0000-000000000000}"/>
          </ac:spMkLst>
        </pc:spChg>
        <pc:inkChg chg="add mod">
          <ac:chgData name="شادن القحطاني ID 443200677" userId="2d5f3d4d-8466-4aa1-ac8a-1cb60ed86c20" providerId="ADAL" clId="{B5307379-C689-764C-9B4A-29D44581AD2E}" dt="2023-03-30T15:59:49.799" v="1544" actId="26743"/>
          <ac:inkMkLst>
            <pc:docMk/>
            <pc:sldMk cId="896836195" sldId="314"/>
            <ac:inkMk id="4" creationId="{90E37D68-A1DE-A9AE-86A7-D1C247C61E1B}"/>
          </ac:inkMkLst>
        </pc:inkChg>
        <pc:inkChg chg="add del">
          <ac:chgData name="شادن القحطاني ID 443200677" userId="2d5f3d4d-8466-4aa1-ac8a-1cb60ed86c20" providerId="ADAL" clId="{B5307379-C689-764C-9B4A-29D44581AD2E}" dt="2023-03-30T01:28:23.887" v="952"/>
          <ac:inkMkLst>
            <pc:docMk/>
            <pc:sldMk cId="896836195" sldId="314"/>
            <ac:inkMk id="5" creationId="{4DB1C113-29CB-8630-9798-2679760180BA}"/>
          </ac:inkMkLst>
        </pc:inkChg>
        <pc:inkChg chg="add del">
          <ac:chgData name="شادن القحطاني ID 443200677" userId="2d5f3d4d-8466-4aa1-ac8a-1cb60ed86c20" providerId="ADAL" clId="{B5307379-C689-764C-9B4A-29D44581AD2E}" dt="2023-03-30T01:28:23.887" v="952"/>
          <ac:inkMkLst>
            <pc:docMk/>
            <pc:sldMk cId="896836195" sldId="314"/>
            <ac:inkMk id="7" creationId="{149FC492-2FBF-2887-F361-2D8DC486948F}"/>
          </ac:inkMkLst>
        </pc:inkChg>
        <pc:inkChg chg="add del">
          <ac:chgData name="شادن القحطاني ID 443200677" userId="2d5f3d4d-8466-4aa1-ac8a-1cb60ed86c20" providerId="ADAL" clId="{B5307379-C689-764C-9B4A-29D44581AD2E}" dt="2023-03-30T01:28:23.887" v="952"/>
          <ac:inkMkLst>
            <pc:docMk/>
            <pc:sldMk cId="896836195" sldId="314"/>
            <ac:inkMk id="8" creationId="{20AC844B-E709-726E-0FAE-CF5015358761}"/>
          </ac:inkMkLst>
        </pc:inkChg>
        <pc:inkChg chg="add del">
          <ac:chgData name="شادن القحطاني ID 443200677" userId="2d5f3d4d-8466-4aa1-ac8a-1cb60ed86c20" providerId="ADAL" clId="{B5307379-C689-764C-9B4A-29D44581AD2E}" dt="2023-03-30T01:28:23.887" v="952"/>
          <ac:inkMkLst>
            <pc:docMk/>
            <pc:sldMk cId="896836195" sldId="314"/>
            <ac:inkMk id="10" creationId="{BC3E9722-EAE3-DB9F-CD87-E09C704B3DA7}"/>
          </ac:inkMkLst>
        </pc:inkChg>
        <pc:inkChg chg="add del">
          <ac:chgData name="شادن القحطاني ID 443200677" userId="2d5f3d4d-8466-4aa1-ac8a-1cb60ed86c20" providerId="ADAL" clId="{B5307379-C689-764C-9B4A-29D44581AD2E}" dt="2023-03-30T01:28:23.887" v="952"/>
          <ac:inkMkLst>
            <pc:docMk/>
            <pc:sldMk cId="896836195" sldId="314"/>
            <ac:inkMk id="11" creationId="{7B73EFDA-9385-5969-1A3A-39157560427B}"/>
          </ac:inkMkLst>
        </pc:inkChg>
        <pc:inkChg chg="add del">
          <ac:chgData name="شادن القحطاني ID 443200677" userId="2d5f3d4d-8466-4aa1-ac8a-1cb60ed86c20" providerId="ADAL" clId="{B5307379-C689-764C-9B4A-29D44581AD2E}" dt="2023-03-30T01:28:23.887" v="952"/>
          <ac:inkMkLst>
            <pc:docMk/>
            <pc:sldMk cId="896836195" sldId="314"/>
            <ac:inkMk id="12" creationId="{3AE02F86-D328-6B38-3366-3FAB2FECBD26}"/>
          </ac:inkMkLst>
        </pc:inkChg>
        <pc:inkChg chg="add del">
          <ac:chgData name="شادن القحطاني ID 443200677" userId="2d5f3d4d-8466-4aa1-ac8a-1cb60ed86c20" providerId="ADAL" clId="{B5307379-C689-764C-9B4A-29D44581AD2E}" dt="2023-03-30T01:28:23.887" v="952"/>
          <ac:inkMkLst>
            <pc:docMk/>
            <pc:sldMk cId="896836195" sldId="314"/>
            <ac:inkMk id="13" creationId="{DFC108D5-7773-64A8-50D6-0702A02C8E75}"/>
          </ac:inkMkLst>
        </pc:inkChg>
        <pc:inkChg chg="add del">
          <ac:chgData name="شادن القحطاني ID 443200677" userId="2d5f3d4d-8466-4aa1-ac8a-1cb60ed86c20" providerId="ADAL" clId="{B5307379-C689-764C-9B4A-29D44581AD2E}" dt="2023-03-30T01:28:23.887" v="952"/>
          <ac:inkMkLst>
            <pc:docMk/>
            <pc:sldMk cId="896836195" sldId="314"/>
            <ac:inkMk id="14" creationId="{9BFA3822-7CAB-3AA5-427E-A3A5FA10C9FB}"/>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5" creationId="{FD8E8437-3253-2BC8-AC38-B0420EC524B2}"/>
          </ac:inkMkLst>
        </pc:inkChg>
        <pc:inkChg chg="add mod">
          <ac:chgData name="شادن القحطاني ID 443200677" userId="2d5f3d4d-8466-4aa1-ac8a-1cb60ed86c20" providerId="ADAL" clId="{B5307379-C689-764C-9B4A-29D44581AD2E}" dt="2023-03-30T15:59:49.799" v="1544" actId="26743"/>
          <ac:inkMkLst>
            <pc:docMk/>
            <pc:sldMk cId="896836195" sldId="314"/>
            <ac:inkMk id="17" creationId="{CD4570ED-DF1D-AFA1-3591-332BBB27E140}"/>
          </ac:inkMkLst>
        </pc:inkChg>
        <pc:inkChg chg="add mod">
          <ac:chgData name="شادن القحطاني ID 443200677" userId="2d5f3d4d-8466-4aa1-ac8a-1cb60ed86c20" providerId="ADAL" clId="{B5307379-C689-764C-9B4A-29D44581AD2E}" dt="2023-03-30T15:59:49.799" v="1544" actId="26743"/>
          <ac:inkMkLst>
            <pc:docMk/>
            <pc:sldMk cId="896836195" sldId="314"/>
            <ac:inkMk id="18" creationId="{BC0CC8A1-DADE-F1EB-B805-568278B35812}"/>
          </ac:inkMkLst>
        </pc:inkChg>
        <pc:inkChg chg="add mod">
          <ac:chgData name="شادن القحطاني ID 443200677" userId="2d5f3d4d-8466-4aa1-ac8a-1cb60ed86c20" providerId="ADAL" clId="{B5307379-C689-764C-9B4A-29D44581AD2E}" dt="2023-03-30T15:59:49.799" v="1544" actId="26743"/>
          <ac:inkMkLst>
            <pc:docMk/>
            <pc:sldMk cId="896836195" sldId="314"/>
            <ac:inkMk id="19" creationId="{06F2359C-205A-560C-76B8-17D0C0190DDB}"/>
          </ac:inkMkLst>
        </pc:inkChg>
        <pc:inkChg chg="add mod">
          <ac:chgData name="شادن القحطاني ID 443200677" userId="2d5f3d4d-8466-4aa1-ac8a-1cb60ed86c20" providerId="ADAL" clId="{B5307379-C689-764C-9B4A-29D44581AD2E}" dt="2023-03-30T15:59:49.799" v="1544" actId="26743"/>
          <ac:inkMkLst>
            <pc:docMk/>
            <pc:sldMk cId="896836195" sldId="314"/>
            <ac:inkMk id="20" creationId="{C82150FB-4766-4E68-5FB1-59C1580C6828}"/>
          </ac:inkMkLst>
        </pc:inkChg>
        <pc:inkChg chg="add del">
          <ac:chgData name="شادن القحطاني ID 443200677" userId="2d5f3d4d-8466-4aa1-ac8a-1cb60ed86c20" providerId="ADAL" clId="{B5307379-C689-764C-9B4A-29D44581AD2E}" dt="2023-03-30T01:28:36.231" v="974"/>
          <ac:inkMkLst>
            <pc:docMk/>
            <pc:sldMk cId="896836195" sldId="314"/>
            <ac:inkMk id="21" creationId="{18F87671-3FC0-B6D5-9EB0-63795993A6C3}"/>
          </ac:inkMkLst>
        </pc:inkChg>
        <pc:inkChg chg="add del">
          <ac:chgData name="شادن القحطاني ID 443200677" userId="2d5f3d4d-8466-4aa1-ac8a-1cb60ed86c20" providerId="ADAL" clId="{B5307379-C689-764C-9B4A-29D44581AD2E}" dt="2023-03-30T01:28:36.231" v="974"/>
          <ac:inkMkLst>
            <pc:docMk/>
            <pc:sldMk cId="896836195" sldId="314"/>
            <ac:inkMk id="22" creationId="{8FAB95E3-2807-13A0-A260-9DA8467206EC}"/>
          </ac:inkMkLst>
        </pc:inkChg>
        <pc:inkChg chg="add del">
          <ac:chgData name="شادن القحطاني ID 443200677" userId="2d5f3d4d-8466-4aa1-ac8a-1cb60ed86c20" providerId="ADAL" clId="{B5307379-C689-764C-9B4A-29D44581AD2E}" dt="2023-03-30T01:28:36.231" v="974"/>
          <ac:inkMkLst>
            <pc:docMk/>
            <pc:sldMk cId="896836195" sldId="314"/>
            <ac:inkMk id="23" creationId="{1F11C1BD-36BD-74B8-8706-E8A209B35013}"/>
          </ac:inkMkLst>
        </pc:inkChg>
        <pc:inkChg chg="add del">
          <ac:chgData name="شادن القحطاني ID 443200677" userId="2d5f3d4d-8466-4aa1-ac8a-1cb60ed86c20" providerId="ADAL" clId="{B5307379-C689-764C-9B4A-29D44581AD2E}" dt="2023-03-30T01:28:36.231" v="974"/>
          <ac:inkMkLst>
            <pc:docMk/>
            <pc:sldMk cId="896836195" sldId="314"/>
            <ac:inkMk id="24" creationId="{B710A9A4-B3AE-FF23-9E52-FF12E981D6A5}"/>
          </ac:inkMkLst>
        </pc:inkChg>
        <pc:inkChg chg="add del">
          <ac:chgData name="شادن القحطاني ID 443200677" userId="2d5f3d4d-8466-4aa1-ac8a-1cb60ed86c20" providerId="ADAL" clId="{B5307379-C689-764C-9B4A-29D44581AD2E}" dt="2023-03-30T01:28:36.231" v="974"/>
          <ac:inkMkLst>
            <pc:docMk/>
            <pc:sldMk cId="896836195" sldId="314"/>
            <ac:inkMk id="25" creationId="{0B588BCD-A855-626B-F580-737C0BC19A5A}"/>
          </ac:inkMkLst>
        </pc:inkChg>
        <pc:inkChg chg="add del">
          <ac:chgData name="شادن القحطاني ID 443200677" userId="2d5f3d4d-8466-4aa1-ac8a-1cb60ed86c20" providerId="ADAL" clId="{B5307379-C689-764C-9B4A-29D44581AD2E}" dt="2023-03-30T01:28:36.231" v="974"/>
          <ac:inkMkLst>
            <pc:docMk/>
            <pc:sldMk cId="896836195" sldId="314"/>
            <ac:inkMk id="26" creationId="{ADCAAA7B-287B-C065-24B7-0DB0507F653C}"/>
          </ac:inkMkLst>
        </pc:inkChg>
        <pc:inkChg chg="add del">
          <ac:chgData name="شادن القحطاني ID 443200677" userId="2d5f3d4d-8466-4aa1-ac8a-1cb60ed86c20" providerId="ADAL" clId="{B5307379-C689-764C-9B4A-29D44581AD2E}" dt="2023-03-30T01:28:36.231" v="974"/>
          <ac:inkMkLst>
            <pc:docMk/>
            <pc:sldMk cId="896836195" sldId="314"/>
            <ac:inkMk id="27" creationId="{E9645B62-1408-8E97-0253-5217FEFCBBC2}"/>
          </ac:inkMkLst>
        </pc:inkChg>
        <pc:inkChg chg="add del">
          <ac:chgData name="شادن القحطاني ID 443200677" userId="2d5f3d4d-8466-4aa1-ac8a-1cb60ed86c20" providerId="ADAL" clId="{B5307379-C689-764C-9B4A-29D44581AD2E}" dt="2023-03-30T01:28:36.231" v="974"/>
          <ac:inkMkLst>
            <pc:docMk/>
            <pc:sldMk cId="896836195" sldId="314"/>
            <ac:inkMk id="28" creationId="{005BFB9D-C236-1048-86B1-9C54E226C3F0}"/>
          </ac:inkMkLst>
        </pc:inkChg>
        <pc:inkChg chg="add del">
          <ac:chgData name="شادن القحطاني ID 443200677" userId="2d5f3d4d-8466-4aa1-ac8a-1cb60ed86c20" providerId="ADAL" clId="{B5307379-C689-764C-9B4A-29D44581AD2E}" dt="2023-03-30T01:28:36.231" v="974"/>
          <ac:inkMkLst>
            <pc:docMk/>
            <pc:sldMk cId="896836195" sldId="314"/>
            <ac:inkMk id="29" creationId="{1EC6E179-816B-CBBB-E78F-D6D259AD7CC1}"/>
          </ac:inkMkLst>
        </pc:inkChg>
        <pc:inkChg chg="add del">
          <ac:chgData name="شادن القحطاني ID 443200677" userId="2d5f3d4d-8466-4aa1-ac8a-1cb60ed86c20" providerId="ADAL" clId="{B5307379-C689-764C-9B4A-29D44581AD2E}" dt="2023-03-30T01:28:36.231" v="974"/>
          <ac:inkMkLst>
            <pc:docMk/>
            <pc:sldMk cId="896836195" sldId="314"/>
            <ac:inkMk id="30" creationId="{3C1834BF-79F4-AFBF-2A8F-F0786DF1537C}"/>
          </ac:inkMkLst>
        </pc:inkChg>
        <pc:inkChg chg="add del">
          <ac:chgData name="شادن القحطاني ID 443200677" userId="2d5f3d4d-8466-4aa1-ac8a-1cb60ed86c20" providerId="ADAL" clId="{B5307379-C689-764C-9B4A-29D44581AD2E}" dt="2023-03-30T01:28:36.231" v="974"/>
          <ac:inkMkLst>
            <pc:docMk/>
            <pc:sldMk cId="896836195" sldId="314"/>
            <ac:inkMk id="31" creationId="{34288A91-639C-E209-A21F-E94F0412768E}"/>
          </ac:inkMkLst>
        </pc:inkChg>
        <pc:inkChg chg="add del">
          <ac:chgData name="شادن القحطاني ID 443200677" userId="2d5f3d4d-8466-4aa1-ac8a-1cb60ed86c20" providerId="ADAL" clId="{B5307379-C689-764C-9B4A-29D44581AD2E}" dt="2023-03-30T01:28:36.231" v="974"/>
          <ac:inkMkLst>
            <pc:docMk/>
            <pc:sldMk cId="896836195" sldId="314"/>
            <ac:inkMk id="32" creationId="{97650224-B957-12B0-C63A-E5105B017692}"/>
          </ac:inkMkLst>
        </pc:inkChg>
        <pc:inkChg chg="add del">
          <ac:chgData name="شادن القحطاني ID 443200677" userId="2d5f3d4d-8466-4aa1-ac8a-1cb60ed86c20" providerId="ADAL" clId="{B5307379-C689-764C-9B4A-29D44581AD2E}" dt="2023-03-30T01:28:36.231" v="974"/>
          <ac:inkMkLst>
            <pc:docMk/>
            <pc:sldMk cId="896836195" sldId="314"/>
            <ac:inkMk id="33" creationId="{067542A4-6DBF-B884-D3A8-B0581D06C617}"/>
          </ac:inkMkLst>
        </pc:inkChg>
        <pc:inkChg chg="add del">
          <ac:chgData name="شادن القحطاني ID 443200677" userId="2d5f3d4d-8466-4aa1-ac8a-1cb60ed86c20" providerId="ADAL" clId="{B5307379-C689-764C-9B4A-29D44581AD2E}" dt="2023-03-30T01:28:36.231" v="974"/>
          <ac:inkMkLst>
            <pc:docMk/>
            <pc:sldMk cId="896836195" sldId="314"/>
            <ac:inkMk id="34" creationId="{D0C5BC21-C63B-74B3-1328-06D22869713E}"/>
          </ac:inkMkLst>
        </pc:inkChg>
        <pc:inkChg chg="add del">
          <ac:chgData name="شادن القحطاني ID 443200677" userId="2d5f3d4d-8466-4aa1-ac8a-1cb60ed86c20" providerId="ADAL" clId="{B5307379-C689-764C-9B4A-29D44581AD2E}" dt="2023-03-30T01:28:36.231" v="974"/>
          <ac:inkMkLst>
            <pc:docMk/>
            <pc:sldMk cId="896836195" sldId="314"/>
            <ac:inkMk id="35" creationId="{1860FF6B-A802-9FA8-7642-ABEE24899A9E}"/>
          </ac:inkMkLst>
        </pc:inkChg>
        <pc:inkChg chg="add del">
          <ac:chgData name="شادن القحطاني ID 443200677" userId="2d5f3d4d-8466-4aa1-ac8a-1cb60ed86c20" providerId="ADAL" clId="{B5307379-C689-764C-9B4A-29D44581AD2E}" dt="2023-03-30T01:28:36.231" v="974"/>
          <ac:inkMkLst>
            <pc:docMk/>
            <pc:sldMk cId="896836195" sldId="314"/>
            <ac:inkMk id="36" creationId="{BE8DA61B-7F51-3E35-A011-642EF7C8C50A}"/>
          </ac:inkMkLst>
        </pc:inkChg>
        <pc:inkChg chg="add del">
          <ac:chgData name="شادن القحطاني ID 443200677" userId="2d5f3d4d-8466-4aa1-ac8a-1cb60ed86c20" providerId="ADAL" clId="{B5307379-C689-764C-9B4A-29D44581AD2E}" dt="2023-03-30T01:28:36.231" v="974"/>
          <ac:inkMkLst>
            <pc:docMk/>
            <pc:sldMk cId="896836195" sldId="314"/>
            <ac:inkMk id="37" creationId="{1138D57C-1F37-609A-6FC6-8791A28D2031}"/>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38" creationId="{91C1CD25-7981-C209-F732-FD40A9B90107}"/>
          </ac:inkMkLst>
        </pc:inkChg>
        <pc:inkChg chg="add del">
          <ac:chgData name="شادن القحطاني ID 443200677" userId="2d5f3d4d-8466-4aa1-ac8a-1cb60ed86c20" providerId="ADAL" clId="{B5307379-C689-764C-9B4A-29D44581AD2E}" dt="2023-03-30T01:28:45.991" v="979"/>
          <ac:inkMkLst>
            <pc:docMk/>
            <pc:sldMk cId="896836195" sldId="314"/>
            <ac:inkMk id="39" creationId="{6ACB762A-2622-353D-C354-BF017499CC55}"/>
          </ac:inkMkLst>
        </pc:inkChg>
        <pc:inkChg chg="add del">
          <ac:chgData name="شادن القحطاني ID 443200677" userId="2d5f3d4d-8466-4aa1-ac8a-1cb60ed86c20" providerId="ADAL" clId="{B5307379-C689-764C-9B4A-29D44581AD2E}" dt="2023-03-30T01:28:45.991" v="979"/>
          <ac:inkMkLst>
            <pc:docMk/>
            <pc:sldMk cId="896836195" sldId="314"/>
            <ac:inkMk id="40" creationId="{5F4F4E65-A6A9-2F94-3A33-2791619E7571}"/>
          </ac:inkMkLst>
        </pc:inkChg>
        <pc:inkChg chg="add del">
          <ac:chgData name="شادن القحطاني ID 443200677" userId="2d5f3d4d-8466-4aa1-ac8a-1cb60ed86c20" providerId="ADAL" clId="{B5307379-C689-764C-9B4A-29D44581AD2E}" dt="2023-03-30T01:28:45.991" v="979"/>
          <ac:inkMkLst>
            <pc:docMk/>
            <pc:sldMk cId="896836195" sldId="314"/>
            <ac:inkMk id="41" creationId="{32A58F58-E3E8-A80D-C813-183548BB37D2}"/>
          </ac:inkMkLst>
        </pc:inkChg>
        <pc:inkChg chg="add del">
          <ac:chgData name="شادن القحطاني ID 443200677" userId="2d5f3d4d-8466-4aa1-ac8a-1cb60ed86c20" providerId="ADAL" clId="{B5307379-C689-764C-9B4A-29D44581AD2E}" dt="2023-03-30T01:28:45.991" v="979"/>
          <ac:inkMkLst>
            <pc:docMk/>
            <pc:sldMk cId="896836195" sldId="314"/>
            <ac:inkMk id="42" creationId="{30B9A766-0C92-1235-6BB1-429DB444DD92}"/>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43" creationId="{66E3A203-7F17-D043-9104-D708576FF613}"/>
          </ac:inkMkLst>
        </pc:inkChg>
        <pc:inkChg chg="add del">
          <ac:chgData name="شادن القحطاني ID 443200677" userId="2d5f3d4d-8466-4aa1-ac8a-1cb60ed86c20" providerId="ADAL" clId="{B5307379-C689-764C-9B4A-29D44581AD2E}" dt="2023-03-30T01:28:55.888" v="997"/>
          <ac:inkMkLst>
            <pc:docMk/>
            <pc:sldMk cId="896836195" sldId="314"/>
            <ac:inkMk id="44" creationId="{4356BEB4-9B15-3268-F094-8D2B37AA46FC}"/>
          </ac:inkMkLst>
        </pc:inkChg>
        <pc:inkChg chg="add del">
          <ac:chgData name="شادن القحطاني ID 443200677" userId="2d5f3d4d-8466-4aa1-ac8a-1cb60ed86c20" providerId="ADAL" clId="{B5307379-C689-764C-9B4A-29D44581AD2E}" dt="2023-03-30T01:28:55.888" v="997"/>
          <ac:inkMkLst>
            <pc:docMk/>
            <pc:sldMk cId="896836195" sldId="314"/>
            <ac:inkMk id="45" creationId="{0C89A68A-CF5C-72A4-B915-3FDA2AC88A5D}"/>
          </ac:inkMkLst>
        </pc:inkChg>
        <pc:inkChg chg="add del">
          <ac:chgData name="شادن القحطاني ID 443200677" userId="2d5f3d4d-8466-4aa1-ac8a-1cb60ed86c20" providerId="ADAL" clId="{B5307379-C689-764C-9B4A-29D44581AD2E}" dt="2023-03-30T01:28:55.888" v="997"/>
          <ac:inkMkLst>
            <pc:docMk/>
            <pc:sldMk cId="896836195" sldId="314"/>
            <ac:inkMk id="46" creationId="{95DFCAF3-8336-9DFA-6E59-B754879DACED}"/>
          </ac:inkMkLst>
        </pc:inkChg>
        <pc:inkChg chg="add del">
          <ac:chgData name="شادن القحطاني ID 443200677" userId="2d5f3d4d-8466-4aa1-ac8a-1cb60ed86c20" providerId="ADAL" clId="{B5307379-C689-764C-9B4A-29D44581AD2E}" dt="2023-03-30T01:28:55.888" v="997"/>
          <ac:inkMkLst>
            <pc:docMk/>
            <pc:sldMk cId="896836195" sldId="314"/>
            <ac:inkMk id="47" creationId="{C9912387-0248-AEC6-013B-159707FE1126}"/>
          </ac:inkMkLst>
        </pc:inkChg>
        <pc:inkChg chg="add del">
          <ac:chgData name="شادن القحطاني ID 443200677" userId="2d5f3d4d-8466-4aa1-ac8a-1cb60ed86c20" providerId="ADAL" clId="{B5307379-C689-764C-9B4A-29D44581AD2E}" dt="2023-03-30T01:28:55.888" v="997"/>
          <ac:inkMkLst>
            <pc:docMk/>
            <pc:sldMk cId="896836195" sldId="314"/>
            <ac:inkMk id="48" creationId="{DE639715-4BD4-1180-DF20-1B54D7757048}"/>
          </ac:inkMkLst>
        </pc:inkChg>
        <pc:inkChg chg="add del">
          <ac:chgData name="شادن القحطاني ID 443200677" userId="2d5f3d4d-8466-4aa1-ac8a-1cb60ed86c20" providerId="ADAL" clId="{B5307379-C689-764C-9B4A-29D44581AD2E}" dt="2023-03-30T01:28:55.888" v="997"/>
          <ac:inkMkLst>
            <pc:docMk/>
            <pc:sldMk cId="896836195" sldId="314"/>
            <ac:inkMk id="49" creationId="{B3488587-367E-F708-17F8-8803C570CABA}"/>
          </ac:inkMkLst>
        </pc:inkChg>
        <pc:inkChg chg="add del">
          <ac:chgData name="شادن القحطاني ID 443200677" userId="2d5f3d4d-8466-4aa1-ac8a-1cb60ed86c20" providerId="ADAL" clId="{B5307379-C689-764C-9B4A-29D44581AD2E}" dt="2023-03-30T01:28:55.888" v="997"/>
          <ac:inkMkLst>
            <pc:docMk/>
            <pc:sldMk cId="896836195" sldId="314"/>
            <ac:inkMk id="50" creationId="{19CEC6A4-93C5-5C03-FBD0-385A85089AFD}"/>
          </ac:inkMkLst>
        </pc:inkChg>
        <pc:inkChg chg="add del">
          <ac:chgData name="شادن القحطاني ID 443200677" userId="2d5f3d4d-8466-4aa1-ac8a-1cb60ed86c20" providerId="ADAL" clId="{B5307379-C689-764C-9B4A-29D44581AD2E}" dt="2023-03-30T01:28:55.888" v="997"/>
          <ac:inkMkLst>
            <pc:docMk/>
            <pc:sldMk cId="896836195" sldId="314"/>
            <ac:inkMk id="51" creationId="{B619B2BF-4195-C422-06EF-C961B8828394}"/>
          </ac:inkMkLst>
        </pc:inkChg>
        <pc:inkChg chg="add del">
          <ac:chgData name="شادن القحطاني ID 443200677" userId="2d5f3d4d-8466-4aa1-ac8a-1cb60ed86c20" providerId="ADAL" clId="{B5307379-C689-764C-9B4A-29D44581AD2E}" dt="2023-03-30T01:28:55.888" v="997"/>
          <ac:inkMkLst>
            <pc:docMk/>
            <pc:sldMk cId="896836195" sldId="314"/>
            <ac:inkMk id="52" creationId="{3B053025-677F-D92A-87DE-ADB78021E14F}"/>
          </ac:inkMkLst>
        </pc:inkChg>
        <pc:inkChg chg="add del">
          <ac:chgData name="شادن القحطاني ID 443200677" userId="2d5f3d4d-8466-4aa1-ac8a-1cb60ed86c20" providerId="ADAL" clId="{B5307379-C689-764C-9B4A-29D44581AD2E}" dt="2023-03-30T01:28:55.888" v="997"/>
          <ac:inkMkLst>
            <pc:docMk/>
            <pc:sldMk cId="896836195" sldId="314"/>
            <ac:inkMk id="53" creationId="{D172A180-0FB4-EF84-F938-EF87F7731FA4}"/>
          </ac:inkMkLst>
        </pc:inkChg>
        <pc:inkChg chg="add del">
          <ac:chgData name="شادن القحطاني ID 443200677" userId="2d5f3d4d-8466-4aa1-ac8a-1cb60ed86c20" providerId="ADAL" clId="{B5307379-C689-764C-9B4A-29D44581AD2E}" dt="2023-03-30T01:28:55.888" v="997"/>
          <ac:inkMkLst>
            <pc:docMk/>
            <pc:sldMk cId="896836195" sldId="314"/>
            <ac:inkMk id="54" creationId="{157CAA07-0D21-3A9C-1F7A-5A25750E5CC0}"/>
          </ac:inkMkLst>
        </pc:inkChg>
        <pc:inkChg chg="add del">
          <ac:chgData name="شادن القحطاني ID 443200677" userId="2d5f3d4d-8466-4aa1-ac8a-1cb60ed86c20" providerId="ADAL" clId="{B5307379-C689-764C-9B4A-29D44581AD2E}" dt="2023-03-30T01:28:55.888" v="997"/>
          <ac:inkMkLst>
            <pc:docMk/>
            <pc:sldMk cId="896836195" sldId="314"/>
            <ac:inkMk id="55" creationId="{86DEFDA6-414E-3473-3F3E-4661C0578AEB}"/>
          </ac:inkMkLst>
        </pc:inkChg>
        <pc:inkChg chg="add del">
          <ac:chgData name="شادن القحطاني ID 443200677" userId="2d5f3d4d-8466-4aa1-ac8a-1cb60ed86c20" providerId="ADAL" clId="{B5307379-C689-764C-9B4A-29D44581AD2E}" dt="2023-03-30T01:28:55.888" v="997"/>
          <ac:inkMkLst>
            <pc:docMk/>
            <pc:sldMk cId="896836195" sldId="314"/>
            <ac:inkMk id="56" creationId="{83FC6043-60A2-A18C-DBA2-388D7AA644AE}"/>
          </ac:inkMkLst>
        </pc:inkChg>
        <pc:inkChg chg="add del">
          <ac:chgData name="شادن القحطاني ID 443200677" userId="2d5f3d4d-8466-4aa1-ac8a-1cb60ed86c20" providerId="ADAL" clId="{B5307379-C689-764C-9B4A-29D44581AD2E}" dt="2023-03-30T01:28:55.888" v="997"/>
          <ac:inkMkLst>
            <pc:docMk/>
            <pc:sldMk cId="896836195" sldId="314"/>
            <ac:inkMk id="57" creationId="{477BED69-F507-6440-E157-6F3051C718A7}"/>
          </ac:inkMkLst>
        </pc:inkChg>
        <pc:inkChg chg="add del">
          <ac:chgData name="شادن القحطاني ID 443200677" userId="2d5f3d4d-8466-4aa1-ac8a-1cb60ed86c20" providerId="ADAL" clId="{B5307379-C689-764C-9B4A-29D44581AD2E}" dt="2023-03-30T01:28:55.888" v="997"/>
          <ac:inkMkLst>
            <pc:docMk/>
            <pc:sldMk cId="896836195" sldId="314"/>
            <ac:inkMk id="58" creationId="{9D35638E-3129-E5EB-0399-76B74292C0BD}"/>
          </ac:inkMkLst>
        </pc:inkChg>
        <pc:inkChg chg="add del">
          <ac:chgData name="شادن القحطاني ID 443200677" userId="2d5f3d4d-8466-4aa1-ac8a-1cb60ed86c20" providerId="ADAL" clId="{B5307379-C689-764C-9B4A-29D44581AD2E}" dt="2023-03-30T01:28:55.888" v="997"/>
          <ac:inkMkLst>
            <pc:docMk/>
            <pc:sldMk cId="896836195" sldId="314"/>
            <ac:inkMk id="59" creationId="{45956C0B-D57E-6273-AF85-51D5905720BB}"/>
          </ac:inkMkLst>
        </pc:inkChg>
        <pc:inkChg chg="add del">
          <ac:chgData name="شادن القحطاني ID 443200677" userId="2d5f3d4d-8466-4aa1-ac8a-1cb60ed86c20" providerId="ADAL" clId="{B5307379-C689-764C-9B4A-29D44581AD2E}" dt="2023-03-30T01:28:55.888" v="997"/>
          <ac:inkMkLst>
            <pc:docMk/>
            <pc:sldMk cId="896836195" sldId="314"/>
            <ac:inkMk id="60" creationId="{53C19FFF-2774-8AD1-6F34-74C8D61913DA}"/>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61" creationId="{49B0F118-6002-A8A6-925C-7236B0195B26}"/>
          </ac:inkMkLst>
        </pc:inkChg>
        <pc:inkChg chg="add del">
          <ac:chgData name="شادن القحطاني ID 443200677" userId="2d5f3d4d-8466-4aa1-ac8a-1cb60ed86c20" providerId="ADAL" clId="{B5307379-C689-764C-9B4A-29D44581AD2E}" dt="2023-03-30T01:29:01.539" v="1002"/>
          <ac:inkMkLst>
            <pc:docMk/>
            <pc:sldMk cId="896836195" sldId="314"/>
            <ac:inkMk id="62" creationId="{C75CBC29-97A4-028E-3F92-F70BEF892C23}"/>
          </ac:inkMkLst>
        </pc:inkChg>
        <pc:inkChg chg="add del">
          <ac:chgData name="شادن القحطاني ID 443200677" userId="2d5f3d4d-8466-4aa1-ac8a-1cb60ed86c20" providerId="ADAL" clId="{B5307379-C689-764C-9B4A-29D44581AD2E}" dt="2023-03-30T01:29:01.539" v="1002"/>
          <ac:inkMkLst>
            <pc:docMk/>
            <pc:sldMk cId="896836195" sldId="314"/>
            <ac:inkMk id="63" creationId="{9565445D-6BBE-FB27-561D-7B2B2FCA9645}"/>
          </ac:inkMkLst>
        </pc:inkChg>
        <pc:inkChg chg="add del">
          <ac:chgData name="شادن القحطاني ID 443200677" userId="2d5f3d4d-8466-4aa1-ac8a-1cb60ed86c20" providerId="ADAL" clId="{B5307379-C689-764C-9B4A-29D44581AD2E}" dt="2023-03-30T01:29:01.539" v="1002"/>
          <ac:inkMkLst>
            <pc:docMk/>
            <pc:sldMk cId="896836195" sldId="314"/>
            <ac:inkMk id="64" creationId="{A52EFE55-C7A0-7A21-20CB-4CD1AAD6D5A0}"/>
          </ac:inkMkLst>
        </pc:inkChg>
        <pc:inkChg chg="add del">
          <ac:chgData name="شادن القحطاني ID 443200677" userId="2d5f3d4d-8466-4aa1-ac8a-1cb60ed86c20" providerId="ADAL" clId="{B5307379-C689-764C-9B4A-29D44581AD2E}" dt="2023-03-30T01:29:01.539" v="1002"/>
          <ac:inkMkLst>
            <pc:docMk/>
            <pc:sldMk cId="896836195" sldId="314"/>
            <ac:inkMk id="65" creationId="{3DD199B1-1B0F-4173-D9EB-72893523FEDF}"/>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66" creationId="{AE0B3549-354A-C7A4-A1D1-586888537437}"/>
          </ac:inkMkLst>
        </pc:inkChg>
        <pc:inkChg chg="add del">
          <ac:chgData name="شادن القحطاني ID 443200677" userId="2d5f3d4d-8466-4aa1-ac8a-1cb60ed86c20" providerId="ADAL" clId="{B5307379-C689-764C-9B4A-29D44581AD2E}" dt="2023-03-30T01:29:08.458" v="1018"/>
          <ac:inkMkLst>
            <pc:docMk/>
            <pc:sldMk cId="896836195" sldId="314"/>
            <ac:inkMk id="67" creationId="{D6666992-9D94-744C-87E8-CB3A52532303}"/>
          </ac:inkMkLst>
        </pc:inkChg>
        <pc:inkChg chg="add del">
          <ac:chgData name="شادن القحطاني ID 443200677" userId="2d5f3d4d-8466-4aa1-ac8a-1cb60ed86c20" providerId="ADAL" clId="{B5307379-C689-764C-9B4A-29D44581AD2E}" dt="2023-03-30T01:29:08.458" v="1018"/>
          <ac:inkMkLst>
            <pc:docMk/>
            <pc:sldMk cId="896836195" sldId="314"/>
            <ac:inkMk id="68" creationId="{84F72865-10B4-BCC5-6633-24E5B7E8EA84}"/>
          </ac:inkMkLst>
        </pc:inkChg>
        <pc:inkChg chg="add del">
          <ac:chgData name="شادن القحطاني ID 443200677" userId="2d5f3d4d-8466-4aa1-ac8a-1cb60ed86c20" providerId="ADAL" clId="{B5307379-C689-764C-9B4A-29D44581AD2E}" dt="2023-03-30T01:29:08.458" v="1018"/>
          <ac:inkMkLst>
            <pc:docMk/>
            <pc:sldMk cId="896836195" sldId="314"/>
            <ac:inkMk id="69" creationId="{691B29DF-E8D0-4357-65D3-85A64CC58C1C}"/>
          </ac:inkMkLst>
        </pc:inkChg>
        <pc:inkChg chg="add del">
          <ac:chgData name="شادن القحطاني ID 443200677" userId="2d5f3d4d-8466-4aa1-ac8a-1cb60ed86c20" providerId="ADAL" clId="{B5307379-C689-764C-9B4A-29D44581AD2E}" dt="2023-03-30T01:29:08.458" v="1018"/>
          <ac:inkMkLst>
            <pc:docMk/>
            <pc:sldMk cId="896836195" sldId="314"/>
            <ac:inkMk id="70" creationId="{934C00C8-AE70-60B8-0F38-3F12ADA8D205}"/>
          </ac:inkMkLst>
        </pc:inkChg>
        <pc:inkChg chg="add del">
          <ac:chgData name="شادن القحطاني ID 443200677" userId="2d5f3d4d-8466-4aa1-ac8a-1cb60ed86c20" providerId="ADAL" clId="{B5307379-C689-764C-9B4A-29D44581AD2E}" dt="2023-03-30T01:29:08.458" v="1018"/>
          <ac:inkMkLst>
            <pc:docMk/>
            <pc:sldMk cId="896836195" sldId="314"/>
            <ac:inkMk id="71" creationId="{4F4EB4E4-D192-A112-5191-F14BE056661B}"/>
          </ac:inkMkLst>
        </pc:inkChg>
        <pc:inkChg chg="add del">
          <ac:chgData name="شادن القحطاني ID 443200677" userId="2d5f3d4d-8466-4aa1-ac8a-1cb60ed86c20" providerId="ADAL" clId="{B5307379-C689-764C-9B4A-29D44581AD2E}" dt="2023-03-30T01:29:08.458" v="1018"/>
          <ac:inkMkLst>
            <pc:docMk/>
            <pc:sldMk cId="896836195" sldId="314"/>
            <ac:inkMk id="72" creationId="{45456AF2-A6D6-AACD-B338-528BDF57D0BA}"/>
          </ac:inkMkLst>
        </pc:inkChg>
        <pc:inkChg chg="add del">
          <ac:chgData name="شادن القحطاني ID 443200677" userId="2d5f3d4d-8466-4aa1-ac8a-1cb60ed86c20" providerId="ADAL" clId="{B5307379-C689-764C-9B4A-29D44581AD2E}" dt="2023-03-30T01:29:08.458" v="1018"/>
          <ac:inkMkLst>
            <pc:docMk/>
            <pc:sldMk cId="896836195" sldId="314"/>
            <ac:inkMk id="73" creationId="{A5BC2FFD-1776-BF66-193A-9A56F85E4DB8}"/>
          </ac:inkMkLst>
        </pc:inkChg>
        <pc:inkChg chg="add del">
          <ac:chgData name="شادن القحطاني ID 443200677" userId="2d5f3d4d-8466-4aa1-ac8a-1cb60ed86c20" providerId="ADAL" clId="{B5307379-C689-764C-9B4A-29D44581AD2E}" dt="2023-03-30T01:29:08.458" v="1018"/>
          <ac:inkMkLst>
            <pc:docMk/>
            <pc:sldMk cId="896836195" sldId="314"/>
            <ac:inkMk id="74" creationId="{B7D3B1DD-DC11-E67E-8D3A-37CF1F3CF61B}"/>
          </ac:inkMkLst>
        </pc:inkChg>
        <pc:inkChg chg="add del">
          <ac:chgData name="شادن القحطاني ID 443200677" userId="2d5f3d4d-8466-4aa1-ac8a-1cb60ed86c20" providerId="ADAL" clId="{B5307379-C689-764C-9B4A-29D44581AD2E}" dt="2023-03-30T01:29:08.458" v="1018"/>
          <ac:inkMkLst>
            <pc:docMk/>
            <pc:sldMk cId="896836195" sldId="314"/>
            <ac:inkMk id="75" creationId="{7B811716-52B7-D0D2-B9B6-3054721E506E}"/>
          </ac:inkMkLst>
        </pc:inkChg>
        <pc:inkChg chg="add del">
          <ac:chgData name="شادن القحطاني ID 443200677" userId="2d5f3d4d-8466-4aa1-ac8a-1cb60ed86c20" providerId="ADAL" clId="{B5307379-C689-764C-9B4A-29D44581AD2E}" dt="2023-03-30T01:29:08.458" v="1018"/>
          <ac:inkMkLst>
            <pc:docMk/>
            <pc:sldMk cId="896836195" sldId="314"/>
            <ac:inkMk id="76" creationId="{D07E5FD3-F31C-4C75-1E2A-79F4940A3714}"/>
          </ac:inkMkLst>
        </pc:inkChg>
        <pc:inkChg chg="add del">
          <ac:chgData name="شادن القحطاني ID 443200677" userId="2d5f3d4d-8466-4aa1-ac8a-1cb60ed86c20" providerId="ADAL" clId="{B5307379-C689-764C-9B4A-29D44581AD2E}" dt="2023-03-30T01:29:08.458" v="1018"/>
          <ac:inkMkLst>
            <pc:docMk/>
            <pc:sldMk cId="896836195" sldId="314"/>
            <ac:inkMk id="77" creationId="{E7E1C81B-9C77-6A04-426C-39CBA07106AE}"/>
          </ac:inkMkLst>
        </pc:inkChg>
        <pc:inkChg chg="add del">
          <ac:chgData name="شادن القحطاني ID 443200677" userId="2d5f3d4d-8466-4aa1-ac8a-1cb60ed86c20" providerId="ADAL" clId="{B5307379-C689-764C-9B4A-29D44581AD2E}" dt="2023-03-30T01:29:08.458" v="1018"/>
          <ac:inkMkLst>
            <pc:docMk/>
            <pc:sldMk cId="896836195" sldId="314"/>
            <ac:inkMk id="78" creationId="{884D889D-FD25-C5A8-196B-953BCD9E7DDB}"/>
          </ac:inkMkLst>
        </pc:inkChg>
        <pc:inkChg chg="add del">
          <ac:chgData name="شادن القحطاني ID 443200677" userId="2d5f3d4d-8466-4aa1-ac8a-1cb60ed86c20" providerId="ADAL" clId="{B5307379-C689-764C-9B4A-29D44581AD2E}" dt="2023-03-30T01:29:08.458" v="1018"/>
          <ac:inkMkLst>
            <pc:docMk/>
            <pc:sldMk cId="896836195" sldId="314"/>
            <ac:inkMk id="79" creationId="{3BDDD6EE-4ACC-3DD3-570F-1218A6901D7C}"/>
          </ac:inkMkLst>
        </pc:inkChg>
        <pc:inkChg chg="add del">
          <ac:chgData name="شادن القحطاني ID 443200677" userId="2d5f3d4d-8466-4aa1-ac8a-1cb60ed86c20" providerId="ADAL" clId="{B5307379-C689-764C-9B4A-29D44581AD2E}" dt="2023-03-30T01:29:08.458" v="1018"/>
          <ac:inkMkLst>
            <pc:docMk/>
            <pc:sldMk cId="896836195" sldId="314"/>
            <ac:inkMk id="80" creationId="{765A7904-74FC-BB8F-6C8D-089444C6B802}"/>
          </ac:inkMkLst>
        </pc:inkChg>
        <pc:inkChg chg="add del">
          <ac:chgData name="شادن القحطاني ID 443200677" userId="2d5f3d4d-8466-4aa1-ac8a-1cb60ed86c20" providerId="ADAL" clId="{B5307379-C689-764C-9B4A-29D44581AD2E}" dt="2023-03-30T01:29:08.458" v="1018"/>
          <ac:inkMkLst>
            <pc:docMk/>
            <pc:sldMk cId="896836195" sldId="314"/>
            <ac:inkMk id="81" creationId="{5A279468-C785-AAEA-5ED1-5AC2BE2E19DF}"/>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82" creationId="{16708756-EC5C-A2B8-B5B7-834C70186730}"/>
          </ac:inkMkLst>
        </pc:inkChg>
        <pc:inkChg chg="add mod">
          <ac:chgData name="شادن القحطاني ID 443200677" userId="2d5f3d4d-8466-4aa1-ac8a-1cb60ed86c20" providerId="ADAL" clId="{B5307379-C689-764C-9B4A-29D44581AD2E}" dt="2023-03-30T15:59:49.799" v="1544" actId="26743"/>
          <ac:inkMkLst>
            <pc:docMk/>
            <pc:sldMk cId="896836195" sldId="314"/>
            <ac:inkMk id="83" creationId="{6480CBB2-8159-852D-D3CE-4E0EC7E302E2}"/>
          </ac:inkMkLst>
        </pc:inkChg>
        <pc:inkChg chg="add del">
          <ac:chgData name="شادن القحطاني ID 443200677" userId="2d5f3d4d-8466-4aa1-ac8a-1cb60ed86c20" providerId="ADAL" clId="{B5307379-C689-764C-9B4A-29D44581AD2E}" dt="2023-03-30T01:29:41.655" v="1027"/>
          <ac:inkMkLst>
            <pc:docMk/>
            <pc:sldMk cId="896836195" sldId="314"/>
            <ac:inkMk id="84" creationId="{E5D60321-7758-9169-BA06-3E8EA90F9F06}"/>
          </ac:inkMkLst>
        </pc:inkChg>
        <pc:inkChg chg="add del">
          <ac:chgData name="شادن القحطاني ID 443200677" userId="2d5f3d4d-8466-4aa1-ac8a-1cb60ed86c20" providerId="ADAL" clId="{B5307379-C689-764C-9B4A-29D44581AD2E}" dt="2023-03-30T01:29:41.655" v="1027"/>
          <ac:inkMkLst>
            <pc:docMk/>
            <pc:sldMk cId="896836195" sldId="314"/>
            <ac:inkMk id="85" creationId="{C7D6CC11-A1C3-FA88-BE92-2E45A696B921}"/>
          </ac:inkMkLst>
        </pc:inkChg>
        <pc:inkChg chg="add del">
          <ac:chgData name="شادن القحطاني ID 443200677" userId="2d5f3d4d-8466-4aa1-ac8a-1cb60ed86c20" providerId="ADAL" clId="{B5307379-C689-764C-9B4A-29D44581AD2E}" dt="2023-03-30T01:29:41.655" v="1027"/>
          <ac:inkMkLst>
            <pc:docMk/>
            <pc:sldMk cId="896836195" sldId="314"/>
            <ac:inkMk id="86" creationId="{2EB46B0B-F964-66A5-AE50-EEEED0473D9E}"/>
          </ac:inkMkLst>
        </pc:inkChg>
        <pc:inkChg chg="add del">
          <ac:chgData name="شادن القحطاني ID 443200677" userId="2d5f3d4d-8466-4aa1-ac8a-1cb60ed86c20" providerId="ADAL" clId="{B5307379-C689-764C-9B4A-29D44581AD2E}" dt="2023-03-30T01:29:41.655" v="1027"/>
          <ac:inkMkLst>
            <pc:docMk/>
            <pc:sldMk cId="896836195" sldId="314"/>
            <ac:inkMk id="87" creationId="{BD9EDC66-D02A-001F-1960-633A39602C3E}"/>
          </ac:inkMkLst>
        </pc:inkChg>
        <pc:inkChg chg="add del">
          <ac:chgData name="شادن القحطاني ID 443200677" userId="2d5f3d4d-8466-4aa1-ac8a-1cb60ed86c20" providerId="ADAL" clId="{B5307379-C689-764C-9B4A-29D44581AD2E}" dt="2023-03-30T01:29:41.655" v="1027"/>
          <ac:inkMkLst>
            <pc:docMk/>
            <pc:sldMk cId="896836195" sldId="314"/>
            <ac:inkMk id="88" creationId="{8C62E360-A1ED-C967-0B9E-568141ABC043}"/>
          </ac:inkMkLst>
        </pc:inkChg>
        <pc:inkChg chg="add del">
          <ac:chgData name="شادن القحطاني ID 443200677" userId="2d5f3d4d-8466-4aa1-ac8a-1cb60ed86c20" providerId="ADAL" clId="{B5307379-C689-764C-9B4A-29D44581AD2E}" dt="2023-03-30T01:29:41.655" v="1027"/>
          <ac:inkMkLst>
            <pc:docMk/>
            <pc:sldMk cId="896836195" sldId="314"/>
            <ac:inkMk id="89" creationId="{E46BF1DC-9F0F-5AC5-2429-68AF9CF8EDF6}"/>
          </ac:inkMkLst>
        </pc:inkChg>
        <pc:inkChg chg="add del">
          <ac:chgData name="شادن القحطاني ID 443200677" userId="2d5f3d4d-8466-4aa1-ac8a-1cb60ed86c20" providerId="ADAL" clId="{B5307379-C689-764C-9B4A-29D44581AD2E}" dt="2023-03-30T01:29:41.655" v="1027"/>
          <ac:inkMkLst>
            <pc:docMk/>
            <pc:sldMk cId="896836195" sldId="314"/>
            <ac:inkMk id="90" creationId="{62C4239D-98FA-8052-8167-0C041DD8B5EB}"/>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91" creationId="{F223AA2B-BB50-3E89-AD38-1DDD21A97CC6}"/>
          </ac:inkMkLst>
        </pc:inkChg>
        <pc:inkChg chg="add del">
          <ac:chgData name="شادن القحطاني ID 443200677" userId="2d5f3d4d-8466-4aa1-ac8a-1cb60ed86c20" providerId="ADAL" clId="{B5307379-C689-764C-9B4A-29D44581AD2E}" dt="2023-03-30T01:29:45.119" v="1034"/>
          <ac:inkMkLst>
            <pc:docMk/>
            <pc:sldMk cId="896836195" sldId="314"/>
            <ac:inkMk id="92" creationId="{82E6B674-B346-DCCA-0479-D2AD50CE4D1A}"/>
          </ac:inkMkLst>
        </pc:inkChg>
        <pc:inkChg chg="add del">
          <ac:chgData name="شادن القحطاني ID 443200677" userId="2d5f3d4d-8466-4aa1-ac8a-1cb60ed86c20" providerId="ADAL" clId="{B5307379-C689-764C-9B4A-29D44581AD2E}" dt="2023-03-30T01:29:45.119" v="1034"/>
          <ac:inkMkLst>
            <pc:docMk/>
            <pc:sldMk cId="896836195" sldId="314"/>
            <ac:inkMk id="93" creationId="{A260C0AA-9780-1F9F-9A7F-8CE85751C9EB}"/>
          </ac:inkMkLst>
        </pc:inkChg>
        <pc:inkChg chg="add del">
          <ac:chgData name="شادن القحطاني ID 443200677" userId="2d5f3d4d-8466-4aa1-ac8a-1cb60ed86c20" providerId="ADAL" clId="{B5307379-C689-764C-9B4A-29D44581AD2E}" dt="2023-03-30T01:29:45.119" v="1034"/>
          <ac:inkMkLst>
            <pc:docMk/>
            <pc:sldMk cId="896836195" sldId="314"/>
            <ac:inkMk id="94" creationId="{B655F45B-4041-3975-824C-02F1A1EBD31D}"/>
          </ac:inkMkLst>
        </pc:inkChg>
        <pc:inkChg chg="add del">
          <ac:chgData name="شادن القحطاني ID 443200677" userId="2d5f3d4d-8466-4aa1-ac8a-1cb60ed86c20" providerId="ADAL" clId="{B5307379-C689-764C-9B4A-29D44581AD2E}" dt="2023-03-30T01:29:45.119" v="1034"/>
          <ac:inkMkLst>
            <pc:docMk/>
            <pc:sldMk cId="896836195" sldId="314"/>
            <ac:inkMk id="95" creationId="{6DF93D77-AAB5-EB79-4541-423B58600F6A}"/>
          </ac:inkMkLst>
        </pc:inkChg>
        <pc:inkChg chg="add del">
          <ac:chgData name="شادن القحطاني ID 443200677" userId="2d5f3d4d-8466-4aa1-ac8a-1cb60ed86c20" providerId="ADAL" clId="{B5307379-C689-764C-9B4A-29D44581AD2E}" dt="2023-03-30T01:29:45.119" v="1034"/>
          <ac:inkMkLst>
            <pc:docMk/>
            <pc:sldMk cId="896836195" sldId="314"/>
            <ac:inkMk id="96" creationId="{6C759997-02B8-DB1A-AB42-6553C513252F}"/>
          </ac:inkMkLst>
        </pc:inkChg>
        <pc:inkChg chg="add del">
          <ac:chgData name="شادن القحطاني ID 443200677" userId="2d5f3d4d-8466-4aa1-ac8a-1cb60ed86c20" providerId="ADAL" clId="{B5307379-C689-764C-9B4A-29D44581AD2E}" dt="2023-03-30T01:29:45.119" v="1034"/>
          <ac:inkMkLst>
            <pc:docMk/>
            <pc:sldMk cId="896836195" sldId="314"/>
            <ac:inkMk id="97" creationId="{BA183771-EEBE-4D29-C31C-7EF91DE7C349}"/>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98" creationId="{5096E189-4A65-D51A-3D26-D1FC1EE5D799}"/>
          </ac:inkMkLst>
        </pc:inkChg>
        <pc:inkChg chg="add del">
          <ac:chgData name="شادن القحطاني ID 443200677" userId="2d5f3d4d-8466-4aa1-ac8a-1cb60ed86c20" providerId="ADAL" clId="{B5307379-C689-764C-9B4A-29D44581AD2E}" dt="2023-03-30T01:29:47.331" v="1037"/>
          <ac:inkMkLst>
            <pc:docMk/>
            <pc:sldMk cId="896836195" sldId="314"/>
            <ac:inkMk id="99" creationId="{48463219-7721-3D35-49E8-CE81282A87F2}"/>
          </ac:inkMkLst>
        </pc:inkChg>
        <pc:inkChg chg="add del">
          <ac:chgData name="شادن القحطاني ID 443200677" userId="2d5f3d4d-8466-4aa1-ac8a-1cb60ed86c20" providerId="ADAL" clId="{B5307379-C689-764C-9B4A-29D44581AD2E}" dt="2023-03-30T01:29:47.331" v="1037"/>
          <ac:inkMkLst>
            <pc:docMk/>
            <pc:sldMk cId="896836195" sldId="314"/>
            <ac:inkMk id="100" creationId="{F69DEE9B-4387-7F6B-B5E6-9A37329514F8}"/>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01" creationId="{193F77AB-85D8-8443-980A-C3AA37CB0041}"/>
          </ac:inkMkLst>
        </pc:inkChg>
        <pc:inkChg chg="add del">
          <ac:chgData name="شادن القحطاني ID 443200677" userId="2d5f3d4d-8466-4aa1-ac8a-1cb60ed86c20" providerId="ADAL" clId="{B5307379-C689-764C-9B4A-29D44581AD2E}" dt="2023-03-30T01:29:56.826" v="1056"/>
          <ac:inkMkLst>
            <pc:docMk/>
            <pc:sldMk cId="896836195" sldId="314"/>
            <ac:inkMk id="102" creationId="{C9A19A5C-9F46-D3A3-0394-2B06CC316897}"/>
          </ac:inkMkLst>
        </pc:inkChg>
        <pc:inkChg chg="add del">
          <ac:chgData name="شادن القحطاني ID 443200677" userId="2d5f3d4d-8466-4aa1-ac8a-1cb60ed86c20" providerId="ADAL" clId="{B5307379-C689-764C-9B4A-29D44581AD2E}" dt="2023-03-30T01:29:56.826" v="1056"/>
          <ac:inkMkLst>
            <pc:docMk/>
            <pc:sldMk cId="896836195" sldId="314"/>
            <ac:inkMk id="103" creationId="{DB6DE678-0A00-B9A8-4FAD-9D1B8394E241}"/>
          </ac:inkMkLst>
        </pc:inkChg>
        <pc:inkChg chg="add del">
          <ac:chgData name="شادن القحطاني ID 443200677" userId="2d5f3d4d-8466-4aa1-ac8a-1cb60ed86c20" providerId="ADAL" clId="{B5307379-C689-764C-9B4A-29D44581AD2E}" dt="2023-03-30T01:29:56.826" v="1056"/>
          <ac:inkMkLst>
            <pc:docMk/>
            <pc:sldMk cId="896836195" sldId="314"/>
            <ac:inkMk id="104" creationId="{6CC954CC-A74E-0532-760A-7F67F33E90A0}"/>
          </ac:inkMkLst>
        </pc:inkChg>
        <pc:inkChg chg="add del">
          <ac:chgData name="شادن القحطاني ID 443200677" userId="2d5f3d4d-8466-4aa1-ac8a-1cb60ed86c20" providerId="ADAL" clId="{B5307379-C689-764C-9B4A-29D44581AD2E}" dt="2023-03-30T01:29:56.826" v="1056"/>
          <ac:inkMkLst>
            <pc:docMk/>
            <pc:sldMk cId="896836195" sldId="314"/>
            <ac:inkMk id="105" creationId="{8912643D-6F13-982C-E0C6-C597A2661AD4}"/>
          </ac:inkMkLst>
        </pc:inkChg>
        <pc:inkChg chg="add del">
          <ac:chgData name="شادن القحطاني ID 443200677" userId="2d5f3d4d-8466-4aa1-ac8a-1cb60ed86c20" providerId="ADAL" clId="{B5307379-C689-764C-9B4A-29D44581AD2E}" dt="2023-03-30T01:29:56.826" v="1056"/>
          <ac:inkMkLst>
            <pc:docMk/>
            <pc:sldMk cId="896836195" sldId="314"/>
            <ac:inkMk id="106" creationId="{3AF64F30-093D-E1B0-E2D3-EFC371C10D16}"/>
          </ac:inkMkLst>
        </pc:inkChg>
        <pc:inkChg chg="add del">
          <ac:chgData name="شادن القحطاني ID 443200677" userId="2d5f3d4d-8466-4aa1-ac8a-1cb60ed86c20" providerId="ADAL" clId="{B5307379-C689-764C-9B4A-29D44581AD2E}" dt="2023-03-30T01:29:56.826" v="1056"/>
          <ac:inkMkLst>
            <pc:docMk/>
            <pc:sldMk cId="896836195" sldId="314"/>
            <ac:inkMk id="107" creationId="{0E89CDA8-B1E4-7C41-11BB-1EBD8EE2973E}"/>
          </ac:inkMkLst>
        </pc:inkChg>
        <pc:inkChg chg="add del">
          <ac:chgData name="شادن القحطاني ID 443200677" userId="2d5f3d4d-8466-4aa1-ac8a-1cb60ed86c20" providerId="ADAL" clId="{B5307379-C689-764C-9B4A-29D44581AD2E}" dt="2023-03-30T01:29:56.826" v="1056"/>
          <ac:inkMkLst>
            <pc:docMk/>
            <pc:sldMk cId="896836195" sldId="314"/>
            <ac:inkMk id="108" creationId="{6FD4E90B-6592-6C79-5477-9B61320B4C85}"/>
          </ac:inkMkLst>
        </pc:inkChg>
        <pc:inkChg chg="add del">
          <ac:chgData name="شادن القحطاني ID 443200677" userId="2d5f3d4d-8466-4aa1-ac8a-1cb60ed86c20" providerId="ADAL" clId="{B5307379-C689-764C-9B4A-29D44581AD2E}" dt="2023-03-30T01:29:56.826" v="1056"/>
          <ac:inkMkLst>
            <pc:docMk/>
            <pc:sldMk cId="896836195" sldId="314"/>
            <ac:inkMk id="109" creationId="{B0C318EF-ADED-2748-E64B-E3141FEA9EDD}"/>
          </ac:inkMkLst>
        </pc:inkChg>
        <pc:inkChg chg="add del">
          <ac:chgData name="شادن القحطاني ID 443200677" userId="2d5f3d4d-8466-4aa1-ac8a-1cb60ed86c20" providerId="ADAL" clId="{B5307379-C689-764C-9B4A-29D44581AD2E}" dt="2023-03-30T01:29:56.826" v="1056"/>
          <ac:inkMkLst>
            <pc:docMk/>
            <pc:sldMk cId="896836195" sldId="314"/>
            <ac:inkMk id="110" creationId="{BAFB91AB-1042-3AAC-50A3-C19DE97D7C27}"/>
          </ac:inkMkLst>
        </pc:inkChg>
        <pc:inkChg chg="add del">
          <ac:chgData name="شادن القحطاني ID 443200677" userId="2d5f3d4d-8466-4aa1-ac8a-1cb60ed86c20" providerId="ADAL" clId="{B5307379-C689-764C-9B4A-29D44581AD2E}" dt="2023-03-30T01:29:56.826" v="1056"/>
          <ac:inkMkLst>
            <pc:docMk/>
            <pc:sldMk cId="896836195" sldId="314"/>
            <ac:inkMk id="111" creationId="{7CC96F8F-09B8-AB8E-A0DF-90D130EACA82}"/>
          </ac:inkMkLst>
        </pc:inkChg>
        <pc:inkChg chg="add del">
          <ac:chgData name="شادن القحطاني ID 443200677" userId="2d5f3d4d-8466-4aa1-ac8a-1cb60ed86c20" providerId="ADAL" clId="{B5307379-C689-764C-9B4A-29D44581AD2E}" dt="2023-03-30T01:29:56.826" v="1056"/>
          <ac:inkMkLst>
            <pc:docMk/>
            <pc:sldMk cId="896836195" sldId="314"/>
            <ac:inkMk id="112" creationId="{04238A30-3B82-4BC1-A341-E9C756A16E5E}"/>
          </ac:inkMkLst>
        </pc:inkChg>
        <pc:inkChg chg="add del">
          <ac:chgData name="شادن القحطاني ID 443200677" userId="2d5f3d4d-8466-4aa1-ac8a-1cb60ed86c20" providerId="ADAL" clId="{B5307379-C689-764C-9B4A-29D44581AD2E}" dt="2023-03-30T01:29:56.826" v="1056"/>
          <ac:inkMkLst>
            <pc:docMk/>
            <pc:sldMk cId="896836195" sldId="314"/>
            <ac:inkMk id="113" creationId="{8A0C9F26-5259-0304-A6EF-ADA451FCAD56}"/>
          </ac:inkMkLst>
        </pc:inkChg>
        <pc:inkChg chg="add del">
          <ac:chgData name="شادن القحطاني ID 443200677" userId="2d5f3d4d-8466-4aa1-ac8a-1cb60ed86c20" providerId="ADAL" clId="{B5307379-C689-764C-9B4A-29D44581AD2E}" dt="2023-03-30T01:29:56.826" v="1056"/>
          <ac:inkMkLst>
            <pc:docMk/>
            <pc:sldMk cId="896836195" sldId="314"/>
            <ac:inkMk id="114" creationId="{19BC78AE-93A2-91B0-8498-35D2840E23B1}"/>
          </ac:inkMkLst>
        </pc:inkChg>
        <pc:inkChg chg="add del">
          <ac:chgData name="شادن القحطاني ID 443200677" userId="2d5f3d4d-8466-4aa1-ac8a-1cb60ed86c20" providerId="ADAL" clId="{B5307379-C689-764C-9B4A-29D44581AD2E}" dt="2023-03-30T01:29:56.826" v="1056"/>
          <ac:inkMkLst>
            <pc:docMk/>
            <pc:sldMk cId="896836195" sldId="314"/>
            <ac:inkMk id="115" creationId="{B838E3C2-2748-4B88-5B3B-40455D0BF4D7}"/>
          </ac:inkMkLst>
        </pc:inkChg>
        <pc:inkChg chg="add del">
          <ac:chgData name="شادن القحطاني ID 443200677" userId="2d5f3d4d-8466-4aa1-ac8a-1cb60ed86c20" providerId="ADAL" clId="{B5307379-C689-764C-9B4A-29D44581AD2E}" dt="2023-03-30T01:29:56.826" v="1056"/>
          <ac:inkMkLst>
            <pc:docMk/>
            <pc:sldMk cId="896836195" sldId="314"/>
            <ac:inkMk id="116" creationId="{F2015571-1E2C-0D6F-3421-7CC803172D91}"/>
          </ac:inkMkLst>
        </pc:inkChg>
        <pc:inkChg chg="add del">
          <ac:chgData name="شادن القحطاني ID 443200677" userId="2d5f3d4d-8466-4aa1-ac8a-1cb60ed86c20" providerId="ADAL" clId="{B5307379-C689-764C-9B4A-29D44581AD2E}" dt="2023-03-30T01:29:56.826" v="1056"/>
          <ac:inkMkLst>
            <pc:docMk/>
            <pc:sldMk cId="896836195" sldId="314"/>
            <ac:inkMk id="117" creationId="{9B70F8CD-A5D9-9E68-39EB-2C151A6ADBAB}"/>
          </ac:inkMkLst>
        </pc:inkChg>
        <pc:inkChg chg="add del">
          <ac:chgData name="شادن القحطاني ID 443200677" userId="2d5f3d4d-8466-4aa1-ac8a-1cb60ed86c20" providerId="ADAL" clId="{B5307379-C689-764C-9B4A-29D44581AD2E}" dt="2023-03-30T01:29:56.826" v="1056"/>
          <ac:inkMkLst>
            <pc:docMk/>
            <pc:sldMk cId="896836195" sldId="314"/>
            <ac:inkMk id="118" creationId="{C97A700B-A7D2-F839-1303-6A5C7DD574E1}"/>
          </ac:inkMkLst>
        </pc:inkChg>
        <pc:inkChg chg="add del">
          <ac:chgData name="شادن القحطاني ID 443200677" userId="2d5f3d4d-8466-4aa1-ac8a-1cb60ed86c20" providerId="ADAL" clId="{B5307379-C689-764C-9B4A-29D44581AD2E}" dt="2023-03-30T01:29:56.826" v="1056"/>
          <ac:inkMkLst>
            <pc:docMk/>
            <pc:sldMk cId="896836195" sldId="314"/>
            <ac:inkMk id="119" creationId="{D514DEF6-65D2-C2FA-9874-91EF581AA056}"/>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20" creationId="{289DFF88-4366-5491-4284-F7E6D06FECFD}"/>
          </ac:inkMkLst>
        </pc:inkChg>
        <pc:inkChg chg="add del">
          <ac:chgData name="شادن القحطاني ID 443200677" userId="2d5f3d4d-8466-4aa1-ac8a-1cb60ed86c20" providerId="ADAL" clId="{B5307379-C689-764C-9B4A-29D44581AD2E}" dt="2023-03-30T01:30:05.336" v="1069"/>
          <ac:inkMkLst>
            <pc:docMk/>
            <pc:sldMk cId="896836195" sldId="314"/>
            <ac:inkMk id="121" creationId="{A963767B-30F9-AA58-94DC-683DADC4B75F}"/>
          </ac:inkMkLst>
        </pc:inkChg>
        <pc:inkChg chg="add del">
          <ac:chgData name="شادن القحطاني ID 443200677" userId="2d5f3d4d-8466-4aa1-ac8a-1cb60ed86c20" providerId="ADAL" clId="{B5307379-C689-764C-9B4A-29D44581AD2E}" dt="2023-03-30T01:30:05.336" v="1069"/>
          <ac:inkMkLst>
            <pc:docMk/>
            <pc:sldMk cId="896836195" sldId="314"/>
            <ac:inkMk id="122" creationId="{EE58EE0F-BDC8-40CC-02D1-70D6784CE571}"/>
          </ac:inkMkLst>
        </pc:inkChg>
        <pc:inkChg chg="add del">
          <ac:chgData name="شادن القحطاني ID 443200677" userId="2d5f3d4d-8466-4aa1-ac8a-1cb60ed86c20" providerId="ADAL" clId="{B5307379-C689-764C-9B4A-29D44581AD2E}" dt="2023-03-30T01:30:05.336" v="1069"/>
          <ac:inkMkLst>
            <pc:docMk/>
            <pc:sldMk cId="896836195" sldId="314"/>
            <ac:inkMk id="123" creationId="{C896C893-A9A9-B068-F02E-F12945FBE838}"/>
          </ac:inkMkLst>
        </pc:inkChg>
        <pc:inkChg chg="add del">
          <ac:chgData name="شادن القحطاني ID 443200677" userId="2d5f3d4d-8466-4aa1-ac8a-1cb60ed86c20" providerId="ADAL" clId="{B5307379-C689-764C-9B4A-29D44581AD2E}" dt="2023-03-30T01:30:05.336" v="1069"/>
          <ac:inkMkLst>
            <pc:docMk/>
            <pc:sldMk cId="896836195" sldId="314"/>
            <ac:inkMk id="124" creationId="{FB39D2FA-C20B-77F7-E9A6-A981322308A4}"/>
          </ac:inkMkLst>
        </pc:inkChg>
        <pc:inkChg chg="add del">
          <ac:chgData name="شادن القحطاني ID 443200677" userId="2d5f3d4d-8466-4aa1-ac8a-1cb60ed86c20" providerId="ADAL" clId="{B5307379-C689-764C-9B4A-29D44581AD2E}" dt="2023-03-30T01:30:05.336" v="1069"/>
          <ac:inkMkLst>
            <pc:docMk/>
            <pc:sldMk cId="896836195" sldId="314"/>
            <ac:inkMk id="125" creationId="{EE39ECC4-8287-493A-6DE7-4C95812361BD}"/>
          </ac:inkMkLst>
        </pc:inkChg>
        <pc:inkChg chg="add del">
          <ac:chgData name="شادن القحطاني ID 443200677" userId="2d5f3d4d-8466-4aa1-ac8a-1cb60ed86c20" providerId="ADAL" clId="{B5307379-C689-764C-9B4A-29D44581AD2E}" dt="2023-03-30T01:30:05.336" v="1069"/>
          <ac:inkMkLst>
            <pc:docMk/>
            <pc:sldMk cId="896836195" sldId="314"/>
            <ac:inkMk id="126" creationId="{58C05799-92E2-22FD-0D0A-ABFD10ACE3AC}"/>
          </ac:inkMkLst>
        </pc:inkChg>
        <pc:inkChg chg="add del">
          <ac:chgData name="شادن القحطاني ID 443200677" userId="2d5f3d4d-8466-4aa1-ac8a-1cb60ed86c20" providerId="ADAL" clId="{B5307379-C689-764C-9B4A-29D44581AD2E}" dt="2023-03-30T01:30:05.336" v="1069"/>
          <ac:inkMkLst>
            <pc:docMk/>
            <pc:sldMk cId="896836195" sldId="314"/>
            <ac:inkMk id="127" creationId="{6035909E-FA40-9E01-59F2-1B2DB5ABD0EE}"/>
          </ac:inkMkLst>
        </pc:inkChg>
        <pc:inkChg chg="add del">
          <ac:chgData name="شادن القحطاني ID 443200677" userId="2d5f3d4d-8466-4aa1-ac8a-1cb60ed86c20" providerId="ADAL" clId="{B5307379-C689-764C-9B4A-29D44581AD2E}" dt="2023-03-30T01:30:05.336" v="1069"/>
          <ac:inkMkLst>
            <pc:docMk/>
            <pc:sldMk cId="896836195" sldId="314"/>
            <ac:inkMk id="128" creationId="{A9F7E8CA-D28D-5A38-D637-7A985B81DAF1}"/>
          </ac:inkMkLst>
        </pc:inkChg>
        <pc:inkChg chg="add del">
          <ac:chgData name="شادن القحطاني ID 443200677" userId="2d5f3d4d-8466-4aa1-ac8a-1cb60ed86c20" providerId="ADAL" clId="{B5307379-C689-764C-9B4A-29D44581AD2E}" dt="2023-03-30T01:30:05.336" v="1069"/>
          <ac:inkMkLst>
            <pc:docMk/>
            <pc:sldMk cId="896836195" sldId="314"/>
            <ac:inkMk id="129" creationId="{A193D0C9-2A3B-3292-41DB-B65FF694A04D}"/>
          </ac:inkMkLst>
        </pc:inkChg>
        <pc:inkChg chg="add del">
          <ac:chgData name="شادن القحطاني ID 443200677" userId="2d5f3d4d-8466-4aa1-ac8a-1cb60ed86c20" providerId="ADAL" clId="{B5307379-C689-764C-9B4A-29D44581AD2E}" dt="2023-03-30T01:30:05.336" v="1069"/>
          <ac:inkMkLst>
            <pc:docMk/>
            <pc:sldMk cId="896836195" sldId="314"/>
            <ac:inkMk id="130" creationId="{A7EEE675-DC30-366A-752E-BE737CAA9922}"/>
          </ac:inkMkLst>
        </pc:inkChg>
        <pc:inkChg chg="add del">
          <ac:chgData name="شادن القحطاني ID 443200677" userId="2d5f3d4d-8466-4aa1-ac8a-1cb60ed86c20" providerId="ADAL" clId="{B5307379-C689-764C-9B4A-29D44581AD2E}" dt="2023-03-30T01:30:05.336" v="1069"/>
          <ac:inkMkLst>
            <pc:docMk/>
            <pc:sldMk cId="896836195" sldId="314"/>
            <ac:inkMk id="131" creationId="{965E0206-25C0-ED3A-DE18-17473C2555B2}"/>
          </ac:inkMkLst>
        </pc:inkChg>
        <pc:inkChg chg="add del">
          <ac:chgData name="شادن القحطاني ID 443200677" userId="2d5f3d4d-8466-4aa1-ac8a-1cb60ed86c20" providerId="ADAL" clId="{B5307379-C689-764C-9B4A-29D44581AD2E}" dt="2023-03-30T01:30:05.336" v="1069"/>
          <ac:inkMkLst>
            <pc:docMk/>
            <pc:sldMk cId="896836195" sldId="314"/>
            <ac:inkMk id="132" creationId="{179B22F2-6001-0AEF-CB45-D54325348A1A}"/>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33" creationId="{4F54A48C-BE95-9285-00A2-9DA77BCF7E49}"/>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34" creationId="{5E22BAA7-D5E1-A8CC-13F2-9766D098584A}"/>
          </ac:inkMkLst>
        </pc:inkChg>
        <pc:inkChg chg="add del">
          <ac:chgData name="شادن القحطاني ID 443200677" userId="2d5f3d4d-8466-4aa1-ac8a-1cb60ed86c20" providerId="ADAL" clId="{B5307379-C689-764C-9B4A-29D44581AD2E}" dt="2023-03-30T01:32:37.262" v="1071"/>
          <ac:inkMkLst>
            <pc:docMk/>
            <pc:sldMk cId="896836195" sldId="314"/>
            <ac:inkMk id="135" creationId="{BE336DA7-EA64-72D3-E2D8-296251B1C8A7}"/>
          </ac:inkMkLst>
        </pc:inkChg>
        <pc:inkChg chg="add del">
          <ac:chgData name="شادن القحطاني ID 443200677" userId="2d5f3d4d-8466-4aa1-ac8a-1cb60ed86c20" providerId="ADAL" clId="{B5307379-C689-764C-9B4A-29D44581AD2E}" dt="2023-03-30T01:32:45.668" v="1073"/>
          <ac:inkMkLst>
            <pc:docMk/>
            <pc:sldMk cId="896836195" sldId="314"/>
            <ac:inkMk id="136" creationId="{7A3EE3FE-AD3D-F119-2058-0EFD41BAD4FF}"/>
          </ac:inkMkLst>
        </pc:inkChg>
        <pc:inkChg chg="add del">
          <ac:chgData name="شادن القحطاني ID 443200677" userId="2d5f3d4d-8466-4aa1-ac8a-1cb60ed86c20" providerId="ADAL" clId="{B5307379-C689-764C-9B4A-29D44581AD2E}" dt="2023-03-30T01:32:47.618" v="1075"/>
          <ac:inkMkLst>
            <pc:docMk/>
            <pc:sldMk cId="896836195" sldId="314"/>
            <ac:inkMk id="137" creationId="{E2DB72D7-6B12-EDB0-7625-3B87EBDC0155}"/>
          </ac:inkMkLst>
        </pc:inkChg>
        <pc:inkChg chg="add del">
          <ac:chgData name="شادن القحطاني ID 443200677" userId="2d5f3d4d-8466-4aa1-ac8a-1cb60ed86c20" providerId="ADAL" clId="{B5307379-C689-764C-9B4A-29D44581AD2E}" dt="2023-03-30T01:32:58.966" v="1086"/>
          <ac:inkMkLst>
            <pc:docMk/>
            <pc:sldMk cId="896836195" sldId="314"/>
            <ac:inkMk id="138" creationId="{05509A82-FC02-A944-CDAF-F3FE32A454A5}"/>
          </ac:inkMkLst>
        </pc:inkChg>
        <pc:inkChg chg="add del">
          <ac:chgData name="شادن القحطاني ID 443200677" userId="2d5f3d4d-8466-4aa1-ac8a-1cb60ed86c20" providerId="ADAL" clId="{B5307379-C689-764C-9B4A-29D44581AD2E}" dt="2023-03-30T01:32:58.966" v="1086"/>
          <ac:inkMkLst>
            <pc:docMk/>
            <pc:sldMk cId="896836195" sldId="314"/>
            <ac:inkMk id="139" creationId="{11B2F4D7-E684-7E25-C2EC-404ADA4B4380}"/>
          </ac:inkMkLst>
        </pc:inkChg>
        <pc:inkChg chg="add del">
          <ac:chgData name="شادن القحطاني ID 443200677" userId="2d5f3d4d-8466-4aa1-ac8a-1cb60ed86c20" providerId="ADAL" clId="{B5307379-C689-764C-9B4A-29D44581AD2E}" dt="2023-03-30T01:32:58.966" v="1086"/>
          <ac:inkMkLst>
            <pc:docMk/>
            <pc:sldMk cId="896836195" sldId="314"/>
            <ac:inkMk id="140" creationId="{6709B75F-2099-C59F-8054-D86BF6F5A208}"/>
          </ac:inkMkLst>
        </pc:inkChg>
        <pc:inkChg chg="add del">
          <ac:chgData name="شادن القحطاني ID 443200677" userId="2d5f3d4d-8466-4aa1-ac8a-1cb60ed86c20" providerId="ADAL" clId="{B5307379-C689-764C-9B4A-29D44581AD2E}" dt="2023-03-30T01:32:58.966" v="1086"/>
          <ac:inkMkLst>
            <pc:docMk/>
            <pc:sldMk cId="896836195" sldId="314"/>
            <ac:inkMk id="141" creationId="{9BE99823-E253-4B12-F6B2-26BF05ED1DF3}"/>
          </ac:inkMkLst>
        </pc:inkChg>
        <pc:inkChg chg="add del">
          <ac:chgData name="شادن القحطاني ID 443200677" userId="2d5f3d4d-8466-4aa1-ac8a-1cb60ed86c20" providerId="ADAL" clId="{B5307379-C689-764C-9B4A-29D44581AD2E}" dt="2023-03-30T01:32:58.966" v="1086"/>
          <ac:inkMkLst>
            <pc:docMk/>
            <pc:sldMk cId="896836195" sldId="314"/>
            <ac:inkMk id="142" creationId="{924C07A5-54E6-5A5E-E46A-8E9F5D299F26}"/>
          </ac:inkMkLst>
        </pc:inkChg>
        <pc:inkChg chg="add del">
          <ac:chgData name="شادن القحطاني ID 443200677" userId="2d5f3d4d-8466-4aa1-ac8a-1cb60ed86c20" providerId="ADAL" clId="{B5307379-C689-764C-9B4A-29D44581AD2E}" dt="2023-03-30T01:32:58.966" v="1086"/>
          <ac:inkMkLst>
            <pc:docMk/>
            <pc:sldMk cId="896836195" sldId="314"/>
            <ac:inkMk id="143" creationId="{A0B1E7D6-25AF-F196-1503-9C634BF237F9}"/>
          </ac:inkMkLst>
        </pc:inkChg>
        <pc:inkChg chg="add del">
          <ac:chgData name="شادن القحطاني ID 443200677" userId="2d5f3d4d-8466-4aa1-ac8a-1cb60ed86c20" providerId="ADAL" clId="{B5307379-C689-764C-9B4A-29D44581AD2E}" dt="2023-03-30T01:32:58.966" v="1086"/>
          <ac:inkMkLst>
            <pc:docMk/>
            <pc:sldMk cId="896836195" sldId="314"/>
            <ac:inkMk id="144" creationId="{BD41CD61-53BB-375C-FEEE-29565C1F74E4}"/>
          </ac:inkMkLst>
        </pc:inkChg>
        <pc:inkChg chg="add del">
          <ac:chgData name="شادن القحطاني ID 443200677" userId="2d5f3d4d-8466-4aa1-ac8a-1cb60ed86c20" providerId="ADAL" clId="{B5307379-C689-764C-9B4A-29D44581AD2E}" dt="2023-03-30T01:32:58.966" v="1086"/>
          <ac:inkMkLst>
            <pc:docMk/>
            <pc:sldMk cId="896836195" sldId="314"/>
            <ac:inkMk id="145" creationId="{B4F209FF-B5B9-6E3A-942A-1E76634987AE}"/>
          </ac:inkMkLst>
        </pc:inkChg>
        <pc:inkChg chg="add del">
          <ac:chgData name="شادن القحطاني ID 443200677" userId="2d5f3d4d-8466-4aa1-ac8a-1cb60ed86c20" providerId="ADAL" clId="{B5307379-C689-764C-9B4A-29D44581AD2E}" dt="2023-03-30T01:32:58.966" v="1086"/>
          <ac:inkMkLst>
            <pc:docMk/>
            <pc:sldMk cId="896836195" sldId="314"/>
            <ac:inkMk id="146" creationId="{D5BD2860-97B7-CE7D-9098-10C0B446295B}"/>
          </ac:inkMkLst>
        </pc:inkChg>
        <pc:inkChg chg="add del">
          <ac:chgData name="شادن القحطاني ID 443200677" userId="2d5f3d4d-8466-4aa1-ac8a-1cb60ed86c20" providerId="ADAL" clId="{B5307379-C689-764C-9B4A-29D44581AD2E}" dt="2023-03-30T01:32:58.966" v="1086"/>
          <ac:inkMkLst>
            <pc:docMk/>
            <pc:sldMk cId="896836195" sldId="314"/>
            <ac:inkMk id="147" creationId="{924602FA-A195-9A94-C472-D41B38D438C1}"/>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48" creationId="{F2B82158-5ECC-2B31-C28B-AFF825E4FA54}"/>
          </ac:inkMkLst>
        </pc:inkChg>
        <pc:inkChg chg="add del">
          <ac:chgData name="شادن القحطاني ID 443200677" userId="2d5f3d4d-8466-4aa1-ac8a-1cb60ed86c20" providerId="ADAL" clId="{B5307379-C689-764C-9B4A-29D44581AD2E}" dt="2023-03-30T01:33:00.207" v="1090"/>
          <ac:inkMkLst>
            <pc:docMk/>
            <pc:sldMk cId="896836195" sldId="314"/>
            <ac:inkMk id="149" creationId="{09F657AB-8800-6D50-FEBA-7D8DA6015200}"/>
          </ac:inkMkLst>
        </pc:inkChg>
        <pc:inkChg chg="add del">
          <ac:chgData name="شادن القحطاني ID 443200677" userId="2d5f3d4d-8466-4aa1-ac8a-1cb60ed86c20" providerId="ADAL" clId="{B5307379-C689-764C-9B4A-29D44581AD2E}" dt="2023-03-30T01:33:00.207" v="1090"/>
          <ac:inkMkLst>
            <pc:docMk/>
            <pc:sldMk cId="896836195" sldId="314"/>
            <ac:inkMk id="150" creationId="{B9083BC8-EA01-9AD3-170F-E26A6382119C}"/>
          </ac:inkMkLst>
        </pc:inkChg>
        <pc:inkChg chg="add del">
          <ac:chgData name="شادن القحطاني ID 443200677" userId="2d5f3d4d-8466-4aa1-ac8a-1cb60ed86c20" providerId="ADAL" clId="{B5307379-C689-764C-9B4A-29D44581AD2E}" dt="2023-03-30T01:33:00.207" v="1090"/>
          <ac:inkMkLst>
            <pc:docMk/>
            <pc:sldMk cId="896836195" sldId="314"/>
            <ac:inkMk id="151" creationId="{4992B230-2826-8845-6B9D-BEDCA8D256ED}"/>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52" creationId="{A6CAC2E5-D50D-45F7-0DB7-49BF0966E1A6}"/>
          </ac:inkMkLst>
        </pc:inkChg>
        <pc:inkChg chg="add del">
          <ac:chgData name="شادن القحطاني ID 443200677" userId="2d5f3d4d-8466-4aa1-ac8a-1cb60ed86c20" providerId="ADAL" clId="{B5307379-C689-764C-9B4A-29D44581AD2E}" dt="2023-03-30T01:33:06.957" v="1101"/>
          <ac:inkMkLst>
            <pc:docMk/>
            <pc:sldMk cId="896836195" sldId="314"/>
            <ac:inkMk id="153" creationId="{6F33E616-4412-882F-4F84-F255692CB06C}"/>
          </ac:inkMkLst>
        </pc:inkChg>
        <pc:inkChg chg="add del">
          <ac:chgData name="شادن القحطاني ID 443200677" userId="2d5f3d4d-8466-4aa1-ac8a-1cb60ed86c20" providerId="ADAL" clId="{B5307379-C689-764C-9B4A-29D44581AD2E}" dt="2023-03-30T01:33:06.957" v="1101"/>
          <ac:inkMkLst>
            <pc:docMk/>
            <pc:sldMk cId="896836195" sldId="314"/>
            <ac:inkMk id="154" creationId="{79F8519C-7A01-76D3-B053-ADD8DAA00B27}"/>
          </ac:inkMkLst>
        </pc:inkChg>
        <pc:inkChg chg="add del">
          <ac:chgData name="شادن القحطاني ID 443200677" userId="2d5f3d4d-8466-4aa1-ac8a-1cb60ed86c20" providerId="ADAL" clId="{B5307379-C689-764C-9B4A-29D44581AD2E}" dt="2023-03-30T01:33:06.957" v="1101"/>
          <ac:inkMkLst>
            <pc:docMk/>
            <pc:sldMk cId="896836195" sldId="314"/>
            <ac:inkMk id="155" creationId="{A7CCA004-99A2-3854-76BC-29C2F352EAA9}"/>
          </ac:inkMkLst>
        </pc:inkChg>
        <pc:inkChg chg="add del">
          <ac:chgData name="شادن القحطاني ID 443200677" userId="2d5f3d4d-8466-4aa1-ac8a-1cb60ed86c20" providerId="ADAL" clId="{B5307379-C689-764C-9B4A-29D44581AD2E}" dt="2023-03-30T01:33:06.957" v="1101"/>
          <ac:inkMkLst>
            <pc:docMk/>
            <pc:sldMk cId="896836195" sldId="314"/>
            <ac:inkMk id="156" creationId="{02218A11-BBCA-6D30-8D23-CAFE41F7D728}"/>
          </ac:inkMkLst>
        </pc:inkChg>
        <pc:inkChg chg="add del">
          <ac:chgData name="شادن القحطاني ID 443200677" userId="2d5f3d4d-8466-4aa1-ac8a-1cb60ed86c20" providerId="ADAL" clId="{B5307379-C689-764C-9B4A-29D44581AD2E}" dt="2023-03-30T01:33:06.957" v="1101"/>
          <ac:inkMkLst>
            <pc:docMk/>
            <pc:sldMk cId="896836195" sldId="314"/>
            <ac:inkMk id="157" creationId="{93FE18FF-DF5E-D899-5ACD-8FBB56238203}"/>
          </ac:inkMkLst>
        </pc:inkChg>
        <pc:inkChg chg="add del">
          <ac:chgData name="شادن القحطاني ID 443200677" userId="2d5f3d4d-8466-4aa1-ac8a-1cb60ed86c20" providerId="ADAL" clId="{B5307379-C689-764C-9B4A-29D44581AD2E}" dt="2023-03-30T01:33:06.957" v="1101"/>
          <ac:inkMkLst>
            <pc:docMk/>
            <pc:sldMk cId="896836195" sldId="314"/>
            <ac:inkMk id="158" creationId="{E178A2C4-EDCB-396E-C860-1530151EFA2B}"/>
          </ac:inkMkLst>
        </pc:inkChg>
        <pc:inkChg chg="add del">
          <ac:chgData name="شادن القحطاني ID 443200677" userId="2d5f3d4d-8466-4aa1-ac8a-1cb60ed86c20" providerId="ADAL" clId="{B5307379-C689-764C-9B4A-29D44581AD2E}" dt="2023-03-30T01:33:06.957" v="1101"/>
          <ac:inkMkLst>
            <pc:docMk/>
            <pc:sldMk cId="896836195" sldId="314"/>
            <ac:inkMk id="159" creationId="{2D67E3F8-F9EF-1E01-678F-3DF3197F020A}"/>
          </ac:inkMkLst>
        </pc:inkChg>
        <pc:inkChg chg="add del">
          <ac:chgData name="شادن القحطاني ID 443200677" userId="2d5f3d4d-8466-4aa1-ac8a-1cb60ed86c20" providerId="ADAL" clId="{B5307379-C689-764C-9B4A-29D44581AD2E}" dt="2023-03-30T01:33:06.957" v="1101"/>
          <ac:inkMkLst>
            <pc:docMk/>
            <pc:sldMk cId="896836195" sldId="314"/>
            <ac:inkMk id="160" creationId="{AA2BED3F-39F9-50E0-7FE7-B8D9CA1F0604}"/>
          </ac:inkMkLst>
        </pc:inkChg>
        <pc:inkChg chg="add del">
          <ac:chgData name="شادن القحطاني ID 443200677" userId="2d5f3d4d-8466-4aa1-ac8a-1cb60ed86c20" providerId="ADAL" clId="{B5307379-C689-764C-9B4A-29D44581AD2E}" dt="2023-03-30T01:33:06.957" v="1101"/>
          <ac:inkMkLst>
            <pc:docMk/>
            <pc:sldMk cId="896836195" sldId="314"/>
            <ac:inkMk id="161" creationId="{3D3F2376-D36E-2C5B-8973-CFBC898E2EBD}"/>
          </ac:inkMkLst>
        </pc:inkChg>
        <pc:inkChg chg="add del">
          <ac:chgData name="شادن القحطاني ID 443200677" userId="2d5f3d4d-8466-4aa1-ac8a-1cb60ed86c20" providerId="ADAL" clId="{B5307379-C689-764C-9B4A-29D44581AD2E}" dt="2023-03-30T01:33:06.957" v="1101"/>
          <ac:inkMkLst>
            <pc:docMk/>
            <pc:sldMk cId="896836195" sldId="314"/>
            <ac:inkMk id="162" creationId="{55C21724-D371-00AE-462F-DFCCB7E84C38}"/>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63" creationId="{E53CA846-28E3-70F7-FBD7-7B98C4F647D1}"/>
          </ac:inkMkLst>
        </pc:inkChg>
        <pc:inkChg chg="add del">
          <ac:chgData name="شادن القحطاني ID 443200677" userId="2d5f3d4d-8466-4aa1-ac8a-1cb60ed86c20" providerId="ADAL" clId="{B5307379-C689-764C-9B4A-29D44581AD2E}" dt="2023-03-30T01:33:13.689" v="1108"/>
          <ac:inkMkLst>
            <pc:docMk/>
            <pc:sldMk cId="896836195" sldId="314"/>
            <ac:inkMk id="164" creationId="{BC6A6CDE-1F59-37B8-C829-3674284445AC}"/>
          </ac:inkMkLst>
        </pc:inkChg>
        <pc:inkChg chg="add del">
          <ac:chgData name="شادن القحطاني ID 443200677" userId="2d5f3d4d-8466-4aa1-ac8a-1cb60ed86c20" providerId="ADAL" clId="{B5307379-C689-764C-9B4A-29D44581AD2E}" dt="2023-03-30T01:33:13.096" v="1107"/>
          <ac:inkMkLst>
            <pc:docMk/>
            <pc:sldMk cId="896836195" sldId="314"/>
            <ac:inkMk id="165" creationId="{713E80DB-478F-01DA-9BD8-2687EA36631D}"/>
          </ac:inkMkLst>
        </pc:inkChg>
        <pc:inkChg chg="add del">
          <ac:chgData name="شادن القحطاني ID 443200677" userId="2d5f3d4d-8466-4aa1-ac8a-1cb60ed86c20" providerId="ADAL" clId="{B5307379-C689-764C-9B4A-29D44581AD2E}" dt="2023-03-30T01:33:12.918" v="1106"/>
          <ac:inkMkLst>
            <pc:docMk/>
            <pc:sldMk cId="896836195" sldId="314"/>
            <ac:inkMk id="166" creationId="{CC811F14-6B66-39A9-EECE-C7B6195144B5}"/>
          </ac:inkMkLst>
        </pc:inkChg>
        <pc:inkChg chg="add del reco">
          <ac:chgData name="شادن القحطاني ID 443200677" userId="2d5f3d4d-8466-4aa1-ac8a-1cb60ed86c20" providerId="ADAL" clId="{B5307379-C689-764C-9B4A-29D44581AD2E}" dt="2023-03-30T01:33:12.918" v="1106"/>
          <ac:inkMkLst>
            <pc:docMk/>
            <pc:sldMk cId="896836195" sldId="314"/>
            <ac:inkMk id="167" creationId="{A27DC773-623A-4CB2-2464-36E564771794}"/>
          </ac:inkMkLst>
        </pc:inkChg>
        <pc:inkChg chg="add del">
          <ac:chgData name="شادن القحطاني ID 443200677" userId="2d5f3d4d-8466-4aa1-ac8a-1cb60ed86c20" providerId="ADAL" clId="{B5307379-C689-764C-9B4A-29D44581AD2E}" dt="2023-03-30T01:33:25.135" v="1126"/>
          <ac:inkMkLst>
            <pc:docMk/>
            <pc:sldMk cId="896836195" sldId="314"/>
            <ac:inkMk id="168" creationId="{98F56A4E-50C3-59AA-3762-5C9D7D90D649}"/>
          </ac:inkMkLst>
        </pc:inkChg>
        <pc:inkChg chg="add del">
          <ac:chgData name="شادن القحطاني ID 443200677" userId="2d5f3d4d-8466-4aa1-ac8a-1cb60ed86c20" providerId="ADAL" clId="{B5307379-C689-764C-9B4A-29D44581AD2E}" dt="2023-03-30T01:33:25.135" v="1126"/>
          <ac:inkMkLst>
            <pc:docMk/>
            <pc:sldMk cId="896836195" sldId="314"/>
            <ac:inkMk id="169" creationId="{6E02DAD1-3698-D99B-A046-3E9724F4C497}"/>
          </ac:inkMkLst>
        </pc:inkChg>
        <pc:inkChg chg="add del">
          <ac:chgData name="شادن القحطاني ID 443200677" userId="2d5f3d4d-8466-4aa1-ac8a-1cb60ed86c20" providerId="ADAL" clId="{B5307379-C689-764C-9B4A-29D44581AD2E}" dt="2023-03-30T01:33:25.135" v="1126"/>
          <ac:inkMkLst>
            <pc:docMk/>
            <pc:sldMk cId="896836195" sldId="314"/>
            <ac:inkMk id="170" creationId="{6F276610-1B44-8C0E-A29B-E5CE2CADD344}"/>
          </ac:inkMkLst>
        </pc:inkChg>
        <pc:inkChg chg="add del">
          <ac:chgData name="شادن القحطاني ID 443200677" userId="2d5f3d4d-8466-4aa1-ac8a-1cb60ed86c20" providerId="ADAL" clId="{B5307379-C689-764C-9B4A-29D44581AD2E}" dt="2023-03-30T01:33:25.135" v="1126"/>
          <ac:inkMkLst>
            <pc:docMk/>
            <pc:sldMk cId="896836195" sldId="314"/>
            <ac:inkMk id="171" creationId="{0AA992F5-30A3-9A8A-BB61-DBAE389E2265}"/>
          </ac:inkMkLst>
        </pc:inkChg>
        <pc:inkChg chg="add del">
          <ac:chgData name="شادن القحطاني ID 443200677" userId="2d5f3d4d-8466-4aa1-ac8a-1cb60ed86c20" providerId="ADAL" clId="{B5307379-C689-764C-9B4A-29D44581AD2E}" dt="2023-03-30T01:33:25.135" v="1126"/>
          <ac:inkMkLst>
            <pc:docMk/>
            <pc:sldMk cId="896836195" sldId="314"/>
            <ac:inkMk id="172" creationId="{192EA876-6FE6-77B5-7CD6-AFE2FD403E41}"/>
          </ac:inkMkLst>
        </pc:inkChg>
        <pc:inkChg chg="add del">
          <ac:chgData name="شادن القحطاني ID 443200677" userId="2d5f3d4d-8466-4aa1-ac8a-1cb60ed86c20" providerId="ADAL" clId="{B5307379-C689-764C-9B4A-29D44581AD2E}" dt="2023-03-30T01:33:25.135" v="1126"/>
          <ac:inkMkLst>
            <pc:docMk/>
            <pc:sldMk cId="896836195" sldId="314"/>
            <ac:inkMk id="173" creationId="{4CAFECEE-828B-E344-B9CF-EC9DB4BC9A80}"/>
          </ac:inkMkLst>
        </pc:inkChg>
        <pc:inkChg chg="add del">
          <ac:chgData name="شادن القحطاني ID 443200677" userId="2d5f3d4d-8466-4aa1-ac8a-1cb60ed86c20" providerId="ADAL" clId="{B5307379-C689-764C-9B4A-29D44581AD2E}" dt="2023-03-30T01:33:25.135" v="1126"/>
          <ac:inkMkLst>
            <pc:docMk/>
            <pc:sldMk cId="896836195" sldId="314"/>
            <ac:inkMk id="174" creationId="{DB14F2EC-C019-2A0B-53C9-37FE67F6A825}"/>
          </ac:inkMkLst>
        </pc:inkChg>
        <pc:inkChg chg="add del">
          <ac:chgData name="شادن القحطاني ID 443200677" userId="2d5f3d4d-8466-4aa1-ac8a-1cb60ed86c20" providerId="ADAL" clId="{B5307379-C689-764C-9B4A-29D44581AD2E}" dt="2023-03-30T01:33:25.135" v="1126"/>
          <ac:inkMkLst>
            <pc:docMk/>
            <pc:sldMk cId="896836195" sldId="314"/>
            <ac:inkMk id="175" creationId="{C4D39A5B-9937-5F60-2C4F-747D246B2C44}"/>
          </ac:inkMkLst>
        </pc:inkChg>
        <pc:inkChg chg="add del">
          <ac:chgData name="شادن القحطاني ID 443200677" userId="2d5f3d4d-8466-4aa1-ac8a-1cb60ed86c20" providerId="ADAL" clId="{B5307379-C689-764C-9B4A-29D44581AD2E}" dt="2023-03-30T01:33:25.135" v="1126"/>
          <ac:inkMkLst>
            <pc:docMk/>
            <pc:sldMk cId="896836195" sldId="314"/>
            <ac:inkMk id="176" creationId="{44EAF70D-E98E-ED1D-D269-80F24F5DE461}"/>
          </ac:inkMkLst>
        </pc:inkChg>
        <pc:inkChg chg="add del">
          <ac:chgData name="شادن القحطاني ID 443200677" userId="2d5f3d4d-8466-4aa1-ac8a-1cb60ed86c20" providerId="ADAL" clId="{B5307379-C689-764C-9B4A-29D44581AD2E}" dt="2023-03-30T01:33:25.135" v="1126"/>
          <ac:inkMkLst>
            <pc:docMk/>
            <pc:sldMk cId="896836195" sldId="314"/>
            <ac:inkMk id="177" creationId="{186C7EA5-EEB4-097C-9B2E-2A6594A96297}"/>
          </ac:inkMkLst>
        </pc:inkChg>
        <pc:inkChg chg="add del">
          <ac:chgData name="شادن القحطاني ID 443200677" userId="2d5f3d4d-8466-4aa1-ac8a-1cb60ed86c20" providerId="ADAL" clId="{B5307379-C689-764C-9B4A-29D44581AD2E}" dt="2023-03-30T01:33:25.135" v="1126"/>
          <ac:inkMkLst>
            <pc:docMk/>
            <pc:sldMk cId="896836195" sldId="314"/>
            <ac:inkMk id="178" creationId="{CEADB646-A3DC-FE7D-4293-8E28BF88CC42}"/>
          </ac:inkMkLst>
        </pc:inkChg>
        <pc:inkChg chg="add del">
          <ac:chgData name="شادن القحطاني ID 443200677" userId="2d5f3d4d-8466-4aa1-ac8a-1cb60ed86c20" providerId="ADAL" clId="{B5307379-C689-764C-9B4A-29D44581AD2E}" dt="2023-03-30T01:33:25.135" v="1126"/>
          <ac:inkMkLst>
            <pc:docMk/>
            <pc:sldMk cId="896836195" sldId="314"/>
            <ac:inkMk id="179" creationId="{75A55890-07C9-ABBA-A0DA-3B163BA28546}"/>
          </ac:inkMkLst>
        </pc:inkChg>
        <pc:inkChg chg="add del">
          <ac:chgData name="شادن القحطاني ID 443200677" userId="2d5f3d4d-8466-4aa1-ac8a-1cb60ed86c20" providerId="ADAL" clId="{B5307379-C689-764C-9B4A-29D44581AD2E}" dt="2023-03-30T01:33:25.135" v="1126"/>
          <ac:inkMkLst>
            <pc:docMk/>
            <pc:sldMk cId="896836195" sldId="314"/>
            <ac:inkMk id="180" creationId="{EC4B1067-710B-2A1F-E84B-8A2CE0FF926B}"/>
          </ac:inkMkLst>
        </pc:inkChg>
        <pc:inkChg chg="add del">
          <ac:chgData name="شادن القحطاني ID 443200677" userId="2d5f3d4d-8466-4aa1-ac8a-1cb60ed86c20" providerId="ADAL" clId="{B5307379-C689-764C-9B4A-29D44581AD2E}" dt="2023-03-30T01:33:25.135" v="1126"/>
          <ac:inkMkLst>
            <pc:docMk/>
            <pc:sldMk cId="896836195" sldId="314"/>
            <ac:inkMk id="181" creationId="{913EBAF4-3222-16D8-3D0A-052A30E5EF68}"/>
          </ac:inkMkLst>
        </pc:inkChg>
        <pc:inkChg chg="add del">
          <ac:chgData name="شادن القحطاني ID 443200677" userId="2d5f3d4d-8466-4aa1-ac8a-1cb60ed86c20" providerId="ADAL" clId="{B5307379-C689-764C-9B4A-29D44581AD2E}" dt="2023-03-30T01:33:25.135" v="1126"/>
          <ac:inkMkLst>
            <pc:docMk/>
            <pc:sldMk cId="896836195" sldId="314"/>
            <ac:inkMk id="182" creationId="{31BA23E9-E104-431B-8C46-04A36721A4FA}"/>
          </ac:inkMkLst>
        </pc:inkChg>
        <pc:inkChg chg="add del">
          <ac:chgData name="شادن القحطاني ID 443200677" userId="2d5f3d4d-8466-4aa1-ac8a-1cb60ed86c20" providerId="ADAL" clId="{B5307379-C689-764C-9B4A-29D44581AD2E}" dt="2023-03-30T01:33:25.135" v="1126"/>
          <ac:inkMkLst>
            <pc:docMk/>
            <pc:sldMk cId="896836195" sldId="314"/>
            <ac:inkMk id="183" creationId="{6C450A2D-9FB8-3B10-5A21-59142CBACF67}"/>
          </ac:inkMkLst>
        </pc:inkChg>
        <pc:inkChg chg="add del">
          <ac:chgData name="شادن القحطاني ID 443200677" userId="2d5f3d4d-8466-4aa1-ac8a-1cb60ed86c20" providerId="ADAL" clId="{B5307379-C689-764C-9B4A-29D44581AD2E}" dt="2023-03-30T01:33:25.135" v="1126"/>
          <ac:inkMkLst>
            <pc:docMk/>
            <pc:sldMk cId="896836195" sldId="314"/>
            <ac:inkMk id="184" creationId="{97C2AF08-5946-1FD5-10A9-3DED8A6AB0BB}"/>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85" creationId="{C28D4CB7-07BF-3144-53EE-5D5A4565D4BA}"/>
          </ac:inkMkLst>
        </pc:inkChg>
        <pc:inkChg chg="add del">
          <ac:chgData name="شادن القحطاني ID 443200677" userId="2d5f3d4d-8466-4aa1-ac8a-1cb60ed86c20" providerId="ADAL" clId="{B5307379-C689-764C-9B4A-29D44581AD2E}" dt="2023-03-30T01:33:32.764" v="1139"/>
          <ac:inkMkLst>
            <pc:docMk/>
            <pc:sldMk cId="896836195" sldId="314"/>
            <ac:inkMk id="186" creationId="{CE07861B-1F74-F0A0-4965-9D6BBAE2D75A}"/>
          </ac:inkMkLst>
        </pc:inkChg>
        <pc:inkChg chg="add del">
          <ac:chgData name="شادن القحطاني ID 443200677" userId="2d5f3d4d-8466-4aa1-ac8a-1cb60ed86c20" providerId="ADAL" clId="{B5307379-C689-764C-9B4A-29D44581AD2E}" dt="2023-03-30T01:33:32.764" v="1139"/>
          <ac:inkMkLst>
            <pc:docMk/>
            <pc:sldMk cId="896836195" sldId="314"/>
            <ac:inkMk id="187" creationId="{C993E4A1-C435-DD9C-4F95-0B474EBE2B0A}"/>
          </ac:inkMkLst>
        </pc:inkChg>
        <pc:inkChg chg="add del">
          <ac:chgData name="شادن القحطاني ID 443200677" userId="2d5f3d4d-8466-4aa1-ac8a-1cb60ed86c20" providerId="ADAL" clId="{B5307379-C689-764C-9B4A-29D44581AD2E}" dt="2023-03-30T01:33:32.764" v="1139"/>
          <ac:inkMkLst>
            <pc:docMk/>
            <pc:sldMk cId="896836195" sldId="314"/>
            <ac:inkMk id="188" creationId="{92FA10A3-7032-5E0B-DBD3-68C8E0D6143A}"/>
          </ac:inkMkLst>
        </pc:inkChg>
        <pc:inkChg chg="add del">
          <ac:chgData name="شادن القحطاني ID 443200677" userId="2d5f3d4d-8466-4aa1-ac8a-1cb60ed86c20" providerId="ADAL" clId="{B5307379-C689-764C-9B4A-29D44581AD2E}" dt="2023-03-30T01:33:32.764" v="1139"/>
          <ac:inkMkLst>
            <pc:docMk/>
            <pc:sldMk cId="896836195" sldId="314"/>
            <ac:inkMk id="189" creationId="{4D16DE96-929F-EBBC-D764-3EE4EEC73B07}"/>
          </ac:inkMkLst>
        </pc:inkChg>
        <pc:inkChg chg="add del">
          <ac:chgData name="شادن القحطاني ID 443200677" userId="2d5f3d4d-8466-4aa1-ac8a-1cb60ed86c20" providerId="ADAL" clId="{B5307379-C689-764C-9B4A-29D44581AD2E}" dt="2023-03-30T01:33:32.764" v="1139"/>
          <ac:inkMkLst>
            <pc:docMk/>
            <pc:sldMk cId="896836195" sldId="314"/>
            <ac:inkMk id="190" creationId="{1E82A8B1-8BF6-478C-75F8-77FB62FF91F1}"/>
          </ac:inkMkLst>
        </pc:inkChg>
        <pc:inkChg chg="add del">
          <ac:chgData name="شادن القحطاني ID 443200677" userId="2d5f3d4d-8466-4aa1-ac8a-1cb60ed86c20" providerId="ADAL" clId="{B5307379-C689-764C-9B4A-29D44581AD2E}" dt="2023-03-30T01:33:32.764" v="1139"/>
          <ac:inkMkLst>
            <pc:docMk/>
            <pc:sldMk cId="896836195" sldId="314"/>
            <ac:inkMk id="191" creationId="{7B165978-CB7F-9096-57BE-496FD3D79580}"/>
          </ac:inkMkLst>
        </pc:inkChg>
        <pc:inkChg chg="add del">
          <ac:chgData name="شادن القحطاني ID 443200677" userId="2d5f3d4d-8466-4aa1-ac8a-1cb60ed86c20" providerId="ADAL" clId="{B5307379-C689-764C-9B4A-29D44581AD2E}" dt="2023-03-30T01:33:32.764" v="1139"/>
          <ac:inkMkLst>
            <pc:docMk/>
            <pc:sldMk cId="896836195" sldId="314"/>
            <ac:inkMk id="192" creationId="{8B2BC6B4-507E-8242-2B17-DF462BEFD053}"/>
          </ac:inkMkLst>
        </pc:inkChg>
        <pc:inkChg chg="add del">
          <ac:chgData name="شادن القحطاني ID 443200677" userId="2d5f3d4d-8466-4aa1-ac8a-1cb60ed86c20" providerId="ADAL" clId="{B5307379-C689-764C-9B4A-29D44581AD2E}" dt="2023-03-30T01:33:32.764" v="1139"/>
          <ac:inkMkLst>
            <pc:docMk/>
            <pc:sldMk cId="896836195" sldId="314"/>
            <ac:inkMk id="193" creationId="{4F976070-AC97-772F-327B-50BCA661FEEB}"/>
          </ac:inkMkLst>
        </pc:inkChg>
        <pc:inkChg chg="add del">
          <ac:chgData name="شادن القحطاني ID 443200677" userId="2d5f3d4d-8466-4aa1-ac8a-1cb60ed86c20" providerId="ADAL" clId="{B5307379-C689-764C-9B4A-29D44581AD2E}" dt="2023-03-30T01:33:32.764" v="1139"/>
          <ac:inkMkLst>
            <pc:docMk/>
            <pc:sldMk cId="896836195" sldId="314"/>
            <ac:inkMk id="194" creationId="{0933DA9B-5D8F-5045-A48B-476136E3FCF4}"/>
          </ac:inkMkLst>
        </pc:inkChg>
        <pc:inkChg chg="add del">
          <ac:chgData name="شادن القحطاني ID 443200677" userId="2d5f3d4d-8466-4aa1-ac8a-1cb60ed86c20" providerId="ADAL" clId="{B5307379-C689-764C-9B4A-29D44581AD2E}" dt="2023-03-30T01:33:32.764" v="1139"/>
          <ac:inkMkLst>
            <pc:docMk/>
            <pc:sldMk cId="896836195" sldId="314"/>
            <ac:inkMk id="195" creationId="{707922C9-E652-1E21-BFE4-3B13E5508E96}"/>
          </ac:inkMkLst>
        </pc:inkChg>
        <pc:inkChg chg="add del">
          <ac:chgData name="شادن القحطاني ID 443200677" userId="2d5f3d4d-8466-4aa1-ac8a-1cb60ed86c20" providerId="ADAL" clId="{B5307379-C689-764C-9B4A-29D44581AD2E}" dt="2023-03-30T01:33:32.764" v="1139"/>
          <ac:inkMkLst>
            <pc:docMk/>
            <pc:sldMk cId="896836195" sldId="314"/>
            <ac:inkMk id="196" creationId="{1262402E-BB71-A9E8-465C-779F3B8A462F}"/>
          </ac:inkMkLst>
        </pc:inkChg>
        <pc:inkChg chg="add del">
          <ac:chgData name="شادن القحطاني ID 443200677" userId="2d5f3d4d-8466-4aa1-ac8a-1cb60ed86c20" providerId="ADAL" clId="{B5307379-C689-764C-9B4A-29D44581AD2E}" dt="2023-03-30T01:33:32.764" v="1139"/>
          <ac:inkMkLst>
            <pc:docMk/>
            <pc:sldMk cId="896836195" sldId="314"/>
            <ac:inkMk id="197" creationId="{F1FC7369-B181-F2BC-23FB-140F456645AD}"/>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198" creationId="{E5C89264-574C-071A-5CC7-DE5C3C82557D}"/>
          </ac:inkMkLst>
        </pc:inkChg>
        <pc:inkChg chg="add del">
          <ac:chgData name="شادن القحطاني ID 443200677" userId="2d5f3d4d-8466-4aa1-ac8a-1cb60ed86c20" providerId="ADAL" clId="{B5307379-C689-764C-9B4A-29D44581AD2E}" dt="2023-03-30T01:33:36.156" v="1145"/>
          <ac:inkMkLst>
            <pc:docMk/>
            <pc:sldMk cId="896836195" sldId="314"/>
            <ac:inkMk id="199" creationId="{DD8707B0-41FC-D3AA-441E-E2FDB64164E3}"/>
          </ac:inkMkLst>
        </pc:inkChg>
        <pc:inkChg chg="add del">
          <ac:chgData name="شادن القحطاني ID 443200677" userId="2d5f3d4d-8466-4aa1-ac8a-1cb60ed86c20" providerId="ADAL" clId="{B5307379-C689-764C-9B4A-29D44581AD2E}" dt="2023-03-30T01:33:36.156" v="1145"/>
          <ac:inkMkLst>
            <pc:docMk/>
            <pc:sldMk cId="896836195" sldId="314"/>
            <ac:inkMk id="200" creationId="{79F00F6C-CC02-F4E5-340F-831AF95F5BB1}"/>
          </ac:inkMkLst>
        </pc:inkChg>
        <pc:inkChg chg="add del">
          <ac:chgData name="شادن القحطاني ID 443200677" userId="2d5f3d4d-8466-4aa1-ac8a-1cb60ed86c20" providerId="ADAL" clId="{B5307379-C689-764C-9B4A-29D44581AD2E}" dt="2023-03-30T01:33:36.156" v="1145"/>
          <ac:inkMkLst>
            <pc:docMk/>
            <pc:sldMk cId="896836195" sldId="314"/>
            <ac:inkMk id="201" creationId="{38FDA1B2-1684-C7CE-C235-35C39DC0E085}"/>
          </ac:inkMkLst>
        </pc:inkChg>
        <pc:inkChg chg="add del">
          <ac:chgData name="شادن القحطاني ID 443200677" userId="2d5f3d4d-8466-4aa1-ac8a-1cb60ed86c20" providerId="ADAL" clId="{B5307379-C689-764C-9B4A-29D44581AD2E}" dt="2023-03-30T01:33:36.156" v="1145"/>
          <ac:inkMkLst>
            <pc:docMk/>
            <pc:sldMk cId="896836195" sldId="314"/>
            <ac:inkMk id="202" creationId="{E2DF5774-1FB4-5163-95C1-AAB0DA082F8B}"/>
          </ac:inkMkLst>
        </pc:inkChg>
        <pc:inkChg chg="add del">
          <ac:chgData name="شادن القحطاني ID 443200677" userId="2d5f3d4d-8466-4aa1-ac8a-1cb60ed86c20" providerId="ADAL" clId="{B5307379-C689-764C-9B4A-29D44581AD2E}" dt="2023-03-30T01:33:36.156" v="1145"/>
          <ac:inkMkLst>
            <pc:docMk/>
            <pc:sldMk cId="896836195" sldId="314"/>
            <ac:inkMk id="203" creationId="{DB45F2D1-45E3-3BDD-12C9-62D190C275A1}"/>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04" creationId="{9B8C5514-655E-B5A1-93CD-A5F3A63DFA27}"/>
          </ac:inkMkLst>
        </pc:inkChg>
        <pc:inkChg chg="add del">
          <ac:chgData name="شادن القحطاني ID 443200677" userId="2d5f3d4d-8466-4aa1-ac8a-1cb60ed86c20" providerId="ADAL" clId="{B5307379-C689-764C-9B4A-29D44581AD2E}" dt="2023-03-30T01:33:42.252" v="1155"/>
          <ac:inkMkLst>
            <pc:docMk/>
            <pc:sldMk cId="896836195" sldId="314"/>
            <ac:inkMk id="205" creationId="{76792AAA-41E9-34DB-6D9B-2D6256F59438}"/>
          </ac:inkMkLst>
        </pc:inkChg>
        <pc:inkChg chg="add del">
          <ac:chgData name="شادن القحطاني ID 443200677" userId="2d5f3d4d-8466-4aa1-ac8a-1cb60ed86c20" providerId="ADAL" clId="{B5307379-C689-764C-9B4A-29D44581AD2E}" dt="2023-03-30T01:33:42.252" v="1155"/>
          <ac:inkMkLst>
            <pc:docMk/>
            <pc:sldMk cId="896836195" sldId="314"/>
            <ac:inkMk id="206" creationId="{C16CBC6A-D547-4BFA-97D1-874D23181534}"/>
          </ac:inkMkLst>
        </pc:inkChg>
        <pc:inkChg chg="add del">
          <ac:chgData name="شادن القحطاني ID 443200677" userId="2d5f3d4d-8466-4aa1-ac8a-1cb60ed86c20" providerId="ADAL" clId="{B5307379-C689-764C-9B4A-29D44581AD2E}" dt="2023-03-30T01:33:42.252" v="1155"/>
          <ac:inkMkLst>
            <pc:docMk/>
            <pc:sldMk cId="896836195" sldId="314"/>
            <ac:inkMk id="207" creationId="{B34B927F-2CB4-6DA8-9B66-05EC27D7EC7D}"/>
          </ac:inkMkLst>
        </pc:inkChg>
        <pc:inkChg chg="add del">
          <ac:chgData name="شادن القحطاني ID 443200677" userId="2d5f3d4d-8466-4aa1-ac8a-1cb60ed86c20" providerId="ADAL" clId="{B5307379-C689-764C-9B4A-29D44581AD2E}" dt="2023-03-30T01:33:42.252" v="1155"/>
          <ac:inkMkLst>
            <pc:docMk/>
            <pc:sldMk cId="896836195" sldId="314"/>
            <ac:inkMk id="208" creationId="{CC496273-8DA2-5CE1-CB7A-D8E79754B7EA}"/>
          </ac:inkMkLst>
        </pc:inkChg>
        <pc:inkChg chg="add del">
          <ac:chgData name="شادن القحطاني ID 443200677" userId="2d5f3d4d-8466-4aa1-ac8a-1cb60ed86c20" providerId="ADAL" clId="{B5307379-C689-764C-9B4A-29D44581AD2E}" dt="2023-03-30T01:33:42.252" v="1155"/>
          <ac:inkMkLst>
            <pc:docMk/>
            <pc:sldMk cId="896836195" sldId="314"/>
            <ac:inkMk id="209" creationId="{CF41B302-43EE-30BD-D22F-1FF36C34EC8D}"/>
          </ac:inkMkLst>
        </pc:inkChg>
        <pc:inkChg chg="add del">
          <ac:chgData name="شادن القحطاني ID 443200677" userId="2d5f3d4d-8466-4aa1-ac8a-1cb60ed86c20" providerId="ADAL" clId="{B5307379-C689-764C-9B4A-29D44581AD2E}" dt="2023-03-30T01:33:42.252" v="1155"/>
          <ac:inkMkLst>
            <pc:docMk/>
            <pc:sldMk cId="896836195" sldId="314"/>
            <ac:inkMk id="210" creationId="{E168EB87-2389-3358-9DED-61FCF221E0A9}"/>
          </ac:inkMkLst>
        </pc:inkChg>
        <pc:inkChg chg="add del">
          <ac:chgData name="شادن القحطاني ID 443200677" userId="2d5f3d4d-8466-4aa1-ac8a-1cb60ed86c20" providerId="ADAL" clId="{B5307379-C689-764C-9B4A-29D44581AD2E}" dt="2023-03-30T01:33:42.252" v="1155"/>
          <ac:inkMkLst>
            <pc:docMk/>
            <pc:sldMk cId="896836195" sldId="314"/>
            <ac:inkMk id="211" creationId="{3F95C530-1644-EAA6-9049-E638FE4D6776}"/>
          </ac:inkMkLst>
        </pc:inkChg>
        <pc:inkChg chg="add del">
          <ac:chgData name="شادن القحطاني ID 443200677" userId="2d5f3d4d-8466-4aa1-ac8a-1cb60ed86c20" providerId="ADAL" clId="{B5307379-C689-764C-9B4A-29D44581AD2E}" dt="2023-03-30T01:33:42.252" v="1155"/>
          <ac:inkMkLst>
            <pc:docMk/>
            <pc:sldMk cId="896836195" sldId="314"/>
            <ac:inkMk id="212" creationId="{AC40CD84-5982-1D88-8474-279EB7F7D365}"/>
          </ac:inkMkLst>
        </pc:inkChg>
        <pc:inkChg chg="add del">
          <ac:chgData name="شادن القحطاني ID 443200677" userId="2d5f3d4d-8466-4aa1-ac8a-1cb60ed86c20" providerId="ADAL" clId="{B5307379-C689-764C-9B4A-29D44581AD2E}" dt="2023-03-30T01:33:42.252" v="1155"/>
          <ac:inkMkLst>
            <pc:docMk/>
            <pc:sldMk cId="896836195" sldId="314"/>
            <ac:inkMk id="213" creationId="{53A1F05D-B117-DC1A-641F-381E7D24840E}"/>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14" creationId="{B9CF74E0-7727-5BFA-5861-338B8073C61D}"/>
          </ac:inkMkLst>
        </pc:inkChg>
        <pc:inkChg chg="add del">
          <ac:chgData name="شادن القحطاني ID 443200677" userId="2d5f3d4d-8466-4aa1-ac8a-1cb60ed86c20" providerId="ADAL" clId="{B5307379-C689-764C-9B4A-29D44581AD2E}" dt="2023-03-30T01:33:46.610" v="1164"/>
          <ac:inkMkLst>
            <pc:docMk/>
            <pc:sldMk cId="896836195" sldId="314"/>
            <ac:inkMk id="215" creationId="{4F17BF84-0657-C9E1-7E42-5E3FA1A2F66C}"/>
          </ac:inkMkLst>
        </pc:inkChg>
        <pc:inkChg chg="add del">
          <ac:chgData name="شادن القحطاني ID 443200677" userId="2d5f3d4d-8466-4aa1-ac8a-1cb60ed86c20" providerId="ADAL" clId="{B5307379-C689-764C-9B4A-29D44581AD2E}" dt="2023-03-30T01:33:46.610" v="1164"/>
          <ac:inkMkLst>
            <pc:docMk/>
            <pc:sldMk cId="896836195" sldId="314"/>
            <ac:inkMk id="216" creationId="{932BCD1D-5BD9-399C-0831-0F5550CB20BF}"/>
          </ac:inkMkLst>
        </pc:inkChg>
        <pc:inkChg chg="add del">
          <ac:chgData name="شادن القحطاني ID 443200677" userId="2d5f3d4d-8466-4aa1-ac8a-1cb60ed86c20" providerId="ADAL" clId="{B5307379-C689-764C-9B4A-29D44581AD2E}" dt="2023-03-30T01:33:46.610" v="1164"/>
          <ac:inkMkLst>
            <pc:docMk/>
            <pc:sldMk cId="896836195" sldId="314"/>
            <ac:inkMk id="217" creationId="{A608D734-D2C2-0F8F-7268-141AEC4BC1D0}"/>
          </ac:inkMkLst>
        </pc:inkChg>
        <pc:inkChg chg="add del">
          <ac:chgData name="شادن القحطاني ID 443200677" userId="2d5f3d4d-8466-4aa1-ac8a-1cb60ed86c20" providerId="ADAL" clId="{B5307379-C689-764C-9B4A-29D44581AD2E}" dt="2023-03-30T01:33:46.610" v="1164"/>
          <ac:inkMkLst>
            <pc:docMk/>
            <pc:sldMk cId="896836195" sldId="314"/>
            <ac:inkMk id="218" creationId="{DE8863B2-2397-A175-3456-7B4F0654C2D2}"/>
          </ac:inkMkLst>
        </pc:inkChg>
        <pc:inkChg chg="add del">
          <ac:chgData name="شادن القحطاني ID 443200677" userId="2d5f3d4d-8466-4aa1-ac8a-1cb60ed86c20" providerId="ADAL" clId="{B5307379-C689-764C-9B4A-29D44581AD2E}" dt="2023-03-30T01:33:46.610" v="1164"/>
          <ac:inkMkLst>
            <pc:docMk/>
            <pc:sldMk cId="896836195" sldId="314"/>
            <ac:inkMk id="219" creationId="{86D79446-6630-4304-A273-D576239450F6}"/>
          </ac:inkMkLst>
        </pc:inkChg>
        <pc:inkChg chg="add del">
          <ac:chgData name="شادن القحطاني ID 443200677" userId="2d5f3d4d-8466-4aa1-ac8a-1cb60ed86c20" providerId="ADAL" clId="{B5307379-C689-764C-9B4A-29D44581AD2E}" dt="2023-03-30T01:33:46.610" v="1164"/>
          <ac:inkMkLst>
            <pc:docMk/>
            <pc:sldMk cId="896836195" sldId="314"/>
            <ac:inkMk id="220" creationId="{C315CE54-5C36-F3D8-9880-E29AEFB68A6C}"/>
          </ac:inkMkLst>
        </pc:inkChg>
        <pc:inkChg chg="add del">
          <ac:chgData name="شادن القحطاني ID 443200677" userId="2d5f3d4d-8466-4aa1-ac8a-1cb60ed86c20" providerId="ADAL" clId="{B5307379-C689-764C-9B4A-29D44581AD2E}" dt="2023-03-30T01:33:46.610" v="1164"/>
          <ac:inkMkLst>
            <pc:docMk/>
            <pc:sldMk cId="896836195" sldId="314"/>
            <ac:inkMk id="221" creationId="{969E7012-A806-34A5-6945-AC1353A2F6CC}"/>
          </ac:inkMkLst>
        </pc:inkChg>
        <pc:inkChg chg="add del">
          <ac:chgData name="شادن القحطاني ID 443200677" userId="2d5f3d4d-8466-4aa1-ac8a-1cb60ed86c20" providerId="ADAL" clId="{B5307379-C689-764C-9B4A-29D44581AD2E}" dt="2023-03-30T01:33:46.610" v="1164"/>
          <ac:inkMkLst>
            <pc:docMk/>
            <pc:sldMk cId="896836195" sldId="314"/>
            <ac:inkMk id="222" creationId="{55A4CB2A-9C73-D9BF-CD12-C1EB3B3A897A}"/>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23" creationId="{D658ABA7-9057-883C-8B5E-C0B104778556}"/>
          </ac:inkMkLst>
        </pc:inkChg>
        <pc:inkChg chg="add del">
          <ac:chgData name="شادن القحطاني ID 443200677" userId="2d5f3d4d-8466-4aa1-ac8a-1cb60ed86c20" providerId="ADAL" clId="{B5307379-C689-764C-9B4A-29D44581AD2E}" dt="2023-03-30T01:33:50.634" v="1171"/>
          <ac:inkMkLst>
            <pc:docMk/>
            <pc:sldMk cId="896836195" sldId="314"/>
            <ac:inkMk id="224" creationId="{1B059154-9C96-076F-AC32-D4421A1ABE4F}"/>
          </ac:inkMkLst>
        </pc:inkChg>
        <pc:inkChg chg="add del">
          <ac:chgData name="شادن القحطاني ID 443200677" userId="2d5f3d4d-8466-4aa1-ac8a-1cb60ed86c20" providerId="ADAL" clId="{B5307379-C689-764C-9B4A-29D44581AD2E}" dt="2023-03-30T01:33:50.634" v="1171"/>
          <ac:inkMkLst>
            <pc:docMk/>
            <pc:sldMk cId="896836195" sldId="314"/>
            <ac:inkMk id="225" creationId="{26FE1ED0-D407-8AAB-DC6E-FCF9A695AB0D}"/>
          </ac:inkMkLst>
        </pc:inkChg>
        <pc:inkChg chg="add del">
          <ac:chgData name="شادن القحطاني ID 443200677" userId="2d5f3d4d-8466-4aa1-ac8a-1cb60ed86c20" providerId="ADAL" clId="{B5307379-C689-764C-9B4A-29D44581AD2E}" dt="2023-03-30T01:33:50.634" v="1171"/>
          <ac:inkMkLst>
            <pc:docMk/>
            <pc:sldMk cId="896836195" sldId="314"/>
            <ac:inkMk id="226" creationId="{5150E5CA-745D-813A-D333-CEA888910D07}"/>
          </ac:inkMkLst>
        </pc:inkChg>
        <pc:inkChg chg="add del">
          <ac:chgData name="شادن القحطاني ID 443200677" userId="2d5f3d4d-8466-4aa1-ac8a-1cb60ed86c20" providerId="ADAL" clId="{B5307379-C689-764C-9B4A-29D44581AD2E}" dt="2023-03-30T01:33:50.634" v="1171"/>
          <ac:inkMkLst>
            <pc:docMk/>
            <pc:sldMk cId="896836195" sldId="314"/>
            <ac:inkMk id="227" creationId="{BE92F2B4-95BA-1DFE-3F33-E7FA2DA7FD56}"/>
          </ac:inkMkLst>
        </pc:inkChg>
        <pc:inkChg chg="add del">
          <ac:chgData name="شادن القحطاني ID 443200677" userId="2d5f3d4d-8466-4aa1-ac8a-1cb60ed86c20" providerId="ADAL" clId="{B5307379-C689-764C-9B4A-29D44581AD2E}" dt="2023-03-30T01:33:50.634" v="1171"/>
          <ac:inkMkLst>
            <pc:docMk/>
            <pc:sldMk cId="896836195" sldId="314"/>
            <ac:inkMk id="228" creationId="{1B06A0C2-87BB-DFD8-BD31-B1F2844B71D7}"/>
          </ac:inkMkLst>
        </pc:inkChg>
        <pc:inkChg chg="add del">
          <ac:chgData name="شادن القحطاني ID 443200677" userId="2d5f3d4d-8466-4aa1-ac8a-1cb60ed86c20" providerId="ADAL" clId="{B5307379-C689-764C-9B4A-29D44581AD2E}" dt="2023-03-30T01:33:50.634" v="1171"/>
          <ac:inkMkLst>
            <pc:docMk/>
            <pc:sldMk cId="896836195" sldId="314"/>
            <ac:inkMk id="229" creationId="{7F9A7F2E-6216-BAA3-6278-62F715AC8D58}"/>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30" creationId="{BCE465AC-6693-99A1-B3F4-79EC82EAD01C}"/>
          </ac:inkMkLst>
        </pc:inkChg>
        <pc:inkChg chg="add del">
          <ac:chgData name="شادن القحطاني ID 443200677" userId="2d5f3d4d-8466-4aa1-ac8a-1cb60ed86c20" providerId="ADAL" clId="{B5307379-C689-764C-9B4A-29D44581AD2E}" dt="2023-03-30T01:33:58.058" v="1181"/>
          <ac:inkMkLst>
            <pc:docMk/>
            <pc:sldMk cId="896836195" sldId="314"/>
            <ac:inkMk id="231" creationId="{4D5375A1-EF18-4530-3D1E-13861CFBA716}"/>
          </ac:inkMkLst>
        </pc:inkChg>
        <pc:inkChg chg="add del">
          <ac:chgData name="شادن القحطاني ID 443200677" userId="2d5f3d4d-8466-4aa1-ac8a-1cb60ed86c20" providerId="ADAL" clId="{B5307379-C689-764C-9B4A-29D44581AD2E}" dt="2023-03-30T01:33:58.058" v="1181"/>
          <ac:inkMkLst>
            <pc:docMk/>
            <pc:sldMk cId="896836195" sldId="314"/>
            <ac:inkMk id="232" creationId="{744B0EF4-F2B1-ADAB-37B6-8B5034AF70EA}"/>
          </ac:inkMkLst>
        </pc:inkChg>
        <pc:inkChg chg="add del">
          <ac:chgData name="شادن القحطاني ID 443200677" userId="2d5f3d4d-8466-4aa1-ac8a-1cb60ed86c20" providerId="ADAL" clId="{B5307379-C689-764C-9B4A-29D44581AD2E}" dt="2023-03-30T01:33:58.058" v="1181"/>
          <ac:inkMkLst>
            <pc:docMk/>
            <pc:sldMk cId="896836195" sldId="314"/>
            <ac:inkMk id="233" creationId="{3DC2F49E-5667-88E2-4DDE-8FD2DFADF3FB}"/>
          </ac:inkMkLst>
        </pc:inkChg>
        <pc:inkChg chg="add del">
          <ac:chgData name="شادن القحطاني ID 443200677" userId="2d5f3d4d-8466-4aa1-ac8a-1cb60ed86c20" providerId="ADAL" clId="{B5307379-C689-764C-9B4A-29D44581AD2E}" dt="2023-03-30T01:33:58.058" v="1181"/>
          <ac:inkMkLst>
            <pc:docMk/>
            <pc:sldMk cId="896836195" sldId="314"/>
            <ac:inkMk id="234" creationId="{053B415D-4887-DF1A-B7F1-59F65187439D}"/>
          </ac:inkMkLst>
        </pc:inkChg>
        <pc:inkChg chg="add del">
          <ac:chgData name="شادن القحطاني ID 443200677" userId="2d5f3d4d-8466-4aa1-ac8a-1cb60ed86c20" providerId="ADAL" clId="{B5307379-C689-764C-9B4A-29D44581AD2E}" dt="2023-03-30T01:33:58.058" v="1181"/>
          <ac:inkMkLst>
            <pc:docMk/>
            <pc:sldMk cId="896836195" sldId="314"/>
            <ac:inkMk id="235" creationId="{C020FE53-C095-BFDC-0ACC-FB4224193DA6}"/>
          </ac:inkMkLst>
        </pc:inkChg>
        <pc:inkChg chg="add del">
          <ac:chgData name="شادن القحطاني ID 443200677" userId="2d5f3d4d-8466-4aa1-ac8a-1cb60ed86c20" providerId="ADAL" clId="{B5307379-C689-764C-9B4A-29D44581AD2E}" dt="2023-03-30T01:33:58.058" v="1181"/>
          <ac:inkMkLst>
            <pc:docMk/>
            <pc:sldMk cId="896836195" sldId="314"/>
            <ac:inkMk id="236" creationId="{648EF5AC-66BF-DA15-B236-AEDE39772074}"/>
          </ac:inkMkLst>
        </pc:inkChg>
        <pc:inkChg chg="add del">
          <ac:chgData name="شادن القحطاني ID 443200677" userId="2d5f3d4d-8466-4aa1-ac8a-1cb60ed86c20" providerId="ADAL" clId="{B5307379-C689-764C-9B4A-29D44581AD2E}" dt="2023-03-30T01:33:58.058" v="1181"/>
          <ac:inkMkLst>
            <pc:docMk/>
            <pc:sldMk cId="896836195" sldId="314"/>
            <ac:inkMk id="237" creationId="{F83E4962-D120-255D-7B58-CC3A6A29E63C}"/>
          </ac:inkMkLst>
        </pc:inkChg>
        <pc:inkChg chg="add del">
          <ac:chgData name="شادن القحطاني ID 443200677" userId="2d5f3d4d-8466-4aa1-ac8a-1cb60ed86c20" providerId="ADAL" clId="{B5307379-C689-764C-9B4A-29D44581AD2E}" dt="2023-03-30T01:33:58.058" v="1181"/>
          <ac:inkMkLst>
            <pc:docMk/>
            <pc:sldMk cId="896836195" sldId="314"/>
            <ac:inkMk id="238" creationId="{E40A56ED-DF5B-1109-4613-51124558F359}"/>
          </ac:inkMkLst>
        </pc:inkChg>
        <pc:inkChg chg="add del">
          <ac:chgData name="شادن القحطاني ID 443200677" userId="2d5f3d4d-8466-4aa1-ac8a-1cb60ed86c20" providerId="ADAL" clId="{B5307379-C689-764C-9B4A-29D44581AD2E}" dt="2023-03-30T01:33:58.058" v="1181"/>
          <ac:inkMkLst>
            <pc:docMk/>
            <pc:sldMk cId="896836195" sldId="314"/>
            <ac:inkMk id="239" creationId="{4DB0A296-BAAE-CBAA-CF16-A83E7143119F}"/>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40" creationId="{6A0B6E18-081D-B975-92FC-4B46D4D2E848}"/>
          </ac:inkMkLst>
        </pc:inkChg>
        <pc:inkChg chg="add del">
          <ac:chgData name="شادن القحطاني ID 443200677" userId="2d5f3d4d-8466-4aa1-ac8a-1cb60ed86c20" providerId="ADAL" clId="{B5307379-C689-764C-9B4A-29D44581AD2E}" dt="2023-03-30T01:34:08.358" v="1199"/>
          <ac:inkMkLst>
            <pc:docMk/>
            <pc:sldMk cId="896836195" sldId="314"/>
            <ac:inkMk id="241" creationId="{14F5F605-7E8C-887C-77A2-EBE5B99DF5F8}"/>
          </ac:inkMkLst>
        </pc:inkChg>
        <pc:inkChg chg="add del">
          <ac:chgData name="شادن القحطاني ID 443200677" userId="2d5f3d4d-8466-4aa1-ac8a-1cb60ed86c20" providerId="ADAL" clId="{B5307379-C689-764C-9B4A-29D44581AD2E}" dt="2023-03-30T01:34:08.358" v="1199"/>
          <ac:inkMkLst>
            <pc:docMk/>
            <pc:sldMk cId="896836195" sldId="314"/>
            <ac:inkMk id="242" creationId="{79912284-F154-5CB2-30D5-D9A55EA34253}"/>
          </ac:inkMkLst>
        </pc:inkChg>
        <pc:inkChg chg="add del">
          <ac:chgData name="شادن القحطاني ID 443200677" userId="2d5f3d4d-8466-4aa1-ac8a-1cb60ed86c20" providerId="ADAL" clId="{B5307379-C689-764C-9B4A-29D44581AD2E}" dt="2023-03-30T01:34:08.358" v="1199"/>
          <ac:inkMkLst>
            <pc:docMk/>
            <pc:sldMk cId="896836195" sldId="314"/>
            <ac:inkMk id="243" creationId="{694C944C-7713-DB96-1967-B9E601CF5D08}"/>
          </ac:inkMkLst>
        </pc:inkChg>
        <pc:inkChg chg="add del">
          <ac:chgData name="شادن القحطاني ID 443200677" userId="2d5f3d4d-8466-4aa1-ac8a-1cb60ed86c20" providerId="ADAL" clId="{B5307379-C689-764C-9B4A-29D44581AD2E}" dt="2023-03-30T01:34:08.358" v="1199"/>
          <ac:inkMkLst>
            <pc:docMk/>
            <pc:sldMk cId="896836195" sldId="314"/>
            <ac:inkMk id="244" creationId="{733D406D-18E6-094E-372C-0060F4A34960}"/>
          </ac:inkMkLst>
        </pc:inkChg>
        <pc:inkChg chg="add del">
          <ac:chgData name="شادن القحطاني ID 443200677" userId="2d5f3d4d-8466-4aa1-ac8a-1cb60ed86c20" providerId="ADAL" clId="{B5307379-C689-764C-9B4A-29D44581AD2E}" dt="2023-03-30T01:34:08.358" v="1199"/>
          <ac:inkMkLst>
            <pc:docMk/>
            <pc:sldMk cId="896836195" sldId="314"/>
            <ac:inkMk id="245" creationId="{62903B2C-9A4A-14C7-A660-2D4861770C33}"/>
          </ac:inkMkLst>
        </pc:inkChg>
        <pc:inkChg chg="add del">
          <ac:chgData name="شادن القحطاني ID 443200677" userId="2d5f3d4d-8466-4aa1-ac8a-1cb60ed86c20" providerId="ADAL" clId="{B5307379-C689-764C-9B4A-29D44581AD2E}" dt="2023-03-30T01:34:08.358" v="1199"/>
          <ac:inkMkLst>
            <pc:docMk/>
            <pc:sldMk cId="896836195" sldId="314"/>
            <ac:inkMk id="246" creationId="{47453897-202F-A7AF-9626-1DB1F07D156E}"/>
          </ac:inkMkLst>
        </pc:inkChg>
        <pc:inkChg chg="add del">
          <ac:chgData name="شادن القحطاني ID 443200677" userId="2d5f3d4d-8466-4aa1-ac8a-1cb60ed86c20" providerId="ADAL" clId="{B5307379-C689-764C-9B4A-29D44581AD2E}" dt="2023-03-30T01:34:08.358" v="1199"/>
          <ac:inkMkLst>
            <pc:docMk/>
            <pc:sldMk cId="896836195" sldId="314"/>
            <ac:inkMk id="247" creationId="{A1CD8078-7279-8B15-94D4-4B02C5EEF417}"/>
          </ac:inkMkLst>
        </pc:inkChg>
        <pc:inkChg chg="add del">
          <ac:chgData name="شادن القحطاني ID 443200677" userId="2d5f3d4d-8466-4aa1-ac8a-1cb60ed86c20" providerId="ADAL" clId="{B5307379-C689-764C-9B4A-29D44581AD2E}" dt="2023-03-30T01:34:08.358" v="1199"/>
          <ac:inkMkLst>
            <pc:docMk/>
            <pc:sldMk cId="896836195" sldId="314"/>
            <ac:inkMk id="248" creationId="{AB4937E0-C431-BFB5-0A9A-F22FAEDDBEE7}"/>
          </ac:inkMkLst>
        </pc:inkChg>
        <pc:inkChg chg="add del">
          <ac:chgData name="شادن القحطاني ID 443200677" userId="2d5f3d4d-8466-4aa1-ac8a-1cb60ed86c20" providerId="ADAL" clId="{B5307379-C689-764C-9B4A-29D44581AD2E}" dt="2023-03-30T01:34:08.358" v="1199"/>
          <ac:inkMkLst>
            <pc:docMk/>
            <pc:sldMk cId="896836195" sldId="314"/>
            <ac:inkMk id="249" creationId="{FC17A881-B0A7-5ECD-B6F2-BCEED2296A04}"/>
          </ac:inkMkLst>
        </pc:inkChg>
        <pc:inkChg chg="add del">
          <ac:chgData name="شادن القحطاني ID 443200677" userId="2d5f3d4d-8466-4aa1-ac8a-1cb60ed86c20" providerId="ADAL" clId="{B5307379-C689-764C-9B4A-29D44581AD2E}" dt="2023-03-30T01:34:08.358" v="1199"/>
          <ac:inkMkLst>
            <pc:docMk/>
            <pc:sldMk cId="896836195" sldId="314"/>
            <ac:inkMk id="250" creationId="{EA953350-DEA5-3805-3CF9-36B858965E9F}"/>
          </ac:inkMkLst>
        </pc:inkChg>
        <pc:inkChg chg="add del">
          <ac:chgData name="شادن القحطاني ID 443200677" userId="2d5f3d4d-8466-4aa1-ac8a-1cb60ed86c20" providerId="ADAL" clId="{B5307379-C689-764C-9B4A-29D44581AD2E}" dt="2023-03-30T01:34:08.358" v="1199"/>
          <ac:inkMkLst>
            <pc:docMk/>
            <pc:sldMk cId="896836195" sldId="314"/>
            <ac:inkMk id="251" creationId="{B31A1BDD-E481-DFF6-703F-BBB0CE91CEFC}"/>
          </ac:inkMkLst>
        </pc:inkChg>
        <pc:inkChg chg="add del">
          <ac:chgData name="شادن القحطاني ID 443200677" userId="2d5f3d4d-8466-4aa1-ac8a-1cb60ed86c20" providerId="ADAL" clId="{B5307379-C689-764C-9B4A-29D44581AD2E}" dt="2023-03-30T01:34:08.358" v="1199"/>
          <ac:inkMkLst>
            <pc:docMk/>
            <pc:sldMk cId="896836195" sldId="314"/>
            <ac:inkMk id="252" creationId="{76E45DFC-23D9-DEE5-63A4-0F58975291FF}"/>
          </ac:inkMkLst>
        </pc:inkChg>
        <pc:inkChg chg="add del">
          <ac:chgData name="شادن القحطاني ID 443200677" userId="2d5f3d4d-8466-4aa1-ac8a-1cb60ed86c20" providerId="ADAL" clId="{B5307379-C689-764C-9B4A-29D44581AD2E}" dt="2023-03-30T01:34:08.358" v="1199"/>
          <ac:inkMkLst>
            <pc:docMk/>
            <pc:sldMk cId="896836195" sldId="314"/>
            <ac:inkMk id="253" creationId="{A49677CB-62B0-78AE-69CA-861D9CAAAE22}"/>
          </ac:inkMkLst>
        </pc:inkChg>
        <pc:inkChg chg="add del">
          <ac:chgData name="شادن القحطاني ID 443200677" userId="2d5f3d4d-8466-4aa1-ac8a-1cb60ed86c20" providerId="ADAL" clId="{B5307379-C689-764C-9B4A-29D44581AD2E}" dt="2023-03-30T01:34:08.358" v="1199"/>
          <ac:inkMkLst>
            <pc:docMk/>
            <pc:sldMk cId="896836195" sldId="314"/>
            <ac:inkMk id="254" creationId="{544513F5-AF49-D4D4-F428-EE0561AE5862}"/>
          </ac:inkMkLst>
        </pc:inkChg>
        <pc:inkChg chg="add del">
          <ac:chgData name="شادن القحطاني ID 443200677" userId="2d5f3d4d-8466-4aa1-ac8a-1cb60ed86c20" providerId="ADAL" clId="{B5307379-C689-764C-9B4A-29D44581AD2E}" dt="2023-03-30T01:34:08.358" v="1199"/>
          <ac:inkMkLst>
            <pc:docMk/>
            <pc:sldMk cId="896836195" sldId="314"/>
            <ac:inkMk id="255" creationId="{5F73E924-736C-83D6-5115-E48401476DD7}"/>
          </ac:inkMkLst>
        </pc:inkChg>
        <pc:inkChg chg="add del">
          <ac:chgData name="شادن القحطاني ID 443200677" userId="2d5f3d4d-8466-4aa1-ac8a-1cb60ed86c20" providerId="ADAL" clId="{B5307379-C689-764C-9B4A-29D44581AD2E}" dt="2023-03-30T01:34:08.358" v="1199"/>
          <ac:inkMkLst>
            <pc:docMk/>
            <pc:sldMk cId="896836195" sldId="314"/>
            <ac:inkMk id="256" creationId="{96A6CE95-4C47-2640-2F4E-1EA3AFA07D20}"/>
          </ac:inkMkLst>
        </pc:inkChg>
        <pc:inkChg chg="add del">
          <ac:chgData name="شادن القحطاني ID 443200677" userId="2d5f3d4d-8466-4aa1-ac8a-1cb60ed86c20" providerId="ADAL" clId="{B5307379-C689-764C-9B4A-29D44581AD2E}" dt="2023-03-30T01:34:08.358" v="1199"/>
          <ac:inkMkLst>
            <pc:docMk/>
            <pc:sldMk cId="896836195" sldId="314"/>
            <ac:inkMk id="257" creationId="{D90A265A-D2F4-C78B-0064-6640BE778D2A}"/>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58" creationId="{46D3EB44-FD7E-16A2-399C-28BFF23755A9}"/>
          </ac:inkMkLst>
        </pc:inkChg>
        <pc:inkChg chg="add del">
          <ac:chgData name="شادن القحطاني ID 443200677" userId="2d5f3d4d-8466-4aa1-ac8a-1cb60ed86c20" providerId="ADAL" clId="{B5307379-C689-764C-9B4A-29D44581AD2E}" dt="2023-03-30T01:34:26.360" v="1212"/>
          <ac:inkMkLst>
            <pc:docMk/>
            <pc:sldMk cId="896836195" sldId="314"/>
            <ac:inkMk id="259" creationId="{2E520FDA-3490-8129-7E3D-03E7421A0BB9}"/>
          </ac:inkMkLst>
        </pc:inkChg>
        <pc:inkChg chg="add del">
          <ac:chgData name="شادن القحطاني ID 443200677" userId="2d5f3d4d-8466-4aa1-ac8a-1cb60ed86c20" providerId="ADAL" clId="{B5307379-C689-764C-9B4A-29D44581AD2E}" dt="2023-03-30T01:34:26.360" v="1212"/>
          <ac:inkMkLst>
            <pc:docMk/>
            <pc:sldMk cId="896836195" sldId="314"/>
            <ac:inkMk id="260" creationId="{6FF065CB-87B6-C301-22D7-A74B457E0539}"/>
          </ac:inkMkLst>
        </pc:inkChg>
        <pc:inkChg chg="add del">
          <ac:chgData name="شادن القحطاني ID 443200677" userId="2d5f3d4d-8466-4aa1-ac8a-1cb60ed86c20" providerId="ADAL" clId="{B5307379-C689-764C-9B4A-29D44581AD2E}" dt="2023-03-30T01:34:26.360" v="1212"/>
          <ac:inkMkLst>
            <pc:docMk/>
            <pc:sldMk cId="896836195" sldId="314"/>
            <ac:inkMk id="261" creationId="{093E4A81-3CAA-B4B9-C3D2-23B668D380A9}"/>
          </ac:inkMkLst>
        </pc:inkChg>
        <pc:inkChg chg="add del">
          <ac:chgData name="شادن القحطاني ID 443200677" userId="2d5f3d4d-8466-4aa1-ac8a-1cb60ed86c20" providerId="ADAL" clId="{B5307379-C689-764C-9B4A-29D44581AD2E}" dt="2023-03-30T01:34:26.360" v="1212"/>
          <ac:inkMkLst>
            <pc:docMk/>
            <pc:sldMk cId="896836195" sldId="314"/>
            <ac:inkMk id="262" creationId="{01403B8C-BDA9-1245-81AE-4DAD39734CCC}"/>
          </ac:inkMkLst>
        </pc:inkChg>
        <pc:inkChg chg="add del">
          <ac:chgData name="شادن القحطاني ID 443200677" userId="2d5f3d4d-8466-4aa1-ac8a-1cb60ed86c20" providerId="ADAL" clId="{B5307379-C689-764C-9B4A-29D44581AD2E}" dt="2023-03-30T01:34:26.360" v="1212"/>
          <ac:inkMkLst>
            <pc:docMk/>
            <pc:sldMk cId="896836195" sldId="314"/>
            <ac:inkMk id="263" creationId="{6A4EA304-8D64-61AD-A9A9-112CE6702104}"/>
          </ac:inkMkLst>
        </pc:inkChg>
        <pc:inkChg chg="add del">
          <ac:chgData name="شادن القحطاني ID 443200677" userId="2d5f3d4d-8466-4aa1-ac8a-1cb60ed86c20" providerId="ADAL" clId="{B5307379-C689-764C-9B4A-29D44581AD2E}" dt="2023-03-30T01:34:26.360" v="1212"/>
          <ac:inkMkLst>
            <pc:docMk/>
            <pc:sldMk cId="896836195" sldId="314"/>
            <ac:inkMk id="264" creationId="{FFA4C999-342E-C83D-1FBB-B111162B43E2}"/>
          </ac:inkMkLst>
        </pc:inkChg>
        <pc:inkChg chg="add del">
          <ac:chgData name="شادن القحطاني ID 443200677" userId="2d5f3d4d-8466-4aa1-ac8a-1cb60ed86c20" providerId="ADAL" clId="{B5307379-C689-764C-9B4A-29D44581AD2E}" dt="2023-03-30T01:34:26.360" v="1212"/>
          <ac:inkMkLst>
            <pc:docMk/>
            <pc:sldMk cId="896836195" sldId="314"/>
            <ac:inkMk id="265" creationId="{DBECE25B-FAC1-2982-E57C-B0FA7CBA227B}"/>
          </ac:inkMkLst>
        </pc:inkChg>
        <pc:inkChg chg="add del">
          <ac:chgData name="شادن القحطاني ID 443200677" userId="2d5f3d4d-8466-4aa1-ac8a-1cb60ed86c20" providerId="ADAL" clId="{B5307379-C689-764C-9B4A-29D44581AD2E}" dt="2023-03-30T01:34:26.360" v="1212"/>
          <ac:inkMkLst>
            <pc:docMk/>
            <pc:sldMk cId="896836195" sldId="314"/>
            <ac:inkMk id="266" creationId="{BAB90E7B-3DF0-9FAE-A367-122B13E5E382}"/>
          </ac:inkMkLst>
        </pc:inkChg>
        <pc:inkChg chg="add del">
          <ac:chgData name="شادن القحطاني ID 443200677" userId="2d5f3d4d-8466-4aa1-ac8a-1cb60ed86c20" providerId="ADAL" clId="{B5307379-C689-764C-9B4A-29D44581AD2E}" dt="2023-03-30T01:34:26.360" v="1212"/>
          <ac:inkMkLst>
            <pc:docMk/>
            <pc:sldMk cId="896836195" sldId="314"/>
            <ac:inkMk id="267" creationId="{A4CE686B-C982-A5B2-89E4-72EC8321280D}"/>
          </ac:inkMkLst>
        </pc:inkChg>
        <pc:inkChg chg="add del">
          <ac:chgData name="شادن القحطاني ID 443200677" userId="2d5f3d4d-8466-4aa1-ac8a-1cb60ed86c20" providerId="ADAL" clId="{B5307379-C689-764C-9B4A-29D44581AD2E}" dt="2023-03-30T01:34:26.360" v="1212"/>
          <ac:inkMkLst>
            <pc:docMk/>
            <pc:sldMk cId="896836195" sldId="314"/>
            <ac:inkMk id="268" creationId="{A661360F-A606-366A-A2DD-8D700401225A}"/>
          </ac:inkMkLst>
        </pc:inkChg>
        <pc:inkChg chg="add del">
          <ac:chgData name="شادن القحطاني ID 443200677" userId="2d5f3d4d-8466-4aa1-ac8a-1cb60ed86c20" providerId="ADAL" clId="{B5307379-C689-764C-9B4A-29D44581AD2E}" dt="2023-03-30T01:34:26.360" v="1212"/>
          <ac:inkMkLst>
            <pc:docMk/>
            <pc:sldMk cId="896836195" sldId="314"/>
            <ac:inkMk id="269" creationId="{308CE7B4-535B-F71C-CD16-02F634D1AC47}"/>
          </ac:inkMkLst>
        </pc:inkChg>
        <pc:inkChg chg="add del">
          <ac:chgData name="شادن القحطاني ID 443200677" userId="2d5f3d4d-8466-4aa1-ac8a-1cb60ed86c20" providerId="ADAL" clId="{B5307379-C689-764C-9B4A-29D44581AD2E}" dt="2023-03-30T01:34:26.360" v="1212"/>
          <ac:inkMkLst>
            <pc:docMk/>
            <pc:sldMk cId="896836195" sldId="314"/>
            <ac:inkMk id="270" creationId="{81AB1958-FF42-31A9-E4AE-EA255C4B26C4}"/>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71" creationId="{E6CFE7F7-1FA8-9D94-1CFE-317E34804996}"/>
          </ac:inkMkLst>
        </pc:inkChg>
        <pc:inkChg chg="add del">
          <ac:chgData name="شادن القحطاني ID 443200677" userId="2d5f3d4d-8466-4aa1-ac8a-1cb60ed86c20" providerId="ADAL" clId="{B5307379-C689-764C-9B4A-29D44581AD2E}" dt="2023-03-30T01:34:31.563" v="1221"/>
          <ac:inkMkLst>
            <pc:docMk/>
            <pc:sldMk cId="896836195" sldId="314"/>
            <ac:inkMk id="272" creationId="{BF9520D8-362F-5326-A0C7-009ECC329771}"/>
          </ac:inkMkLst>
        </pc:inkChg>
        <pc:inkChg chg="add del">
          <ac:chgData name="شادن القحطاني ID 443200677" userId="2d5f3d4d-8466-4aa1-ac8a-1cb60ed86c20" providerId="ADAL" clId="{B5307379-C689-764C-9B4A-29D44581AD2E}" dt="2023-03-30T01:34:31.215" v="1220"/>
          <ac:inkMkLst>
            <pc:docMk/>
            <pc:sldMk cId="896836195" sldId="314"/>
            <ac:inkMk id="273" creationId="{7B41F954-DC66-1D80-F0E3-7508A6B20D7D}"/>
          </ac:inkMkLst>
        </pc:inkChg>
        <pc:inkChg chg="add del">
          <ac:chgData name="شادن القحطاني ID 443200677" userId="2d5f3d4d-8466-4aa1-ac8a-1cb60ed86c20" providerId="ADAL" clId="{B5307379-C689-764C-9B4A-29D44581AD2E}" dt="2023-03-30T01:34:31.064" v="1219"/>
          <ac:inkMkLst>
            <pc:docMk/>
            <pc:sldMk cId="896836195" sldId="314"/>
            <ac:inkMk id="274" creationId="{668B4023-301E-D619-0BBA-FD155D150CE6}"/>
          </ac:inkMkLst>
        </pc:inkChg>
        <pc:inkChg chg="add del">
          <ac:chgData name="شادن القحطاني ID 443200677" userId="2d5f3d4d-8466-4aa1-ac8a-1cb60ed86c20" providerId="ADAL" clId="{B5307379-C689-764C-9B4A-29D44581AD2E}" dt="2023-03-30T01:34:30.931" v="1218"/>
          <ac:inkMkLst>
            <pc:docMk/>
            <pc:sldMk cId="896836195" sldId="314"/>
            <ac:inkMk id="275" creationId="{F7E1F00A-9E12-98EA-C2FA-0CB11C4EA048}"/>
          </ac:inkMkLst>
        </pc:inkChg>
        <pc:inkChg chg="add del reco">
          <ac:chgData name="شادن القحطاني ID 443200677" userId="2d5f3d4d-8466-4aa1-ac8a-1cb60ed86c20" providerId="ADAL" clId="{B5307379-C689-764C-9B4A-29D44581AD2E}" dt="2023-03-30T01:34:30.931" v="1218"/>
          <ac:inkMkLst>
            <pc:docMk/>
            <pc:sldMk cId="896836195" sldId="314"/>
            <ac:inkMk id="276" creationId="{752CB5D7-0152-BA4C-1088-455E776E50D3}"/>
          </ac:inkMkLst>
        </pc:inkChg>
        <pc:inkChg chg="add del">
          <ac:chgData name="شادن القحطاني ID 443200677" userId="2d5f3d4d-8466-4aa1-ac8a-1cb60ed86c20" providerId="ADAL" clId="{B5307379-C689-764C-9B4A-29D44581AD2E}" dt="2023-03-30T01:34:36.652" v="1229"/>
          <ac:inkMkLst>
            <pc:docMk/>
            <pc:sldMk cId="896836195" sldId="314"/>
            <ac:inkMk id="277" creationId="{CB7CC65D-F4F2-7D69-DC64-4B72682C0694}"/>
          </ac:inkMkLst>
        </pc:inkChg>
        <pc:inkChg chg="add del">
          <ac:chgData name="شادن القحطاني ID 443200677" userId="2d5f3d4d-8466-4aa1-ac8a-1cb60ed86c20" providerId="ADAL" clId="{B5307379-C689-764C-9B4A-29D44581AD2E}" dt="2023-03-30T01:34:36.652" v="1229"/>
          <ac:inkMkLst>
            <pc:docMk/>
            <pc:sldMk cId="896836195" sldId="314"/>
            <ac:inkMk id="278" creationId="{12E56E77-FF16-52D5-4572-BE16C2981C6A}"/>
          </ac:inkMkLst>
        </pc:inkChg>
        <pc:inkChg chg="add del">
          <ac:chgData name="شادن القحطاني ID 443200677" userId="2d5f3d4d-8466-4aa1-ac8a-1cb60ed86c20" providerId="ADAL" clId="{B5307379-C689-764C-9B4A-29D44581AD2E}" dt="2023-03-30T01:34:36.652" v="1229"/>
          <ac:inkMkLst>
            <pc:docMk/>
            <pc:sldMk cId="896836195" sldId="314"/>
            <ac:inkMk id="279" creationId="{0E39EA14-17D3-5CAD-67BA-6C9AD1F5B3A8}"/>
          </ac:inkMkLst>
        </pc:inkChg>
        <pc:inkChg chg="add del">
          <ac:chgData name="شادن القحطاني ID 443200677" userId="2d5f3d4d-8466-4aa1-ac8a-1cb60ed86c20" providerId="ADAL" clId="{B5307379-C689-764C-9B4A-29D44581AD2E}" dt="2023-03-30T01:34:36.652" v="1229"/>
          <ac:inkMkLst>
            <pc:docMk/>
            <pc:sldMk cId="896836195" sldId="314"/>
            <ac:inkMk id="280" creationId="{E1D18383-D632-A3FB-E46A-D3CEA635FDFE}"/>
          </ac:inkMkLst>
        </pc:inkChg>
        <pc:inkChg chg="add del">
          <ac:chgData name="شادن القحطاني ID 443200677" userId="2d5f3d4d-8466-4aa1-ac8a-1cb60ed86c20" providerId="ADAL" clId="{B5307379-C689-764C-9B4A-29D44581AD2E}" dt="2023-03-30T01:34:36.652" v="1229"/>
          <ac:inkMkLst>
            <pc:docMk/>
            <pc:sldMk cId="896836195" sldId="314"/>
            <ac:inkMk id="281" creationId="{789FD5AE-7B1A-9E99-7F5F-05FDC4D1AEBD}"/>
          </ac:inkMkLst>
        </pc:inkChg>
        <pc:inkChg chg="add del">
          <ac:chgData name="شادن القحطاني ID 443200677" userId="2d5f3d4d-8466-4aa1-ac8a-1cb60ed86c20" providerId="ADAL" clId="{B5307379-C689-764C-9B4A-29D44581AD2E}" dt="2023-03-30T01:34:36.652" v="1229"/>
          <ac:inkMkLst>
            <pc:docMk/>
            <pc:sldMk cId="896836195" sldId="314"/>
            <ac:inkMk id="282" creationId="{A302514F-48BE-5558-9D22-6A8A8CB6993E}"/>
          </ac:inkMkLst>
        </pc:inkChg>
        <pc:inkChg chg="add del">
          <ac:chgData name="شادن القحطاني ID 443200677" userId="2d5f3d4d-8466-4aa1-ac8a-1cb60ed86c20" providerId="ADAL" clId="{B5307379-C689-764C-9B4A-29D44581AD2E}" dt="2023-03-30T01:34:36.652" v="1229"/>
          <ac:inkMkLst>
            <pc:docMk/>
            <pc:sldMk cId="896836195" sldId="314"/>
            <ac:inkMk id="283" creationId="{082242DA-597D-D980-777D-8B3B0642EA91}"/>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84" creationId="{67FA133E-7EA9-D083-1532-3A7E1C6683B6}"/>
          </ac:inkMkLst>
        </pc:inkChg>
        <pc:inkChg chg="add del">
          <ac:chgData name="شادن القحطاني ID 443200677" userId="2d5f3d4d-8466-4aa1-ac8a-1cb60ed86c20" providerId="ADAL" clId="{B5307379-C689-764C-9B4A-29D44581AD2E}" dt="2023-03-30T01:34:40.307" v="1236"/>
          <ac:inkMkLst>
            <pc:docMk/>
            <pc:sldMk cId="896836195" sldId="314"/>
            <ac:inkMk id="285" creationId="{8B02B03E-C8C8-51DA-A586-30CDD729A742}"/>
          </ac:inkMkLst>
        </pc:inkChg>
        <pc:inkChg chg="add del">
          <ac:chgData name="شادن القحطاني ID 443200677" userId="2d5f3d4d-8466-4aa1-ac8a-1cb60ed86c20" providerId="ADAL" clId="{B5307379-C689-764C-9B4A-29D44581AD2E}" dt="2023-03-30T01:34:40.307" v="1236"/>
          <ac:inkMkLst>
            <pc:docMk/>
            <pc:sldMk cId="896836195" sldId="314"/>
            <ac:inkMk id="286" creationId="{A4CE53FF-652D-EA94-8BCD-337A6855CB60}"/>
          </ac:inkMkLst>
        </pc:inkChg>
        <pc:inkChg chg="add del">
          <ac:chgData name="شادن القحطاني ID 443200677" userId="2d5f3d4d-8466-4aa1-ac8a-1cb60ed86c20" providerId="ADAL" clId="{B5307379-C689-764C-9B4A-29D44581AD2E}" dt="2023-03-30T01:34:40.307" v="1236"/>
          <ac:inkMkLst>
            <pc:docMk/>
            <pc:sldMk cId="896836195" sldId="314"/>
            <ac:inkMk id="287" creationId="{1643C8F9-4282-C8B2-40F9-6410D0FDB8C1}"/>
          </ac:inkMkLst>
        </pc:inkChg>
        <pc:inkChg chg="add del">
          <ac:chgData name="شادن القحطاني ID 443200677" userId="2d5f3d4d-8466-4aa1-ac8a-1cb60ed86c20" providerId="ADAL" clId="{B5307379-C689-764C-9B4A-29D44581AD2E}" dt="2023-03-30T01:34:40.307" v="1236"/>
          <ac:inkMkLst>
            <pc:docMk/>
            <pc:sldMk cId="896836195" sldId="314"/>
            <ac:inkMk id="288" creationId="{441EAB6F-5A0E-2485-9F50-4CF9CB332725}"/>
          </ac:inkMkLst>
        </pc:inkChg>
        <pc:inkChg chg="add del">
          <ac:chgData name="شادن القحطاني ID 443200677" userId="2d5f3d4d-8466-4aa1-ac8a-1cb60ed86c20" providerId="ADAL" clId="{B5307379-C689-764C-9B4A-29D44581AD2E}" dt="2023-03-30T01:34:40.307" v="1236"/>
          <ac:inkMkLst>
            <pc:docMk/>
            <pc:sldMk cId="896836195" sldId="314"/>
            <ac:inkMk id="289" creationId="{C7F39DDC-7CC4-DD26-0CA1-E41EAACE8AB3}"/>
          </ac:inkMkLst>
        </pc:inkChg>
        <pc:inkChg chg="add del">
          <ac:chgData name="شادن القحطاني ID 443200677" userId="2d5f3d4d-8466-4aa1-ac8a-1cb60ed86c20" providerId="ADAL" clId="{B5307379-C689-764C-9B4A-29D44581AD2E}" dt="2023-03-30T01:34:40.307" v="1236"/>
          <ac:inkMkLst>
            <pc:docMk/>
            <pc:sldMk cId="896836195" sldId="314"/>
            <ac:inkMk id="290" creationId="{3A09D19D-C3EC-2064-70DC-FC4663956D2E}"/>
          </ac:inkMkLst>
        </pc:inkChg>
        <pc:inkChg chg="add mod reco">
          <ac:chgData name="شادن القحطاني ID 443200677" userId="2d5f3d4d-8466-4aa1-ac8a-1cb60ed86c20" providerId="ADAL" clId="{B5307379-C689-764C-9B4A-29D44581AD2E}" dt="2023-03-30T15:59:49.799" v="1544" actId="26743"/>
          <ac:inkMkLst>
            <pc:docMk/>
            <pc:sldMk cId="896836195" sldId="314"/>
            <ac:inkMk id="291" creationId="{4E86029F-1E40-87F6-9839-67FC1D8856E1}"/>
          </ac:inkMkLst>
        </pc:inkChg>
      </pc:sldChg>
      <pc:sldChg chg="addSp delSp modSp">
        <pc:chgData name="شادن القحطاني ID 443200677" userId="2d5f3d4d-8466-4aa1-ac8a-1cb60ed86c20" providerId="ADAL" clId="{B5307379-C689-764C-9B4A-29D44581AD2E}" dt="2023-03-30T15:59:49.799" v="1544" actId="26743"/>
        <pc:sldMkLst>
          <pc:docMk/>
          <pc:sldMk cId="1839226220" sldId="315"/>
        </pc:sldMkLst>
        <pc:spChg chg="mod">
          <ac:chgData name="شادن القحطاني ID 443200677" userId="2d5f3d4d-8466-4aa1-ac8a-1cb60ed86c20" providerId="ADAL" clId="{B5307379-C689-764C-9B4A-29D44581AD2E}" dt="2023-03-30T15:59:49.799" v="1544" actId="26743"/>
          <ac:spMkLst>
            <pc:docMk/>
            <pc:sldMk cId="1839226220" sldId="315"/>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839226220" sldId="315"/>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839226220" sldId="315"/>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839226220" sldId="315"/>
            <ac:spMk id="10" creationId="{00000000-0000-0000-0000-000000000000}"/>
          </ac:spMkLst>
        </pc:spChg>
        <pc:inkChg chg="add mod">
          <ac:chgData name="شادن القحطاني ID 443200677" userId="2d5f3d4d-8466-4aa1-ac8a-1cb60ed86c20" providerId="ADAL" clId="{B5307379-C689-764C-9B4A-29D44581AD2E}" dt="2023-03-30T15:59:49.799" v="1544" actId="26743"/>
          <ac:inkMkLst>
            <pc:docMk/>
            <pc:sldMk cId="1839226220" sldId="315"/>
            <ac:inkMk id="5" creationId="{4FC29CE2-14A8-C69F-165C-A3452F945DCA}"/>
          </ac:inkMkLst>
        </pc:inkChg>
        <pc:inkChg chg="add del">
          <ac:chgData name="شادن القحطاني ID 443200677" userId="2d5f3d4d-8466-4aa1-ac8a-1cb60ed86c20" providerId="ADAL" clId="{B5307379-C689-764C-9B4A-29D44581AD2E}" dt="2023-03-30T15:53:04.524" v="1251"/>
          <ac:inkMkLst>
            <pc:docMk/>
            <pc:sldMk cId="1839226220" sldId="315"/>
            <ac:inkMk id="7" creationId="{F9D49311-1242-06F7-967A-CCE27EAEB3E5}"/>
          </ac:inkMkLst>
        </pc:inkChg>
        <pc:inkChg chg="add del">
          <ac:chgData name="شادن القحطاني ID 443200677" userId="2d5f3d4d-8466-4aa1-ac8a-1cb60ed86c20" providerId="ADAL" clId="{B5307379-C689-764C-9B4A-29D44581AD2E}" dt="2023-03-30T15:53:04.524" v="1251"/>
          <ac:inkMkLst>
            <pc:docMk/>
            <pc:sldMk cId="1839226220" sldId="315"/>
            <ac:inkMk id="8" creationId="{1F49DE2D-BAD4-5A71-5E73-8341750AE2B6}"/>
          </ac:inkMkLst>
        </pc:inkChg>
        <pc:inkChg chg="add del">
          <ac:chgData name="شادن القحطاني ID 443200677" userId="2d5f3d4d-8466-4aa1-ac8a-1cb60ed86c20" providerId="ADAL" clId="{B5307379-C689-764C-9B4A-29D44581AD2E}" dt="2023-03-30T15:53:04.524" v="1251"/>
          <ac:inkMkLst>
            <pc:docMk/>
            <pc:sldMk cId="1839226220" sldId="315"/>
            <ac:inkMk id="9" creationId="{098ED3A0-0B44-59D5-A13A-A31B9B66B050}"/>
          </ac:inkMkLst>
        </pc:inkChg>
        <pc:inkChg chg="add del">
          <ac:chgData name="شادن القحطاني ID 443200677" userId="2d5f3d4d-8466-4aa1-ac8a-1cb60ed86c20" providerId="ADAL" clId="{B5307379-C689-764C-9B4A-29D44581AD2E}" dt="2023-03-30T15:53:04.524" v="1251"/>
          <ac:inkMkLst>
            <pc:docMk/>
            <pc:sldMk cId="1839226220" sldId="315"/>
            <ac:inkMk id="11" creationId="{180876BC-5C5C-90C8-8A5C-C4C67CF70FAE}"/>
          </ac:inkMkLst>
        </pc:inkChg>
        <pc:inkChg chg="add del">
          <ac:chgData name="شادن القحطاني ID 443200677" userId="2d5f3d4d-8466-4aa1-ac8a-1cb60ed86c20" providerId="ADAL" clId="{B5307379-C689-764C-9B4A-29D44581AD2E}" dt="2023-03-30T15:53:04.524" v="1251"/>
          <ac:inkMkLst>
            <pc:docMk/>
            <pc:sldMk cId="1839226220" sldId="315"/>
            <ac:inkMk id="12" creationId="{F832E0F3-60CC-70FA-66D2-BFB84C9192CD}"/>
          </ac:inkMkLst>
        </pc:inkChg>
        <pc:inkChg chg="add del">
          <ac:chgData name="شادن القحطاني ID 443200677" userId="2d5f3d4d-8466-4aa1-ac8a-1cb60ed86c20" providerId="ADAL" clId="{B5307379-C689-764C-9B4A-29D44581AD2E}" dt="2023-03-30T15:53:04.524" v="1251"/>
          <ac:inkMkLst>
            <pc:docMk/>
            <pc:sldMk cId="1839226220" sldId="315"/>
            <ac:inkMk id="13" creationId="{A78E9D5A-85DA-E776-BF76-AEA2098F717A}"/>
          </ac:inkMkLst>
        </pc:inkChg>
        <pc:inkChg chg="add del">
          <ac:chgData name="شادن القحطاني ID 443200677" userId="2d5f3d4d-8466-4aa1-ac8a-1cb60ed86c20" providerId="ADAL" clId="{B5307379-C689-764C-9B4A-29D44581AD2E}" dt="2023-03-30T15:53:04.524" v="1251"/>
          <ac:inkMkLst>
            <pc:docMk/>
            <pc:sldMk cId="1839226220" sldId="315"/>
            <ac:inkMk id="14" creationId="{C935F89E-BDD5-A4EC-3082-1E4C6197D707}"/>
          </ac:inkMkLst>
        </pc:inkChg>
        <pc:inkChg chg="add del">
          <ac:chgData name="شادن القحطاني ID 443200677" userId="2d5f3d4d-8466-4aa1-ac8a-1cb60ed86c20" providerId="ADAL" clId="{B5307379-C689-764C-9B4A-29D44581AD2E}" dt="2023-03-30T15:53:04.524" v="1251"/>
          <ac:inkMkLst>
            <pc:docMk/>
            <pc:sldMk cId="1839226220" sldId="315"/>
            <ac:inkMk id="15" creationId="{8FE89981-C051-A15B-E63C-4394BFBD1317}"/>
          </ac:inkMkLst>
        </pc:inkChg>
        <pc:inkChg chg="add del">
          <ac:chgData name="شادن القحطاني ID 443200677" userId="2d5f3d4d-8466-4aa1-ac8a-1cb60ed86c20" providerId="ADAL" clId="{B5307379-C689-764C-9B4A-29D44581AD2E}" dt="2023-03-30T15:53:04.524" v="1251"/>
          <ac:inkMkLst>
            <pc:docMk/>
            <pc:sldMk cId="1839226220" sldId="315"/>
            <ac:inkMk id="16" creationId="{83816595-21DC-92F8-055D-83376FFB6AC2}"/>
          </ac:inkMkLst>
        </pc:inkChg>
        <pc:inkChg chg="add del">
          <ac:chgData name="شادن القحطاني ID 443200677" userId="2d5f3d4d-8466-4aa1-ac8a-1cb60ed86c20" providerId="ADAL" clId="{B5307379-C689-764C-9B4A-29D44581AD2E}" dt="2023-03-30T15:53:04.524" v="1251"/>
          <ac:inkMkLst>
            <pc:docMk/>
            <pc:sldMk cId="1839226220" sldId="315"/>
            <ac:inkMk id="17" creationId="{B46B5886-9167-2EF5-304B-780334AE5261}"/>
          </ac:inkMkLst>
        </pc:inkChg>
        <pc:inkChg chg="add del">
          <ac:chgData name="شادن القحطاني ID 443200677" userId="2d5f3d4d-8466-4aa1-ac8a-1cb60ed86c20" providerId="ADAL" clId="{B5307379-C689-764C-9B4A-29D44581AD2E}" dt="2023-03-30T15:53:04.524" v="1251"/>
          <ac:inkMkLst>
            <pc:docMk/>
            <pc:sldMk cId="1839226220" sldId="315"/>
            <ac:inkMk id="18" creationId="{74B8AF2D-A960-AAC1-085D-779A1DBEE9B9}"/>
          </ac:inkMkLst>
        </pc:inkChg>
        <pc:inkChg chg="add del">
          <ac:chgData name="شادن القحطاني ID 443200677" userId="2d5f3d4d-8466-4aa1-ac8a-1cb60ed86c20" providerId="ADAL" clId="{B5307379-C689-764C-9B4A-29D44581AD2E}" dt="2023-03-30T15:53:04.524" v="1251"/>
          <ac:inkMkLst>
            <pc:docMk/>
            <pc:sldMk cId="1839226220" sldId="315"/>
            <ac:inkMk id="19" creationId="{99D88137-2803-BB67-ACD9-BD4FF1C36493}"/>
          </ac:inkMkLst>
        </pc:inkChg>
        <pc:inkChg chg="add del">
          <ac:chgData name="شادن القحطاني ID 443200677" userId="2d5f3d4d-8466-4aa1-ac8a-1cb60ed86c20" providerId="ADAL" clId="{B5307379-C689-764C-9B4A-29D44581AD2E}" dt="2023-03-30T15:53:04.524" v="1251"/>
          <ac:inkMkLst>
            <pc:docMk/>
            <pc:sldMk cId="1839226220" sldId="315"/>
            <ac:inkMk id="20" creationId="{BB2D83F0-E318-D82F-3568-1640CDC2F462}"/>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21" creationId="{117C7F94-6D5E-5D18-EB68-664AA7BE2A2F}"/>
          </ac:inkMkLst>
        </pc:inkChg>
        <pc:inkChg chg="add del">
          <ac:chgData name="شادن القحطاني ID 443200677" userId="2d5f3d4d-8466-4aa1-ac8a-1cb60ed86c20" providerId="ADAL" clId="{B5307379-C689-764C-9B4A-29D44581AD2E}" dt="2023-03-30T15:53:06.268" v="1256"/>
          <ac:inkMkLst>
            <pc:docMk/>
            <pc:sldMk cId="1839226220" sldId="315"/>
            <ac:inkMk id="22" creationId="{1738F79B-3695-56AF-5541-EFFC5CF38C3F}"/>
          </ac:inkMkLst>
        </pc:inkChg>
        <pc:inkChg chg="add del">
          <ac:chgData name="شادن القحطاني ID 443200677" userId="2d5f3d4d-8466-4aa1-ac8a-1cb60ed86c20" providerId="ADAL" clId="{B5307379-C689-764C-9B4A-29D44581AD2E}" dt="2023-03-30T15:53:06.268" v="1256"/>
          <ac:inkMkLst>
            <pc:docMk/>
            <pc:sldMk cId="1839226220" sldId="315"/>
            <ac:inkMk id="23" creationId="{57264219-7BE2-AD60-32FF-E058E5D22E3A}"/>
          </ac:inkMkLst>
        </pc:inkChg>
        <pc:inkChg chg="add del">
          <ac:chgData name="شادن القحطاني ID 443200677" userId="2d5f3d4d-8466-4aa1-ac8a-1cb60ed86c20" providerId="ADAL" clId="{B5307379-C689-764C-9B4A-29D44581AD2E}" dt="2023-03-30T15:53:06.268" v="1256"/>
          <ac:inkMkLst>
            <pc:docMk/>
            <pc:sldMk cId="1839226220" sldId="315"/>
            <ac:inkMk id="24" creationId="{E7E632A5-F3A9-F8B6-2929-E485DE02D197}"/>
          </ac:inkMkLst>
        </pc:inkChg>
        <pc:inkChg chg="add del">
          <ac:chgData name="شادن القحطاني ID 443200677" userId="2d5f3d4d-8466-4aa1-ac8a-1cb60ed86c20" providerId="ADAL" clId="{B5307379-C689-764C-9B4A-29D44581AD2E}" dt="2023-03-30T15:53:06.268" v="1256"/>
          <ac:inkMkLst>
            <pc:docMk/>
            <pc:sldMk cId="1839226220" sldId="315"/>
            <ac:inkMk id="25" creationId="{6F916D01-2900-74B2-B505-38D1EF6279FE}"/>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26" creationId="{D10DE8BB-F420-E42D-241A-229C3A968223}"/>
          </ac:inkMkLst>
        </pc:inkChg>
        <pc:inkChg chg="add del">
          <ac:chgData name="شادن القحطاني ID 443200677" userId="2d5f3d4d-8466-4aa1-ac8a-1cb60ed86c20" providerId="ADAL" clId="{B5307379-C689-764C-9B4A-29D44581AD2E}" dt="2023-03-30T15:53:10.728" v="1262"/>
          <ac:inkMkLst>
            <pc:docMk/>
            <pc:sldMk cId="1839226220" sldId="315"/>
            <ac:inkMk id="27" creationId="{3B85B866-9EB0-7A96-625D-E068E1382165}"/>
          </ac:inkMkLst>
        </pc:inkChg>
        <pc:inkChg chg="add del">
          <ac:chgData name="شادن القحطاني ID 443200677" userId="2d5f3d4d-8466-4aa1-ac8a-1cb60ed86c20" providerId="ADAL" clId="{B5307379-C689-764C-9B4A-29D44581AD2E}" dt="2023-03-30T15:53:10.728" v="1262"/>
          <ac:inkMkLst>
            <pc:docMk/>
            <pc:sldMk cId="1839226220" sldId="315"/>
            <ac:inkMk id="28" creationId="{21D89970-9145-738C-BBA4-0824BE9B27D8}"/>
          </ac:inkMkLst>
        </pc:inkChg>
        <pc:inkChg chg="add del">
          <ac:chgData name="شادن القحطاني ID 443200677" userId="2d5f3d4d-8466-4aa1-ac8a-1cb60ed86c20" providerId="ADAL" clId="{B5307379-C689-764C-9B4A-29D44581AD2E}" dt="2023-03-30T15:53:10.728" v="1262"/>
          <ac:inkMkLst>
            <pc:docMk/>
            <pc:sldMk cId="1839226220" sldId="315"/>
            <ac:inkMk id="29" creationId="{8D4661FD-2EDF-BB93-6F23-34866B3AE05A}"/>
          </ac:inkMkLst>
        </pc:inkChg>
        <pc:inkChg chg="add del">
          <ac:chgData name="شادن القحطاني ID 443200677" userId="2d5f3d4d-8466-4aa1-ac8a-1cb60ed86c20" providerId="ADAL" clId="{B5307379-C689-764C-9B4A-29D44581AD2E}" dt="2023-03-30T15:53:10.728" v="1262"/>
          <ac:inkMkLst>
            <pc:docMk/>
            <pc:sldMk cId="1839226220" sldId="315"/>
            <ac:inkMk id="30" creationId="{6131138D-B277-0320-187D-10580AED9DC2}"/>
          </ac:inkMkLst>
        </pc:inkChg>
        <pc:inkChg chg="add del">
          <ac:chgData name="شادن القحطاني ID 443200677" userId="2d5f3d4d-8466-4aa1-ac8a-1cb60ed86c20" providerId="ADAL" clId="{B5307379-C689-764C-9B4A-29D44581AD2E}" dt="2023-03-30T15:53:10.728" v="1262"/>
          <ac:inkMkLst>
            <pc:docMk/>
            <pc:sldMk cId="1839226220" sldId="315"/>
            <ac:inkMk id="31" creationId="{2D0890AD-A2CB-2753-33C3-5073B63EFB02}"/>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32" creationId="{0D180BF5-7C36-05DB-1709-D577F40E540E}"/>
          </ac:inkMkLst>
        </pc:inkChg>
        <pc:inkChg chg="add del">
          <ac:chgData name="شادن القحطاني ID 443200677" userId="2d5f3d4d-8466-4aa1-ac8a-1cb60ed86c20" providerId="ADAL" clId="{B5307379-C689-764C-9B4A-29D44581AD2E}" dt="2023-03-30T15:53:16.591" v="1270"/>
          <ac:inkMkLst>
            <pc:docMk/>
            <pc:sldMk cId="1839226220" sldId="315"/>
            <ac:inkMk id="33" creationId="{DA1871A6-4D37-FE01-10B7-4D548082F0DC}"/>
          </ac:inkMkLst>
        </pc:inkChg>
        <pc:inkChg chg="add del">
          <ac:chgData name="شادن القحطاني ID 443200677" userId="2d5f3d4d-8466-4aa1-ac8a-1cb60ed86c20" providerId="ADAL" clId="{B5307379-C689-764C-9B4A-29D44581AD2E}" dt="2023-03-30T15:53:16.591" v="1270"/>
          <ac:inkMkLst>
            <pc:docMk/>
            <pc:sldMk cId="1839226220" sldId="315"/>
            <ac:inkMk id="34" creationId="{C5BE5ECC-0BD1-AEF0-34A1-96DBC3CCD83C}"/>
          </ac:inkMkLst>
        </pc:inkChg>
        <pc:inkChg chg="add del">
          <ac:chgData name="شادن القحطاني ID 443200677" userId="2d5f3d4d-8466-4aa1-ac8a-1cb60ed86c20" providerId="ADAL" clId="{B5307379-C689-764C-9B4A-29D44581AD2E}" dt="2023-03-30T15:53:16.591" v="1270"/>
          <ac:inkMkLst>
            <pc:docMk/>
            <pc:sldMk cId="1839226220" sldId="315"/>
            <ac:inkMk id="35" creationId="{C32BDD57-634E-A739-D1A1-1F2E31589DE2}"/>
          </ac:inkMkLst>
        </pc:inkChg>
        <pc:inkChg chg="add del">
          <ac:chgData name="شادن القحطاني ID 443200677" userId="2d5f3d4d-8466-4aa1-ac8a-1cb60ed86c20" providerId="ADAL" clId="{B5307379-C689-764C-9B4A-29D44581AD2E}" dt="2023-03-30T15:53:16.591" v="1270"/>
          <ac:inkMkLst>
            <pc:docMk/>
            <pc:sldMk cId="1839226220" sldId="315"/>
            <ac:inkMk id="36" creationId="{0FF31762-7924-C6D9-032E-FA31B7535212}"/>
          </ac:inkMkLst>
        </pc:inkChg>
        <pc:inkChg chg="add del">
          <ac:chgData name="شادن القحطاني ID 443200677" userId="2d5f3d4d-8466-4aa1-ac8a-1cb60ed86c20" providerId="ADAL" clId="{B5307379-C689-764C-9B4A-29D44581AD2E}" dt="2023-03-30T15:53:16.591" v="1270"/>
          <ac:inkMkLst>
            <pc:docMk/>
            <pc:sldMk cId="1839226220" sldId="315"/>
            <ac:inkMk id="37" creationId="{42DB0879-A416-FB6C-6377-406C2ECB4454}"/>
          </ac:inkMkLst>
        </pc:inkChg>
        <pc:inkChg chg="add del">
          <ac:chgData name="شادن القحطاني ID 443200677" userId="2d5f3d4d-8466-4aa1-ac8a-1cb60ed86c20" providerId="ADAL" clId="{B5307379-C689-764C-9B4A-29D44581AD2E}" dt="2023-03-30T15:53:16.591" v="1270"/>
          <ac:inkMkLst>
            <pc:docMk/>
            <pc:sldMk cId="1839226220" sldId="315"/>
            <ac:inkMk id="38" creationId="{6128E208-861D-6AE5-B54C-2D5227424A03}"/>
          </ac:inkMkLst>
        </pc:inkChg>
        <pc:inkChg chg="add del">
          <ac:chgData name="شادن القحطاني ID 443200677" userId="2d5f3d4d-8466-4aa1-ac8a-1cb60ed86c20" providerId="ADAL" clId="{B5307379-C689-764C-9B4A-29D44581AD2E}" dt="2023-03-30T15:53:16.591" v="1270"/>
          <ac:inkMkLst>
            <pc:docMk/>
            <pc:sldMk cId="1839226220" sldId="315"/>
            <ac:inkMk id="39" creationId="{049F5252-5E84-A912-6816-EB6D2339619C}"/>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40" creationId="{81C416AD-8DE2-CF1D-E168-C70958FE821E}"/>
          </ac:inkMkLst>
        </pc:inkChg>
        <pc:inkChg chg="add del">
          <ac:chgData name="شادن القحطاني ID 443200677" userId="2d5f3d4d-8466-4aa1-ac8a-1cb60ed86c20" providerId="ADAL" clId="{B5307379-C689-764C-9B4A-29D44581AD2E}" dt="2023-03-30T15:53:32.508" v="1300"/>
          <ac:inkMkLst>
            <pc:docMk/>
            <pc:sldMk cId="1839226220" sldId="315"/>
            <ac:inkMk id="41" creationId="{BE72A573-FA93-D8D9-022C-D6DD3D389E6E}"/>
          </ac:inkMkLst>
        </pc:inkChg>
        <pc:inkChg chg="add del">
          <ac:chgData name="شادن القحطاني ID 443200677" userId="2d5f3d4d-8466-4aa1-ac8a-1cb60ed86c20" providerId="ADAL" clId="{B5307379-C689-764C-9B4A-29D44581AD2E}" dt="2023-03-30T15:53:32.508" v="1300"/>
          <ac:inkMkLst>
            <pc:docMk/>
            <pc:sldMk cId="1839226220" sldId="315"/>
            <ac:inkMk id="42" creationId="{2C227DB6-2D32-9150-693F-82D779398B50}"/>
          </ac:inkMkLst>
        </pc:inkChg>
        <pc:inkChg chg="add del">
          <ac:chgData name="شادن القحطاني ID 443200677" userId="2d5f3d4d-8466-4aa1-ac8a-1cb60ed86c20" providerId="ADAL" clId="{B5307379-C689-764C-9B4A-29D44581AD2E}" dt="2023-03-30T15:53:32.508" v="1300"/>
          <ac:inkMkLst>
            <pc:docMk/>
            <pc:sldMk cId="1839226220" sldId="315"/>
            <ac:inkMk id="43" creationId="{AD0C2F44-7A23-7DE6-FB87-75EE90380508}"/>
          </ac:inkMkLst>
        </pc:inkChg>
        <pc:inkChg chg="add del">
          <ac:chgData name="شادن القحطاني ID 443200677" userId="2d5f3d4d-8466-4aa1-ac8a-1cb60ed86c20" providerId="ADAL" clId="{B5307379-C689-764C-9B4A-29D44581AD2E}" dt="2023-03-30T15:53:32.508" v="1300"/>
          <ac:inkMkLst>
            <pc:docMk/>
            <pc:sldMk cId="1839226220" sldId="315"/>
            <ac:inkMk id="44" creationId="{320CDE40-39CB-4957-0EB5-F2A299FE04D9}"/>
          </ac:inkMkLst>
        </pc:inkChg>
        <pc:inkChg chg="add del">
          <ac:chgData name="شادن القحطاني ID 443200677" userId="2d5f3d4d-8466-4aa1-ac8a-1cb60ed86c20" providerId="ADAL" clId="{B5307379-C689-764C-9B4A-29D44581AD2E}" dt="2023-03-30T15:53:32.508" v="1300"/>
          <ac:inkMkLst>
            <pc:docMk/>
            <pc:sldMk cId="1839226220" sldId="315"/>
            <ac:inkMk id="45" creationId="{3FA14DFC-3C41-B63D-89B8-91C59A405D0D}"/>
          </ac:inkMkLst>
        </pc:inkChg>
        <pc:inkChg chg="add del">
          <ac:chgData name="شادن القحطاني ID 443200677" userId="2d5f3d4d-8466-4aa1-ac8a-1cb60ed86c20" providerId="ADAL" clId="{B5307379-C689-764C-9B4A-29D44581AD2E}" dt="2023-03-30T15:53:32.508" v="1300"/>
          <ac:inkMkLst>
            <pc:docMk/>
            <pc:sldMk cId="1839226220" sldId="315"/>
            <ac:inkMk id="46" creationId="{E2F5AFBB-0F31-B734-099B-77A566AC3E52}"/>
          </ac:inkMkLst>
        </pc:inkChg>
        <pc:inkChg chg="add del">
          <ac:chgData name="شادن القحطاني ID 443200677" userId="2d5f3d4d-8466-4aa1-ac8a-1cb60ed86c20" providerId="ADAL" clId="{B5307379-C689-764C-9B4A-29D44581AD2E}" dt="2023-03-30T15:53:32.508" v="1300"/>
          <ac:inkMkLst>
            <pc:docMk/>
            <pc:sldMk cId="1839226220" sldId="315"/>
            <ac:inkMk id="47" creationId="{7EF7ACF9-A739-CCEC-6368-7E8862B7C6A7}"/>
          </ac:inkMkLst>
        </pc:inkChg>
        <pc:inkChg chg="add del">
          <ac:chgData name="شادن القحطاني ID 443200677" userId="2d5f3d4d-8466-4aa1-ac8a-1cb60ed86c20" providerId="ADAL" clId="{B5307379-C689-764C-9B4A-29D44581AD2E}" dt="2023-03-30T15:53:32.508" v="1300"/>
          <ac:inkMkLst>
            <pc:docMk/>
            <pc:sldMk cId="1839226220" sldId="315"/>
            <ac:inkMk id="48" creationId="{C229BB0D-5B4C-86CE-137F-203657E78B66}"/>
          </ac:inkMkLst>
        </pc:inkChg>
        <pc:inkChg chg="add del">
          <ac:chgData name="شادن القحطاني ID 443200677" userId="2d5f3d4d-8466-4aa1-ac8a-1cb60ed86c20" providerId="ADAL" clId="{B5307379-C689-764C-9B4A-29D44581AD2E}" dt="2023-03-30T15:53:32.508" v="1300"/>
          <ac:inkMkLst>
            <pc:docMk/>
            <pc:sldMk cId="1839226220" sldId="315"/>
            <ac:inkMk id="49" creationId="{A9C00E6A-CF6B-A818-DFDA-6D4389BC58D1}"/>
          </ac:inkMkLst>
        </pc:inkChg>
        <pc:inkChg chg="add del">
          <ac:chgData name="شادن القحطاني ID 443200677" userId="2d5f3d4d-8466-4aa1-ac8a-1cb60ed86c20" providerId="ADAL" clId="{B5307379-C689-764C-9B4A-29D44581AD2E}" dt="2023-03-30T15:53:32.508" v="1300"/>
          <ac:inkMkLst>
            <pc:docMk/>
            <pc:sldMk cId="1839226220" sldId="315"/>
            <ac:inkMk id="50" creationId="{1CBDD103-DED1-FAF3-9926-7F8A544635EB}"/>
          </ac:inkMkLst>
        </pc:inkChg>
        <pc:inkChg chg="add del">
          <ac:chgData name="شادن القحطاني ID 443200677" userId="2d5f3d4d-8466-4aa1-ac8a-1cb60ed86c20" providerId="ADAL" clId="{B5307379-C689-764C-9B4A-29D44581AD2E}" dt="2023-03-30T15:53:32.508" v="1300"/>
          <ac:inkMkLst>
            <pc:docMk/>
            <pc:sldMk cId="1839226220" sldId="315"/>
            <ac:inkMk id="51" creationId="{FAD4639D-4D43-BB26-91A8-684089B2AC29}"/>
          </ac:inkMkLst>
        </pc:inkChg>
        <pc:inkChg chg="add del">
          <ac:chgData name="شادن القحطاني ID 443200677" userId="2d5f3d4d-8466-4aa1-ac8a-1cb60ed86c20" providerId="ADAL" clId="{B5307379-C689-764C-9B4A-29D44581AD2E}" dt="2023-03-30T15:53:32.508" v="1300"/>
          <ac:inkMkLst>
            <pc:docMk/>
            <pc:sldMk cId="1839226220" sldId="315"/>
            <ac:inkMk id="52" creationId="{93469B1B-DB9E-8698-4F50-42FE88CAC358}"/>
          </ac:inkMkLst>
        </pc:inkChg>
        <pc:inkChg chg="add del">
          <ac:chgData name="شادن القحطاني ID 443200677" userId="2d5f3d4d-8466-4aa1-ac8a-1cb60ed86c20" providerId="ADAL" clId="{B5307379-C689-764C-9B4A-29D44581AD2E}" dt="2023-03-30T15:53:32.508" v="1300"/>
          <ac:inkMkLst>
            <pc:docMk/>
            <pc:sldMk cId="1839226220" sldId="315"/>
            <ac:inkMk id="53" creationId="{0968D9BC-52CF-BAEF-A9D3-4F1E8AC61250}"/>
          </ac:inkMkLst>
        </pc:inkChg>
        <pc:inkChg chg="add del">
          <ac:chgData name="شادن القحطاني ID 443200677" userId="2d5f3d4d-8466-4aa1-ac8a-1cb60ed86c20" providerId="ADAL" clId="{B5307379-C689-764C-9B4A-29D44581AD2E}" dt="2023-03-30T15:53:32.508" v="1300"/>
          <ac:inkMkLst>
            <pc:docMk/>
            <pc:sldMk cId="1839226220" sldId="315"/>
            <ac:inkMk id="54" creationId="{93DD0718-9595-3F43-A0E6-129C402231FA}"/>
          </ac:inkMkLst>
        </pc:inkChg>
        <pc:inkChg chg="add del">
          <ac:chgData name="شادن القحطاني ID 443200677" userId="2d5f3d4d-8466-4aa1-ac8a-1cb60ed86c20" providerId="ADAL" clId="{B5307379-C689-764C-9B4A-29D44581AD2E}" dt="2023-03-30T15:53:32.508" v="1300"/>
          <ac:inkMkLst>
            <pc:docMk/>
            <pc:sldMk cId="1839226220" sldId="315"/>
            <ac:inkMk id="55" creationId="{7B5596DA-6C3F-BB97-FE15-0B6ACECF2F15}"/>
          </ac:inkMkLst>
        </pc:inkChg>
        <pc:inkChg chg="add del">
          <ac:chgData name="شادن القحطاني ID 443200677" userId="2d5f3d4d-8466-4aa1-ac8a-1cb60ed86c20" providerId="ADAL" clId="{B5307379-C689-764C-9B4A-29D44581AD2E}" dt="2023-03-30T15:53:32.508" v="1300"/>
          <ac:inkMkLst>
            <pc:docMk/>
            <pc:sldMk cId="1839226220" sldId="315"/>
            <ac:inkMk id="56" creationId="{0557AB80-4151-B4AB-0E9D-B241BB3D90C3}"/>
          </ac:inkMkLst>
        </pc:inkChg>
        <pc:inkChg chg="add del">
          <ac:chgData name="شادن القحطاني ID 443200677" userId="2d5f3d4d-8466-4aa1-ac8a-1cb60ed86c20" providerId="ADAL" clId="{B5307379-C689-764C-9B4A-29D44581AD2E}" dt="2023-03-30T15:53:32.508" v="1300"/>
          <ac:inkMkLst>
            <pc:docMk/>
            <pc:sldMk cId="1839226220" sldId="315"/>
            <ac:inkMk id="57" creationId="{75326B07-DB95-8298-6E9A-B93DE254975F}"/>
          </ac:inkMkLst>
        </pc:inkChg>
        <pc:inkChg chg="add del">
          <ac:chgData name="شادن القحطاني ID 443200677" userId="2d5f3d4d-8466-4aa1-ac8a-1cb60ed86c20" providerId="ADAL" clId="{B5307379-C689-764C-9B4A-29D44581AD2E}" dt="2023-03-30T15:53:32.508" v="1300"/>
          <ac:inkMkLst>
            <pc:docMk/>
            <pc:sldMk cId="1839226220" sldId="315"/>
            <ac:inkMk id="58" creationId="{8B3F18DF-948D-5885-6D66-3CE989C590C1}"/>
          </ac:inkMkLst>
        </pc:inkChg>
        <pc:inkChg chg="add del">
          <ac:chgData name="شادن القحطاني ID 443200677" userId="2d5f3d4d-8466-4aa1-ac8a-1cb60ed86c20" providerId="ADAL" clId="{B5307379-C689-764C-9B4A-29D44581AD2E}" dt="2023-03-30T15:53:32.508" v="1300"/>
          <ac:inkMkLst>
            <pc:docMk/>
            <pc:sldMk cId="1839226220" sldId="315"/>
            <ac:inkMk id="59" creationId="{48F05A91-661A-68AF-4629-B362B6CF3B34}"/>
          </ac:inkMkLst>
        </pc:inkChg>
        <pc:inkChg chg="add del">
          <ac:chgData name="شادن القحطاني ID 443200677" userId="2d5f3d4d-8466-4aa1-ac8a-1cb60ed86c20" providerId="ADAL" clId="{B5307379-C689-764C-9B4A-29D44581AD2E}" dt="2023-03-30T15:53:32.508" v="1300"/>
          <ac:inkMkLst>
            <pc:docMk/>
            <pc:sldMk cId="1839226220" sldId="315"/>
            <ac:inkMk id="60" creationId="{0A1BD189-336F-B25A-121E-872209CEB9DE}"/>
          </ac:inkMkLst>
        </pc:inkChg>
        <pc:inkChg chg="add del">
          <ac:chgData name="شادن القحطاني ID 443200677" userId="2d5f3d4d-8466-4aa1-ac8a-1cb60ed86c20" providerId="ADAL" clId="{B5307379-C689-764C-9B4A-29D44581AD2E}" dt="2023-03-30T15:53:32.508" v="1300"/>
          <ac:inkMkLst>
            <pc:docMk/>
            <pc:sldMk cId="1839226220" sldId="315"/>
            <ac:inkMk id="61" creationId="{823D48A2-1A3E-8C5F-3BB6-6241E431DFD9}"/>
          </ac:inkMkLst>
        </pc:inkChg>
        <pc:inkChg chg="add del">
          <ac:chgData name="شادن القحطاني ID 443200677" userId="2d5f3d4d-8466-4aa1-ac8a-1cb60ed86c20" providerId="ADAL" clId="{B5307379-C689-764C-9B4A-29D44581AD2E}" dt="2023-03-30T15:53:32.508" v="1300"/>
          <ac:inkMkLst>
            <pc:docMk/>
            <pc:sldMk cId="1839226220" sldId="315"/>
            <ac:inkMk id="62" creationId="{A9364CF4-FF94-7BF8-BC57-B610E6335B1E}"/>
          </ac:inkMkLst>
        </pc:inkChg>
        <pc:inkChg chg="add del">
          <ac:chgData name="شادن القحطاني ID 443200677" userId="2d5f3d4d-8466-4aa1-ac8a-1cb60ed86c20" providerId="ADAL" clId="{B5307379-C689-764C-9B4A-29D44581AD2E}" dt="2023-03-30T15:53:32.508" v="1300"/>
          <ac:inkMkLst>
            <pc:docMk/>
            <pc:sldMk cId="1839226220" sldId="315"/>
            <ac:inkMk id="63" creationId="{55D5A1DA-024C-D00D-E776-A9C7B3B1FA6E}"/>
          </ac:inkMkLst>
        </pc:inkChg>
        <pc:inkChg chg="add del">
          <ac:chgData name="شادن القحطاني ID 443200677" userId="2d5f3d4d-8466-4aa1-ac8a-1cb60ed86c20" providerId="ADAL" clId="{B5307379-C689-764C-9B4A-29D44581AD2E}" dt="2023-03-30T15:53:32.508" v="1300"/>
          <ac:inkMkLst>
            <pc:docMk/>
            <pc:sldMk cId="1839226220" sldId="315"/>
            <ac:inkMk id="64" creationId="{869EEFBA-3475-B5BB-FB15-4FF4440D2F3E}"/>
          </ac:inkMkLst>
        </pc:inkChg>
        <pc:inkChg chg="add del">
          <ac:chgData name="شادن القحطاني ID 443200677" userId="2d5f3d4d-8466-4aa1-ac8a-1cb60ed86c20" providerId="ADAL" clId="{B5307379-C689-764C-9B4A-29D44581AD2E}" dt="2023-03-30T15:53:32.508" v="1300"/>
          <ac:inkMkLst>
            <pc:docMk/>
            <pc:sldMk cId="1839226220" sldId="315"/>
            <ac:inkMk id="65" creationId="{535999CB-B38D-CA8C-80AA-333FF1C2D505}"/>
          </ac:inkMkLst>
        </pc:inkChg>
        <pc:inkChg chg="add del">
          <ac:chgData name="شادن القحطاني ID 443200677" userId="2d5f3d4d-8466-4aa1-ac8a-1cb60ed86c20" providerId="ADAL" clId="{B5307379-C689-764C-9B4A-29D44581AD2E}" dt="2023-03-30T15:53:32.508" v="1300"/>
          <ac:inkMkLst>
            <pc:docMk/>
            <pc:sldMk cId="1839226220" sldId="315"/>
            <ac:inkMk id="66" creationId="{8D002EA7-9DF4-7F7E-B20E-67AB4C56F65C}"/>
          </ac:inkMkLst>
        </pc:inkChg>
        <pc:inkChg chg="add del">
          <ac:chgData name="شادن القحطاني ID 443200677" userId="2d5f3d4d-8466-4aa1-ac8a-1cb60ed86c20" providerId="ADAL" clId="{B5307379-C689-764C-9B4A-29D44581AD2E}" dt="2023-03-30T15:53:32.508" v="1300"/>
          <ac:inkMkLst>
            <pc:docMk/>
            <pc:sldMk cId="1839226220" sldId="315"/>
            <ac:inkMk id="67" creationId="{4DE05074-431F-5285-EC23-BB3EB939B9AA}"/>
          </ac:inkMkLst>
        </pc:inkChg>
        <pc:inkChg chg="add del">
          <ac:chgData name="شادن القحطاني ID 443200677" userId="2d5f3d4d-8466-4aa1-ac8a-1cb60ed86c20" providerId="ADAL" clId="{B5307379-C689-764C-9B4A-29D44581AD2E}" dt="2023-03-30T15:53:32.508" v="1300"/>
          <ac:inkMkLst>
            <pc:docMk/>
            <pc:sldMk cId="1839226220" sldId="315"/>
            <ac:inkMk id="68" creationId="{4D65B864-8025-0381-3A53-59F2FD38FA9D}"/>
          </ac:inkMkLst>
        </pc:inkChg>
        <pc:inkChg chg="add del">
          <ac:chgData name="شادن القحطاني ID 443200677" userId="2d5f3d4d-8466-4aa1-ac8a-1cb60ed86c20" providerId="ADAL" clId="{B5307379-C689-764C-9B4A-29D44581AD2E}" dt="2023-03-30T15:53:32.508" v="1300"/>
          <ac:inkMkLst>
            <pc:docMk/>
            <pc:sldMk cId="1839226220" sldId="315"/>
            <ac:inkMk id="69" creationId="{8C5876CD-8FED-746E-E82E-7D2E16AD3376}"/>
          </ac:inkMkLst>
        </pc:inkChg>
        <pc:inkChg chg="add mod reco modStrokes">
          <ac:chgData name="شادن القحطاني ID 443200677" userId="2d5f3d4d-8466-4aa1-ac8a-1cb60ed86c20" providerId="ADAL" clId="{B5307379-C689-764C-9B4A-29D44581AD2E}" dt="2023-03-30T15:59:49.799" v="1544" actId="26743"/>
          <ac:inkMkLst>
            <pc:docMk/>
            <pc:sldMk cId="1839226220" sldId="315"/>
            <ac:inkMk id="70" creationId="{7F6CF054-89BD-09D8-BD22-F8C589821764}"/>
          </ac:inkMkLst>
        </pc:inkChg>
        <pc:inkChg chg="add del">
          <ac:chgData name="شادن القحطاني ID 443200677" userId="2d5f3d4d-8466-4aa1-ac8a-1cb60ed86c20" providerId="ADAL" clId="{B5307379-C689-764C-9B4A-29D44581AD2E}" dt="2023-03-30T15:54:02.565" v="1309"/>
          <ac:inkMkLst>
            <pc:docMk/>
            <pc:sldMk cId="1839226220" sldId="315"/>
            <ac:inkMk id="71" creationId="{12D90FC6-0E60-B42D-0C3A-DEAABB20E844}"/>
          </ac:inkMkLst>
        </pc:inkChg>
        <pc:inkChg chg="add del">
          <ac:chgData name="شادن القحطاني ID 443200677" userId="2d5f3d4d-8466-4aa1-ac8a-1cb60ed86c20" providerId="ADAL" clId="{B5307379-C689-764C-9B4A-29D44581AD2E}" dt="2023-03-30T15:54:02.565" v="1309"/>
          <ac:inkMkLst>
            <pc:docMk/>
            <pc:sldMk cId="1839226220" sldId="315"/>
            <ac:inkMk id="72" creationId="{A0A6431A-6A65-22CE-439E-F3AC95DBE17E}"/>
          </ac:inkMkLst>
        </pc:inkChg>
        <pc:inkChg chg="add del">
          <ac:chgData name="شادن القحطاني ID 443200677" userId="2d5f3d4d-8466-4aa1-ac8a-1cb60ed86c20" providerId="ADAL" clId="{B5307379-C689-764C-9B4A-29D44581AD2E}" dt="2023-03-30T15:54:02.565" v="1309"/>
          <ac:inkMkLst>
            <pc:docMk/>
            <pc:sldMk cId="1839226220" sldId="315"/>
            <ac:inkMk id="73" creationId="{C04FD83B-ABD6-09BA-EBE5-4C93C3F38745}"/>
          </ac:inkMkLst>
        </pc:inkChg>
        <pc:inkChg chg="add del">
          <ac:chgData name="شادن القحطاني ID 443200677" userId="2d5f3d4d-8466-4aa1-ac8a-1cb60ed86c20" providerId="ADAL" clId="{B5307379-C689-764C-9B4A-29D44581AD2E}" dt="2023-03-30T15:54:02.565" v="1309"/>
          <ac:inkMkLst>
            <pc:docMk/>
            <pc:sldMk cId="1839226220" sldId="315"/>
            <ac:inkMk id="74" creationId="{87E9ABC1-9E4B-7ABB-581C-13E1FDA3C35F}"/>
          </ac:inkMkLst>
        </pc:inkChg>
        <pc:inkChg chg="add del">
          <ac:chgData name="شادن القحطاني ID 443200677" userId="2d5f3d4d-8466-4aa1-ac8a-1cb60ed86c20" providerId="ADAL" clId="{B5307379-C689-764C-9B4A-29D44581AD2E}" dt="2023-03-30T15:54:02.565" v="1309"/>
          <ac:inkMkLst>
            <pc:docMk/>
            <pc:sldMk cId="1839226220" sldId="315"/>
            <ac:inkMk id="75" creationId="{814E6FEA-07B2-AA99-D278-DF869B3B7045}"/>
          </ac:inkMkLst>
        </pc:inkChg>
        <pc:inkChg chg="add del">
          <ac:chgData name="شادن القحطاني ID 443200677" userId="2d5f3d4d-8466-4aa1-ac8a-1cb60ed86c20" providerId="ADAL" clId="{B5307379-C689-764C-9B4A-29D44581AD2E}" dt="2023-03-30T15:54:02.565" v="1309"/>
          <ac:inkMkLst>
            <pc:docMk/>
            <pc:sldMk cId="1839226220" sldId="315"/>
            <ac:inkMk id="76" creationId="{1B3B508F-2F8C-A5C2-D9E4-C56086018114}"/>
          </ac:inkMkLst>
        </pc:inkChg>
        <pc:inkChg chg="add del">
          <ac:chgData name="شادن القحطاني ID 443200677" userId="2d5f3d4d-8466-4aa1-ac8a-1cb60ed86c20" providerId="ADAL" clId="{B5307379-C689-764C-9B4A-29D44581AD2E}" dt="2023-03-30T15:54:02.565" v="1309"/>
          <ac:inkMkLst>
            <pc:docMk/>
            <pc:sldMk cId="1839226220" sldId="315"/>
            <ac:inkMk id="77" creationId="{32445B29-E13F-5AA8-576D-631644C76493}"/>
          </ac:inkMkLst>
        </pc:inkChg>
        <pc:inkChg chg="add del">
          <ac:chgData name="شادن القحطاني ID 443200677" userId="2d5f3d4d-8466-4aa1-ac8a-1cb60ed86c20" providerId="ADAL" clId="{B5307379-C689-764C-9B4A-29D44581AD2E}" dt="2023-03-30T15:54:02.565" v="1309"/>
          <ac:inkMkLst>
            <pc:docMk/>
            <pc:sldMk cId="1839226220" sldId="315"/>
            <ac:inkMk id="78" creationId="{9A05BD84-7696-B647-175A-AC334046F0C5}"/>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79" creationId="{6E1F7DE4-235E-4FA6-EA69-365AE68165B8}"/>
          </ac:inkMkLst>
        </pc:inkChg>
        <pc:inkChg chg="add del">
          <ac:chgData name="شادن القحطاني ID 443200677" userId="2d5f3d4d-8466-4aa1-ac8a-1cb60ed86c20" providerId="ADAL" clId="{B5307379-C689-764C-9B4A-29D44581AD2E}" dt="2023-03-30T15:54:13.455" v="1328"/>
          <ac:inkMkLst>
            <pc:docMk/>
            <pc:sldMk cId="1839226220" sldId="315"/>
            <ac:inkMk id="80" creationId="{B07FFA97-145F-FC13-D591-89AAC46CF51C}"/>
          </ac:inkMkLst>
        </pc:inkChg>
        <pc:inkChg chg="add del">
          <ac:chgData name="شادن القحطاني ID 443200677" userId="2d5f3d4d-8466-4aa1-ac8a-1cb60ed86c20" providerId="ADAL" clId="{B5307379-C689-764C-9B4A-29D44581AD2E}" dt="2023-03-30T15:54:13.455" v="1328"/>
          <ac:inkMkLst>
            <pc:docMk/>
            <pc:sldMk cId="1839226220" sldId="315"/>
            <ac:inkMk id="81" creationId="{23FB7FA1-7CC6-F441-F18C-2D0313DA2F52}"/>
          </ac:inkMkLst>
        </pc:inkChg>
        <pc:inkChg chg="add del">
          <ac:chgData name="شادن القحطاني ID 443200677" userId="2d5f3d4d-8466-4aa1-ac8a-1cb60ed86c20" providerId="ADAL" clId="{B5307379-C689-764C-9B4A-29D44581AD2E}" dt="2023-03-30T15:54:13.455" v="1328"/>
          <ac:inkMkLst>
            <pc:docMk/>
            <pc:sldMk cId="1839226220" sldId="315"/>
            <ac:inkMk id="82" creationId="{F99B1B8D-31D9-E7ED-23F4-F0C5CF77DA18}"/>
          </ac:inkMkLst>
        </pc:inkChg>
        <pc:inkChg chg="add del">
          <ac:chgData name="شادن القحطاني ID 443200677" userId="2d5f3d4d-8466-4aa1-ac8a-1cb60ed86c20" providerId="ADAL" clId="{B5307379-C689-764C-9B4A-29D44581AD2E}" dt="2023-03-30T15:54:13.455" v="1328"/>
          <ac:inkMkLst>
            <pc:docMk/>
            <pc:sldMk cId="1839226220" sldId="315"/>
            <ac:inkMk id="83" creationId="{23549504-9102-CAA5-F0CF-6F52BECF0788}"/>
          </ac:inkMkLst>
        </pc:inkChg>
        <pc:inkChg chg="add del">
          <ac:chgData name="شادن القحطاني ID 443200677" userId="2d5f3d4d-8466-4aa1-ac8a-1cb60ed86c20" providerId="ADAL" clId="{B5307379-C689-764C-9B4A-29D44581AD2E}" dt="2023-03-30T15:54:13.455" v="1328"/>
          <ac:inkMkLst>
            <pc:docMk/>
            <pc:sldMk cId="1839226220" sldId="315"/>
            <ac:inkMk id="84" creationId="{EE4971B4-75C2-9E26-36BE-FF278DCBC7BC}"/>
          </ac:inkMkLst>
        </pc:inkChg>
        <pc:inkChg chg="add del">
          <ac:chgData name="شادن القحطاني ID 443200677" userId="2d5f3d4d-8466-4aa1-ac8a-1cb60ed86c20" providerId="ADAL" clId="{B5307379-C689-764C-9B4A-29D44581AD2E}" dt="2023-03-30T15:54:13.455" v="1328"/>
          <ac:inkMkLst>
            <pc:docMk/>
            <pc:sldMk cId="1839226220" sldId="315"/>
            <ac:inkMk id="85" creationId="{B76C3DEF-AD63-0B7D-1711-1C492FA41998}"/>
          </ac:inkMkLst>
        </pc:inkChg>
        <pc:inkChg chg="add del">
          <ac:chgData name="شادن القحطاني ID 443200677" userId="2d5f3d4d-8466-4aa1-ac8a-1cb60ed86c20" providerId="ADAL" clId="{B5307379-C689-764C-9B4A-29D44581AD2E}" dt="2023-03-30T15:54:13.455" v="1328"/>
          <ac:inkMkLst>
            <pc:docMk/>
            <pc:sldMk cId="1839226220" sldId="315"/>
            <ac:inkMk id="86" creationId="{84BA0F7E-26EE-29B4-65FE-A25AEE827037}"/>
          </ac:inkMkLst>
        </pc:inkChg>
        <pc:inkChg chg="add del">
          <ac:chgData name="شادن القحطاني ID 443200677" userId="2d5f3d4d-8466-4aa1-ac8a-1cb60ed86c20" providerId="ADAL" clId="{B5307379-C689-764C-9B4A-29D44581AD2E}" dt="2023-03-30T15:54:13.455" v="1328"/>
          <ac:inkMkLst>
            <pc:docMk/>
            <pc:sldMk cId="1839226220" sldId="315"/>
            <ac:inkMk id="87" creationId="{684063F6-A937-E2EF-F9F9-D80B9F9661AF}"/>
          </ac:inkMkLst>
        </pc:inkChg>
        <pc:inkChg chg="add del">
          <ac:chgData name="شادن القحطاني ID 443200677" userId="2d5f3d4d-8466-4aa1-ac8a-1cb60ed86c20" providerId="ADAL" clId="{B5307379-C689-764C-9B4A-29D44581AD2E}" dt="2023-03-30T15:54:13.455" v="1328"/>
          <ac:inkMkLst>
            <pc:docMk/>
            <pc:sldMk cId="1839226220" sldId="315"/>
            <ac:inkMk id="88" creationId="{1EE9AB5D-A849-DFA4-8939-6B47375C938A}"/>
          </ac:inkMkLst>
        </pc:inkChg>
        <pc:inkChg chg="add del">
          <ac:chgData name="شادن القحطاني ID 443200677" userId="2d5f3d4d-8466-4aa1-ac8a-1cb60ed86c20" providerId="ADAL" clId="{B5307379-C689-764C-9B4A-29D44581AD2E}" dt="2023-03-30T15:54:13.455" v="1328"/>
          <ac:inkMkLst>
            <pc:docMk/>
            <pc:sldMk cId="1839226220" sldId="315"/>
            <ac:inkMk id="89" creationId="{A5837891-AEF4-4619-F6BB-3BE24EBEF4D3}"/>
          </ac:inkMkLst>
        </pc:inkChg>
        <pc:inkChg chg="add del">
          <ac:chgData name="شادن القحطاني ID 443200677" userId="2d5f3d4d-8466-4aa1-ac8a-1cb60ed86c20" providerId="ADAL" clId="{B5307379-C689-764C-9B4A-29D44581AD2E}" dt="2023-03-30T15:54:13.455" v="1328"/>
          <ac:inkMkLst>
            <pc:docMk/>
            <pc:sldMk cId="1839226220" sldId="315"/>
            <ac:inkMk id="90" creationId="{724454E1-CD27-931A-E4EC-85858D83C010}"/>
          </ac:inkMkLst>
        </pc:inkChg>
        <pc:inkChg chg="add del">
          <ac:chgData name="شادن القحطاني ID 443200677" userId="2d5f3d4d-8466-4aa1-ac8a-1cb60ed86c20" providerId="ADAL" clId="{B5307379-C689-764C-9B4A-29D44581AD2E}" dt="2023-03-30T15:54:13.455" v="1328"/>
          <ac:inkMkLst>
            <pc:docMk/>
            <pc:sldMk cId="1839226220" sldId="315"/>
            <ac:inkMk id="91" creationId="{EA5C8A22-5D69-7C6F-BE41-28200486EC0D}"/>
          </ac:inkMkLst>
        </pc:inkChg>
        <pc:inkChg chg="add del">
          <ac:chgData name="شادن القحطاني ID 443200677" userId="2d5f3d4d-8466-4aa1-ac8a-1cb60ed86c20" providerId="ADAL" clId="{B5307379-C689-764C-9B4A-29D44581AD2E}" dt="2023-03-30T15:54:13.455" v="1328"/>
          <ac:inkMkLst>
            <pc:docMk/>
            <pc:sldMk cId="1839226220" sldId="315"/>
            <ac:inkMk id="92" creationId="{781B2D98-EAD1-CFBD-8C43-BE5F0051356F}"/>
          </ac:inkMkLst>
        </pc:inkChg>
        <pc:inkChg chg="add del">
          <ac:chgData name="شادن القحطاني ID 443200677" userId="2d5f3d4d-8466-4aa1-ac8a-1cb60ed86c20" providerId="ADAL" clId="{B5307379-C689-764C-9B4A-29D44581AD2E}" dt="2023-03-30T15:54:13.455" v="1328"/>
          <ac:inkMkLst>
            <pc:docMk/>
            <pc:sldMk cId="1839226220" sldId="315"/>
            <ac:inkMk id="93" creationId="{9FA03CE6-7611-4D1A-E891-FD9587F2DAB9}"/>
          </ac:inkMkLst>
        </pc:inkChg>
        <pc:inkChg chg="add del">
          <ac:chgData name="شادن القحطاني ID 443200677" userId="2d5f3d4d-8466-4aa1-ac8a-1cb60ed86c20" providerId="ADAL" clId="{B5307379-C689-764C-9B4A-29D44581AD2E}" dt="2023-03-30T15:54:13.455" v="1328"/>
          <ac:inkMkLst>
            <pc:docMk/>
            <pc:sldMk cId="1839226220" sldId="315"/>
            <ac:inkMk id="94" creationId="{B4CF5293-045F-331F-D3BE-633DF6E59091}"/>
          </ac:inkMkLst>
        </pc:inkChg>
        <pc:inkChg chg="add del">
          <ac:chgData name="شادن القحطاني ID 443200677" userId="2d5f3d4d-8466-4aa1-ac8a-1cb60ed86c20" providerId="ADAL" clId="{B5307379-C689-764C-9B4A-29D44581AD2E}" dt="2023-03-30T15:54:13.455" v="1328"/>
          <ac:inkMkLst>
            <pc:docMk/>
            <pc:sldMk cId="1839226220" sldId="315"/>
            <ac:inkMk id="95" creationId="{5428A6FE-C74F-18EF-B8C2-75432B3F4A8D}"/>
          </ac:inkMkLst>
        </pc:inkChg>
        <pc:inkChg chg="add del">
          <ac:chgData name="شادن القحطاني ID 443200677" userId="2d5f3d4d-8466-4aa1-ac8a-1cb60ed86c20" providerId="ADAL" clId="{B5307379-C689-764C-9B4A-29D44581AD2E}" dt="2023-03-30T15:54:13.455" v="1328"/>
          <ac:inkMkLst>
            <pc:docMk/>
            <pc:sldMk cId="1839226220" sldId="315"/>
            <ac:inkMk id="96" creationId="{28B0F45E-66F7-F5C9-E2C2-B0E553FD3362}"/>
          </ac:inkMkLst>
        </pc:inkChg>
        <pc:inkChg chg="add del">
          <ac:chgData name="شادن القحطاني ID 443200677" userId="2d5f3d4d-8466-4aa1-ac8a-1cb60ed86c20" providerId="ADAL" clId="{B5307379-C689-764C-9B4A-29D44581AD2E}" dt="2023-03-30T15:54:13.455" v="1328"/>
          <ac:inkMkLst>
            <pc:docMk/>
            <pc:sldMk cId="1839226220" sldId="315"/>
            <ac:inkMk id="97" creationId="{96F53C91-6B96-F3BD-6F63-6F09B3EBF8D3}"/>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98" creationId="{E3769AE9-9CE9-FA99-7536-10DC5866D4A5}"/>
          </ac:inkMkLst>
        </pc:inkChg>
        <pc:inkChg chg="add del">
          <ac:chgData name="شادن القحطاني ID 443200677" userId="2d5f3d4d-8466-4aa1-ac8a-1cb60ed86c20" providerId="ADAL" clId="{B5307379-C689-764C-9B4A-29D44581AD2E}" dt="2023-03-30T15:54:43.263" v="1330"/>
          <ac:inkMkLst>
            <pc:docMk/>
            <pc:sldMk cId="1839226220" sldId="315"/>
            <ac:inkMk id="99" creationId="{91667A25-3C65-EA22-5337-C18088F3D618}"/>
          </ac:inkMkLst>
        </pc:inkChg>
        <pc:inkChg chg="add del">
          <ac:chgData name="شادن القحطاني ID 443200677" userId="2d5f3d4d-8466-4aa1-ac8a-1cb60ed86c20" providerId="ADAL" clId="{B5307379-C689-764C-9B4A-29D44581AD2E}" dt="2023-03-30T15:54:53.924" v="1343"/>
          <ac:inkMkLst>
            <pc:docMk/>
            <pc:sldMk cId="1839226220" sldId="315"/>
            <ac:inkMk id="100" creationId="{381B1176-FE1F-5E96-1F0D-E9F87E9C47B7}"/>
          </ac:inkMkLst>
        </pc:inkChg>
        <pc:inkChg chg="add del">
          <ac:chgData name="شادن القحطاني ID 443200677" userId="2d5f3d4d-8466-4aa1-ac8a-1cb60ed86c20" providerId="ADAL" clId="{B5307379-C689-764C-9B4A-29D44581AD2E}" dt="2023-03-30T15:54:53.924" v="1343"/>
          <ac:inkMkLst>
            <pc:docMk/>
            <pc:sldMk cId="1839226220" sldId="315"/>
            <ac:inkMk id="101" creationId="{12F2DBB4-2B84-07BE-7948-3335B82C0CA0}"/>
          </ac:inkMkLst>
        </pc:inkChg>
        <pc:inkChg chg="add del">
          <ac:chgData name="شادن القحطاني ID 443200677" userId="2d5f3d4d-8466-4aa1-ac8a-1cb60ed86c20" providerId="ADAL" clId="{B5307379-C689-764C-9B4A-29D44581AD2E}" dt="2023-03-30T15:54:53.924" v="1343"/>
          <ac:inkMkLst>
            <pc:docMk/>
            <pc:sldMk cId="1839226220" sldId="315"/>
            <ac:inkMk id="102" creationId="{566632A2-3FEB-4A83-2183-AC0B3A75CD84}"/>
          </ac:inkMkLst>
        </pc:inkChg>
        <pc:inkChg chg="add del">
          <ac:chgData name="شادن القحطاني ID 443200677" userId="2d5f3d4d-8466-4aa1-ac8a-1cb60ed86c20" providerId="ADAL" clId="{B5307379-C689-764C-9B4A-29D44581AD2E}" dt="2023-03-30T15:54:53.924" v="1343"/>
          <ac:inkMkLst>
            <pc:docMk/>
            <pc:sldMk cId="1839226220" sldId="315"/>
            <ac:inkMk id="103" creationId="{AF969003-4AE7-6B4B-339A-12580265133E}"/>
          </ac:inkMkLst>
        </pc:inkChg>
        <pc:inkChg chg="add del">
          <ac:chgData name="شادن القحطاني ID 443200677" userId="2d5f3d4d-8466-4aa1-ac8a-1cb60ed86c20" providerId="ADAL" clId="{B5307379-C689-764C-9B4A-29D44581AD2E}" dt="2023-03-30T15:54:53.924" v="1343"/>
          <ac:inkMkLst>
            <pc:docMk/>
            <pc:sldMk cId="1839226220" sldId="315"/>
            <ac:inkMk id="104" creationId="{3175F7F5-4CEC-B55B-44EF-905BFE9ECABD}"/>
          </ac:inkMkLst>
        </pc:inkChg>
        <pc:inkChg chg="add del">
          <ac:chgData name="شادن القحطاني ID 443200677" userId="2d5f3d4d-8466-4aa1-ac8a-1cb60ed86c20" providerId="ADAL" clId="{B5307379-C689-764C-9B4A-29D44581AD2E}" dt="2023-03-30T15:54:53.924" v="1343"/>
          <ac:inkMkLst>
            <pc:docMk/>
            <pc:sldMk cId="1839226220" sldId="315"/>
            <ac:inkMk id="105" creationId="{69509F5A-6B14-CFA5-2F5B-6387173E4942}"/>
          </ac:inkMkLst>
        </pc:inkChg>
        <pc:inkChg chg="add del">
          <ac:chgData name="شادن القحطاني ID 443200677" userId="2d5f3d4d-8466-4aa1-ac8a-1cb60ed86c20" providerId="ADAL" clId="{B5307379-C689-764C-9B4A-29D44581AD2E}" dt="2023-03-30T15:54:53.924" v="1343"/>
          <ac:inkMkLst>
            <pc:docMk/>
            <pc:sldMk cId="1839226220" sldId="315"/>
            <ac:inkMk id="106" creationId="{924FA177-723B-B0AD-1AC9-461428149418}"/>
          </ac:inkMkLst>
        </pc:inkChg>
        <pc:inkChg chg="add del">
          <ac:chgData name="شادن القحطاني ID 443200677" userId="2d5f3d4d-8466-4aa1-ac8a-1cb60ed86c20" providerId="ADAL" clId="{B5307379-C689-764C-9B4A-29D44581AD2E}" dt="2023-03-30T15:54:53.924" v="1343"/>
          <ac:inkMkLst>
            <pc:docMk/>
            <pc:sldMk cId="1839226220" sldId="315"/>
            <ac:inkMk id="107" creationId="{E2C52182-5315-C4AD-29FA-42E8B312963B}"/>
          </ac:inkMkLst>
        </pc:inkChg>
        <pc:inkChg chg="add del">
          <ac:chgData name="شادن القحطاني ID 443200677" userId="2d5f3d4d-8466-4aa1-ac8a-1cb60ed86c20" providerId="ADAL" clId="{B5307379-C689-764C-9B4A-29D44581AD2E}" dt="2023-03-30T15:54:53.924" v="1343"/>
          <ac:inkMkLst>
            <pc:docMk/>
            <pc:sldMk cId="1839226220" sldId="315"/>
            <ac:inkMk id="108" creationId="{FC931389-64A3-FB73-2991-806F27552212}"/>
          </ac:inkMkLst>
        </pc:inkChg>
        <pc:inkChg chg="add del">
          <ac:chgData name="شادن القحطاني ID 443200677" userId="2d5f3d4d-8466-4aa1-ac8a-1cb60ed86c20" providerId="ADAL" clId="{B5307379-C689-764C-9B4A-29D44581AD2E}" dt="2023-03-30T15:54:53.924" v="1343"/>
          <ac:inkMkLst>
            <pc:docMk/>
            <pc:sldMk cId="1839226220" sldId="315"/>
            <ac:inkMk id="109" creationId="{A3146DE3-20A1-5618-1BA1-79BC6398EFE1}"/>
          </ac:inkMkLst>
        </pc:inkChg>
        <pc:inkChg chg="add del">
          <ac:chgData name="شادن القحطاني ID 443200677" userId="2d5f3d4d-8466-4aa1-ac8a-1cb60ed86c20" providerId="ADAL" clId="{B5307379-C689-764C-9B4A-29D44581AD2E}" dt="2023-03-30T15:54:53.924" v="1343"/>
          <ac:inkMkLst>
            <pc:docMk/>
            <pc:sldMk cId="1839226220" sldId="315"/>
            <ac:inkMk id="110" creationId="{7E9DCE49-57E1-3BC9-CDD3-3A7FCC49E912}"/>
          </ac:inkMkLst>
        </pc:inkChg>
        <pc:inkChg chg="add del">
          <ac:chgData name="شادن القحطاني ID 443200677" userId="2d5f3d4d-8466-4aa1-ac8a-1cb60ed86c20" providerId="ADAL" clId="{B5307379-C689-764C-9B4A-29D44581AD2E}" dt="2023-03-30T15:54:53.924" v="1343"/>
          <ac:inkMkLst>
            <pc:docMk/>
            <pc:sldMk cId="1839226220" sldId="315"/>
            <ac:inkMk id="111" creationId="{42B6223E-E233-1527-E28B-EBDEE81A2727}"/>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112" creationId="{8565F239-C981-2AC3-F7F1-F793FF276C33}"/>
          </ac:inkMkLst>
        </pc:inkChg>
        <pc:inkChg chg="add del">
          <ac:chgData name="شادن القحطاني ID 443200677" userId="2d5f3d4d-8466-4aa1-ac8a-1cb60ed86c20" providerId="ADAL" clId="{B5307379-C689-764C-9B4A-29D44581AD2E}" dt="2023-03-30T15:56:20.969" v="1355"/>
          <ac:inkMkLst>
            <pc:docMk/>
            <pc:sldMk cId="1839226220" sldId="315"/>
            <ac:inkMk id="113" creationId="{6988E1C2-A50B-9FA4-E476-3DF404F280F6}"/>
          </ac:inkMkLst>
        </pc:inkChg>
        <pc:inkChg chg="add del">
          <ac:chgData name="شادن القحطاني ID 443200677" userId="2d5f3d4d-8466-4aa1-ac8a-1cb60ed86c20" providerId="ADAL" clId="{B5307379-C689-764C-9B4A-29D44581AD2E}" dt="2023-03-30T15:56:20.969" v="1355"/>
          <ac:inkMkLst>
            <pc:docMk/>
            <pc:sldMk cId="1839226220" sldId="315"/>
            <ac:inkMk id="114" creationId="{9B4EC9E0-C69D-CE5A-182C-5851A9F26231}"/>
          </ac:inkMkLst>
        </pc:inkChg>
        <pc:inkChg chg="add del">
          <ac:chgData name="شادن القحطاني ID 443200677" userId="2d5f3d4d-8466-4aa1-ac8a-1cb60ed86c20" providerId="ADAL" clId="{B5307379-C689-764C-9B4A-29D44581AD2E}" dt="2023-03-30T15:56:20.969" v="1355"/>
          <ac:inkMkLst>
            <pc:docMk/>
            <pc:sldMk cId="1839226220" sldId="315"/>
            <ac:inkMk id="115" creationId="{F3EADADB-B0F6-AC56-B005-EF4A841C5028}"/>
          </ac:inkMkLst>
        </pc:inkChg>
        <pc:inkChg chg="add del">
          <ac:chgData name="شادن القحطاني ID 443200677" userId="2d5f3d4d-8466-4aa1-ac8a-1cb60ed86c20" providerId="ADAL" clId="{B5307379-C689-764C-9B4A-29D44581AD2E}" dt="2023-03-30T15:56:20.969" v="1355"/>
          <ac:inkMkLst>
            <pc:docMk/>
            <pc:sldMk cId="1839226220" sldId="315"/>
            <ac:inkMk id="116" creationId="{D3B50034-7E6E-FEAD-D9A9-63CD09196815}"/>
          </ac:inkMkLst>
        </pc:inkChg>
        <pc:inkChg chg="add del">
          <ac:chgData name="شادن القحطاني ID 443200677" userId="2d5f3d4d-8466-4aa1-ac8a-1cb60ed86c20" providerId="ADAL" clId="{B5307379-C689-764C-9B4A-29D44581AD2E}" dt="2023-03-30T15:56:20.969" v="1355"/>
          <ac:inkMkLst>
            <pc:docMk/>
            <pc:sldMk cId="1839226220" sldId="315"/>
            <ac:inkMk id="117" creationId="{EB71C6EB-6864-689C-CC45-A1427527BAC0}"/>
          </ac:inkMkLst>
        </pc:inkChg>
        <pc:inkChg chg="add del">
          <ac:chgData name="شادن القحطاني ID 443200677" userId="2d5f3d4d-8466-4aa1-ac8a-1cb60ed86c20" providerId="ADAL" clId="{B5307379-C689-764C-9B4A-29D44581AD2E}" dt="2023-03-30T15:56:20.969" v="1355"/>
          <ac:inkMkLst>
            <pc:docMk/>
            <pc:sldMk cId="1839226220" sldId="315"/>
            <ac:inkMk id="118" creationId="{52020A4E-EE13-293D-E5CC-270469262C80}"/>
          </ac:inkMkLst>
        </pc:inkChg>
        <pc:inkChg chg="add del">
          <ac:chgData name="شادن القحطاني ID 443200677" userId="2d5f3d4d-8466-4aa1-ac8a-1cb60ed86c20" providerId="ADAL" clId="{B5307379-C689-764C-9B4A-29D44581AD2E}" dt="2023-03-30T15:56:20.969" v="1355"/>
          <ac:inkMkLst>
            <pc:docMk/>
            <pc:sldMk cId="1839226220" sldId="315"/>
            <ac:inkMk id="119" creationId="{125CC41E-9EF5-CC25-4ADB-32BABC65086C}"/>
          </ac:inkMkLst>
        </pc:inkChg>
        <pc:inkChg chg="add del">
          <ac:chgData name="شادن القحطاني ID 443200677" userId="2d5f3d4d-8466-4aa1-ac8a-1cb60ed86c20" providerId="ADAL" clId="{B5307379-C689-764C-9B4A-29D44581AD2E}" dt="2023-03-30T15:56:20.969" v="1355"/>
          <ac:inkMkLst>
            <pc:docMk/>
            <pc:sldMk cId="1839226220" sldId="315"/>
            <ac:inkMk id="120" creationId="{D17F8ED7-B655-280C-F240-917FB402F6B0}"/>
          </ac:inkMkLst>
        </pc:inkChg>
        <pc:inkChg chg="add del">
          <ac:chgData name="شادن القحطاني ID 443200677" userId="2d5f3d4d-8466-4aa1-ac8a-1cb60ed86c20" providerId="ADAL" clId="{B5307379-C689-764C-9B4A-29D44581AD2E}" dt="2023-03-30T15:56:20.969" v="1355"/>
          <ac:inkMkLst>
            <pc:docMk/>
            <pc:sldMk cId="1839226220" sldId="315"/>
            <ac:inkMk id="121" creationId="{DDF312C7-AF4F-2B54-9FAB-A6F2967A38CB}"/>
          </ac:inkMkLst>
        </pc:inkChg>
        <pc:inkChg chg="add del">
          <ac:chgData name="شادن القحطاني ID 443200677" userId="2d5f3d4d-8466-4aa1-ac8a-1cb60ed86c20" providerId="ADAL" clId="{B5307379-C689-764C-9B4A-29D44581AD2E}" dt="2023-03-30T15:56:20.969" v="1355"/>
          <ac:inkMkLst>
            <pc:docMk/>
            <pc:sldMk cId="1839226220" sldId="315"/>
            <ac:inkMk id="122" creationId="{3B18BC32-2920-0CB5-AD49-33203E09F777}"/>
          </ac:inkMkLst>
        </pc:inkChg>
        <pc:inkChg chg="add mod reco">
          <ac:chgData name="شادن القحطاني ID 443200677" userId="2d5f3d4d-8466-4aa1-ac8a-1cb60ed86c20" providerId="ADAL" clId="{B5307379-C689-764C-9B4A-29D44581AD2E}" dt="2023-03-30T15:59:49.799" v="1544" actId="26743"/>
          <ac:inkMkLst>
            <pc:docMk/>
            <pc:sldMk cId="1839226220" sldId="315"/>
            <ac:inkMk id="123" creationId="{C9907985-CC3D-3106-F4A9-DDDC786273BD}"/>
          </ac:inkMkLst>
        </pc:inkChg>
      </pc:sldChg>
      <pc:sldChg chg="addSp delSp modSp">
        <pc:chgData name="شادن القحطاني ID 443200677" userId="2d5f3d4d-8466-4aa1-ac8a-1cb60ed86c20" providerId="ADAL" clId="{B5307379-C689-764C-9B4A-29D44581AD2E}" dt="2023-03-30T17:39:34.908" v="2786"/>
        <pc:sldMkLst>
          <pc:docMk/>
          <pc:sldMk cId="948166151" sldId="317"/>
        </pc:sldMkLst>
        <pc:spChg chg="mod">
          <ac:chgData name="شادن القحطاني ID 443200677" userId="2d5f3d4d-8466-4aa1-ac8a-1cb60ed86c20" providerId="ADAL" clId="{B5307379-C689-764C-9B4A-29D44581AD2E}" dt="2023-03-30T15:59:49.799" v="1544" actId="26743"/>
          <ac:spMkLst>
            <pc:docMk/>
            <pc:sldMk cId="948166151" sldId="317"/>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948166151" sldId="317"/>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948166151" sldId="317"/>
            <ac:spMk id="16" creationId="{00000000-0000-0000-0000-000000000000}"/>
          </ac:spMkLst>
        </pc:spChg>
        <pc:inkChg chg="add del">
          <ac:chgData name="شادن القحطاني ID 443200677" userId="2d5f3d4d-8466-4aa1-ac8a-1cb60ed86c20" providerId="ADAL" clId="{B5307379-C689-764C-9B4A-29D44581AD2E}" dt="2023-03-30T17:31:54.913" v="2513"/>
          <ac:inkMkLst>
            <pc:docMk/>
            <pc:sldMk cId="948166151" sldId="317"/>
            <ac:inkMk id="3" creationId="{E994C21E-8BF3-8C06-85C7-7BF98152BDEC}"/>
          </ac:inkMkLst>
        </pc:inkChg>
        <pc:inkChg chg="add del">
          <ac:chgData name="شادن القحطاني ID 443200677" userId="2d5f3d4d-8466-4aa1-ac8a-1cb60ed86c20" providerId="ADAL" clId="{B5307379-C689-764C-9B4A-29D44581AD2E}" dt="2023-03-30T17:31:54.913" v="2513"/>
          <ac:inkMkLst>
            <pc:docMk/>
            <pc:sldMk cId="948166151" sldId="317"/>
            <ac:inkMk id="4" creationId="{AFB0D1CA-248A-C751-0E4D-4B10B3B86AA5}"/>
          </ac:inkMkLst>
        </pc:inkChg>
        <pc:inkChg chg="add del">
          <ac:chgData name="شادن القحطاني ID 443200677" userId="2d5f3d4d-8466-4aa1-ac8a-1cb60ed86c20" providerId="ADAL" clId="{B5307379-C689-764C-9B4A-29D44581AD2E}" dt="2023-03-30T17:31:54.913" v="2513"/>
          <ac:inkMkLst>
            <pc:docMk/>
            <pc:sldMk cId="948166151" sldId="317"/>
            <ac:inkMk id="5" creationId="{8E4F1FD9-7618-2939-451A-D2200DD0580C}"/>
          </ac:inkMkLst>
        </pc:inkChg>
        <pc:inkChg chg="add del">
          <ac:chgData name="شادن القحطاني ID 443200677" userId="2d5f3d4d-8466-4aa1-ac8a-1cb60ed86c20" providerId="ADAL" clId="{B5307379-C689-764C-9B4A-29D44581AD2E}" dt="2023-03-30T17:31:54.913" v="2513"/>
          <ac:inkMkLst>
            <pc:docMk/>
            <pc:sldMk cId="948166151" sldId="317"/>
            <ac:inkMk id="7" creationId="{1834B68E-9F4E-FF8E-F592-E390AE7457D2}"/>
          </ac:inkMkLst>
        </pc:inkChg>
        <pc:inkChg chg="add del">
          <ac:chgData name="شادن القحطاني ID 443200677" userId="2d5f3d4d-8466-4aa1-ac8a-1cb60ed86c20" providerId="ADAL" clId="{B5307379-C689-764C-9B4A-29D44581AD2E}" dt="2023-03-30T17:31:54.913" v="2513"/>
          <ac:inkMkLst>
            <pc:docMk/>
            <pc:sldMk cId="948166151" sldId="317"/>
            <ac:inkMk id="8" creationId="{94BD8F02-196E-EC2D-A75C-80E763A787B0}"/>
          </ac:inkMkLst>
        </pc:inkChg>
        <pc:inkChg chg="add del">
          <ac:chgData name="شادن القحطاني ID 443200677" userId="2d5f3d4d-8466-4aa1-ac8a-1cb60ed86c20" providerId="ADAL" clId="{B5307379-C689-764C-9B4A-29D44581AD2E}" dt="2023-03-30T17:31:54.913" v="2513"/>
          <ac:inkMkLst>
            <pc:docMk/>
            <pc:sldMk cId="948166151" sldId="317"/>
            <ac:inkMk id="10" creationId="{30D0C123-C33E-F11D-E853-2637551212BA}"/>
          </ac:inkMkLst>
        </pc:inkChg>
        <pc:inkChg chg="add del">
          <ac:chgData name="شادن القحطاني ID 443200677" userId="2d5f3d4d-8466-4aa1-ac8a-1cb60ed86c20" providerId="ADAL" clId="{B5307379-C689-764C-9B4A-29D44581AD2E}" dt="2023-03-30T17:31:54.913" v="2513"/>
          <ac:inkMkLst>
            <pc:docMk/>
            <pc:sldMk cId="948166151" sldId="317"/>
            <ac:inkMk id="11" creationId="{9F522DDC-1C4D-2DBF-11B9-5072F2894210}"/>
          </ac:inkMkLst>
        </pc:inkChg>
        <pc:inkChg chg="add del">
          <ac:chgData name="شادن القحطاني ID 443200677" userId="2d5f3d4d-8466-4aa1-ac8a-1cb60ed86c20" providerId="ADAL" clId="{B5307379-C689-764C-9B4A-29D44581AD2E}" dt="2023-03-30T17:31:54.913" v="2513"/>
          <ac:inkMkLst>
            <pc:docMk/>
            <pc:sldMk cId="948166151" sldId="317"/>
            <ac:inkMk id="12" creationId="{74E66EAF-0A9B-E840-7310-8CBD47D87F2F}"/>
          </ac:inkMkLst>
        </pc:inkChg>
        <pc:inkChg chg="add del">
          <ac:chgData name="شادن القحطاني ID 443200677" userId="2d5f3d4d-8466-4aa1-ac8a-1cb60ed86c20" providerId="ADAL" clId="{B5307379-C689-764C-9B4A-29D44581AD2E}" dt="2023-03-30T17:31:54.913" v="2513"/>
          <ac:inkMkLst>
            <pc:docMk/>
            <pc:sldMk cId="948166151" sldId="317"/>
            <ac:inkMk id="13" creationId="{BD052A60-0A9F-3DAB-CA9E-495B0DB1BFDE}"/>
          </ac:inkMkLst>
        </pc:inkChg>
        <pc:inkChg chg="add del">
          <ac:chgData name="شادن القحطاني ID 443200677" userId="2d5f3d4d-8466-4aa1-ac8a-1cb60ed86c20" providerId="ADAL" clId="{B5307379-C689-764C-9B4A-29D44581AD2E}" dt="2023-03-30T17:31:54.913" v="2513"/>
          <ac:inkMkLst>
            <pc:docMk/>
            <pc:sldMk cId="948166151" sldId="317"/>
            <ac:inkMk id="14" creationId="{C269FFC2-5D79-3467-A432-DCBB8AD9319F}"/>
          </ac:inkMkLst>
        </pc:inkChg>
        <pc:inkChg chg="add del">
          <ac:chgData name="شادن القحطاني ID 443200677" userId="2d5f3d4d-8466-4aa1-ac8a-1cb60ed86c20" providerId="ADAL" clId="{B5307379-C689-764C-9B4A-29D44581AD2E}" dt="2023-03-30T17:31:54.913" v="2513"/>
          <ac:inkMkLst>
            <pc:docMk/>
            <pc:sldMk cId="948166151" sldId="317"/>
            <ac:inkMk id="15" creationId="{E68FB5A8-9904-7DF8-0307-918C6CB65344}"/>
          </ac:inkMkLst>
        </pc:inkChg>
        <pc:inkChg chg="add del">
          <ac:chgData name="شادن القحطاني ID 443200677" userId="2d5f3d4d-8466-4aa1-ac8a-1cb60ed86c20" providerId="ADAL" clId="{B5307379-C689-764C-9B4A-29D44581AD2E}" dt="2023-03-30T17:31:54.913" v="2513"/>
          <ac:inkMkLst>
            <pc:docMk/>
            <pc:sldMk cId="948166151" sldId="317"/>
            <ac:inkMk id="17" creationId="{F5F30CE2-DC11-EC44-0930-4E252E4F2490}"/>
          </ac:inkMkLst>
        </pc:inkChg>
        <pc:inkChg chg="add del">
          <ac:chgData name="شادن القحطاني ID 443200677" userId="2d5f3d4d-8466-4aa1-ac8a-1cb60ed86c20" providerId="ADAL" clId="{B5307379-C689-764C-9B4A-29D44581AD2E}" dt="2023-03-30T17:31:54.913" v="2513"/>
          <ac:inkMkLst>
            <pc:docMk/>
            <pc:sldMk cId="948166151" sldId="317"/>
            <ac:inkMk id="18" creationId="{07BE77B5-0500-3AEC-65E1-74F8C8C2B196}"/>
          </ac:inkMkLst>
        </pc:inkChg>
        <pc:inkChg chg="add del">
          <ac:chgData name="شادن القحطاني ID 443200677" userId="2d5f3d4d-8466-4aa1-ac8a-1cb60ed86c20" providerId="ADAL" clId="{B5307379-C689-764C-9B4A-29D44581AD2E}" dt="2023-03-30T17:31:54.913" v="2513"/>
          <ac:inkMkLst>
            <pc:docMk/>
            <pc:sldMk cId="948166151" sldId="317"/>
            <ac:inkMk id="19" creationId="{D85E851E-CEA3-B882-398F-C829F8DE5509}"/>
          </ac:inkMkLst>
        </pc:inkChg>
        <pc:inkChg chg="add del">
          <ac:chgData name="شادن القحطاني ID 443200677" userId="2d5f3d4d-8466-4aa1-ac8a-1cb60ed86c20" providerId="ADAL" clId="{B5307379-C689-764C-9B4A-29D44581AD2E}" dt="2023-03-30T17:31:54.913" v="2513"/>
          <ac:inkMkLst>
            <pc:docMk/>
            <pc:sldMk cId="948166151" sldId="317"/>
            <ac:inkMk id="20" creationId="{0931CD55-4200-6B5A-7ECE-6F8E808E3420}"/>
          </ac:inkMkLst>
        </pc:inkChg>
        <pc:inkChg chg="add del">
          <ac:chgData name="شادن القحطاني ID 443200677" userId="2d5f3d4d-8466-4aa1-ac8a-1cb60ed86c20" providerId="ADAL" clId="{B5307379-C689-764C-9B4A-29D44581AD2E}" dt="2023-03-30T17:31:54.913" v="2513"/>
          <ac:inkMkLst>
            <pc:docMk/>
            <pc:sldMk cId="948166151" sldId="317"/>
            <ac:inkMk id="21" creationId="{0BBF0B06-BEA3-67CE-1332-855C0BD21545}"/>
          </ac:inkMkLst>
        </pc:inkChg>
        <pc:inkChg chg="add del">
          <ac:chgData name="شادن القحطاني ID 443200677" userId="2d5f3d4d-8466-4aa1-ac8a-1cb60ed86c20" providerId="ADAL" clId="{B5307379-C689-764C-9B4A-29D44581AD2E}" dt="2023-03-30T17:31:54.913" v="2513"/>
          <ac:inkMkLst>
            <pc:docMk/>
            <pc:sldMk cId="948166151" sldId="317"/>
            <ac:inkMk id="22" creationId="{3A167BD6-995B-F2E5-D7B0-4C427B31B223}"/>
          </ac:inkMkLst>
        </pc:inkChg>
        <pc:inkChg chg="add del">
          <ac:chgData name="شادن القحطاني ID 443200677" userId="2d5f3d4d-8466-4aa1-ac8a-1cb60ed86c20" providerId="ADAL" clId="{B5307379-C689-764C-9B4A-29D44581AD2E}" dt="2023-03-30T17:31:54.913" v="2513"/>
          <ac:inkMkLst>
            <pc:docMk/>
            <pc:sldMk cId="948166151" sldId="317"/>
            <ac:inkMk id="23" creationId="{F2C2FA2C-F85B-128E-EF19-7E5A5DAE25B8}"/>
          </ac:inkMkLst>
        </pc:inkChg>
        <pc:inkChg chg="add del">
          <ac:chgData name="شادن القحطاني ID 443200677" userId="2d5f3d4d-8466-4aa1-ac8a-1cb60ed86c20" providerId="ADAL" clId="{B5307379-C689-764C-9B4A-29D44581AD2E}" dt="2023-03-30T17:31:54.913" v="2513"/>
          <ac:inkMkLst>
            <pc:docMk/>
            <pc:sldMk cId="948166151" sldId="317"/>
            <ac:inkMk id="24" creationId="{A8B02265-2B9E-C2BB-9EC3-FF33421CF1DB}"/>
          </ac:inkMkLst>
        </pc:inkChg>
        <pc:inkChg chg="add reco">
          <ac:chgData name="شادن القحطاني ID 443200677" userId="2d5f3d4d-8466-4aa1-ac8a-1cb60ed86c20" providerId="ADAL" clId="{B5307379-C689-764C-9B4A-29D44581AD2E}" dt="2023-03-30T17:31:54.913" v="2513"/>
          <ac:inkMkLst>
            <pc:docMk/>
            <pc:sldMk cId="948166151" sldId="317"/>
            <ac:inkMk id="25" creationId="{A6BE5E39-8D38-A4F8-D495-8DF3E62A82E8}"/>
          </ac:inkMkLst>
        </pc:inkChg>
        <pc:inkChg chg="add del">
          <ac:chgData name="شادن القحطاني ID 443200677" userId="2d5f3d4d-8466-4aa1-ac8a-1cb60ed86c20" providerId="ADAL" clId="{B5307379-C689-764C-9B4A-29D44581AD2E}" dt="2023-03-30T17:32:06.592" v="2526"/>
          <ac:inkMkLst>
            <pc:docMk/>
            <pc:sldMk cId="948166151" sldId="317"/>
            <ac:inkMk id="26" creationId="{B3EB6D6B-C55C-5DBC-8F03-C9C97722E56D}"/>
          </ac:inkMkLst>
        </pc:inkChg>
        <pc:inkChg chg="add del">
          <ac:chgData name="شادن القحطاني ID 443200677" userId="2d5f3d4d-8466-4aa1-ac8a-1cb60ed86c20" providerId="ADAL" clId="{B5307379-C689-764C-9B4A-29D44581AD2E}" dt="2023-03-30T17:32:06.592" v="2526"/>
          <ac:inkMkLst>
            <pc:docMk/>
            <pc:sldMk cId="948166151" sldId="317"/>
            <ac:inkMk id="27" creationId="{A6E6C00E-B8C6-C778-FCFF-C71A4B6E76C8}"/>
          </ac:inkMkLst>
        </pc:inkChg>
        <pc:inkChg chg="add del">
          <ac:chgData name="شادن القحطاني ID 443200677" userId="2d5f3d4d-8466-4aa1-ac8a-1cb60ed86c20" providerId="ADAL" clId="{B5307379-C689-764C-9B4A-29D44581AD2E}" dt="2023-03-30T17:32:06.592" v="2526"/>
          <ac:inkMkLst>
            <pc:docMk/>
            <pc:sldMk cId="948166151" sldId="317"/>
            <ac:inkMk id="28" creationId="{F00CB1B8-A50D-1A50-1340-68260B67EFFB}"/>
          </ac:inkMkLst>
        </pc:inkChg>
        <pc:inkChg chg="add del">
          <ac:chgData name="شادن القحطاني ID 443200677" userId="2d5f3d4d-8466-4aa1-ac8a-1cb60ed86c20" providerId="ADAL" clId="{B5307379-C689-764C-9B4A-29D44581AD2E}" dt="2023-03-30T17:32:06.592" v="2526"/>
          <ac:inkMkLst>
            <pc:docMk/>
            <pc:sldMk cId="948166151" sldId="317"/>
            <ac:inkMk id="29" creationId="{E92DC24C-01B5-7F6A-B8C6-BD3AFDA45F1C}"/>
          </ac:inkMkLst>
        </pc:inkChg>
        <pc:inkChg chg="add del">
          <ac:chgData name="شادن القحطاني ID 443200677" userId="2d5f3d4d-8466-4aa1-ac8a-1cb60ed86c20" providerId="ADAL" clId="{B5307379-C689-764C-9B4A-29D44581AD2E}" dt="2023-03-30T17:32:06.592" v="2526"/>
          <ac:inkMkLst>
            <pc:docMk/>
            <pc:sldMk cId="948166151" sldId="317"/>
            <ac:inkMk id="30" creationId="{36F81195-3F37-2BAD-7A40-93B1B41E11A1}"/>
          </ac:inkMkLst>
        </pc:inkChg>
        <pc:inkChg chg="add del">
          <ac:chgData name="شادن القحطاني ID 443200677" userId="2d5f3d4d-8466-4aa1-ac8a-1cb60ed86c20" providerId="ADAL" clId="{B5307379-C689-764C-9B4A-29D44581AD2E}" dt="2023-03-30T17:32:06.592" v="2526"/>
          <ac:inkMkLst>
            <pc:docMk/>
            <pc:sldMk cId="948166151" sldId="317"/>
            <ac:inkMk id="31" creationId="{E9B9A184-D8A0-C9B6-7FF8-27BEBA3A4828}"/>
          </ac:inkMkLst>
        </pc:inkChg>
        <pc:inkChg chg="add del">
          <ac:chgData name="شادن القحطاني ID 443200677" userId="2d5f3d4d-8466-4aa1-ac8a-1cb60ed86c20" providerId="ADAL" clId="{B5307379-C689-764C-9B4A-29D44581AD2E}" dt="2023-03-30T17:32:06.592" v="2526"/>
          <ac:inkMkLst>
            <pc:docMk/>
            <pc:sldMk cId="948166151" sldId="317"/>
            <ac:inkMk id="32" creationId="{46CD90CA-FBD7-943A-BA03-21CCB335C732}"/>
          </ac:inkMkLst>
        </pc:inkChg>
        <pc:inkChg chg="add del">
          <ac:chgData name="شادن القحطاني ID 443200677" userId="2d5f3d4d-8466-4aa1-ac8a-1cb60ed86c20" providerId="ADAL" clId="{B5307379-C689-764C-9B4A-29D44581AD2E}" dt="2023-03-30T17:32:06.592" v="2526"/>
          <ac:inkMkLst>
            <pc:docMk/>
            <pc:sldMk cId="948166151" sldId="317"/>
            <ac:inkMk id="33" creationId="{FCEC1AD8-4497-0CC7-169D-0096A6BC8B79}"/>
          </ac:inkMkLst>
        </pc:inkChg>
        <pc:inkChg chg="add del">
          <ac:chgData name="شادن القحطاني ID 443200677" userId="2d5f3d4d-8466-4aa1-ac8a-1cb60ed86c20" providerId="ADAL" clId="{B5307379-C689-764C-9B4A-29D44581AD2E}" dt="2023-03-30T17:32:06.592" v="2526"/>
          <ac:inkMkLst>
            <pc:docMk/>
            <pc:sldMk cId="948166151" sldId="317"/>
            <ac:inkMk id="34" creationId="{5F346065-0D93-FFC3-BAFD-E68622FBFAAB}"/>
          </ac:inkMkLst>
        </pc:inkChg>
        <pc:inkChg chg="add del">
          <ac:chgData name="شادن القحطاني ID 443200677" userId="2d5f3d4d-8466-4aa1-ac8a-1cb60ed86c20" providerId="ADAL" clId="{B5307379-C689-764C-9B4A-29D44581AD2E}" dt="2023-03-30T17:32:06.592" v="2526"/>
          <ac:inkMkLst>
            <pc:docMk/>
            <pc:sldMk cId="948166151" sldId="317"/>
            <ac:inkMk id="35" creationId="{DC8E0BDE-3766-5703-0C88-AF30F9DC9620}"/>
          </ac:inkMkLst>
        </pc:inkChg>
        <pc:inkChg chg="add del">
          <ac:chgData name="شادن القحطاني ID 443200677" userId="2d5f3d4d-8466-4aa1-ac8a-1cb60ed86c20" providerId="ADAL" clId="{B5307379-C689-764C-9B4A-29D44581AD2E}" dt="2023-03-30T17:32:06.592" v="2526"/>
          <ac:inkMkLst>
            <pc:docMk/>
            <pc:sldMk cId="948166151" sldId="317"/>
            <ac:inkMk id="36" creationId="{67C87234-5FA1-998F-FEB9-170417B93B99}"/>
          </ac:inkMkLst>
        </pc:inkChg>
        <pc:inkChg chg="add del">
          <ac:chgData name="شادن القحطاني ID 443200677" userId="2d5f3d4d-8466-4aa1-ac8a-1cb60ed86c20" providerId="ADAL" clId="{B5307379-C689-764C-9B4A-29D44581AD2E}" dt="2023-03-30T17:32:06.592" v="2526"/>
          <ac:inkMkLst>
            <pc:docMk/>
            <pc:sldMk cId="948166151" sldId="317"/>
            <ac:inkMk id="37" creationId="{99E273BC-C80F-F9A8-4832-AB53BC22E44A}"/>
          </ac:inkMkLst>
        </pc:inkChg>
        <pc:inkChg chg="add reco">
          <ac:chgData name="شادن القحطاني ID 443200677" userId="2d5f3d4d-8466-4aa1-ac8a-1cb60ed86c20" providerId="ADAL" clId="{B5307379-C689-764C-9B4A-29D44581AD2E}" dt="2023-03-30T17:32:06.592" v="2526"/>
          <ac:inkMkLst>
            <pc:docMk/>
            <pc:sldMk cId="948166151" sldId="317"/>
            <ac:inkMk id="38" creationId="{6D8B0089-F16C-5276-70D2-F7C7E7BF782E}"/>
          </ac:inkMkLst>
        </pc:inkChg>
        <pc:inkChg chg="add">
          <ac:chgData name="شادن القحطاني ID 443200677" userId="2d5f3d4d-8466-4aa1-ac8a-1cb60ed86c20" providerId="ADAL" clId="{B5307379-C689-764C-9B4A-29D44581AD2E}" dt="2023-03-30T17:32:08.126" v="2527"/>
          <ac:inkMkLst>
            <pc:docMk/>
            <pc:sldMk cId="948166151" sldId="317"/>
            <ac:inkMk id="39" creationId="{21CE88E8-80A6-DCFE-63D4-FB41DC517780}"/>
          </ac:inkMkLst>
        </pc:inkChg>
        <pc:inkChg chg="add">
          <ac:chgData name="شادن القحطاني ID 443200677" userId="2d5f3d4d-8466-4aa1-ac8a-1cb60ed86c20" providerId="ADAL" clId="{B5307379-C689-764C-9B4A-29D44581AD2E}" dt="2023-03-30T17:32:09.302" v="2528"/>
          <ac:inkMkLst>
            <pc:docMk/>
            <pc:sldMk cId="948166151" sldId="317"/>
            <ac:inkMk id="40" creationId="{A0132837-ED5D-0BA1-27B1-B6EE72DF5BB5}"/>
          </ac:inkMkLst>
        </pc:inkChg>
        <pc:inkChg chg="add">
          <ac:chgData name="شادن القحطاني ID 443200677" userId="2d5f3d4d-8466-4aa1-ac8a-1cb60ed86c20" providerId="ADAL" clId="{B5307379-C689-764C-9B4A-29D44581AD2E}" dt="2023-03-30T17:32:13.823" v="2529"/>
          <ac:inkMkLst>
            <pc:docMk/>
            <pc:sldMk cId="948166151" sldId="317"/>
            <ac:inkMk id="41" creationId="{2F215CDA-0408-CEE6-1D9E-C012882AE7AC}"/>
          </ac:inkMkLst>
        </pc:inkChg>
        <pc:inkChg chg="add">
          <ac:chgData name="شادن القحطاني ID 443200677" userId="2d5f3d4d-8466-4aa1-ac8a-1cb60ed86c20" providerId="ADAL" clId="{B5307379-C689-764C-9B4A-29D44581AD2E}" dt="2023-03-30T17:32:16.085" v="2530"/>
          <ac:inkMkLst>
            <pc:docMk/>
            <pc:sldMk cId="948166151" sldId="317"/>
            <ac:inkMk id="42" creationId="{661A7CDE-3D93-364C-80AF-BE65A9C0D7FB}"/>
          </ac:inkMkLst>
        </pc:inkChg>
        <pc:inkChg chg="add del">
          <ac:chgData name="شادن القحطاني ID 443200677" userId="2d5f3d4d-8466-4aa1-ac8a-1cb60ed86c20" providerId="ADAL" clId="{B5307379-C689-764C-9B4A-29D44581AD2E}" dt="2023-03-30T17:32:30.269" v="2541"/>
          <ac:inkMkLst>
            <pc:docMk/>
            <pc:sldMk cId="948166151" sldId="317"/>
            <ac:inkMk id="43" creationId="{D2E2C51C-17CD-E5CA-0ED8-E50B44332451}"/>
          </ac:inkMkLst>
        </pc:inkChg>
        <pc:inkChg chg="add del">
          <ac:chgData name="شادن القحطاني ID 443200677" userId="2d5f3d4d-8466-4aa1-ac8a-1cb60ed86c20" providerId="ADAL" clId="{B5307379-C689-764C-9B4A-29D44581AD2E}" dt="2023-03-30T17:32:30.269" v="2541"/>
          <ac:inkMkLst>
            <pc:docMk/>
            <pc:sldMk cId="948166151" sldId="317"/>
            <ac:inkMk id="44" creationId="{DB4BB3E5-E558-8621-8765-C402969FAEC1}"/>
          </ac:inkMkLst>
        </pc:inkChg>
        <pc:inkChg chg="add del">
          <ac:chgData name="شادن القحطاني ID 443200677" userId="2d5f3d4d-8466-4aa1-ac8a-1cb60ed86c20" providerId="ADAL" clId="{B5307379-C689-764C-9B4A-29D44581AD2E}" dt="2023-03-30T17:32:30.269" v="2541"/>
          <ac:inkMkLst>
            <pc:docMk/>
            <pc:sldMk cId="948166151" sldId="317"/>
            <ac:inkMk id="45" creationId="{69909291-4B8D-474C-6D73-069B5C2A4608}"/>
          </ac:inkMkLst>
        </pc:inkChg>
        <pc:inkChg chg="add del">
          <ac:chgData name="شادن القحطاني ID 443200677" userId="2d5f3d4d-8466-4aa1-ac8a-1cb60ed86c20" providerId="ADAL" clId="{B5307379-C689-764C-9B4A-29D44581AD2E}" dt="2023-03-30T17:32:30.269" v="2541"/>
          <ac:inkMkLst>
            <pc:docMk/>
            <pc:sldMk cId="948166151" sldId="317"/>
            <ac:inkMk id="46" creationId="{F4773FB4-308C-1E26-2F59-0335C6C025F4}"/>
          </ac:inkMkLst>
        </pc:inkChg>
        <pc:inkChg chg="add del">
          <ac:chgData name="شادن القحطاني ID 443200677" userId="2d5f3d4d-8466-4aa1-ac8a-1cb60ed86c20" providerId="ADAL" clId="{B5307379-C689-764C-9B4A-29D44581AD2E}" dt="2023-03-30T17:32:30.269" v="2541"/>
          <ac:inkMkLst>
            <pc:docMk/>
            <pc:sldMk cId="948166151" sldId="317"/>
            <ac:inkMk id="47" creationId="{61311D31-F9DF-6638-F5CC-D3E5B1D6351E}"/>
          </ac:inkMkLst>
        </pc:inkChg>
        <pc:inkChg chg="add del">
          <ac:chgData name="شادن القحطاني ID 443200677" userId="2d5f3d4d-8466-4aa1-ac8a-1cb60ed86c20" providerId="ADAL" clId="{B5307379-C689-764C-9B4A-29D44581AD2E}" dt="2023-03-30T17:32:30.269" v="2541"/>
          <ac:inkMkLst>
            <pc:docMk/>
            <pc:sldMk cId="948166151" sldId="317"/>
            <ac:inkMk id="48" creationId="{BF672EFC-BE17-CA1B-8F53-B0D496242AA9}"/>
          </ac:inkMkLst>
        </pc:inkChg>
        <pc:inkChg chg="add del">
          <ac:chgData name="شادن القحطاني ID 443200677" userId="2d5f3d4d-8466-4aa1-ac8a-1cb60ed86c20" providerId="ADAL" clId="{B5307379-C689-764C-9B4A-29D44581AD2E}" dt="2023-03-30T17:32:30.269" v="2541"/>
          <ac:inkMkLst>
            <pc:docMk/>
            <pc:sldMk cId="948166151" sldId="317"/>
            <ac:inkMk id="49" creationId="{DF852FF1-8FCE-A556-61FC-EC9CCFD5059B}"/>
          </ac:inkMkLst>
        </pc:inkChg>
        <pc:inkChg chg="add del">
          <ac:chgData name="شادن القحطاني ID 443200677" userId="2d5f3d4d-8466-4aa1-ac8a-1cb60ed86c20" providerId="ADAL" clId="{B5307379-C689-764C-9B4A-29D44581AD2E}" dt="2023-03-30T17:32:30.269" v="2541"/>
          <ac:inkMkLst>
            <pc:docMk/>
            <pc:sldMk cId="948166151" sldId="317"/>
            <ac:inkMk id="50" creationId="{407BE6F0-CAA2-8A91-A9F4-9DC33DE8B514}"/>
          </ac:inkMkLst>
        </pc:inkChg>
        <pc:inkChg chg="add del">
          <ac:chgData name="شادن القحطاني ID 443200677" userId="2d5f3d4d-8466-4aa1-ac8a-1cb60ed86c20" providerId="ADAL" clId="{B5307379-C689-764C-9B4A-29D44581AD2E}" dt="2023-03-30T17:32:30.269" v="2541"/>
          <ac:inkMkLst>
            <pc:docMk/>
            <pc:sldMk cId="948166151" sldId="317"/>
            <ac:inkMk id="51" creationId="{D1670DDE-BC35-41AC-E8AC-CF1FFF695D8B}"/>
          </ac:inkMkLst>
        </pc:inkChg>
        <pc:inkChg chg="add del">
          <ac:chgData name="شادن القحطاني ID 443200677" userId="2d5f3d4d-8466-4aa1-ac8a-1cb60ed86c20" providerId="ADAL" clId="{B5307379-C689-764C-9B4A-29D44581AD2E}" dt="2023-03-30T17:32:30.269" v="2541"/>
          <ac:inkMkLst>
            <pc:docMk/>
            <pc:sldMk cId="948166151" sldId="317"/>
            <ac:inkMk id="52" creationId="{873B8539-78B1-B663-7A92-55EE2DD53C8C}"/>
          </ac:inkMkLst>
        </pc:inkChg>
        <pc:inkChg chg="add reco">
          <ac:chgData name="شادن القحطاني ID 443200677" userId="2d5f3d4d-8466-4aa1-ac8a-1cb60ed86c20" providerId="ADAL" clId="{B5307379-C689-764C-9B4A-29D44581AD2E}" dt="2023-03-30T17:32:30.269" v="2541"/>
          <ac:inkMkLst>
            <pc:docMk/>
            <pc:sldMk cId="948166151" sldId="317"/>
            <ac:inkMk id="53" creationId="{FA2FE5BD-82C4-D502-B69C-45DB4B3A6450}"/>
          </ac:inkMkLst>
        </pc:inkChg>
        <pc:inkChg chg="add del">
          <ac:chgData name="شادن القحطاني ID 443200677" userId="2d5f3d4d-8466-4aa1-ac8a-1cb60ed86c20" providerId="ADAL" clId="{B5307379-C689-764C-9B4A-29D44581AD2E}" dt="2023-03-30T17:32:36.011" v="2548"/>
          <ac:inkMkLst>
            <pc:docMk/>
            <pc:sldMk cId="948166151" sldId="317"/>
            <ac:inkMk id="54" creationId="{CB1BD477-6C78-819D-68DE-3379B8268DED}"/>
          </ac:inkMkLst>
        </pc:inkChg>
        <pc:inkChg chg="add del">
          <ac:chgData name="شادن القحطاني ID 443200677" userId="2d5f3d4d-8466-4aa1-ac8a-1cb60ed86c20" providerId="ADAL" clId="{B5307379-C689-764C-9B4A-29D44581AD2E}" dt="2023-03-30T17:32:36.011" v="2548"/>
          <ac:inkMkLst>
            <pc:docMk/>
            <pc:sldMk cId="948166151" sldId="317"/>
            <ac:inkMk id="55" creationId="{AF5DB552-64BB-2FDC-EC2C-5CDEE1934F35}"/>
          </ac:inkMkLst>
        </pc:inkChg>
        <pc:inkChg chg="add del">
          <ac:chgData name="شادن القحطاني ID 443200677" userId="2d5f3d4d-8466-4aa1-ac8a-1cb60ed86c20" providerId="ADAL" clId="{B5307379-C689-764C-9B4A-29D44581AD2E}" dt="2023-03-30T17:32:36.011" v="2548"/>
          <ac:inkMkLst>
            <pc:docMk/>
            <pc:sldMk cId="948166151" sldId="317"/>
            <ac:inkMk id="56" creationId="{42F10E24-3854-0A68-F0FD-DB6911134125}"/>
          </ac:inkMkLst>
        </pc:inkChg>
        <pc:inkChg chg="add del">
          <ac:chgData name="شادن القحطاني ID 443200677" userId="2d5f3d4d-8466-4aa1-ac8a-1cb60ed86c20" providerId="ADAL" clId="{B5307379-C689-764C-9B4A-29D44581AD2E}" dt="2023-03-30T17:32:36.011" v="2548"/>
          <ac:inkMkLst>
            <pc:docMk/>
            <pc:sldMk cId="948166151" sldId="317"/>
            <ac:inkMk id="57" creationId="{2CCBD589-9C8E-6B01-4928-1ED5097051FE}"/>
          </ac:inkMkLst>
        </pc:inkChg>
        <pc:inkChg chg="add del">
          <ac:chgData name="شادن القحطاني ID 443200677" userId="2d5f3d4d-8466-4aa1-ac8a-1cb60ed86c20" providerId="ADAL" clId="{B5307379-C689-764C-9B4A-29D44581AD2E}" dt="2023-03-30T17:32:36.011" v="2548"/>
          <ac:inkMkLst>
            <pc:docMk/>
            <pc:sldMk cId="948166151" sldId="317"/>
            <ac:inkMk id="58" creationId="{91D43C79-EDAF-CB4D-A63F-9364607CE80A}"/>
          </ac:inkMkLst>
        </pc:inkChg>
        <pc:inkChg chg="add del">
          <ac:chgData name="شادن القحطاني ID 443200677" userId="2d5f3d4d-8466-4aa1-ac8a-1cb60ed86c20" providerId="ADAL" clId="{B5307379-C689-764C-9B4A-29D44581AD2E}" dt="2023-03-30T17:32:36.011" v="2548"/>
          <ac:inkMkLst>
            <pc:docMk/>
            <pc:sldMk cId="948166151" sldId="317"/>
            <ac:inkMk id="59" creationId="{010E2268-2B59-4BF9-B8C2-274CE2C7C638}"/>
          </ac:inkMkLst>
        </pc:inkChg>
        <pc:inkChg chg="add reco">
          <ac:chgData name="شادن القحطاني ID 443200677" userId="2d5f3d4d-8466-4aa1-ac8a-1cb60ed86c20" providerId="ADAL" clId="{B5307379-C689-764C-9B4A-29D44581AD2E}" dt="2023-03-30T17:32:36.011" v="2548"/>
          <ac:inkMkLst>
            <pc:docMk/>
            <pc:sldMk cId="948166151" sldId="317"/>
            <ac:inkMk id="60" creationId="{42A188C3-B251-34F5-D8A4-A911CAF7C745}"/>
          </ac:inkMkLst>
        </pc:inkChg>
        <pc:inkChg chg="add">
          <ac:chgData name="شادن القحطاني ID 443200677" userId="2d5f3d4d-8466-4aa1-ac8a-1cb60ed86c20" providerId="ADAL" clId="{B5307379-C689-764C-9B4A-29D44581AD2E}" dt="2023-03-30T17:32:57.291" v="2549"/>
          <ac:inkMkLst>
            <pc:docMk/>
            <pc:sldMk cId="948166151" sldId="317"/>
            <ac:inkMk id="61" creationId="{55769F2D-37D1-1652-838B-FB7EE2124AB6}"/>
          </ac:inkMkLst>
        </pc:inkChg>
        <pc:inkChg chg="add del">
          <ac:chgData name="شادن القحطاني ID 443200677" userId="2d5f3d4d-8466-4aa1-ac8a-1cb60ed86c20" providerId="ADAL" clId="{B5307379-C689-764C-9B4A-29D44581AD2E}" dt="2023-03-30T17:33:06.828" v="2551"/>
          <ac:inkMkLst>
            <pc:docMk/>
            <pc:sldMk cId="948166151" sldId="317"/>
            <ac:inkMk id="62" creationId="{FE3787EB-6047-602F-F23A-8990E3AD754D}"/>
          </ac:inkMkLst>
        </pc:inkChg>
        <pc:inkChg chg="add del">
          <ac:chgData name="شادن القحطاني ID 443200677" userId="2d5f3d4d-8466-4aa1-ac8a-1cb60ed86c20" providerId="ADAL" clId="{B5307379-C689-764C-9B4A-29D44581AD2E}" dt="2023-03-30T17:33:15.391" v="2557"/>
          <ac:inkMkLst>
            <pc:docMk/>
            <pc:sldMk cId="948166151" sldId="317"/>
            <ac:inkMk id="63" creationId="{15B8ECF3-CE31-1383-4033-DD736896A725}"/>
          </ac:inkMkLst>
        </pc:inkChg>
        <pc:inkChg chg="add del">
          <ac:chgData name="شادن القحطاني ID 443200677" userId="2d5f3d4d-8466-4aa1-ac8a-1cb60ed86c20" providerId="ADAL" clId="{B5307379-C689-764C-9B4A-29D44581AD2E}" dt="2023-03-30T17:33:15.391" v="2557"/>
          <ac:inkMkLst>
            <pc:docMk/>
            <pc:sldMk cId="948166151" sldId="317"/>
            <ac:inkMk id="64" creationId="{CEB99AD2-F8DA-90AA-6AD5-BB334A2B06DC}"/>
          </ac:inkMkLst>
        </pc:inkChg>
        <pc:inkChg chg="add del">
          <ac:chgData name="شادن القحطاني ID 443200677" userId="2d5f3d4d-8466-4aa1-ac8a-1cb60ed86c20" providerId="ADAL" clId="{B5307379-C689-764C-9B4A-29D44581AD2E}" dt="2023-03-30T17:33:15.391" v="2557"/>
          <ac:inkMkLst>
            <pc:docMk/>
            <pc:sldMk cId="948166151" sldId="317"/>
            <ac:inkMk id="65" creationId="{0D1460E6-ECD6-AB18-2E14-989BD04ED2E2}"/>
          </ac:inkMkLst>
        </pc:inkChg>
        <pc:inkChg chg="add del">
          <ac:chgData name="شادن القحطاني ID 443200677" userId="2d5f3d4d-8466-4aa1-ac8a-1cb60ed86c20" providerId="ADAL" clId="{B5307379-C689-764C-9B4A-29D44581AD2E}" dt="2023-03-30T17:33:15.391" v="2557"/>
          <ac:inkMkLst>
            <pc:docMk/>
            <pc:sldMk cId="948166151" sldId="317"/>
            <ac:inkMk id="66" creationId="{1DB878C0-4DAF-A996-BCE8-AF7CFEE4B067}"/>
          </ac:inkMkLst>
        </pc:inkChg>
        <pc:inkChg chg="add del">
          <ac:chgData name="شادن القحطاني ID 443200677" userId="2d5f3d4d-8466-4aa1-ac8a-1cb60ed86c20" providerId="ADAL" clId="{B5307379-C689-764C-9B4A-29D44581AD2E}" dt="2023-03-30T17:33:15.391" v="2557"/>
          <ac:inkMkLst>
            <pc:docMk/>
            <pc:sldMk cId="948166151" sldId="317"/>
            <ac:inkMk id="67" creationId="{03D21B37-F48B-5D0E-84EC-7C37A1F99490}"/>
          </ac:inkMkLst>
        </pc:inkChg>
        <pc:inkChg chg="add reco">
          <ac:chgData name="شادن القحطاني ID 443200677" userId="2d5f3d4d-8466-4aa1-ac8a-1cb60ed86c20" providerId="ADAL" clId="{B5307379-C689-764C-9B4A-29D44581AD2E}" dt="2023-03-30T17:33:15.391" v="2557"/>
          <ac:inkMkLst>
            <pc:docMk/>
            <pc:sldMk cId="948166151" sldId="317"/>
            <ac:inkMk id="68" creationId="{31BC7557-46AE-7A3A-1FB4-9165E0D90D1F}"/>
          </ac:inkMkLst>
        </pc:inkChg>
        <pc:inkChg chg="add reco">
          <ac:chgData name="شادن القحطاني ID 443200677" userId="2d5f3d4d-8466-4aa1-ac8a-1cb60ed86c20" providerId="ADAL" clId="{B5307379-C689-764C-9B4A-29D44581AD2E}" dt="2023-03-30T17:33:15.391" v="2557"/>
          <ac:inkMkLst>
            <pc:docMk/>
            <pc:sldMk cId="948166151" sldId="317"/>
            <ac:inkMk id="69" creationId="{269093D9-AD13-A996-66E1-94C1A9448CC8}"/>
          </ac:inkMkLst>
        </pc:inkChg>
        <pc:inkChg chg="add del">
          <ac:chgData name="شادن القحطاني ID 443200677" userId="2d5f3d4d-8466-4aa1-ac8a-1cb60ed86c20" providerId="ADAL" clId="{B5307379-C689-764C-9B4A-29D44581AD2E}" dt="2023-03-30T17:33:51.943" v="2607"/>
          <ac:inkMkLst>
            <pc:docMk/>
            <pc:sldMk cId="948166151" sldId="317"/>
            <ac:inkMk id="70" creationId="{5B28423B-FC26-1F83-EEB5-ECF2C7D27A3D}"/>
          </ac:inkMkLst>
        </pc:inkChg>
        <pc:inkChg chg="add del">
          <ac:chgData name="شادن القحطاني ID 443200677" userId="2d5f3d4d-8466-4aa1-ac8a-1cb60ed86c20" providerId="ADAL" clId="{B5307379-C689-764C-9B4A-29D44581AD2E}" dt="2023-03-30T17:33:51.943" v="2607"/>
          <ac:inkMkLst>
            <pc:docMk/>
            <pc:sldMk cId="948166151" sldId="317"/>
            <ac:inkMk id="71" creationId="{F98E4A0C-688E-4A06-1786-8D26997D7058}"/>
          </ac:inkMkLst>
        </pc:inkChg>
        <pc:inkChg chg="add del">
          <ac:chgData name="شادن القحطاني ID 443200677" userId="2d5f3d4d-8466-4aa1-ac8a-1cb60ed86c20" providerId="ADAL" clId="{B5307379-C689-764C-9B4A-29D44581AD2E}" dt="2023-03-30T17:33:51.943" v="2607"/>
          <ac:inkMkLst>
            <pc:docMk/>
            <pc:sldMk cId="948166151" sldId="317"/>
            <ac:inkMk id="72" creationId="{44412FAA-5698-BD68-7D91-715D0FAD3FFC}"/>
          </ac:inkMkLst>
        </pc:inkChg>
        <pc:inkChg chg="add del">
          <ac:chgData name="شادن القحطاني ID 443200677" userId="2d5f3d4d-8466-4aa1-ac8a-1cb60ed86c20" providerId="ADAL" clId="{B5307379-C689-764C-9B4A-29D44581AD2E}" dt="2023-03-30T17:33:51.943" v="2607"/>
          <ac:inkMkLst>
            <pc:docMk/>
            <pc:sldMk cId="948166151" sldId="317"/>
            <ac:inkMk id="73" creationId="{58DF1661-C7A9-4FBD-B056-DA448F8FAE9F}"/>
          </ac:inkMkLst>
        </pc:inkChg>
        <pc:inkChg chg="add del">
          <ac:chgData name="شادن القحطاني ID 443200677" userId="2d5f3d4d-8466-4aa1-ac8a-1cb60ed86c20" providerId="ADAL" clId="{B5307379-C689-764C-9B4A-29D44581AD2E}" dt="2023-03-30T17:33:51.943" v="2607"/>
          <ac:inkMkLst>
            <pc:docMk/>
            <pc:sldMk cId="948166151" sldId="317"/>
            <ac:inkMk id="74" creationId="{5C0106CB-FA21-DBF6-AF97-19BE195C49BB}"/>
          </ac:inkMkLst>
        </pc:inkChg>
        <pc:inkChg chg="add del">
          <ac:chgData name="شادن القحطاني ID 443200677" userId="2d5f3d4d-8466-4aa1-ac8a-1cb60ed86c20" providerId="ADAL" clId="{B5307379-C689-764C-9B4A-29D44581AD2E}" dt="2023-03-30T17:33:51.943" v="2607"/>
          <ac:inkMkLst>
            <pc:docMk/>
            <pc:sldMk cId="948166151" sldId="317"/>
            <ac:inkMk id="75" creationId="{57178C16-71A9-AFFF-5966-1902E437A380}"/>
          </ac:inkMkLst>
        </pc:inkChg>
        <pc:inkChg chg="add del">
          <ac:chgData name="شادن القحطاني ID 443200677" userId="2d5f3d4d-8466-4aa1-ac8a-1cb60ed86c20" providerId="ADAL" clId="{B5307379-C689-764C-9B4A-29D44581AD2E}" dt="2023-03-30T17:33:51.943" v="2607"/>
          <ac:inkMkLst>
            <pc:docMk/>
            <pc:sldMk cId="948166151" sldId="317"/>
            <ac:inkMk id="76" creationId="{4D4CC0A6-5DF6-3591-07D2-16B9341F278C}"/>
          </ac:inkMkLst>
        </pc:inkChg>
        <pc:inkChg chg="add del">
          <ac:chgData name="شادن القحطاني ID 443200677" userId="2d5f3d4d-8466-4aa1-ac8a-1cb60ed86c20" providerId="ADAL" clId="{B5307379-C689-764C-9B4A-29D44581AD2E}" dt="2023-03-30T17:33:51.943" v="2607"/>
          <ac:inkMkLst>
            <pc:docMk/>
            <pc:sldMk cId="948166151" sldId="317"/>
            <ac:inkMk id="77" creationId="{095BD37C-7131-9565-81F8-0975C8816A3F}"/>
          </ac:inkMkLst>
        </pc:inkChg>
        <pc:inkChg chg="add del">
          <ac:chgData name="شادن القحطاني ID 443200677" userId="2d5f3d4d-8466-4aa1-ac8a-1cb60ed86c20" providerId="ADAL" clId="{B5307379-C689-764C-9B4A-29D44581AD2E}" dt="2023-03-30T17:33:51.943" v="2607"/>
          <ac:inkMkLst>
            <pc:docMk/>
            <pc:sldMk cId="948166151" sldId="317"/>
            <ac:inkMk id="78" creationId="{527B7B8B-7E77-45ED-6573-65CEF0EDD044}"/>
          </ac:inkMkLst>
        </pc:inkChg>
        <pc:inkChg chg="add del">
          <ac:chgData name="شادن القحطاني ID 443200677" userId="2d5f3d4d-8466-4aa1-ac8a-1cb60ed86c20" providerId="ADAL" clId="{B5307379-C689-764C-9B4A-29D44581AD2E}" dt="2023-03-30T17:33:51.943" v="2607"/>
          <ac:inkMkLst>
            <pc:docMk/>
            <pc:sldMk cId="948166151" sldId="317"/>
            <ac:inkMk id="79" creationId="{A5B537F7-1509-5B41-AA31-942C85D9A405}"/>
          </ac:inkMkLst>
        </pc:inkChg>
        <pc:inkChg chg="add del">
          <ac:chgData name="شادن القحطاني ID 443200677" userId="2d5f3d4d-8466-4aa1-ac8a-1cb60ed86c20" providerId="ADAL" clId="{B5307379-C689-764C-9B4A-29D44581AD2E}" dt="2023-03-30T17:33:51.943" v="2607"/>
          <ac:inkMkLst>
            <pc:docMk/>
            <pc:sldMk cId="948166151" sldId="317"/>
            <ac:inkMk id="80" creationId="{EF9D3B35-F9F5-E139-DB31-E86C79510E9A}"/>
          </ac:inkMkLst>
        </pc:inkChg>
        <pc:inkChg chg="add del">
          <ac:chgData name="شادن القحطاني ID 443200677" userId="2d5f3d4d-8466-4aa1-ac8a-1cb60ed86c20" providerId="ADAL" clId="{B5307379-C689-764C-9B4A-29D44581AD2E}" dt="2023-03-30T17:33:51.943" v="2607"/>
          <ac:inkMkLst>
            <pc:docMk/>
            <pc:sldMk cId="948166151" sldId="317"/>
            <ac:inkMk id="81" creationId="{999B94CA-CAAB-9E95-9047-A8E19FB53EB5}"/>
          </ac:inkMkLst>
        </pc:inkChg>
        <pc:inkChg chg="add del">
          <ac:chgData name="شادن القحطاني ID 443200677" userId="2d5f3d4d-8466-4aa1-ac8a-1cb60ed86c20" providerId="ADAL" clId="{B5307379-C689-764C-9B4A-29D44581AD2E}" dt="2023-03-30T17:33:51.943" v="2607"/>
          <ac:inkMkLst>
            <pc:docMk/>
            <pc:sldMk cId="948166151" sldId="317"/>
            <ac:inkMk id="82" creationId="{F21CA9FE-1C52-EBB5-BABE-ACEA335AB813}"/>
          </ac:inkMkLst>
        </pc:inkChg>
        <pc:inkChg chg="add del">
          <ac:chgData name="شادن القحطاني ID 443200677" userId="2d5f3d4d-8466-4aa1-ac8a-1cb60ed86c20" providerId="ADAL" clId="{B5307379-C689-764C-9B4A-29D44581AD2E}" dt="2023-03-30T17:33:51.943" v="2607"/>
          <ac:inkMkLst>
            <pc:docMk/>
            <pc:sldMk cId="948166151" sldId="317"/>
            <ac:inkMk id="83" creationId="{436E2C57-F994-261C-7E9F-D6DFFC17E6A9}"/>
          </ac:inkMkLst>
        </pc:inkChg>
        <pc:inkChg chg="add del">
          <ac:chgData name="شادن القحطاني ID 443200677" userId="2d5f3d4d-8466-4aa1-ac8a-1cb60ed86c20" providerId="ADAL" clId="{B5307379-C689-764C-9B4A-29D44581AD2E}" dt="2023-03-30T17:33:51.943" v="2607"/>
          <ac:inkMkLst>
            <pc:docMk/>
            <pc:sldMk cId="948166151" sldId="317"/>
            <ac:inkMk id="84" creationId="{EB0C3756-EF5A-9F2E-F5BA-1558A3596B36}"/>
          </ac:inkMkLst>
        </pc:inkChg>
        <pc:inkChg chg="add del">
          <ac:chgData name="شادن القحطاني ID 443200677" userId="2d5f3d4d-8466-4aa1-ac8a-1cb60ed86c20" providerId="ADAL" clId="{B5307379-C689-764C-9B4A-29D44581AD2E}" dt="2023-03-30T17:33:51.943" v="2607"/>
          <ac:inkMkLst>
            <pc:docMk/>
            <pc:sldMk cId="948166151" sldId="317"/>
            <ac:inkMk id="85" creationId="{60092451-A2AE-808F-38BA-719421D2D98F}"/>
          </ac:inkMkLst>
        </pc:inkChg>
        <pc:inkChg chg="add del">
          <ac:chgData name="شادن القحطاني ID 443200677" userId="2d5f3d4d-8466-4aa1-ac8a-1cb60ed86c20" providerId="ADAL" clId="{B5307379-C689-764C-9B4A-29D44581AD2E}" dt="2023-03-30T17:33:51.943" v="2607"/>
          <ac:inkMkLst>
            <pc:docMk/>
            <pc:sldMk cId="948166151" sldId="317"/>
            <ac:inkMk id="86" creationId="{BAD3A499-064C-EDDC-78AB-DA2F91AF2084}"/>
          </ac:inkMkLst>
        </pc:inkChg>
        <pc:inkChg chg="add del">
          <ac:chgData name="شادن القحطاني ID 443200677" userId="2d5f3d4d-8466-4aa1-ac8a-1cb60ed86c20" providerId="ADAL" clId="{B5307379-C689-764C-9B4A-29D44581AD2E}" dt="2023-03-30T17:33:51.943" v="2607"/>
          <ac:inkMkLst>
            <pc:docMk/>
            <pc:sldMk cId="948166151" sldId="317"/>
            <ac:inkMk id="87" creationId="{8E882D14-0BA6-AC15-7803-3764CB4A58E3}"/>
          </ac:inkMkLst>
        </pc:inkChg>
        <pc:inkChg chg="add del">
          <ac:chgData name="شادن القحطاني ID 443200677" userId="2d5f3d4d-8466-4aa1-ac8a-1cb60ed86c20" providerId="ADAL" clId="{B5307379-C689-764C-9B4A-29D44581AD2E}" dt="2023-03-30T17:33:51.943" v="2607"/>
          <ac:inkMkLst>
            <pc:docMk/>
            <pc:sldMk cId="948166151" sldId="317"/>
            <ac:inkMk id="88" creationId="{DE77C141-2C40-412D-4E5C-B543B2BDFE15}"/>
          </ac:inkMkLst>
        </pc:inkChg>
        <pc:inkChg chg="add del">
          <ac:chgData name="شادن القحطاني ID 443200677" userId="2d5f3d4d-8466-4aa1-ac8a-1cb60ed86c20" providerId="ADAL" clId="{B5307379-C689-764C-9B4A-29D44581AD2E}" dt="2023-03-30T17:33:51.943" v="2607"/>
          <ac:inkMkLst>
            <pc:docMk/>
            <pc:sldMk cId="948166151" sldId="317"/>
            <ac:inkMk id="89" creationId="{DA30D4EA-456D-5999-3417-77006A0D39C2}"/>
          </ac:inkMkLst>
        </pc:inkChg>
        <pc:inkChg chg="add del">
          <ac:chgData name="شادن القحطاني ID 443200677" userId="2d5f3d4d-8466-4aa1-ac8a-1cb60ed86c20" providerId="ADAL" clId="{B5307379-C689-764C-9B4A-29D44581AD2E}" dt="2023-03-30T17:33:51.943" v="2607"/>
          <ac:inkMkLst>
            <pc:docMk/>
            <pc:sldMk cId="948166151" sldId="317"/>
            <ac:inkMk id="90" creationId="{69033CCF-49F3-5164-8030-8BBB2CA31944}"/>
          </ac:inkMkLst>
        </pc:inkChg>
        <pc:inkChg chg="add del">
          <ac:chgData name="شادن القحطاني ID 443200677" userId="2d5f3d4d-8466-4aa1-ac8a-1cb60ed86c20" providerId="ADAL" clId="{B5307379-C689-764C-9B4A-29D44581AD2E}" dt="2023-03-30T17:33:51.943" v="2607"/>
          <ac:inkMkLst>
            <pc:docMk/>
            <pc:sldMk cId="948166151" sldId="317"/>
            <ac:inkMk id="91" creationId="{5E15B3C0-6C8B-6707-0B2B-377CB102EA75}"/>
          </ac:inkMkLst>
        </pc:inkChg>
        <pc:inkChg chg="add del">
          <ac:chgData name="شادن القحطاني ID 443200677" userId="2d5f3d4d-8466-4aa1-ac8a-1cb60ed86c20" providerId="ADAL" clId="{B5307379-C689-764C-9B4A-29D44581AD2E}" dt="2023-03-30T17:33:51.943" v="2607"/>
          <ac:inkMkLst>
            <pc:docMk/>
            <pc:sldMk cId="948166151" sldId="317"/>
            <ac:inkMk id="92" creationId="{966BCD6B-772C-29EE-A067-A59989483DCD}"/>
          </ac:inkMkLst>
        </pc:inkChg>
        <pc:inkChg chg="add del">
          <ac:chgData name="شادن القحطاني ID 443200677" userId="2d5f3d4d-8466-4aa1-ac8a-1cb60ed86c20" providerId="ADAL" clId="{B5307379-C689-764C-9B4A-29D44581AD2E}" dt="2023-03-30T17:33:51.943" v="2607"/>
          <ac:inkMkLst>
            <pc:docMk/>
            <pc:sldMk cId="948166151" sldId="317"/>
            <ac:inkMk id="93" creationId="{BA3E2A2C-E14D-A13C-6333-C0D03E8A49BE}"/>
          </ac:inkMkLst>
        </pc:inkChg>
        <pc:inkChg chg="add del">
          <ac:chgData name="شادن القحطاني ID 443200677" userId="2d5f3d4d-8466-4aa1-ac8a-1cb60ed86c20" providerId="ADAL" clId="{B5307379-C689-764C-9B4A-29D44581AD2E}" dt="2023-03-30T17:33:51.943" v="2607"/>
          <ac:inkMkLst>
            <pc:docMk/>
            <pc:sldMk cId="948166151" sldId="317"/>
            <ac:inkMk id="94" creationId="{1187D2A2-767D-5E84-A57F-4EC169809994}"/>
          </ac:inkMkLst>
        </pc:inkChg>
        <pc:inkChg chg="add del">
          <ac:chgData name="شادن القحطاني ID 443200677" userId="2d5f3d4d-8466-4aa1-ac8a-1cb60ed86c20" providerId="ADAL" clId="{B5307379-C689-764C-9B4A-29D44581AD2E}" dt="2023-03-30T17:33:51.943" v="2607"/>
          <ac:inkMkLst>
            <pc:docMk/>
            <pc:sldMk cId="948166151" sldId="317"/>
            <ac:inkMk id="95" creationId="{770CC0D1-B13C-CC5F-7CF5-C8F00667B9C6}"/>
          </ac:inkMkLst>
        </pc:inkChg>
        <pc:inkChg chg="add del">
          <ac:chgData name="شادن القحطاني ID 443200677" userId="2d5f3d4d-8466-4aa1-ac8a-1cb60ed86c20" providerId="ADAL" clId="{B5307379-C689-764C-9B4A-29D44581AD2E}" dt="2023-03-30T17:33:51.943" v="2607"/>
          <ac:inkMkLst>
            <pc:docMk/>
            <pc:sldMk cId="948166151" sldId="317"/>
            <ac:inkMk id="96" creationId="{62E45115-49B8-2FEB-2D8A-DC7C7EF9656D}"/>
          </ac:inkMkLst>
        </pc:inkChg>
        <pc:inkChg chg="add del">
          <ac:chgData name="شادن القحطاني ID 443200677" userId="2d5f3d4d-8466-4aa1-ac8a-1cb60ed86c20" providerId="ADAL" clId="{B5307379-C689-764C-9B4A-29D44581AD2E}" dt="2023-03-30T17:33:51.943" v="2607"/>
          <ac:inkMkLst>
            <pc:docMk/>
            <pc:sldMk cId="948166151" sldId="317"/>
            <ac:inkMk id="97" creationId="{EC56EA6B-24F6-7FA3-DB8B-4E18DAB24708}"/>
          </ac:inkMkLst>
        </pc:inkChg>
        <pc:inkChg chg="add del">
          <ac:chgData name="شادن القحطاني ID 443200677" userId="2d5f3d4d-8466-4aa1-ac8a-1cb60ed86c20" providerId="ADAL" clId="{B5307379-C689-764C-9B4A-29D44581AD2E}" dt="2023-03-30T17:33:51.943" v="2607"/>
          <ac:inkMkLst>
            <pc:docMk/>
            <pc:sldMk cId="948166151" sldId="317"/>
            <ac:inkMk id="98" creationId="{B8BB3CD8-F58B-DDE6-D8AD-B3E0D5314559}"/>
          </ac:inkMkLst>
        </pc:inkChg>
        <pc:inkChg chg="add del">
          <ac:chgData name="شادن القحطاني ID 443200677" userId="2d5f3d4d-8466-4aa1-ac8a-1cb60ed86c20" providerId="ADAL" clId="{B5307379-C689-764C-9B4A-29D44581AD2E}" dt="2023-03-30T17:33:51.943" v="2607"/>
          <ac:inkMkLst>
            <pc:docMk/>
            <pc:sldMk cId="948166151" sldId="317"/>
            <ac:inkMk id="99" creationId="{B92F7621-AB03-507E-CFF7-4C18EFB17703}"/>
          </ac:inkMkLst>
        </pc:inkChg>
        <pc:inkChg chg="add del">
          <ac:chgData name="شادن القحطاني ID 443200677" userId="2d5f3d4d-8466-4aa1-ac8a-1cb60ed86c20" providerId="ADAL" clId="{B5307379-C689-764C-9B4A-29D44581AD2E}" dt="2023-03-30T17:33:51.943" v="2607"/>
          <ac:inkMkLst>
            <pc:docMk/>
            <pc:sldMk cId="948166151" sldId="317"/>
            <ac:inkMk id="100" creationId="{AA6A5F1C-3858-4114-4518-E75AF52CE3C3}"/>
          </ac:inkMkLst>
        </pc:inkChg>
        <pc:inkChg chg="add del">
          <ac:chgData name="شادن القحطاني ID 443200677" userId="2d5f3d4d-8466-4aa1-ac8a-1cb60ed86c20" providerId="ADAL" clId="{B5307379-C689-764C-9B4A-29D44581AD2E}" dt="2023-03-30T17:33:51.943" v="2607"/>
          <ac:inkMkLst>
            <pc:docMk/>
            <pc:sldMk cId="948166151" sldId="317"/>
            <ac:inkMk id="101" creationId="{89E63AC2-7755-9B61-1CCB-5EB4AEA52967}"/>
          </ac:inkMkLst>
        </pc:inkChg>
        <pc:inkChg chg="add del">
          <ac:chgData name="شادن القحطاني ID 443200677" userId="2d5f3d4d-8466-4aa1-ac8a-1cb60ed86c20" providerId="ADAL" clId="{B5307379-C689-764C-9B4A-29D44581AD2E}" dt="2023-03-30T17:33:51.943" v="2607"/>
          <ac:inkMkLst>
            <pc:docMk/>
            <pc:sldMk cId="948166151" sldId="317"/>
            <ac:inkMk id="102" creationId="{827C22EC-80EF-CD82-567D-E1CD452B4ADA}"/>
          </ac:inkMkLst>
        </pc:inkChg>
        <pc:inkChg chg="add del">
          <ac:chgData name="شادن القحطاني ID 443200677" userId="2d5f3d4d-8466-4aa1-ac8a-1cb60ed86c20" providerId="ADAL" clId="{B5307379-C689-764C-9B4A-29D44581AD2E}" dt="2023-03-30T17:33:51.943" v="2607"/>
          <ac:inkMkLst>
            <pc:docMk/>
            <pc:sldMk cId="948166151" sldId="317"/>
            <ac:inkMk id="103" creationId="{07E6AB6E-0713-F142-F82C-399BF6B38A62}"/>
          </ac:inkMkLst>
        </pc:inkChg>
        <pc:inkChg chg="add del">
          <ac:chgData name="شادن القحطاني ID 443200677" userId="2d5f3d4d-8466-4aa1-ac8a-1cb60ed86c20" providerId="ADAL" clId="{B5307379-C689-764C-9B4A-29D44581AD2E}" dt="2023-03-30T17:33:51.943" v="2607"/>
          <ac:inkMkLst>
            <pc:docMk/>
            <pc:sldMk cId="948166151" sldId="317"/>
            <ac:inkMk id="104" creationId="{A272E990-46AA-27AC-0833-01F3725A80B8}"/>
          </ac:inkMkLst>
        </pc:inkChg>
        <pc:inkChg chg="add del">
          <ac:chgData name="شادن القحطاني ID 443200677" userId="2d5f3d4d-8466-4aa1-ac8a-1cb60ed86c20" providerId="ADAL" clId="{B5307379-C689-764C-9B4A-29D44581AD2E}" dt="2023-03-30T17:33:51.943" v="2607"/>
          <ac:inkMkLst>
            <pc:docMk/>
            <pc:sldMk cId="948166151" sldId="317"/>
            <ac:inkMk id="105" creationId="{A13B8946-C5D8-D277-382F-35DEB4754C03}"/>
          </ac:inkMkLst>
        </pc:inkChg>
        <pc:inkChg chg="add del">
          <ac:chgData name="شادن القحطاني ID 443200677" userId="2d5f3d4d-8466-4aa1-ac8a-1cb60ed86c20" providerId="ADAL" clId="{B5307379-C689-764C-9B4A-29D44581AD2E}" dt="2023-03-30T17:33:51.943" v="2607"/>
          <ac:inkMkLst>
            <pc:docMk/>
            <pc:sldMk cId="948166151" sldId="317"/>
            <ac:inkMk id="106" creationId="{AC85EC36-A47D-9D01-2A8D-B8467299ECC4}"/>
          </ac:inkMkLst>
        </pc:inkChg>
        <pc:inkChg chg="add del">
          <ac:chgData name="شادن القحطاني ID 443200677" userId="2d5f3d4d-8466-4aa1-ac8a-1cb60ed86c20" providerId="ADAL" clId="{B5307379-C689-764C-9B4A-29D44581AD2E}" dt="2023-03-30T17:33:51.943" v="2607"/>
          <ac:inkMkLst>
            <pc:docMk/>
            <pc:sldMk cId="948166151" sldId="317"/>
            <ac:inkMk id="107" creationId="{F562ECDB-D574-7277-32A4-5E91D73A8B69}"/>
          </ac:inkMkLst>
        </pc:inkChg>
        <pc:inkChg chg="add del">
          <ac:chgData name="شادن القحطاني ID 443200677" userId="2d5f3d4d-8466-4aa1-ac8a-1cb60ed86c20" providerId="ADAL" clId="{B5307379-C689-764C-9B4A-29D44581AD2E}" dt="2023-03-30T17:33:51.943" v="2607"/>
          <ac:inkMkLst>
            <pc:docMk/>
            <pc:sldMk cId="948166151" sldId="317"/>
            <ac:inkMk id="108" creationId="{CD5AF79A-99E5-4991-3C95-BB3702B6CAEF}"/>
          </ac:inkMkLst>
        </pc:inkChg>
        <pc:inkChg chg="add del">
          <ac:chgData name="شادن القحطاني ID 443200677" userId="2d5f3d4d-8466-4aa1-ac8a-1cb60ed86c20" providerId="ADAL" clId="{B5307379-C689-764C-9B4A-29D44581AD2E}" dt="2023-03-30T17:33:51.943" v="2607"/>
          <ac:inkMkLst>
            <pc:docMk/>
            <pc:sldMk cId="948166151" sldId="317"/>
            <ac:inkMk id="109" creationId="{0AD42164-C37C-BBB7-69E9-D6547AC8AEA5}"/>
          </ac:inkMkLst>
        </pc:inkChg>
        <pc:inkChg chg="add del">
          <ac:chgData name="شادن القحطاني ID 443200677" userId="2d5f3d4d-8466-4aa1-ac8a-1cb60ed86c20" providerId="ADAL" clId="{B5307379-C689-764C-9B4A-29D44581AD2E}" dt="2023-03-30T17:33:51.943" v="2607"/>
          <ac:inkMkLst>
            <pc:docMk/>
            <pc:sldMk cId="948166151" sldId="317"/>
            <ac:inkMk id="110" creationId="{9C10DCC1-8B77-7E53-E127-1701071E9956}"/>
          </ac:inkMkLst>
        </pc:inkChg>
        <pc:inkChg chg="add del">
          <ac:chgData name="شادن القحطاني ID 443200677" userId="2d5f3d4d-8466-4aa1-ac8a-1cb60ed86c20" providerId="ADAL" clId="{B5307379-C689-764C-9B4A-29D44581AD2E}" dt="2023-03-30T17:33:51.943" v="2607"/>
          <ac:inkMkLst>
            <pc:docMk/>
            <pc:sldMk cId="948166151" sldId="317"/>
            <ac:inkMk id="111" creationId="{C7DCE97E-A10D-406F-67FA-3EA15FFC469D}"/>
          </ac:inkMkLst>
        </pc:inkChg>
        <pc:inkChg chg="add del">
          <ac:chgData name="شادن القحطاني ID 443200677" userId="2d5f3d4d-8466-4aa1-ac8a-1cb60ed86c20" providerId="ADAL" clId="{B5307379-C689-764C-9B4A-29D44581AD2E}" dt="2023-03-30T17:33:51.943" v="2607"/>
          <ac:inkMkLst>
            <pc:docMk/>
            <pc:sldMk cId="948166151" sldId="317"/>
            <ac:inkMk id="112" creationId="{E5884215-A1EA-25FA-5705-ED28D9F5AAB5}"/>
          </ac:inkMkLst>
        </pc:inkChg>
        <pc:inkChg chg="add del">
          <ac:chgData name="شادن القحطاني ID 443200677" userId="2d5f3d4d-8466-4aa1-ac8a-1cb60ed86c20" providerId="ADAL" clId="{B5307379-C689-764C-9B4A-29D44581AD2E}" dt="2023-03-30T17:33:51.943" v="2607"/>
          <ac:inkMkLst>
            <pc:docMk/>
            <pc:sldMk cId="948166151" sldId="317"/>
            <ac:inkMk id="113" creationId="{0B79604F-8BA0-9657-2CBD-200B84D27ACD}"/>
          </ac:inkMkLst>
        </pc:inkChg>
        <pc:inkChg chg="add del">
          <ac:chgData name="شادن القحطاني ID 443200677" userId="2d5f3d4d-8466-4aa1-ac8a-1cb60ed86c20" providerId="ADAL" clId="{B5307379-C689-764C-9B4A-29D44581AD2E}" dt="2023-03-30T17:33:51.943" v="2607"/>
          <ac:inkMkLst>
            <pc:docMk/>
            <pc:sldMk cId="948166151" sldId="317"/>
            <ac:inkMk id="114" creationId="{F76034CD-3FB3-B3FE-C11C-C1FE084C6C71}"/>
          </ac:inkMkLst>
        </pc:inkChg>
        <pc:inkChg chg="add del">
          <ac:chgData name="شادن القحطاني ID 443200677" userId="2d5f3d4d-8466-4aa1-ac8a-1cb60ed86c20" providerId="ADAL" clId="{B5307379-C689-764C-9B4A-29D44581AD2E}" dt="2023-03-30T17:33:51.943" v="2607"/>
          <ac:inkMkLst>
            <pc:docMk/>
            <pc:sldMk cId="948166151" sldId="317"/>
            <ac:inkMk id="115" creationId="{5F0DF5C3-6A96-A359-70B6-282C77885069}"/>
          </ac:inkMkLst>
        </pc:inkChg>
        <pc:inkChg chg="add del">
          <ac:chgData name="شادن القحطاني ID 443200677" userId="2d5f3d4d-8466-4aa1-ac8a-1cb60ed86c20" providerId="ADAL" clId="{B5307379-C689-764C-9B4A-29D44581AD2E}" dt="2023-03-30T17:33:51.943" v="2607"/>
          <ac:inkMkLst>
            <pc:docMk/>
            <pc:sldMk cId="948166151" sldId="317"/>
            <ac:inkMk id="116" creationId="{64FA68E4-DFE5-47FD-13CE-D275296C50B1}"/>
          </ac:inkMkLst>
        </pc:inkChg>
        <pc:inkChg chg="add del">
          <ac:chgData name="شادن القحطاني ID 443200677" userId="2d5f3d4d-8466-4aa1-ac8a-1cb60ed86c20" providerId="ADAL" clId="{B5307379-C689-764C-9B4A-29D44581AD2E}" dt="2023-03-30T17:33:51.943" v="2607"/>
          <ac:inkMkLst>
            <pc:docMk/>
            <pc:sldMk cId="948166151" sldId="317"/>
            <ac:inkMk id="117" creationId="{CC52E391-E463-3B56-5FE8-400F8554E0F1}"/>
          </ac:inkMkLst>
        </pc:inkChg>
        <pc:inkChg chg="add del">
          <ac:chgData name="شادن القحطاني ID 443200677" userId="2d5f3d4d-8466-4aa1-ac8a-1cb60ed86c20" providerId="ADAL" clId="{B5307379-C689-764C-9B4A-29D44581AD2E}" dt="2023-03-30T17:33:51.943" v="2607"/>
          <ac:inkMkLst>
            <pc:docMk/>
            <pc:sldMk cId="948166151" sldId="317"/>
            <ac:inkMk id="118" creationId="{C5BD1A39-E77B-E830-8D74-A484C0A349DA}"/>
          </ac:inkMkLst>
        </pc:inkChg>
        <pc:inkChg chg="add del mod reco modStrokes">
          <ac:chgData name="شادن القحطاني ID 443200677" userId="2d5f3d4d-8466-4aa1-ac8a-1cb60ed86c20" providerId="ADAL" clId="{B5307379-C689-764C-9B4A-29D44581AD2E}" dt="2023-03-30T17:35:00.908" v="2694"/>
          <ac:inkMkLst>
            <pc:docMk/>
            <pc:sldMk cId="948166151" sldId="317"/>
            <ac:inkMk id="119" creationId="{EB81629F-51D4-8766-F000-C53D77017416}"/>
          </ac:inkMkLst>
        </pc:inkChg>
        <pc:inkChg chg="add del">
          <ac:chgData name="شادن القحطاني ID 443200677" userId="2d5f3d4d-8466-4aa1-ac8a-1cb60ed86c20" providerId="ADAL" clId="{B5307379-C689-764C-9B4A-29D44581AD2E}" dt="2023-03-30T17:34:06.880" v="2618"/>
          <ac:inkMkLst>
            <pc:docMk/>
            <pc:sldMk cId="948166151" sldId="317"/>
            <ac:inkMk id="120" creationId="{92AA98E5-17E9-FCF1-3940-BF4EC8BB07F3}"/>
          </ac:inkMkLst>
        </pc:inkChg>
        <pc:inkChg chg="add del">
          <ac:chgData name="شادن القحطاني ID 443200677" userId="2d5f3d4d-8466-4aa1-ac8a-1cb60ed86c20" providerId="ADAL" clId="{B5307379-C689-764C-9B4A-29D44581AD2E}" dt="2023-03-30T17:34:06.064" v="2617"/>
          <ac:inkMkLst>
            <pc:docMk/>
            <pc:sldMk cId="948166151" sldId="317"/>
            <ac:inkMk id="121" creationId="{E19709F4-B5E2-27BF-8906-A8CF035DAB7B}"/>
          </ac:inkMkLst>
        </pc:inkChg>
        <pc:inkChg chg="add del">
          <ac:chgData name="شادن القحطاني ID 443200677" userId="2d5f3d4d-8466-4aa1-ac8a-1cb60ed86c20" providerId="ADAL" clId="{B5307379-C689-764C-9B4A-29D44581AD2E}" dt="2023-03-30T17:34:05.623" v="2616"/>
          <ac:inkMkLst>
            <pc:docMk/>
            <pc:sldMk cId="948166151" sldId="317"/>
            <ac:inkMk id="122" creationId="{F65C49B5-7961-F46C-2581-776C5B0CC19E}"/>
          </ac:inkMkLst>
        </pc:inkChg>
        <pc:inkChg chg="add del">
          <ac:chgData name="شادن القحطاني ID 443200677" userId="2d5f3d4d-8466-4aa1-ac8a-1cb60ed86c20" providerId="ADAL" clId="{B5307379-C689-764C-9B4A-29D44581AD2E}" dt="2023-03-30T17:34:05.391" v="2615"/>
          <ac:inkMkLst>
            <pc:docMk/>
            <pc:sldMk cId="948166151" sldId="317"/>
            <ac:inkMk id="123" creationId="{02F2D98C-85C4-B0A7-565C-BA85D65DBD52}"/>
          </ac:inkMkLst>
        </pc:inkChg>
        <pc:inkChg chg="add del reco">
          <ac:chgData name="شادن القحطاني ID 443200677" userId="2d5f3d4d-8466-4aa1-ac8a-1cb60ed86c20" providerId="ADAL" clId="{B5307379-C689-764C-9B4A-29D44581AD2E}" dt="2023-03-30T17:34:05.391" v="2615"/>
          <ac:inkMkLst>
            <pc:docMk/>
            <pc:sldMk cId="948166151" sldId="317"/>
            <ac:inkMk id="124" creationId="{A0966C2B-AF0C-3A59-9170-5A836C644AC8}"/>
          </ac:inkMkLst>
        </pc:inkChg>
        <pc:inkChg chg="add del">
          <ac:chgData name="شادن القحطاني ID 443200677" userId="2d5f3d4d-8466-4aa1-ac8a-1cb60ed86c20" providerId="ADAL" clId="{B5307379-C689-764C-9B4A-29D44581AD2E}" dt="2023-03-30T17:34:36.177" v="2683"/>
          <ac:inkMkLst>
            <pc:docMk/>
            <pc:sldMk cId="948166151" sldId="317"/>
            <ac:inkMk id="125" creationId="{F7EA6719-1DDC-A8C1-49FE-3111DD64A324}"/>
          </ac:inkMkLst>
        </pc:inkChg>
        <pc:inkChg chg="add del">
          <ac:chgData name="شادن القحطاني ID 443200677" userId="2d5f3d4d-8466-4aa1-ac8a-1cb60ed86c20" providerId="ADAL" clId="{B5307379-C689-764C-9B4A-29D44581AD2E}" dt="2023-03-30T17:34:36.177" v="2683"/>
          <ac:inkMkLst>
            <pc:docMk/>
            <pc:sldMk cId="948166151" sldId="317"/>
            <ac:inkMk id="126" creationId="{38A54C68-9856-C547-5BAC-BA0DCC0F5086}"/>
          </ac:inkMkLst>
        </pc:inkChg>
        <pc:inkChg chg="add del">
          <ac:chgData name="شادن القحطاني ID 443200677" userId="2d5f3d4d-8466-4aa1-ac8a-1cb60ed86c20" providerId="ADAL" clId="{B5307379-C689-764C-9B4A-29D44581AD2E}" dt="2023-03-30T17:34:36.177" v="2683"/>
          <ac:inkMkLst>
            <pc:docMk/>
            <pc:sldMk cId="948166151" sldId="317"/>
            <ac:inkMk id="127" creationId="{4CC138BB-00A2-F7D9-A480-352CAA3871D1}"/>
          </ac:inkMkLst>
        </pc:inkChg>
        <pc:inkChg chg="add del">
          <ac:chgData name="شادن القحطاني ID 443200677" userId="2d5f3d4d-8466-4aa1-ac8a-1cb60ed86c20" providerId="ADAL" clId="{B5307379-C689-764C-9B4A-29D44581AD2E}" dt="2023-03-30T17:34:36.177" v="2683"/>
          <ac:inkMkLst>
            <pc:docMk/>
            <pc:sldMk cId="948166151" sldId="317"/>
            <ac:inkMk id="128" creationId="{FF403244-887B-20C3-359C-D4CBF1A78B25}"/>
          </ac:inkMkLst>
        </pc:inkChg>
        <pc:inkChg chg="add del">
          <ac:chgData name="شادن القحطاني ID 443200677" userId="2d5f3d4d-8466-4aa1-ac8a-1cb60ed86c20" providerId="ADAL" clId="{B5307379-C689-764C-9B4A-29D44581AD2E}" dt="2023-03-30T17:34:36.177" v="2683"/>
          <ac:inkMkLst>
            <pc:docMk/>
            <pc:sldMk cId="948166151" sldId="317"/>
            <ac:inkMk id="129" creationId="{33C43D6F-4F7B-9A5D-1C01-E051381393AD}"/>
          </ac:inkMkLst>
        </pc:inkChg>
        <pc:inkChg chg="add del">
          <ac:chgData name="شادن القحطاني ID 443200677" userId="2d5f3d4d-8466-4aa1-ac8a-1cb60ed86c20" providerId="ADAL" clId="{B5307379-C689-764C-9B4A-29D44581AD2E}" dt="2023-03-30T17:34:36.177" v="2683"/>
          <ac:inkMkLst>
            <pc:docMk/>
            <pc:sldMk cId="948166151" sldId="317"/>
            <ac:inkMk id="130" creationId="{9AA2419B-C924-B767-4689-004CCAA0C8EC}"/>
          </ac:inkMkLst>
        </pc:inkChg>
        <pc:inkChg chg="add del">
          <ac:chgData name="شادن القحطاني ID 443200677" userId="2d5f3d4d-8466-4aa1-ac8a-1cb60ed86c20" providerId="ADAL" clId="{B5307379-C689-764C-9B4A-29D44581AD2E}" dt="2023-03-30T17:34:36.177" v="2683"/>
          <ac:inkMkLst>
            <pc:docMk/>
            <pc:sldMk cId="948166151" sldId="317"/>
            <ac:inkMk id="131" creationId="{4DD11E69-F230-F9B9-B2B5-D30A53726C13}"/>
          </ac:inkMkLst>
        </pc:inkChg>
        <pc:inkChg chg="add del">
          <ac:chgData name="شادن القحطاني ID 443200677" userId="2d5f3d4d-8466-4aa1-ac8a-1cb60ed86c20" providerId="ADAL" clId="{B5307379-C689-764C-9B4A-29D44581AD2E}" dt="2023-03-30T17:34:36.177" v="2683"/>
          <ac:inkMkLst>
            <pc:docMk/>
            <pc:sldMk cId="948166151" sldId="317"/>
            <ac:inkMk id="132" creationId="{D09EE1B4-AEB4-3110-AD28-B30ED1B7270D}"/>
          </ac:inkMkLst>
        </pc:inkChg>
        <pc:inkChg chg="add del">
          <ac:chgData name="شادن القحطاني ID 443200677" userId="2d5f3d4d-8466-4aa1-ac8a-1cb60ed86c20" providerId="ADAL" clId="{B5307379-C689-764C-9B4A-29D44581AD2E}" dt="2023-03-30T17:34:36.177" v="2683"/>
          <ac:inkMkLst>
            <pc:docMk/>
            <pc:sldMk cId="948166151" sldId="317"/>
            <ac:inkMk id="133" creationId="{BD1F1C2F-761F-6A4A-CE57-89E4507AE5B6}"/>
          </ac:inkMkLst>
        </pc:inkChg>
        <pc:inkChg chg="add del">
          <ac:chgData name="شادن القحطاني ID 443200677" userId="2d5f3d4d-8466-4aa1-ac8a-1cb60ed86c20" providerId="ADAL" clId="{B5307379-C689-764C-9B4A-29D44581AD2E}" dt="2023-03-30T17:34:36.177" v="2683"/>
          <ac:inkMkLst>
            <pc:docMk/>
            <pc:sldMk cId="948166151" sldId="317"/>
            <ac:inkMk id="134" creationId="{33022D2B-0BBA-70F5-0C75-40DB8AF8ECD9}"/>
          </ac:inkMkLst>
        </pc:inkChg>
        <pc:inkChg chg="add del">
          <ac:chgData name="شادن القحطاني ID 443200677" userId="2d5f3d4d-8466-4aa1-ac8a-1cb60ed86c20" providerId="ADAL" clId="{B5307379-C689-764C-9B4A-29D44581AD2E}" dt="2023-03-30T17:34:36.177" v="2683"/>
          <ac:inkMkLst>
            <pc:docMk/>
            <pc:sldMk cId="948166151" sldId="317"/>
            <ac:inkMk id="135" creationId="{2FB87632-EDE4-7BB8-6D6D-52B817D3C023}"/>
          </ac:inkMkLst>
        </pc:inkChg>
        <pc:inkChg chg="add del">
          <ac:chgData name="شادن القحطاني ID 443200677" userId="2d5f3d4d-8466-4aa1-ac8a-1cb60ed86c20" providerId="ADAL" clId="{B5307379-C689-764C-9B4A-29D44581AD2E}" dt="2023-03-30T17:34:36.177" v="2683"/>
          <ac:inkMkLst>
            <pc:docMk/>
            <pc:sldMk cId="948166151" sldId="317"/>
            <ac:inkMk id="136" creationId="{6CD6E704-77A4-C762-52F0-2E9C8796938D}"/>
          </ac:inkMkLst>
        </pc:inkChg>
        <pc:inkChg chg="add del">
          <ac:chgData name="شادن القحطاني ID 443200677" userId="2d5f3d4d-8466-4aa1-ac8a-1cb60ed86c20" providerId="ADAL" clId="{B5307379-C689-764C-9B4A-29D44581AD2E}" dt="2023-03-30T17:34:36.177" v="2683"/>
          <ac:inkMkLst>
            <pc:docMk/>
            <pc:sldMk cId="948166151" sldId="317"/>
            <ac:inkMk id="137" creationId="{6C0EB1AB-8D0B-76F0-8B49-5F5F600A5E37}"/>
          </ac:inkMkLst>
        </pc:inkChg>
        <pc:inkChg chg="add del">
          <ac:chgData name="شادن القحطاني ID 443200677" userId="2d5f3d4d-8466-4aa1-ac8a-1cb60ed86c20" providerId="ADAL" clId="{B5307379-C689-764C-9B4A-29D44581AD2E}" dt="2023-03-30T17:34:36.177" v="2683"/>
          <ac:inkMkLst>
            <pc:docMk/>
            <pc:sldMk cId="948166151" sldId="317"/>
            <ac:inkMk id="138" creationId="{A40E9815-E685-E841-33BD-B7538E11D0AC}"/>
          </ac:inkMkLst>
        </pc:inkChg>
        <pc:inkChg chg="add del">
          <ac:chgData name="شادن القحطاني ID 443200677" userId="2d5f3d4d-8466-4aa1-ac8a-1cb60ed86c20" providerId="ADAL" clId="{B5307379-C689-764C-9B4A-29D44581AD2E}" dt="2023-03-30T17:34:36.177" v="2683"/>
          <ac:inkMkLst>
            <pc:docMk/>
            <pc:sldMk cId="948166151" sldId="317"/>
            <ac:inkMk id="139" creationId="{5A98A240-A946-49DA-71F9-1C5A3754A99B}"/>
          </ac:inkMkLst>
        </pc:inkChg>
        <pc:inkChg chg="add del">
          <ac:chgData name="شادن القحطاني ID 443200677" userId="2d5f3d4d-8466-4aa1-ac8a-1cb60ed86c20" providerId="ADAL" clId="{B5307379-C689-764C-9B4A-29D44581AD2E}" dt="2023-03-30T17:34:36.177" v="2683"/>
          <ac:inkMkLst>
            <pc:docMk/>
            <pc:sldMk cId="948166151" sldId="317"/>
            <ac:inkMk id="140" creationId="{BC00FDA8-7325-E3C2-F34C-8AB7449242E5}"/>
          </ac:inkMkLst>
        </pc:inkChg>
        <pc:inkChg chg="add del">
          <ac:chgData name="شادن القحطاني ID 443200677" userId="2d5f3d4d-8466-4aa1-ac8a-1cb60ed86c20" providerId="ADAL" clId="{B5307379-C689-764C-9B4A-29D44581AD2E}" dt="2023-03-30T17:34:36.177" v="2683"/>
          <ac:inkMkLst>
            <pc:docMk/>
            <pc:sldMk cId="948166151" sldId="317"/>
            <ac:inkMk id="141" creationId="{1B0DFF3A-0514-B809-D66B-0F3869FA2B23}"/>
          </ac:inkMkLst>
        </pc:inkChg>
        <pc:inkChg chg="add del">
          <ac:chgData name="شادن القحطاني ID 443200677" userId="2d5f3d4d-8466-4aa1-ac8a-1cb60ed86c20" providerId="ADAL" clId="{B5307379-C689-764C-9B4A-29D44581AD2E}" dt="2023-03-30T17:34:36.177" v="2683"/>
          <ac:inkMkLst>
            <pc:docMk/>
            <pc:sldMk cId="948166151" sldId="317"/>
            <ac:inkMk id="142" creationId="{E3A73310-B70B-A803-2276-5F823BFDFF97}"/>
          </ac:inkMkLst>
        </pc:inkChg>
        <pc:inkChg chg="add del">
          <ac:chgData name="شادن القحطاني ID 443200677" userId="2d5f3d4d-8466-4aa1-ac8a-1cb60ed86c20" providerId="ADAL" clId="{B5307379-C689-764C-9B4A-29D44581AD2E}" dt="2023-03-30T17:34:36.177" v="2683"/>
          <ac:inkMkLst>
            <pc:docMk/>
            <pc:sldMk cId="948166151" sldId="317"/>
            <ac:inkMk id="143" creationId="{EBEE723C-ECD0-2943-A8AE-00A9AAC891C4}"/>
          </ac:inkMkLst>
        </pc:inkChg>
        <pc:inkChg chg="add del">
          <ac:chgData name="شادن القحطاني ID 443200677" userId="2d5f3d4d-8466-4aa1-ac8a-1cb60ed86c20" providerId="ADAL" clId="{B5307379-C689-764C-9B4A-29D44581AD2E}" dt="2023-03-30T17:34:36.177" v="2683"/>
          <ac:inkMkLst>
            <pc:docMk/>
            <pc:sldMk cId="948166151" sldId="317"/>
            <ac:inkMk id="144" creationId="{9343ADFB-FC6E-FB4F-7AE6-D0030E92D96D}"/>
          </ac:inkMkLst>
        </pc:inkChg>
        <pc:inkChg chg="add del">
          <ac:chgData name="شادن القحطاني ID 443200677" userId="2d5f3d4d-8466-4aa1-ac8a-1cb60ed86c20" providerId="ADAL" clId="{B5307379-C689-764C-9B4A-29D44581AD2E}" dt="2023-03-30T17:34:36.177" v="2683"/>
          <ac:inkMkLst>
            <pc:docMk/>
            <pc:sldMk cId="948166151" sldId="317"/>
            <ac:inkMk id="145" creationId="{9E8F8B8F-DF27-63B6-A42E-7AA875C84461}"/>
          </ac:inkMkLst>
        </pc:inkChg>
        <pc:inkChg chg="add del">
          <ac:chgData name="شادن القحطاني ID 443200677" userId="2d5f3d4d-8466-4aa1-ac8a-1cb60ed86c20" providerId="ADAL" clId="{B5307379-C689-764C-9B4A-29D44581AD2E}" dt="2023-03-30T17:34:36.177" v="2683"/>
          <ac:inkMkLst>
            <pc:docMk/>
            <pc:sldMk cId="948166151" sldId="317"/>
            <ac:inkMk id="146" creationId="{D677F140-BC83-EAAB-C58A-BA5250DC13B4}"/>
          </ac:inkMkLst>
        </pc:inkChg>
        <pc:inkChg chg="add del">
          <ac:chgData name="شادن القحطاني ID 443200677" userId="2d5f3d4d-8466-4aa1-ac8a-1cb60ed86c20" providerId="ADAL" clId="{B5307379-C689-764C-9B4A-29D44581AD2E}" dt="2023-03-30T17:34:36.177" v="2683"/>
          <ac:inkMkLst>
            <pc:docMk/>
            <pc:sldMk cId="948166151" sldId="317"/>
            <ac:inkMk id="147" creationId="{75464F2A-E8BA-C746-3183-486D52F46A9F}"/>
          </ac:inkMkLst>
        </pc:inkChg>
        <pc:inkChg chg="add del">
          <ac:chgData name="شادن القحطاني ID 443200677" userId="2d5f3d4d-8466-4aa1-ac8a-1cb60ed86c20" providerId="ADAL" clId="{B5307379-C689-764C-9B4A-29D44581AD2E}" dt="2023-03-30T17:34:36.177" v="2683"/>
          <ac:inkMkLst>
            <pc:docMk/>
            <pc:sldMk cId="948166151" sldId="317"/>
            <ac:inkMk id="148" creationId="{AB4133E8-A9FE-750A-7345-35746AABD6F1}"/>
          </ac:inkMkLst>
        </pc:inkChg>
        <pc:inkChg chg="add del">
          <ac:chgData name="شادن القحطاني ID 443200677" userId="2d5f3d4d-8466-4aa1-ac8a-1cb60ed86c20" providerId="ADAL" clId="{B5307379-C689-764C-9B4A-29D44581AD2E}" dt="2023-03-30T17:34:36.177" v="2683"/>
          <ac:inkMkLst>
            <pc:docMk/>
            <pc:sldMk cId="948166151" sldId="317"/>
            <ac:inkMk id="149" creationId="{7D8E5C75-1446-7D96-ADBA-E9593908D025}"/>
          </ac:inkMkLst>
        </pc:inkChg>
        <pc:inkChg chg="add del">
          <ac:chgData name="شادن القحطاني ID 443200677" userId="2d5f3d4d-8466-4aa1-ac8a-1cb60ed86c20" providerId="ADAL" clId="{B5307379-C689-764C-9B4A-29D44581AD2E}" dt="2023-03-30T17:34:36.177" v="2683"/>
          <ac:inkMkLst>
            <pc:docMk/>
            <pc:sldMk cId="948166151" sldId="317"/>
            <ac:inkMk id="150" creationId="{B548CA62-A439-E0AD-CCE9-9A98DDD224E4}"/>
          </ac:inkMkLst>
        </pc:inkChg>
        <pc:inkChg chg="add del">
          <ac:chgData name="شادن القحطاني ID 443200677" userId="2d5f3d4d-8466-4aa1-ac8a-1cb60ed86c20" providerId="ADAL" clId="{B5307379-C689-764C-9B4A-29D44581AD2E}" dt="2023-03-30T17:34:36.177" v="2683"/>
          <ac:inkMkLst>
            <pc:docMk/>
            <pc:sldMk cId="948166151" sldId="317"/>
            <ac:inkMk id="154" creationId="{94ED97A3-54CF-7931-DDB2-3EDCC0F571D8}"/>
          </ac:inkMkLst>
        </pc:inkChg>
        <pc:inkChg chg="add del">
          <ac:chgData name="شادن القحطاني ID 443200677" userId="2d5f3d4d-8466-4aa1-ac8a-1cb60ed86c20" providerId="ADAL" clId="{B5307379-C689-764C-9B4A-29D44581AD2E}" dt="2023-03-30T17:34:36.177" v="2683"/>
          <ac:inkMkLst>
            <pc:docMk/>
            <pc:sldMk cId="948166151" sldId="317"/>
            <ac:inkMk id="155" creationId="{F2F83C34-1D13-F005-5E47-E8B98EF4CED1}"/>
          </ac:inkMkLst>
        </pc:inkChg>
        <pc:inkChg chg="add del">
          <ac:chgData name="شادن القحطاني ID 443200677" userId="2d5f3d4d-8466-4aa1-ac8a-1cb60ed86c20" providerId="ADAL" clId="{B5307379-C689-764C-9B4A-29D44581AD2E}" dt="2023-03-30T17:34:36.177" v="2683"/>
          <ac:inkMkLst>
            <pc:docMk/>
            <pc:sldMk cId="948166151" sldId="317"/>
            <ac:inkMk id="156" creationId="{AD72BA66-9D3B-3365-7793-BEA859AA4CDF}"/>
          </ac:inkMkLst>
        </pc:inkChg>
        <pc:inkChg chg="add del">
          <ac:chgData name="شادن القحطاني ID 443200677" userId="2d5f3d4d-8466-4aa1-ac8a-1cb60ed86c20" providerId="ADAL" clId="{B5307379-C689-764C-9B4A-29D44581AD2E}" dt="2023-03-30T17:34:36.177" v="2683"/>
          <ac:inkMkLst>
            <pc:docMk/>
            <pc:sldMk cId="948166151" sldId="317"/>
            <ac:inkMk id="157" creationId="{48CF1C13-E9DA-11B3-F0E3-91C22B02B685}"/>
          </ac:inkMkLst>
        </pc:inkChg>
        <pc:inkChg chg="add del">
          <ac:chgData name="شادن القحطاني ID 443200677" userId="2d5f3d4d-8466-4aa1-ac8a-1cb60ed86c20" providerId="ADAL" clId="{B5307379-C689-764C-9B4A-29D44581AD2E}" dt="2023-03-30T17:34:36.177" v="2683"/>
          <ac:inkMkLst>
            <pc:docMk/>
            <pc:sldMk cId="948166151" sldId="317"/>
            <ac:inkMk id="158" creationId="{6D5D4CFB-2953-B889-88EB-C80CEB9BE5A7}"/>
          </ac:inkMkLst>
        </pc:inkChg>
        <pc:inkChg chg="add del">
          <ac:chgData name="شادن القحطاني ID 443200677" userId="2d5f3d4d-8466-4aa1-ac8a-1cb60ed86c20" providerId="ADAL" clId="{B5307379-C689-764C-9B4A-29D44581AD2E}" dt="2023-03-30T17:34:36.177" v="2683"/>
          <ac:inkMkLst>
            <pc:docMk/>
            <pc:sldMk cId="948166151" sldId="317"/>
            <ac:inkMk id="159" creationId="{AF6D7201-5EFC-9A5D-C492-98CA112A85E5}"/>
          </ac:inkMkLst>
        </pc:inkChg>
        <pc:inkChg chg="add del">
          <ac:chgData name="شادن القحطاني ID 443200677" userId="2d5f3d4d-8466-4aa1-ac8a-1cb60ed86c20" providerId="ADAL" clId="{B5307379-C689-764C-9B4A-29D44581AD2E}" dt="2023-03-30T17:34:36.177" v="2683"/>
          <ac:inkMkLst>
            <pc:docMk/>
            <pc:sldMk cId="948166151" sldId="317"/>
            <ac:inkMk id="160" creationId="{BDD4F51C-A31A-9C22-325A-FAE6CED0B49B}"/>
          </ac:inkMkLst>
        </pc:inkChg>
        <pc:inkChg chg="add del">
          <ac:chgData name="شادن القحطاني ID 443200677" userId="2d5f3d4d-8466-4aa1-ac8a-1cb60ed86c20" providerId="ADAL" clId="{B5307379-C689-764C-9B4A-29D44581AD2E}" dt="2023-03-30T17:34:36.177" v="2683"/>
          <ac:inkMkLst>
            <pc:docMk/>
            <pc:sldMk cId="948166151" sldId="317"/>
            <ac:inkMk id="161" creationId="{0F5D88A5-714D-7DDA-2A3C-E2A4227AFF22}"/>
          </ac:inkMkLst>
        </pc:inkChg>
        <pc:inkChg chg="add del">
          <ac:chgData name="شادن القحطاني ID 443200677" userId="2d5f3d4d-8466-4aa1-ac8a-1cb60ed86c20" providerId="ADAL" clId="{B5307379-C689-764C-9B4A-29D44581AD2E}" dt="2023-03-30T17:34:36.177" v="2683"/>
          <ac:inkMkLst>
            <pc:docMk/>
            <pc:sldMk cId="948166151" sldId="317"/>
            <ac:inkMk id="162" creationId="{862A1634-B243-A9C7-E841-88EE2135F557}"/>
          </ac:inkMkLst>
        </pc:inkChg>
        <pc:inkChg chg="add del">
          <ac:chgData name="شادن القحطاني ID 443200677" userId="2d5f3d4d-8466-4aa1-ac8a-1cb60ed86c20" providerId="ADAL" clId="{B5307379-C689-764C-9B4A-29D44581AD2E}" dt="2023-03-30T17:34:36.177" v="2683"/>
          <ac:inkMkLst>
            <pc:docMk/>
            <pc:sldMk cId="948166151" sldId="317"/>
            <ac:inkMk id="163" creationId="{04860DF5-826B-DDB7-64DA-058CCBB78C05}"/>
          </ac:inkMkLst>
        </pc:inkChg>
        <pc:inkChg chg="add del">
          <ac:chgData name="شادن القحطاني ID 443200677" userId="2d5f3d4d-8466-4aa1-ac8a-1cb60ed86c20" providerId="ADAL" clId="{B5307379-C689-764C-9B4A-29D44581AD2E}" dt="2023-03-30T17:34:36.177" v="2683"/>
          <ac:inkMkLst>
            <pc:docMk/>
            <pc:sldMk cId="948166151" sldId="317"/>
            <ac:inkMk id="164" creationId="{19E24CF1-BA4F-E0F9-4D4D-2A3C71C74BEF}"/>
          </ac:inkMkLst>
        </pc:inkChg>
        <pc:inkChg chg="add del">
          <ac:chgData name="شادن القحطاني ID 443200677" userId="2d5f3d4d-8466-4aa1-ac8a-1cb60ed86c20" providerId="ADAL" clId="{B5307379-C689-764C-9B4A-29D44581AD2E}" dt="2023-03-30T17:34:36.177" v="2683"/>
          <ac:inkMkLst>
            <pc:docMk/>
            <pc:sldMk cId="948166151" sldId="317"/>
            <ac:inkMk id="165" creationId="{00C6E822-8096-3F39-921E-A3661A401E78}"/>
          </ac:inkMkLst>
        </pc:inkChg>
        <pc:inkChg chg="add del">
          <ac:chgData name="شادن القحطاني ID 443200677" userId="2d5f3d4d-8466-4aa1-ac8a-1cb60ed86c20" providerId="ADAL" clId="{B5307379-C689-764C-9B4A-29D44581AD2E}" dt="2023-03-30T17:34:36.177" v="2683"/>
          <ac:inkMkLst>
            <pc:docMk/>
            <pc:sldMk cId="948166151" sldId="317"/>
            <ac:inkMk id="166" creationId="{999AB06D-1770-934E-30A4-C462E84712E3}"/>
          </ac:inkMkLst>
        </pc:inkChg>
        <pc:inkChg chg="add del">
          <ac:chgData name="شادن القحطاني ID 443200677" userId="2d5f3d4d-8466-4aa1-ac8a-1cb60ed86c20" providerId="ADAL" clId="{B5307379-C689-764C-9B4A-29D44581AD2E}" dt="2023-03-30T17:34:36.177" v="2683"/>
          <ac:inkMkLst>
            <pc:docMk/>
            <pc:sldMk cId="948166151" sldId="317"/>
            <ac:inkMk id="167" creationId="{938E1178-028A-30A6-DDFA-97F29BF836DC}"/>
          </ac:inkMkLst>
        </pc:inkChg>
        <pc:inkChg chg="add del">
          <ac:chgData name="شادن القحطاني ID 443200677" userId="2d5f3d4d-8466-4aa1-ac8a-1cb60ed86c20" providerId="ADAL" clId="{B5307379-C689-764C-9B4A-29D44581AD2E}" dt="2023-03-30T17:34:36.177" v="2683"/>
          <ac:inkMkLst>
            <pc:docMk/>
            <pc:sldMk cId="948166151" sldId="317"/>
            <ac:inkMk id="168" creationId="{5360886F-8FC3-2F58-3863-2F410ADC5E8B}"/>
          </ac:inkMkLst>
        </pc:inkChg>
        <pc:inkChg chg="add del">
          <ac:chgData name="شادن القحطاني ID 443200677" userId="2d5f3d4d-8466-4aa1-ac8a-1cb60ed86c20" providerId="ADAL" clId="{B5307379-C689-764C-9B4A-29D44581AD2E}" dt="2023-03-30T17:34:36.177" v="2683"/>
          <ac:inkMkLst>
            <pc:docMk/>
            <pc:sldMk cId="948166151" sldId="317"/>
            <ac:inkMk id="169" creationId="{D66ACAB9-A2BB-81AD-7D2E-BCE7FA5F9423}"/>
          </ac:inkMkLst>
        </pc:inkChg>
        <pc:inkChg chg="add del">
          <ac:chgData name="شادن القحطاني ID 443200677" userId="2d5f3d4d-8466-4aa1-ac8a-1cb60ed86c20" providerId="ADAL" clId="{B5307379-C689-764C-9B4A-29D44581AD2E}" dt="2023-03-30T17:34:36.177" v="2683"/>
          <ac:inkMkLst>
            <pc:docMk/>
            <pc:sldMk cId="948166151" sldId="317"/>
            <ac:inkMk id="170" creationId="{511571CF-6C86-E443-6EE9-ABB6753559D4}"/>
          </ac:inkMkLst>
        </pc:inkChg>
        <pc:inkChg chg="add del">
          <ac:chgData name="شادن القحطاني ID 443200677" userId="2d5f3d4d-8466-4aa1-ac8a-1cb60ed86c20" providerId="ADAL" clId="{B5307379-C689-764C-9B4A-29D44581AD2E}" dt="2023-03-30T17:34:36.177" v="2683"/>
          <ac:inkMkLst>
            <pc:docMk/>
            <pc:sldMk cId="948166151" sldId="317"/>
            <ac:inkMk id="171" creationId="{67BEF55C-4514-4D33-6C54-6CB0152C9193}"/>
          </ac:inkMkLst>
        </pc:inkChg>
        <pc:inkChg chg="add del">
          <ac:chgData name="شادن القحطاني ID 443200677" userId="2d5f3d4d-8466-4aa1-ac8a-1cb60ed86c20" providerId="ADAL" clId="{B5307379-C689-764C-9B4A-29D44581AD2E}" dt="2023-03-30T17:34:36.177" v="2683"/>
          <ac:inkMkLst>
            <pc:docMk/>
            <pc:sldMk cId="948166151" sldId="317"/>
            <ac:inkMk id="172" creationId="{3D22744C-47CB-19FF-D32D-EC89F23C78E4}"/>
          </ac:inkMkLst>
        </pc:inkChg>
        <pc:inkChg chg="add del">
          <ac:chgData name="شادن القحطاني ID 443200677" userId="2d5f3d4d-8466-4aa1-ac8a-1cb60ed86c20" providerId="ADAL" clId="{B5307379-C689-764C-9B4A-29D44581AD2E}" dt="2023-03-30T17:34:36.177" v="2683"/>
          <ac:inkMkLst>
            <pc:docMk/>
            <pc:sldMk cId="948166151" sldId="317"/>
            <ac:inkMk id="173" creationId="{7BE8BE69-0D12-942F-2493-47A169DCA21D}"/>
          </ac:inkMkLst>
        </pc:inkChg>
        <pc:inkChg chg="add del">
          <ac:chgData name="شادن القحطاني ID 443200677" userId="2d5f3d4d-8466-4aa1-ac8a-1cb60ed86c20" providerId="ADAL" clId="{B5307379-C689-764C-9B4A-29D44581AD2E}" dt="2023-03-30T17:34:36.177" v="2683"/>
          <ac:inkMkLst>
            <pc:docMk/>
            <pc:sldMk cId="948166151" sldId="317"/>
            <ac:inkMk id="174" creationId="{C3038529-D58B-3902-14B1-FE87EAB10127}"/>
          </ac:inkMkLst>
        </pc:inkChg>
        <pc:inkChg chg="add del">
          <ac:chgData name="شادن القحطاني ID 443200677" userId="2d5f3d4d-8466-4aa1-ac8a-1cb60ed86c20" providerId="ADAL" clId="{B5307379-C689-764C-9B4A-29D44581AD2E}" dt="2023-03-30T17:34:36.177" v="2683"/>
          <ac:inkMkLst>
            <pc:docMk/>
            <pc:sldMk cId="948166151" sldId="317"/>
            <ac:inkMk id="175" creationId="{7A9D4409-1D05-1FA8-8B8D-32D7FD651B9F}"/>
          </ac:inkMkLst>
        </pc:inkChg>
        <pc:inkChg chg="add del">
          <ac:chgData name="شادن القحطاني ID 443200677" userId="2d5f3d4d-8466-4aa1-ac8a-1cb60ed86c20" providerId="ADAL" clId="{B5307379-C689-764C-9B4A-29D44581AD2E}" dt="2023-03-30T17:34:36.177" v="2683"/>
          <ac:inkMkLst>
            <pc:docMk/>
            <pc:sldMk cId="948166151" sldId="317"/>
            <ac:inkMk id="176" creationId="{75D7E3BB-451F-A521-E3B9-F596EA543E35}"/>
          </ac:inkMkLst>
        </pc:inkChg>
        <pc:inkChg chg="add del">
          <ac:chgData name="شادن القحطاني ID 443200677" userId="2d5f3d4d-8466-4aa1-ac8a-1cb60ed86c20" providerId="ADAL" clId="{B5307379-C689-764C-9B4A-29D44581AD2E}" dt="2023-03-30T17:34:36.177" v="2683"/>
          <ac:inkMkLst>
            <pc:docMk/>
            <pc:sldMk cId="948166151" sldId="317"/>
            <ac:inkMk id="177" creationId="{5D095786-7B97-8A58-3067-334BAE7EB3A3}"/>
          </ac:inkMkLst>
        </pc:inkChg>
        <pc:inkChg chg="add del">
          <ac:chgData name="شادن القحطاني ID 443200677" userId="2d5f3d4d-8466-4aa1-ac8a-1cb60ed86c20" providerId="ADAL" clId="{B5307379-C689-764C-9B4A-29D44581AD2E}" dt="2023-03-30T17:34:36.177" v="2683"/>
          <ac:inkMkLst>
            <pc:docMk/>
            <pc:sldMk cId="948166151" sldId="317"/>
            <ac:inkMk id="178" creationId="{70B32D36-F10D-C64B-38A9-304107D88D21}"/>
          </ac:inkMkLst>
        </pc:inkChg>
        <pc:inkChg chg="add del">
          <ac:chgData name="شادن القحطاني ID 443200677" userId="2d5f3d4d-8466-4aa1-ac8a-1cb60ed86c20" providerId="ADAL" clId="{B5307379-C689-764C-9B4A-29D44581AD2E}" dt="2023-03-30T17:34:36.177" v="2683"/>
          <ac:inkMkLst>
            <pc:docMk/>
            <pc:sldMk cId="948166151" sldId="317"/>
            <ac:inkMk id="179" creationId="{83D9434B-68A6-A8A4-767D-053EB7BFEA15}"/>
          </ac:inkMkLst>
        </pc:inkChg>
        <pc:inkChg chg="add del">
          <ac:chgData name="شادن القحطاني ID 443200677" userId="2d5f3d4d-8466-4aa1-ac8a-1cb60ed86c20" providerId="ADAL" clId="{B5307379-C689-764C-9B4A-29D44581AD2E}" dt="2023-03-30T17:34:36.177" v="2683"/>
          <ac:inkMkLst>
            <pc:docMk/>
            <pc:sldMk cId="948166151" sldId="317"/>
            <ac:inkMk id="180" creationId="{8A972A0B-D2E5-CE2C-91AB-FE6AFCF1222B}"/>
          </ac:inkMkLst>
        </pc:inkChg>
        <pc:inkChg chg="add del">
          <ac:chgData name="شادن القحطاني ID 443200677" userId="2d5f3d4d-8466-4aa1-ac8a-1cb60ed86c20" providerId="ADAL" clId="{B5307379-C689-764C-9B4A-29D44581AD2E}" dt="2023-03-30T17:34:36.177" v="2683"/>
          <ac:inkMkLst>
            <pc:docMk/>
            <pc:sldMk cId="948166151" sldId="317"/>
            <ac:inkMk id="181" creationId="{DDCEAF09-AA05-6097-BB5F-34AE8FC33004}"/>
          </ac:inkMkLst>
        </pc:inkChg>
        <pc:inkChg chg="add del">
          <ac:chgData name="شادن القحطاني ID 443200677" userId="2d5f3d4d-8466-4aa1-ac8a-1cb60ed86c20" providerId="ADAL" clId="{B5307379-C689-764C-9B4A-29D44581AD2E}" dt="2023-03-30T17:34:36.177" v="2683"/>
          <ac:inkMkLst>
            <pc:docMk/>
            <pc:sldMk cId="948166151" sldId="317"/>
            <ac:inkMk id="182" creationId="{DB7DDEE0-AA22-A3AA-0C98-23867762CB69}"/>
          </ac:inkMkLst>
        </pc:inkChg>
        <pc:inkChg chg="add del">
          <ac:chgData name="شادن القحطاني ID 443200677" userId="2d5f3d4d-8466-4aa1-ac8a-1cb60ed86c20" providerId="ADAL" clId="{B5307379-C689-764C-9B4A-29D44581AD2E}" dt="2023-03-30T17:34:36.177" v="2683"/>
          <ac:inkMkLst>
            <pc:docMk/>
            <pc:sldMk cId="948166151" sldId="317"/>
            <ac:inkMk id="183" creationId="{50834B68-35A1-A1D3-A89A-6A0E4229E3BB}"/>
          </ac:inkMkLst>
        </pc:inkChg>
        <pc:inkChg chg="add del">
          <ac:chgData name="شادن القحطاني ID 443200677" userId="2d5f3d4d-8466-4aa1-ac8a-1cb60ed86c20" providerId="ADAL" clId="{B5307379-C689-764C-9B4A-29D44581AD2E}" dt="2023-03-30T17:34:36.177" v="2683"/>
          <ac:inkMkLst>
            <pc:docMk/>
            <pc:sldMk cId="948166151" sldId="317"/>
            <ac:inkMk id="184" creationId="{8312EF7B-B457-8A37-47FF-CE1BA013F4FF}"/>
          </ac:inkMkLst>
        </pc:inkChg>
        <pc:inkChg chg="add del">
          <ac:chgData name="شادن القحطاني ID 443200677" userId="2d5f3d4d-8466-4aa1-ac8a-1cb60ed86c20" providerId="ADAL" clId="{B5307379-C689-764C-9B4A-29D44581AD2E}" dt="2023-03-30T17:34:36.177" v="2683"/>
          <ac:inkMkLst>
            <pc:docMk/>
            <pc:sldMk cId="948166151" sldId="317"/>
            <ac:inkMk id="185" creationId="{57D559FD-A4E2-3EE7-F9FE-D0F32E9FEBFF}"/>
          </ac:inkMkLst>
        </pc:inkChg>
        <pc:inkChg chg="add del">
          <ac:chgData name="شادن القحطاني ID 443200677" userId="2d5f3d4d-8466-4aa1-ac8a-1cb60ed86c20" providerId="ADAL" clId="{B5307379-C689-764C-9B4A-29D44581AD2E}" dt="2023-03-30T17:34:36.177" v="2683"/>
          <ac:inkMkLst>
            <pc:docMk/>
            <pc:sldMk cId="948166151" sldId="317"/>
            <ac:inkMk id="186" creationId="{EB7D6AD3-DFB2-E3C3-9812-4B94AEC7C6AF}"/>
          </ac:inkMkLst>
        </pc:inkChg>
        <pc:inkChg chg="add del">
          <ac:chgData name="شادن القحطاني ID 443200677" userId="2d5f3d4d-8466-4aa1-ac8a-1cb60ed86c20" providerId="ADAL" clId="{B5307379-C689-764C-9B4A-29D44581AD2E}" dt="2023-03-30T17:34:36.177" v="2683"/>
          <ac:inkMkLst>
            <pc:docMk/>
            <pc:sldMk cId="948166151" sldId="317"/>
            <ac:inkMk id="187" creationId="{BA30B108-CB81-B2B2-A9AE-AE5D53A90860}"/>
          </ac:inkMkLst>
        </pc:inkChg>
        <pc:inkChg chg="add del">
          <ac:chgData name="شادن القحطاني ID 443200677" userId="2d5f3d4d-8466-4aa1-ac8a-1cb60ed86c20" providerId="ADAL" clId="{B5307379-C689-764C-9B4A-29D44581AD2E}" dt="2023-03-30T17:34:36.177" v="2683"/>
          <ac:inkMkLst>
            <pc:docMk/>
            <pc:sldMk cId="948166151" sldId="317"/>
            <ac:inkMk id="188" creationId="{D28FF83F-110D-799A-383E-AC5CF6EB48AD}"/>
          </ac:inkMkLst>
        </pc:inkChg>
        <pc:inkChg chg="add del">
          <ac:chgData name="شادن القحطاني ID 443200677" userId="2d5f3d4d-8466-4aa1-ac8a-1cb60ed86c20" providerId="ADAL" clId="{B5307379-C689-764C-9B4A-29D44581AD2E}" dt="2023-03-30T17:34:36.177" v="2683"/>
          <ac:inkMkLst>
            <pc:docMk/>
            <pc:sldMk cId="948166151" sldId="317"/>
            <ac:inkMk id="189" creationId="{9B37BA92-B672-BE1A-DA5C-0ACF07420B99}"/>
          </ac:inkMkLst>
        </pc:inkChg>
        <pc:inkChg chg="add del">
          <ac:chgData name="شادن القحطاني ID 443200677" userId="2d5f3d4d-8466-4aa1-ac8a-1cb60ed86c20" providerId="ADAL" clId="{B5307379-C689-764C-9B4A-29D44581AD2E}" dt="2023-03-30T17:34:36.177" v="2683"/>
          <ac:inkMkLst>
            <pc:docMk/>
            <pc:sldMk cId="948166151" sldId="317"/>
            <ac:inkMk id="190" creationId="{8026EBB8-22C8-1061-EDB7-AE7DBB1065A9}"/>
          </ac:inkMkLst>
        </pc:inkChg>
        <pc:inkChg chg="add del">
          <ac:chgData name="شادن القحطاني ID 443200677" userId="2d5f3d4d-8466-4aa1-ac8a-1cb60ed86c20" providerId="ADAL" clId="{B5307379-C689-764C-9B4A-29D44581AD2E}" dt="2023-03-30T17:34:36.177" v="2683"/>
          <ac:inkMkLst>
            <pc:docMk/>
            <pc:sldMk cId="948166151" sldId="317"/>
            <ac:inkMk id="191" creationId="{5A2F568D-0B0A-4FCC-F66A-63ADE7B7528B}"/>
          </ac:inkMkLst>
        </pc:inkChg>
        <pc:inkChg chg="add del mod reco modStrokes">
          <ac:chgData name="شادن القحطاني ID 443200677" userId="2d5f3d4d-8466-4aa1-ac8a-1cb60ed86c20" providerId="ADAL" clId="{B5307379-C689-764C-9B4A-29D44581AD2E}" dt="2023-03-30T17:35:00.905" v="2693"/>
          <ac:inkMkLst>
            <pc:docMk/>
            <pc:sldMk cId="948166151" sldId="317"/>
            <ac:inkMk id="192" creationId="{FB42CF5F-71B9-0012-AD9D-F772561E0137}"/>
          </ac:inkMkLst>
        </pc:inkChg>
        <pc:inkChg chg="add del">
          <ac:chgData name="شادن القحطاني ID 443200677" userId="2d5f3d4d-8466-4aa1-ac8a-1cb60ed86c20" providerId="ADAL" clId="{B5307379-C689-764C-9B4A-29D44581AD2E}" dt="2023-03-30T17:34:56.400" v="2692"/>
          <ac:inkMkLst>
            <pc:docMk/>
            <pc:sldMk cId="948166151" sldId="317"/>
            <ac:inkMk id="193" creationId="{69E6F81B-3AE0-D274-F302-720AFE275468}"/>
          </ac:inkMkLst>
        </pc:inkChg>
        <pc:inkChg chg="add del">
          <ac:chgData name="شادن القحطاني ID 443200677" userId="2d5f3d4d-8466-4aa1-ac8a-1cb60ed86c20" providerId="ADAL" clId="{B5307379-C689-764C-9B4A-29D44581AD2E}" dt="2023-03-30T17:34:50.248" v="2689"/>
          <ac:inkMkLst>
            <pc:docMk/>
            <pc:sldMk cId="948166151" sldId="317"/>
            <ac:inkMk id="194" creationId="{F0685EFE-CBAE-2D88-8CFC-07ECC42C1A6F}"/>
          </ac:inkMkLst>
        </pc:inkChg>
        <pc:inkChg chg="add del">
          <ac:chgData name="شادن القحطاني ID 443200677" userId="2d5f3d4d-8466-4aa1-ac8a-1cb60ed86c20" providerId="ADAL" clId="{B5307379-C689-764C-9B4A-29D44581AD2E}" dt="2023-03-30T17:34:50.248" v="2689"/>
          <ac:inkMkLst>
            <pc:docMk/>
            <pc:sldMk cId="948166151" sldId="317"/>
            <ac:inkMk id="195" creationId="{E50CBCF7-8140-3D3B-A357-E81AE2B82B72}"/>
          </ac:inkMkLst>
        </pc:inkChg>
        <pc:inkChg chg="add del">
          <ac:chgData name="شادن القحطاني ID 443200677" userId="2d5f3d4d-8466-4aa1-ac8a-1cb60ed86c20" providerId="ADAL" clId="{B5307379-C689-764C-9B4A-29D44581AD2E}" dt="2023-03-30T17:34:50.248" v="2689"/>
          <ac:inkMkLst>
            <pc:docMk/>
            <pc:sldMk cId="948166151" sldId="317"/>
            <ac:inkMk id="196" creationId="{61F62EAF-5B01-06A4-6D83-7C2294D58302}"/>
          </ac:inkMkLst>
        </pc:inkChg>
        <pc:inkChg chg="add del">
          <ac:chgData name="شادن القحطاني ID 443200677" userId="2d5f3d4d-8466-4aa1-ac8a-1cb60ed86c20" providerId="ADAL" clId="{B5307379-C689-764C-9B4A-29D44581AD2E}" dt="2023-03-30T17:34:50.248" v="2689"/>
          <ac:inkMkLst>
            <pc:docMk/>
            <pc:sldMk cId="948166151" sldId="317"/>
            <ac:inkMk id="197" creationId="{A730102D-2A0B-35A0-2FB3-2B70545B6204}"/>
          </ac:inkMkLst>
        </pc:inkChg>
        <pc:inkChg chg="add del reco">
          <ac:chgData name="شادن القحطاني ID 443200677" userId="2d5f3d4d-8466-4aa1-ac8a-1cb60ed86c20" providerId="ADAL" clId="{B5307379-C689-764C-9B4A-29D44581AD2E}" dt="2023-03-30T17:34:56.394" v="2690"/>
          <ac:inkMkLst>
            <pc:docMk/>
            <pc:sldMk cId="948166151" sldId="317"/>
            <ac:inkMk id="198" creationId="{EC38C206-0453-6553-D6B2-CFE42AB890AE}"/>
          </ac:inkMkLst>
        </pc:inkChg>
        <pc:inkChg chg="add del">
          <ac:chgData name="شادن القحطاني ID 443200677" userId="2d5f3d4d-8466-4aa1-ac8a-1cb60ed86c20" providerId="ADAL" clId="{B5307379-C689-764C-9B4A-29D44581AD2E}" dt="2023-03-30T17:35:24.606" v="2701"/>
          <ac:inkMkLst>
            <pc:docMk/>
            <pc:sldMk cId="948166151" sldId="317"/>
            <ac:inkMk id="199" creationId="{1642442E-EEBC-0F60-9D99-4A6A19947CDA}"/>
          </ac:inkMkLst>
        </pc:inkChg>
        <pc:inkChg chg="add del">
          <ac:chgData name="شادن القحطاني ID 443200677" userId="2d5f3d4d-8466-4aa1-ac8a-1cb60ed86c20" providerId="ADAL" clId="{B5307379-C689-764C-9B4A-29D44581AD2E}" dt="2023-03-30T17:35:24.606" v="2701"/>
          <ac:inkMkLst>
            <pc:docMk/>
            <pc:sldMk cId="948166151" sldId="317"/>
            <ac:inkMk id="200" creationId="{4A3E1F08-4ABF-8F87-405E-8C68C449AEA0}"/>
          </ac:inkMkLst>
        </pc:inkChg>
        <pc:inkChg chg="add del">
          <ac:chgData name="شادن القحطاني ID 443200677" userId="2d5f3d4d-8466-4aa1-ac8a-1cb60ed86c20" providerId="ADAL" clId="{B5307379-C689-764C-9B4A-29D44581AD2E}" dt="2023-03-30T17:35:24.606" v="2701"/>
          <ac:inkMkLst>
            <pc:docMk/>
            <pc:sldMk cId="948166151" sldId="317"/>
            <ac:inkMk id="201" creationId="{9AF73254-5D8C-D7C3-E4CF-2543624796C3}"/>
          </ac:inkMkLst>
        </pc:inkChg>
        <pc:inkChg chg="add del">
          <ac:chgData name="شادن القحطاني ID 443200677" userId="2d5f3d4d-8466-4aa1-ac8a-1cb60ed86c20" providerId="ADAL" clId="{B5307379-C689-764C-9B4A-29D44581AD2E}" dt="2023-03-30T17:35:24.606" v="2701"/>
          <ac:inkMkLst>
            <pc:docMk/>
            <pc:sldMk cId="948166151" sldId="317"/>
            <ac:inkMk id="202" creationId="{26AB6613-6229-D58B-9809-AC6EF05561D0}"/>
          </ac:inkMkLst>
        </pc:inkChg>
        <pc:inkChg chg="add del">
          <ac:chgData name="شادن القحطاني ID 443200677" userId="2d5f3d4d-8466-4aa1-ac8a-1cb60ed86c20" providerId="ADAL" clId="{B5307379-C689-764C-9B4A-29D44581AD2E}" dt="2023-03-30T17:35:24.606" v="2701"/>
          <ac:inkMkLst>
            <pc:docMk/>
            <pc:sldMk cId="948166151" sldId="317"/>
            <ac:inkMk id="203" creationId="{7221DED0-BAB2-EC2B-E6D7-4A0B8910AA74}"/>
          </ac:inkMkLst>
        </pc:inkChg>
        <pc:inkChg chg="add del">
          <ac:chgData name="شادن القحطاني ID 443200677" userId="2d5f3d4d-8466-4aa1-ac8a-1cb60ed86c20" providerId="ADAL" clId="{B5307379-C689-764C-9B4A-29D44581AD2E}" dt="2023-03-30T17:35:24.606" v="2701"/>
          <ac:inkMkLst>
            <pc:docMk/>
            <pc:sldMk cId="948166151" sldId="317"/>
            <ac:inkMk id="204" creationId="{A1003507-CF30-4E2E-8457-DB49E2D7BBA2}"/>
          </ac:inkMkLst>
        </pc:inkChg>
        <pc:inkChg chg="add reco">
          <ac:chgData name="شادن القحطاني ID 443200677" userId="2d5f3d4d-8466-4aa1-ac8a-1cb60ed86c20" providerId="ADAL" clId="{B5307379-C689-764C-9B4A-29D44581AD2E}" dt="2023-03-30T17:35:24.606" v="2701"/>
          <ac:inkMkLst>
            <pc:docMk/>
            <pc:sldMk cId="948166151" sldId="317"/>
            <ac:inkMk id="205" creationId="{9A8AE508-B6AA-C614-EE73-0CBF340581AA}"/>
          </ac:inkMkLst>
        </pc:inkChg>
        <pc:inkChg chg="add del">
          <ac:chgData name="شادن القحطاني ID 443200677" userId="2d5f3d4d-8466-4aa1-ac8a-1cb60ed86c20" providerId="ADAL" clId="{B5307379-C689-764C-9B4A-29D44581AD2E}" dt="2023-03-30T17:35:29.675" v="2712"/>
          <ac:inkMkLst>
            <pc:docMk/>
            <pc:sldMk cId="948166151" sldId="317"/>
            <ac:inkMk id="206" creationId="{DF43A3BD-DA47-418B-9671-164A8CD5E784}"/>
          </ac:inkMkLst>
        </pc:inkChg>
        <pc:inkChg chg="add del">
          <ac:chgData name="شادن القحطاني ID 443200677" userId="2d5f3d4d-8466-4aa1-ac8a-1cb60ed86c20" providerId="ADAL" clId="{B5307379-C689-764C-9B4A-29D44581AD2E}" dt="2023-03-30T17:35:29.675" v="2712"/>
          <ac:inkMkLst>
            <pc:docMk/>
            <pc:sldMk cId="948166151" sldId="317"/>
            <ac:inkMk id="207" creationId="{D4E550C6-D55B-B84F-7B10-9D0924201F9D}"/>
          </ac:inkMkLst>
        </pc:inkChg>
        <pc:inkChg chg="add del">
          <ac:chgData name="شادن القحطاني ID 443200677" userId="2d5f3d4d-8466-4aa1-ac8a-1cb60ed86c20" providerId="ADAL" clId="{B5307379-C689-764C-9B4A-29D44581AD2E}" dt="2023-03-30T17:35:29.675" v="2712"/>
          <ac:inkMkLst>
            <pc:docMk/>
            <pc:sldMk cId="948166151" sldId="317"/>
            <ac:inkMk id="208" creationId="{773F95FB-0E42-C6B3-AAAA-4FDC5523B091}"/>
          </ac:inkMkLst>
        </pc:inkChg>
        <pc:inkChg chg="add del">
          <ac:chgData name="شادن القحطاني ID 443200677" userId="2d5f3d4d-8466-4aa1-ac8a-1cb60ed86c20" providerId="ADAL" clId="{B5307379-C689-764C-9B4A-29D44581AD2E}" dt="2023-03-30T17:35:29.675" v="2712"/>
          <ac:inkMkLst>
            <pc:docMk/>
            <pc:sldMk cId="948166151" sldId="317"/>
            <ac:inkMk id="209" creationId="{8F4A3F50-83EB-E0DD-39E7-55EA18C72BCB}"/>
          </ac:inkMkLst>
        </pc:inkChg>
        <pc:inkChg chg="add del">
          <ac:chgData name="شادن القحطاني ID 443200677" userId="2d5f3d4d-8466-4aa1-ac8a-1cb60ed86c20" providerId="ADAL" clId="{B5307379-C689-764C-9B4A-29D44581AD2E}" dt="2023-03-30T17:35:29.675" v="2712"/>
          <ac:inkMkLst>
            <pc:docMk/>
            <pc:sldMk cId="948166151" sldId="317"/>
            <ac:inkMk id="210" creationId="{A2D76840-E793-5B3D-207F-C6D953C153A7}"/>
          </ac:inkMkLst>
        </pc:inkChg>
        <pc:inkChg chg="add del">
          <ac:chgData name="شادن القحطاني ID 443200677" userId="2d5f3d4d-8466-4aa1-ac8a-1cb60ed86c20" providerId="ADAL" clId="{B5307379-C689-764C-9B4A-29D44581AD2E}" dt="2023-03-30T17:35:29.675" v="2712"/>
          <ac:inkMkLst>
            <pc:docMk/>
            <pc:sldMk cId="948166151" sldId="317"/>
            <ac:inkMk id="211" creationId="{9876AB52-CCFC-309C-0AC5-49EC44D85491}"/>
          </ac:inkMkLst>
        </pc:inkChg>
        <pc:inkChg chg="add del">
          <ac:chgData name="شادن القحطاني ID 443200677" userId="2d5f3d4d-8466-4aa1-ac8a-1cb60ed86c20" providerId="ADAL" clId="{B5307379-C689-764C-9B4A-29D44581AD2E}" dt="2023-03-30T17:35:29.675" v="2712"/>
          <ac:inkMkLst>
            <pc:docMk/>
            <pc:sldMk cId="948166151" sldId="317"/>
            <ac:inkMk id="212" creationId="{CEB7884B-3B6D-6B20-7394-B92CDD13E9DC}"/>
          </ac:inkMkLst>
        </pc:inkChg>
        <pc:inkChg chg="add del">
          <ac:chgData name="شادن القحطاني ID 443200677" userId="2d5f3d4d-8466-4aa1-ac8a-1cb60ed86c20" providerId="ADAL" clId="{B5307379-C689-764C-9B4A-29D44581AD2E}" dt="2023-03-30T17:35:29.675" v="2712"/>
          <ac:inkMkLst>
            <pc:docMk/>
            <pc:sldMk cId="948166151" sldId="317"/>
            <ac:inkMk id="213" creationId="{E0BD642A-38C6-D382-3293-0C337E02A665}"/>
          </ac:inkMkLst>
        </pc:inkChg>
        <pc:inkChg chg="add del">
          <ac:chgData name="شادن القحطاني ID 443200677" userId="2d5f3d4d-8466-4aa1-ac8a-1cb60ed86c20" providerId="ADAL" clId="{B5307379-C689-764C-9B4A-29D44581AD2E}" dt="2023-03-30T17:35:29.675" v="2712"/>
          <ac:inkMkLst>
            <pc:docMk/>
            <pc:sldMk cId="948166151" sldId="317"/>
            <ac:inkMk id="214" creationId="{BC797EFE-2B26-888E-B729-6F292B8857F7}"/>
          </ac:inkMkLst>
        </pc:inkChg>
        <pc:inkChg chg="add del">
          <ac:chgData name="شادن القحطاني ID 443200677" userId="2d5f3d4d-8466-4aa1-ac8a-1cb60ed86c20" providerId="ADAL" clId="{B5307379-C689-764C-9B4A-29D44581AD2E}" dt="2023-03-30T17:35:29.675" v="2712"/>
          <ac:inkMkLst>
            <pc:docMk/>
            <pc:sldMk cId="948166151" sldId="317"/>
            <ac:inkMk id="215" creationId="{4CEAC126-233F-83C1-0AEC-879855BFFFA7}"/>
          </ac:inkMkLst>
        </pc:inkChg>
        <pc:inkChg chg="add reco">
          <ac:chgData name="شادن القحطاني ID 443200677" userId="2d5f3d4d-8466-4aa1-ac8a-1cb60ed86c20" providerId="ADAL" clId="{B5307379-C689-764C-9B4A-29D44581AD2E}" dt="2023-03-30T17:35:29.675" v="2712"/>
          <ac:inkMkLst>
            <pc:docMk/>
            <pc:sldMk cId="948166151" sldId="317"/>
            <ac:inkMk id="216" creationId="{F5914E1E-D925-B2A0-E454-15BEACB1021C}"/>
          </ac:inkMkLst>
        </pc:inkChg>
        <pc:inkChg chg="add del">
          <ac:chgData name="شادن القحطاني ID 443200677" userId="2d5f3d4d-8466-4aa1-ac8a-1cb60ed86c20" providerId="ADAL" clId="{B5307379-C689-764C-9B4A-29D44581AD2E}" dt="2023-03-30T17:35:34.815" v="2722"/>
          <ac:inkMkLst>
            <pc:docMk/>
            <pc:sldMk cId="948166151" sldId="317"/>
            <ac:inkMk id="217" creationId="{E57E9D70-7CE2-ECE1-9D7A-19094261EEA2}"/>
          </ac:inkMkLst>
        </pc:inkChg>
        <pc:inkChg chg="add del">
          <ac:chgData name="شادن القحطاني ID 443200677" userId="2d5f3d4d-8466-4aa1-ac8a-1cb60ed86c20" providerId="ADAL" clId="{B5307379-C689-764C-9B4A-29D44581AD2E}" dt="2023-03-30T17:35:34.815" v="2722"/>
          <ac:inkMkLst>
            <pc:docMk/>
            <pc:sldMk cId="948166151" sldId="317"/>
            <ac:inkMk id="218" creationId="{8DF7B4A0-E957-2829-D94B-FB55C1AFEB2E}"/>
          </ac:inkMkLst>
        </pc:inkChg>
        <pc:inkChg chg="add del">
          <ac:chgData name="شادن القحطاني ID 443200677" userId="2d5f3d4d-8466-4aa1-ac8a-1cb60ed86c20" providerId="ADAL" clId="{B5307379-C689-764C-9B4A-29D44581AD2E}" dt="2023-03-30T17:35:34.815" v="2722"/>
          <ac:inkMkLst>
            <pc:docMk/>
            <pc:sldMk cId="948166151" sldId="317"/>
            <ac:inkMk id="219" creationId="{EC149183-803A-EC38-D9E3-67B21F77802E}"/>
          </ac:inkMkLst>
        </pc:inkChg>
        <pc:inkChg chg="add del">
          <ac:chgData name="شادن القحطاني ID 443200677" userId="2d5f3d4d-8466-4aa1-ac8a-1cb60ed86c20" providerId="ADAL" clId="{B5307379-C689-764C-9B4A-29D44581AD2E}" dt="2023-03-30T17:35:34.815" v="2722"/>
          <ac:inkMkLst>
            <pc:docMk/>
            <pc:sldMk cId="948166151" sldId="317"/>
            <ac:inkMk id="220" creationId="{A4BE14AB-87B2-9351-D0C7-71561C62A2D7}"/>
          </ac:inkMkLst>
        </pc:inkChg>
        <pc:inkChg chg="add del">
          <ac:chgData name="شادن القحطاني ID 443200677" userId="2d5f3d4d-8466-4aa1-ac8a-1cb60ed86c20" providerId="ADAL" clId="{B5307379-C689-764C-9B4A-29D44581AD2E}" dt="2023-03-30T17:35:34.815" v="2722"/>
          <ac:inkMkLst>
            <pc:docMk/>
            <pc:sldMk cId="948166151" sldId="317"/>
            <ac:inkMk id="221" creationId="{DB82CBBB-00A8-020A-2700-BF8DC5B41715}"/>
          </ac:inkMkLst>
        </pc:inkChg>
        <pc:inkChg chg="add del">
          <ac:chgData name="شادن القحطاني ID 443200677" userId="2d5f3d4d-8466-4aa1-ac8a-1cb60ed86c20" providerId="ADAL" clId="{B5307379-C689-764C-9B4A-29D44581AD2E}" dt="2023-03-30T17:35:34.815" v="2722"/>
          <ac:inkMkLst>
            <pc:docMk/>
            <pc:sldMk cId="948166151" sldId="317"/>
            <ac:inkMk id="222" creationId="{DFCB90A4-B6BE-DC0E-1AFC-3D07CEBCD52B}"/>
          </ac:inkMkLst>
        </pc:inkChg>
        <pc:inkChg chg="add del">
          <ac:chgData name="شادن القحطاني ID 443200677" userId="2d5f3d4d-8466-4aa1-ac8a-1cb60ed86c20" providerId="ADAL" clId="{B5307379-C689-764C-9B4A-29D44581AD2E}" dt="2023-03-30T17:35:34.815" v="2722"/>
          <ac:inkMkLst>
            <pc:docMk/>
            <pc:sldMk cId="948166151" sldId="317"/>
            <ac:inkMk id="223" creationId="{33C86EAF-0238-B2CF-489C-88F2EC413581}"/>
          </ac:inkMkLst>
        </pc:inkChg>
        <pc:inkChg chg="add del">
          <ac:chgData name="شادن القحطاني ID 443200677" userId="2d5f3d4d-8466-4aa1-ac8a-1cb60ed86c20" providerId="ADAL" clId="{B5307379-C689-764C-9B4A-29D44581AD2E}" dt="2023-03-30T17:35:34.815" v="2722"/>
          <ac:inkMkLst>
            <pc:docMk/>
            <pc:sldMk cId="948166151" sldId="317"/>
            <ac:inkMk id="224" creationId="{FC90D54F-855A-E46C-BA0B-6970A2B763F0}"/>
          </ac:inkMkLst>
        </pc:inkChg>
        <pc:inkChg chg="add del">
          <ac:chgData name="شادن القحطاني ID 443200677" userId="2d5f3d4d-8466-4aa1-ac8a-1cb60ed86c20" providerId="ADAL" clId="{B5307379-C689-764C-9B4A-29D44581AD2E}" dt="2023-03-30T17:35:34.815" v="2722"/>
          <ac:inkMkLst>
            <pc:docMk/>
            <pc:sldMk cId="948166151" sldId="317"/>
            <ac:inkMk id="225" creationId="{DD9898A4-5CB7-FD24-D9A2-22C5E7B8E0D1}"/>
          </ac:inkMkLst>
        </pc:inkChg>
        <pc:inkChg chg="add reco">
          <ac:chgData name="شادن القحطاني ID 443200677" userId="2d5f3d4d-8466-4aa1-ac8a-1cb60ed86c20" providerId="ADAL" clId="{B5307379-C689-764C-9B4A-29D44581AD2E}" dt="2023-03-30T17:35:34.815" v="2722"/>
          <ac:inkMkLst>
            <pc:docMk/>
            <pc:sldMk cId="948166151" sldId="317"/>
            <ac:inkMk id="226" creationId="{E83181EF-47A2-0837-2C67-8D164370B530}"/>
          </ac:inkMkLst>
        </pc:inkChg>
        <pc:inkChg chg="add">
          <ac:chgData name="شادن القحطاني ID 443200677" userId="2d5f3d4d-8466-4aa1-ac8a-1cb60ed86c20" providerId="ADAL" clId="{B5307379-C689-764C-9B4A-29D44581AD2E}" dt="2023-03-30T17:35:35.130" v="2723"/>
          <ac:inkMkLst>
            <pc:docMk/>
            <pc:sldMk cId="948166151" sldId="317"/>
            <ac:inkMk id="227" creationId="{FB9495A3-D469-7CA7-65A0-9914C9C15A0D}"/>
          </ac:inkMkLst>
        </pc:inkChg>
        <pc:inkChg chg="add">
          <ac:chgData name="شادن القحطاني ID 443200677" userId="2d5f3d4d-8466-4aa1-ac8a-1cb60ed86c20" providerId="ADAL" clId="{B5307379-C689-764C-9B4A-29D44581AD2E}" dt="2023-03-30T17:35:35.365" v="2724"/>
          <ac:inkMkLst>
            <pc:docMk/>
            <pc:sldMk cId="948166151" sldId="317"/>
            <ac:inkMk id="228" creationId="{17154B9F-C58E-ADFD-3347-F22794059510}"/>
          </ac:inkMkLst>
        </pc:inkChg>
        <pc:inkChg chg="add">
          <ac:chgData name="شادن القحطاني ID 443200677" userId="2d5f3d4d-8466-4aa1-ac8a-1cb60ed86c20" providerId="ADAL" clId="{B5307379-C689-764C-9B4A-29D44581AD2E}" dt="2023-03-30T17:35:36.007" v="2725"/>
          <ac:inkMkLst>
            <pc:docMk/>
            <pc:sldMk cId="948166151" sldId="317"/>
            <ac:inkMk id="229" creationId="{5D799F32-DD3E-D332-064D-D2C13E37E7AC}"/>
          </ac:inkMkLst>
        </pc:inkChg>
        <pc:inkChg chg="add">
          <ac:chgData name="شادن القحطاني ID 443200677" userId="2d5f3d4d-8466-4aa1-ac8a-1cb60ed86c20" providerId="ADAL" clId="{B5307379-C689-764C-9B4A-29D44581AD2E}" dt="2023-03-30T17:35:36.741" v="2726"/>
          <ac:inkMkLst>
            <pc:docMk/>
            <pc:sldMk cId="948166151" sldId="317"/>
            <ac:inkMk id="230" creationId="{388EB863-9636-AE6B-F806-7651D7FB62C8}"/>
          </ac:inkMkLst>
        </pc:inkChg>
        <pc:inkChg chg="add">
          <ac:chgData name="شادن القحطاني ID 443200677" userId="2d5f3d4d-8466-4aa1-ac8a-1cb60ed86c20" providerId="ADAL" clId="{B5307379-C689-764C-9B4A-29D44581AD2E}" dt="2023-03-30T17:35:36.893" v="2727"/>
          <ac:inkMkLst>
            <pc:docMk/>
            <pc:sldMk cId="948166151" sldId="317"/>
            <ac:inkMk id="231" creationId="{C0A0BF31-01F7-2DF7-FD6D-907CE0C46CBA}"/>
          </ac:inkMkLst>
        </pc:inkChg>
        <pc:inkChg chg="add">
          <ac:chgData name="شادن القحطاني ID 443200677" userId="2d5f3d4d-8466-4aa1-ac8a-1cb60ed86c20" providerId="ADAL" clId="{B5307379-C689-764C-9B4A-29D44581AD2E}" dt="2023-03-30T17:35:37.831" v="2728"/>
          <ac:inkMkLst>
            <pc:docMk/>
            <pc:sldMk cId="948166151" sldId="317"/>
            <ac:inkMk id="232" creationId="{CB4B3C1D-78B7-9CBB-CA7B-59F33595DC0C}"/>
          </ac:inkMkLst>
        </pc:inkChg>
        <pc:inkChg chg="add">
          <ac:chgData name="شادن القحطاني ID 443200677" userId="2d5f3d4d-8466-4aa1-ac8a-1cb60ed86c20" providerId="ADAL" clId="{B5307379-C689-764C-9B4A-29D44581AD2E}" dt="2023-03-30T17:35:38.163" v="2729"/>
          <ac:inkMkLst>
            <pc:docMk/>
            <pc:sldMk cId="948166151" sldId="317"/>
            <ac:inkMk id="233" creationId="{91457A96-81CA-0186-1A82-52A489E92769}"/>
          </ac:inkMkLst>
        </pc:inkChg>
        <pc:inkChg chg="add">
          <ac:chgData name="شادن القحطاني ID 443200677" userId="2d5f3d4d-8466-4aa1-ac8a-1cb60ed86c20" providerId="ADAL" clId="{B5307379-C689-764C-9B4A-29D44581AD2E}" dt="2023-03-30T17:35:39.212" v="2730"/>
          <ac:inkMkLst>
            <pc:docMk/>
            <pc:sldMk cId="948166151" sldId="317"/>
            <ac:inkMk id="234" creationId="{DB18DDF6-C82D-5422-1238-2176F436975F}"/>
          </ac:inkMkLst>
        </pc:inkChg>
        <pc:inkChg chg="add">
          <ac:chgData name="شادن القحطاني ID 443200677" userId="2d5f3d4d-8466-4aa1-ac8a-1cb60ed86c20" providerId="ADAL" clId="{B5307379-C689-764C-9B4A-29D44581AD2E}" dt="2023-03-30T17:35:39.705" v="2731"/>
          <ac:inkMkLst>
            <pc:docMk/>
            <pc:sldMk cId="948166151" sldId="317"/>
            <ac:inkMk id="235" creationId="{9F4C4E35-6D77-B08F-3CF6-450552F490AE}"/>
          </ac:inkMkLst>
        </pc:inkChg>
        <pc:inkChg chg="add">
          <ac:chgData name="شادن القحطاني ID 443200677" userId="2d5f3d4d-8466-4aa1-ac8a-1cb60ed86c20" providerId="ADAL" clId="{B5307379-C689-764C-9B4A-29D44581AD2E}" dt="2023-03-30T17:35:39.942" v="2732"/>
          <ac:inkMkLst>
            <pc:docMk/>
            <pc:sldMk cId="948166151" sldId="317"/>
            <ac:inkMk id="236" creationId="{1582DE6A-860A-E883-F010-D2B4F4B7CAA4}"/>
          </ac:inkMkLst>
        </pc:inkChg>
        <pc:inkChg chg="add">
          <ac:chgData name="شادن القحطاني ID 443200677" userId="2d5f3d4d-8466-4aa1-ac8a-1cb60ed86c20" providerId="ADAL" clId="{B5307379-C689-764C-9B4A-29D44581AD2E}" dt="2023-03-30T17:35:40.796" v="2733"/>
          <ac:inkMkLst>
            <pc:docMk/>
            <pc:sldMk cId="948166151" sldId="317"/>
            <ac:inkMk id="237" creationId="{7ABE2F19-A9D1-BE40-D4D9-575A9AF2D08B}"/>
          </ac:inkMkLst>
        </pc:inkChg>
        <pc:inkChg chg="add">
          <ac:chgData name="شادن القحطاني ID 443200677" userId="2d5f3d4d-8466-4aa1-ac8a-1cb60ed86c20" providerId="ADAL" clId="{B5307379-C689-764C-9B4A-29D44581AD2E}" dt="2023-03-30T17:35:41.093" v="2734"/>
          <ac:inkMkLst>
            <pc:docMk/>
            <pc:sldMk cId="948166151" sldId="317"/>
            <ac:inkMk id="238" creationId="{9CFCEC54-487F-2833-2248-FFAEEAD8ECEC}"/>
          </ac:inkMkLst>
        </pc:inkChg>
        <pc:inkChg chg="add">
          <ac:chgData name="شادن القحطاني ID 443200677" userId="2d5f3d4d-8466-4aa1-ac8a-1cb60ed86c20" providerId="ADAL" clId="{B5307379-C689-764C-9B4A-29D44581AD2E}" dt="2023-03-30T17:35:41.223" v="2735"/>
          <ac:inkMkLst>
            <pc:docMk/>
            <pc:sldMk cId="948166151" sldId="317"/>
            <ac:inkMk id="239" creationId="{549DFA9F-065A-BD9B-2D5A-3C88B998FE6C}"/>
          </ac:inkMkLst>
        </pc:inkChg>
        <pc:inkChg chg="add del">
          <ac:chgData name="شادن القحطاني ID 443200677" userId="2d5f3d4d-8466-4aa1-ac8a-1cb60ed86c20" providerId="ADAL" clId="{B5307379-C689-764C-9B4A-29D44581AD2E}" dt="2023-03-30T17:36:34.124" v="2738"/>
          <ac:inkMkLst>
            <pc:docMk/>
            <pc:sldMk cId="948166151" sldId="317"/>
            <ac:inkMk id="242" creationId="{61193BA4-BE61-3F90-94A4-D328FB34C926}"/>
          </ac:inkMkLst>
        </pc:inkChg>
        <pc:inkChg chg="add del">
          <ac:chgData name="شادن القحطاني ID 443200677" userId="2d5f3d4d-8466-4aa1-ac8a-1cb60ed86c20" providerId="ADAL" clId="{B5307379-C689-764C-9B4A-29D44581AD2E}" dt="2023-03-30T17:36:34.124" v="2738"/>
          <ac:inkMkLst>
            <pc:docMk/>
            <pc:sldMk cId="948166151" sldId="317"/>
            <ac:inkMk id="243" creationId="{7FD1BB81-6F25-8087-11B1-E36B42331F27}"/>
          </ac:inkMkLst>
        </pc:inkChg>
        <pc:inkChg chg="add del reco">
          <ac:chgData name="شادن القحطاني ID 443200677" userId="2d5f3d4d-8466-4aa1-ac8a-1cb60ed86c20" providerId="ADAL" clId="{B5307379-C689-764C-9B4A-29D44581AD2E}" dt="2023-03-30T17:36:38.944" v="2739"/>
          <ac:inkMkLst>
            <pc:docMk/>
            <pc:sldMk cId="948166151" sldId="317"/>
            <ac:inkMk id="244" creationId="{D47DC8BC-CC27-8E76-5C14-E915569E5200}"/>
          </ac:inkMkLst>
        </pc:inkChg>
        <pc:inkChg chg="add del">
          <ac:chgData name="شادن القحطاني ID 443200677" userId="2d5f3d4d-8466-4aa1-ac8a-1cb60ed86c20" providerId="ADAL" clId="{B5307379-C689-764C-9B4A-29D44581AD2E}" dt="2023-03-30T17:39:34.908" v="2786"/>
          <ac:inkMkLst>
            <pc:docMk/>
            <pc:sldMk cId="948166151" sldId="317"/>
            <ac:inkMk id="245" creationId="{81412CF3-50E0-48E7-3A38-AFE0C0121310}"/>
          </ac:inkMkLst>
        </pc:inkChg>
        <pc:inkChg chg="add del">
          <ac:chgData name="شادن القحطاني ID 443200677" userId="2d5f3d4d-8466-4aa1-ac8a-1cb60ed86c20" providerId="ADAL" clId="{B5307379-C689-764C-9B4A-29D44581AD2E}" dt="2023-03-30T17:39:34.908" v="2786"/>
          <ac:inkMkLst>
            <pc:docMk/>
            <pc:sldMk cId="948166151" sldId="317"/>
            <ac:inkMk id="246" creationId="{F700812E-28A0-5FED-A903-B31673948E7A}"/>
          </ac:inkMkLst>
        </pc:inkChg>
        <pc:inkChg chg="add del">
          <ac:chgData name="شادن القحطاني ID 443200677" userId="2d5f3d4d-8466-4aa1-ac8a-1cb60ed86c20" providerId="ADAL" clId="{B5307379-C689-764C-9B4A-29D44581AD2E}" dt="2023-03-30T17:39:34.908" v="2786"/>
          <ac:inkMkLst>
            <pc:docMk/>
            <pc:sldMk cId="948166151" sldId="317"/>
            <ac:inkMk id="247" creationId="{FE0679AB-CEC1-4E31-D687-CFD1FFA66A45}"/>
          </ac:inkMkLst>
        </pc:inkChg>
        <pc:inkChg chg="add del">
          <ac:chgData name="شادن القحطاني ID 443200677" userId="2d5f3d4d-8466-4aa1-ac8a-1cb60ed86c20" providerId="ADAL" clId="{B5307379-C689-764C-9B4A-29D44581AD2E}" dt="2023-03-30T17:39:34.908" v="2786"/>
          <ac:inkMkLst>
            <pc:docMk/>
            <pc:sldMk cId="948166151" sldId="317"/>
            <ac:inkMk id="248" creationId="{20C89EC9-3368-2E93-79E9-541FF196C834}"/>
          </ac:inkMkLst>
        </pc:inkChg>
        <pc:inkChg chg="add del">
          <ac:chgData name="شادن القحطاني ID 443200677" userId="2d5f3d4d-8466-4aa1-ac8a-1cb60ed86c20" providerId="ADAL" clId="{B5307379-C689-764C-9B4A-29D44581AD2E}" dt="2023-03-30T17:39:34.908" v="2786"/>
          <ac:inkMkLst>
            <pc:docMk/>
            <pc:sldMk cId="948166151" sldId="317"/>
            <ac:inkMk id="249" creationId="{C0CAD4B1-354A-E26F-F669-229D98EE269B}"/>
          </ac:inkMkLst>
        </pc:inkChg>
        <pc:inkChg chg="add del">
          <ac:chgData name="شادن القحطاني ID 443200677" userId="2d5f3d4d-8466-4aa1-ac8a-1cb60ed86c20" providerId="ADAL" clId="{B5307379-C689-764C-9B4A-29D44581AD2E}" dt="2023-03-30T17:39:34.908" v="2786"/>
          <ac:inkMkLst>
            <pc:docMk/>
            <pc:sldMk cId="948166151" sldId="317"/>
            <ac:inkMk id="250" creationId="{42AC7DB2-C123-FDF3-78E7-1DDE91EFBD53}"/>
          </ac:inkMkLst>
        </pc:inkChg>
        <pc:inkChg chg="add del">
          <ac:chgData name="شادن القحطاني ID 443200677" userId="2d5f3d4d-8466-4aa1-ac8a-1cb60ed86c20" providerId="ADAL" clId="{B5307379-C689-764C-9B4A-29D44581AD2E}" dt="2023-03-30T17:39:34.908" v="2786"/>
          <ac:inkMkLst>
            <pc:docMk/>
            <pc:sldMk cId="948166151" sldId="317"/>
            <ac:inkMk id="251" creationId="{7170FF29-08D3-A37C-94DB-3FC70DEB670D}"/>
          </ac:inkMkLst>
        </pc:inkChg>
        <pc:inkChg chg="add del">
          <ac:chgData name="شادن القحطاني ID 443200677" userId="2d5f3d4d-8466-4aa1-ac8a-1cb60ed86c20" providerId="ADAL" clId="{B5307379-C689-764C-9B4A-29D44581AD2E}" dt="2023-03-30T17:39:34.908" v="2786"/>
          <ac:inkMkLst>
            <pc:docMk/>
            <pc:sldMk cId="948166151" sldId="317"/>
            <ac:inkMk id="252" creationId="{D84F49EC-1BA1-F0AC-D8A6-AF8FFED400F7}"/>
          </ac:inkMkLst>
        </pc:inkChg>
        <pc:inkChg chg="add del">
          <ac:chgData name="شادن القحطاني ID 443200677" userId="2d5f3d4d-8466-4aa1-ac8a-1cb60ed86c20" providerId="ADAL" clId="{B5307379-C689-764C-9B4A-29D44581AD2E}" dt="2023-03-30T17:39:34.908" v="2786"/>
          <ac:inkMkLst>
            <pc:docMk/>
            <pc:sldMk cId="948166151" sldId="317"/>
            <ac:inkMk id="253" creationId="{EF2BDAB9-01CC-49FE-B4CC-DDABA4F4D299}"/>
          </ac:inkMkLst>
        </pc:inkChg>
        <pc:inkChg chg="add del">
          <ac:chgData name="شادن القحطاني ID 443200677" userId="2d5f3d4d-8466-4aa1-ac8a-1cb60ed86c20" providerId="ADAL" clId="{B5307379-C689-764C-9B4A-29D44581AD2E}" dt="2023-03-30T17:39:34.908" v="2786"/>
          <ac:inkMkLst>
            <pc:docMk/>
            <pc:sldMk cId="948166151" sldId="317"/>
            <ac:inkMk id="254" creationId="{5D6967CC-F6FC-54C4-E5AD-15A637D04B5A}"/>
          </ac:inkMkLst>
        </pc:inkChg>
        <pc:inkChg chg="add del">
          <ac:chgData name="شادن القحطاني ID 443200677" userId="2d5f3d4d-8466-4aa1-ac8a-1cb60ed86c20" providerId="ADAL" clId="{B5307379-C689-764C-9B4A-29D44581AD2E}" dt="2023-03-30T17:39:34.908" v="2786"/>
          <ac:inkMkLst>
            <pc:docMk/>
            <pc:sldMk cId="948166151" sldId="317"/>
            <ac:inkMk id="255" creationId="{D68ED939-9672-4FF7-6F1F-D18D6504ACFA}"/>
          </ac:inkMkLst>
        </pc:inkChg>
        <pc:inkChg chg="add del">
          <ac:chgData name="شادن القحطاني ID 443200677" userId="2d5f3d4d-8466-4aa1-ac8a-1cb60ed86c20" providerId="ADAL" clId="{B5307379-C689-764C-9B4A-29D44581AD2E}" dt="2023-03-30T17:39:34.908" v="2786"/>
          <ac:inkMkLst>
            <pc:docMk/>
            <pc:sldMk cId="948166151" sldId="317"/>
            <ac:inkMk id="256" creationId="{760C8BB6-8083-73B2-2B63-CAF46106A338}"/>
          </ac:inkMkLst>
        </pc:inkChg>
        <pc:inkChg chg="add del">
          <ac:chgData name="شادن القحطاني ID 443200677" userId="2d5f3d4d-8466-4aa1-ac8a-1cb60ed86c20" providerId="ADAL" clId="{B5307379-C689-764C-9B4A-29D44581AD2E}" dt="2023-03-30T17:39:34.908" v="2786"/>
          <ac:inkMkLst>
            <pc:docMk/>
            <pc:sldMk cId="948166151" sldId="317"/>
            <ac:inkMk id="257" creationId="{19845005-42BB-1063-2C24-02D7F1C6D2F0}"/>
          </ac:inkMkLst>
        </pc:inkChg>
        <pc:inkChg chg="add del">
          <ac:chgData name="شادن القحطاني ID 443200677" userId="2d5f3d4d-8466-4aa1-ac8a-1cb60ed86c20" providerId="ADAL" clId="{B5307379-C689-764C-9B4A-29D44581AD2E}" dt="2023-03-30T17:39:34.908" v="2786"/>
          <ac:inkMkLst>
            <pc:docMk/>
            <pc:sldMk cId="948166151" sldId="317"/>
            <ac:inkMk id="258" creationId="{B2A47965-2336-8266-2A2E-BA5E8642943A}"/>
          </ac:inkMkLst>
        </pc:inkChg>
        <pc:inkChg chg="add del">
          <ac:chgData name="شادن القحطاني ID 443200677" userId="2d5f3d4d-8466-4aa1-ac8a-1cb60ed86c20" providerId="ADAL" clId="{B5307379-C689-764C-9B4A-29D44581AD2E}" dt="2023-03-30T17:39:34.908" v="2786"/>
          <ac:inkMkLst>
            <pc:docMk/>
            <pc:sldMk cId="948166151" sldId="317"/>
            <ac:inkMk id="259" creationId="{0ED4C96C-432D-0381-A0EE-CE248A0F2A49}"/>
          </ac:inkMkLst>
        </pc:inkChg>
        <pc:inkChg chg="add del">
          <ac:chgData name="شادن القحطاني ID 443200677" userId="2d5f3d4d-8466-4aa1-ac8a-1cb60ed86c20" providerId="ADAL" clId="{B5307379-C689-764C-9B4A-29D44581AD2E}" dt="2023-03-30T17:39:34.908" v="2786"/>
          <ac:inkMkLst>
            <pc:docMk/>
            <pc:sldMk cId="948166151" sldId="317"/>
            <ac:inkMk id="260" creationId="{8EA1F654-65CB-C9D1-5175-5847C42EE250}"/>
          </ac:inkMkLst>
        </pc:inkChg>
        <pc:inkChg chg="add del">
          <ac:chgData name="شادن القحطاني ID 443200677" userId="2d5f3d4d-8466-4aa1-ac8a-1cb60ed86c20" providerId="ADAL" clId="{B5307379-C689-764C-9B4A-29D44581AD2E}" dt="2023-03-30T17:39:34.908" v="2786"/>
          <ac:inkMkLst>
            <pc:docMk/>
            <pc:sldMk cId="948166151" sldId="317"/>
            <ac:inkMk id="261" creationId="{B8DAE5CC-B4E4-0996-F2F8-E9F0EE0FE308}"/>
          </ac:inkMkLst>
        </pc:inkChg>
        <pc:inkChg chg="add del">
          <ac:chgData name="شادن القحطاني ID 443200677" userId="2d5f3d4d-8466-4aa1-ac8a-1cb60ed86c20" providerId="ADAL" clId="{B5307379-C689-764C-9B4A-29D44581AD2E}" dt="2023-03-30T17:39:34.908" v="2786"/>
          <ac:inkMkLst>
            <pc:docMk/>
            <pc:sldMk cId="948166151" sldId="317"/>
            <ac:inkMk id="262" creationId="{67217C2E-381C-C3BC-4DE1-BE6D4980F244}"/>
          </ac:inkMkLst>
        </pc:inkChg>
        <pc:inkChg chg="add del">
          <ac:chgData name="شادن القحطاني ID 443200677" userId="2d5f3d4d-8466-4aa1-ac8a-1cb60ed86c20" providerId="ADAL" clId="{B5307379-C689-764C-9B4A-29D44581AD2E}" dt="2023-03-30T17:39:34.908" v="2786"/>
          <ac:inkMkLst>
            <pc:docMk/>
            <pc:sldMk cId="948166151" sldId="317"/>
            <ac:inkMk id="263" creationId="{2D225E82-D69E-B5C2-A6B4-72E032772D64}"/>
          </ac:inkMkLst>
        </pc:inkChg>
        <pc:inkChg chg="add del">
          <ac:chgData name="شادن القحطاني ID 443200677" userId="2d5f3d4d-8466-4aa1-ac8a-1cb60ed86c20" providerId="ADAL" clId="{B5307379-C689-764C-9B4A-29D44581AD2E}" dt="2023-03-30T17:39:34.908" v="2786"/>
          <ac:inkMkLst>
            <pc:docMk/>
            <pc:sldMk cId="948166151" sldId="317"/>
            <ac:inkMk id="264" creationId="{85C68987-6806-37F2-E114-4DCE9B3A0B78}"/>
          </ac:inkMkLst>
        </pc:inkChg>
        <pc:inkChg chg="add del">
          <ac:chgData name="شادن القحطاني ID 443200677" userId="2d5f3d4d-8466-4aa1-ac8a-1cb60ed86c20" providerId="ADAL" clId="{B5307379-C689-764C-9B4A-29D44581AD2E}" dt="2023-03-30T17:39:34.908" v="2786"/>
          <ac:inkMkLst>
            <pc:docMk/>
            <pc:sldMk cId="948166151" sldId="317"/>
            <ac:inkMk id="265" creationId="{380EA81E-81EE-83A1-E8CD-C0F1BE69B5AA}"/>
          </ac:inkMkLst>
        </pc:inkChg>
        <pc:inkChg chg="add del">
          <ac:chgData name="شادن القحطاني ID 443200677" userId="2d5f3d4d-8466-4aa1-ac8a-1cb60ed86c20" providerId="ADAL" clId="{B5307379-C689-764C-9B4A-29D44581AD2E}" dt="2023-03-30T17:39:34.908" v="2786"/>
          <ac:inkMkLst>
            <pc:docMk/>
            <pc:sldMk cId="948166151" sldId="317"/>
            <ac:inkMk id="266" creationId="{EA79646C-87DD-6826-99C3-1F3C86369CA1}"/>
          </ac:inkMkLst>
        </pc:inkChg>
        <pc:inkChg chg="add del">
          <ac:chgData name="شادن القحطاني ID 443200677" userId="2d5f3d4d-8466-4aa1-ac8a-1cb60ed86c20" providerId="ADAL" clId="{B5307379-C689-764C-9B4A-29D44581AD2E}" dt="2023-03-30T17:39:34.908" v="2786"/>
          <ac:inkMkLst>
            <pc:docMk/>
            <pc:sldMk cId="948166151" sldId="317"/>
            <ac:inkMk id="267" creationId="{74883A1B-D55A-CC3D-8981-F537B4E71A7E}"/>
          </ac:inkMkLst>
        </pc:inkChg>
        <pc:inkChg chg="add del">
          <ac:chgData name="شادن القحطاني ID 443200677" userId="2d5f3d4d-8466-4aa1-ac8a-1cb60ed86c20" providerId="ADAL" clId="{B5307379-C689-764C-9B4A-29D44581AD2E}" dt="2023-03-30T17:39:34.908" v="2786"/>
          <ac:inkMkLst>
            <pc:docMk/>
            <pc:sldMk cId="948166151" sldId="317"/>
            <ac:inkMk id="268" creationId="{AEFE5C06-24B6-A08A-E804-C5E99DCCFC9F}"/>
          </ac:inkMkLst>
        </pc:inkChg>
        <pc:inkChg chg="add del">
          <ac:chgData name="شادن القحطاني ID 443200677" userId="2d5f3d4d-8466-4aa1-ac8a-1cb60ed86c20" providerId="ADAL" clId="{B5307379-C689-764C-9B4A-29D44581AD2E}" dt="2023-03-30T17:39:34.908" v="2786"/>
          <ac:inkMkLst>
            <pc:docMk/>
            <pc:sldMk cId="948166151" sldId="317"/>
            <ac:inkMk id="269" creationId="{271BBC39-1E83-3D0D-99D7-57E92E35B121}"/>
          </ac:inkMkLst>
        </pc:inkChg>
        <pc:inkChg chg="add del">
          <ac:chgData name="شادن القحطاني ID 443200677" userId="2d5f3d4d-8466-4aa1-ac8a-1cb60ed86c20" providerId="ADAL" clId="{B5307379-C689-764C-9B4A-29D44581AD2E}" dt="2023-03-30T17:39:34.908" v="2786"/>
          <ac:inkMkLst>
            <pc:docMk/>
            <pc:sldMk cId="948166151" sldId="317"/>
            <ac:inkMk id="270" creationId="{DD27A397-0CA1-BDCD-5C5F-95933C8D1D18}"/>
          </ac:inkMkLst>
        </pc:inkChg>
        <pc:inkChg chg="add del">
          <ac:chgData name="شادن القحطاني ID 443200677" userId="2d5f3d4d-8466-4aa1-ac8a-1cb60ed86c20" providerId="ADAL" clId="{B5307379-C689-764C-9B4A-29D44581AD2E}" dt="2023-03-30T17:39:34.908" v="2786"/>
          <ac:inkMkLst>
            <pc:docMk/>
            <pc:sldMk cId="948166151" sldId="317"/>
            <ac:inkMk id="271" creationId="{3F894E72-4B3D-1E1B-65D2-2C338F8B7B9B}"/>
          </ac:inkMkLst>
        </pc:inkChg>
        <pc:inkChg chg="add del">
          <ac:chgData name="شادن القحطاني ID 443200677" userId="2d5f3d4d-8466-4aa1-ac8a-1cb60ed86c20" providerId="ADAL" clId="{B5307379-C689-764C-9B4A-29D44581AD2E}" dt="2023-03-30T17:39:34.908" v="2786"/>
          <ac:inkMkLst>
            <pc:docMk/>
            <pc:sldMk cId="948166151" sldId="317"/>
            <ac:inkMk id="272" creationId="{92A05B64-BCAF-CCCD-31E2-8C654D0DCA3C}"/>
          </ac:inkMkLst>
        </pc:inkChg>
        <pc:inkChg chg="add del">
          <ac:chgData name="شادن القحطاني ID 443200677" userId="2d5f3d4d-8466-4aa1-ac8a-1cb60ed86c20" providerId="ADAL" clId="{B5307379-C689-764C-9B4A-29D44581AD2E}" dt="2023-03-30T17:39:34.908" v="2786"/>
          <ac:inkMkLst>
            <pc:docMk/>
            <pc:sldMk cId="948166151" sldId="317"/>
            <ac:inkMk id="273" creationId="{7B85D2B3-1FCF-1797-6066-719DD973B61E}"/>
          </ac:inkMkLst>
        </pc:inkChg>
        <pc:inkChg chg="add del">
          <ac:chgData name="شادن القحطاني ID 443200677" userId="2d5f3d4d-8466-4aa1-ac8a-1cb60ed86c20" providerId="ADAL" clId="{B5307379-C689-764C-9B4A-29D44581AD2E}" dt="2023-03-30T17:39:34.908" v="2786"/>
          <ac:inkMkLst>
            <pc:docMk/>
            <pc:sldMk cId="948166151" sldId="317"/>
            <ac:inkMk id="274" creationId="{E00FDD39-F928-2BDC-3745-66BFCAC6CDAB}"/>
          </ac:inkMkLst>
        </pc:inkChg>
        <pc:inkChg chg="add del">
          <ac:chgData name="شادن القحطاني ID 443200677" userId="2d5f3d4d-8466-4aa1-ac8a-1cb60ed86c20" providerId="ADAL" clId="{B5307379-C689-764C-9B4A-29D44581AD2E}" dt="2023-03-30T17:39:34.908" v="2786"/>
          <ac:inkMkLst>
            <pc:docMk/>
            <pc:sldMk cId="948166151" sldId="317"/>
            <ac:inkMk id="275" creationId="{FB5EC20E-A5ED-4678-D674-75162FC2D9ED}"/>
          </ac:inkMkLst>
        </pc:inkChg>
        <pc:inkChg chg="add del">
          <ac:chgData name="شادن القحطاني ID 443200677" userId="2d5f3d4d-8466-4aa1-ac8a-1cb60ed86c20" providerId="ADAL" clId="{B5307379-C689-764C-9B4A-29D44581AD2E}" dt="2023-03-30T17:39:34.908" v="2786"/>
          <ac:inkMkLst>
            <pc:docMk/>
            <pc:sldMk cId="948166151" sldId="317"/>
            <ac:inkMk id="276" creationId="{EDB5A53F-B836-FD9F-198F-5B7CD06A6D7B}"/>
          </ac:inkMkLst>
        </pc:inkChg>
        <pc:inkChg chg="add del">
          <ac:chgData name="شادن القحطاني ID 443200677" userId="2d5f3d4d-8466-4aa1-ac8a-1cb60ed86c20" providerId="ADAL" clId="{B5307379-C689-764C-9B4A-29D44581AD2E}" dt="2023-03-30T17:39:34.908" v="2786"/>
          <ac:inkMkLst>
            <pc:docMk/>
            <pc:sldMk cId="948166151" sldId="317"/>
            <ac:inkMk id="277" creationId="{4B292E4C-87C2-9F15-D957-AEF91D0F44F9}"/>
          </ac:inkMkLst>
        </pc:inkChg>
        <pc:inkChg chg="add del">
          <ac:chgData name="شادن القحطاني ID 443200677" userId="2d5f3d4d-8466-4aa1-ac8a-1cb60ed86c20" providerId="ADAL" clId="{B5307379-C689-764C-9B4A-29D44581AD2E}" dt="2023-03-30T17:39:34.908" v="2786"/>
          <ac:inkMkLst>
            <pc:docMk/>
            <pc:sldMk cId="948166151" sldId="317"/>
            <ac:inkMk id="278" creationId="{0256F9FD-0F80-D346-EFEB-9E81FE270850}"/>
          </ac:inkMkLst>
        </pc:inkChg>
        <pc:inkChg chg="add del">
          <ac:chgData name="شادن القحطاني ID 443200677" userId="2d5f3d4d-8466-4aa1-ac8a-1cb60ed86c20" providerId="ADAL" clId="{B5307379-C689-764C-9B4A-29D44581AD2E}" dt="2023-03-30T17:39:34.908" v="2786"/>
          <ac:inkMkLst>
            <pc:docMk/>
            <pc:sldMk cId="948166151" sldId="317"/>
            <ac:inkMk id="279" creationId="{BF6D94DC-039E-F645-AFB4-BDB54420BBD7}"/>
          </ac:inkMkLst>
        </pc:inkChg>
        <pc:inkChg chg="add del">
          <ac:chgData name="شادن القحطاني ID 443200677" userId="2d5f3d4d-8466-4aa1-ac8a-1cb60ed86c20" providerId="ADAL" clId="{B5307379-C689-764C-9B4A-29D44581AD2E}" dt="2023-03-30T17:39:34.908" v="2786"/>
          <ac:inkMkLst>
            <pc:docMk/>
            <pc:sldMk cId="948166151" sldId="317"/>
            <ac:inkMk id="280" creationId="{82699162-6544-F763-7626-8AADE93FC0FD}"/>
          </ac:inkMkLst>
        </pc:inkChg>
        <pc:inkChg chg="add del">
          <ac:chgData name="شادن القحطاني ID 443200677" userId="2d5f3d4d-8466-4aa1-ac8a-1cb60ed86c20" providerId="ADAL" clId="{B5307379-C689-764C-9B4A-29D44581AD2E}" dt="2023-03-30T17:39:34.908" v="2786"/>
          <ac:inkMkLst>
            <pc:docMk/>
            <pc:sldMk cId="948166151" sldId="317"/>
            <ac:inkMk id="281" creationId="{16B21ECC-7AD8-2582-D9C3-38B0C77A4D63}"/>
          </ac:inkMkLst>
        </pc:inkChg>
        <pc:inkChg chg="add del">
          <ac:chgData name="شادن القحطاني ID 443200677" userId="2d5f3d4d-8466-4aa1-ac8a-1cb60ed86c20" providerId="ADAL" clId="{B5307379-C689-764C-9B4A-29D44581AD2E}" dt="2023-03-30T17:39:34.908" v="2786"/>
          <ac:inkMkLst>
            <pc:docMk/>
            <pc:sldMk cId="948166151" sldId="317"/>
            <ac:inkMk id="282" creationId="{8C28C6C1-BC42-9C83-2415-3854D8CF8F0C}"/>
          </ac:inkMkLst>
        </pc:inkChg>
        <pc:inkChg chg="add del">
          <ac:chgData name="شادن القحطاني ID 443200677" userId="2d5f3d4d-8466-4aa1-ac8a-1cb60ed86c20" providerId="ADAL" clId="{B5307379-C689-764C-9B4A-29D44581AD2E}" dt="2023-03-30T17:39:34.908" v="2786"/>
          <ac:inkMkLst>
            <pc:docMk/>
            <pc:sldMk cId="948166151" sldId="317"/>
            <ac:inkMk id="283" creationId="{F81C9012-9AE0-24AF-858B-F81A1086CD92}"/>
          </ac:inkMkLst>
        </pc:inkChg>
        <pc:inkChg chg="add del">
          <ac:chgData name="شادن القحطاني ID 443200677" userId="2d5f3d4d-8466-4aa1-ac8a-1cb60ed86c20" providerId="ADAL" clId="{B5307379-C689-764C-9B4A-29D44581AD2E}" dt="2023-03-30T17:39:34.908" v="2786"/>
          <ac:inkMkLst>
            <pc:docMk/>
            <pc:sldMk cId="948166151" sldId="317"/>
            <ac:inkMk id="284" creationId="{81F6B7B6-BB49-6665-8C13-7704CB0C23E8}"/>
          </ac:inkMkLst>
        </pc:inkChg>
        <pc:inkChg chg="add del">
          <ac:chgData name="شادن القحطاني ID 443200677" userId="2d5f3d4d-8466-4aa1-ac8a-1cb60ed86c20" providerId="ADAL" clId="{B5307379-C689-764C-9B4A-29D44581AD2E}" dt="2023-03-30T17:39:34.908" v="2786"/>
          <ac:inkMkLst>
            <pc:docMk/>
            <pc:sldMk cId="948166151" sldId="317"/>
            <ac:inkMk id="285" creationId="{099855DE-249E-9DD8-1B91-30C0900FAF37}"/>
          </ac:inkMkLst>
        </pc:inkChg>
        <pc:inkChg chg="add del">
          <ac:chgData name="شادن القحطاني ID 443200677" userId="2d5f3d4d-8466-4aa1-ac8a-1cb60ed86c20" providerId="ADAL" clId="{B5307379-C689-764C-9B4A-29D44581AD2E}" dt="2023-03-30T17:39:34.908" v="2786"/>
          <ac:inkMkLst>
            <pc:docMk/>
            <pc:sldMk cId="948166151" sldId="317"/>
            <ac:inkMk id="286" creationId="{72FB2545-D4FD-5604-3A29-424DB5C64810}"/>
          </ac:inkMkLst>
        </pc:inkChg>
        <pc:inkChg chg="add del">
          <ac:chgData name="شادن القحطاني ID 443200677" userId="2d5f3d4d-8466-4aa1-ac8a-1cb60ed86c20" providerId="ADAL" clId="{B5307379-C689-764C-9B4A-29D44581AD2E}" dt="2023-03-30T17:39:34.908" v="2786"/>
          <ac:inkMkLst>
            <pc:docMk/>
            <pc:sldMk cId="948166151" sldId="317"/>
            <ac:inkMk id="287" creationId="{C05EAA6D-8125-A64C-256E-913734AAAC85}"/>
          </ac:inkMkLst>
        </pc:inkChg>
        <pc:inkChg chg="add del">
          <ac:chgData name="شادن القحطاني ID 443200677" userId="2d5f3d4d-8466-4aa1-ac8a-1cb60ed86c20" providerId="ADAL" clId="{B5307379-C689-764C-9B4A-29D44581AD2E}" dt="2023-03-30T17:39:34.908" v="2786"/>
          <ac:inkMkLst>
            <pc:docMk/>
            <pc:sldMk cId="948166151" sldId="317"/>
            <ac:inkMk id="288" creationId="{FCE14E53-369D-D5C5-6347-4A2BD66A0515}"/>
          </ac:inkMkLst>
        </pc:inkChg>
        <pc:inkChg chg="add del">
          <ac:chgData name="شادن القحطاني ID 443200677" userId="2d5f3d4d-8466-4aa1-ac8a-1cb60ed86c20" providerId="ADAL" clId="{B5307379-C689-764C-9B4A-29D44581AD2E}" dt="2023-03-30T17:39:34.908" v="2786"/>
          <ac:inkMkLst>
            <pc:docMk/>
            <pc:sldMk cId="948166151" sldId="317"/>
            <ac:inkMk id="289" creationId="{D98935CD-641E-5A38-60B7-8CB811AC17BC}"/>
          </ac:inkMkLst>
        </pc:inkChg>
        <pc:inkChg chg="add del">
          <ac:chgData name="شادن القحطاني ID 443200677" userId="2d5f3d4d-8466-4aa1-ac8a-1cb60ed86c20" providerId="ADAL" clId="{B5307379-C689-764C-9B4A-29D44581AD2E}" dt="2023-03-30T17:39:34.908" v="2786"/>
          <ac:inkMkLst>
            <pc:docMk/>
            <pc:sldMk cId="948166151" sldId="317"/>
            <ac:inkMk id="290" creationId="{937DB07D-6DAF-F4A8-3883-CC46E83DE349}"/>
          </ac:inkMkLst>
        </pc:inkChg>
        <pc:inkChg chg="add reco">
          <ac:chgData name="شادن القحطاني ID 443200677" userId="2d5f3d4d-8466-4aa1-ac8a-1cb60ed86c20" providerId="ADAL" clId="{B5307379-C689-764C-9B4A-29D44581AD2E}" dt="2023-03-30T17:39:34.908" v="2786"/>
          <ac:inkMkLst>
            <pc:docMk/>
            <pc:sldMk cId="948166151" sldId="317"/>
            <ac:inkMk id="291" creationId="{52CA43F8-C156-5CFC-599C-694BBB8222B8}"/>
          </ac:inkMkLst>
        </pc:inkChg>
      </pc:sldChg>
      <pc:sldChg chg="addSp delSp modSp">
        <pc:chgData name="شادن القحطاني ID 443200677" userId="2d5f3d4d-8466-4aa1-ac8a-1cb60ed86c20" providerId="ADAL" clId="{B5307379-C689-764C-9B4A-29D44581AD2E}" dt="2023-03-30T17:46:41.778" v="2797"/>
        <pc:sldMkLst>
          <pc:docMk/>
          <pc:sldMk cId="2703645917" sldId="318"/>
        </pc:sldMkLst>
        <pc:spChg chg="mod">
          <ac:chgData name="شادن القحطاني ID 443200677" userId="2d5f3d4d-8466-4aa1-ac8a-1cb60ed86c20" providerId="ADAL" clId="{B5307379-C689-764C-9B4A-29D44581AD2E}" dt="2023-03-30T15:59:49.799" v="1544" actId="26743"/>
          <ac:spMkLst>
            <pc:docMk/>
            <pc:sldMk cId="2703645917" sldId="318"/>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703645917" sldId="318"/>
            <ac:spMk id="6"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2703645917" sldId="318"/>
            <ac:picMk id="5122" creationId="{00000000-0000-0000-0000-000000000000}"/>
          </ac:picMkLst>
        </pc:picChg>
        <pc:inkChg chg="add del">
          <ac:chgData name="شادن القحطاني ID 443200677" userId="2d5f3d4d-8466-4aa1-ac8a-1cb60ed86c20" providerId="ADAL" clId="{B5307379-C689-764C-9B4A-29D44581AD2E}" dt="2023-03-30T17:45:34.597" v="2789" actId="22"/>
          <ac:inkMkLst>
            <pc:docMk/>
            <pc:sldMk cId="2703645917" sldId="318"/>
            <ac:inkMk id="25" creationId="{E069FC71-C322-200E-A045-56B225698A1E}"/>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27" creationId="{CB4E163E-8792-994C-9871-80A7383BCA6C}"/>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29" creationId="{CCC0590B-D0F7-35CB-C95E-1029DAF7CBBE}"/>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31" creationId="{2B6A23F7-A07D-6555-A254-44AEBCD9C037}"/>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33" creationId="{9BC4349E-BA5D-16F5-9712-BDA4E82724B6}"/>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35" creationId="{0DC04B10-41A9-576E-CF11-30D4198124B7}"/>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37" creationId="{A113A679-99B1-233B-E731-B17609720EB9}"/>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39" creationId="{468EE3E0-DD30-CEEB-70FD-F349218DD0E5}"/>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41" creationId="{80EDB855-C344-48B4-D83E-C5EF281DD8DC}"/>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43" creationId="{D0DCDFA6-FECF-6B15-29A0-D77CEAAA3A77}"/>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45" creationId="{1571AE84-2C3A-AC67-8934-6BA41F6B1F31}"/>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47" creationId="{F0738068-7C0E-AE36-1FCB-471F5BCA4306}"/>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49" creationId="{A1ACBDF6-EE8E-B44B-A172-365586BD9B44}"/>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51" creationId="{FA0E6AA1-F104-8098-7878-12FFD9513B51}"/>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53" creationId="{2A5DCC6B-54CF-7952-2377-1DC7A6095968}"/>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55" creationId="{CE7B2028-CA01-975D-E32B-AB19BA6662FE}"/>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57" creationId="{F8B5816B-7C64-519F-3625-9CF6BF0B0A14}"/>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59" creationId="{0516C53F-E1B6-81F6-0D86-0EB6943D0C11}"/>
          </ac:inkMkLst>
        </pc:inkChg>
        <pc:inkChg chg="add del">
          <ac:chgData name="شادن القحطاني ID 443200677" userId="2d5f3d4d-8466-4aa1-ac8a-1cb60ed86c20" providerId="ADAL" clId="{B5307379-C689-764C-9B4A-29D44581AD2E}" dt="2023-03-30T17:45:34.597" v="2789" actId="22"/>
          <ac:inkMkLst>
            <pc:docMk/>
            <pc:sldMk cId="2703645917" sldId="318"/>
            <ac:inkMk id="61" creationId="{996B8CAC-C55C-533C-1209-175BE0F16B3D}"/>
          </ac:inkMkLst>
        </pc:inkChg>
        <pc:inkChg chg="add del reco">
          <ac:chgData name="شادن القحطاني ID 443200677" userId="2d5f3d4d-8466-4aa1-ac8a-1cb60ed86c20" providerId="ADAL" clId="{B5307379-C689-764C-9B4A-29D44581AD2E}" dt="2023-03-30T17:45:34.597" v="2789" actId="22"/>
          <ac:inkMkLst>
            <pc:docMk/>
            <pc:sldMk cId="2703645917" sldId="318"/>
            <ac:inkMk id="62" creationId="{632DA1DD-346B-E2F9-5114-BFE1B57FA902}"/>
          </ac:inkMkLst>
        </pc:inkChg>
        <pc:inkChg chg="add del reco">
          <ac:chgData name="شادن القحطاني ID 443200677" userId="2d5f3d4d-8466-4aa1-ac8a-1cb60ed86c20" providerId="ADAL" clId="{B5307379-C689-764C-9B4A-29D44581AD2E}" dt="2023-03-30T17:45:34.597" v="2789" actId="22"/>
          <ac:inkMkLst>
            <pc:docMk/>
            <pc:sldMk cId="2703645917" sldId="318"/>
            <ac:inkMk id="63" creationId="{48DC2577-D07B-D940-E333-B19792FA30F1}"/>
          </ac:inkMkLst>
        </pc:inkChg>
        <pc:inkChg chg="add del reco">
          <ac:chgData name="شادن القحطاني ID 443200677" userId="2d5f3d4d-8466-4aa1-ac8a-1cb60ed86c20" providerId="ADAL" clId="{B5307379-C689-764C-9B4A-29D44581AD2E}" dt="2023-03-30T17:45:34.597" v="2789" actId="22"/>
          <ac:inkMkLst>
            <pc:docMk/>
            <pc:sldMk cId="2703645917" sldId="318"/>
            <ac:inkMk id="5120" creationId="{B504EC3A-0138-BC3A-13F8-CF7C5087E6E3}"/>
          </ac:inkMkLst>
        </pc:inkChg>
        <pc:inkChg chg="add del reco">
          <ac:chgData name="شادن القحطاني ID 443200677" userId="2d5f3d4d-8466-4aa1-ac8a-1cb60ed86c20" providerId="ADAL" clId="{B5307379-C689-764C-9B4A-29D44581AD2E}" dt="2023-03-30T17:45:34.597" v="2789" actId="22"/>
          <ac:inkMkLst>
            <pc:docMk/>
            <pc:sldMk cId="2703645917" sldId="318"/>
            <ac:inkMk id="5121" creationId="{3C05DD22-6644-F5DF-03F9-0ED44FDC09FF}"/>
          </ac:inkMkLst>
        </pc:inkChg>
        <pc:inkChg chg="add">
          <ac:chgData name="شادن القحطاني ID 443200677" userId="2d5f3d4d-8466-4aa1-ac8a-1cb60ed86c20" providerId="ADAL" clId="{B5307379-C689-764C-9B4A-29D44581AD2E}" dt="2023-03-30T17:45:44.189" v="2790"/>
          <ac:inkMkLst>
            <pc:docMk/>
            <pc:sldMk cId="2703645917" sldId="318"/>
            <ac:inkMk id="5123" creationId="{0676933D-7B44-1AA6-96B2-6A6470F5BD13}"/>
          </ac:inkMkLst>
        </pc:inkChg>
        <pc:inkChg chg="add">
          <ac:chgData name="شادن القحطاني ID 443200677" userId="2d5f3d4d-8466-4aa1-ac8a-1cb60ed86c20" providerId="ADAL" clId="{B5307379-C689-764C-9B4A-29D44581AD2E}" dt="2023-03-30T17:45:46.830" v="2791"/>
          <ac:inkMkLst>
            <pc:docMk/>
            <pc:sldMk cId="2703645917" sldId="318"/>
            <ac:inkMk id="5124" creationId="{9C0D84CD-4E5E-C852-39DA-7E697551B2BE}"/>
          </ac:inkMkLst>
        </pc:inkChg>
        <pc:inkChg chg="add">
          <ac:chgData name="شادن القحطاني ID 443200677" userId="2d5f3d4d-8466-4aa1-ac8a-1cb60ed86c20" providerId="ADAL" clId="{B5307379-C689-764C-9B4A-29D44581AD2E}" dt="2023-03-30T17:45:49.473" v="2792"/>
          <ac:inkMkLst>
            <pc:docMk/>
            <pc:sldMk cId="2703645917" sldId="318"/>
            <ac:inkMk id="5125" creationId="{59234055-A47F-2595-28AE-4EE014268E76}"/>
          </ac:inkMkLst>
        </pc:inkChg>
        <pc:inkChg chg="add del">
          <ac:chgData name="شادن القحطاني ID 443200677" userId="2d5f3d4d-8466-4aa1-ac8a-1cb60ed86c20" providerId="ADAL" clId="{B5307379-C689-764C-9B4A-29D44581AD2E}" dt="2023-03-30T17:46:41.778" v="2797"/>
          <ac:inkMkLst>
            <pc:docMk/>
            <pc:sldMk cId="2703645917" sldId="318"/>
            <ac:inkMk id="5126" creationId="{28FE7222-0D6A-882D-4CA4-EB1898EC7B0E}"/>
          </ac:inkMkLst>
        </pc:inkChg>
        <pc:inkChg chg="add del">
          <ac:chgData name="شادن القحطاني ID 443200677" userId="2d5f3d4d-8466-4aa1-ac8a-1cb60ed86c20" providerId="ADAL" clId="{B5307379-C689-764C-9B4A-29D44581AD2E}" dt="2023-03-30T17:46:41.778" v="2797"/>
          <ac:inkMkLst>
            <pc:docMk/>
            <pc:sldMk cId="2703645917" sldId="318"/>
            <ac:inkMk id="5127" creationId="{173BC2B5-AD67-5871-7FEC-152E75B07F1F}"/>
          </ac:inkMkLst>
        </pc:inkChg>
        <pc:inkChg chg="add del">
          <ac:chgData name="شادن القحطاني ID 443200677" userId="2d5f3d4d-8466-4aa1-ac8a-1cb60ed86c20" providerId="ADAL" clId="{B5307379-C689-764C-9B4A-29D44581AD2E}" dt="2023-03-30T17:46:41.778" v="2797"/>
          <ac:inkMkLst>
            <pc:docMk/>
            <pc:sldMk cId="2703645917" sldId="318"/>
            <ac:inkMk id="5128" creationId="{94E79540-DFB1-9602-955C-002099611309}"/>
          </ac:inkMkLst>
        </pc:inkChg>
        <pc:inkChg chg="add del">
          <ac:chgData name="شادن القحطاني ID 443200677" userId="2d5f3d4d-8466-4aa1-ac8a-1cb60ed86c20" providerId="ADAL" clId="{B5307379-C689-764C-9B4A-29D44581AD2E}" dt="2023-03-30T17:46:41.778" v="2797"/>
          <ac:inkMkLst>
            <pc:docMk/>
            <pc:sldMk cId="2703645917" sldId="318"/>
            <ac:inkMk id="5129" creationId="{76EA2733-C13C-F62E-4498-B506B784C6AA}"/>
          </ac:inkMkLst>
        </pc:inkChg>
        <pc:inkChg chg="add reco">
          <ac:chgData name="شادن القحطاني ID 443200677" userId="2d5f3d4d-8466-4aa1-ac8a-1cb60ed86c20" providerId="ADAL" clId="{B5307379-C689-764C-9B4A-29D44581AD2E}" dt="2023-03-30T17:46:41.778" v="2797"/>
          <ac:inkMkLst>
            <pc:docMk/>
            <pc:sldMk cId="2703645917" sldId="318"/>
            <ac:inkMk id="5130" creationId="{16CE4950-2613-0849-90C9-6752423354C7}"/>
          </ac:inkMkLst>
        </pc:inkChg>
      </pc:sldChg>
      <pc:sldChg chg="modSp">
        <pc:chgData name="شادن القحطاني ID 443200677" userId="2d5f3d4d-8466-4aa1-ac8a-1cb60ed86c20" providerId="ADAL" clId="{B5307379-C689-764C-9B4A-29D44581AD2E}" dt="2023-03-30T15:59:49.799" v="1544" actId="26743"/>
        <pc:sldMkLst>
          <pc:docMk/>
          <pc:sldMk cId="1797921541" sldId="320"/>
        </pc:sldMkLst>
        <pc:grpChg chg="mod">
          <ac:chgData name="شادن القحطاني ID 443200677" userId="2d5f3d4d-8466-4aa1-ac8a-1cb60ed86c20" providerId="ADAL" clId="{B5307379-C689-764C-9B4A-29D44581AD2E}" dt="2023-03-30T15:59:49.799" v="1544" actId="26743"/>
          <ac:grpSpMkLst>
            <pc:docMk/>
            <pc:sldMk cId="1797921541" sldId="320"/>
            <ac:grpSpMk id="6" creationId="{00000000-0000-0000-0000-000000000000}"/>
          </ac:grpSpMkLst>
        </pc:grpChg>
      </pc:sldChg>
      <pc:sldChg chg="modSp">
        <pc:chgData name="شادن القحطاني ID 443200677" userId="2d5f3d4d-8466-4aa1-ac8a-1cb60ed86c20" providerId="ADAL" clId="{B5307379-C689-764C-9B4A-29D44581AD2E}" dt="2023-03-30T15:59:49.799" v="1544" actId="26743"/>
        <pc:sldMkLst>
          <pc:docMk/>
          <pc:sldMk cId="640891925" sldId="321"/>
        </pc:sldMkLst>
        <pc:spChg chg="mod">
          <ac:chgData name="شادن القحطاني ID 443200677" userId="2d5f3d4d-8466-4aa1-ac8a-1cb60ed86c20" providerId="ADAL" clId="{B5307379-C689-764C-9B4A-29D44581AD2E}" dt="2023-03-30T15:59:49.799" v="1544" actId="26743"/>
          <ac:spMkLst>
            <pc:docMk/>
            <pc:sldMk cId="640891925" sldId="321"/>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640891925" sldId="321"/>
            <ac:spMk id="10" creationId="{00000000-0000-0000-0000-000000000000}"/>
          </ac:spMkLst>
        </pc:spChg>
      </pc:sldChg>
      <pc:sldChg chg="modSp">
        <pc:chgData name="شادن القحطاني ID 443200677" userId="2d5f3d4d-8466-4aa1-ac8a-1cb60ed86c20" providerId="ADAL" clId="{B5307379-C689-764C-9B4A-29D44581AD2E}" dt="2023-03-30T15:59:49.799" v="1544" actId="26743"/>
        <pc:sldMkLst>
          <pc:docMk/>
          <pc:sldMk cId="2991335161" sldId="322"/>
        </pc:sldMkLst>
        <pc:spChg chg="mod">
          <ac:chgData name="شادن القحطاني ID 443200677" userId="2d5f3d4d-8466-4aa1-ac8a-1cb60ed86c20" providerId="ADAL" clId="{B5307379-C689-764C-9B4A-29D44581AD2E}" dt="2023-03-30T15:59:49.799" v="1544" actId="26743"/>
          <ac:spMkLst>
            <pc:docMk/>
            <pc:sldMk cId="2991335161" sldId="322"/>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991335161" sldId="322"/>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2991335161" sldId="322"/>
            <ac:spMk id="10" creationId="{00000000-0000-0000-0000-000000000000}"/>
          </ac:spMkLst>
        </pc:spChg>
        <pc:picChg chg="mod">
          <ac:chgData name="شادن القحطاني ID 443200677" userId="2d5f3d4d-8466-4aa1-ac8a-1cb60ed86c20" providerId="ADAL" clId="{B5307379-C689-764C-9B4A-29D44581AD2E}" dt="2023-03-30T15:59:49.799" v="1544" actId="26743"/>
          <ac:picMkLst>
            <pc:docMk/>
            <pc:sldMk cId="2991335161" sldId="322"/>
            <ac:picMk id="3074" creationId="{00000000-0000-0000-0000-000000000000}"/>
          </ac:picMkLst>
        </pc:picChg>
        <pc:picChg chg="mod">
          <ac:chgData name="شادن القحطاني ID 443200677" userId="2d5f3d4d-8466-4aa1-ac8a-1cb60ed86c20" providerId="ADAL" clId="{B5307379-C689-764C-9B4A-29D44581AD2E}" dt="2023-03-30T15:59:49.799" v="1544" actId="26743"/>
          <ac:picMkLst>
            <pc:docMk/>
            <pc:sldMk cId="2991335161" sldId="322"/>
            <ac:picMk id="4098" creationId="{00000000-0000-0000-0000-000000000000}"/>
          </ac:picMkLst>
        </pc:picChg>
      </pc:sldChg>
      <pc:sldChg chg="addSp delSp modSp modNotesTx">
        <pc:chgData name="شادن القحطاني ID 443200677" userId="2d5f3d4d-8466-4aa1-ac8a-1cb60ed86c20" providerId="ADAL" clId="{B5307379-C689-764C-9B4A-29D44581AD2E}" dt="2023-03-30T17:30:55.734" v="2493"/>
        <pc:sldMkLst>
          <pc:docMk/>
          <pc:sldMk cId="3396539493" sldId="323"/>
        </pc:sldMkLst>
        <pc:spChg chg="mod">
          <ac:chgData name="شادن القحطاني ID 443200677" userId="2d5f3d4d-8466-4aa1-ac8a-1cb60ed86c20" providerId="ADAL" clId="{B5307379-C689-764C-9B4A-29D44581AD2E}" dt="2023-03-30T15:59:49.799" v="1544" actId="26743"/>
          <ac:spMkLst>
            <pc:docMk/>
            <pc:sldMk cId="3396539493" sldId="323"/>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3396539493" sldId="323"/>
            <ac:spMk id="6" creationId="{00000000-0000-0000-0000-000000000000}"/>
          </ac:spMkLst>
        </pc:spChg>
        <pc:spChg chg="mod">
          <ac:chgData name="شادن القحطاني ID 443200677" userId="2d5f3d4d-8466-4aa1-ac8a-1cb60ed86c20" providerId="ADAL" clId="{B5307379-C689-764C-9B4A-29D44581AD2E}" dt="2023-03-30T16:14:36.034" v="1713" actId="1076"/>
          <ac:spMkLst>
            <pc:docMk/>
            <pc:sldMk cId="3396539493" sldId="323"/>
            <ac:spMk id="16" creationId="{00000000-0000-0000-0000-000000000000}"/>
          </ac:spMkLst>
        </pc:spChg>
        <pc:inkChg chg="add del">
          <ac:chgData name="شادن القحطاني ID 443200677" userId="2d5f3d4d-8466-4aa1-ac8a-1cb60ed86c20" providerId="ADAL" clId="{B5307379-C689-764C-9B4A-29D44581AD2E}" dt="2023-03-30T17:12:33.808" v="2100"/>
          <ac:inkMkLst>
            <pc:docMk/>
            <pc:sldMk cId="3396539493" sldId="323"/>
            <ac:inkMk id="3" creationId="{F8F87425-401D-2AF5-EC4B-3A57BBFEBC29}"/>
          </ac:inkMkLst>
        </pc:inkChg>
        <pc:inkChg chg="add del">
          <ac:chgData name="شادن القحطاني ID 443200677" userId="2d5f3d4d-8466-4aa1-ac8a-1cb60ed86c20" providerId="ADAL" clId="{B5307379-C689-764C-9B4A-29D44581AD2E}" dt="2023-03-30T17:12:33.808" v="2100"/>
          <ac:inkMkLst>
            <pc:docMk/>
            <pc:sldMk cId="3396539493" sldId="323"/>
            <ac:inkMk id="4" creationId="{E901FA39-0671-4ADD-F6BF-41FE8EF36D66}"/>
          </ac:inkMkLst>
        </pc:inkChg>
        <pc:inkChg chg="add del reco">
          <ac:chgData name="شادن القحطاني ID 443200677" userId="2d5f3d4d-8466-4aa1-ac8a-1cb60ed86c20" providerId="ADAL" clId="{B5307379-C689-764C-9B4A-29D44581AD2E}" dt="2023-03-30T17:15:38.614" v="2145"/>
          <ac:inkMkLst>
            <pc:docMk/>
            <pc:sldMk cId="3396539493" sldId="323"/>
            <ac:inkMk id="5" creationId="{1751AF9A-4ADB-B84E-8D5E-4377592336F3}"/>
          </ac:inkMkLst>
        </pc:inkChg>
        <pc:inkChg chg="add del">
          <ac:chgData name="شادن القحطاني ID 443200677" userId="2d5f3d4d-8466-4aa1-ac8a-1cb60ed86c20" providerId="ADAL" clId="{B5307379-C689-764C-9B4A-29D44581AD2E}" dt="2023-03-30T17:12:39.198" v="2103"/>
          <ac:inkMkLst>
            <pc:docMk/>
            <pc:sldMk cId="3396539493" sldId="323"/>
            <ac:inkMk id="7" creationId="{24325BA8-4AE1-A73C-080F-9EC4F4522906}"/>
          </ac:inkMkLst>
        </pc:inkChg>
        <pc:inkChg chg="add del">
          <ac:chgData name="شادن القحطاني ID 443200677" userId="2d5f3d4d-8466-4aa1-ac8a-1cb60ed86c20" providerId="ADAL" clId="{B5307379-C689-764C-9B4A-29D44581AD2E}" dt="2023-03-30T17:12:39.198" v="2103"/>
          <ac:inkMkLst>
            <pc:docMk/>
            <pc:sldMk cId="3396539493" sldId="323"/>
            <ac:inkMk id="8" creationId="{46207BE6-3E23-DC3F-6003-F43E9FF6728C}"/>
          </ac:inkMkLst>
        </pc:inkChg>
        <pc:inkChg chg="add del reco">
          <ac:chgData name="شادن القحطاني ID 443200677" userId="2d5f3d4d-8466-4aa1-ac8a-1cb60ed86c20" providerId="ADAL" clId="{B5307379-C689-764C-9B4A-29D44581AD2E}" dt="2023-03-30T17:15:38.607" v="2143"/>
          <ac:inkMkLst>
            <pc:docMk/>
            <pc:sldMk cId="3396539493" sldId="323"/>
            <ac:inkMk id="10" creationId="{FD144DB6-D3EC-3616-8568-3A7DD305DC77}"/>
          </ac:inkMkLst>
        </pc:inkChg>
        <pc:inkChg chg="add del">
          <ac:chgData name="شادن القحطاني ID 443200677" userId="2d5f3d4d-8466-4aa1-ac8a-1cb60ed86c20" providerId="ADAL" clId="{B5307379-C689-764C-9B4A-29D44581AD2E}" dt="2023-03-30T17:12:43.995" v="2106"/>
          <ac:inkMkLst>
            <pc:docMk/>
            <pc:sldMk cId="3396539493" sldId="323"/>
            <ac:inkMk id="11" creationId="{9B18F3DD-A4B3-AD9A-9A13-C379F0643360}"/>
          </ac:inkMkLst>
        </pc:inkChg>
        <pc:inkChg chg="add del">
          <ac:chgData name="شادن القحطاني ID 443200677" userId="2d5f3d4d-8466-4aa1-ac8a-1cb60ed86c20" providerId="ADAL" clId="{B5307379-C689-764C-9B4A-29D44581AD2E}" dt="2023-03-30T17:12:43.995" v="2106"/>
          <ac:inkMkLst>
            <pc:docMk/>
            <pc:sldMk cId="3396539493" sldId="323"/>
            <ac:inkMk id="12" creationId="{9E01BE7F-3EFC-8146-BF62-F9004F5BC79F}"/>
          </ac:inkMkLst>
        </pc:inkChg>
        <pc:inkChg chg="add del reco">
          <ac:chgData name="شادن القحطاني ID 443200677" userId="2d5f3d4d-8466-4aa1-ac8a-1cb60ed86c20" providerId="ADAL" clId="{B5307379-C689-764C-9B4A-29D44581AD2E}" dt="2023-03-30T17:15:38.625" v="2149"/>
          <ac:inkMkLst>
            <pc:docMk/>
            <pc:sldMk cId="3396539493" sldId="323"/>
            <ac:inkMk id="13" creationId="{9FD84A11-208D-6522-9AE7-0A4961ED626D}"/>
          </ac:inkMkLst>
        </pc:inkChg>
        <pc:inkChg chg="add del">
          <ac:chgData name="شادن القحطاني ID 443200677" userId="2d5f3d4d-8466-4aa1-ac8a-1cb60ed86c20" providerId="ADAL" clId="{B5307379-C689-764C-9B4A-29D44581AD2E}" dt="2023-03-30T17:12:46.054" v="2110"/>
          <ac:inkMkLst>
            <pc:docMk/>
            <pc:sldMk cId="3396539493" sldId="323"/>
            <ac:inkMk id="14" creationId="{904C6AA7-FF1A-7A0A-93FF-65F61B2C648A}"/>
          </ac:inkMkLst>
        </pc:inkChg>
        <pc:inkChg chg="add del">
          <ac:chgData name="شادن القحطاني ID 443200677" userId="2d5f3d4d-8466-4aa1-ac8a-1cb60ed86c20" providerId="ADAL" clId="{B5307379-C689-764C-9B4A-29D44581AD2E}" dt="2023-03-30T17:12:46.054" v="2110"/>
          <ac:inkMkLst>
            <pc:docMk/>
            <pc:sldMk cId="3396539493" sldId="323"/>
            <ac:inkMk id="15" creationId="{87676107-A133-0C9F-264C-53D8052B73C3}"/>
          </ac:inkMkLst>
        </pc:inkChg>
        <pc:inkChg chg="add del">
          <ac:chgData name="شادن القحطاني ID 443200677" userId="2d5f3d4d-8466-4aa1-ac8a-1cb60ed86c20" providerId="ADAL" clId="{B5307379-C689-764C-9B4A-29D44581AD2E}" dt="2023-03-30T17:12:46.054" v="2110"/>
          <ac:inkMkLst>
            <pc:docMk/>
            <pc:sldMk cId="3396539493" sldId="323"/>
            <ac:inkMk id="17" creationId="{4E12EC97-8D7A-ED96-7D57-348F5BD4B2D6}"/>
          </ac:inkMkLst>
        </pc:inkChg>
        <pc:inkChg chg="add del reco">
          <ac:chgData name="شادن القحطاني ID 443200677" userId="2d5f3d4d-8466-4aa1-ac8a-1cb60ed86c20" providerId="ADAL" clId="{B5307379-C689-764C-9B4A-29D44581AD2E}" dt="2023-03-30T17:15:42.818" v="2155"/>
          <ac:inkMkLst>
            <pc:docMk/>
            <pc:sldMk cId="3396539493" sldId="323"/>
            <ac:inkMk id="18" creationId="{0BAEA08A-E6D5-E84F-8834-EAB745B43C8A}"/>
          </ac:inkMkLst>
        </pc:inkChg>
        <pc:inkChg chg="add del">
          <ac:chgData name="شادن القحطاني ID 443200677" userId="2d5f3d4d-8466-4aa1-ac8a-1cb60ed86c20" providerId="ADAL" clId="{B5307379-C689-764C-9B4A-29D44581AD2E}" dt="2023-03-30T17:15:38.600" v="2141"/>
          <ac:inkMkLst>
            <pc:docMk/>
            <pc:sldMk cId="3396539493" sldId="323"/>
            <ac:inkMk id="19" creationId="{74A6379F-02EA-0B9A-F84F-B79992694068}"/>
          </ac:inkMkLst>
        </pc:inkChg>
        <pc:inkChg chg="add del">
          <ac:chgData name="شادن القحطاني ID 443200677" userId="2d5f3d4d-8466-4aa1-ac8a-1cb60ed86c20" providerId="ADAL" clId="{B5307379-C689-764C-9B4A-29D44581AD2E}" dt="2023-03-30T17:15:38.611" v="2144"/>
          <ac:inkMkLst>
            <pc:docMk/>
            <pc:sldMk cId="3396539493" sldId="323"/>
            <ac:inkMk id="20" creationId="{B0906C93-7107-34DB-51A5-1B0AE58D4889}"/>
          </ac:inkMkLst>
        </pc:inkChg>
        <pc:inkChg chg="add del">
          <ac:chgData name="شادن القحطاني ID 443200677" userId="2d5f3d4d-8466-4aa1-ac8a-1cb60ed86c20" providerId="ADAL" clId="{B5307379-C689-764C-9B4A-29D44581AD2E}" dt="2023-03-30T17:12:57.832" v="2115"/>
          <ac:inkMkLst>
            <pc:docMk/>
            <pc:sldMk cId="3396539493" sldId="323"/>
            <ac:inkMk id="21" creationId="{78681A95-2EC7-FB39-2982-B0C1BAB590E1}"/>
          </ac:inkMkLst>
        </pc:inkChg>
        <pc:inkChg chg="add del">
          <ac:chgData name="شادن القحطاني ID 443200677" userId="2d5f3d4d-8466-4aa1-ac8a-1cb60ed86c20" providerId="ADAL" clId="{B5307379-C689-764C-9B4A-29D44581AD2E}" dt="2023-03-30T17:12:57.832" v="2115"/>
          <ac:inkMkLst>
            <pc:docMk/>
            <pc:sldMk cId="3396539493" sldId="323"/>
            <ac:inkMk id="22" creationId="{ABCB9036-EEEF-ACAA-0259-3638B3FAD937}"/>
          </ac:inkMkLst>
        </pc:inkChg>
        <pc:inkChg chg="add del mod reco modStrokes">
          <ac:chgData name="شادن القحطاني ID 443200677" userId="2d5f3d4d-8466-4aa1-ac8a-1cb60ed86c20" providerId="ADAL" clId="{B5307379-C689-764C-9B4A-29D44581AD2E}" dt="2023-03-30T17:15:42.814" v="2154"/>
          <ac:inkMkLst>
            <pc:docMk/>
            <pc:sldMk cId="3396539493" sldId="323"/>
            <ac:inkMk id="23" creationId="{A2858424-D7A8-88BC-C9AD-E86768A43184}"/>
          </ac:inkMkLst>
        </pc:inkChg>
        <pc:inkChg chg="add del">
          <ac:chgData name="شادن القحطاني ID 443200677" userId="2d5f3d4d-8466-4aa1-ac8a-1cb60ed86c20" providerId="ADAL" clId="{B5307379-C689-764C-9B4A-29D44581AD2E}" dt="2023-03-30T17:12:59.112" v="2118"/>
          <ac:inkMkLst>
            <pc:docMk/>
            <pc:sldMk cId="3396539493" sldId="323"/>
            <ac:inkMk id="24" creationId="{D686086E-1B0B-52A7-75E9-A5C4DCA80648}"/>
          </ac:inkMkLst>
        </pc:inkChg>
        <pc:inkChg chg="add del">
          <ac:chgData name="شادن القحطاني ID 443200677" userId="2d5f3d4d-8466-4aa1-ac8a-1cb60ed86c20" providerId="ADAL" clId="{B5307379-C689-764C-9B4A-29D44581AD2E}" dt="2023-03-30T17:12:59.112" v="2118"/>
          <ac:inkMkLst>
            <pc:docMk/>
            <pc:sldMk cId="3396539493" sldId="323"/>
            <ac:inkMk id="25" creationId="{C2A33619-78BB-6CC8-8D79-CC270EDDC633}"/>
          </ac:inkMkLst>
        </pc:inkChg>
        <pc:inkChg chg="add del reco">
          <ac:chgData name="شادن القحطاني ID 443200677" userId="2d5f3d4d-8466-4aa1-ac8a-1cb60ed86c20" providerId="ADAL" clId="{B5307379-C689-764C-9B4A-29D44581AD2E}" dt="2023-03-30T17:15:38.619" v="2147"/>
          <ac:inkMkLst>
            <pc:docMk/>
            <pc:sldMk cId="3396539493" sldId="323"/>
            <ac:inkMk id="26" creationId="{6FDA9250-9925-A57C-8AF7-1053C26ECD69}"/>
          </ac:inkMkLst>
        </pc:inkChg>
        <pc:inkChg chg="add del">
          <ac:chgData name="شادن القحطاني ID 443200677" userId="2d5f3d4d-8466-4aa1-ac8a-1cb60ed86c20" providerId="ADAL" clId="{B5307379-C689-764C-9B4A-29D44581AD2E}" dt="2023-03-30T17:13:06.593" v="2123"/>
          <ac:inkMkLst>
            <pc:docMk/>
            <pc:sldMk cId="3396539493" sldId="323"/>
            <ac:inkMk id="27" creationId="{85ADC088-40D5-C1EC-1185-8433801C3EC5}"/>
          </ac:inkMkLst>
        </pc:inkChg>
        <pc:inkChg chg="add del">
          <ac:chgData name="شادن القحطاني ID 443200677" userId="2d5f3d4d-8466-4aa1-ac8a-1cb60ed86c20" providerId="ADAL" clId="{B5307379-C689-764C-9B4A-29D44581AD2E}" dt="2023-03-30T17:13:06.593" v="2123"/>
          <ac:inkMkLst>
            <pc:docMk/>
            <pc:sldMk cId="3396539493" sldId="323"/>
            <ac:inkMk id="28" creationId="{7AC7C6B7-88FF-E293-F686-09065E2F339F}"/>
          </ac:inkMkLst>
        </pc:inkChg>
        <pc:inkChg chg="add del">
          <ac:chgData name="شادن القحطاني ID 443200677" userId="2d5f3d4d-8466-4aa1-ac8a-1cb60ed86c20" providerId="ADAL" clId="{B5307379-C689-764C-9B4A-29D44581AD2E}" dt="2023-03-30T17:13:06.593" v="2123"/>
          <ac:inkMkLst>
            <pc:docMk/>
            <pc:sldMk cId="3396539493" sldId="323"/>
            <ac:inkMk id="29" creationId="{52783E62-F10C-0003-DCF4-EB757BD66F55}"/>
          </ac:inkMkLst>
        </pc:inkChg>
        <pc:inkChg chg="add del">
          <ac:chgData name="شادن القحطاني ID 443200677" userId="2d5f3d4d-8466-4aa1-ac8a-1cb60ed86c20" providerId="ADAL" clId="{B5307379-C689-764C-9B4A-29D44581AD2E}" dt="2023-03-30T17:13:06.593" v="2123"/>
          <ac:inkMkLst>
            <pc:docMk/>
            <pc:sldMk cId="3396539493" sldId="323"/>
            <ac:inkMk id="30" creationId="{BA95AE0B-2BF3-6414-682B-FE3725A2739E}"/>
          </ac:inkMkLst>
        </pc:inkChg>
        <pc:inkChg chg="add del mod reco modStrokes">
          <ac:chgData name="شادن القحطاني ID 443200677" userId="2d5f3d4d-8466-4aa1-ac8a-1cb60ed86c20" providerId="ADAL" clId="{B5307379-C689-764C-9B4A-29D44581AD2E}" dt="2023-03-30T17:15:42.810" v="2153"/>
          <ac:inkMkLst>
            <pc:docMk/>
            <pc:sldMk cId="3396539493" sldId="323"/>
            <ac:inkMk id="31" creationId="{83C7C18F-1989-6618-E506-CC6B8B1CF405}"/>
          </ac:inkMkLst>
        </pc:inkChg>
        <pc:inkChg chg="add del">
          <ac:chgData name="شادن القحطاني ID 443200677" userId="2d5f3d4d-8466-4aa1-ac8a-1cb60ed86c20" providerId="ADAL" clId="{B5307379-C689-764C-9B4A-29D44581AD2E}" dt="2023-03-30T17:15:38.617" v="2146"/>
          <ac:inkMkLst>
            <pc:docMk/>
            <pc:sldMk cId="3396539493" sldId="323"/>
            <ac:inkMk id="32" creationId="{41437B90-2027-780A-94F1-5C4D64539A29}"/>
          </ac:inkMkLst>
        </pc:inkChg>
        <pc:inkChg chg="add del">
          <ac:chgData name="شادن القحطاني ID 443200677" userId="2d5f3d4d-8466-4aa1-ac8a-1cb60ed86c20" providerId="ADAL" clId="{B5307379-C689-764C-9B4A-29D44581AD2E}" dt="2023-03-30T17:13:11.399" v="2129"/>
          <ac:inkMkLst>
            <pc:docMk/>
            <pc:sldMk cId="3396539493" sldId="323"/>
            <ac:inkMk id="33" creationId="{78B80BC9-7F90-F1AF-FC43-174F5617610D}"/>
          </ac:inkMkLst>
        </pc:inkChg>
        <pc:inkChg chg="add del">
          <ac:chgData name="شادن القحطاني ID 443200677" userId="2d5f3d4d-8466-4aa1-ac8a-1cb60ed86c20" providerId="ADAL" clId="{B5307379-C689-764C-9B4A-29D44581AD2E}" dt="2023-03-30T17:13:10.103" v="2128"/>
          <ac:inkMkLst>
            <pc:docMk/>
            <pc:sldMk cId="3396539493" sldId="323"/>
            <ac:inkMk id="34" creationId="{8BC74043-1B99-9DF0-1786-C074FD558414}"/>
          </ac:inkMkLst>
        </pc:inkChg>
        <pc:inkChg chg="add del reco">
          <ac:chgData name="شادن القحطاني ID 443200677" userId="2d5f3d4d-8466-4aa1-ac8a-1cb60ed86c20" providerId="ADAL" clId="{B5307379-C689-764C-9B4A-29D44581AD2E}" dt="2023-03-30T17:13:10.103" v="2128"/>
          <ac:inkMkLst>
            <pc:docMk/>
            <pc:sldMk cId="3396539493" sldId="323"/>
            <ac:inkMk id="35" creationId="{1FB71540-B7CC-A8B8-6399-CC34D5CB39E4}"/>
          </ac:inkMkLst>
        </pc:inkChg>
        <pc:inkChg chg="add del">
          <ac:chgData name="شادن القحطاني ID 443200677" userId="2d5f3d4d-8466-4aa1-ac8a-1cb60ed86c20" providerId="ADAL" clId="{B5307379-C689-764C-9B4A-29D44581AD2E}" dt="2023-03-30T17:13:14.935" v="2132"/>
          <ac:inkMkLst>
            <pc:docMk/>
            <pc:sldMk cId="3396539493" sldId="323"/>
            <ac:inkMk id="36" creationId="{F94FDD7E-8EE3-49BA-2B06-C77A2F76A343}"/>
          </ac:inkMkLst>
        </pc:inkChg>
        <pc:inkChg chg="add del">
          <ac:chgData name="شادن القحطاني ID 443200677" userId="2d5f3d4d-8466-4aa1-ac8a-1cb60ed86c20" providerId="ADAL" clId="{B5307379-C689-764C-9B4A-29D44581AD2E}" dt="2023-03-30T17:13:14.935" v="2132"/>
          <ac:inkMkLst>
            <pc:docMk/>
            <pc:sldMk cId="3396539493" sldId="323"/>
            <ac:inkMk id="37" creationId="{5E211A52-B2F7-8987-7645-CC8AD676740C}"/>
          </ac:inkMkLst>
        </pc:inkChg>
        <pc:inkChg chg="add del reco">
          <ac:chgData name="شادن القحطاني ID 443200677" userId="2d5f3d4d-8466-4aa1-ac8a-1cb60ed86c20" providerId="ADAL" clId="{B5307379-C689-764C-9B4A-29D44581AD2E}" dt="2023-03-30T17:15:38.627" v="2150"/>
          <ac:inkMkLst>
            <pc:docMk/>
            <pc:sldMk cId="3396539493" sldId="323"/>
            <ac:inkMk id="38" creationId="{F8E422CA-95AF-1589-2E7A-5C703E6A42D0}"/>
          </ac:inkMkLst>
        </pc:inkChg>
        <pc:inkChg chg="add del">
          <ac:chgData name="شادن القحطاني ID 443200677" userId="2d5f3d4d-8466-4aa1-ac8a-1cb60ed86c20" providerId="ADAL" clId="{B5307379-C689-764C-9B4A-29D44581AD2E}" dt="2023-03-30T17:15:38.604" v="2142"/>
          <ac:inkMkLst>
            <pc:docMk/>
            <pc:sldMk cId="3396539493" sldId="323"/>
            <ac:inkMk id="39" creationId="{EC5990CD-79BF-7B6A-7859-4C551E13A837}"/>
          </ac:inkMkLst>
        </pc:inkChg>
        <pc:inkChg chg="add del">
          <ac:chgData name="شادن القحطاني ID 443200677" userId="2d5f3d4d-8466-4aa1-ac8a-1cb60ed86c20" providerId="ADAL" clId="{B5307379-C689-764C-9B4A-29D44581AD2E}" dt="2023-03-30T17:13:18.223" v="2136"/>
          <ac:inkMkLst>
            <pc:docMk/>
            <pc:sldMk cId="3396539493" sldId="323"/>
            <ac:inkMk id="40" creationId="{75C8A951-AEFA-6188-7D65-B9E018D0213E}"/>
          </ac:inkMkLst>
        </pc:inkChg>
        <pc:inkChg chg="add del reco">
          <ac:chgData name="شادن القحطاني ID 443200677" userId="2d5f3d4d-8466-4aa1-ac8a-1cb60ed86c20" providerId="ADAL" clId="{B5307379-C689-764C-9B4A-29D44581AD2E}" dt="2023-03-30T17:13:18.223" v="2136"/>
          <ac:inkMkLst>
            <pc:docMk/>
            <pc:sldMk cId="3396539493" sldId="323"/>
            <ac:inkMk id="41" creationId="{5B78CB30-65E6-2D10-5CE6-E5606D490A61}"/>
          </ac:inkMkLst>
        </pc:inkChg>
        <pc:inkChg chg="add del">
          <ac:chgData name="شادن القحطاني ID 443200677" userId="2d5f3d4d-8466-4aa1-ac8a-1cb60ed86c20" providerId="ADAL" clId="{B5307379-C689-764C-9B4A-29D44581AD2E}" dt="2023-03-30T17:13:23.702" v="2140"/>
          <ac:inkMkLst>
            <pc:docMk/>
            <pc:sldMk cId="3396539493" sldId="323"/>
            <ac:inkMk id="42" creationId="{6FD227EA-852D-FD3A-9468-772055B6955C}"/>
          </ac:inkMkLst>
        </pc:inkChg>
        <pc:inkChg chg="add del">
          <ac:chgData name="شادن القحطاني ID 443200677" userId="2d5f3d4d-8466-4aa1-ac8a-1cb60ed86c20" providerId="ADAL" clId="{B5307379-C689-764C-9B4A-29D44581AD2E}" dt="2023-03-30T17:13:23.702" v="2140"/>
          <ac:inkMkLst>
            <pc:docMk/>
            <pc:sldMk cId="3396539493" sldId="323"/>
            <ac:inkMk id="43" creationId="{E883A591-0A58-EB63-E451-DE796873CE6D}"/>
          </ac:inkMkLst>
        </pc:inkChg>
        <pc:inkChg chg="add del">
          <ac:chgData name="شادن القحطاني ID 443200677" userId="2d5f3d4d-8466-4aa1-ac8a-1cb60ed86c20" providerId="ADAL" clId="{B5307379-C689-764C-9B4A-29D44581AD2E}" dt="2023-03-30T17:13:23.702" v="2140"/>
          <ac:inkMkLst>
            <pc:docMk/>
            <pc:sldMk cId="3396539493" sldId="323"/>
            <ac:inkMk id="44" creationId="{F093252B-1AF9-688E-3B63-8010C71206CB}"/>
          </ac:inkMkLst>
        </pc:inkChg>
        <pc:inkChg chg="add del reco">
          <ac:chgData name="شادن القحطاني ID 443200677" userId="2d5f3d4d-8466-4aa1-ac8a-1cb60ed86c20" providerId="ADAL" clId="{B5307379-C689-764C-9B4A-29D44581AD2E}" dt="2023-03-30T17:15:38.631" v="2152"/>
          <ac:inkMkLst>
            <pc:docMk/>
            <pc:sldMk cId="3396539493" sldId="323"/>
            <ac:inkMk id="45" creationId="{4A4765A7-65CE-26B9-1E23-D8EDAE9E6C92}"/>
          </ac:inkMkLst>
        </pc:inkChg>
        <pc:inkChg chg="add del">
          <ac:chgData name="شادن القحطاني ID 443200677" userId="2d5f3d4d-8466-4aa1-ac8a-1cb60ed86c20" providerId="ADAL" clId="{B5307379-C689-764C-9B4A-29D44581AD2E}" dt="2023-03-30T17:15:53.705" v="2170"/>
          <ac:inkMkLst>
            <pc:docMk/>
            <pc:sldMk cId="3396539493" sldId="323"/>
            <ac:inkMk id="46" creationId="{AFD70C2F-FD13-26B3-3A21-91DE07DC12A3}"/>
          </ac:inkMkLst>
        </pc:inkChg>
        <pc:inkChg chg="add del">
          <ac:chgData name="شادن القحطاني ID 443200677" userId="2d5f3d4d-8466-4aa1-ac8a-1cb60ed86c20" providerId="ADAL" clId="{B5307379-C689-764C-9B4A-29D44581AD2E}" dt="2023-03-30T17:15:53.705" v="2170"/>
          <ac:inkMkLst>
            <pc:docMk/>
            <pc:sldMk cId="3396539493" sldId="323"/>
            <ac:inkMk id="47" creationId="{FEC27379-3E55-0919-C77C-0DFC17999254}"/>
          </ac:inkMkLst>
        </pc:inkChg>
        <pc:inkChg chg="add del">
          <ac:chgData name="شادن القحطاني ID 443200677" userId="2d5f3d4d-8466-4aa1-ac8a-1cb60ed86c20" providerId="ADAL" clId="{B5307379-C689-764C-9B4A-29D44581AD2E}" dt="2023-03-30T17:15:53.705" v="2170"/>
          <ac:inkMkLst>
            <pc:docMk/>
            <pc:sldMk cId="3396539493" sldId="323"/>
            <ac:inkMk id="48" creationId="{FAAE0E25-8B44-65C6-9137-8F662A43D82A}"/>
          </ac:inkMkLst>
        </pc:inkChg>
        <pc:inkChg chg="add del">
          <ac:chgData name="شادن القحطاني ID 443200677" userId="2d5f3d4d-8466-4aa1-ac8a-1cb60ed86c20" providerId="ADAL" clId="{B5307379-C689-764C-9B4A-29D44581AD2E}" dt="2023-03-30T17:15:53.705" v="2170"/>
          <ac:inkMkLst>
            <pc:docMk/>
            <pc:sldMk cId="3396539493" sldId="323"/>
            <ac:inkMk id="49" creationId="{EBE9749F-4307-F45F-174D-90429F680116}"/>
          </ac:inkMkLst>
        </pc:inkChg>
        <pc:inkChg chg="add del">
          <ac:chgData name="شادن القحطاني ID 443200677" userId="2d5f3d4d-8466-4aa1-ac8a-1cb60ed86c20" providerId="ADAL" clId="{B5307379-C689-764C-9B4A-29D44581AD2E}" dt="2023-03-30T17:15:53.705" v="2170"/>
          <ac:inkMkLst>
            <pc:docMk/>
            <pc:sldMk cId="3396539493" sldId="323"/>
            <ac:inkMk id="50" creationId="{284F00EA-C834-BEF5-C4FC-B6C0CF74A71F}"/>
          </ac:inkMkLst>
        </pc:inkChg>
        <pc:inkChg chg="add del">
          <ac:chgData name="شادن القحطاني ID 443200677" userId="2d5f3d4d-8466-4aa1-ac8a-1cb60ed86c20" providerId="ADAL" clId="{B5307379-C689-764C-9B4A-29D44581AD2E}" dt="2023-03-30T17:15:53.705" v="2170"/>
          <ac:inkMkLst>
            <pc:docMk/>
            <pc:sldMk cId="3396539493" sldId="323"/>
            <ac:inkMk id="51" creationId="{C68397D8-2E44-A86C-98F3-F1F8D2647532}"/>
          </ac:inkMkLst>
        </pc:inkChg>
        <pc:inkChg chg="add del">
          <ac:chgData name="شادن القحطاني ID 443200677" userId="2d5f3d4d-8466-4aa1-ac8a-1cb60ed86c20" providerId="ADAL" clId="{B5307379-C689-764C-9B4A-29D44581AD2E}" dt="2023-03-30T17:15:53.705" v="2170"/>
          <ac:inkMkLst>
            <pc:docMk/>
            <pc:sldMk cId="3396539493" sldId="323"/>
            <ac:inkMk id="52" creationId="{3CC0208C-CC50-A620-71DD-BC19FDD4BCFE}"/>
          </ac:inkMkLst>
        </pc:inkChg>
        <pc:inkChg chg="add del">
          <ac:chgData name="شادن القحطاني ID 443200677" userId="2d5f3d4d-8466-4aa1-ac8a-1cb60ed86c20" providerId="ADAL" clId="{B5307379-C689-764C-9B4A-29D44581AD2E}" dt="2023-03-30T17:15:53.705" v="2170"/>
          <ac:inkMkLst>
            <pc:docMk/>
            <pc:sldMk cId="3396539493" sldId="323"/>
            <ac:inkMk id="53" creationId="{BF2C6F9F-988A-A318-8448-42DE74439D34}"/>
          </ac:inkMkLst>
        </pc:inkChg>
        <pc:inkChg chg="add del">
          <ac:chgData name="شادن القحطاني ID 443200677" userId="2d5f3d4d-8466-4aa1-ac8a-1cb60ed86c20" providerId="ADAL" clId="{B5307379-C689-764C-9B4A-29D44581AD2E}" dt="2023-03-30T17:15:53.705" v="2170"/>
          <ac:inkMkLst>
            <pc:docMk/>
            <pc:sldMk cId="3396539493" sldId="323"/>
            <ac:inkMk id="54" creationId="{80CCF8D8-3A51-141F-81A1-9A7411C6C9D7}"/>
          </ac:inkMkLst>
        </pc:inkChg>
        <pc:inkChg chg="add del">
          <ac:chgData name="شادن القحطاني ID 443200677" userId="2d5f3d4d-8466-4aa1-ac8a-1cb60ed86c20" providerId="ADAL" clId="{B5307379-C689-764C-9B4A-29D44581AD2E}" dt="2023-03-30T17:15:53.705" v="2170"/>
          <ac:inkMkLst>
            <pc:docMk/>
            <pc:sldMk cId="3396539493" sldId="323"/>
            <ac:inkMk id="55" creationId="{E998AB92-74A2-4970-AFA1-FB9E87A0C24B}"/>
          </ac:inkMkLst>
        </pc:inkChg>
        <pc:inkChg chg="add del">
          <ac:chgData name="شادن القحطاني ID 443200677" userId="2d5f3d4d-8466-4aa1-ac8a-1cb60ed86c20" providerId="ADAL" clId="{B5307379-C689-764C-9B4A-29D44581AD2E}" dt="2023-03-30T17:15:53.705" v="2170"/>
          <ac:inkMkLst>
            <pc:docMk/>
            <pc:sldMk cId="3396539493" sldId="323"/>
            <ac:inkMk id="56" creationId="{79739B2B-B6EA-0343-5CFC-1E3E8F2AC943}"/>
          </ac:inkMkLst>
        </pc:inkChg>
        <pc:inkChg chg="add del">
          <ac:chgData name="شادن القحطاني ID 443200677" userId="2d5f3d4d-8466-4aa1-ac8a-1cb60ed86c20" providerId="ADAL" clId="{B5307379-C689-764C-9B4A-29D44581AD2E}" dt="2023-03-30T17:15:53.705" v="2170"/>
          <ac:inkMkLst>
            <pc:docMk/>
            <pc:sldMk cId="3396539493" sldId="323"/>
            <ac:inkMk id="57" creationId="{D8EC0F9B-ABEE-46C8-B1EA-DFB924977DF4}"/>
          </ac:inkMkLst>
        </pc:inkChg>
        <pc:inkChg chg="add del">
          <ac:chgData name="شادن القحطاني ID 443200677" userId="2d5f3d4d-8466-4aa1-ac8a-1cb60ed86c20" providerId="ADAL" clId="{B5307379-C689-764C-9B4A-29D44581AD2E}" dt="2023-03-30T17:15:53.705" v="2170"/>
          <ac:inkMkLst>
            <pc:docMk/>
            <pc:sldMk cId="3396539493" sldId="323"/>
            <ac:inkMk id="58" creationId="{5476425E-2EC7-7227-E09B-B59B0EF77BCA}"/>
          </ac:inkMkLst>
        </pc:inkChg>
        <pc:inkChg chg="add del">
          <ac:chgData name="شادن القحطاني ID 443200677" userId="2d5f3d4d-8466-4aa1-ac8a-1cb60ed86c20" providerId="ADAL" clId="{B5307379-C689-764C-9B4A-29D44581AD2E}" dt="2023-03-30T17:15:53.705" v="2170"/>
          <ac:inkMkLst>
            <pc:docMk/>
            <pc:sldMk cId="3396539493" sldId="323"/>
            <ac:inkMk id="59" creationId="{441E2C9A-49BB-3C04-90CD-53B619A14793}"/>
          </ac:inkMkLst>
        </pc:inkChg>
        <pc:inkChg chg="add reco">
          <ac:chgData name="شادن القحطاني ID 443200677" userId="2d5f3d4d-8466-4aa1-ac8a-1cb60ed86c20" providerId="ADAL" clId="{B5307379-C689-764C-9B4A-29D44581AD2E}" dt="2023-03-30T17:15:53.705" v="2170"/>
          <ac:inkMkLst>
            <pc:docMk/>
            <pc:sldMk cId="3396539493" sldId="323"/>
            <ac:inkMk id="60" creationId="{3771D9C6-DF38-D74E-79C8-FB2F5763150D}"/>
          </ac:inkMkLst>
        </pc:inkChg>
        <pc:inkChg chg="add del">
          <ac:chgData name="شادن القحطاني ID 443200677" userId="2d5f3d4d-8466-4aa1-ac8a-1cb60ed86c20" providerId="ADAL" clId="{B5307379-C689-764C-9B4A-29D44581AD2E}" dt="2023-03-30T17:15:59.300" v="2179"/>
          <ac:inkMkLst>
            <pc:docMk/>
            <pc:sldMk cId="3396539493" sldId="323"/>
            <ac:inkMk id="61" creationId="{3CFB5748-D984-2B1C-984A-4A8CC55DF790}"/>
          </ac:inkMkLst>
        </pc:inkChg>
        <pc:inkChg chg="add del">
          <ac:chgData name="شادن القحطاني ID 443200677" userId="2d5f3d4d-8466-4aa1-ac8a-1cb60ed86c20" providerId="ADAL" clId="{B5307379-C689-764C-9B4A-29D44581AD2E}" dt="2023-03-30T17:15:59.300" v="2179"/>
          <ac:inkMkLst>
            <pc:docMk/>
            <pc:sldMk cId="3396539493" sldId="323"/>
            <ac:inkMk id="62" creationId="{F4FAD3EC-27E0-5C55-6E0E-1AEDE111EE31}"/>
          </ac:inkMkLst>
        </pc:inkChg>
        <pc:inkChg chg="add del">
          <ac:chgData name="شادن القحطاني ID 443200677" userId="2d5f3d4d-8466-4aa1-ac8a-1cb60ed86c20" providerId="ADAL" clId="{B5307379-C689-764C-9B4A-29D44581AD2E}" dt="2023-03-30T17:15:59.300" v="2179"/>
          <ac:inkMkLst>
            <pc:docMk/>
            <pc:sldMk cId="3396539493" sldId="323"/>
            <ac:inkMk id="63" creationId="{9234CA2F-9F2B-B762-87F1-E794255BE01B}"/>
          </ac:inkMkLst>
        </pc:inkChg>
        <pc:inkChg chg="add del">
          <ac:chgData name="شادن القحطاني ID 443200677" userId="2d5f3d4d-8466-4aa1-ac8a-1cb60ed86c20" providerId="ADAL" clId="{B5307379-C689-764C-9B4A-29D44581AD2E}" dt="2023-03-30T17:15:59.300" v="2179"/>
          <ac:inkMkLst>
            <pc:docMk/>
            <pc:sldMk cId="3396539493" sldId="323"/>
            <ac:inkMk id="64" creationId="{CA39B1B6-6E53-DD18-47C6-529ADA45CE22}"/>
          </ac:inkMkLst>
        </pc:inkChg>
        <pc:inkChg chg="add del">
          <ac:chgData name="شادن القحطاني ID 443200677" userId="2d5f3d4d-8466-4aa1-ac8a-1cb60ed86c20" providerId="ADAL" clId="{B5307379-C689-764C-9B4A-29D44581AD2E}" dt="2023-03-30T17:15:59.300" v="2179"/>
          <ac:inkMkLst>
            <pc:docMk/>
            <pc:sldMk cId="3396539493" sldId="323"/>
            <ac:inkMk id="65" creationId="{28326518-2E1F-67F5-D8F7-979993199367}"/>
          </ac:inkMkLst>
        </pc:inkChg>
        <pc:inkChg chg="add del">
          <ac:chgData name="شادن القحطاني ID 443200677" userId="2d5f3d4d-8466-4aa1-ac8a-1cb60ed86c20" providerId="ADAL" clId="{B5307379-C689-764C-9B4A-29D44581AD2E}" dt="2023-03-30T17:15:59.300" v="2179"/>
          <ac:inkMkLst>
            <pc:docMk/>
            <pc:sldMk cId="3396539493" sldId="323"/>
            <ac:inkMk id="66" creationId="{2CA308C4-CD0F-7F49-4FE4-3972ACC996DB}"/>
          </ac:inkMkLst>
        </pc:inkChg>
        <pc:inkChg chg="add del">
          <ac:chgData name="شادن القحطاني ID 443200677" userId="2d5f3d4d-8466-4aa1-ac8a-1cb60ed86c20" providerId="ADAL" clId="{B5307379-C689-764C-9B4A-29D44581AD2E}" dt="2023-03-30T17:15:59.300" v="2179"/>
          <ac:inkMkLst>
            <pc:docMk/>
            <pc:sldMk cId="3396539493" sldId="323"/>
            <ac:inkMk id="67" creationId="{C9078F6E-52A9-B5D3-D333-507F8896332D}"/>
          </ac:inkMkLst>
        </pc:inkChg>
        <pc:inkChg chg="add del">
          <ac:chgData name="شادن القحطاني ID 443200677" userId="2d5f3d4d-8466-4aa1-ac8a-1cb60ed86c20" providerId="ADAL" clId="{B5307379-C689-764C-9B4A-29D44581AD2E}" dt="2023-03-30T17:15:59.300" v="2179"/>
          <ac:inkMkLst>
            <pc:docMk/>
            <pc:sldMk cId="3396539493" sldId="323"/>
            <ac:inkMk id="68" creationId="{E81EF100-A2D9-A1C3-B0C7-EA9CEF846DF2}"/>
          </ac:inkMkLst>
        </pc:inkChg>
        <pc:inkChg chg="add reco">
          <ac:chgData name="شادن القحطاني ID 443200677" userId="2d5f3d4d-8466-4aa1-ac8a-1cb60ed86c20" providerId="ADAL" clId="{B5307379-C689-764C-9B4A-29D44581AD2E}" dt="2023-03-30T17:15:59.300" v="2179"/>
          <ac:inkMkLst>
            <pc:docMk/>
            <pc:sldMk cId="3396539493" sldId="323"/>
            <ac:inkMk id="69" creationId="{652D45DB-A014-CDDB-D5FE-411F56547CE6}"/>
          </ac:inkMkLst>
        </pc:inkChg>
        <pc:inkChg chg="add del">
          <ac:chgData name="شادن القحطاني ID 443200677" userId="2d5f3d4d-8466-4aa1-ac8a-1cb60ed86c20" providerId="ADAL" clId="{B5307379-C689-764C-9B4A-29D44581AD2E}" dt="2023-03-30T17:16:18.686" v="2198"/>
          <ac:inkMkLst>
            <pc:docMk/>
            <pc:sldMk cId="3396539493" sldId="323"/>
            <ac:inkMk id="70" creationId="{C1B5EDDB-99D4-776A-35FB-F96CFAD024C9}"/>
          </ac:inkMkLst>
        </pc:inkChg>
        <pc:inkChg chg="add del">
          <ac:chgData name="شادن القحطاني ID 443200677" userId="2d5f3d4d-8466-4aa1-ac8a-1cb60ed86c20" providerId="ADAL" clId="{B5307379-C689-764C-9B4A-29D44581AD2E}" dt="2023-03-30T17:16:18.686" v="2198"/>
          <ac:inkMkLst>
            <pc:docMk/>
            <pc:sldMk cId="3396539493" sldId="323"/>
            <ac:inkMk id="71" creationId="{985DA9D7-2D75-4EEE-2EEE-173488B69E60}"/>
          </ac:inkMkLst>
        </pc:inkChg>
        <pc:inkChg chg="add del">
          <ac:chgData name="شادن القحطاني ID 443200677" userId="2d5f3d4d-8466-4aa1-ac8a-1cb60ed86c20" providerId="ADAL" clId="{B5307379-C689-764C-9B4A-29D44581AD2E}" dt="2023-03-30T17:16:18.686" v="2198"/>
          <ac:inkMkLst>
            <pc:docMk/>
            <pc:sldMk cId="3396539493" sldId="323"/>
            <ac:inkMk id="72" creationId="{1CA378F7-E016-CFE0-F2B6-EDF238F4AF8B}"/>
          </ac:inkMkLst>
        </pc:inkChg>
        <pc:inkChg chg="add del">
          <ac:chgData name="شادن القحطاني ID 443200677" userId="2d5f3d4d-8466-4aa1-ac8a-1cb60ed86c20" providerId="ADAL" clId="{B5307379-C689-764C-9B4A-29D44581AD2E}" dt="2023-03-30T17:16:18.686" v="2198"/>
          <ac:inkMkLst>
            <pc:docMk/>
            <pc:sldMk cId="3396539493" sldId="323"/>
            <ac:inkMk id="73" creationId="{FEF3E677-E1B5-050F-D725-3F5F954A5B96}"/>
          </ac:inkMkLst>
        </pc:inkChg>
        <pc:inkChg chg="add del">
          <ac:chgData name="شادن القحطاني ID 443200677" userId="2d5f3d4d-8466-4aa1-ac8a-1cb60ed86c20" providerId="ADAL" clId="{B5307379-C689-764C-9B4A-29D44581AD2E}" dt="2023-03-30T17:16:18.686" v="2198"/>
          <ac:inkMkLst>
            <pc:docMk/>
            <pc:sldMk cId="3396539493" sldId="323"/>
            <ac:inkMk id="74" creationId="{A562F9AF-E7FD-1AD1-69AB-CF1119074E32}"/>
          </ac:inkMkLst>
        </pc:inkChg>
        <pc:inkChg chg="add del">
          <ac:chgData name="شادن القحطاني ID 443200677" userId="2d5f3d4d-8466-4aa1-ac8a-1cb60ed86c20" providerId="ADAL" clId="{B5307379-C689-764C-9B4A-29D44581AD2E}" dt="2023-03-30T17:16:18.686" v="2198"/>
          <ac:inkMkLst>
            <pc:docMk/>
            <pc:sldMk cId="3396539493" sldId="323"/>
            <ac:inkMk id="75" creationId="{9C3C587F-5DC8-C474-435E-B09566833984}"/>
          </ac:inkMkLst>
        </pc:inkChg>
        <pc:inkChg chg="add del">
          <ac:chgData name="شادن القحطاني ID 443200677" userId="2d5f3d4d-8466-4aa1-ac8a-1cb60ed86c20" providerId="ADAL" clId="{B5307379-C689-764C-9B4A-29D44581AD2E}" dt="2023-03-30T17:16:18.686" v="2198"/>
          <ac:inkMkLst>
            <pc:docMk/>
            <pc:sldMk cId="3396539493" sldId="323"/>
            <ac:inkMk id="76" creationId="{19F9A62C-284B-330A-30A5-F3FB72A27C76}"/>
          </ac:inkMkLst>
        </pc:inkChg>
        <pc:inkChg chg="add del">
          <ac:chgData name="شادن القحطاني ID 443200677" userId="2d5f3d4d-8466-4aa1-ac8a-1cb60ed86c20" providerId="ADAL" clId="{B5307379-C689-764C-9B4A-29D44581AD2E}" dt="2023-03-30T17:16:18.686" v="2198"/>
          <ac:inkMkLst>
            <pc:docMk/>
            <pc:sldMk cId="3396539493" sldId="323"/>
            <ac:inkMk id="77" creationId="{4B92F120-DAEB-C251-5D6C-008F0202643B}"/>
          </ac:inkMkLst>
        </pc:inkChg>
        <pc:inkChg chg="add del">
          <ac:chgData name="شادن القحطاني ID 443200677" userId="2d5f3d4d-8466-4aa1-ac8a-1cb60ed86c20" providerId="ADAL" clId="{B5307379-C689-764C-9B4A-29D44581AD2E}" dt="2023-03-30T17:16:18.686" v="2198"/>
          <ac:inkMkLst>
            <pc:docMk/>
            <pc:sldMk cId="3396539493" sldId="323"/>
            <ac:inkMk id="78" creationId="{D6FF13A2-9868-A288-5CD4-79A8C7BC4E8B}"/>
          </ac:inkMkLst>
        </pc:inkChg>
        <pc:inkChg chg="add del">
          <ac:chgData name="شادن القحطاني ID 443200677" userId="2d5f3d4d-8466-4aa1-ac8a-1cb60ed86c20" providerId="ADAL" clId="{B5307379-C689-764C-9B4A-29D44581AD2E}" dt="2023-03-30T17:16:18.686" v="2198"/>
          <ac:inkMkLst>
            <pc:docMk/>
            <pc:sldMk cId="3396539493" sldId="323"/>
            <ac:inkMk id="79" creationId="{67C64ABC-E511-36CF-D379-37963F27D925}"/>
          </ac:inkMkLst>
        </pc:inkChg>
        <pc:inkChg chg="add del">
          <ac:chgData name="شادن القحطاني ID 443200677" userId="2d5f3d4d-8466-4aa1-ac8a-1cb60ed86c20" providerId="ADAL" clId="{B5307379-C689-764C-9B4A-29D44581AD2E}" dt="2023-03-30T17:16:18.686" v="2198"/>
          <ac:inkMkLst>
            <pc:docMk/>
            <pc:sldMk cId="3396539493" sldId="323"/>
            <ac:inkMk id="80" creationId="{D3B93818-9885-6FBA-5C8A-AE45F6FC8D30}"/>
          </ac:inkMkLst>
        </pc:inkChg>
        <pc:inkChg chg="add del">
          <ac:chgData name="شادن القحطاني ID 443200677" userId="2d5f3d4d-8466-4aa1-ac8a-1cb60ed86c20" providerId="ADAL" clId="{B5307379-C689-764C-9B4A-29D44581AD2E}" dt="2023-03-30T17:16:18.686" v="2198"/>
          <ac:inkMkLst>
            <pc:docMk/>
            <pc:sldMk cId="3396539493" sldId="323"/>
            <ac:inkMk id="81" creationId="{8AB637CF-4768-F885-E215-C5102C32D725}"/>
          </ac:inkMkLst>
        </pc:inkChg>
        <pc:inkChg chg="add del">
          <ac:chgData name="شادن القحطاني ID 443200677" userId="2d5f3d4d-8466-4aa1-ac8a-1cb60ed86c20" providerId="ADAL" clId="{B5307379-C689-764C-9B4A-29D44581AD2E}" dt="2023-03-30T17:16:18.686" v="2198"/>
          <ac:inkMkLst>
            <pc:docMk/>
            <pc:sldMk cId="3396539493" sldId="323"/>
            <ac:inkMk id="82" creationId="{D7681C00-06FD-A80D-7A0A-7A6845EA8B01}"/>
          </ac:inkMkLst>
        </pc:inkChg>
        <pc:inkChg chg="add del">
          <ac:chgData name="شادن القحطاني ID 443200677" userId="2d5f3d4d-8466-4aa1-ac8a-1cb60ed86c20" providerId="ADAL" clId="{B5307379-C689-764C-9B4A-29D44581AD2E}" dt="2023-03-30T17:16:18.686" v="2198"/>
          <ac:inkMkLst>
            <pc:docMk/>
            <pc:sldMk cId="3396539493" sldId="323"/>
            <ac:inkMk id="83" creationId="{236BA8A9-F1C8-6A5F-76E6-8F586D9B188E}"/>
          </ac:inkMkLst>
        </pc:inkChg>
        <pc:inkChg chg="add del">
          <ac:chgData name="شادن القحطاني ID 443200677" userId="2d5f3d4d-8466-4aa1-ac8a-1cb60ed86c20" providerId="ADAL" clId="{B5307379-C689-764C-9B4A-29D44581AD2E}" dt="2023-03-30T17:16:18.686" v="2198"/>
          <ac:inkMkLst>
            <pc:docMk/>
            <pc:sldMk cId="3396539493" sldId="323"/>
            <ac:inkMk id="84" creationId="{B463B734-C894-6569-99EC-E5A526FDB5A8}"/>
          </ac:inkMkLst>
        </pc:inkChg>
        <pc:inkChg chg="add del">
          <ac:chgData name="شادن القحطاني ID 443200677" userId="2d5f3d4d-8466-4aa1-ac8a-1cb60ed86c20" providerId="ADAL" clId="{B5307379-C689-764C-9B4A-29D44581AD2E}" dt="2023-03-30T17:16:18.686" v="2198"/>
          <ac:inkMkLst>
            <pc:docMk/>
            <pc:sldMk cId="3396539493" sldId="323"/>
            <ac:inkMk id="85" creationId="{36938B6C-09D9-978B-D090-1949740167AA}"/>
          </ac:inkMkLst>
        </pc:inkChg>
        <pc:inkChg chg="add del">
          <ac:chgData name="شادن القحطاني ID 443200677" userId="2d5f3d4d-8466-4aa1-ac8a-1cb60ed86c20" providerId="ADAL" clId="{B5307379-C689-764C-9B4A-29D44581AD2E}" dt="2023-03-30T17:16:18.686" v="2198"/>
          <ac:inkMkLst>
            <pc:docMk/>
            <pc:sldMk cId="3396539493" sldId="323"/>
            <ac:inkMk id="86" creationId="{63524BBE-E8AA-0E9A-9A1D-46572C938359}"/>
          </ac:inkMkLst>
        </pc:inkChg>
        <pc:inkChg chg="add del">
          <ac:chgData name="شادن القحطاني ID 443200677" userId="2d5f3d4d-8466-4aa1-ac8a-1cb60ed86c20" providerId="ADAL" clId="{B5307379-C689-764C-9B4A-29D44581AD2E}" dt="2023-03-30T17:16:18.686" v="2198"/>
          <ac:inkMkLst>
            <pc:docMk/>
            <pc:sldMk cId="3396539493" sldId="323"/>
            <ac:inkMk id="87" creationId="{F0D1FA5D-9411-96CA-F0CF-114B04A13524}"/>
          </ac:inkMkLst>
        </pc:inkChg>
        <pc:inkChg chg="add reco">
          <ac:chgData name="شادن القحطاني ID 443200677" userId="2d5f3d4d-8466-4aa1-ac8a-1cb60ed86c20" providerId="ADAL" clId="{B5307379-C689-764C-9B4A-29D44581AD2E}" dt="2023-03-30T17:16:18.686" v="2198"/>
          <ac:inkMkLst>
            <pc:docMk/>
            <pc:sldMk cId="3396539493" sldId="323"/>
            <ac:inkMk id="88" creationId="{E5C275C3-E595-FAD1-72A9-6C5AD56297B8}"/>
          </ac:inkMkLst>
        </pc:inkChg>
        <pc:inkChg chg="add">
          <ac:chgData name="شادن القحطاني ID 443200677" userId="2d5f3d4d-8466-4aa1-ac8a-1cb60ed86c20" providerId="ADAL" clId="{B5307379-C689-764C-9B4A-29D44581AD2E}" dt="2023-03-30T17:16:20.085" v="2199"/>
          <ac:inkMkLst>
            <pc:docMk/>
            <pc:sldMk cId="3396539493" sldId="323"/>
            <ac:inkMk id="89" creationId="{F4198F00-DB04-0CE5-8EDB-5E84C2A3171C}"/>
          </ac:inkMkLst>
        </pc:inkChg>
        <pc:inkChg chg="add">
          <ac:chgData name="شادن القحطاني ID 443200677" userId="2d5f3d4d-8466-4aa1-ac8a-1cb60ed86c20" providerId="ADAL" clId="{B5307379-C689-764C-9B4A-29D44581AD2E}" dt="2023-03-30T17:16:24.831" v="2200"/>
          <ac:inkMkLst>
            <pc:docMk/>
            <pc:sldMk cId="3396539493" sldId="323"/>
            <ac:inkMk id="90" creationId="{8992F113-3088-4A67-FEB3-0FA82E1D5A04}"/>
          </ac:inkMkLst>
        </pc:inkChg>
        <pc:inkChg chg="add">
          <ac:chgData name="شادن القحطاني ID 443200677" userId="2d5f3d4d-8466-4aa1-ac8a-1cb60ed86c20" providerId="ADAL" clId="{B5307379-C689-764C-9B4A-29D44581AD2E}" dt="2023-03-30T17:16:28.444" v="2201"/>
          <ac:inkMkLst>
            <pc:docMk/>
            <pc:sldMk cId="3396539493" sldId="323"/>
            <ac:inkMk id="91" creationId="{732092FD-C09E-1ED1-2E03-1768EACF2CDB}"/>
          </ac:inkMkLst>
        </pc:inkChg>
        <pc:inkChg chg="add del">
          <ac:chgData name="شادن القحطاني ID 443200677" userId="2d5f3d4d-8466-4aa1-ac8a-1cb60ed86c20" providerId="ADAL" clId="{B5307379-C689-764C-9B4A-29D44581AD2E}" dt="2023-03-30T17:16:33.648" v="2204"/>
          <ac:inkMkLst>
            <pc:docMk/>
            <pc:sldMk cId="3396539493" sldId="323"/>
            <ac:inkMk id="92" creationId="{B0B7089E-4F45-2604-F2C2-D1C814CAF685}"/>
          </ac:inkMkLst>
        </pc:inkChg>
        <pc:inkChg chg="add del">
          <ac:chgData name="شادن القحطاني ID 443200677" userId="2d5f3d4d-8466-4aa1-ac8a-1cb60ed86c20" providerId="ADAL" clId="{B5307379-C689-764C-9B4A-29D44581AD2E}" dt="2023-03-30T17:16:33.648" v="2204"/>
          <ac:inkMkLst>
            <pc:docMk/>
            <pc:sldMk cId="3396539493" sldId="323"/>
            <ac:inkMk id="93" creationId="{EBFDDB52-BA40-90E0-66F1-CEA385250B75}"/>
          </ac:inkMkLst>
        </pc:inkChg>
        <pc:inkChg chg="add reco">
          <ac:chgData name="شادن القحطاني ID 443200677" userId="2d5f3d4d-8466-4aa1-ac8a-1cb60ed86c20" providerId="ADAL" clId="{B5307379-C689-764C-9B4A-29D44581AD2E}" dt="2023-03-30T17:16:33.648" v="2204"/>
          <ac:inkMkLst>
            <pc:docMk/>
            <pc:sldMk cId="3396539493" sldId="323"/>
            <ac:inkMk id="94" creationId="{10C1D9EE-4BC5-D39F-039E-1D1625549A60}"/>
          </ac:inkMkLst>
        </pc:inkChg>
        <pc:inkChg chg="add del">
          <ac:chgData name="شادن القحطاني ID 443200677" userId="2d5f3d4d-8466-4aa1-ac8a-1cb60ed86c20" providerId="ADAL" clId="{B5307379-C689-764C-9B4A-29D44581AD2E}" dt="2023-03-30T17:16:42.367" v="2206"/>
          <ac:inkMkLst>
            <pc:docMk/>
            <pc:sldMk cId="3396539493" sldId="323"/>
            <ac:inkMk id="95" creationId="{02FF2606-8CF0-4F96-7879-DC01961F7FD4}"/>
          </ac:inkMkLst>
        </pc:inkChg>
        <pc:inkChg chg="add del">
          <ac:chgData name="شادن القحطاني ID 443200677" userId="2d5f3d4d-8466-4aa1-ac8a-1cb60ed86c20" providerId="ADAL" clId="{B5307379-C689-764C-9B4A-29D44581AD2E}" dt="2023-03-30T17:16:56.026" v="2214"/>
          <ac:inkMkLst>
            <pc:docMk/>
            <pc:sldMk cId="3396539493" sldId="323"/>
            <ac:inkMk id="96" creationId="{CDFD7886-A19D-0E0E-80F0-E0AE320E06D3}"/>
          </ac:inkMkLst>
        </pc:inkChg>
        <pc:inkChg chg="add del">
          <ac:chgData name="شادن القحطاني ID 443200677" userId="2d5f3d4d-8466-4aa1-ac8a-1cb60ed86c20" providerId="ADAL" clId="{B5307379-C689-764C-9B4A-29D44581AD2E}" dt="2023-03-30T17:16:56.026" v="2214"/>
          <ac:inkMkLst>
            <pc:docMk/>
            <pc:sldMk cId="3396539493" sldId="323"/>
            <ac:inkMk id="97" creationId="{802D9168-C2EA-FC45-E4EE-8024093DD716}"/>
          </ac:inkMkLst>
        </pc:inkChg>
        <pc:inkChg chg="add del">
          <ac:chgData name="شادن القحطاني ID 443200677" userId="2d5f3d4d-8466-4aa1-ac8a-1cb60ed86c20" providerId="ADAL" clId="{B5307379-C689-764C-9B4A-29D44581AD2E}" dt="2023-03-30T17:16:56.026" v="2214"/>
          <ac:inkMkLst>
            <pc:docMk/>
            <pc:sldMk cId="3396539493" sldId="323"/>
            <ac:inkMk id="98" creationId="{80AC4354-B821-6475-F575-73AC155275A8}"/>
          </ac:inkMkLst>
        </pc:inkChg>
        <pc:inkChg chg="add del">
          <ac:chgData name="شادن القحطاني ID 443200677" userId="2d5f3d4d-8466-4aa1-ac8a-1cb60ed86c20" providerId="ADAL" clId="{B5307379-C689-764C-9B4A-29D44581AD2E}" dt="2023-03-30T17:16:56.026" v="2214"/>
          <ac:inkMkLst>
            <pc:docMk/>
            <pc:sldMk cId="3396539493" sldId="323"/>
            <ac:inkMk id="99" creationId="{BB1D27E2-76A4-D9E5-3302-04D1B5A31E53}"/>
          </ac:inkMkLst>
        </pc:inkChg>
        <pc:inkChg chg="add del">
          <ac:chgData name="شادن القحطاني ID 443200677" userId="2d5f3d4d-8466-4aa1-ac8a-1cb60ed86c20" providerId="ADAL" clId="{B5307379-C689-764C-9B4A-29D44581AD2E}" dt="2023-03-30T17:16:56.026" v="2214"/>
          <ac:inkMkLst>
            <pc:docMk/>
            <pc:sldMk cId="3396539493" sldId="323"/>
            <ac:inkMk id="100" creationId="{BBD6F379-DDC2-5AA7-642A-D596CF56D5E9}"/>
          </ac:inkMkLst>
        </pc:inkChg>
        <pc:inkChg chg="add del">
          <ac:chgData name="شادن القحطاني ID 443200677" userId="2d5f3d4d-8466-4aa1-ac8a-1cb60ed86c20" providerId="ADAL" clId="{B5307379-C689-764C-9B4A-29D44581AD2E}" dt="2023-03-30T17:16:56.026" v="2214"/>
          <ac:inkMkLst>
            <pc:docMk/>
            <pc:sldMk cId="3396539493" sldId="323"/>
            <ac:inkMk id="101" creationId="{47A0F434-056A-3228-5D26-B0F5E071B913}"/>
          </ac:inkMkLst>
        </pc:inkChg>
        <pc:inkChg chg="add del">
          <ac:chgData name="شادن القحطاني ID 443200677" userId="2d5f3d4d-8466-4aa1-ac8a-1cb60ed86c20" providerId="ADAL" clId="{B5307379-C689-764C-9B4A-29D44581AD2E}" dt="2023-03-30T17:16:56.026" v="2214"/>
          <ac:inkMkLst>
            <pc:docMk/>
            <pc:sldMk cId="3396539493" sldId="323"/>
            <ac:inkMk id="102" creationId="{52E8FD0F-D6D8-9F01-0A64-B06C66DA16F4}"/>
          </ac:inkMkLst>
        </pc:inkChg>
        <pc:inkChg chg="add reco">
          <ac:chgData name="شادن القحطاني ID 443200677" userId="2d5f3d4d-8466-4aa1-ac8a-1cb60ed86c20" providerId="ADAL" clId="{B5307379-C689-764C-9B4A-29D44581AD2E}" dt="2023-03-30T17:16:56.026" v="2214"/>
          <ac:inkMkLst>
            <pc:docMk/>
            <pc:sldMk cId="3396539493" sldId="323"/>
            <ac:inkMk id="103" creationId="{325F4490-8D33-C0DF-4740-F6458B6F1A10}"/>
          </ac:inkMkLst>
        </pc:inkChg>
        <pc:inkChg chg="add">
          <ac:chgData name="شادن القحطاني ID 443200677" userId="2d5f3d4d-8466-4aa1-ac8a-1cb60ed86c20" providerId="ADAL" clId="{B5307379-C689-764C-9B4A-29D44581AD2E}" dt="2023-03-30T17:16:58.651" v="2215"/>
          <ac:inkMkLst>
            <pc:docMk/>
            <pc:sldMk cId="3396539493" sldId="323"/>
            <ac:inkMk id="104" creationId="{4267CC34-15A7-1684-E0E7-0534B7105984}"/>
          </ac:inkMkLst>
        </pc:inkChg>
        <pc:inkChg chg="add del">
          <ac:chgData name="شادن القحطاني ID 443200677" userId="2d5f3d4d-8466-4aa1-ac8a-1cb60ed86c20" providerId="ADAL" clId="{B5307379-C689-764C-9B4A-29D44581AD2E}" dt="2023-03-30T17:17:07.765" v="2221"/>
          <ac:inkMkLst>
            <pc:docMk/>
            <pc:sldMk cId="3396539493" sldId="323"/>
            <ac:inkMk id="105" creationId="{2CDE0024-4810-81B5-73EB-880DDF5AA4BB}"/>
          </ac:inkMkLst>
        </pc:inkChg>
        <pc:inkChg chg="add del">
          <ac:chgData name="شادن القحطاني ID 443200677" userId="2d5f3d4d-8466-4aa1-ac8a-1cb60ed86c20" providerId="ADAL" clId="{B5307379-C689-764C-9B4A-29D44581AD2E}" dt="2023-03-30T17:17:07.765" v="2221"/>
          <ac:inkMkLst>
            <pc:docMk/>
            <pc:sldMk cId="3396539493" sldId="323"/>
            <ac:inkMk id="106" creationId="{03AF23E6-3398-5F76-0CBC-322BB11D2BC3}"/>
          </ac:inkMkLst>
        </pc:inkChg>
        <pc:inkChg chg="add del">
          <ac:chgData name="شادن القحطاني ID 443200677" userId="2d5f3d4d-8466-4aa1-ac8a-1cb60ed86c20" providerId="ADAL" clId="{B5307379-C689-764C-9B4A-29D44581AD2E}" dt="2023-03-30T17:17:07.765" v="2221"/>
          <ac:inkMkLst>
            <pc:docMk/>
            <pc:sldMk cId="3396539493" sldId="323"/>
            <ac:inkMk id="107" creationId="{8F141416-56E7-8FA8-C7D7-DFB140447055}"/>
          </ac:inkMkLst>
        </pc:inkChg>
        <pc:inkChg chg="add del">
          <ac:chgData name="شادن القحطاني ID 443200677" userId="2d5f3d4d-8466-4aa1-ac8a-1cb60ed86c20" providerId="ADAL" clId="{B5307379-C689-764C-9B4A-29D44581AD2E}" dt="2023-03-30T17:17:07.765" v="2221"/>
          <ac:inkMkLst>
            <pc:docMk/>
            <pc:sldMk cId="3396539493" sldId="323"/>
            <ac:inkMk id="108" creationId="{C0C15D54-96EE-2E4B-5761-758FB51F4F08}"/>
          </ac:inkMkLst>
        </pc:inkChg>
        <pc:inkChg chg="add del">
          <ac:chgData name="شادن القحطاني ID 443200677" userId="2d5f3d4d-8466-4aa1-ac8a-1cb60ed86c20" providerId="ADAL" clId="{B5307379-C689-764C-9B4A-29D44581AD2E}" dt="2023-03-30T17:17:07.765" v="2221"/>
          <ac:inkMkLst>
            <pc:docMk/>
            <pc:sldMk cId="3396539493" sldId="323"/>
            <ac:inkMk id="109" creationId="{6AD750A1-0210-6CFD-CE56-6C1A3ED7EA61}"/>
          </ac:inkMkLst>
        </pc:inkChg>
        <pc:inkChg chg="add reco">
          <ac:chgData name="شادن القحطاني ID 443200677" userId="2d5f3d4d-8466-4aa1-ac8a-1cb60ed86c20" providerId="ADAL" clId="{B5307379-C689-764C-9B4A-29D44581AD2E}" dt="2023-03-30T17:17:07.765" v="2221"/>
          <ac:inkMkLst>
            <pc:docMk/>
            <pc:sldMk cId="3396539493" sldId="323"/>
            <ac:inkMk id="110" creationId="{B5C28FD2-D5B4-7C07-3533-C7C9B4008CC6}"/>
          </ac:inkMkLst>
        </pc:inkChg>
        <pc:inkChg chg="add">
          <ac:chgData name="شادن القحطاني ID 443200677" userId="2d5f3d4d-8466-4aa1-ac8a-1cb60ed86c20" providerId="ADAL" clId="{B5307379-C689-764C-9B4A-29D44581AD2E}" dt="2023-03-30T17:17:07.989" v="2222"/>
          <ac:inkMkLst>
            <pc:docMk/>
            <pc:sldMk cId="3396539493" sldId="323"/>
            <ac:inkMk id="111" creationId="{0DCAAE7A-7645-A65E-7497-A38EDF4BC7C4}"/>
          </ac:inkMkLst>
        </pc:inkChg>
        <pc:inkChg chg="add del">
          <ac:chgData name="شادن القحطاني ID 443200677" userId="2d5f3d4d-8466-4aa1-ac8a-1cb60ed86c20" providerId="ADAL" clId="{B5307379-C689-764C-9B4A-29D44581AD2E}" dt="2023-03-30T17:17:21.622" v="2229"/>
          <ac:inkMkLst>
            <pc:docMk/>
            <pc:sldMk cId="3396539493" sldId="323"/>
            <ac:inkMk id="112" creationId="{7146DFBC-DE24-CEB0-CCDA-540DD19A6E35}"/>
          </ac:inkMkLst>
        </pc:inkChg>
        <pc:inkChg chg="add del">
          <ac:chgData name="شادن القحطاني ID 443200677" userId="2d5f3d4d-8466-4aa1-ac8a-1cb60ed86c20" providerId="ADAL" clId="{B5307379-C689-764C-9B4A-29D44581AD2E}" dt="2023-03-30T17:17:21.622" v="2229"/>
          <ac:inkMkLst>
            <pc:docMk/>
            <pc:sldMk cId="3396539493" sldId="323"/>
            <ac:inkMk id="113" creationId="{E5462DA2-7AB2-EFE0-C7CD-A3D27E7D74DC}"/>
          </ac:inkMkLst>
        </pc:inkChg>
        <pc:inkChg chg="add del">
          <ac:chgData name="شادن القحطاني ID 443200677" userId="2d5f3d4d-8466-4aa1-ac8a-1cb60ed86c20" providerId="ADAL" clId="{B5307379-C689-764C-9B4A-29D44581AD2E}" dt="2023-03-30T17:17:21.622" v="2229"/>
          <ac:inkMkLst>
            <pc:docMk/>
            <pc:sldMk cId="3396539493" sldId="323"/>
            <ac:inkMk id="114" creationId="{1103311C-9681-8193-EEA1-8ADDA186339F}"/>
          </ac:inkMkLst>
        </pc:inkChg>
        <pc:inkChg chg="add del">
          <ac:chgData name="شادن القحطاني ID 443200677" userId="2d5f3d4d-8466-4aa1-ac8a-1cb60ed86c20" providerId="ADAL" clId="{B5307379-C689-764C-9B4A-29D44581AD2E}" dt="2023-03-30T17:17:21.622" v="2229"/>
          <ac:inkMkLst>
            <pc:docMk/>
            <pc:sldMk cId="3396539493" sldId="323"/>
            <ac:inkMk id="115" creationId="{569C8511-62D0-8D98-729F-8E4AC7E6FB12}"/>
          </ac:inkMkLst>
        </pc:inkChg>
        <pc:inkChg chg="add del">
          <ac:chgData name="شادن القحطاني ID 443200677" userId="2d5f3d4d-8466-4aa1-ac8a-1cb60ed86c20" providerId="ADAL" clId="{B5307379-C689-764C-9B4A-29D44581AD2E}" dt="2023-03-30T17:17:21.622" v="2229"/>
          <ac:inkMkLst>
            <pc:docMk/>
            <pc:sldMk cId="3396539493" sldId="323"/>
            <ac:inkMk id="116" creationId="{3498C823-A8FC-23F2-6DF3-235D97E5927A}"/>
          </ac:inkMkLst>
        </pc:inkChg>
        <pc:inkChg chg="add del">
          <ac:chgData name="شادن القحطاني ID 443200677" userId="2d5f3d4d-8466-4aa1-ac8a-1cb60ed86c20" providerId="ADAL" clId="{B5307379-C689-764C-9B4A-29D44581AD2E}" dt="2023-03-30T17:17:21.622" v="2229"/>
          <ac:inkMkLst>
            <pc:docMk/>
            <pc:sldMk cId="3396539493" sldId="323"/>
            <ac:inkMk id="117" creationId="{C14DBE69-6968-29BB-5D5F-7E0F7C03DEFB}"/>
          </ac:inkMkLst>
        </pc:inkChg>
        <pc:inkChg chg="add reco">
          <ac:chgData name="شادن القحطاني ID 443200677" userId="2d5f3d4d-8466-4aa1-ac8a-1cb60ed86c20" providerId="ADAL" clId="{B5307379-C689-764C-9B4A-29D44581AD2E}" dt="2023-03-30T17:17:21.622" v="2229"/>
          <ac:inkMkLst>
            <pc:docMk/>
            <pc:sldMk cId="3396539493" sldId="323"/>
            <ac:inkMk id="118" creationId="{5B2DC458-E9F9-E630-8532-74076AC02259}"/>
          </ac:inkMkLst>
        </pc:inkChg>
        <pc:inkChg chg="add del">
          <ac:chgData name="شادن القحطاني ID 443200677" userId="2d5f3d4d-8466-4aa1-ac8a-1cb60ed86c20" providerId="ADAL" clId="{B5307379-C689-764C-9B4A-29D44581AD2E}" dt="2023-03-30T17:17:36.584" v="2238"/>
          <ac:inkMkLst>
            <pc:docMk/>
            <pc:sldMk cId="3396539493" sldId="323"/>
            <ac:inkMk id="119" creationId="{EA4FEFCF-4AE7-6CA0-4DC4-198D8D56AD11}"/>
          </ac:inkMkLst>
        </pc:inkChg>
        <pc:inkChg chg="add del">
          <ac:chgData name="شادن القحطاني ID 443200677" userId="2d5f3d4d-8466-4aa1-ac8a-1cb60ed86c20" providerId="ADAL" clId="{B5307379-C689-764C-9B4A-29D44581AD2E}" dt="2023-03-30T17:17:36.584" v="2238"/>
          <ac:inkMkLst>
            <pc:docMk/>
            <pc:sldMk cId="3396539493" sldId="323"/>
            <ac:inkMk id="120" creationId="{9EEA1E62-A2C6-820A-CD33-67CA798BA320}"/>
          </ac:inkMkLst>
        </pc:inkChg>
        <pc:inkChg chg="add del">
          <ac:chgData name="شادن القحطاني ID 443200677" userId="2d5f3d4d-8466-4aa1-ac8a-1cb60ed86c20" providerId="ADAL" clId="{B5307379-C689-764C-9B4A-29D44581AD2E}" dt="2023-03-30T17:17:36.584" v="2238"/>
          <ac:inkMkLst>
            <pc:docMk/>
            <pc:sldMk cId="3396539493" sldId="323"/>
            <ac:inkMk id="121" creationId="{461AE38A-BE27-2CE2-4CC9-502B258C94BF}"/>
          </ac:inkMkLst>
        </pc:inkChg>
        <pc:inkChg chg="add del">
          <ac:chgData name="شادن القحطاني ID 443200677" userId="2d5f3d4d-8466-4aa1-ac8a-1cb60ed86c20" providerId="ADAL" clId="{B5307379-C689-764C-9B4A-29D44581AD2E}" dt="2023-03-30T17:17:36.584" v="2238"/>
          <ac:inkMkLst>
            <pc:docMk/>
            <pc:sldMk cId="3396539493" sldId="323"/>
            <ac:inkMk id="122" creationId="{19E95FED-457D-233F-95BE-9972F37FA0D8}"/>
          </ac:inkMkLst>
        </pc:inkChg>
        <pc:inkChg chg="add del">
          <ac:chgData name="شادن القحطاني ID 443200677" userId="2d5f3d4d-8466-4aa1-ac8a-1cb60ed86c20" providerId="ADAL" clId="{B5307379-C689-764C-9B4A-29D44581AD2E}" dt="2023-03-30T17:17:36.584" v="2238"/>
          <ac:inkMkLst>
            <pc:docMk/>
            <pc:sldMk cId="3396539493" sldId="323"/>
            <ac:inkMk id="123" creationId="{7B994A6F-7718-9AFF-F023-5C39BDF85942}"/>
          </ac:inkMkLst>
        </pc:inkChg>
        <pc:inkChg chg="add del">
          <ac:chgData name="شادن القحطاني ID 443200677" userId="2d5f3d4d-8466-4aa1-ac8a-1cb60ed86c20" providerId="ADAL" clId="{B5307379-C689-764C-9B4A-29D44581AD2E}" dt="2023-03-30T17:17:36.584" v="2238"/>
          <ac:inkMkLst>
            <pc:docMk/>
            <pc:sldMk cId="3396539493" sldId="323"/>
            <ac:inkMk id="124" creationId="{DDA82592-37D6-BAE2-0C66-DC49E3AAAE82}"/>
          </ac:inkMkLst>
        </pc:inkChg>
        <pc:inkChg chg="add del">
          <ac:chgData name="شادن القحطاني ID 443200677" userId="2d5f3d4d-8466-4aa1-ac8a-1cb60ed86c20" providerId="ADAL" clId="{B5307379-C689-764C-9B4A-29D44581AD2E}" dt="2023-03-30T17:17:36.584" v="2238"/>
          <ac:inkMkLst>
            <pc:docMk/>
            <pc:sldMk cId="3396539493" sldId="323"/>
            <ac:inkMk id="125" creationId="{2E60DCEB-63A1-5289-1CEA-69935D7B4191}"/>
          </ac:inkMkLst>
        </pc:inkChg>
        <pc:inkChg chg="add del">
          <ac:chgData name="شادن القحطاني ID 443200677" userId="2d5f3d4d-8466-4aa1-ac8a-1cb60ed86c20" providerId="ADAL" clId="{B5307379-C689-764C-9B4A-29D44581AD2E}" dt="2023-03-30T17:17:36.584" v="2238"/>
          <ac:inkMkLst>
            <pc:docMk/>
            <pc:sldMk cId="3396539493" sldId="323"/>
            <ac:inkMk id="126" creationId="{05146325-4192-4E7B-C5EC-06748B8159F9}"/>
          </ac:inkMkLst>
        </pc:inkChg>
        <pc:inkChg chg="add reco">
          <ac:chgData name="شادن القحطاني ID 443200677" userId="2d5f3d4d-8466-4aa1-ac8a-1cb60ed86c20" providerId="ADAL" clId="{B5307379-C689-764C-9B4A-29D44581AD2E}" dt="2023-03-30T17:17:36.584" v="2238"/>
          <ac:inkMkLst>
            <pc:docMk/>
            <pc:sldMk cId="3396539493" sldId="323"/>
            <ac:inkMk id="127" creationId="{A6421EBC-3EE1-655B-DABA-381F9AB28A2B}"/>
          </ac:inkMkLst>
        </pc:inkChg>
        <pc:inkChg chg="add del">
          <ac:chgData name="شادن القحطاني ID 443200677" userId="2d5f3d4d-8466-4aa1-ac8a-1cb60ed86c20" providerId="ADAL" clId="{B5307379-C689-764C-9B4A-29D44581AD2E}" dt="2023-03-30T17:17:40.958" v="2243"/>
          <ac:inkMkLst>
            <pc:docMk/>
            <pc:sldMk cId="3396539493" sldId="323"/>
            <ac:inkMk id="128" creationId="{0B9496C3-B2B7-4EDD-0ABF-B6C72D2AB7C6}"/>
          </ac:inkMkLst>
        </pc:inkChg>
        <pc:inkChg chg="add del">
          <ac:chgData name="شادن القحطاني ID 443200677" userId="2d5f3d4d-8466-4aa1-ac8a-1cb60ed86c20" providerId="ADAL" clId="{B5307379-C689-764C-9B4A-29D44581AD2E}" dt="2023-03-30T17:17:40.958" v="2243"/>
          <ac:inkMkLst>
            <pc:docMk/>
            <pc:sldMk cId="3396539493" sldId="323"/>
            <ac:inkMk id="129" creationId="{876F4431-3722-E8EF-DB98-9E98AF731DF6}"/>
          </ac:inkMkLst>
        </pc:inkChg>
        <pc:inkChg chg="add del">
          <ac:chgData name="شادن القحطاني ID 443200677" userId="2d5f3d4d-8466-4aa1-ac8a-1cb60ed86c20" providerId="ADAL" clId="{B5307379-C689-764C-9B4A-29D44581AD2E}" dt="2023-03-30T17:17:40.958" v="2243"/>
          <ac:inkMkLst>
            <pc:docMk/>
            <pc:sldMk cId="3396539493" sldId="323"/>
            <ac:inkMk id="130" creationId="{570EA330-4AE2-1A72-A871-FAB2EB600BF7}"/>
          </ac:inkMkLst>
        </pc:inkChg>
        <pc:inkChg chg="add">
          <ac:chgData name="شادن القحطاني ID 443200677" userId="2d5f3d4d-8466-4aa1-ac8a-1cb60ed86c20" providerId="ADAL" clId="{B5307379-C689-764C-9B4A-29D44581AD2E}" dt="2023-03-30T17:17:40.395" v="2242"/>
          <ac:inkMkLst>
            <pc:docMk/>
            <pc:sldMk cId="3396539493" sldId="323"/>
            <ac:inkMk id="131" creationId="{E443E8B2-85A6-5805-8B08-3243DAC491D7}"/>
          </ac:inkMkLst>
        </pc:inkChg>
        <pc:inkChg chg="add reco">
          <ac:chgData name="شادن القحطاني ID 443200677" userId="2d5f3d4d-8466-4aa1-ac8a-1cb60ed86c20" providerId="ADAL" clId="{B5307379-C689-764C-9B4A-29D44581AD2E}" dt="2023-03-30T17:17:40.958" v="2243"/>
          <ac:inkMkLst>
            <pc:docMk/>
            <pc:sldMk cId="3396539493" sldId="323"/>
            <ac:inkMk id="132" creationId="{4F3F42A6-660B-72DE-6495-87E7B336801E}"/>
          </ac:inkMkLst>
        </pc:inkChg>
        <pc:inkChg chg="add">
          <ac:chgData name="شادن القحطاني ID 443200677" userId="2d5f3d4d-8466-4aa1-ac8a-1cb60ed86c20" providerId="ADAL" clId="{B5307379-C689-764C-9B4A-29D44581AD2E}" dt="2023-03-30T17:22:22.199" v="2244"/>
          <ac:inkMkLst>
            <pc:docMk/>
            <pc:sldMk cId="3396539493" sldId="323"/>
            <ac:inkMk id="133" creationId="{0F72CE3E-E053-867D-2B79-5AA3233EC238}"/>
          </ac:inkMkLst>
        </pc:inkChg>
        <pc:inkChg chg="add del">
          <ac:chgData name="شادن القحطاني ID 443200677" userId="2d5f3d4d-8466-4aa1-ac8a-1cb60ed86c20" providerId="ADAL" clId="{B5307379-C689-764C-9B4A-29D44581AD2E}" dt="2023-03-30T17:22:55.543" v="2267"/>
          <ac:inkMkLst>
            <pc:docMk/>
            <pc:sldMk cId="3396539493" sldId="323"/>
            <ac:inkMk id="134" creationId="{364B8762-9801-B28F-470E-8D154BC9EA34}"/>
          </ac:inkMkLst>
        </pc:inkChg>
        <pc:inkChg chg="add del">
          <ac:chgData name="شادن القحطاني ID 443200677" userId="2d5f3d4d-8466-4aa1-ac8a-1cb60ed86c20" providerId="ADAL" clId="{B5307379-C689-764C-9B4A-29D44581AD2E}" dt="2023-03-30T17:22:55.543" v="2267"/>
          <ac:inkMkLst>
            <pc:docMk/>
            <pc:sldMk cId="3396539493" sldId="323"/>
            <ac:inkMk id="135" creationId="{B6E4DAF9-3573-8AC5-1D66-4E3C2DD7B918}"/>
          </ac:inkMkLst>
        </pc:inkChg>
        <pc:inkChg chg="add del">
          <ac:chgData name="شادن القحطاني ID 443200677" userId="2d5f3d4d-8466-4aa1-ac8a-1cb60ed86c20" providerId="ADAL" clId="{B5307379-C689-764C-9B4A-29D44581AD2E}" dt="2023-03-30T17:22:55.543" v="2267"/>
          <ac:inkMkLst>
            <pc:docMk/>
            <pc:sldMk cId="3396539493" sldId="323"/>
            <ac:inkMk id="136" creationId="{65AE6ADB-B1F7-724A-A31D-03ABBC8E6CEF}"/>
          </ac:inkMkLst>
        </pc:inkChg>
        <pc:inkChg chg="add del">
          <ac:chgData name="شادن القحطاني ID 443200677" userId="2d5f3d4d-8466-4aa1-ac8a-1cb60ed86c20" providerId="ADAL" clId="{B5307379-C689-764C-9B4A-29D44581AD2E}" dt="2023-03-30T17:22:55.543" v="2267"/>
          <ac:inkMkLst>
            <pc:docMk/>
            <pc:sldMk cId="3396539493" sldId="323"/>
            <ac:inkMk id="137" creationId="{C6E9A24C-0C52-0A27-7CE7-FA5DCF58EE55}"/>
          </ac:inkMkLst>
        </pc:inkChg>
        <pc:inkChg chg="add del">
          <ac:chgData name="شادن القحطاني ID 443200677" userId="2d5f3d4d-8466-4aa1-ac8a-1cb60ed86c20" providerId="ADAL" clId="{B5307379-C689-764C-9B4A-29D44581AD2E}" dt="2023-03-30T17:22:55.543" v="2267"/>
          <ac:inkMkLst>
            <pc:docMk/>
            <pc:sldMk cId="3396539493" sldId="323"/>
            <ac:inkMk id="138" creationId="{0513C23A-A7D0-2C22-6D4A-6536714E2D48}"/>
          </ac:inkMkLst>
        </pc:inkChg>
        <pc:inkChg chg="add del">
          <ac:chgData name="شادن القحطاني ID 443200677" userId="2d5f3d4d-8466-4aa1-ac8a-1cb60ed86c20" providerId="ADAL" clId="{B5307379-C689-764C-9B4A-29D44581AD2E}" dt="2023-03-30T17:22:55.543" v="2267"/>
          <ac:inkMkLst>
            <pc:docMk/>
            <pc:sldMk cId="3396539493" sldId="323"/>
            <ac:inkMk id="139" creationId="{8C1885D7-2C1F-AA0A-2AB7-C14BE2B61F3C}"/>
          </ac:inkMkLst>
        </pc:inkChg>
        <pc:inkChg chg="add del">
          <ac:chgData name="شادن القحطاني ID 443200677" userId="2d5f3d4d-8466-4aa1-ac8a-1cb60ed86c20" providerId="ADAL" clId="{B5307379-C689-764C-9B4A-29D44581AD2E}" dt="2023-03-30T17:22:55.543" v="2267"/>
          <ac:inkMkLst>
            <pc:docMk/>
            <pc:sldMk cId="3396539493" sldId="323"/>
            <ac:inkMk id="140" creationId="{8165E0F4-F8AB-2525-72F0-1A6B4F5FB3BC}"/>
          </ac:inkMkLst>
        </pc:inkChg>
        <pc:inkChg chg="add del">
          <ac:chgData name="شادن القحطاني ID 443200677" userId="2d5f3d4d-8466-4aa1-ac8a-1cb60ed86c20" providerId="ADAL" clId="{B5307379-C689-764C-9B4A-29D44581AD2E}" dt="2023-03-30T17:22:55.543" v="2267"/>
          <ac:inkMkLst>
            <pc:docMk/>
            <pc:sldMk cId="3396539493" sldId="323"/>
            <ac:inkMk id="141" creationId="{2C0E9732-8806-2CA6-ED60-5D79A1A06D2D}"/>
          </ac:inkMkLst>
        </pc:inkChg>
        <pc:inkChg chg="add del">
          <ac:chgData name="شادن القحطاني ID 443200677" userId="2d5f3d4d-8466-4aa1-ac8a-1cb60ed86c20" providerId="ADAL" clId="{B5307379-C689-764C-9B4A-29D44581AD2E}" dt="2023-03-30T17:22:55.543" v="2267"/>
          <ac:inkMkLst>
            <pc:docMk/>
            <pc:sldMk cId="3396539493" sldId="323"/>
            <ac:inkMk id="142" creationId="{1FAC8C09-C5B8-AD31-CA4D-903720D3E72C}"/>
          </ac:inkMkLst>
        </pc:inkChg>
        <pc:inkChg chg="add del">
          <ac:chgData name="شادن القحطاني ID 443200677" userId="2d5f3d4d-8466-4aa1-ac8a-1cb60ed86c20" providerId="ADAL" clId="{B5307379-C689-764C-9B4A-29D44581AD2E}" dt="2023-03-30T17:22:55.543" v="2267"/>
          <ac:inkMkLst>
            <pc:docMk/>
            <pc:sldMk cId="3396539493" sldId="323"/>
            <ac:inkMk id="143" creationId="{B0B64194-56C0-2888-52FA-06507BC867DE}"/>
          </ac:inkMkLst>
        </pc:inkChg>
        <pc:inkChg chg="add del">
          <ac:chgData name="شادن القحطاني ID 443200677" userId="2d5f3d4d-8466-4aa1-ac8a-1cb60ed86c20" providerId="ADAL" clId="{B5307379-C689-764C-9B4A-29D44581AD2E}" dt="2023-03-30T17:22:55.543" v="2267"/>
          <ac:inkMkLst>
            <pc:docMk/>
            <pc:sldMk cId="3396539493" sldId="323"/>
            <ac:inkMk id="144" creationId="{0D334F4E-5F87-A0DD-4ECF-C8D856815FD6}"/>
          </ac:inkMkLst>
        </pc:inkChg>
        <pc:inkChg chg="add del">
          <ac:chgData name="شادن القحطاني ID 443200677" userId="2d5f3d4d-8466-4aa1-ac8a-1cb60ed86c20" providerId="ADAL" clId="{B5307379-C689-764C-9B4A-29D44581AD2E}" dt="2023-03-30T17:22:55.543" v="2267"/>
          <ac:inkMkLst>
            <pc:docMk/>
            <pc:sldMk cId="3396539493" sldId="323"/>
            <ac:inkMk id="145" creationId="{F9EC8C78-91B6-3DA5-1DF4-07350934D473}"/>
          </ac:inkMkLst>
        </pc:inkChg>
        <pc:inkChg chg="add del">
          <ac:chgData name="شادن القحطاني ID 443200677" userId="2d5f3d4d-8466-4aa1-ac8a-1cb60ed86c20" providerId="ADAL" clId="{B5307379-C689-764C-9B4A-29D44581AD2E}" dt="2023-03-30T17:22:55.543" v="2267"/>
          <ac:inkMkLst>
            <pc:docMk/>
            <pc:sldMk cId="3396539493" sldId="323"/>
            <ac:inkMk id="146" creationId="{DBBB9E00-D22E-CFA0-6E75-5429BDB52434}"/>
          </ac:inkMkLst>
        </pc:inkChg>
        <pc:inkChg chg="add del">
          <ac:chgData name="شادن القحطاني ID 443200677" userId="2d5f3d4d-8466-4aa1-ac8a-1cb60ed86c20" providerId="ADAL" clId="{B5307379-C689-764C-9B4A-29D44581AD2E}" dt="2023-03-30T17:22:55.543" v="2267"/>
          <ac:inkMkLst>
            <pc:docMk/>
            <pc:sldMk cId="3396539493" sldId="323"/>
            <ac:inkMk id="147" creationId="{497AE610-F700-AF57-E6CA-3DEC4F3E37F3}"/>
          </ac:inkMkLst>
        </pc:inkChg>
        <pc:inkChg chg="add del">
          <ac:chgData name="شادن القحطاني ID 443200677" userId="2d5f3d4d-8466-4aa1-ac8a-1cb60ed86c20" providerId="ADAL" clId="{B5307379-C689-764C-9B4A-29D44581AD2E}" dt="2023-03-30T17:22:55.543" v="2267"/>
          <ac:inkMkLst>
            <pc:docMk/>
            <pc:sldMk cId="3396539493" sldId="323"/>
            <ac:inkMk id="148" creationId="{388C3C6E-3879-978C-6A8E-84BD90EB389A}"/>
          </ac:inkMkLst>
        </pc:inkChg>
        <pc:inkChg chg="add del">
          <ac:chgData name="شادن القحطاني ID 443200677" userId="2d5f3d4d-8466-4aa1-ac8a-1cb60ed86c20" providerId="ADAL" clId="{B5307379-C689-764C-9B4A-29D44581AD2E}" dt="2023-03-30T17:22:55.543" v="2267"/>
          <ac:inkMkLst>
            <pc:docMk/>
            <pc:sldMk cId="3396539493" sldId="323"/>
            <ac:inkMk id="149" creationId="{B88BEF19-68EC-2D6C-68C3-56581C6970A6}"/>
          </ac:inkMkLst>
        </pc:inkChg>
        <pc:inkChg chg="add del">
          <ac:chgData name="شادن القحطاني ID 443200677" userId="2d5f3d4d-8466-4aa1-ac8a-1cb60ed86c20" providerId="ADAL" clId="{B5307379-C689-764C-9B4A-29D44581AD2E}" dt="2023-03-30T17:22:55.543" v="2267"/>
          <ac:inkMkLst>
            <pc:docMk/>
            <pc:sldMk cId="3396539493" sldId="323"/>
            <ac:inkMk id="150" creationId="{9A6E7C46-FB73-5DF4-0F5E-804156BC2F17}"/>
          </ac:inkMkLst>
        </pc:inkChg>
        <pc:inkChg chg="add del">
          <ac:chgData name="شادن القحطاني ID 443200677" userId="2d5f3d4d-8466-4aa1-ac8a-1cb60ed86c20" providerId="ADAL" clId="{B5307379-C689-764C-9B4A-29D44581AD2E}" dt="2023-03-30T17:22:55.543" v="2267"/>
          <ac:inkMkLst>
            <pc:docMk/>
            <pc:sldMk cId="3396539493" sldId="323"/>
            <ac:inkMk id="151" creationId="{B7DD2377-3708-6202-7E87-1EFF7D4F5BD6}"/>
          </ac:inkMkLst>
        </pc:inkChg>
        <pc:inkChg chg="add del">
          <ac:chgData name="شادن القحطاني ID 443200677" userId="2d5f3d4d-8466-4aa1-ac8a-1cb60ed86c20" providerId="ADAL" clId="{B5307379-C689-764C-9B4A-29D44581AD2E}" dt="2023-03-30T17:22:55.543" v="2267"/>
          <ac:inkMkLst>
            <pc:docMk/>
            <pc:sldMk cId="3396539493" sldId="323"/>
            <ac:inkMk id="152" creationId="{185F8274-6C6A-C2DA-D513-0622ED4BA059}"/>
          </ac:inkMkLst>
        </pc:inkChg>
        <pc:inkChg chg="add del">
          <ac:chgData name="شادن القحطاني ID 443200677" userId="2d5f3d4d-8466-4aa1-ac8a-1cb60ed86c20" providerId="ADAL" clId="{B5307379-C689-764C-9B4A-29D44581AD2E}" dt="2023-03-30T17:22:55.543" v="2267"/>
          <ac:inkMkLst>
            <pc:docMk/>
            <pc:sldMk cId="3396539493" sldId="323"/>
            <ac:inkMk id="153" creationId="{036414D5-5C71-9E86-2D9D-EC3CEE4B68E4}"/>
          </ac:inkMkLst>
        </pc:inkChg>
        <pc:inkChg chg="add del">
          <ac:chgData name="شادن القحطاني ID 443200677" userId="2d5f3d4d-8466-4aa1-ac8a-1cb60ed86c20" providerId="ADAL" clId="{B5307379-C689-764C-9B4A-29D44581AD2E}" dt="2023-03-30T17:22:55.543" v="2267"/>
          <ac:inkMkLst>
            <pc:docMk/>
            <pc:sldMk cId="3396539493" sldId="323"/>
            <ac:inkMk id="154" creationId="{93D53E64-8D9C-D10D-0AE0-225F7A9904A9}"/>
          </ac:inkMkLst>
        </pc:inkChg>
        <pc:inkChg chg="add del">
          <ac:chgData name="شادن القحطاني ID 443200677" userId="2d5f3d4d-8466-4aa1-ac8a-1cb60ed86c20" providerId="ADAL" clId="{B5307379-C689-764C-9B4A-29D44581AD2E}" dt="2023-03-30T17:22:55.543" v="2267"/>
          <ac:inkMkLst>
            <pc:docMk/>
            <pc:sldMk cId="3396539493" sldId="323"/>
            <ac:inkMk id="155" creationId="{7E546AB6-9E78-E4D8-D4AA-774A3181E100}"/>
          </ac:inkMkLst>
        </pc:inkChg>
        <pc:inkChg chg="add reco">
          <ac:chgData name="شادن القحطاني ID 443200677" userId="2d5f3d4d-8466-4aa1-ac8a-1cb60ed86c20" providerId="ADAL" clId="{B5307379-C689-764C-9B4A-29D44581AD2E}" dt="2023-03-30T17:22:55.543" v="2267"/>
          <ac:inkMkLst>
            <pc:docMk/>
            <pc:sldMk cId="3396539493" sldId="323"/>
            <ac:inkMk id="156" creationId="{05725E70-219A-8EAE-51B8-7EB78A0C3633}"/>
          </ac:inkMkLst>
        </pc:inkChg>
        <pc:inkChg chg="add del">
          <ac:chgData name="شادن القحطاني ID 443200677" userId="2d5f3d4d-8466-4aa1-ac8a-1cb60ed86c20" providerId="ADAL" clId="{B5307379-C689-764C-9B4A-29D44581AD2E}" dt="2023-03-30T17:23:13.075" v="2278"/>
          <ac:inkMkLst>
            <pc:docMk/>
            <pc:sldMk cId="3396539493" sldId="323"/>
            <ac:inkMk id="157" creationId="{D11525E6-F3F0-9054-9C18-228D6BE9ACDE}"/>
          </ac:inkMkLst>
        </pc:inkChg>
        <pc:inkChg chg="add del">
          <ac:chgData name="شادن القحطاني ID 443200677" userId="2d5f3d4d-8466-4aa1-ac8a-1cb60ed86c20" providerId="ADAL" clId="{B5307379-C689-764C-9B4A-29D44581AD2E}" dt="2023-03-30T17:23:13.075" v="2278"/>
          <ac:inkMkLst>
            <pc:docMk/>
            <pc:sldMk cId="3396539493" sldId="323"/>
            <ac:inkMk id="158" creationId="{2FE9BAB4-9796-798B-11F0-787BCAE53C04}"/>
          </ac:inkMkLst>
        </pc:inkChg>
        <pc:inkChg chg="add del">
          <ac:chgData name="شادن القحطاني ID 443200677" userId="2d5f3d4d-8466-4aa1-ac8a-1cb60ed86c20" providerId="ADAL" clId="{B5307379-C689-764C-9B4A-29D44581AD2E}" dt="2023-03-30T17:23:13.075" v="2278"/>
          <ac:inkMkLst>
            <pc:docMk/>
            <pc:sldMk cId="3396539493" sldId="323"/>
            <ac:inkMk id="159" creationId="{1AB297CC-B8C8-9237-AAE7-3879833295D0}"/>
          </ac:inkMkLst>
        </pc:inkChg>
        <pc:inkChg chg="add del">
          <ac:chgData name="شادن القحطاني ID 443200677" userId="2d5f3d4d-8466-4aa1-ac8a-1cb60ed86c20" providerId="ADAL" clId="{B5307379-C689-764C-9B4A-29D44581AD2E}" dt="2023-03-30T17:23:13.075" v="2278"/>
          <ac:inkMkLst>
            <pc:docMk/>
            <pc:sldMk cId="3396539493" sldId="323"/>
            <ac:inkMk id="160" creationId="{11226A7F-271C-F113-26D4-EE0CFEB8FCC0}"/>
          </ac:inkMkLst>
        </pc:inkChg>
        <pc:inkChg chg="add del">
          <ac:chgData name="شادن القحطاني ID 443200677" userId="2d5f3d4d-8466-4aa1-ac8a-1cb60ed86c20" providerId="ADAL" clId="{B5307379-C689-764C-9B4A-29D44581AD2E}" dt="2023-03-30T17:23:13.075" v="2278"/>
          <ac:inkMkLst>
            <pc:docMk/>
            <pc:sldMk cId="3396539493" sldId="323"/>
            <ac:inkMk id="161" creationId="{352EBAFB-9422-70A4-A3AF-BB006DA39E3D}"/>
          </ac:inkMkLst>
        </pc:inkChg>
        <pc:inkChg chg="add del">
          <ac:chgData name="شادن القحطاني ID 443200677" userId="2d5f3d4d-8466-4aa1-ac8a-1cb60ed86c20" providerId="ADAL" clId="{B5307379-C689-764C-9B4A-29D44581AD2E}" dt="2023-03-30T17:23:13.075" v="2278"/>
          <ac:inkMkLst>
            <pc:docMk/>
            <pc:sldMk cId="3396539493" sldId="323"/>
            <ac:inkMk id="162" creationId="{BAD88A12-9C2A-87B4-FB19-F9B838864160}"/>
          </ac:inkMkLst>
        </pc:inkChg>
        <pc:inkChg chg="add del">
          <ac:chgData name="شادن القحطاني ID 443200677" userId="2d5f3d4d-8466-4aa1-ac8a-1cb60ed86c20" providerId="ADAL" clId="{B5307379-C689-764C-9B4A-29D44581AD2E}" dt="2023-03-30T17:23:13.075" v="2278"/>
          <ac:inkMkLst>
            <pc:docMk/>
            <pc:sldMk cId="3396539493" sldId="323"/>
            <ac:inkMk id="163" creationId="{FE0E3054-AE9C-2A31-DD87-A6DE64532E68}"/>
          </ac:inkMkLst>
        </pc:inkChg>
        <pc:inkChg chg="add del">
          <ac:chgData name="شادن القحطاني ID 443200677" userId="2d5f3d4d-8466-4aa1-ac8a-1cb60ed86c20" providerId="ADAL" clId="{B5307379-C689-764C-9B4A-29D44581AD2E}" dt="2023-03-30T17:23:13.075" v="2278"/>
          <ac:inkMkLst>
            <pc:docMk/>
            <pc:sldMk cId="3396539493" sldId="323"/>
            <ac:inkMk id="164" creationId="{125073CC-81FC-3506-99AF-F556141BB8D1}"/>
          </ac:inkMkLst>
        </pc:inkChg>
        <pc:inkChg chg="add del">
          <ac:chgData name="شادن القحطاني ID 443200677" userId="2d5f3d4d-8466-4aa1-ac8a-1cb60ed86c20" providerId="ADAL" clId="{B5307379-C689-764C-9B4A-29D44581AD2E}" dt="2023-03-30T17:23:13.075" v="2278"/>
          <ac:inkMkLst>
            <pc:docMk/>
            <pc:sldMk cId="3396539493" sldId="323"/>
            <ac:inkMk id="165" creationId="{C808AAA2-DA51-F976-E464-F685AF5EB566}"/>
          </ac:inkMkLst>
        </pc:inkChg>
        <pc:inkChg chg="add del">
          <ac:chgData name="شادن القحطاني ID 443200677" userId="2d5f3d4d-8466-4aa1-ac8a-1cb60ed86c20" providerId="ADAL" clId="{B5307379-C689-764C-9B4A-29D44581AD2E}" dt="2023-03-30T17:23:13.075" v="2278"/>
          <ac:inkMkLst>
            <pc:docMk/>
            <pc:sldMk cId="3396539493" sldId="323"/>
            <ac:inkMk id="166" creationId="{C02FC211-2481-AE09-FDB3-D733CCD1987E}"/>
          </ac:inkMkLst>
        </pc:inkChg>
        <pc:inkChg chg="add reco">
          <ac:chgData name="شادن القحطاني ID 443200677" userId="2d5f3d4d-8466-4aa1-ac8a-1cb60ed86c20" providerId="ADAL" clId="{B5307379-C689-764C-9B4A-29D44581AD2E}" dt="2023-03-30T17:23:13.075" v="2278"/>
          <ac:inkMkLst>
            <pc:docMk/>
            <pc:sldMk cId="3396539493" sldId="323"/>
            <ac:inkMk id="167" creationId="{030C4694-576E-FBB4-59D7-50A16D82CEEA}"/>
          </ac:inkMkLst>
        </pc:inkChg>
        <pc:inkChg chg="add del">
          <ac:chgData name="شادن القحطاني ID 443200677" userId="2d5f3d4d-8466-4aa1-ac8a-1cb60ed86c20" providerId="ADAL" clId="{B5307379-C689-764C-9B4A-29D44581AD2E}" dt="2023-03-30T17:23:17.723" v="2281"/>
          <ac:inkMkLst>
            <pc:docMk/>
            <pc:sldMk cId="3396539493" sldId="323"/>
            <ac:inkMk id="168" creationId="{F26470B0-DDEB-9D23-56A3-FD8C2EF8CF2A}"/>
          </ac:inkMkLst>
        </pc:inkChg>
        <pc:inkChg chg="add del">
          <ac:chgData name="شادن القحطاني ID 443200677" userId="2d5f3d4d-8466-4aa1-ac8a-1cb60ed86c20" providerId="ADAL" clId="{B5307379-C689-764C-9B4A-29D44581AD2E}" dt="2023-03-30T17:23:17.723" v="2281"/>
          <ac:inkMkLst>
            <pc:docMk/>
            <pc:sldMk cId="3396539493" sldId="323"/>
            <ac:inkMk id="169" creationId="{67BB7024-CF88-E17E-FD8B-DBC324B47078}"/>
          </ac:inkMkLst>
        </pc:inkChg>
        <pc:inkChg chg="add reco">
          <ac:chgData name="شادن القحطاني ID 443200677" userId="2d5f3d4d-8466-4aa1-ac8a-1cb60ed86c20" providerId="ADAL" clId="{B5307379-C689-764C-9B4A-29D44581AD2E}" dt="2023-03-30T17:23:17.723" v="2281"/>
          <ac:inkMkLst>
            <pc:docMk/>
            <pc:sldMk cId="3396539493" sldId="323"/>
            <ac:inkMk id="170" creationId="{82B67D91-D9DF-4D78-31CD-564AB9356926}"/>
          </ac:inkMkLst>
        </pc:inkChg>
        <pc:inkChg chg="add del">
          <ac:chgData name="شادن القحطاني ID 443200677" userId="2d5f3d4d-8466-4aa1-ac8a-1cb60ed86c20" providerId="ADAL" clId="{B5307379-C689-764C-9B4A-29D44581AD2E}" dt="2023-03-30T17:23:29.186" v="2286"/>
          <ac:inkMkLst>
            <pc:docMk/>
            <pc:sldMk cId="3396539493" sldId="323"/>
            <ac:inkMk id="171" creationId="{31A43A47-3B29-B4B8-F625-C2D6C116F92C}"/>
          </ac:inkMkLst>
        </pc:inkChg>
        <pc:inkChg chg="add del">
          <ac:chgData name="شادن القحطاني ID 443200677" userId="2d5f3d4d-8466-4aa1-ac8a-1cb60ed86c20" providerId="ADAL" clId="{B5307379-C689-764C-9B4A-29D44581AD2E}" dt="2023-03-30T17:23:29.186" v="2286"/>
          <ac:inkMkLst>
            <pc:docMk/>
            <pc:sldMk cId="3396539493" sldId="323"/>
            <ac:inkMk id="172" creationId="{9CAF8590-CAE4-B45C-ADC9-E458E7E2B7F2}"/>
          </ac:inkMkLst>
        </pc:inkChg>
        <pc:inkChg chg="add del">
          <ac:chgData name="شادن القحطاني ID 443200677" userId="2d5f3d4d-8466-4aa1-ac8a-1cb60ed86c20" providerId="ADAL" clId="{B5307379-C689-764C-9B4A-29D44581AD2E}" dt="2023-03-30T17:23:29.186" v="2286"/>
          <ac:inkMkLst>
            <pc:docMk/>
            <pc:sldMk cId="3396539493" sldId="323"/>
            <ac:inkMk id="173" creationId="{B9A1319F-95E4-69D8-7639-3398F117DF78}"/>
          </ac:inkMkLst>
        </pc:inkChg>
        <pc:inkChg chg="add del">
          <ac:chgData name="شادن القحطاني ID 443200677" userId="2d5f3d4d-8466-4aa1-ac8a-1cb60ed86c20" providerId="ADAL" clId="{B5307379-C689-764C-9B4A-29D44581AD2E}" dt="2023-03-30T17:23:29.186" v="2286"/>
          <ac:inkMkLst>
            <pc:docMk/>
            <pc:sldMk cId="3396539493" sldId="323"/>
            <ac:inkMk id="174" creationId="{FA7CE0B2-84D6-E02B-BB0A-AEDE366785F1}"/>
          </ac:inkMkLst>
        </pc:inkChg>
        <pc:inkChg chg="add reco">
          <ac:chgData name="شادن القحطاني ID 443200677" userId="2d5f3d4d-8466-4aa1-ac8a-1cb60ed86c20" providerId="ADAL" clId="{B5307379-C689-764C-9B4A-29D44581AD2E}" dt="2023-03-30T17:23:29.186" v="2286"/>
          <ac:inkMkLst>
            <pc:docMk/>
            <pc:sldMk cId="3396539493" sldId="323"/>
            <ac:inkMk id="175" creationId="{650081A4-2D58-22D2-2B42-8F4125630DAF}"/>
          </ac:inkMkLst>
        </pc:inkChg>
        <pc:inkChg chg="add reco">
          <ac:chgData name="شادن القحطاني ID 443200677" userId="2d5f3d4d-8466-4aa1-ac8a-1cb60ed86c20" providerId="ADAL" clId="{B5307379-C689-764C-9B4A-29D44581AD2E}" dt="2023-03-30T17:23:29.186" v="2286"/>
          <ac:inkMkLst>
            <pc:docMk/>
            <pc:sldMk cId="3396539493" sldId="323"/>
            <ac:inkMk id="176" creationId="{E2AA0378-57F2-2AD9-1BE9-EF3EC49276EB}"/>
          </ac:inkMkLst>
        </pc:inkChg>
        <pc:inkChg chg="add del">
          <ac:chgData name="شادن القحطاني ID 443200677" userId="2d5f3d4d-8466-4aa1-ac8a-1cb60ed86c20" providerId="ADAL" clId="{B5307379-C689-764C-9B4A-29D44581AD2E}" dt="2023-03-30T17:23:33.604" v="2292"/>
          <ac:inkMkLst>
            <pc:docMk/>
            <pc:sldMk cId="3396539493" sldId="323"/>
            <ac:inkMk id="177" creationId="{85DE6778-5FE9-3A52-1CCD-446ED3C285AB}"/>
          </ac:inkMkLst>
        </pc:inkChg>
        <pc:inkChg chg="add del">
          <ac:chgData name="شادن القحطاني ID 443200677" userId="2d5f3d4d-8466-4aa1-ac8a-1cb60ed86c20" providerId="ADAL" clId="{B5307379-C689-764C-9B4A-29D44581AD2E}" dt="2023-03-30T17:23:33.604" v="2292"/>
          <ac:inkMkLst>
            <pc:docMk/>
            <pc:sldMk cId="3396539493" sldId="323"/>
            <ac:inkMk id="178" creationId="{A2C05CFC-A308-5C4E-8965-EB16E4B8BBA4}"/>
          </ac:inkMkLst>
        </pc:inkChg>
        <pc:inkChg chg="add del">
          <ac:chgData name="شادن القحطاني ID 443200677" userId="2d5f3d4d-8466-4aa1-ac8a-1cb60ed86c20" providerId="ADAL" clId="{B5307379-C689-764C-9B4A-29D44581AD2E}" dt="2023-03-30T17:23:33.604" v="2292"/>
          <ac:inkMkLst>
            <pc:docMk/>
            <pc:sldMk cId="3396539493" sldId="323"/>
            <ac:inkMk id="179" creationId="{C15A3679-C211-30EB-436C-62004DEE67BF}"/>
          </ac:inkMkLst>
        </pc:inkChg>
        <pc:inkChg chg="add del">
          <ac:chgData name="شادن القحطاني ID 443200677" userId="2d5f3d4d-8466-4aa1-ac8a-1cb60ed86c20" providerId="ADAL" clId="{B5307379-C689-764C-9B4A-29D44581AD2E}" dt="2023-03-30T17:23:33.604" v="2292"/>
          <ac:inkMkLst>
            <pc:docMk/>
            <pc:sldMk cId="3396539493" sldId="323"/>
            <ac:inkMk id="180" creationId="{F4E2B1B2-A1CF-5BC5-A3D6-F9CCA419A824}"/>
          </ac:inkMkLst>
        </pc:inkChg>
        <pc:inkChg chg="add del">
          <ac:chgData name="شادن القحطاني ID 443200677" userId="2d5f3d4d-8466-4aa1-ac8a-1cb60ed86c20" providerId="ADAL" clId="{B5307379-C689-764C-9B4A-29D44581AD2E}" dt="2023-03-30T17:23:33.604" v="2292"/>
          <ac:inkMkLst>
            <pc:docMk/>
            <pc:sldMk cId="3396539493" sldId="323"/>
            <ac:inkMk id="181" creationId="{B9BE2031-A7BB-6C71-129C-8BE3580834FE}"/>
          </ac:inkMkLst>
        </pc:inkChg>
        <pc:inkChg chg="add reco">
          <ac:chgData name="شادن القحطاني ID 443200677" userId="2d5f3d4d-8466-4aa1-ac8a-1cb60ed86c20" providerId="ADAL" clId="{B5307379-C689-764C-9B4A-29D44581AD2E}" dt="2023-03-30T17:23:33.604" v="2292"/>
          <ac:inkMkLst>
            <pc:docMk/>
            <pc:sldMk cId="3396539493" sldId="323"/>
            <ac:inkMk id="182" creationId="{C7503B8D-1848-2D45-EB8E-D6D6DDEA5AE8}"/>
          </ac:inkMkLst>
        </pc:inkChg>
        <pc:inkChg chg="add del">
          <ac:chgData name="شادن القحطاني ID 443200677" userId="2d5f3d4d-8466-4aa1-ac8a-1cb60ed86c20" providerId="ADAL" clId="{B5307379-C689-764C-9B4A-29D44581AD2E}" dt="2023-03-30T17:23:36.011" v="2297"/>
          <ac:inkMkLst>
            <pc:docMk/>
            <pc:sldMk cId="3396539493" sldId="323"/>
            <ac:inkMk id="183" creationId="{EB94D8CE-FE43-9676-1F80-834EF15ED0BC}"/>
          </ac:inkMkLst>
        </pc:inkChg>
        <pc:inkChg chg="add del">
          <ac:chgData name="شادن القحطاني ID 443200677" userId="2d5f3d4d-8466-4aa1-ac8a-1cb60ed86c20" providerId="ADAL" clId="{B5307379-C689-764C-9B4A-29D44581AD2E}" dt="2023-03-30T17:23:36.011" v="2297"/>
          <ac:inkMkLst>
            <pc:docMk/>
            <pc:sldMk cId="3396539493" sldId="323"/>
            <ac:inkMk id="184" creationId="{3CC7D94B-DA51-BD11-4803-FAAF47200BA6}"/>
          </ac:inkMkLst>
        </pc:inkChg>
        <pc:inkChg chg="add del">
          <ac:chgData name="شادن القحطاني ID 443200677" userId="2d5f3d4d-8466-4aa1-ac8a-1cb60ed86c20" providerId="ADAL" clId="{B5307379-C689-764C-9B4A-29D44581AD2E}" dt="2023-03-30T17:23:36.011" v="2297"/>
          <ac:inkMkLst>
            <pc:docMk/>
            <pc:sldMk cId="3396539493" sldId="323"/>
            <ac:inkMk id="185" creationId="{A01E5C73-303C-7C6F-7F0D-129CE2BF5149}"/>
          </ac:inkMkLst>
        </pc:inkChg>
        <pc:inkChg chg="add del">
          <ac:chgData name="شادن القحطاني ID 443200677" userId="2d5f3d4d-8466-4aa1-ac8a-1cb60ed86c20" providerId="ADAL" clId="{B5307379-C689-764C-9B4A-29D44581AD2E}" dt="2023-03-30T17:23:36.011" v="2297"/>
          <ac:inkMkLst>
            <pc:docMk/>
            <pc:sldMk cId="3396539493" sldId="323"/>
            <ac:inkMk id="186" creationId="{3E5557D2-DD95-B927-91F4-2854565BBF61}"/>
          </ac:inkMkLst>
        </pc:inkChg>
        <pc:inkChg chg="add reco">
          <ac:chgData name="شادن القحطاني ID 443200677" userId="2d5f3d4d-8466-4aa1-ac8a-1cb60ed86c20" providerId="ADAL" clId="{B5307379-C689-764C-9B4A-29D44581AD2E}" dt="2023-03-30T17:23:36.011" v="2297"/>
          <ac:inkMkLst>
            <pc:docMk/>
            <pc:sldMk cId="3396539493" sldId="323"/>
            <ac:inkMk id="187" creationId="{D6E88343-3B85-FB6A-100D-164495ACF1F3}"/>
          </ac:inkMkLst>
        </pc:inkChg>
        <pc:inkChg chg="add del">
          <ac:chgData name="شادن القحطاني ID 443200677" userId="2d5f3d4d-8466-4aa1-ac8a-1cb60ed86c20" providerId="ADAL" clId="{B5307379-C689-764C-9B4A-29D44581AD2E}" dt="2023-03-30T17:23:38.487" v="2301"/>
          <ac:inkMkLst>
            <pc:docMk/>
            <pc:sldMk cId="3396539493" sldId="323"/>
            <ac:inkMk id="188" creationId="{48120F09-F391-B9A0-86A9-10ECBFDE4606}"/>
          </ac:inkMkLst>
        </pc:inkChg>
        <pc:inkChg chg="add del">
          <ac:chgData name="شادن القحطاني ID 443200677" userId="2d5f3d4d-8466-4aa1-ac8a-1cb60ed86c20" providerId="ADAL" clId="{B5307379-C689-764C-9B4A-29D44581AD2E}" dt="2023-03-30T17:23:38.487" v="2301"/>
          <ac:inkMkLst>
            <pc:docMk/>
            <pc:sldMk cId="3396539493" sldId="323"/>
            <ac:inkMk id="189" creationId="{23155C76-E6DC-1619-7C9A-4863DB386B42}"/>
          </ac:inkMkLst>
        </pc:inkChg>
        <pc:inkChg chg="add del">
          <ac:chgData name="شادن القحطاني ID 443200677" userId="2d5f3d4d-8466-4aa1-ac8a-1cb60ed86c20" providerId="ADAL" clId="{B5307379-C689-764C-9B4A-29D44581AD2E}" dt="2023-03-30T17:23:38.487" v="2301"/>
          <ac:inkMkLst>
            <pc:docMk/>
            <pc:sldMk cId="3396539493" sldId="323"/>
            <ac:inkMk id="190" creationId="{35A8BABE-FA4C-9569-9CD8-D561FDE869D6}"/>
          </ac:inkMkLst>
        </pc:inkChg>
        <pc:inkChg chg="add reco">
          <ac:chgData name="شادن القحطاني ID 443200677" userId="2d5f3d4d-8466-4aa1-ac8a-1cb60ed86c20" providerId="ADAL" clId="{B5307379-C689-764C-9B4A-29D44581AD2E}" dt="2023-03-30T17:23:38.487" v="2301"/>
          <ac:inkMkLst>
            <pc:docMk/>
            <pc:sldMk cId="3396539493" sldId="323"/>
            <ac:inkMk id="191" creationId="{66E6DCD2-7B26-067D-B5E8-EACA97E72F81}"/>
          </ac:inkMkLst>
        </pc:inkChg>
        <pc:inkChg chg="add">
          <ac:chgData name="شادن القحطاني ID 443200677" userId="2d5f3d4d-8466-4aa1-ac8a-1cb60ed86c20" providerId="ADAL" clId="{B5307379-C689-764C-9B4A-29D44581AD2E}" dt="2023-03-30T17:24:11.988" v="2302"/>
          <ac:inkMkLst>
            <pc:docMk/>
            <pc:sldMk cId="3396539493" sldId="323"/>
            <ac:inkMk id="192" creationId="{DF23F6BE-796D-D300-A60F-B0E604DE831C}"/>
          </ac:inkMkLst>
        </pc:inkChg>
        <pc:inkChg chg="add del">
          <ac:chgData name="شادن القحطاني ID 443200677" userId="2d5f3d4d-8466-4aa1-ac8a-1cb60ed86c20" providerId="ADAL" clId="{B5307379-C689-764C-9B4A-29D44581AD2E}" dt="2023-03-30T17:24:31.674" v="2338"/>
          <ac:inkMkLst>
            <pc:docMk/>
            <pc:sldMk cId="3396539493" sldId="323"/>
            <ac:inkMk id="193" creationId="{825ADE00-17D5-27CE-28AB-55A4915FDA2E}"/>
          </ac:inkMkLst>
        </pc:inkChg>
        <pc:inkChg chg="add del">
          <ac:chgData name="شادن القحطاني ID 443200677" userId="2d5f3d4d-8466-4aa1-ac8a-1cb60ed86c20" providerId="ADAL" clId="{B5307379-C689-764C-9B4A-29D44581AD2E}" dt="2023-03-30T17:24:31.674" v="2338"/>
          <ac:inkMkLst>
            <pc:docMk/>
            <pc:sldMk cId="3396539493" sldId="323"/>
            <ac:inkMk id="194" creationId="{69C241C3-B7C7-134F-02A0-D8D322440A96}"/>
          </ac:inkMkLst>
        </pc:inkChg>
        <pc:inkChg chg="add del">
          <ac:chgData name="شادن القحطاني ID 443200677" userId="2d5f3d4d-8466-4aa1-ac8a-1cb60ed86c20" providerId="ADAL" clId="{B5307379-C689-764C-9B4A-29D44581AD2E}" dt="2023-03-30T17:24:31.674" v="2338"/>
          <ac:inkMkLst>
            <pc:docMk/>
            <pc:sldMk cId="3396539493" sldId="323"/>
            <ac:inkMk id="195" creationId="{1550FC59-8405-53FD-BE9E-3A5FA3B87334}"/>
          </ac:inkMkLst>
        </pc:inkChg>
        <pc:inkChg chg="add del">
          <ac:chgData name="شادن القحطاني ID 443200677" userId="2d5f3d4d-8466-4aa1-ac8a-1cb60ed86c20" providerId="ADAL" clId="{B5307379-C689-764C-9B4A-29D44581AD2E}" dt="2023-03-30T17:24:31.674" v="2338"/>
          <ac:inkMkLst>
            <pc:docMk/>
            <pc:sldMk cId="3396539493" sldId="323"/>
            <ac:inkMk id="196" creationId="{D58EADAA-655C-8677-0CD1-86AE82D7711D}"/>
          </ac:inkMkLst>
        </pc:inkChg>
        <pc:inkChg chg="add del">
          <ac:chgData name="شادن القحطاني ID 443200677" userId="2d5f3d4d-8466-4aa1-ac8a-1cb60ed86c20" providerId="ADAL" clId="{B5307379-C689-764C-9B4A-29D44581AD2E}" dt="2023-03-30T17:24:31.674" v="2338"/>
          <ac:inkMkLst>
            <pc:docMk/>
            <pc:sldMk cId="3396539493" sldId="323"/>
            <ac:inkMk id="197" creationId="{B014AE4B-0040-F9FB-4402-DDBE87F2E66C}"/>
          </ac:inkMkLst>
        </pc:inkChg>
        <pc:inkChg chg="add del">
          <ac:chgData name="شادن القحطاني ID 443200677" userId="2d5f3d4d-8466-4aa1-ac8a-1cb60ed86c20" providerId="ADAL" clId="{B5307379-C689-764C-9B4A-29D44581AD2E}" dt="2023-03-30T17:24:31.674" v="2338"/>
          <ac:inkMkLst>
            <pc:docMk/>
            <pc:sldMk cId="3396539493" sldId="323"/>
            <ac:inkMk id="198" creationId="{5735137A-D560-1472-A008-FB5C3F4EA35E}"/>
          </ac:inkMkLst>
        </pc:inkChg>
        <pc:inkChg chg="add del">
          <ac:chgData name="شادن القحطاني ID 443200677" userId="2d5f3d4d-8466-4aa1-ac8a-1cb60ed86c20" providerId="ADAL" clId="{B5307379-C689-764C-9B4A-29D44581AD2E}" dt="2023-03-30T17:24:31.674" v="2338"/>
          <ac:inkMkLst>
            <pc:docMk/>
            <pc:sldMk cId="3396539493" sldId="323"/>
            <ac:inkMk id="199" creationId="{76901591-361D-EFC9-42AA-E665AC70CE03}"/>
          </ac:inkMkLst>
        </pc:inkChg>
        <pc:inkChg chg="add del">
          <ac:chgData name="شادن القحطاني ID 443200677" userId="2d5f3d4d-8466-4aa1-ac8a-1cb60ed86c20" providerId="ADAL" clId="{B5307379-C689-764C-9B4A-29D44581AD2E}" dt="2023-03-30T17:24:31.674" v="2338"/>
          <ac:inkMkLst>
            <pc:docMk/>
            <pc:sldMk cId="3396539493" sldId="323"/>
            <ac:inkMk id="200" creationId="{C5C74477-0F06-44C1-39CD-1170C6906AE9}"/>
          </ac:inkMkLst>
        </pc:inkChg>
        <pc:inkChg chg="add del">
          <ac:chgData name="شادن القحطاني ID 443200677" userId="2d5f3d4d-8466-4aa1-ac8a-1cb60ed86c20" providerId="ADAL" clId="{B5307379-C689-764C-9B4A-29D44581AD2E}" dt="2023-03-30T17:24:31.674" v="2338"/>
          <ac:inkMkLst>
            <pc:docMk/>
            <pc:sldMk cId="3396539493" sldId="323"/>
            <ac:inkMk id="201" creationId="{DE4D44CA-0779-FF56-BFD3-0E6D3C08B8C9}"/>
          </ac:inkMkLst>
        </pc:inkChg>
        <pc:inkChg chg="add del">
          <ac:chgData name="شادن القحطاني ID 443200677" userId="2d5f3d4d-8466-4aa1-ac8a-1cb60ed86c20" providerId="ADAL" clId="{B5307379-C689-764C-9B4A-29D44581AD2E}" dt="2023-03-30T17:24:31.674" v="2338"/>
          <ac:inkMkLst>
            <pc:docMk/>
            <pc:sldMk cId="3396539493" sldId="323"/>
            <ac:inkMk id="202" creationId="{A086A260-0F32-8E3E-EA3B-18D2A13F1955}"/>
          </ac:inkMkLst>
        </pc:inkChg>
        <pc:inkChg chg="add del">
          <ac:chgData name="شادن القحطاني ID 443200677" userId="2d5f3d4d-8466-4aa1-ac8a-1cb60ed86c20" providerId="ADAL" clId="{B5307379-C689-764C-9B4A-29D44581AD2E}" dt="2023-03-30T17:24:31.674" v="2338"/>
          <ac:inkMkLst>
            <pc:docMk/>
            <pc:sldMk cId="3396539493" sldId="323"/>
            <ac:inkMk id="203" creationId="{B6B0F277-C0E7-4E8F-29F6-5CD061CE395F}"/>
          </ac:inkMkLst>
        </pc:inkChg>
        <pc:inkChg chg="add del">
          <ac:chgData name="شادن القحطاني ID 443200677" userId="2d5f3d4d-8466-4aa1-ac8a-1cb60ed86c20" providerId="ADAL" clId="{B5307379-C689-764C-9B4A-29D44581AD2E}" dt="2023-03-30T17:24:31.674" v="2338"/>
          <ac:inkMkLst>
            <pc:docMk/>
            <pc:sldMk cId="3396539493" sldId="323"/>
            <ac:inkMk id="204" creationId="{8CF5A137-E508-782E-6CBA-0656C34AE319}"/>
          </ac:inkMkLst>
        </pc:inkChg>
        <pc:inkChg chg="add del">
          <ac:chgData name="شادن القحطاني ID 443200677" userId="2d5f3d4d-8466-4aa1-ac8a-1cb60ed86c20" providerId="ADAL" clId="{B5307379-C689-764C-9B4A-29D44581AD2E}" dt="2023-03-30T17:24:31.674" v="2338"/>
          <ac:inkMkLst>
            <pc:docMk/>
            <pc:sldMk cId="3396539493" sldId="323"/>
            <ac:inkMk id="205" creationId="{4716051C-5947-A70E-B5D6-94E1FB6B2DCE}"/>
          </ac:inkMkLst>
        </pc:inkChg>
        <pc:inkChg chg="add del">
          <ac:chgData name="شادن القحطاني ID 443200677" userId="2d5f3d4d-8466-4aa1-ac8a-1cb60ed86c20" providerId="ADAL" clId="{B5307379-C689-764C-9B4A-29D44581AD2E}" dt="2023-03-30T17:24:31.674" v="2338"/>
          <ac:inkMkLst>
            <pc:docMk/>
            <pc:sldMk cId="3396539493" sldId="323"/>
            <ac:inkMk id="206" creationId="{3F69B470-87F3-7A85-C7A7-959E611E12C7}"/>
          </ac:inkMkLst>
        </pc:inkChg>
        <pc:inkChg chg="add del">
          <ac:chgData name="شادن القحطاني ID 443200677" userId="2d5f3d4d-8466-4aa1-ac8a-1cb60ed86c20" providerId="ADAL" clId="{B5307379-C689-764C-9B4A-29D44581AD2E}" dt="2023-03-30T17:24:31.674" v="2338"/>
          <ac:inkMkLst>
            <pc:docMk/>
            <pc:sldMk cId="3396539493" sldId="323"/>
            <ac:inkMk id="207" creationId="{CBC257FB-9D41-C32D-4745-E52A1FCE47CE}"/>
          </ac:inkMkLst>
        </pc:inkChg>
        <pc:inkChg chg="add del">
          <ac:chgData name="شادن القحطاني ID 443200677" userId="2d5f3d4d-8466-4aa1-ac8a-1cb60ed86c20" providerId="ADAL" clId="{B5307379-C689-764C-9B4A-29D44581AD2E}" dt="2023-03-30T17:24:31.674" v="2338"/>
          <ac:inkMkLst>
            <pc:docMk/>
            <pc:sldMk cId="3396539493" sldId="323"/>
            <ac:inkMk id="208" creationId="{4EB76D89-B6ED-64F9-7B22-940C1656EAB6}"/>
          </ac:inkMkLst>
        </pc:inkChg>
        <pc:inkChg chg="add del">
          <ac:chgData name="شادن القحطاني ID 443200677" userId="2d5f3d4d-8466-4aa1-ac8a-1cb60ed86c20" providerId="ADAL" clId="{B5307379-C689-764C-9B4A-29D44581AD2E}" dt="2023-03-30T17:24:31.674" v="2338"/>
          <ac:inkMkLst>
            <pc:docMk/>
            <pc:sldMk cId="3396539493" sldId="323"/>
            <ac:inkMk id="209" creationId="{82706310-73B9-01D3-3FB7-1EA4C6D7DC51}"/>
          </ac:inkMkLst>
        </pc:inkChg>
        <pc:inkChg chg="add del">
          <ac:chgData name="شادن القحطاني ID 443200677" userId="2d5f3d4d-8466-4aa1-ac8a-1cb60ed86c20" providerId="ADAL" clId="{B5307379-C689-764C-9B4A-29D44581AD2E}" dt="2023-03-30T17:24:31.674" v="2338"/>
          <ac:inkMkLst>
            <pc:docMk/>
            <pc:sldMk cId="3396539493" sldId="323"/>
            <ac:inkMk id="210" creationId="{B29F4B20-A5EA-0573-8688-D95498D9D821}"/>
          </ac:inkMkLst>
        </pc:inkChg>
        <pc:inkChg chg="add del">
          <ac:chgData name="شادن القحطاني ID 443200677" userId="2d5f3d4d-8466-4aa1-ac8a-1cb60ed86c20" providerId="ADAL" clId="{B5307379-C689-764C-9B4A-29D44581AD2E}" dt="2023-03-30T17:24:31.674" v="2338"/>
          <ac:inkMkLst>
            <pc:docMk/>
            <pc:sldMk cId="3396539493" sldId="323"/>
            <ac:inkMk id="211" creationId="{7BE498E5-661A-040E-A678-8DA4A57C98EC}"/>
          </ac:inkMkLst>
        </pc:inkChg>
        <pc:inkChg chg="add del">
          <ac:chgData name="شادن القحطاني ID 443200677" userId="2d5f3d4d-8466-4aa1-ac8a-1cb60ed86c20" providerId="ADAL" clId="{B5307379-C689-764C-9B4A-29D44581AD2E}" dt="2023-03-30T17:24:31.674" v="2338"/>
          <ac:inkMkLst>
            <pc:docMk/>
            <pc:sldMk cId="3396539493" sldId="323"/>
            <ac:inkMk id="212" creationId="{5DE46587-1380-2B09-0C83-6CD9CC22D23E}"/>
          </ac:inkMkLst>
        </pc:inkChg>
        <pc:inkChg chg="add del">
          <ac:chgData name="شادن القحطاني ID 443200677" userId="2d5f3d4d-8466-4aa1-ac8a-1cb60ed86c20" providerId="ADAL" clId="{B5307379-C689-764C-9B4A-29D44581AD2E}" dt="2023-03-30T17:24:31.674" v="2338"/>
          <ac:inkMkLst>
            <pc:docMk/>
            <pc:sldMk cId="3396539493" sldId="323"/>
            <ac:inkMk id="213" creationId="{4B76FA49-107D-2DEF-ED3B-CC03C424FCBA}"/>
          </ac:inkMkLst>
        </pc:inkChg>
        <pc:inkChg chg="add del">
          <ac:chgData name="شادن القحطاني ID 443200677" userId="2d5f3d4d-8466-4aa1-ac8a-1cb60ed86c20" providerId="ADAL" clId="{B5307379-C689-764C-9B4A-29D44581AD2E}" dt="2023-03-30T17:24:31.674" v="2338"/>
          <ac:inkMkLst>
            <pc:docMk/>
            <pc:sldMk cId="3396539493" sldId="323"/>
            <ac:inkMk id="214" creationId="{D298CE95-C9A4-AAE6-51F4-3BA383D8C7B1}"/>
          </ac:inkMkLst>
        </pc:inkChg>
        <pc:inkChg chg="add del">
          <ac:chgData name="شادن القحطاني ID 443200677" userId="2d5f3d4d-8466-4aa1-ac8a-1cb60ed86c20" providerId="ADAL" clId="{B5307379-C689-764C-9B4A-29D44581AD2E}" dt="2023-03-30T17:24:27.117" v="2330"/>
          <ac:inkMkLst>
            <pc:docMk/>
            <pc:sldMk cId="3396539493" sldId="323"/>
            <ac:inkMk id="215" creationId="{47367C5E-A7E9-E199-A37B-A985FC5DA9C6}"/>
          </ac:inkMkLst>
        </pc:inkChg>
        <pc:inkChg chg="add del">
          <ac:chgData name="شادن القحطاني ID 443200677" userId="2d5f3d4d-8466-4aa1-ac8a-1cb60ed86c20" providerId="ADAL" clId="{B5307379-C689-764C-9B4A-29D44581AD2E}" dt="2023-03-30T17:24:26.974" v="2329"/>
          <ac:inkMkLst>
            <pc:docMk/>
            <pc:sldMk cId="3396539493" sldId="323"/>
            <ac:inkMk id="216" creationId="{64432EA2-E428-246B-B9C9-772094BEC938}"/>
          </ac:inkMkLst>
        </pc:inkChg>
        <pc:inkChg chg="add del">
          <ac:chgData name="شادن القحطاني ID 443200677" userId="2d5f3d4d-8466-4aa1-ac8a-1cb60ed86c20" providerId="ADAL" clId="{B5307379-C689-764C-9B4A-29D44581AD2E}" dt="2023-03-30T17:24:26.820" v="2328"/>
          <ac:inkMkLst>
            <pc:docMk/>
            <pc:sldMk cId="3396539493" sldId="323"/>
            <ac:inkMk id="217" creationId="{D8A562B7-994D-5ADD-85AD-7C8D8B934840}"/>
          </ac:inkMkLst>
        </pc:inkChg>
        <pc:inkChg chg="add del">
          <ac:chgData name="شادن القحطاني ID 443200677" userId="2d5f3d4d-8466-4aa1-ac8a-1cb60ed86c20" providerId="ADAL" clId="{B5307379-C689-764C-9B4A-29D44581AD2E}" dt="2023-03-30T17:24:31.674" v="2338"/>
          <ac:inkMkLst>
            <pc:docMk/>
            <pc:sldMk cId="3396539493" sldId="323"/>
            <ac:inkMk id="218" creationId="{0C44B9EE-3852-E3F3-6865-40F542E40589}"/>
          </ac:inkMkLst>
        </pc:inkChg>
        <pc:inkChg chg="add del">
          <ac:chgData name="شادن القحطاني ID 443200677" userId="2d5f3d4d-8466-4aa1-ac8a-1cb60ed86c20" providerId="ADAL" clId="{B5307379-C689-764C-9B4A-29D44581AD2E}" dt="2023-03-30T17:24:31.674" v="2338"/>
          <ac:inkMkLst>
            <pc:docMk/>
            <pc:sldMk cId="3396539493" sldId="323"/>
            <ac:inkMk id="219" creationId="{91A6B45A-3F86-AB84-B4B7-8ADB7D61369D}"/>
          </ac:inkMkLst>
        </pc:inkChg>
        <pc:inkChg chg="add del">
          <ac:chgData name="شادن القحطاني ID 443200677" userId="2d5f3d4d-8466-4aa1-ac8a-1cb60ed86c20" providerId="ADAL" clId="{B5307379-C689-764C-9B4A-29D44581AD2E}" dt="2023-03-30T17:24:31.674" v="2338"/>
          <ac:inkMkLst>
            <pc:docMk/>
            <pc:sldMk cId="3396539493" sldId="323"/>
            <ac:inkMk id="220" creationId="{44DBC2E7-B971-1B0E-856E-2DF32017C198}"/>
          </ac:inkMkLst>
        </pc:inkChg>
        <pc:inkChg chg="add del">
          <ac:chgData name="شادن القحطاني ID 443200677" userId="2d5f3d4d-8466-4aa1-ac8a-1cb60ed86c20" providerId="ADAL" clId="{B5307379-C689-764C-9B4A-29D44581AD2E}" dt="2023-03-30T17:24:31.674" v="2338"/>
          <ac:inkMkLst>
            <pc:docMk/>
            <pc:sldMk cId="3396539493" sldId="323"/>
            <ac:inkMk id="221" creationId="{C876DEB6-C572-29CA-F19F-2B1EAF883AA3}"/>
          </ac:inkMkLst>
        </pc:inkChg>
        <pc:inkChg chg="add del">
          <ac:chgData name="شادن القحطاني ID 443200677" userId="2d5f3d4d-8466-4aa1-ac8a-1cb60ed86c20" providerId="ADAL" clId="{B5307379-C689-764C-9B4A-29D44581AD2E}" dt="2023-03-30T17:24:31.674" v="2338"/>
          <ac:inkMkLst>
            <pc:docMk/>
            <pc:sldMk cId="3396539493" sldId="323"/>
            <ac:inkMk id="222" creationId="{30A04984-5EBF-7EE6-1083-0D92B7139F06}"/>
          </ac:inkMkLst>
        </pc:inkChg>
        <pc:inkChg chg="add del">
          <ac:chgData name="شادن القحطاني ID 443200677" userId="2d5f3d4d-8466-4aa1-ac8a-1cb60ed86c20" providerId="ADAL" clId="{B5307379-C689-764C-9B4A-29D44581AD2E}" dt="2023-03-30T17:24:31.674" v="2338"/>
          <ac:inkMkLst>
            <pc:docMk/>
            <pc:sldMk cId="3396539493" sldId="323"/>
            <ac:inkMk id="223" creationId="{3CF2DB3A-2EA2-AC12-9106-7AB25DFD83C7}"/>
          </ac:inkMkLst>
        </pc:inkChg>
        <pc:inkChg chg="add del">
          <ac:chgData name="شادن القحطاني ID 443200677" userId="2d5f3d4d-8466-4aa1-ac8a-1cb60ed86c20" providerId="ADAL" clId="{B5307379-C689-764C-9B4A-29D44581AD2E}" dt="2023-03-30T17:24:31.674" v="2338"/>
          <ac:inkMkLst>
            <pc:docMk/>
            <pc:sldMk cId="3396539493" sldId="323"/>
            <ac:inkMk id="224" creationId="{9EBA6348-707C-968D-4094-5EEF3ABB2A16}"/>
          </ac:inkMkLst>
        </pc:inkChg>
        <pc:inkChg chg="add reco">
          <ac:chgData name="شادن القحطاني ID 443200677" userId="2d5f3d4d-8466-4aa1-ac8a-1cb60ed86c20" providerId="ADAL" clId="{B5307379-C689-764C-9B4A-29D44581AD2E}" dt="2023-03-30T17:24:31.674" v="2338"/>
          <ac:inkMkLst>
            <pc:docMk/>
            <pc:sldMk cId="3396539493" sldId="323"/>
            <ac:inkMk id="225" creationId="{3B3D414C-2AF5-2042-992B-2CD8D81D42D1}"/>
          </ac:inkMkLst>
        </pc:inkChg>
        <pc:inkChg chg="add del">
          <ac:chgData name="شادن القحطاني ID 443200677" userId="2d5f3d4d-8466-4aa1-ac8a-1cb60ed86c20" providerId="ADAL" clId="{B5307379-C689-764C-9B4A-29D44581AD2E}" dt="2023-03-30T17:24:36.053" v="2345"/>
          <ac:inkMkLst>
            <pc:docMk/>
            <pc:sldMk cId="3396539493" sldId="323"/>
            <ac:inkMk id="226" creationId="{F6E5D566-B487-DEC1-7ADF-E7157F7BA613}"/>
          </ac:inkMkLst>
        </pc:inkChg>
        <pc:inkChg chg="add del">
          <ac:chgData name="شادن القحطاني ID 443200677" userId="2d5f3d4d-8466-4aa1-ac8a-1cb60ed86c20" providerId="ADAL" clId="{B5307379-C689-764C-9B4A-29D44581AD2E}" dt="2023-03-30T17:24:36.053" v="2345"/>
          <ac:inkMkLst>
            <pc:docMk/>
            <pc:sldMk cId="3396539493" sldId="323"/>
            <ac:inkMk id="227" creationId="{47E3015A-332F-12D8-03F1-EEC46CA6DD09}"/>
          </ac:inkMkLst>
        </pc:inkChg>
        <pc:inkChg chg="add del">
          <ac:chgData name="شادن القحطاني ID 443200677" userId="2d5f3d4d-8466-4aa1-ac8a-1cb60ed86c20" providerId="ADAL" clId="{B5307379-C689-764C-9B4A-29D44581AD2E}" dt="2023-03-30T17:24:36.053" v="2345"/>
          <ac:inkMkLst>
            <pc:docMk/>
            <pc:sldMk cId="3396539493" sldId="323"/>
            <ac:inkMk id="228" creationId="{4C3D69C4-D0B5-4BFD-28CE-0E5FAD304771}"/>
          </ac:inkMkLst>
        </pc:inkChg>
        <pc:inkChg chg="add del">
          <ac:chgData name="شادن القحطاني ID 443200677" userId="2d5f3d4d-8466-4aa1-ac8a-1cb60ed86c20" providerId="ADAL" clId="{B5307379-C689-764C-9B4A-29D44581AD2E}" dt="2023-03-30T17:24:36.053" v="2345"/>
          <ac:inkMkLst>
            <pc:docMk/>
            <pc:sldMk cId="3396539493" sldId="323"/>
            <ac:inkMk id="229" creationId="{01145F8B-9383-860D-3607-C3D0A9FBC4E7}"/>
          </ac:inkMkLst>
        </pc:inkChg>
        <pc:inkChg chg="add del">
          <ac:chgData name="شادن القحطاني ID 443200677" userId="2d5f3d4d-8466-4aa1-ac8a-1cb60ed86c20" providerId="ADAL" clId="{B5307379-C689-764C-9B4A-29D44581AD2E}" dt="2023-03-30T17:24:36.053" v="2345"/>
          <ac:inkMkLst>
            <pc:docMk/>
            <pc:sldMk cId="3396539493" sldId="323"/>
            <ac:inkMk id="230" creationId="{20B0B335-155F-B858-E070-E63E03279074}"/>
          </ac:inkMkLst>
        </pc:inkChg>
        <pc:inkChg chg="add del">
          <ac:chgData name="شادن القحطاني ID 443200677" userId="2d5f3d4d-8466-4aa1-ac8a-1cb60ed86c20" providerId="ADAL" clId="{B5307379-C689-764C-9B4A-29D44581AD2E}" dt="2023-03-30T17:24:36.053" v="2345"/>
          <ac:inkMkLst>
            <pc:docMk/>
            <pc:sldMk cId="3396539493" sldId="323"/>
            <ac:inkMk id="231" creationId="{BCB3F270-E2DA-E70D-6F70-9A346A986935}"/>
          </ac:inkMkLst>
        </pc:inkChg>
        <pc:inkChg chg="add reco">
          <ac:chgData name="شادن القحطاني ID 443200677" userId="2d5f3d4d-8466-4aa1-ac8a-1cb60ed86c20" providerId="ADAL" clId="{B5307379-C689-764C-9B4A-29D44581AD2E}" dt="2023-03-30T17:24:36.053" v="2345"/>
          <ac:inkMkLst>
            <pc:docMk/>
            <pc:sldMk cId="3396539493" sldId="323"/>
            <ac:inkMk id="232" creationId="{326A8730-C1B5-A9BF-D013-5A417ABFE33C}"/>
          </ac:inkMkLst>
        </pc:inkChg>
        <pc:inkChg chg="add">
          <ac:chgData name="شادن القحطاني ID 443200677" userId="2d5f3d4d-8466-4aa1-ac8a-1cb60ed86c20" providerId="ADAL" clId="{B5307379-C689-764C-9B4A-29D44581AD2E}" dt="2023-03-30T17:24:54.196" v="2346"/>
          <ac:inkMkLst>
            <pc:docMk/>
            <pc:sldMk cId="3396539493" sldId="323"/>
            <ac:inkMk id="233" creationId="{98D25B71-3FAC-3A3E-50B5-B7F4EF9339EF}"/>
          </ac:inkMkLst>
        </pc:inkChg>
        <pc:inkChg chg="add del">
          <ac:chgData name="شادن القحطاني ID 443200677" userId="2d5f3d4d-8466-4aa1-ac8a-1cb60ed86c20" providerId="ADAL" clId="{B5307379-C689-764C-9B4A-29D44581AD2E}" dt="2023-03-30T17:25:04.335" v="2356"/>
          <ac:inkMkLst>
            <pc:docMk/>
            <pc:sldMk cId="3396539493" sldId="323"/>
            <ac:inkMk id="234" creationId="{6CEBF1C4-C6E7-F690-7B5B-D4C4FC94D3A7}"/>
          </ac:inkMkLst>
        </pc:inkChg>
        <pc:inkChg chg="add del">
          <ac:chgData name="شادن القحطاني ID 443200677" userId="2d5f3d4d-8466-4aa1-ac8a-1cb60ed86c20" providerId="ADAL" clId="{B5307379-C689-764C-9B4A-29D44581AD2E}" dt="2023-03-30T17:25:04.335" v="2356"/>
          <ac:inkMkLst>
            <pc:docMk/>
            <pc:sldMk cId="3396539493" sldId="323"/>
            <ac:inkMk id="235" creationId="{3FEF9767-EE83-AC5A-CA88-8F4118F06AE8}"/>
          </ac:inkMkLst>
        </pc:inkChg>
        <pc:inkChg chg="add del">
          <ac:chgData name="شادن القحطاني ID 443200677" userId="2d5f3d4d-8466-4aa1-ac8a-1cb60ed86c20" providerId="ADAL" clId="{B5307379-C689-764C-9B4A-29D44581AD2E}" dt="2023-03-30T17:25:04.335" v="2356"/>
          <ac:inkMkLst>
            <pc:docMk/>
            <pc:sldMk cId="3396539493" sldId="323"/>
            <ac:inkMk id="236" creationId="{525347FC-94A4-060E-5F1A-C0D77D44A862}"/>
          </ac:inkMkLst>
        </pc:inkChg>
        <pc:inkChg chg="add del">
          <ac:chgData name="شادن القحطاني ID 443200677" userId="2d5f3d4d-8466-4aa1-ac8a-1cb60ed86c20" providerId="ADAL" clId="{B5307379-C689-764C-9B4A-29D44581AD2E}" dt="2023-03-30T17:25:04.335" v="2356"/>
          <ac:inkMkLst>
            <pc:docMk/>
            <pc:sldMk cId="3396539493" sldId="323"/>
            <ac:inkMk id="237" creationId="{A89AEDFF-95EC-7DA2-B08E-F035914796F1}"/>
          </ac:inkMkLst>
        </pc:inkChg>
        <pc:inkChg chg="add del">
          <ac:chgData name="شادن القحطاني ID 443200677" userId="2d5f3d4d-8466-4aa1-ac8a-1cb60ed86c20" providerId="ADAL" clId="{B5307379-C689-764C-9B4A-29D44581AD2E}" dt="2023-03-30T17:25:04.335" v="2356"/>
          <ac:inkMkLst>
            <pc:docMk/>
            <pc:sldMk cId="3396539493" sldId="323"/>
            <ac:inkMk id="238" creationId="{E041B35F-5B53-AA95-4099-2F3B478AD435}"/>
          </ac:inkMkLst>
        </pc:inkChg>
        <pc:inkChg chg="add del">
          <ac:chgData name="شادن القحطاني ID 443200677" userId="2d5f3d4d-8466-4aa1-ac8a-1cb60ed86c20" providerId="ADAL" clId="{B5307379-C689-764C-9B4A-29D44581AD2E}" dt="2023-03-30T17:25:04.335" v="2356"/>
          <ac:inkMkLst>
            <pc:docMk/>
            <pc:sldMk cId="3396539493" sldId="323"/>
            <ac:inkMk id="239" creationId="{E815053A-4D22-F44C-89A9-F1C122C45AF1}"/>
          </ac:inkMkLst>
        </pc:inkChg>
        <pc:inkChg chg="add del">
          <ac:chgData name="شادن القحطاني ID 443200677" userId="2d5f3d4d-8466-4aa1-ac8a-1cb60ed86c20" providerId="ADAL" clId="{B5307379-C689-764C-9B4A-29D44581AD2E}" dt="2023-03-30T17:25:04.335" v="2356"/>
          <ac:inkMkLst>
            <pc:docMk/>
            <pc:sldMk cId="3396539493" sldId="323"/>
            <ac:inkMk id="240" creationId="{E554977E-0B97-7424-B1FA-3263B75ECE12}"/>
          </ac:inkMkLst>
        </pc:inkChg>
        <pc:inkChg chg="add del">
          <ac:chgData name="شادن القحطاني ID 443200677" userId="2d5f3d4d-8466-4aa1-ac8a-1cb60ed86c20" providerId="ADAL" clId="{B5307379-C689-764C-9B4A-29D44581AD2E}" dt="2023-03-30T17:25:04.335" v="2356"/>
          <ac:inkMkLst>
            <pc:docMk/>
            <pc:sldMk cId="3396539493" sldId="323"/>
            <ac:inkMk id="241" creationId="{20B3DA14-F0C8-C4F9-6B9A-F050B2FFF8B3}"/>
          </ac:inkMkLst>
        </pc:inkChg>
        <pc:inkChg chg="add del">
          <ac:chgData name="شادن القحطاني ID 443200677" userId="2d5f3d4d-8466-4aa1-ac8a-1cb60ed86c20" providerId="ADAL" clId="{B5307379-C689-764C-9B4A-29D44581AD2E}" dt="2023-03-30T17:25:04.335" v="2356"/>
          <ac:inkMkLst>
            <pc:docMk/>
            <pc:sldMk cId="3396539493" sldId="323"/>
            <ac:inkMk id="242" creationId="{3EEE8012-DFC4-F152-3475-A292A63A9832}"/>
          </ac:inkMkLst>
        </pc:inkChg>
        <pc:inkChg chg="add reco">
          <ac:chgData name="شادن القحطاني ID 443200677" userId="2d5f3d4d-8466-4aa1-ac8a-1cb60ed86c20" providerId="ADAL" clId="{B5307379-C689-764C-9B4A-29D44581AD2E}" dt="2023-03-30T17:25:04.335" v="2356"/>
          <ac:inkMkLst>
            <pc:docMk/>
            <pc:sldMk cId="3396539493" sldId="323"/>
            <ac:inkMk id="243" creationId="{4A23BFAF-F07E-4AD9-3A8A-2B3F0DF688EA}"/>
          </ac:inkMkLst>
        </pc:inkChg>
        <pc:inkChg chg="add del">
          <ac:chgData name="شادن القحطاني ID 443200677" userId="2d5f3d4d-8466-4aa1-ac8a-1cb60ed86c20" providerId="ADAL" clId="{B5307379-C689-764C-9B4A-29D44581AD2E}" dt="2023-03-30T17:25:14.165" v="2359"/>
          <ac:inkMkLst>
            <pc:docMk/>
            <pc:sldMk cId="3396539493" sldId="323"/>
            <ac:inkMk id="244" creationId="{BEE23056-EF2F-5010-3982-53E5255A1C80}"/>
          </ac:inkMkLst>
        </pc:inkChg>
        <pc:inkChg chg="add del">
          <ac:chgData name="شادن القحطاني ID 443200677" userId="2d5f3d4d-8466-4aa1-ac8a-1cb60ed86c20" providerId="ADAL" clId="{B5307379-C689-764C-9B4A-29D44581AD2E}" dt="2023-03-30T17:25:14.165" v="2359"/>
          <ac:inkMkLst>
            <pc:docMk/>
            <pc:sldMk cId="3396539493" sldId="323"/>
            <ac:inkMk id="245" creationId="{86B3BEFE-66DF-D32E-1944-A28A97B31B20}"/>
          </ac:inkMkLst>
        </pc:inkChg>
        <pc:inkChg chg="add reco">
          <ac:chgData name="شادن القحطاني ID 443200677" userId="2d5f3d4d-8466-4aa1-ac8a-1cb60ed86c20" providerId="ADAL" clId="{B5307379-C689-764C-9B4A-29D44581AD2E}" dt="2023-03-30T17:25:14.165" v="2359"/>
          <ac:inkMkLst>
            <pc:docMk/>
            <pc:sldMk cId="3396539493" sldId="323"/>
            <ac:inkMk id="246" creationId="{4BCDC8D0-73C6-75C6-5E85-B563472E2C86}"/>
          </ac:inkMkLst>
        </pc:inkChg>
        <pc:inkChg chg="add del">
          <ac:chgData name="شادن القحطاني ID 443200677" userId="2d5f3d4d-8466-4aa1-ac8a-1cb60ed86c20" providerId="ADAL" clId="{B5307379-C689-764C-9B4A-29D44581AD2E}" dt="2023-03-30T17:27:50.604" v="2367"/>
          <ac:inkMkLst>
            <pc:docMk/>
            <pc:sldMk cId="3396539493" sldId="323"/>
            <ac:inkMk id="247" creationId="{8F05037E-DDF8-8A21-0C03-99F93675DD8B}"/>
          </ac:inkMkLst>
        </pc:inkChg>
        <pc:inkChg chg="add del">
          <ac:chgData name="شادن القحطاني ID 443200677" userId="2d5f3d4d-8466-4aa1-ac8a-1cb60ed86c20" providerId="ADAL" clId="{B5307379-C689-764C-9B4A-29D44581AD2E}" dt="2023-03-30T17:27:50.604" v="2367"/>
          <ac:inkMkLst>
            <pc:docMk/>
            <pc:sldMk cId="3396539493" sldId="323"/>
            <ac:inkMk id="248" creationId="{83FFD0D7-C132-C672-F3AC-F0A3929B8BB3}"/>
          </ac:inkMkLst>
        </pc:inkChg>
        <pc:inkChg chg="add del">
          <ac:chgData name="شادن القحطاني ID 443200677" userId="2d5f3d4d-8466-4aa1-ac8a-1cb60ed86c20" providerId="ADAL" clId="{B5307379-C689-764C-9B4A-29D44581AD2E}" dt="2023-03-30T17:27:50.604" v="2367"/>
          <ac:inkMkLst>
            <pc:docMk/>
            <pc:sldMk cId="3396539493" sldId="323"/>
            <ac:inkMk id="249" creationId="{90A73AF3-9DE8-DC3E-61E9-ED459DECB828}"/>
          </ac:inkMkLst>
        </pc:inkChg>
        <pc:inkChg chg="add del">
          <ac:chgData name="شادن القحطاني ID 443200677" userId="2d5f3d4d-8466-4aa1-ac8a-1cb60ed86c20" providerId="ADAL" clId="{B5307379-C689-764C-9B4A-29D44581AD2E}" dt="2023-03-30T17:27:50.604" v="2367"/>
          <ac:inkMkLst>
            <pc:docMk/>
            <pc:sldMk cId="3396539493" sldId="323"/>
            <ac:inkMk id="250" creationId="{C3D4D55D-86EE-5983-3C2C-84FF403B0B55}"/>
          </ac:inkMkLst>
        </pc:inkChg>
        <pc:inkChg chg="add del">
          <ac:chgData name="شادن القحطاني ID 443200677" userId="2d5f3d4d-8466-4aa1-ac8a-1cb60ed86c20" providerId="ADAL" clId="{B5307379-C689-764C-9B4A-29D44581AD2E}" dt="2023-03-30T17:27:50.604" v="2367"/>
          <ac:inkMkLst>
            <pc:docMk/>
            <pc:sldMk cId="3396539493" sldId="323"/>
            <ac:inkMk id="251" creationId="{CDEC9FA6-F552-5C93-FFC2-ECE55FBB228A}"/>
          </ac:inkMkLst>
        </pc:inkChg>
        <pc:inkChg chg="add reco">
          <ac:chgData name="شادن القحطاني ID 443200677" userId="2d5f3d4d-8466-4aa1-ac8a-1cb60ed86c20" providerId="ADAL" clId="{B5307379-C689-764C-9B4A-29D44581AD2E}" dt="2023-03-30T17:27:50.604" v="2367"/>
          <ac:inkMkLst>
            <pc:docMk/>
            <pc:sldMk cId="3396539493" sldId="323"/>
            <ac:inkMk id="252" creationId="{C8114A39-A48D-6C78-9100-B50D01FD6196}"/>
          </ac:inkMkLst>
        </pc:inkChg>
        <pc:inkChg chg="add del">
          <ac:chgData name="شادن القحطاني ID 443200677" userId="2d5f3d4d-8466-4aa1-ac8a-1cb60ed86c20" providerId="ADAL" clId="{B5307379-C689-764C-9B4A-29D44581AD2E}" dt="2023-03-30T17:27:54.553" v="2370"/>
          <ac:inkMkLst>
            <pc:docMk/>
            <pc:sldMk cId="3396539493" sldId="323"/>
            <ac:inkMk id="253" creationId="{0C062912-B040-79BC-0F35-36AE36B3922B}"/>
          </ac:inkMkLst>
        </pc:inkChg>
        <pc:inkChg chg="add del">
          <ac:chgData name="شادن القحطاني ID 443200677" userId="2d5f3d4d-8466-4aa1-ac8a-1cb60ed86c20" providerId="ADAL" clId="{B5307379-C689-764C-9B4A-29D44581AD2E}" dt="2023-03-30T17:27:54.553" v="2370"/>
          <ac:inkMkLst>
            <pc:docMk/>
            <pc:sldMk cId="3396539493" sldId="323"/>
            <ac:inkMk id="254" creationId="{53A6CEA5-1901-DFA1-9894-348B53340690}"/>
          </ac:inkMkLst>
        </pc:inkChg>
        <pc:inkChg chg="add reco">
          <ac:chgData name="شادن القحطاني ID 443200677" userId="2d5f3d4d-8466-4aa1-ac8a-1cb60ed86c20" providerId="ADAL" clId="{B5307379-C689-764C-9B4A-29D44581AD2E}" dt="2023-03-30T17:27:54.553" v="2370"/>
          <ac:inkMkLst>
            <pc:docMk/>
            <pc:sldMk cId="3396539493" sldId="323"/>
            <ac:inkMk id="255" creationId="{6FF1DD38-3313-2186-7B8C-6505BDFCE271}"/>
          </ac:inkMkLst>
        </pc:inkChg>
        <pc:inkChg chg="add del">
          <ac:chgData name="شادن القحطاني ID 443200677" userId="2d5f3d4d-8466-4aa1-ac8a-1cb60ed86c20" providerId="ADAL" clId="{B5307379-C689-764C-9B4A-29D44581AD2E}" dt="2023-03-30T17:27:58.434" v="2374"/>
          <ac:inkMkLst>
            <pc:docMk/>
            <pc:sldMk cId="3396539493" sldId="323"/>
            <ac:inkMk id="256" creationId="{4C6742CD-DBAB-59A2-E6A3-FC7EEC22D931}"/>
          </ac:inkMkLst>
        </pc:inkChg>
        <pc:inkChg chg="add del">
          <ac:chgData name="شادن القحطاني ID 443200677" userId="2d5f3d4d-8466-4aa1-ac8a-1cb60ed86c20" providerId="ADAL" clId="{B5307379-C689-764C-9B4A-29D44581AD2E}" dt="2023-03-30T17:27:58.434" v="2374"/>
          <ac:inkMkLst>
            <pc:docMk/>
            <pc:sldMk cId="3396539493" sldId="323"/>
            <ac:inkMk id="257" creationId="{AA60EB7C-C0A5-EE28-FC62-FCB5DFF775E3}"/>
          </ac:inkMkLst>
        </pc:inkChg>
        <pc:inkChg chg="add del">
          <ac:chgData name="شادن القحطاني ID 443200677" userId="2d5f3d4d-8466-4aa1-ac8a-1cb60ed86c20" providerId="ADAL" clId="{B5307379-C689-764C-9B4A-29D44581AD2E}" dt="2023-03-30T17:27:58.434" v="2374"/>
          <ac:inkMkLst>
            <pc:docMk/>
            <pc:sldMk cId="3396539493" sldId="323"/>
            <ac:inkMk id="258" creationId="{9DB87F2E-5E96-A1C8-4665-C43E8683BEDE}"/>
          </ac:inkMkLst>
        </pc:inkChg>
        <pc:inkChg chg="add reco">
          <ac:chgData name="شادن القحطاني ID 443200677" userId="2d5f3d4d-8466-4aa1-ac8a-1cb60ed86c20" providerId="ADAL" clId="{B5307379-C689-764C-9B4A-29D44581AD2E}" dt="2023-03-30T17:27:58.434" v="2374"/>
          <ac:inkMkLst>
            <pc:docMk/>
            <pc:sldMk cId="3396539493" sldId="323"/>
            <ac:inkMk id="259" creationId="{7C28F7E1-BE03-9E34-B35D-7D8C43B3A756}"/>
          </ac:inkMkLst>
        </pc:inkChg>
        <pc:inkChg chg="add del">
          <ac:chgData name="شادن القحطاني ID 443200677" userId="2d5f3d4d-8466-4aa1-ac8a-1cb60ed86c20" providerId="ADAL" clId="{B5307379-C689-764C-9B4A-29D44581AD2E}" dt="2023-03-30T17:28:01.311" v="2379"/>
          <ac:inkMkLst>
            <pc:docMk/>
            <pc:sldMk cId="3396539493" sldId="323"/>
            <ac:inkMk id="260" creationId="{8ED54107-B04A-F07F-705A-26866EAB8144}"/>
          </ac:inkMkLst>
        </pc:inkChg>
        <pc:inkChg chg="add del">
          <ac:chgData name="شادن القحطاني ID 443200677" userId="2d5f3d4d-8466-4aa1-ac8a-1cb60ed86c20" providerId="ADAL" clId="{B5307379-C689-764C-9B4A-29D44581AD2E}" dt="2023-03-30T17:28:01.311" v="2379"/>
          <ac:inkMkLst>
            <pc:docMk/>
            <pc:sldMk cId="3396539493" sldId="323"/>
            <ac:inkMk id="261" creationId="{6201CC70-358F-3C5A-7F52-149AF7FED5C3}"/>
          </ac:inkMkLst>
        </pc:inkChg>
        <pc:inkChg chg="add del">
          <ac:chgData name="شادن القحطاني ID 443200677" userId="2d5f3d4d-8466-4aa1-ac8a-1cb60ed86c20" providerId="ADAL" clId="{B5307379-C689-764C-9B4A-29D44581AD2E}" dt="2023-03-30T17:28:01.311" v="2379"/>
          <ac:inkMkLst>
            <pc:docMk/>
            <pc:sldMk cId="3396539493" sldId="323"/>
            <ac:inkMk id="262" creationId="{B8019BB5-CD8A-E084-F58B-F5D6F11385ED}"/>
          </ac:inkMkLst>
        </pc:inkChg>
        <pc:inkChg chg="add del">
          <ac:chgData name="شادن القحطاني ID 443200677" userId="2d5f3d4d-8466-4aa1-ac8a-1cb60ed86c20" providerId="ADAL" clId="{B5307379-C689-764C-9B4A-29D44581AD2E}" dt="2023-03-30T17:28:01.311" v="2379"/>
          <ac:inkMkLst>
            <pc:docMk/>
            <pc:sldMk cId="3396539493" sldId="323"/>
            <ac:inkMk id="263" creationId="{C2966D9A-25EE-8962-0C17-04013E2A6561}"/>
          </ac:inkMkLst>
        </pc:inkChg>
        <pc:inkChg chg="add reco">
          <ac:chgData name="شادن القحطاني ID 443200677" userId="2d5f3d4d-8466-4aa1-ac8a-1cb60ed86c20" providerId="ADAL" clId="{B5307379-C689-764C-9B4A-29D44581AD2E}" dt="2023-03-30T17:28:01.311" v="2379"/>
          <ac:inkMkLst>
            <pc:docMk/>
            <pc:sldMk cId="3396539493" sldId="323"/>
            <ac:inkMk id="264" creationId="{C38CAA02-82C9-48D7-C629-F7A38216E81F}"/>
          </ac:inkMkLst>
        </pc:inkChg>
        <pc:inkChg chg="add del">
          <ac:chgData name="شادن القحطاني ID 443200677" userId="2d5f3d4d-8466-4aa1-ac8a-1cb60ed86c20" providerId="ADAL" clId="{B5307379-C689-764C-9B4A-29D44581AD2E}" dt="2023-03-30T17:28:08.164" v="2383"/>
          <ac:inkMkLst>
            <pc:docMk/>
            <pc:sldMk cId="3396539493" sldId="323"/>
            <ac:inkMk id="265" creationId="{D9CBE79E-7DD7-5A99-9E92-FA2F48B9C7E1}"/>
          </ac:inkMkLst>
        </pc:inkChg>
        <pc:inkChg chg="add del">
          <ac:chgData name="شادن القحطاني ID 443200677" userId="2d5f3d4d-8466-4aa1-ac8a-1cb60ed86c20" providerId="ADAL" clId="{B5307379-C689-764C-9B4A-29D44581AD2E}" dt="2023-03-30T17:28:08.164" v="2383"/>
          <ac:inkMkLst>
            <pc:docMk/>
            <pc:sldMk cId="3396539493" sldId="323"/>
            <ac:inkMk id="266" creationId="{35843A15-41C6-2175-C624-99C807B6EA10}"/>
          </ac:inkMkLst>
        </pc:inkChg>
        <pc:inkChg chg="add del">
          <ac:chgData name="شادن القحطاني ID 443200677" userId="2d5f3d4d-8466-4aa1-ac8a-1cb60ed86c20" providerId="ADAL" clId="{B5307379-C689-764C-9B4A-29D44581AD2E}" dt="2023-03-30T17:28:08.164" v="2383"/>
          <ac:inkMkLst>
            <pc:docMk/>
            <pc:sldMk cId="3396539493" sldId="323"/>
            <ac:inkMk id="267" creationId="{F66E575D-DEF5-1F30-5692-88694DD10CE4}"/>
          </ac:inkMkLst>
        </pc:inkChg>
        <pc:inkChg chg="add reco">
          <ac:chgData name="شادن القحطاني ID 443200677" userId="2d5f3d4d-8466-4aa1-ac8a-1cb60ed86c20" providerId="ADAL" clId="{B5307379-C689-764C-9B4A-29D44581AD2E}" dt="2023-03-30T17:28:08.164" v="2383"/>
          <ac:inkMkLst>
            <pc:docMk/>
            <pc:sldMk cId="3396539493" sldId="323"/>
            <ac:inkMk id="268" creationId="{E254E7D8-2A1E-DEFE-B398-D07819AFB835}"/>
          </ac:inkMkLst>
        </pc:inkChg>
        <pc:inkChg chg="add del">
          <ac:chgData name="شادن القحطاني ID 443200677" userId="2d5f3d4d-8466-4aa1-ac8a-1cb60ed86c20" providerId="ADAL" clId="{B5307379-C689-764C-9B4A-29D44581AD2E}" dt="2023-03-30T17:28:11.045" v="2386"/>
          <ac:inkMkLst>
            <pc:docMk/>
            <pc:sldMk cId="3396539493" sldId="323"/>
            <ac:inkMk id="269" creationId="{804EA103-BD13-B403-D512-61AECC8FD1DA}"/>
          </ac:inkMkLst>
        </pc:inkChg>
        <pc:inkChg chg="add del">
          <ac:chgData name="شادن القحطاني ID 443200677" userId="2d5f3d4d-8466-4aa1-ac8a-1cb60ed86c20" providerId="ADAL" clId="{B5307379-C689-764C-9B4A-29D44581AD2E}" dt="2023-03-30T17:28:11.045" v="2386"/>
          <ac:inkMkLst>
            <pc:docMk/>
            <pc:sldMk cId="3396539493" sldId="323"/>
            <ac:inkMk id="270" creationId="{066D27CF-E538-7392-8A0E-3D369284AF1E}"/>
          </ac:inkMkLst>
        </pc:inkChg>
        <pc:inkChg chg="add reco">
          <ac:chgData name="شادن القحطاني ID 443200677" userId="2d5f3d4d-8466-4aa1-ac8a-1cb60ed86c20" providerId="ADAL" clId="{B5307379-C689-764C-9B4A-29D44581AD2E}" dt="2023-03-30T17:28:11.045" v="2386"/>
          <ac:inkMkLst>
            <pc:docMk/>
            <pc:sldMk cId="3396539493" sldId="323"/>
            <ac:inkMk id="271" creationId="{1469DB3A-18ED-0548-0553-C21F79EA823B}"/>
          </ac:inkMkLst>
        </pc:inkChg>
        <pc:inkChg chg="add del">
          <ac:chgData name="شادن القحطاني ID 443200677" userId="2d5f3d4d-8466-4aa1-ac8a-1cb60ed86c20" providerId="ADAL" clId="{B5307379-C689-764C-9B4A-29D44581AD2E}" dt="2023-03-30T17:28:35.269" v="2389"/>
          <ac:inkMkLst>
            <pc:docMk/>
            <pc:sldMk cId="3396539493" sldId="323"/>
            <ac:inkMk id="272" creationId="{A9409C6C-EFF9-EFB1-107A-5A08701B5ED9}"/>
          </ac:inkMkLst>
        </pc:inkChg>
        <pc:inkChg chg="add del">
          <ac:chgData name="شادن القحطاني ID 443200677" userId="2d5f3d4d-8466-4aa1-ac8a-1cb60ed86c20" providerId="ADAL" clId="{B5307379-C689-764C-9B4A-29D44581AD2E}" dt="2023-03-30T17:28:35.269" v="2389"/>
          <ac:inkMkLst>
            <pc:docMk/>
            <pc:sldMk cId="3396539493" sldId="323"/>
            <ac:inkMk id="273" creationId="{0F9D1E89-74F1-F10C-A643-8ACCF5A16FF7}"/>
          </ac:inkMkLst>
        </pc:inkChg>
        <pc:inkChg chg="add reco">
          <ac:chgData name="شادن القحطاني ID 443200677" userId="2d5f3d4d-8466-4aa1-ac8a-1cb60ed86c20" providerId="ADAL" clId="{B5307379-C689-764C-9B4A-29D44581AD2E}" dt="2023-03-30T17:28:35.269" v="2389"/>
          <ac:inkMkLst>
            <pc:docMk/>
            <pc:sldMk cId="3396539493" sldId="323"/>
            <ac:inkMk id="274" creationId="{5B1ED2A0-9063-FABA-EA7E-D7657A2F1D77}"/>
          </ac:inkMkLst>
        </pc:inkChg>
        <pc:inkChg chg="add">
          <ac:chgData name="شادن القحطاني ID 443200677" userId="2d5f3d4d-8466-4aa1-ac8a-1cb60ed86c20" providerId="ADAL" clId="{B5307379-C689-764C-9B4A-29D44581AD2E}" dt="2023-03-30T17:28:36.154" v="2390"/>
          <ac:inkMkLst>
            <pc:docMk/>
            <pc:sldMk cId="3396539493" sldId="323"/>
            <ac:inkMk id="275" creationId="{2094B72F-39B2-F096-B037-18DED3DED938}"/>
          </ac:inkMkLst>
        </pc:inkChg>
        <pc:inkChg chg="add del">
          <ac:chgData name="شادن القحطاني ID 443200677" userId="2d5f3d4d-8466-4aa1-ac8a-1cb60ed86c20" providerId="ADAL" clId="{B5307379-C689-764C-9B4A-29D44581AD2E}" dt="2023-03-30T17:28:48.561" v="2397"/>
          <ac:inkMkLst>
            <pc:docMk/>
            <pc:sldMk cId="3396539493" sldId="323"/>
            <ac:inkMk id="276" creationId="{221C04DC-114E-6C4E-998B-B269CA3496D6}"/>
          </ac:inkMkLst>
        </pc:inkChg>
        <pc:inkChg chg="add del">
          <ac:chgData name="شادن القحطاني ID 443200677" userId="2d5f3d4d-8466-4aa1-ac8a-1cb60ed86c20" providerId="ADAL" clId="{B5307379-C689-764C-9B4A-29D44581AD2E}" dt="2023-03-30T17:28:48.561" v="2397"/>
          <ac:inkMkLst>
            <pc:docMk/>
            <pc:sldMk cId="3396539493" sldId="323"/>
            <ac:inkMk id="277" creationId="{2E0030AE-7DD4-799B-8263-B29056D51CF7}"/>
          </ac:inkMkLst>
        </pc:inkChg>
        <pc:inkChg chg="add del">
          <ac:chgData name="شادن القحطاني ID 443200677" userId="2d5f3d4d-8466-4aa1-ac8a-1cb60ed86c20" providerId="ADAL" clId="{B5307379-C689-764C-9B4A-29D44581AD2E}" dt="2023-03-30T17:28:48.561" v="2397"/>
          <ac:inkMkLst>
            <pc:docMk/>
            <pc:sldMk cId="3396539493" sldId="323"/>
            <ac:inkMk id="278" creationId="{08590652-631A-D7EB-A35A-2B43D19F4D12}"/>
          </ac:inkMkLst>
        </pc:inkChg>
        <pc:inkChg chg="add del">
          <ac:chgData name="شادن القحطاني ID 443200677" userId="2d5f3d4d-8466-4aa1-ac8a-1cb60ed86c20" providerId="ADAL" clId="{B5307379-C689-764C-9B4A-29D44581AD2E}" dt="2023-03-30T17:28:48.561" v="2397"/>
          <ac:inkMkLst>
            <pc:docMk/>
            <pc:sldMk cId="3396539493" sldId="323"/>
            <ac:inkMk id="279" creationId="{235F6E57-24D7-63C3-E002-DF78E167F683}"/>
          </ac:inkMkLst>
        </pc:inkChg>
        <pc:inkChg chg="add del">
          <ac:chgData name="شادن القحطاني ID 443200677" userId="2d5f3d4d-8466-4aa1-ac8a-1cb60ed86c20" providerId="ADAL" clId="{B5307379-C689-764C-9B4A-29D44581AD2E}" dt="2023-03-30T17:28:48.561" v="2397"/>
          <ac:inkMkLst>
            <pc:docMk/>
            <pc:sldMk cId="3396539493" sldId="323"/>
            <ac:inkMk id="280" creationId="{C296A966-856A-A30C-F1B4-07018132F6A8}"/>
          </ac:inkMkLst>
        </pc:inkChg>
        <pc:inkChg chg="add del">
          <ac:chgData name="شادن القحطاني ID 443200677" userId="2d5f3d4d-8466-4aa1-ac8a-1cb60ed86c20" providerId="ADAL" clId="{B5307379-C689-764C-9B4A-29D44581AD2E}" dt="2023-03-30T17:28:48.561" v="2397"/>
          <ac:inkMkLst>
            <pc:docMk/>
            <pc:sldMk cId="3396539493" sldId="323"/>
            <ac:inkMk id="281" creationId="{F270A93F-EFF1-5ED5-9DDE-75D4D473DFE7}"/>
          </ac:inkMkLst>
        </pc:inkChg>
        <pc:inkChg chg="add reco">
          <ac:chgData name="شادن القحطاني ID 443200677" userId="2d5f3d4d-8466-4aa1-ac8a-1cb60ed86c20" providerId="ADAL" clId="{B5307379-C689-764C-9B4A-29D44581AD2E}" dt="2023-03-30T17:28:48.561" v="2397"/>
          <ac:inkMkLst>
            <pc:docMk/>
            <pc:sldMk cId="3396539493" sldId="323"/>
            <ac:inkMk id="282" creationId="{3EBB12BA-28A3-876D-75AC-3E74033ED9C8}"/>
          </ac:inkMkLst>
        </pc:inkChg>
        <pc:inkChg chg="add del">
          <ac:chgData name="شادن القحطاني ID 443200677" userId="2d5f3d4d-8466-4aa1-ac8a-1cb60ed86c20" providerId="ADAL" clId="{B5307379-C689-764C-9B4A-29D44581AD2E}" dt="2023-03-30T17:28:55.618" v="2407"/>
          <ac:inkMkLst>
            <pc:docMk/>
            <pc:sldMk cId="3396539493" sldId="323"/>
            <ac:inkMk id="283" creationId="{CAAE527F-C748-EF8C-2C83-7BD6C7717929}"/>
          </ac:inkMkLst>
        </pc:inkChg>
        <pc:inkChg chg="add del">
          <ac:chgData name="شادن القحطاني ID 443200677" userId="2d5f3d4d-8466-4aa1-ac8a-1cb60ed86c20" providerId="ADAL" clId="{B5307379-C689-764C-9B4A-29D44581AD2E}" dt="2023-03-30T17:28:55.618" v="2407"/>
          <ac:inkMkLst>
            <pc:docMk/>
            <pc:sldMk cId="3396539493" sldId="323"/>
            <ac:inkMk id="284" creationId="{6F1B2CD1-02D9-F5B9-3532-DBCC60EDC3BF}"/>
          </ac:inkMkLst>
        </pc:inkChg>
        <pc:inkChg chg="add del">
          <ac:chgData name="شادن القحطاني ID 443200677" userId="2d5f3d4d-8466-4aa1-ac8a-1cb60ed86c20" providerId="ADAL" clId="{B5307379-C689-764C-9B4A-29D44581AD2E}" dt="2023-03-30T17:28:55.618" v="2407"/>
          <ac:inkMkLst>
            <pc:docMk/>
            <pc:sldMk cId="3396539493" sldId="323"/>
            <ac:inkMk id="285" creationId="{E52D1C0A-5046-E578-086A-2DB7A8358334}"/>
          </ac:inkMkLst>
        </pc:inkChg>
        <pc:inkChg chg="add del">
          <ac:chgData name="شادن القحطاني ID 443200677" userId="2d5f3d4d-8466-4aa1-ac8a-1cb60ed86c20" providerId="ADAL" clId="{B5307379-C689-764C-9B4A-29D44581AD2E}" dt="2023-03-30T17:28:55.618" v="2407"/>
          <ac:inkMkLst>
            <pc:docMk/>
            <pc:sldMk cId="3396539493" sldId="323"/>
            <ac:inkMk id="286" creationId="{BD689CD4-6B88-5E37-75FC-A6156C004BEE}"/>
          </ac:inkMkLst>
        </pc:inkChg>
        <pc:inkChg chg="add del">
          <ac:chgData name="شادن القحطاني ID 443200677" userId="2d5f3d4d-8466-4aa1-ac8a-1cb60ed86c20" providerId="ADAL" clId="{B5307379-C689-764C-9B4A-29D44581AD2E}" dt="2023-03-30T17:28:55.618" v="2407"/>
          <ac:inkMkLst>
            <pc:docMk/>
            <pc:sldMk cId="3396539493" sldId="323"/>
            <ac:inkMk id="287" creationId="{751ABE00-4ED3-3FC5-2B78-7B4014DA901E}"/>
          </ac:inkMkLst>
        </pc:inkChg>
        <pc:inkChg chg="add del">
          <ac:chgData name="شادن القحطاني ID 443200677" userId="2d5f3d4d-8466-4aa1-ac8a-1cb60ed86c20" providerId="ADAL" clId="{B5307379-C689-764C-9B4A-29D44581AD2E}" dt="2023-03-30T17:28:55.618" v="2407"/>
          <ac:inkMkLst>
            <pc:docMk/>
            <pc:sldMk cId="3396539493" sldId="323"/>
            <ac:inkMk id="288" creationId="{11883BB8-3F7C-FEC9-AB24-6CCA7E0C4138}"/>
          </ac:inkMkLst>
        </pc:inkChg>
        <pc:inkChg chg="add del">
          <ac:chgData name="شادن القحطاني ID 443200677" userId="2d5f3d4d-8466-4aa1-ac8a-1cb60ed86c20" providerId="ADAL" clId="{B5307379-C689-764C-9B4A-29D44581AD2E}" dt="2023-03-30T17:28:55.618" v="2407"/>
          <ac:inkMkLst>
            <pc:docMk/>
            <pc:sldMk cId="3396539493" sldId="323"/>
            <ac:inkMk id="289" creationId="{D4029774-7D5E-750F-0ECE-A99A4A379980}"/>
          </ac:inkMkLst>
        </pc:inkChg>
        <pc:inkChg chg="add del">
          <ac:chgData name="شادن القحطاني ID 443200677" userId="2d5f3d4d-8466-4aa1-ac8a-1cb60ed86c20" providerId="ADAL" clId="{B5307379-C689-764C-9B4A-29D44581AD2E}" dt="2023-03-30T17:28:55.618" v="2407"/>
          <ac:inkMkLst>
            <pc:docMk/>
            <pc:sldMk cId="3396539493" sldId="323"/>
            <ac:inkMk id="290" creationId="{BD169544-17AE-A017-2CEE-889531B613B9}"/>
          </ac:inkMkLst>
        </pc:inkChg>
        <pc:inkChg chg="add del">
          <ac:chgData name="شادن القحطاني ID 443200677" userId="2d5f3d4d-8466-4aa1-ac8a-1cb60ed86c20" providerId="ADAL" clId="{B5307379-C689-764C-9B4A-29D44581AD2E}" dt="2023-03-30T17:28:55.618" v="2407"/>
          <ac:inkMkLst>
            <pc:docMk/>
            <pc:sldMk cId="3396539493" sldId="323"/>
            <ac:inkMk id="291" creationId="{B2199DB7-D135-F86F-92E5-96F2DCC5E6F5}"/>
          </ac:inkMkLst>
        </pc:inkChg>
        <pc:inkChg chg="add reco">
          <ac:chgData name="شادن القحطاني ID 443200677" userId="2d5f3d4d-8466-4aa1-ac8a-1cb60ed86c20" providerId="ADAL" clId="{B5307379-C689-764C-9B4A-29D44581AD2E}" dt="2023-03-30T17:28:55.618" v="2407"/>
          <ac:inkMkLst>
            <pc:docMk/>
            <pc:sldMk cId="3396539493" sldId="323"/>
            <ac:inkMk id="292" creationId="{E20E88BC-6B68-1E68-AE60-747C2396C1E4}"/>
          </ac:inkMkLst>
        </pc:inkChg>
        <pc:inkChg chg="add del">
          <ac:chgData name="شادن القحطاني ID 443200677" userId="2d5f3d4d-8466-4aa1-ac8a-1cb60ed86c20" providerId="ADAL" clId="{B5307379-C689-764C-9B4A-29D44581AD2E}" dt="2023-03-30T17:29:49" v="2418"/>
          <ac:inkMkLst>
            <pc:docMk/>
            <pc:sldMk cId="3396539493" sldId="323"/>
            <ac:inkMk id="293" creationId="{C9427EAB-3D5E-E31A-B6C6-68FC395E4D16}"/>
          </ac:inkMkLst>
        </pc:inkChg>
        <pc:inkChg chg="add del">
          <ac:chgData name="شادن القحطاني ID 443200677" userId="2d5f3d4d-8466-4aa1-ac8a-1cb60ed86c20" providerId="ADAL" clId="{B5307379-C689-764C-9B4A-29D44581AD2E}" dt="2023-03-30T17:29:49" v="2418"/>
          <ac:inkMkLst>
            <pc:docMk/>
            <pc:sldMk cId="3396539493" sldId="323"/>
            <ac:inkMk id="294" creationId="{B402E4EC-20D7-0C46-9BF2-A33EEDAAC5CC}"/>
          </ac:inkMkLst>
        </pc:inkChg>
        <pc:inkChg chg="add del">
          <ac:chgData name="شادن القحطاني ID 443200677" userId="2d5f3d4d-8466-4aa1-ac8a-1cb60ed86c20" providerId="ADAL" clId="{B5307379-C689-764C-9B4A-29D44581AD2E}" dt="2023-03-30T17:29:49" v="2418"/>
          <ac:inkMkLst>
            <pc:docMk/>
            <pc:sldMk cId="3396539493" sldId="323"/>
            <ac:inkMk id="295" creationId="{EE8418F8-4C8F-A7B3-8E9D-B9E166666E4D}"/>
          </ac:inkMkLst>
        </pc:inkChg>
        <pc:inkChg chg="add del">
          <ac:chgData name="شادن القحطاني ID 443200677" userId="2d5f3d4d-8466-4aa1-ac8a-1cb60ed86c20" providerId="ADAL" clId="{B5307379-C689-764C-9B4A-29D44581AD2E}" dt="2023-03-30T17:29:49" v="2418"/>
          <ac:inkMkLst>
            <pc:docMk/>
            <pc:sldMk cId="3396539493" sldId="323"/>
            <ac:inkMk id="296" creationId="{0EB03130-6F2D-E665-66C9-A9EA46CC49F8}"/>
          </ac:inkMkLst>
        </pc:inkChg>
        <pc:inkChg chg="add del">
          <ac:chgData name="شادن القحطاني ID 443200677" userId="2d5f3d4d-8466-4aa1-ac8a-1cb60ed86c20" providerId="ADAL" clId="{B5307379-C689-764C-9B4A-29D44581AD2E}" dt="2023-03-30T17:29:49" v="2418"/>
          <ac:inkMkLst>
            <pc:docMk/>
            <pc:sldMk cId="3396539493" sldId="323"/>
            <ac:inkMk id="297" creationId="{37864BE9-A380-1B18-E58F-7B62734161FE}"/>
          </ac:inkMkLst>
        </pc:inkChg>
        <pc:inkChg chg="add del">
          <ac:chgData name="شادن القحطاني ID 443200677" userId="2d5f3d4d-8466-4aa1-ac8a-1cb60ed86c20" providerId="ADAL" clId="{B5307379-C689-764C-9B4A-29D44581AD2E}" dt="2023-03-30T17:29:49" v="2418"/>
          <ac:inkMkLst>
            <pc:docMk/>
            <pc:sldMk cId="3396539493" sldId="323"/>
            <ac:inkMk id="298" creationId="{116AB57C-4EB9-4B4E-1ED9-8DD769661C31}"/>
          </ac:inkMkLst>
        </pc:inkChg>
        <pc:inkChg chg="add del">
          <ac:chgData name="شادن القحطاني ID 443200677" userId="2d5f3d4d-8466-4aa1-ac8a-1cb60ed86c20" providerId="ADAL" clId="{B5307379-C689-764C-9B4A-29D44581AD2E}" dt="2023-03-30T17:29:49" v="2418"/>
          <ac:inkMkLst>
            <pc:docMk/>
            <pc:sldMk cId="3396539493" sldId="323"/>
            <ac:inkMk id="299" creationId="{F2E6AF82-AB4C-A8B7-5721-A9CB2890995D}"/>
          </ac:inkMkLst>
        </pc:inkChg>
        <pc:inkChg chg="add del">
          <ac:chgData name="شادن القحطاني ID 443200677" userId="2d5f3d4d-8466-4aa1-ac8a-1cb60ed86c20" providerId="ADAL" clId="{B5307379-C689-764C-9B4A-29D44581AD2E}" dt="2023-03-30T17:29:49" v="2418"/>
          <ac:inkMkLst>
            <pc:docMk/>
            <pc:sldMk cId="3396539493" sldId="323"/>
            <ac:inkMk id="300" creationId="{AE194EC6-422F-EF5F-C57C-E5AC073DE608}"/>
          </ac:inkMkLst>
        </pc:inkChg>
        <pc:inkChg chg="add del">
          <ac:chgData name="شادن القحطاني ID 443200677" userId="2d5f3d4d-8466-4aa1-ac8a-1cb60ed86c20" providerId="ADAL" clId="{B5307379-C689-764C-9B4A-29D44581AD2E}" dt="2023-03-30T17:29:49" v="2418"/>
          <ac:inkMkLst>
            <pc:docMk/>
            <pc:sldMk cId="3396539493" sldId="323"/>
            <ac:inkMk id="301" creationId="{AE2341EB-947B-D659-24CA-E1FC5C38D202}"/>
          </ac:inkMkLst>
        </pc:inkChg>
        <pc:inkChg chg="add del">
          <ac:chgData name="شادن القحطاني ID 443200677" userId="2d5f3d4d-8466-4aa1-ac8a-1cb60ed86c20" providerId="ADAL" clId="{B5307379-C689-764C-9B4A-29D44581AD2E}" dt="2023-03-30T17:29:49" v="2418"/>
          <ac:inkMkLst>
            <pc:docMk/>
            <pc:sldMk cId="3396539493" sldId="323"/>
            <ac:inkMk id="302" creationId="{8F19E3B0-E524-5B0E-931A-267B2E8932EE}"/>
          </ac:inkMkLst>
        </pc:inkChg>
        <pc:inkChg chg="add reco">
          <ac:chgData name="شادن القحطاني ID 443200677" userId="2d5f3d4d-8466-4aa1-ac8a-1cb60ed86c20" providerId="ADAL" clId="{B5307379-C689-764C-9B4A-29D44581AD2E}" dt="2023-03-30T17:29:49" v="2418"/>
          <ac:inkMkLst>
            <pc:docMk/>
            <pc:sldMk cId="3396539493" sldId="323"/>
            <ac:inkMk id="303" creationId="{36EB3DF4-4BAB-7B76-7704-6B093D9C4479}"/>
          </ac:inkMkLst>
        </pc:inkChg>
        <pc:inkChg chg="add del">
          <ac:chgData name="شادن القحطاني ID 443200677" userId="2d5f3d4d-8466-4aa1-ac8a-1cb60ed86c20" providerId="ADAL" clId="{B5307379-C689-764C-9B4A-29D44581AD2E}" dt="2023-03-30T17:29:53.814" v="2429"/>
          <ac:inkMkLst>
            <pc:docMk/>
            <pc:sldMk cId="3396539493" sldId="323"/>
            <ac:inkMk id="304" creationId="{7482764F-17A7-87D2-83F4-532D80909D63}"/>
          </ac:inkMkLst>
        </pc:inkChg>
        <pc:inkChg chg="add del">
          <ac:chgData name="شادن القحطاني ID 443200677" userId="2d5f3d4d-8466-4aa1-ac8a-1cb60ed86c20" providerId="ADAL" clId="{B5307379-C689-764C-9B4A-29D44581AD2E}" dt="2023-03-30T17:29:53.814" v="2429"/>
          <ac:inkMkLst>
            <pc:docMk/>
            <pc:sldMk cId="3396539493" sldId="323"/>
            <ac:inkMk id="305" creationId="{FC81EC96-167C-1EE5-6B2D-20BFF65EE924}"/>
          </ac:inkMkLst>
        </pc:inkChg>
        <pc:inkChg chg="add del">
          <ac:chgData name="شادن القحطاني ID 443200677" userId="2d5f3d4d-8466-4aa1-ac8a-1cb60ed86c20" providerId="ADAL" clId="{B5307379-C689-764C-9B4A-29D44581AD2E}" dt="2023-03-30T17:29:53.814" v="2429"/>
          <ac:inkMkLst>
            <pc:docMk/>
            <pc:sldMk cId="3396539493" sldId="323"/>
            <ac:inkMk id="306" creationId="{48932859-7325-5879-5FDE-CC54E9E1D840}"/>
          </ac:inkMkLst>
        </pc:inkChg>
        <pc:inkChg chg="add del">
          <ac:chgData name="شادن القحطاني ID 443200677" userId="2d5f3d4d-8466-4aa1-ac8a-1cb60ed86c20" providerId="ADAL" clId="{B5307379-C689-764C-9B4A-29D44581AD2E}" dt="2023-03-30T17:29:53.814" v="2429"/>
          <ac:inkMkLst>
            <pc:docMk/>
            <pc:sldMk cId="3396539493" sldId="323"/>
            <ac:inkMk id="307" creationId="{6D61A61C-BF42-D594-438E-5A3B4CC9E0B7}"/>
          </ac:inkMkLst>
        </pc:inkChg>
        <pc:inkChg chg="add del">
          <ac:chgData name="شادن القحطاني ID 443200677" userId="2d5f3d4d-8466-4aa1-ac8a-1cb60ed86c20" providerId="ADAL" clId="{B5307379-C689-764C-9B4A-29D44581AD2E}" dt="2023-03-30T17:29:53.814" v="2429"/>
          <ac:inkMkLst>
            <pc:docMk/>
            <pc:sldMk cId="3396539493" sldId="323"/>
            <ac:inkMk id="308" creationId="{2C409D11-784E-7EF4-DE6F-7C6F001B4955}"/>
          </ac:inkMkLst>
        </pc:inkChg>
        <pc:inkChg chg="add del">
          <ac:chgData name="شادن القحطاني ID 443200677" userId="2d5f3d4d-8466-4aa1-ac8a-1cb60ed86c20" providerId="ADAL" clId="{B5307379-C689-764C-9B4A-29D44581AD2E}" dt="2023-03-30T17:29:53.814" v="2429"/>
          <ac:inkMkLst>
            <pc:docMk/>
            <pc:sldMk cId="3396539493" sldId="323"/>
            <ac:inkMk id="309" creationId="{C2D9FEDE-BDD4-E013-B79C-7AC57A1AA380}"/>
          </ac:inkMkLst>
        </pc:inkChg>
        <pc:inkChg chg="add del">
          <ac:chgData name="شادن القحطاني ID 443200677" userId="2d5f3d4d-8466-4aa1-ac8a-1cb60ed86c20" providerId="ADAL" clId="{B5307379-C689-764C-9B4A-29D44581AD2E}" dt="2023-03-30T17:29:53.814" v="2429"/>
          <ac:inkMkLst>
            <pc:docMk/>
            <pc:sldMk cId="3396539493" sldId="323"/>
            <ac:inkMk id="310" creationId="{FCB813E6-BB9E-B070-AC4F-207EFDAC6D38}"/>
          </ac:inkMkLst>
        </pc:inkChg>
        <pc:inkChg chg="add del">
          <ac:chgData name="شادن القحطاني ID 443200677" userId="2d5f3d4d-8466-4aa1-ac8a-1cb60ed86c20" providerId="ADAL" clId="{B5307379-C689-764C-9B4A-29D44581AD2E}" dt="2023-03-30T17:29:53.814" v="2429"/>
          <ac:inkMkLst>
            <pc:docMk/>
            <pc:sldMk cId="3396539493" sldId="323"/>
            <ac:inkMk id="311" creationId="{013FDCF1-26DD-4188-6680-5086C677C3B1}"/>
          </ac:inkMkLst>
        </pc:inkChg>
        <pc:inkChg chg="add del">
          <ac:chgData name="شادن القحطاني ID 443200677" userId="2d5f3d4d-8466-4aa1-ac8a-1cb60ed86c20" providerId="ADAL" clId="{B5307379-C689-764C-9B4A-29D44581AD2E}" dt="2023-03-30T17:29:53.814" v="2429"/>
          <ac:inkMkLst>
            <pc:docMk/>
            <pc:sldMk cId="3396539493" sldId="323"/>
            <ac:inkMk id="312" creationId="{FCDB26B7-57C8-E684-EF60-51752D2DA394}"/>
          </ac:inkMkLst>
        </pc:inkChg>
        <pc:inkChg chg="add del">
          <ac:chgData name="شادن القحطاني ID 443200677" userId="2d5f3d4d-8466-4aa1-ac8a-1cb60ed86c20" providerId="ADAL" clId="{B5307379-C689-764C-9B4A-29D44581AD2E}" dt="2023-03-30T17:29:53.814" v="2429"/>
          <ac:inkMkLst>
            <pc:docMk/>
            <pc:sldMk cId="3396539493" sldId="323"/>
            <ac:inkMk id="313" creationId="{2ECDDB1A-685B-C9F6-59E0-FEB7A9039766}"/>
          </ac:inkMkLst>
        </pc:inkChg>
        <pc:inkChg chg="add reco">
          <ac:chgData name="شادن القحطاني ID 443200677" userId="2d5f3d4d-8466-4aa1-ac8a-1cb60ed86c20" providerId="ADAL" clId="{B5307379-C689-764C-9B4A-29D44581AD2E}" dt="2023-03-30T17:29:53.814" v="2429"/>
          <ac:inkMkLst>
            <pc:docMk/>
            <pc:sldMk cId="3396539493" sldId="323"/>
            <ac:inkMk id="314" creationId="{68A67321-E4FB-6213-FB99-0D602FDFDFD4}"/>
          </ac:inkMkLst>
        </pc:inkChg>
        <pc:inkChg chg="add del">
          <ac:chgData name="شادن القحطاني ID 443200677" userId="2d5f3d4d-8466-4aa1-ac8a-1cb60ed86c20" providerId="ADAL" clId="{B5307379-C689-764C-9B4A-29D44581AD2E}" dt="2023-03-30T17:29:57.978" v="2435"/>
          <ac:inkMkLst>
            <pc:docMk/>
            <pc:sldMk cId="3396539493" sldId="323"/>
            <ac:inkMk id="315" creationId="{45AF6203-1593-B4AF-BA41-B809B02B0DCA}"/>
          </ac:inkMkLst>
        </pc:inkChg>
        <pc:inkChg chg="add del">
          <ac:chgData name="شادن القحطاني ID 443200677" userId="2d5f3d4d-8466-4aa1-ac8a-1cb60ed86c20" providerId="ADAL" clId="{B5307379-C689-764C-9B4A-29D44581AD2E}" dt="2023-03-30T17:29:57.978" v="2435"/>
          <ac:inkMkLst>
            <pc:docMk/>
            <pc:sldMk cId="3396539493" sldId="323"/>
            <ac:inkMk id="316" creationId="{628300B1-4A4D-D26D-466D-5CC0160DBDC3}"/>
          </ac:inkMkLst>
        </pc:inkChg>
        <pc:inkChg chg="add del">
          <ac:chgData name="شادن القحطاني ID 443200677" userId="2d5f3d4d-8466-4aa1-ac8a-1cb60ed86c20" providerId="ADAL" clId="{B5307379-C689-764C-9B4A-29D44581AD2E}" dt="2023-03-30T17:29:57.978" v="2435"/>
          <ac:inkMkLst>
            <pc:docMk/>
            <pc:sldMk cId="3396539493" sldId="323"/>
            <ac:inkMk id="317" creationId="{27CFEA06-EC2D-7CF3-90F5-D150738B750D}"/>
          </ac:inkMkLst>
        </pc:inkChg>
        <pc:inkChg chg="add del">
          <ac:chgData name="شادن القحطاني ID 443200677" userId="2d5f3d4d-8466-4aa1-ac8a-1cb60ed86c20" providerId="ADAL" clId="{B5307379-C689-764C-9B4A-29D44581AD2E}" dt="2023-03-30T17:29:57.978" v="2435"/>
          <ac:inkMkLst>
            <pc:docMk/>
            <pc:sldMk cId="3396539493" sldId="323"/>
            <ac:inkMk id="318" creationId="{B749EDCA-62B7-1AE4-97DB-37DA16DFD0AE}"/>
          </ac:inkMkLst>
        </pc:inkChg>
        <pc:inkChg chg="add del">
          <ac:chgData name="شادن القحطاني ID 443200677" userId="2d5f3d4d-8466-4aa1-ac8a-1cb60ed86c20" providerId="ADAL" clId="{B5307379-C689-764C-9B4A-29D44581AD2E}" dt="2023-03-30T17:29:57.978" v="2435"/>
          <ac:inkMkLst>
            <pc:docMk/>
            <pc:sldMk cId="3396539493" sldId="323"/>
            <ac:inkMk id="319" creationId="{BA9AC284-87D7-DE1A-C96D-8C3510BD7779}"/>
          </ac:inkMkLst>
        </pc:inkChg>
        <pc:inkChg chg="add reco">
          <ac:chgData name="شادن القحطاني ID 443200677" userId="2d5f3d4d-8466-4aa1-ac8a-1cb60ed86c20" providerId="ADAL" clId="{B5307379-C689-764C-9B4A-29D44581AD2E}" dt="2023-03-30T17:29:57.978" v="2435"/>
          <ac:inkMkLst>
            <pc:docMk/>
            <pc:sldMk cId="3396539493" sldId="323"/>
            <ac:inkMk id="320" creationId="{48DC83A5-D8BF-AEBD-6652-5BCF290F83A5}"/>
          </ac:inkMkLst>
        </pc:inkChg>
        <pc:inkChg chg="add del">
          <ac:chgData name="شادن القحطاني ID 443200677" userId="2d5f3d4d-8466-4aa1-ac8a-1cb60ed86c20" providerId="ADAL" clId="{B5307379-C689-764C-9B4A-29D44581AD2E}" dt="2023-03-30T17:29:59.693" v="2437"/>
          <ac:inkMkLst>
            <pc:docMk/>
            <pc:sldMk cId="3396539493" sldId="323"/>
            <ac:inkMk id="321" creationId="{554CB143-C5D1-703D-C1F2-40FE4335F83D}"/>
          </ac:inkMkLst>
        </pc:inkChg>
        <pc:inkChg chg="add del">
          <ac:chgData name="شادن القحطاني ID 443200677" userId="2d5f3d4d-8466-4aa1-ac8a-1cb60ed86c20" providerId="ADAL" clId="{B5307379-C689-764C-9B4A-29D44581AD2E}" dt="2023-03-30T17:30:55.734" v="2493"/>
          <ac:inkMkLst>
            <pc:docMk/>
            <pc:sldMk cId="3396539493" sldId="323"/>
            <ac:inkMk id="322" creationId="{4C3A29AD-ADC5-F3C1-E22F-FC8A0891BE47}"/>
          </ac:inkMkLst>
        </pc:inkChg>
        <pc:inkChg chg="add del">
          <ac:chgData name="شادن القحطاني ID 443200677" userId="2d5f3d4d-8466-4aa1-ac8a-1cb60ed86c20" providerId="ADAL" clId="{B5307379-C689-764C-9B4A-29D44581AD2E}" dt="2023-03-30T17:30:55.734" v="2493"/>
          <ac:inkMkLst>
            <pc:docMk/>
            <pc:sldMk cId="3396539493" sldId="323"/>
            <ac:inkMk id="323" creationId="{A0F4B34F-1191-EF6F-74E1-4690E4C29A9A}"/>
          </ac:inkMkLst>
        </pc:inkChg>
        <pc:inkChg chg="add del">
          <ac:chgData name="شادن القحطاني ID 443200677" userId="2d5f3d4d-8466-4aa1-ac8a-1cb60ed86c20" providerId="ADAL" clId="{B5307379-C689-764C-9B4A-29D44581AD2E}" dt="2023-03-30T17:30:55.734" v="2493"/>
          <ac:inkMkLst>
            <pc:docMk/>
            <pc:sldMk cId="3396539493" sldId="323"/>
            <ac:inkMk id="324" creationId="{1C5E6895-C808-C1D2-BF3B-921A44310520}"/>
          </ac:inkMkLst>
        </pc:inkChg>
        <pc:inkChg chg="add del">
          <ac:chgData name="شادن القحطاني ID 443200677" userId="2d5f3d4d-8466-4aa1-ac8a-1cb60ed86c20" providerId="ADAL" clId="{B5307379-C689-764C-9B4A-29D44581AD2E}" dt="2023-03-30T17:30:55.734" v="2493"/>
          <ac:inkMkLst>
            <pc:docMk/>
            <pc:sldMk cId="3396539493" sldId="323"/>
            <ac:inkMk id="325" creationId="{A2B2462A-7B40-7DC2-F761-880FAD77EEBF}"/>
          </ac:inkMkLst>
        </pc:inkChg>
        <pc:inkChg chg="add del">
          <ac:chgData name="شادن القحطاني ID 443200677" userId="2d5f3d4d-8466-4aa1-ac8a-1cb60ed86c20" providerId="ADAL" clId="{B5307379-C689-764C-9B4A-29D44581AD2E}" dt="2023-03-30T17:30:55.734" v="2493"/>
          <ac:inkMkLst>
            <pc:docMk/>
            <pc:sldMk cId="3396539493" sldId="323"/>
            <ac:inkMk id="326" creationId="{1AB63B0D-A8A9-2599-ACE9-CA0D4DAA88A2}"/>
          </ac:inkMkLst>
        </pc:inkChg>
        <pc:inkChg chg="add del">
          <ac:chgData name="شادن القحطاني ID 443200677" userId="2d5f3d4d-8466-4aa1-ac8a-1cb60ed86c20" providerId="ADAL" clId="{B5307379-C689-764C-9B4A-29D44581AD2E}" dt="2023-03-30T17:30:55.734" v="2493"/>
          <ac:inkMkLst>
            <pc:docMk/>
            <pc:sldMk cId="3396539493" sldId="323"/>
            <ac:inkMk id="327" creationId="{AEF85C2F-9DDA-7299-E77E-80410911D83B}"/>
          </ac:inkMkLst>
        </pc:inkChg>
        <pc:inkChg chg="add del">
          <ac:chgData name="شادن القحطاني ID 443200677" userId="2d5f3d4d-8466-4aa1-ac8a-1cb60ed86c20" providerId="ADAL" clId="{B5307379-C689-764C-9B4A-29D44581AD2E}" dt="2023-03-30T17:30:55.734" v="2493"/>
          <ac:inkMkLst>
            <pc:docMk/>
            <pc:sldMk cId="3396539493" sldId="323"/>
            <ac:inkMk id="328" creationId="{954FB3F6-5F26-9A22-1210-EF3F2324A065}"/>
          </ac:inkMkLst>
        </pc:inkChg>
        <pc:inkChg chg="add del">
          <ac:chgData name="شادن القحطاني ID 443200677" userId="2d5f3d4d-8466-4aa1-ac8a-1cb60ed86c20" providerId="ADAL" clId="{B5307379-C689-764C-9B4A-29D44581AD2E}" dt="2023-03-30T17:30:55.734" v="2493"/>
          <ac:inkMkLst>
            <pc:docMk/>
            <pc:sldMk cId="3396539493" sldId="323"/>
            <ac:inkMk id="329" creationId="{8C0B6503-0450-482E-4893-D39C94B788B8}"/>
          </ac:inkMkLst>
        </pc:inkChg>
        <pc:inkChg chg="add del">
          <ac:chgData name="شادن القحطاني ID 443200677" userId="2d5f3d4d-8466-4aa1-ac8a-1cb60ed86c20" providerId="ADAL" clId="{B5307379-C689-764C-9B4A-29D44581AD2E}" dt="2023-03-30T17:30:55.734" v="2493"/>
          <ac:inkMkLst>
            <pc:docMk/>
            <pc:sldMk cId="3396539493" sldId="323"/>
            <ac:inkMk id="330" creationId="{CA362B4C-8DAE-12CC-8D70-4297C6DD0096}"/>
          </ac:inkMkLst>
        </pc:inkChg>
        <pc:inkChg chg="add del">
          <ac:chgData name="شادن القحطاني ID 443200677" userId="2d5f3d4d-8466-4aa1-ac8a-1cb60ed86c20" providerId="ADAL" clId="{B5307379-C689-764C-9B4A-29D44581AD2E}" dt="2023-03-30T17:30:55.734" v="2493"/>
          <ac:inkMkLst>
            <pc:docMk/>
            <pc:sldMk cId="3396539493" sldId="323"/>
            <ac:inkMk id="331" creationId="{616CBF10-D909-B3DB-0798-C3A030EA6B7F}"/>
          </ac:inkMkLst>
        </pc:inkChg>
        <pc:inkChg chg="add del">
          <ac:chgData name="شادن القحطاني ID 443200677" userId="2d5f3d4d-8466-4aa1-ac8a-1cb60ed86c20" providerId="ADAL" clId="{B5307379-C689-764C-9B4A-29D44581AD2E}" dt="2023-03-30T17:30:55.734" v="2493"/>
          <ac:inkMkLst>
            <pc:docMk/>
            <pc:sldMk cId="3396539493" sldId="323"/>
            <ac:inkMk id="332" creationId="{B185187A-BBAE-57FF-973C-9F041DF12090}"/>
          </ac:inkMkLst>
        </pc:inkChg>
        <pc:inkChg chg="add del">
          <ac:chgData name="شادن القحطاني ID 443200677" userId="2d5f3d4d-8466-4aa1-ac8a-1cb60ed86c20" providerId="ADAL" clId="{B5307379-C689-764C-9B4A-29D44581AD2E}" dt="2023-03-30T17:30:55.734" v="2493"/>
          <ac:inkMkLst>
            <pc:docMk/>
            <pc:sldMk cId="3396539493" sldId="323"/>
            <ac:inkMk id="333" creationId="{D6E6C2E9-7135-3766-2D76-8E5337BF1E23}"/>
          </ac:inkMkLst>
        </pc:inkChg>
        <pc:inkChg chg="add del">
          <ac:chgData name="شادن القحطاني ID 443200677" userId="2d5f3d4d-8466-4aa1-ac8a-1cb60ed86c20" providerId="ADAL" clId="{B5307379-C689-764C-9B4A-29D44581AD2E}" dt="2023-03-30T17:30:55.734" v="2493"/>
          <ac:inkMkLst>
            <pc:docMk/>
            <pc:sldMk cId="3396539493" sldId="323"/>
            <ac:inkMk id="334" creationId="{AAAAB6C4-B7E5-9795-A27E-D3359AC73D94}"/>
          </ac:inkMkLst>
        </pc:inkChg>
        <pc:inkChg chg="add del">
          <ac:chgData name="شادن القحطاني ID 443200677" userId="2d5f3d4d-8466-4aa1-ac8a-1cb60ed86c20" providerId="ADAL" clId="{B5307379-C689-764C-9B4A-29D44581AD2E}" dt="2023-03-30T17:30:55.734" v="2493"/>
          <ac:inkMkLst>
            <pc:docMk/>
            <pc:sldMk cId="3396539493" sldId="323"/>
            <ac:inkMk id="335" creationId="{218C9AA9-CD1A-C31B-F725-98FB14CC4437}"/>
          </ac:inkMkLst>
        </pc:inkChg>
        <pc:inkChg chg="add del reco">
          <ac:chgData name="شادن القحطاني ID 443200677" userId="2d5f3d4d-8466-4aa1-ac8a-1cb60ed86c20" providerId="ADAL" clId="{B5307379-C689-764C-9B4A-29D44581AD2E}" dt="2023-03-30T17:30:55.734" v="2493"/>
          <ac:inkMkLst>
            <pc:docMk/>
            <pc:sldMk cId="3396539493" sldId="323"/>
            <ac:inkMk id="336" creationId="{DCF761D5-266C-029B-4582-07EC2B0CE8F0}"/>
          </ac:inkMkLst>
        </pc:inkChg>
        <pc:inkChg chg="add del">
          <ac:chgData name="شادن القحطاني ID 443200677" userId="2d5f3d4d-8466-4aa1-ac8a-1cb60ed86c20" providerId="ADAL" clId="{B5307379-C689-764C-9B4A-29D44581AD2E}" dt="2023-03-30T17:30:48.153" v="2469"/>
          <ac:inkMkLst>
            <pc:docMk/>
            <pc:sldMk cId="3396539493" sldId="323"/>
            <ac:inkMk id="337" creationId="{47306B87-F66B-9314-E1AF-0EA3BF4F1607}"/>
          </ac:inkMkLst>
        </pc:inkChg>
        <pc:inkChg chg="add del">
          <ac:chgData name="شادن القحطاني ID 443200677" userId="2d5f3d4d-8466-4aa1-ac8a-1cb60ed86c20" providerId="ADAL" clId="{B5307379-C689-764C-9B4A-29D44581AD2E}" dt="2023-03-30T17:30:47.977" v="2468"/>
          <ac:inkMkLst>
            <pc:docMk/>
            <pc:sldMk cId="3396539493" sldId="323"/>
            <ac:inkMk id="338" creationId="{C199F67D-2456-C895-065D-E357FFA2109C}"/>
          </ac:inkMkLst>
        </pc:inkChg>
        <pc:inkChg chg="add del">
          <ac:chgData name="شادن القحطاني ID 443200677" userId="2d5f3d4d-8466-4aa1-ac8a-1cb60ed86c20" providerId="ADAL" clId="{B5307379-C689-764C-9B4A-29D44581AD2E}" dt="2023-03-30T17:30:47.827" v="2467"/>
          <ac:inkMkLst>
            <pc:docMk/>
            <pc:sldMk cId="3396539493" sldId="323"/>
            <ac:inkMk id="339" creationId="{5A5D2717-7A8A-828B-E02C-6F3573B2ECA6}"/>
          </ac:inkMkLst>
        </pc:inkChg>
        <pc:inkChg chg="add del">
          <ac:chgData name="شادن القحطاني ID 443200677" userId="2d5f3d4d-8466-4aa1-ac8a-1cb60ed86c20" providerId="ADAL" clId="{B5307379-C689-764C-9B4A-29D44581AD2E}" dt="2023-03-30T17:30:47.636" v="2466"/>
          <ac:inkMkLst>
            <pc:docMk/>
            <pc:sldMk cId="3396539493" sldId="323"/>
            <ac:inkMk id="340" creationId="{DDE76EC9-E26C-6C62-EBB1-37C6D9AEB73D}"/>
          </ac:inkMkLst>
        </pc:inkChg>
        <pc:inkChg chg="add del">
          <ac:chgData name="شادن القحطاني ID 443200677" userId="2d5f3d4d-8466-4aa1-ac8a-1cb60ed86c20" providerId="ADAL" clId="{B5307379-C689-764C-9B4A-29D44581AD2E}" dt="2023-03-30T17:30:47.477" v="2465"/>
          <ac:inkMkLst>
            <pc:docMk/>
            <pc:sldMk cId="3396539493" sldId="323"/>
            <ac:inkMk id="341" creationId="{87A6C817-2E2F-1EDB-91A9-D97E777B66F0}"/>
          </ac:inkMkLst>
        </pc:inkChg>
        <pc:inkChg chg="add del">
          <ac:chgData name="شادن القحطاني ID 443200677" userId="2d5f3d4d-8466-4aa1-ac8a-1cb60ed86c20" providerId="ADAL" clId="{B5307379-C689-764C-9B4A-29D44581AD2E}" dt="2023-03-30T17:30:47.310" v="2464"/>
          <ac:inkMkLst>
            <pc:docMk/>
            <pc:sldMk cId="3396539493" sldId="323"/>
            <ac:inkMk id="342" creationId="{5FA88A5A-CA8D-F5A0-556F-5BF9D114330C}"/>
          </ac:inkMkLst>
        </pc:inkChg>
        <pc:inkChg chg="add del">
          <ac:chgData name="شادن القحطاني ID 443200677" userId="2d5f3d4d-8466-4aa1-ac8a-1cb60ed86c20" providerId="ADAL" clId="{B5307379-C689-764C-9B4A-29D44581AD2E}" dt="2023-03-30T17:30:47.161" v="2463"/>
          <ac:inkMkLst>
            <pc:docMk/>
            <pc:sldMk cId="3396539493" sldId="323"/>
            <ac:inkMk id="343" creationId="{FE7A8D0E-010D-09FB-4F77-D71D15F4065D}"/>
          </ac:inkMkLst>
        </pc:inkChg>
        <pc:inkChg chg="add del reco">
          <ac:chgData name="شادن القحطاني ID 443200677" userId="2d5f3d4d-8466-4aa1-ac8a-1cb60ed86c20" providerId="ADAL" clId="{B5307379-C689-764C-9B4A-29D44581AD2E}" dt="2023-03-30T17:30:47.161" v="2463"/>
          <ac:inkMkLst>
            <pc:docMk/>
            <pc:sldMk cId="3396539493" sldId="323"/>
            <ac:inkMk id="344" creationId="{4E350931-FA5E-B99F-F851-739BC79B7381}"/>
          </ac:inkMkLst>
        </pc:inkChg>
        <pc:inkChg chg="add del reco">
          <ac:chgData name="شادن القحطاني ID 443200677" userId="2d5f3d4d-8466-4aa1-ac8a-1cb60ed86c20" providerId="ADAL" clId="{B5307379-C689-764C-9B4A-29D44581AD2E}" dt="2023-03-30T17:30:47.161" v="2463"/>
          <ac:inkMkLst>
            <pc:docMk/>
            <pc:sldMk cId="3396539493" sldId="323"/>
            <ac:inkMk id="345" creationId="{2F463328-D765-F038-D1B2-06767757BFFE}"/>
          </ac:inkMkLst>
        </pc:inkChg>
      </pc:sldChg>
      <pc:sldChg chg="addSp delSp modSp">
        <pc:chgData name="شادن القحطاني ID 443200677" userId="2d5f3d4d-8466-4aa1-ac8a-1cb60ed86c20" providerId="ADAL" clId="{B5307379-C689-764C-9B4A-29D44581AD2E}" dt="2023-03-30T18:22:17.215" v="2962"/>
        <pc:sldMkLst>
          <pc:docMk/>
          <pc:sldMk cId="1249596505" sldId="324"/>
        </pc:sldMkLst>
        <pc:spChg chg="mod">
          <ac:chgData name="شادن القحطاني ID 443200677" userId="2d5f3d4d-8466-4aa1-ac8a-1cb60ed86c20" providerId="ADAL" clId="{B5307379-C689-764C-9B4A-29D44581AD2E}" dt="2023-03-30T15:59:49.799" v="1544" actId="26743"/>
          <ac:spMkLst>
            <pc:docMk/>
            <pc:sldMk cId="1249596505" sldId="324"/>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249596505" sldId="324"/>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249596505" sldId="324"/>
            <ac:spMk id="16" creationId="{00000000-0000-0000-0000-000000000000}"/>
          </ac:spMkLst>
        </pc:spChg>
        <pc:inkChg chg="add">
          <ac:chgData name="شادن القحطاني ID 443200677" userId="2d5f3d4d-8466-4aa1-ac8a-1cb60ed86c20" providerId="ADAL" clId="{B5307379-C689-764C-9B4A-29D44581AD2E}" dt="2023-03-30T18:11:35.015" v="2798"/>
          <ac:inkMkLst>
            <pc:docMk/>
            <pc:sldMk cId="1249596505" sldId="324"/>
            <ac:inkMk id="3" creationId="{77BE5463-4625-C911-5E2C-BE6D9412F518}"/>
          </ac:inkMkLst>
        </pc:inkChg>
        <pc:inkChg chg="add del">
          <ac:chgData name="شادن القحطاني ID 443200677" userId="2d5f3d4d-8466-4aa1-ac8a-1cb60ed86c20" providerId="ADAL" clId="{B5307379-C689-764C-9B4A-29D44581AD2E}" dt="2023-03-30T18:12:14.078" v="2803"/>
          <ac:inkMkLst>
            <pc:docMk/>
            <pc:sldMk cId="1249596505" sldId="324"/>
            <ac:inkMk id="4" creationId="{CF8EEB84-DE93-859C-0803-6F819179D463}"/>
          </ac:inkMkLst>
        </pc:inkChg>
        <pc:inkChg chg="add del">
          <ac:chgData name="شادن القحطاني ID 443200677" userId="2d5f3d4d-8466-4aa1-ac8a-1cb60ed86c20" providerId="ADAL" clId="{B5307379-C689-764C-9B4A-29D44581AD2E}" dt="2023-03-30T18:12:14.078" v="2803"/>
          <ac:inkMkLst>
            <pc:docMk/>
            <pc:sldMk cId="1249596505" sldId="324"/>
            <ac:inkMk id="5" creationId="{9F2FDC2B-C3A7-0E9F-5FB7-404EAA60E892}"/>
          </ac:inkMkLst>
        </pc:inkChg>
        <pc:inkChg chg="add del">
          <ac:chgData name="شادن القحطاني ID 443200677" userId="2d5f3d4d-8466-4aa1-ac8a-1cb60ed86c20" providerId="ADAL" clId="{B5307379-C689-764C-9B4A-29D44581AD2E}" dt="2023-03-30T18:12:14.078" v="2803"/>
          <ac:inkMkLst>
            <pc:docMk/>
            <pc:sldMk cId="1249596505" sldId="324"/>
            <ac:inkMk id="7" creationId="{5A404F56-885E-4DC8-CD6F-B9E666F82622}"/>
          </ac:inkMkLst>
        </pc:inkChg>
        <pc:inkChg chg="add del">
          <ac:chgData name="شادن القحطاني ID 443200677" userId="2d5f3d4d-8466-4aa1-ac8a-1cb60ed86c20" providerId="ADAL" clId="{B5307379-C689-764C-9B4A-29D44581AD2E}" dt="2023-03-30T18:12:14.078" v="2803"/>
          <ac:inkMkLst>
            <pc:docMk/>
            <pc:sldMk cId="1249596505" sldId="324"/>
            <ac:inkMk id="8" creationId="{8D047549-C5F7-C005-55E2-BADCE57FE7AA}"/>
          </ac:inkMkLst>
        </pc:inkChg>
        <pc:inkChg chg="add reco">
          <ac:chgData name="شادن القحطاني ID 443200677" userId="2d5f3d4d-8466-4aa1-ac8a-1cb60ed86c20" providerId="ADAL" clId="{B5307379-C689-764C-9B4A-29D44581AD2E}" dt="2023-03-30T18:12:14.078" v="2803"/>
          <ac:inkMkLst>
            <pc:docMk/>
            <pc:sldMk cId="1249596505" sldId="324"/>
            <ac:inkMk id="10" creationId="{B774E8A0-F38A-66E2-B519-0F4F5C499F19}"/>
          </ac:inkMkLst>
        </pc:inkChg>
        <pc:inkChg chg="add del">
          <ac:chgData name="شادن القحطاني ID 443200677" userId="2d5f3d4d-8466-4aa1-ac8a-1cb60ed86c20" providerId="ADAL" clId="{B5307379-C689-764C-9B4A-29D44581AD2E}" dt="2023-03-30T18:12:23.018" v="2814"/>
          <ac:inkMkLst>
            <pc:docMk/>
            <pc:sldMk cId="1249596505" sldId="324"/>
            <ac:inkMk id="11" creationId="{B294803A-E678-6D90-7D16-4E748EFED491}"/>
          </ac:inkMkLst>
        </pc:inkChg>
        <pc:inkChg chg="add del">
          <ac:chgData name="شادن القحطاني ID 443200677" userId="2d5f3d4d-8466-4aa1-ac8a-1cb60ed86c20" providerId="ADAL" clId="{B5307379-C689-764C-9B4A-29D44581AD2E}" dt="2023-03-30T18:12:23.018" v="2814"/>
          <ac:inkMkLst>
            <pc:docMk/>
            <pc:sldMk cId="1249596505" sldId="324"/>
            <ac:inkMk id="12" creationId="{B908C6C6-0AF9-4C1E-949B-ABE2C6060F43}"/>
          </ac:inkMkLst>
        </pc:inkChg>
        <pc:inkChg chg="add del">
          <ac:chgData name="شادن القحطاني ID 443200677" userId="2d5f3d4d-8466-4aa1-ac8a-1cb60ed86c20" providerId="ADAL" clId="{B5307379-C689-764C-9B4A-29D44581AD2E}" dt="2023-03-30T18:12:23.018" v="2814"/>
          <ac:inkMkLst>
            <pc:docMk/>
            <pc:sldMk cId="1249596505" sldId="324"/>
            <ac:inkMk id="13" creationId="{834E0BC2-4902-E0BC-72A3-2C982BE57F67}"/>
          </ac:inkMkLst>
        </pc:inkChg>
        <pc:inkChg chg="add del">
          <ac:chgData name="شادن القحطاني ID 443200677" userId="2d5f3d4d-8466-4aa1-ac8a-1cb60ed86c20" providerId="ADAL" clId="{B5307379-C689-764C-9B4A-29D44581AD2E}" dt="2023-03-30T18:12:23.018" v="2814"/>
          <ac:inkMkLst>
            <pc:docMk/>
            <pc:sldMk cId="1249596505" sldId="324"/>
            <ac:inkMk id="14" creationId="{D8FAACB8-6EB8-FDE7-4033-31D0EE83AAF9}"/>
          </ac:inkMkLst>
        </pc:inkChg>
        <pc:inkChg chg="add del">
          <ac:chgData name="شادن القحطاني ID 443200677" userId="2d5f3d4d-8466-4aa1-ac8a-1cb60ed86c20" providerId="ADAL" clId="{B5307379-C689-764C-9B4A-29D44581AD2E}" dt="2023-03-30T18:12:23.018" v="2814"/>
          <ac:inkMkLst>
            <pc:docMk/>
            <pc:sldMk cId="1249596505" sldId="324"/>
            <ac:inkMk id="15" creationId="{FD366C60-83A6-02F1-DF2B-0DCD5529A13E}"/>
          </ac:inkMkLst>
        </pc:inkChg>
        <pc:inkChg chg="add del">
          <ac:chgData name="شادن القحطاني ID 443200677" userId="2d5f3d4d-8466-4aa1-ac8a-1cb60ed86c20" providerId="ADAL" clId="{B5307379-C689-764C-9B4A-29D44581AD2E}" dt="2023-03-30T18:12:23.018" v="2814"/>
          <ac:inkMkLst>
            <pc:docMk/>
            <pc:sldMk cId="1249596505" sldId="324"/>
            <ac:inkMk id="17" creationId="{E6981F01-5CCA-A134-0742-348097D28B2D}"/>
          </ac:inkMkLst>
        </pc:inkChg>
        <pc:inkChg chg="add del">
          <ac:chgData name="شادن القحطاني ID 443200677" userId="2d5f3d4d-8466-4aa1-ac8a-1cb60ed86c20" providerId="ADAL" clId="{B5307379-C689-764C-9B4A-29D44581AD2E}" dt="2023-03-30T18:12:23.018" v="2814"/>
          <ac:inkMkLst>
            <pc:docMk/>
            <pc:sldMk cId="1249596505" sldId="324"/>
            <ac:inkMk id="18" creationId="{A212ADAB-2865-1BEC-1E74-C9EBFFBA6C7E}"/>
          </ac:inkMkLst>
        </pc:inkChg>
        <pc:inkChg chg="add del">
          <ac:chgData name="شادن القحطاني ID 443200677" userId="2d5f3d4d-8466-4aa1-ac8a-1cb60ed86c20" providerId="ADAL" clId="{B5307379-C689-764C-9B4A-29D44581AD2E}" dt="2023-03-30T18:12:23.018" v="2814"/>
          <ac:inkMkLst>
            <pc:docMk/>
            <pc:sldMk cId="1249596505" sldId="324"/>
            <ac:inkMk id="19" creationId="{E190E68B-9782-D788-C357-95F717A82CAE}"/>
          </ac:inkMkLst>
        </pc:inkChg>
        <pc:inkChg chg="add del">
          <ac:chgData name="شادن القحطاني ID 443200677" userId="2d5f3d4d-8466-4aa1-ac8a-1cb60ed86c20" providerId="ADAL" clId="{B5307379-C689-764C-9B4A-29D44581AD2E}" dt="2023-03-30T18:12:23.018" v="2814"/>
          <ac:inkMkLst>
            <pc:docMk/>
            <pc:sldMk cId="1249596505" sldId="324"/>
            <ac:inkMk id="20" creationId="{A7F0916E-D1B1-AE6F-3E00-BE85B6DA4096}"/>
          </ac:inkMkLst>
        </pc:inkChg>
        <pc:inkChg chg="add del">
          <ac:chgData name="شادن القحطاني ID 443200677" userId="2d5f3d4d-8466-4aa1-ac8a-1cb60ed86c20" providerId="ADAL" clId="{B5307379-C689-764C-9B4A-29D44581AD2E}" dt="2023-03-30T18:12:23.018" v="2814"/>
          <ac:inkMkLst>
            <pc:docMk/>
            <pc:sldMk cId="1249596505" sldId="324"/>
            <ac:inkMk id="21" creationId="{BBC5ADCF-94DE-AE04-1897-64E0E3E6A692}"/>
          </ac:inkMkLst>
        </pc:inkChg>
        <pc:inkChg chg="add reco">
          <ac:chgData name="شادن القحطاني ID 443200677" userId="2d5f3d4d-8466-4aa1-ac8a-1cb60ed86c20" providerId="ADAL" clId="{B5307379-C689-764C-9B4A-29D44581AD2E}" dt="2023-03-30T18:12:23.018" v="2814"/>
          <ac:inkMkLst>
            <pc:docMk/>
            <pc:sldMk cId="1249596505" sldId="324"/>
            <ac:inkMk id="22" creationId="{FDA61DD0-1540-A771-A29A-71BF752BEA17}"/>
          </ac:inkMkLst>
        </pc:inkChg>
        <pc:inkChg chg="add del">
          <ac:chgData name="شادن القحطاني ID 443200677" userId="2d5f3d4d-8466-4aa1-ac8a-1cb60ed86c20" providerId="ADAL" clId="{B5307379-C689-764C-9B4A-29D44581AD2E}" dt="2023-03-30T18:12:36.881" v="2819"/>
          <ac:inkMkLst>
            <pc:docMk/>
            <pc:sldMk cId="1249596505" sldId="324"/>
            <ac:inkMk id="23" creationId="{7FED2BCF-BC3A-3C79-F159-2E8BD47863BF}"/>
          </ac:inkMkLst>
        </pc:inkChg>
        <pc:inkChg chg="add del">
          <ac:chgData name="شادن القحطاني ID 443200677" userId="2d5f3d4d-8466-4aa1-ac8a-1cb60ed86c20" providerId="ADAL" clId="{B5307379-C689-764C-9B4A-29D44581AD2E}" dt="2023-03-30T18:12:36.881" v="2819"/>
          <ac:inkMkLst>
            <pc:docMk/>
            <pc:sldMk cId="1249596505" sldId="324"/>
            <ac:inkMk id="24" creationId="{6014294D-F700-B654-E6FA-21764894EE35}"/>
          </ac:inkMkLst>
        </pc:inkChg>
        <pc:inkChg chg="add del">
          <ac:chgData name="شادن القحطاني ID 443200677" userId="2d5f3d4d-8466-4aa1-ac8a-1cb60ed86c20" providerId="ADAL" clId="{B5307379-C689-764C-9B4A-29D44581AD2E}" dt="2023-03-30T18:12:36.881" v="2819"/>
          <ac:inkMkLst>
            <pc:docMk/>
            <pc:sldMk cId="1249596505" sldId="324"/>
            <ac:inkMk id="25" creationId="{8DA3C2A4-8BF9-9417-6BEA-2592D8FF11BB}"/>
          </ac:inkMkLst>
        </pc:inkChg>
        <pc:inkChg chg="add del">
          <ac:chgData name="شادن القحطاني ID 443200677" userId="2d5f3d4d-8466-4aa1-ac8a-1cb60ed86c20" providerId="ADAL" clId="{B5307379-C689-764C-9B4A-29D44581AD2E}" dt="2023-03-30T18:12:36.881" v="2819"/>
          <ac:inkMkLst>
            <pc:docMk/>
            <pc:sldMk cId="1249596505" sldId="324"/>
            <ac:inkMk id="26" creationId="{8C0D29A6-A1A6-069B-FD8D-2ADDEE02A130}"/>
          </ac:inkMkLst>
        </pc:inkChg>
        <pc:inkChg chg="add reco">
          <ac:chgData name="شادن القحطاني ID 443200677" userId="2d5f3d4d-8466-4aa1-ac8a-1cb60ed86c20" providerId="ADAL" clId="{B5307379-C689-764C-9B4A-29D44581AD2E}" dt="2023-03-30T18:12:36.881" v="2819"/>
          <ac:inkMkLst>
            <pc:docMk/>
            <pc:sldMk cId="1249596505" sldId="324"/>
            <ac:inkMk id="27" creationId="{423F1809-30D1-83D7-3648-B2AAF3DA7F93}"/>
          </ac:inkMkLst>
        </pc:inkChg>
        <pc:inkChg chg="add">
          <ac:chgData name="شادن القحطاني ID 443200677" userId="2d5f3d4d-8466-4aa1-ac8a-1cb60ed86c20" providerId="ADAL" clId="{B5307379-C689-764C-9B4A-29D44581AD2E}" dt="2023-03-30T18:16:26.701" v="2820"/>
          <ac:inkMkLst>
            <pc:docMk/>
            <pc:sldMk cId="1249596505" sldId="324"/>
            <ac:inkMk id="28" creationId="{70CF8E7A-C47D-6626-5B7C-0B59BBB6CDEA}"/>
          </ac:inkMkLst>
        </pc:inkChg>
        <pc:inkChg chg="add del">
          <ac:chgData name="شادن القحطاني ID 443200677" userId="2d5f3d4d-8466-4aa1-ac8a-1cb60ed86c20" providerId="ADAL" clId="{B5307379-C689-764C-9B4A-29D44581AD2E}" dt="2023-03-30T18:16:39.511" v="2836"/>
          <ac:inkMkLst>
            <pc:docMk/>
            <pc:sldMk cId="1249596505" sldId="324"/>
            <ac:inkMk id="29" creationId="{C654EC46-A3C3-4A2B-23A3-06BF9FD21CF8}"/>
          </ac:inkMkLst>
        </pc:inkChg>
        <pc:inkChg chg="add del">
          <ac:chgData name="شادن القحطاني ID 443200677" userId="2d5f3d4d-8466-4aa1-ac8a-1cb60ed86c20" providerId="ADAL" clId="{B5307379-C689-764C-9B4A-29D44581AD2E}" dt="2023-03-30T18:16:39.511" v="2836"/>
          <ac:inkMkLst>
            <pc:docMk/>
            <pc:sldMk cId="1249596505" sldId="324"/>
            <ac:inkMk id="30" creationId="{117C917A-1EEF-5F91-1A38-BAF0EF5FA62D}"/>
          </ac:inkMkLst>
        </pc:inkChg>
        <pc:inkChg chg="add del">
          <ac:chgData name="شادن القحطاني ID 443200677" userId="2d5f3d4d-8466-4aa1-ac8a-1cb60ed86c20" providerId="ADAL" clId="{B5307379-C689-764C-9B4A-29D44581AD2E}" dt="2023-03-30T18:16:39.511" v="2836"/>
          <ac:inkMkLst>
            <pc:docMk/>
            <pc:sldMk cId="1249596505" sldId="324"/>
            <ac:inkMk id="31" creationId="{2B6CE7F1-218E-59BD-FEDC-F4CB0773852B}"/>
          </ac:inkMkLst>
        </pc:inkChg>
        <pc:inkChg chg="add del">
          <ac:chgData name="شادن القحطاني ID 443200677" userId="2d5f3d4d-8466-4aa1-ac8a-1cb60ed86c20" providerId="ADAL" clId="{B5307379-C689-764C-9B4A-29D44581AD2E}" dt="2023-03-30T18:16:39.511" v="2836"/>
          <ac:inkMkLst>
            <pc:docMk/>
            <pc:sldMk cId="1249596505" sldId="324"/>
            <ac:inkMk id="32" creationId="{E0EDEBA4-289B-9D71-5A7A-8B6F2583322E}"/>
          </ac:inkMkLst>
        </pc:inkChg>
        <pc:inkChg chg="add del">
          <ac:chgData name="شادن القحطاني ID 443200677" userId="2d5f3d4d-8466-4aa1-ac8a-1cb60ed86c20" providerId="ADAL" clId="{B5307379-C689-764C-9B4A-29D44581AD2E}" dt="2023-03-30T18:16:39.511" v="2836"/>
          <ac:inkMkLst>
            <pc:docMk/>
            <pc:sldMk cId="1249596505" sldId="324"/>
            <ac:inkMk id="33" creationId="{DCF8C9E4-538E-B29E-2A24-82C93B5A025C}"/>
          </ac:inkMkLst>
        </pc:inkChg>
        <pc:inkChg chg="add del">
          <ac:chgData name="شادن القحطاني ID 443200677" userId="2d5f3d4d-8466-4aa1-ac8a-1cb60ed86c20" providerId="ADAL" clId="{B5307379-C689-764C-9B4A-29D44581AD2E}" dt="2023-03-30T18:16:39.511" v="2836"/>
          <ac:inkMkLst>
            <pc:docMk/>
            <pc:sldMk cId="1249596505" sldId="324"/>
            <ac:inkMk id="34" creationId="{5EBDE6E5-579F-B27E-8991-22C86B5F2EC2}"/>
          </ac:inkMkLst>
        </pc:inkChg>
        <pc:inkChg chg="add del">
          <ac:chgData name="شادن القحطاني ID 443200677" userId="2d5f3d4d-8466-4aa1-ac8a-1cb60ed86c20" providerId="ADAL" clId="{B5307379-C689-764C-9B4A-29D44581AD2E}" dt="2023-03-30T18:16:39.511" v="2836"/>
          <ac:inkMkLst>
            <pc:docMk/>
            <pc:sldMk cId="1249596505" sldId="324"/>
            <ac:inkMk id="35" creationId="{8BE59E69-7079-1825-F422-7591DE37C783}"/>
          </ac:inkMkLst>
        </pc:inkChg>
        <pc:inkChg chg="add del">
          <ac:chgData name="شادن القحطاني ID 443200677" userId="2d5f3d4d-8466-4aa1-ac8a-1cb60ed86c20" providerId="ADAL" clId="{B5307379-C689-764C-9B4A-29D44581AD2E}" dt="2023-03-30T18:16:39.511" v="2836"/>
          <ac:inkMkLst>
            <pc:docMk/>
            <pc:sldMk cId="1249596505" sldId="324"/>
            <ac:inkMk id="36" creationId="{1CAC5F3D-D064-C4DD-1D94-0ED50DC7928E}"/>
          </ac:inkMkLst>
        </pc:inkChg>
        <pc:inkChg chg="add del">
          <ac:chgData name="شادن القحطاني ID 443200677" userId="2d5f3d4d-8466-4aa1-ac8a-1cb60ed86c20" providerId="ADAL" clId="{B5307379-C689-764C-9B4A-29D44581AD2E}" dt="2023-03-30T18:16:39.511" v="2836"/>
          <ac:inkMkLst>
            <pc:docMk/>
            <pc:sldMk cId="1249596505" sldId="324"/>
            <ac:inkMk id="37" creationId="{DCD7DF43-F2C7-01EA-C22B-B47002ECF923}"/>
          </ac:inkMkLst>
        </pc:inkChg>
        <pc:inkChg chg="add del">
          <ac:chgData name="شادن القحطاني ID 443200677" userId="2d5f3d4d-8466-4aa1-ac8a-1cb60ed86c20" providerId="ADAL" clId="{B5307379-C689-764C-9B4A-29D44581AD2E}" dt="2023-03-30T18:16:39.511" v="2836"/>
          <ac:inkMkLst>
            <pc:docMk/>
            <pc:sldMk cId="1249596505" sldId="324"/>
            <ac:inkMk id="38" creationId="{136A8370-53F4-E1A9-2B4A-7DDF29B12E8C}"/>
          </ac:inkMkLst>
        </pc:inkChg>
        <pc:inkChg chg="add del">
          <ac:chgData name="شادن القحطاني ID 443200677" userId="2d5f3d4d-8466-4aa1-ac8a-1cb60ed86c20" providerId="ADAL" clId="{B5307379-C689-764C-9B4A-29D44581AD2E}" dt="2023-03-30T18:16:39.511" v="2836"/>
          <ac:inkMkLst>
            <pc:docMk/>
            <pc:sldMk cId="1249596505" sldId="324"/>
            <ac:inkMk id="39" creationId="{89D57450-9315-DDCC-C7D3-A207A3D2E3E0}"/>
          </ac:inkMkLst>
        </pc:inkChg>
        <pc:inkChg chg="add del">
          <ac:chgData name="شادن القحطاني ID 443200677" userId="2d5f3d4d-8466-4aa1-ac8a-1cb60ed86c20" providerId="ADAL" clId="{B5307379-C689-764C-9B4A-29D44581AD2E}" dt="2023-03-30T18:16:39.511" v="2836"/>
          <ac:inkMkLst>
            <pc:docMk/>
            <pc:sldMk cId="1249596505" sldId="324"/>
            <ac:inkMk id="40" creationId="{1A6D1FA2-8C09-3CDE-C1B3-51DE2143DC6A}"/>
          </ac:inkMkLst>
        </pc:inkChg>
        <pc:inkChg chg="add del">
          <ac:chgData name="شادن القحطاني ID 443200677" userId="2d5f3d4d-8466-4aa1-ac8a-1cb60ed86c20" providerId="ADAL" clId="{B5307379-C689-764C-9B4A-29D44581AD2E}" dt="2023-03-30T18:16:39.511" v="2836"/>
          <ac:inkMkLst>
            <pc:docMk/>
            <pc:sldMk cId="1249596505" sldId="324"/>
            <ac:inkMk id="41" creationId="{9279A651-C6EF-6F06-A86E-FB6757FB4870}"/>
          </ac:inkMkLst>
        </pc:inkChg>
        <pc:inkChg chg="add del">
          <ac:chgData name="شادن القحطاني ID 443200677" userId="2d5f3d4d-8466-4aa1-ac8a-1cb60ed86c20" providerId="ADAL" clId="{B5307379-C689-764C-9B4A-29D44581AD2E}" dt="2023-03-30T18:16:39.511" v="2836"/>
          <ac:inkMkLst>
            <pc:docMk/>
            <pc:sldMk cId="1249596505" sldId="324"/>
            <ac:inkMk id="42" creationId="{513FB9F3-B84D-7CAD-5FE0-785F3FAC1D3F}"/>
          </ac:inkMkLst>
        </pc:inkChg>
        <pc:inkChg chg="add del">
          <ac:chgData name="شادن القحطاني ID 443200677" userId="2d5f3d4d-8466-4aa1-ac8a-1cb60ed86c20" providerId="ADAL" clId="{B5307379-C689-764C-9B4A-29D44581AD2E}" dt="2023-03-30T18:16:39.511" v="2836"/>
          <ac:inkMkLst>
            <pc:docMk/>
            <pc:sldMk cId="1249596505" sldId="324"/>
            <ac:inkMk id="43" creationId="{CF3DDB7B-EE42-11FB-EF05-3746BC289D8C}"/>
          </ac:inkMkLst>
        </pc:inkChg>
        <pc:inkChg chg="add reco">
          <ac:chgData name="شادن القحطاني ID 443200677" userId="2d5f3d4d-8466-4aa1-ac8a-1cb60ed86c20" providerId="ADAL" clId="{B5307379-C689-764C-9B4A-29D44581AD2E}" dt="2023-03-30T18:16:39.511" v="2836"/>
          <ac:inkMkLst>
            <pc:docMk/>
            <pc:sldMk cId="1249596505" sldId="324"/>
            <ac:inkMk id="44" creationId="{60D7721F-E474-D596-7188-7E9359542E44}"/>
          </ac:inkMkLst>
        </pc:inkChg>
        <pc:inkChg chg="add">
          <ac:chgData name="شادن القحطاني ID 443200677" userId="2d5f3d4d-8466-4aa1-ac8a-1cb60ed86c20" providerId="ADAL" clId="{B5307379-C689-764C-9B4A-29D44581AD2E}" dt="2023-03-30T18:16:45.358" v="2837"/>
          <ac:inkMkLst>
            <pc:docMk/>
            <pc:sldMk cId="1249596505" sldId="324"/>
            <ac:inkMk id="45" creationId="{761A3E4D-3586-A8A5-ADB0-5444DC036444}"/>
          </ac:inkMkLst>
        </pc:inkChg>
        <pc:inkChg chg="add del">
          <ac:chgData name="شادن القحطاني ID 443200677" userId="2d5f3d4d-8466-4aa1-ac8a-1cb60ed86c20" providerId="ADAL" clId="{B5307379-C689-764C-9B4A-29D44581AD2E}" dt="2023-03-30T18:16:47.441" v="2840"/>
          <ac:inkMkLst>
            <pc:docMk/>
            <pc:sldMk cId="1249596505" sldId="324"/>
            <ac:inkMk id="46" creationId="{8A2978EA-04E7-1FE6-FE6A-47E3AD080613}"/>
          </ac:inkMkLst>
        </pc:inkChg>
        <pc:inkChg chg="add del">
          <ac:chgData name="شادن القحطاني ID 443200677" userId="2d5f3d4d-8466-4aa1-ac8a-1cb60ed86c20" providerId="ADAL" clId="{B5307379-C689-764C-9B4A-29D44581AD2E}" dt="2023-03-30T18:16:47.441" v="2840"/>
          <ac:inkMkLst>
            <pc:docMk/>
            <pc:sldMk cId="1249596505" sldId="324"/>
            <ac:inkMk id="47" creationId="{86D1ECC7-3B91-71EC-1F1E-D8111BF4AF3C}"/>
          </ac:inkMkLst>
        </pc:inkChg>
        <pc:inkChg chg="add reco">
          <ac:chgData name="شادن القحطاني ID 443200677" userId="2d5f3d4d-8466-4aa1-ac8a-1cb60ed86c20" providerId="ADAL" clId="{B5307379-C689-764C-9B4A-29D44581AD2E}" dt="2023-03-30T18:16:47.441" v="2840"/>
          <ac:inkMkLst>
            <pc:docMk/>
            <pc:sldMk cId="1249596505" sldId="324"/>
            <ac:inkMk id="48" creationId="{A7DF08EB-E94C-409B-EE93-DBD069E1D7D8}"/>
          </ac:inkMkLst>
        </pc:inkChg>
        <pc:inkChg chg="add del">
          <ac:chgData name="شادن القحطاني ID 443200677" userId="2d5f3d4d-8466-4aa1-ac8a-1cb60ed86c20" providerId="ADAL" clId="{B5307379-C689-764C-9B4A-29D44581AD2E}" dt="2023-03-30T18:16:58.597" v="2850"/>
          <ac:inkMkLst>
            <pc:docMk/>
            <pc:sldMk cId="1249596505" sldId="324"/>
            <ac:inkMk id="49" creationId="{6EB043E5-173A-ECC8-61CD-C1BDC96521BF}"/>
          </ac:inkMkLst>
        </pc:inkChg>
        <pc:inkChg chg="add del">
          <ac:chgData name="شادن القحطاني ID 443200677" userId="2d5f3d4d-8466-4aa1-ac8a-1cb60ed86c20" providerId="ADAL" clId="{B5307379-C689-764C-9B4A-29D44581AD2E}" dt="2023-03-30T18:16:58.597" v="2850"/>
          <ac:inkMkLst>
            <pc:docMk/>
            <pc:sldMk cId="1249596505" sldId="324"/>
            <ac:inkMk id="50" creationId="{AF0666E8-A1D7-238E-69DB-37A2DC5F4A4C}"/>
          </ac:inkMkLst>
        </pc:inkChg>
        <pc:inkChg chg="add del">
          <ac:chgData name="شادن القحطاني ID 443200677" userId="2d5f3d4d-8466-4aa1-ac8a-1cb60ed86c20" providerId="ADAL" clId="{B5307379-C689-764C-9B4A-29D44581AD2E}" dt="2023-03-30T18:16:58.597" v="2850"/>
          <ac:inkMkLst>
            <pc:docMk/>
            <pc:sldMk cId="1249596505" sldId="324"/>
            <ac:inkMk id="51" creationId="{25F6E819-1F63-3FBC-17FE-1755D1775F89}"/>
          </ac:inkMkLst>
        </pc:inkChg>
        <pc:inkChg chg="add del">
          <ac:chgData name="شادن القحطاني ID 443200677" userId="2d5f3d4d-8466-4aa1-ac8a-1cb60ed86c20" providerId="ADAL" clId="{B5307379-C689-764C-9B4A-29D44581AD2E}" dt="2023-03-30T18:16:58.597" v="2850"/>
          <ac:inkMkLst>
            <pc:docMk/>
            <pc:sldMk cId="1249596505" sldId="324"/>
            <ac:inkMk id="52" creationId="{A95615C4-7BB2-1EEA-2632-5BEBF15CC078}"/>
          </ac:inkMkLst>
        </pc:inkChg>
        <pc:inkChg chg="add del">
          <ac:chgData name="شادن القحطاني ID 443200677" userId="2d5f3d4d-8466-4aa1-ac8a-1cb60ed86c20" providerId="ADAL" clId="{B5307379-C689-764C-9B4A-29D44581AD2E}" dt="2023-03-30T18:16:58.597" v="2850"/>
          <ac:inkMkLst>
            <pc:docMk/>
            <pc:sldMk cId="1249596505" sldId="324"/>
            <ac:inkMk id="53" creationId="{05F93D17-A7D1-0C0C-9084-B521BA08D4B8}"/>
          </ac:inkMkLst>
        </pc:inkChg>
        <pc:inkChg chg="add del">
          <ac:chgData name="شادن القحطاني ID 443200677" userId="2d5f3d4d-8466-4aa1-ac8a-1cb60ed86c20" providerId="ADAL" clId="{B5307379-C689-764C-9B4A-29D44581AD2E}" dt="2023-03-30T18:16:58.597" v="2850"/>
          <ac:inkMkLst>
            <pc:docMk/>
            <pc:sldMk cId="1249596505" sldId="324"/>
            <ac:inkMk id="54" creationId="{F31DB92D-0E0C-60C3-E552-F12BC6428AB4}"/>
          </ac:inkMkLst>
        </pc:inkChg>
        <pc:inkChg chg="add del">
          <ac:chgData name="شادن القحطاني ID 443200677" userId="2d5f3d4d-8466-4aa1-ac8a-1cb60ed86c20" providerId="ADAL" clId="{B5307379-C689-764C-9B4A-29D44581AD2E}" dt="2023-03-30T18:16:58.597" v="2850"/>
          <ac:inkMkLst>
            <pc:docMk/>
            <pc:sldMk cId="1249596505" sldId="324"/>
            <ac:inkMk id="55" creationId="{5EF6D772-5E17-49DC-8D00-632959228CF6}"/>
          </ac:inkMkLst>
        </pc:inkChg>
        <pc:inkChg chg="add del">
          <ac:chgData name="شادن القحطاني ID 443200677" userId="2d5f3d4d-8466-4aa1-ac8a-1cb60ed86c20" providerId="ADAL" clId="{B5307379-C689-764C-9B4A-29D44581AD2E}" dt="2023-03-30T18:16:58.597" v="2850"/>
          <ac:inkMkLst>
            <pc:docMk/>
            <pc:sldMk cId="1249596505" sldId="324"/>
            <ac:inkMk id="56" creationId="{73E34A1E-1D8C-21CE-2F4A-6EF018E76753}"/>
          </ac:inkMkLst>
        </pc:inkChg>
        <pc:inkChg chg="add del">
          <ac:chgData name="شادن القحطاني ID 443200677" userId="2d5f3d4d-8466-4aa1-ac8a-1cb60ed86c20" providerId="ADAL" clId="{B5307379-C689-764C-9B4A-29D44581AD2E}" dt="2023-03-30T18:16:58.597" v="2850"/>
          <ac:inkMkLst>
            <pc:docMk/>
            <pc:sldMk cId="1249596505" sldId="324"/>
            <ac:inkMk id="57" creationId="{CDB48AA3-F808-68E0-5749-961246059FAC}"/>
          </ac:inkMkLst>
        </pc:inkChg>
        <pc:inkChg chg="add reco">
          <ac:chgData name="شادن القحطاني ID 443200677" userId="2d5f3d4d-8466-4aa1-ac8a-1cb60ed86c20" providerId="ADAL" clId="{B5307379-C689-764C-9B4A-29D44581AD2E}" dt="2023-03-30T18:16:58.597" v="2850"/>
          <ac:inkMkLst>
            <pc:docMk/>
            <pc:sldMk cId="1249596505" sldId="324"/>
            <ac:inkMk id="58" creationId="{CB7246BF-49A8-8918-ABE5-EF92254CC632}"/>
          </ac:inkMkLst>
        </pc:inkChg>
        <pc:inkChg chg="add del">
          <ac:chgData name="شادن القحطاني ID 443200677" userId="2d5f3d4d-8466-4aa1-ac8a-1cb60ed86c20" providerId="ADAL" clId="{B5307379-C689-764C-9B4A-29D44581AD2E}" dt="2023-03-30T18:17:08.064" v="2861"/>
          <ac:inkMkLst>
            <pc:docMk/>
            <pc:sldMk cId="1249596505" sldId="324"/>
            <ac:inkMk id="59" creationId="{5292D253-0282-C8C0-818A-49AECBD3B13A}"/>
          </ac:inkMkLst>
        </pc:inkChg>
        <pc:inkChg chg="add del">
          <ac:chgData name="شادن القحطاني ID 443200677" userId="2d5f3d4d-8466-4aa1-ac8a-1cb60ed86c20" providerId="ADAL" clId="{B5307379-C689-764C-9B4A-29D44581AD2E}" dt="2023-03-30T18:17:08.064" v="2861"/>
          <ac:inkMkLst>
            <pc:docMk/>
            <pc:sldMk cId="1249596505" sldId="324"/>
            <ac:inkMk id="60" creationId="{946F1C9D-2724-2804-419F-015ACCB7F9A5}"/>
          </ac:inkMkLst>
        </pc:inkChg>
        <pc:inkChg chg="add del">
          <ac:chgData name="شادن القحطاني ID 443200677" userId="2d5f3d4d-8466-4aa1-ac8a-1cb60ed86c20" providerId="ADAL" clId="{B5307379-C689-764C-9B4A-29D44581AD2E}" dt="2023-03-30T18:17:08.064" v="2861"/>
          <ac:inkMkLst>
            <pc:docMk/>
            <pc:sldMk cId="1249596505" sldId="324"/>
            <ac:inkMk id="61" creationId="{A78907B7-D1D4-9573-433C-146F8B7010DE}"/>
          </ac:inkMkLst>
        </pc:inkChg>
        <pc:inkChg chg="add del">
          <ac:chgData name="شادن القحطاني ID 443200677" userId="2d5f3d4d-8466-4aa1-ac8a-1cb60ed86c20" providerId="ADAL" clId="{B5307379-C689-764C-9B4A-29D44581AD2E}" dt="2023-03-30T18:17:08.064" v="2861"/>
          <ac:inkMkLst>
            <pc:docMk/>
            <pc:sldMk cId="1249596505" sldId="324"/>
            <ac:inkMk id="62" creationId="{CF9E0603-7DFD-F2B0-2FF7-F22052E0EC7F}"/>
          </ac:inkMkLst>
        </pc:inkChg>
        <pc:inkChg chg="add del">
          <ac:chgData name="شادن القحطاني ID 443200677" userId="2d5f3d4d-8466-4aa1-ac8a-1cb60ed86c20" providerId="ADAL" clId="{B5307379-C689-764C-9B4A-29D44581AD2E}" dt="2023-03-30T18:17:08.064" v="2861"/>
          <ac:inkMkLst>
            <pc:docMk/>
            <pc:sldMk cId="1249596505" sldId="324"/>
            <ac:inkMk id="63" creationId="{FEA8CF89-8AB4-C218-A89C-93BAD57542BA}"/>
          </ac:inkMkLst>
        </pc:inkChg>
        <pc:inkChg chg="add del">
          <ac:chgData name="شادن القحطاني ID 443200677" userId="2d5f3d4d-8466-4aa1-ac8a-1cb60ed86c20" providerId="ADAL" clId="{B5307379-C689-764C-9B4A-29D44581AD2E}" dt="2023-03-30T18:17:08.064" v="2861"/>
          <ac:inkMkLst>
            <pc:docMk/>
            <pc:sldMk cId="1249596505" sldId="324"/>
            <ac:inkMk id="64" creationId="{5E3F508C-23B7-6B4F-FBF7-851A1A2BCBF3}"/>
          </ac:inkMkLst>
        </pc:inkChg>
        <pc:inkChg chg="add del">
          <ac:chgData name="شادن القحطاني ID 443200677" userId="2d5f3d4d-8466-4aa1-ac8a-1cb60ed86c20" providerId="ADAL" clId="{B5307379-C689-764C-9B4A-29D44581AD2E}" dt="2023-03-30T18:17:08.064" v="2861"/>
          <ac:inkMkLst>
            <pc:docMk/>
            <pc:sldMk cId="1249596505" sldId="324"/>
            <ac:inkMk id="65" creationId="{CC24B169-C748-2B40-2D6D-F76888BA986A}"/>
          </ac:inkMkLst>
        </pc:inkChg>
        <pc:inkChg chg="add del">
          <ac:chgData name="شادن القحطاني ID 443200677" userId="2d5f3d4d-8466-4aa1-ac8a-1cb60ed86c20" providerId="ADAL" clId="{B5307379-C689-764C-9B4A-29D44581AD2E}" dt="2023-03-30T18:17:08.064" v="2861"/>
          <ac:inkMkLst>
            <pc:docMk/>
            <pc:sldMk cId="1249596505" sldId="324"/>
            <ac:inkMk id="66" creationId="{B23F81E9-8942-847E-8771-7773855F3B28}"/>
          </ac:inkMkLst>
        </pc:inkChg>
        <pc:inkChg chg="add del">
          <ac:chgData name="شادن القحطاني ID 443200677" userId="2d5f3d4d-8466-4aa1-ac8a-1cb60ed86c20" providerId="ADAL" clId="{B5307379-C689-764C-9B4A-29D44581AD2E}" dt="2023-03-30T18:17:08.064" v="2861"/>
          <ac:inkMkLst>
            <pc:docMk/>
            <pc:sldMk cId="1249596505" sldId="324"/>
            <ac:inkMk id="67" creationId="{E1168302-0265-860C-EF76-1710CFF05B4B}"/>
          </ac:inkMkLst>
        </pc:inkChg>
        <pc:inkChg chg="add del">
          <ac:chgData name="شادن القحطاني ID 443200677" userId="2d5f3d4d-8466-4aa1-ac8a-1cb60ed86c20" providerId="ADAL" clId="{B5307379-C689-764C-9B4A-29D44581AD2E}" dt="2023-03-30T18:17:08.064" v="2861"/>
          <ac:inkMkLst>
            <pc:docMk/>
            <pc:sldMk cId="1249596505" sldId="324"/>
            <ac:inkMk id="68" creationId="{8F462275-A291-61ED-49F7-D83FECD94B82}"/>
          </ac:inkMkLst>
        </pc:inkChg>
        <pc:inkChg chg="add reco">
          <ac:chgData name="شادن القحطاني ID 443200677" userId="2d5f3d4d-8466-4aa1-ac8a-1cb60ed86c20" providerId="ADAL" clId="{B5307379-C689-764C-9B4A-29D44581AD2E}" dt="2023-03-30T18:17:08.064" v="2861"/>
          <ac:inkMkLst>
            <pc:docMk/>
            <pc:sldMk cId="1249596505" sldId="324"/>
            <ac:inkMk id="69" creationId="{E890547E-8CC4-E0B8-2DBA-09EFA0099D30}"/>
          </ac:inkMkLst>
        </pc:inkChg>
        <pc:inkChg chg="add">
          <ac:chgData name="شادن القحطاني ID 443200677" userId="2d5f3d4d-8466-4aa1-ac8a-1cb60ed86c20" providerId="ADAL" clId="{B5307379-C689-764C-9B4A-29D44581AD2E}" dt="2023-03-30T18:17:17.989" v="2862"/>
          <ac:inkMkLst>
            <pc:docMk/>
            <pc:sldMk cId="1249596505" sldId="324"/>
            <ac:inkMk id="70" creationId="{05010ACC-9B33-5EDD-8813-DAE4C1F99EF1}"/>
          </ac:inkMkLst>
        </pc:inkChg>
        <pc:inkChg chg="add del">
          <ac:chgData name="شادن القحطاني ID 443200677" userId="2d5f3d4d-8466-4aa1-ac8a-1cb60ed86c20" providerId="ADAL" clId="{B5307379-C689-764C-9B4A-29D44581AD2E}" dt="2023-03-30T18:17:42.976" v="2881"/>
          <ac:inkMkLst>
            <pc:docMk/>
            <pc:sldMk cId="1249596505" sldId="324"/>
            <ac:inkMk id="71" creationId="{9F0687CE-23BC-E6F3-20D4-BDA868A29DE6}"/>
          </ac:inkMkLst>
        </pc:inkChg>
        <pc:inkChg chg="add del">
          <ac:chgData name="شادن القحطاني ID 443200677" userId="2d5f3d4d-8466-4aa1-ac8a-1cb60ed86c20" providerId="ADAL" clId="{B5307379-C689-764C-9B4A-29D44581AD2E}" dt="2023-03-30T18:17:42.976" v="2881"/>
          <ac:inkMkLst>
            <pc:docMk/>
            <pc:sldMk cId="1249596505" sldId="324"/>
            <ac:inkMk id="72" creationId="{E841C3CA-E5B3-D625-03C8-5F4B26D67C36}"/>
          </ac:inkMkLst>
        </pc:inkChg>
        <pc:inkChg chg="add del">
          <ac:chgData name="شادن القحطاني ID 443200677" userId="2d5f3d4d-8466-4aa1-ac8a-1cb60ed86c20" providerId="ADAL" clId="{B5307379-C689-764C-9B4A-29D44581AD2E}" dt="2023-03-30T18:17:42.976" v="2881"/>
          <ac:inkMkLst>
            <pc:docMk/>
            <pc:sldMk cId="1249596505" sldId="324"/>
            <ac:inkMk id="73" creationId="{A84850DB-09A5-1ED6-8E41-5231B4B2B6BA}"/>
          </ac:inkMkLst>
        </pc:inkChg>
        <pc:inkChg chg="add del">
          <ac:chgData name="شادن القحطاني ID 443200677" userId="2d5f3d4d-8466-4aa1-ac8a-1cb60ed86c20" providerId="ADAL" clId="{B5307379-C689-764C-9B4A-29D44581AD2E}" dt="2023-03-30T18:17:42.976" v="2881"/>
          <ac:inkMkLst>
            <pc:docMk/>
            <pc:sldMk cId="1249596505" sldId="324"/>
            <ac:inkMk id="74" creationId="{C7026857-5303-0E0B-4B81-A9641AB4191E}"/>
          </ac:inkMkLst>
        </pc:inkChg>
        <pc:inkChg chg="add del">
          <ac:chgData name="شادن القحطاني ID 443200677" userId="2d5f3d4d-8466-4aa1-ac8a-1cb60ed86c20" providerId="ADAL" clId="{B5307379-C689-764C-9B4A-29D44581AD2E}" dt="2023-03-30T18:17:42.976" v="2881"/>
          <ac:inkMkLst>
            <pc:docMk/>
            <pc:sldMk cId="1249596505" sldId="324"/>
            <ac:inkMk id="75" creationId="{8A33971B-49E4-17B7-5C80-48122CBD0907}"/>
          </ac:inkMkLst>
        </pc:inkChg>
        <pc:inkChg chg="add del">
          <ac:chgData name="شادن القحطاني ID 443200677" userId="2d5f3d4d-8466-4aa1-ac8a-1cb60ed86c20" providerId="ADAL" clId="{B5307379-C689-764C-9B4A-29D44581AD2E}" dt="2023-03-30T18:17:42.976" v="2881"/>
          <ac:inkMkLst>
            <pc:docMk/>
            <pc:sldMk cId="1249596505" sldId="324"/>
            <ac:inkMk id="76" creationId="{EA4B57D8-41E9-2D12-9706-8E0D8A6CAEA3}"/>
          </ac:inkMkLst>
        </pc:inkChg>
        <pc:inkChg chg="add del">
          <ac:chgData name="شادن القحطاني ID 443200677" userId="2d5f3d4d-8466-4aa1-ac8a-1cb60ed86c20" providerId="ADAL" clId="{B5307379-C689-764C-9B4A-29D44581AD2E}" dt="2023-03-30T18:17:42.976" v="2881"/>
          <ac:inkMkLst>
            <pc:docMk/>
            <pc:sldMk cId="1249596505" sldId="324"/>
            <ac:inkMk id="77" creationId="{458A950C-83AC-26D2-926A-449D51EDF3E8}"/>
          </ac:inkMkLst>
        </pc:inkChg>
        <pc:inkChg chg="add del">
          <ac:chgData name="شادن القحطاني ID 443200677" userId="2d5f3d4d-8466-4aa1-ac8a-1cb60ed86c20" providerId="ADAL" clId="{B5307379-C689-764C-9B4A-29D44581AD2E}" dt="2023-03-30T18:17:42.976" v="2881"/>
          <ac:inkMkLst>
            <pc:docMk/>
            <pc:sldMk cId="1249596505" sldId="324"/>
            <ac:inkMk id="78" creationId="{F13ED08E-7132-139D-40C0-2475172D57DF}"/>
          </ac:inkMkLst>
        </pc:inkChg>
        <pc:inkChg chg="add del">
          <ac:chgData name="شادن القحطاني ID 443200677" userId="2d5f3d4d-8466-4aa1-ac8a-1cb60ed86c20" providerId="ADAL" clId="{B5307379-C689-764C-9B4A-29D44581AD2E}" dt="2023-03-30T18:17:42.976" v="2881"/>
          <ac:inkMkLst>
            <pc:docMk/>
            <pc:sldMk cId="1249596505" sldId="324"/>
            <ac:inkMk id="79" creationId="{EE889FED-60AF-EF08-F9FD-581C0FD4815D}"/>
          </ac:inkMkLst>
        </pc:inkChg>
        <pc:inkChg chg="add del">
          <ac:chgData name="شادن القحطاني ID 443200677" userId="2d5f3d4d-8466-4aa1-ac8a-1cb60ed86c20" providerId="ADAL" clId="{B5307379-C689-764C-9B4A-29D44581AD2E}" dt="2023-03-30T18:17:42.976" v="2881"/>
          <ac:inkMkLst>
            <pc:docMk/>
            <pc:sldMk cId="1249596505" sldId="324"/>
            <ac:inkMk id="80" creationId="{8A98ACF6-EEF6-C097-B437-06198759CCC2}"/>
          </ac:inkMkLst>
        </pc:inkChg>
        <pc:inkChg chg="add del">
          <ac:chgData name="شادن القحطاني ID 443200677" userId="2d5f3d4d-8466-4aa1-ac8a-1cb60ed86c20" providerId="ADAL" clId="{B5307379-C689-764C-9B4A-29D44581AD2E}" dt="2023-03-30T18:17:42.976" v="2881"/>
          <ac:inkMkLst>
            <pc:docMk/>
            <pc:sldMk cId="1249596505" sldId="324"/>
            <ac:inkMk id="81" creationId="{F5781F7B-E9F7-9CFC-92D3-284E4917AD3A}"/>
          </ac:inkMkLst>
        </pc:inkChg>
        <pc:inkChg chg="add del">
          <ac:chgData name="شادن القحطاني ID 443200677" userId="2d5f3d4d-8466-4aa1-ac8a-1cb60ed86c20" providerId="ADAL" clId="{B5307379-C689-764C-9B4A-29D44581AD2E}" dt="2023-03-30T18:17:42.976" v="2881"/>
          <ac:inkMkLst>
            <pc:docMk/>
            <pc:sldMk cId="1249596505" sldId="324"/>
            <ac:inkMk id="82" creationId="{00DADB73-B7A6-D16D-3F8E-02E82FBC3789}"/>
          </ac:inkMkLst>
        </pc:inkChg>
        <pc:inkChg chg="add del">
          <ac:chgData name="شادن القحطاني ID 443200677" userId="2d5f3d4d-8466-4aa1-ac8a-1cb60ed86c20" providerId="ADAL" clId="{B5307379-C689-764C-9B4A-29D44581AD2E}" dt="2023-03-30T18:17:42.976" v="2881"/>
          <ac:inkMkLst>
            <pc:docMk/>
            <pc:sldMk cId="1249596505" sldId="324"/>
            <ac:inkMk id="83" creationId="{A09780B0-710C-1B95-B4C4-1AB168F9828F}"/>
          </ac:inkMkLst>
        </pc:inkChg>
        <pc:inkChg chg="add del">
          <ac:chgData name="شادن القحطاني ID 443200677" userId="2d5f3d4d-8466-4aa1-ac8a-1cb60ed86c20" providerId="ADAL" clId="{B5307379-C689-764C-9B4A-29D44581AD2E}" dt="2023-03-30T18:17:42.976" v="2881"/>
          <ac:inkMkLst>
            <pc:docMk/>
            <pc:sldMk cId="1249596505" sldId="324"/>
            <ac:inkMk id="84" creationId="{5DFEA786-2689-72CE-5A80-75C3B83B7887}"/>
          </ac:inkMkLst>
        </pc:inkChg>
        <pc:inkChg chg="add del">
          <ac:chgData name="شادن القحطاني ID 443200677" userId="2d5f3d4d-8466-4aa1-ac8a-1cb60ed86c20" providerId="ADAL" clId="{B5307379-C689-764C-9B4A-29D44581AD2E}" dt="2023-03-30T18:17:42.976" v="2881"/>
          <ac:inkMkLst>
            <pc:docMk/>
            <pc:sldMk cId="1249596505" sldId="324"/>
            <ac:inkMk id="85" creationId="{6EA3A8E3-9D70-1386-9E56-6C638289DE4E}"/>
          </ac:inkMkLst>
        </pc:inkChg>
        <pc:inkChg chg="add del">
          <ac:chgData name="شادن القحطاني ID 443200677" userId="2d5f3d4d-8466-4aa1-ac8a-1cb60ed86c20" providerId="ADAL" clId="{B5307379-C689-764C-9B4A-29D44581AD2E}" dt="2023-03-30T18:17:42.976" v="2881"/>
          <ac:inkMkLst>
            <pc:docMk/>
            <pc:sldMk cId="1249596505" sldId="324"/>
            <ac:inkMk id="86" creationId="{9A9D817D-ABFB-73A3-3807-35626FCCF694}"/>
          </ac:inkMkLst>
        </pc:inkChg>
        <pc:inkChg chg="add del">
          <ac:chgData name="شادن القحطاني ID 443200677" userId="2d5f3d4d-8466-4aa1-ac8a-1cb60ed86c20" providerId="ADAL" clId="{B5307379-C689-764C-9B4A-29D44581AD2E}" dt="2023-03-30T18:17:42.976" v="2881"/>
          <ac:inkMkLst>
            <pc:docMk/>
            <pc:sldMk cId="1249596505" sldId="324"/>
            <ac:inkMk id="87" creationId="{D230D094-02F7-F9D7-D0DD-F48CF5EC5347}"/>
          </ac:inkMkLst>
        </pc:inkChg>
        <pc:inkChg chg="add del">
          <ac:chgData name="شادن القحطاني ID 443200677" userId="2d5f3d4d-8466-4aa1-ac8a-1cb60ed86c20" providerId="ADAL" clId="{B5307379-C689-764C-9B4A-29D44581AD2E}" dt="2023-03-30T18:17:42.976" v="2881"/>
          <ac:inkMkLst>
            <pc:docMk/>
            <pc:sldMk cId="1249596505" sldId="324"/>
            <ac:inkMk id="88" creationId="{EDBF218E-585A-8EA8-BCAC-00D6C009F3F1}"/>
          </ac:inkMkLst>
        </pc:inkChg>
        <pc:inkChg chg="add reco">
          <ac:chgData name="شادن القحطاني ID 443200677" userId="2d5f3d4d-8466-4aa1-ac8a-1cb60ed86c20" providerId="ADAL" clId="{B5307379-C689-764C-9B4A-29D44581AD2E}" dt="2023-03-30T18:17:42.976" v="2881"/>
          <ac:inkMkLst>
            <pc:docMk/>
            <pc:sldMk cId="1249596505" sldId="324"/>
            <ac:inkMk id="89" creationId="{926362F1-C35C-B878-BD32-04255B41E168}"/>
          </ac:inkMkLst>
        </pc:inkChg>
        <pc:inkChg chg="add del">
          <ac:chgData name="شادن القحطاني ID 443200677" userId="2d5f3d4d-8466-4aa1-ac8a-1cb60ed86c20" providerId="ADAL" clId="{B5307379-C689-764C-9B4A-29D44581AD2E}" dt="2023-03-30T18:17:49.274" v="2890"/>
          <ac:inkMkLst>
            <pc:docMk/>
            <pc:sldMk cId="1249596505" sldId="324"/>
            <ac:inkMk id="90" creationId="{8885EFD8-7F76-E276-6FE7-D111B1356EC0}"/>
          </ac:inkMkLst>
        </pc:inkChg>
        <pc:inkChg chg="add del">
          <ac:chgData name="شادن القحطاني ID 443200677" userId="2d5f3d4d-8466-4aa1-ac8a-1cb60ed86c20" providerId="ADAL" clId="{B5307379-C689-764C-9B4A-29D44581AD2E}" dt="2023-03-30T18:17:48.957" v="2889"/>
          <ac:inkMkLst>
            <pc:docMk/>
            <pc:sldMk cId="1249596505" sldId="324"/>
            <ac:inkMk id="91" creationId="{50B5CEC1-8947-C4A3-5DFF-3B1A7F726AA0}"/>
          </ac:inkMkLst>
        </pc:inkChg>
        <pc:inkChg chg="add del">
          <ac:chgData name="شادن القحطاني ID 443200677" userId="2d5f3d4d-8466-4aa1-ac8a-1cb60ed86c20" providerId="ADAL" clId="{B5307379-C689-764C-9B4A-29D44581AD2E}" dt="2023-03-30T18:17:48.587" v="2888"/>
          <ac:inkMkLst>
            <pc:docMk/>
            <pc:sldMk cId="1249596505" sldId="324"/>
            <ac:inkMk id="92" creationId="{AC790E99-F33E-54D7-A8F9-8AC69137BED9}"/>
          </ac:inkMkLst>
        </pc:inkChg>
        <pc:inkChg chg="add del">
          <ac:chgData name="شادن القحطاني ID 443200677" userId="2d5f3d4d-8466-4aa1-ac8a-1cb60ed86c20" providerId="ADAL" clId="{B5307379-C689-764C-9B4A-29D44581AD2E}" dt="2023-03-30T18:17:48.455" v="2887"/>
          <ac:inkMkLst>
            <pc:docMk/>
            <pc:sldMk cId="1249596505" sldId="324"/>
            <ac:inkMk id="93" creationId="{B2E73675-14BE-10EA-3547-AF6E5BFACF8F}"/>
          </ac:inkMkLst>
        </pc:inkChg>
        <pc:inkChg chg="add del reco">
          <ac:chgData name="شادن القحطاني ID 443200677" userId="2d5f3d4d-8466-4aa1-ac8a-1cb60ed86c20" providerId="ADAL" clId="{B5307379-C689-764C-9B4A-29D44581AD2E}" dt="2023-03-30T18:17:48.455" v="2887"/>
          <ac:inkMkLst>
            <pc:docMk/>
            <pc:sldMk cId="1249596505" sldId="324"/>
            <ac:inkMk id="94" creationId="{711AF0CF-3C14-2363-FDF2-57A054311661}"/>
          </ac:inkMkLst>
        </pc:inkChg>
        <pc:inkChg chg="add del">
          <ac:chgData name="شادن القحطاني ID 443200677" userId="2d5f3d4d-8466-4aa1-ac8a-1cb60ed86c20" providerId="ADAL" clId="{B5307379-C689-764C-9B4A-29D44581AD2E}" dt="2023-03-30T18:17:53.422" v="2895"/>
          <ac:inkMkLst>
            <pc:docMk/>
            <pc:sldMk cId="1249596505" sldId="324"/>
            <ac:inkMk id="95" creationId="{457C3768-BB5F-68F3-7814-B80AC210381A}"/>
          </ac:inkMkLst>
        </pc:inkChg>
        <pc:inkChg chg="add del">
          <ac:chgData name="شادن القحطاني ID 443200677" userId="2d5f3d4d-8466-4aa1-ac8a-1cb60ed86c20" providerId="ADAL" clId="{B5307379-C689-764C-9B4A-29D44581AD2E}" dt="2023-03-30T18:17:53.422" v="2895"/>
          <ac:inkMkLst>
            <pc:docMk/>
            <pc:sldMk cId="1249596505" sldId="324"/>
            <ac:inkMk id="96" creationId="{D10B52E6-FD01-1261-29B6-6256C43406E7}"/>
          </ac:inkMkLst>
        </pc:inkChg>
        <pc:inkChg chg="add del">
          <ac:chgData name="شادن القحطاني ID 443200677" userId="2d5f3d4d-8466-4aa1-ac8a-1cb60ed86c20" providerId="ADAL" clId="{B5307379-C689-764C-9B4A-29D44581AD2E}" dt="2023-03-30T18:17:53.422" v="2895"/>
          <ac:inkMkLst>
            <pc:docMk/>
            <pc:sldMk cId="1249596505" sldId="324"/>
            <ac:inkMk id="97" creationId="{6962DC35-7C45-3194-3F3E-3787DF54BE76}"/>
          </ac:inkMkLst>
        </pc:inkChg>
        <pc:inkChg chg="add del">
          <ac:chgData name="شادن القحطاني ID 443200677" userId="2d5f3d4d-8466-4aa1-ac8a-1cb60ed86c20" providerId="ADAL" clId="{B5307379-C689-764C-9B4A-29D44581AD2E}" dt="2023-03-30T18:17:53.422" v="2895"/>
          <ac:inkMkLst>
            <pc:docMk/>
            <pc:sldMk cId="1249596505" sldId="324"/>
            <ac:inkMk id="98" creationId="{F056E2D4-C5E3-9027-71D7-CAD2FAF1E40C}"/>
          </ac:inkMkLst>
        </pc:inkChg>
        <pc:inkChg chg="add reco">
          <ac:chgData name="شادن القحطاني ID 443200677" userId="2d5f3d4d-8466-4aa1-ac8a-1cb60ed86c20" providerId="ADAL" clId="{B5307379-C689-764C-9B4A-29D44581AD2E}" dt="2023-03-30T18:17:53.422" v="2895"/>
          <ac:inkMkLst>
            <pc:docMk/>
            <pc:sldMk cId="1249596505" sldId="324"/>
            <ac:inkMk id="99" creationId="{571305AF-292D-EB7A-86CE-92087AB83198}"/>
          </ac:inkMkLst>
        </pc:inkChg>
        <pc:inkChg chg="add del">
          <ac:chgData name="شادن القحطاني ID 443200677" userId="2d5f3d4d-8466-4aa1-ac8a-1cb60ed86c20" providerId="ADAL" clId="{B5307379-C689-764C-9B4A-29D44581AD2E}" dt="2023-03-30T18:17:56.865" v="2902"/>
          <ac:inkMkLst>
            <pc:docMk/>
            <pc:sldMk cId="1249596505" sldId="324"/>
            <ac:inkMk id="100" creationId="{F0A50754-4D69-904E-1694-7A31361C654F}"/>
          </ac:inkMkLst>
        </pc:inkChg>
        <pc:inkChg chg="add del">
          <ac:chgData name="شادن القحطاني ID 443200677" userId="2d5f3d4d-8466-4aa1-ac8a-1cb60ed86c20" providerId="ADAL" clId="{B5307379-C689-764C-9B4A-29D44581AD2E}" dt="2023-03-30T18:17:56.865" v="2902"/>
          <ac:inkMkLst>
            <pc:docMk/>
            <pc:sldMk cId="1249596505" sldId="324"/>
            <ac:inkMk id="101" creationId="{16091AF7-53C0-A2D1-1A24-9BAB656C861A}"/>
          </ac:inkMkLst>
        </pc:inkChg>
        <pc:inkChg chg="add del">
          <ac:chgData name="شادن القحطاني ID 443200677" userId="2d5f3d4d-8466-4aa1-ac8a-1cb60ed86c20" providerId="ADAL" clId="{B5307379-C689-764C-9B4A-29D44581AD2E}" dt="2023-03-30T18:17:56.865" v="2902"/>
          <ac:inkMkLst>
            <pc:docMk/>
            <pc:sldMk cId="1249596505" sldId="324"/>
            <ac:inkMk id="102" creationId="{1D0AFA07-D55C-865D-8C9F-F12277E7F57C}"/>
          </ac:inkMkLst>
        </pc:inkChg>
        <pc:inkChg chg="add del">
          <ac:chgData name="شادن القحطاني ID 443200677" userId="2d5f3d4d-8466-4aa1-ac8a-1cb60ed86c20" providerId="ADAL" clId="{B5307379-C689-764C-9B4A-29D44581AD2E}" dt="2023-03-30T18:17:56.865" v="2902"/>
          <ac:inkMkLst>
            <pc:docMk/>
            <pc:sldMk cId="1249596505" sldId="324"/>
            <ac:inkMk id="103" creationId="{F080AB63-E52B-4084-C1B5-161A9D360F6D}"/>
          </ac:inkMkLst>
        </pc:inkChg>
        <pc:inkChg chg="add del">
          <ac:chgData name="شادن القحطاني ID 443200677" userId="2d5f3d4d-8466-4aa1-ac8a-1cb60ed86c20" providerId="ADAL" clId="{B5307379-C689-764C-9B4A-29D44581AD2E}" dt="2023-03-30T18:17:56.865" v="2902"/>
          <ac:inkMkLst>
            <pc:docMk/>
            <pc:sldMk cId="1249596505" sldId="324"/>
            <ac:inkMk id="104" creationId="{FFB8FCDC-BE24-F4AE-EE56-4265AD62A62C}"/>
          </ac:inkMkLst>
        </pc:inkChg>
        <pc:inkChg chg="add del">
          <ac:chgData name="شادن القحطاني ID 443200677" userId="2d5f3d4d-8466-4aa1-ac8a-1cb60ed86c20" providerId="ADAL" clId="{B5307379-C689-764C-9B4A-29D44581AD2E}" dt="2023-03-30T18:17:56.865" v="2902"/>
          <ac:inkMkLst>
            <pc:docMk/>
            <pc:sldMk cId="1249596505" sldId="324"/>
            <ac:inkMk id="105" creationId="{A4ADF3A3-8D1D-9259-A582-2A9A82316E20}"/>
          </ac:inkMkLst>
        </pc:inkChg>
        <pc:inkChg chg="add reco">
          <ac:chgData name="شادن القحطاني ID 443200677" userId="2d5f3d4d-8466-4aa1-ac8a-1cb60ed86c20" providerId="ADAL" clId="{B5307379-C689-764C-9B4A-29D44581AD2E}" dt="2023-03-30T18:17:56.865" v="2902"/>
          <ac:inkMkLst>
            <pc:docMk/>
            <pc:sldMk cId="1249596505" sldId="324"/>
            <ac:inkMk id="106" creationId="{AD4784C2-9A79-BD4F-BB3D-A97CD3FACBB9}"/>
          </ac:inkMkLst>
        </pc:inkChg>
        <pc:inkChg chg="add del">
          <ac:chgData name="شادن القحطاني ID 443200677" userId="2d5f3d4d-8466-4aa1-ac8a-1cb60ed86c20" providerId="ADAL" clId="{B5307379-C689-764C-9B4A-29D44581AD2E}" dt="2023-03-30T18:19:33.129" v="2909"/>
          <ac:inkMkLst>
            <pc:docMk/>
            <pc:sldMk cId="1249596505" sldId="324"/>
            <ac:inkMk id="107" creationId="{1AFA8543-1769-00C8-6C49-7B111FD53D92}"/>
          </ac:inkMkLst>
        </pc:inkChg>
        <pc:inkChg chg="add del">
          <ac:chgData name="شادن القحطاني ID 443200677" userId="2d5f3d4d-8466-4aa1-ac8a-1cb60ed86c20" providerId="ADAL" clId="{B5307379-C689-764C-9B4A-29D44581AD2E}" dt="2023-03-30T18:19:33.129" v="2909"/>
          <ac:inkMkLst>
            <pc:docMk/>
            <pc:sldMk cId="1249596505" sldId="324"/>
            <ac:inkMk id="108" creationId="{D80EF75C-5E48-E310-6843-146399558B79}"/>
          </ac:inkMkLst>
        </pc:inkChg>
        <pc:inkChg chg="add del">
          <ac:chgData name="شادن القحطاني ID 443200677" userId="2d5f3d4d-8466-4aa1-ac8a-1cb60ed86c20" providerId="ADAL" clId="{B5307379-C689-764C-9B4A-29D44581AD2E}" dt="2023-03-30T18:19:33.129" v="2909"/>
          <ac:inkMkLst>
            <pc:docMk/>
            <pc:sldMk cId="1249596505" sldId="324"/>
            <ac:inkMk id="109" creationId="{C4931B1E-49CE-BCDD-0627-AA78AB3FF0B7}"/>
          </ac:inkMkLst>
        </pc:inkChg>
        <pc:inkChg chg="add del">
          <ac:chgData name="شادن القحطاني ID 443200677" userId="2d5f3d4d-8466-4aa1-ac8a-1cb60ed86c20" providerId="ADAL" clId="{B5307379-C689-764C-9B4A-29D44581AD2E}" dt="2023-03-30T18:19:33.129" v="2909"/>
          <ac:inkMkLst>
            <pc:docMk/>
            <pc:sldMk cId="1249596505" sldId="324"/>
            <ac:inkMk id="110" creationId="{10156E07-7608-6B8B-6453-5A724C9FCF96}"/>
          </ac:inkMkLst>
        </pc:inkChg>
        <pc:inkChg chg="add del">
          <ac:chgData name="شادن القحطاني ID 443200677" userId="2d5f3d4d-8466-4aa1-ac8a-1cb60ed86c20" providerId="ADAL" clId="{B5307379-C689-764C-9B4A-29D44581AD2E}" dt="2023-03-30T18:19:33.129" v="2909"/>
          <ac:inkMkLst>
            <pc:docMk/>
            <pc:sldMk cId="1249596505" sldId="324"/>
            <ac:inkMk id="111" creationId="{EFF91103-494F-C54B-BACA-CF08F2FD3EE4}"/>
          </ac:inkMkLst>
        </pc:inkChg>
        <pc:inkChg chg="add del">
          <ac:chgData name="شادن القحطاني ID 443200677" userId="2d5f3d4d-8466-4aa1-ac8a-1cb60ed86c20" providerId="ADAL" clId="{B5307379-C689-764C-9B4A-29D44581AD2E}" dt="2023-03-30T18:19:33.129" v="2909"/>
          <ac:inkMkLst>
            <pc:docMk/>
            <pc:sldMk cId="1249596505" sldId="324"/>
            <ac:inkMk id="112" creationId="{B5631BA1-CF49-982A-48F5-EAB57588D0AD}"/>
          </ac:inkMkLst>
        </pc:inkChg>
        <pc:inkChg chg="add reco">
          <ac:chgData name="شادن القحطاني ID 443200677" userId="2d5f3d4d-8466-4aa1-ac8a-1cb60ed86c20" providerId="ADAL" clId="{B5307379-C689-764C-9B4A-29D44581AD2E}" dt="2023-03-30T18:19:33.129" v="2909"/>
          <ac:inkMkLst>
            <pc:docMk/>
            <pc:sldMk cId="1249596505" sldId="324"/>
            <ac:inkMk id="113" creationId="{46B7A8EC-84DA-3BD9-7EC5-E89AE00F76C6}"/>
          </ac:inkMkLst>
        </pc:inkChg>
        <pc:inkChg chg="add">
          <ac:chgData name="شادن القحطاني ID 443200677" userId="2d5f3d4d-8466-4aa1-ac8a-1cb60ed86c20" providerId="ADAL" clId="{B5307379-C689-764C-9B4A-29D44581AD2E}" dt="2023-03-30T18:20:56.405" v="2910"/>
          <ac:inkMkLst>
            <pc:docMk/>
            <pc:sldMk cId="1249596505" sldId="324"/>
            <ac:inkMk id="114" creationId="{98FBE583-3A56-E9A4-5EE6-2E99D664EAC6}"/>
          </ac:inkMkLst>
        </pc:inkChg>
        <pc:inkChg chg="add">
          <ac:chgData name="شادن القحطاني ID 443200677" userId="2d5f3d4d-8466-4aa1-ac8a-1cb60ed86c20" providerId="ADAL" clId="{B5307379-C689-764C-9B4A-29D44581AD2E}" dt="2023-03-30T18:20:57.732" v="2911"/>
          <ac:inkMkLst>
            <pc:docMk/>
            <pc:sldMk cId="1249596505" sldId="324"/>
            <ac:inkMk id="115" creationId="{20AF9357-886C-44E2-4365-EC6583DA9D4D}"/>
          </ac:inkMkLst>
        </pc:inkChg>
        <pc:inkChg chg="add del">
          <ac:chgData name="شادن القحطاني ID 443200677" userId="2d5f3d4d-8466-4aa1-ac8a-1cb60ed86c20" providerId="ADAL" clId="{B5307379-C689-764C-9B4A-29D44581AD2E}" dt="2023-03-30T18:21:52.852" v="2924"/>
          <ac:inkMkLst>
            <pc:docMk/>
            <pc:sldMk cId="1249596505" sldId="324"/>
            <ac:inkMk id="116" creationId="{6A85EE7E-DD29-4231-4F0C-5A8ABC932C51}"/>
          </ac:inkMkLst>
        </pc:inkChg>
        <pc:inkChg chg="add del">
          <ac:chgData name="شادن القحطاني ID 443200677" userId="2d5f3d4d-8466-4aa1-ac8a-1cb60ed86c20" providerId="ADAL" clId="{B5307379-C689-764C-9B4A-29D44581AD2E}" dt="2023-03-30T18:21:52.852" v="2924"/>
          <ac:inkMkLst>
            <pc:docMk/>
            <pc:sldMk cId="1249596505" sldId="324"/>
            <ac:inkMk id="117" creationId="{745A6FD0-8135-43D7-5CDF-B9F8B2BCF992}"/>
          </ac:inkMkLst>
        </pc:inkChg>
        <pc:inkChg chg="add del">
          <ac:chgData name="شادن القحطاني ID 443200677" userId="2d5f3d4d-8466-4aa1-ac8a-1cb60ed86c20" providerId="ADAL" clId="{B5307379-C689-764C-9B4A-29D44581AD2E}" dt="2023-03-30T18:21:52.852" v="2924"/>
          <ac:inkMkLst>
            <pc:docMk/>
            <pc:sldMk cId="1249596505" sldId="324"/>
            <ac:inkMk id="118" creationId="{432B6812-6374-10B7-0382-61F239D5A4BA}"/>
          </ac:inkMkLst>
        </pc:inkChg>
        <pc:inkChg chg="add del">
          <ac:chgData name="شادن القحطاني ID 443200677" userId="2d5f3d4d-8466-4aa1-ac8a-1cb60ed86c20" providerId="ADAL" clId="{B5307379-C689-764C-9B4A-29D44581AD2E}" dt="2023-03-30T18:21:52.852" v="2924"/>
          <ac:inkMkLst>
            <pc:docMk/>
            <pc:sldMk cId="1249596505" sldId="324"/>
            <ac:inkMk id="119" creationId="{57AD7E43-914F-F8CD-2AF6-3EB2DF85ADA8}"/>
          </ac:inkMkLst>
        </pc:inkChg>
        <pc:inkChg chg="add del">
          <ac:chgData name="شادن القحطاني ID 443200677" userId="2d5f3d4d-8466-4aa1-ac8a-1cb60ed86c20" providerId="ADAL" clId="{B5307379-C689-764C-9B4A-29D44581AD2E}" dt="2023-03-30T18:21:52.852" v="2924"/>
          <ac:inkMkLst>
            <pc:docMk/>
            <pc:sldMk cId="1249596505" sldId="324"/>
            <ac:inkMk id="120" creationId="{EDE00A3E-B244-F9AF-6602-4B3FE50CD12B}"/>
          </ac:inkMkLst>
        </pc:inkChg>
        <pc:inkChg chg="add del">
          <ac:chgData name="شادن القحطاني ID 443200677" userId="2d5f3d4d-8466-4aa1-ac8a-1cb60ed86c20" providerId="ADAL" clId="{B5307379-C689-764C-9B4A-29D44581AD2E}" dt="2023-03-30T18:21:52.852" v="2924"/>
          <ac:inkMkLst>
            <pc:docMk/>
            <pc:sldMk cId="1249596505" sldId="324"/>
            <ac:inkMk id="121" creationId="{7B164D06-9029-34E9-197B-6D3D1CA4A18D}"/>
          </ac:inkMkLst>
        </pc:inkChg>
        <pc:inkChg chg="add del">
          <ac:chgData name="شادن القحطاني ID 443200677" userId="2d5f3d4d-8466-4aa1-ac8a-1cb60ed86c20" providerId="ADAL" clId="{B5307379-C689-764C-9B4A-29D44581AD2E}" dt="2023-03-30T18:21:52.852" v="2924"/>
          <ac:inkMkLst>
            <pc:docMk/>
            <pc:sldMk cId="1249596505" sldId="324"/>
            <ac:inkMk id="122" creationId="{CAF74026-383D-3AAE-7FAF-4C5B97153A99}"/>
          </ac:inkMkLst>
        </pc:inkChg>
        <pc:inkChg chg="add del">
          <ac:chgData name="شادن القحطاني ID 443200677" userId="2d5f3d4d-8466-4aa1-ac8a-1cb60ed86c20" providerId="ADAL" clId="{B5307379-C689-764C-9B4A-29D44581AD2E}" dt="2023-03-30T18:21:52.852" v="2924"/>
          <ac:inkMkLst>
            <pc:docMk/>
            <pc:sldMk cId="1249596505" sldId="324"/>
            <ac:inkMk id="123" creationId="{27D8879E-7EB0-80EC-618E-EAE54319BD4A}"/>
          </ac:inkMkLst>
        </pc:inkChg>
        <pc:inkChg chg="add del">
          <ac:chgData name="شادن القحطاني ID 443200677" userId="2d5f3d4d-8466-4aa1-ac8a-1cb60ed86c20" providerId="ADAL" clId="{B5307379-C689-764C-9B4A-29D44581AD2E}" dt="2023-03-30T18:21:52.852" v="2924"/>
          <ac:inkMkLst>
            <pc:docMk/>
            <pc:sldMk cId="1249596505" sldId="324"/>
            <ac:inkMk id="124" creationId="{D5CC76C7-0A99-66B8-88BB-5A8E06FEF688}"/>
          </ac:inkMkLst>
        </pc:inkChg>
        <pc:inkChg chg="add del">
          <ac:chgData name="شادن القحطاني ID 443200677" userId="2d5f3d4d-8466-4aa1-ac8a-1cb60ed86c20" providerId="ADAL" clId="{B5307379-C689-764C-9B4A-29D44581AD2E}" dt="2023-03-30T18:21:52.852" v="2924"/>
          <ac:inkMkLst>
            <pc:docMk/>
            <pc:sldMk cId="1249596505" sldId="324"/>
            <ac:inkMk id="125" creationId="{632EC3F0-8CA2-166F-1DE6-1D145C74C07D}"/>
          </ac:inkMkLst>
        </pc:inkChg>
        <pc:inkChg chg="add del">
          <ac:chgData name="شادن القحطاني ID 443200677" userId="2d5f3d4d-8466-4aa1-ac8a-1cb60ed86c20" providerId="ADAL" clId="{B5307379-C689-764C-9B4A-29D44581AD2E}" dt="2023-03-30T18:21:52.852" v="2924"/>
          <ac:inkMkLst>
            <pc:docMk/>
            <pc:sldMk cId="1249596505" sldId="324"/>
            <ac:inkMk id="126" creationId="{2823F226-743B-5F45-5CAF-8FB381FF417F}"/>
          </ac:inkMkLst>
        </pc:inkChg>
        <pc:inkChg chg="add del">
          <ac:chgData name="شادن القحطاني ID 443200677" userId="2d5f3d4d-8466-4aa1-ac8a-1cb60ed86c20" providerId="ADAL" clId="{B5307379-C689-764C-9B4A-29D44581AD2E}" dt="2023-03-30T18:21:52.852" v="2924"/>
          <ac:inkMkLst>
            <pc:docMk/>
            <pc:sldMk cId="1249596505" sldId="324"/>
            <ac:inkMk id="127" creationId="{AE0200D3-0514-E477-10C4-30F8C8A6FF04}"/>
          </ac:inkMkLst>
        </pc:inkChg>
        <pc:inkChg chg="add reco">
          <ac:chgData name="شادن القحطاني ID 443200677" userId="2d5f3d4d-8466-4aa1-ac8a-1cb60ed86c20" providerId="ADAL" clId="{B5307379-C689-764C-9B4A-29D44581AD2E}" dt="2023-03-30T18:21:52.852" v="2924"/>
          <ac:inkMkLst>
            <pc:docMk/>
            <pc:sldMk cId="1249596505" sldId="324"/>
            <ac:inkMk id="128" creationId="{527FF987-7940-6F0A-E8CE-795849415A04}"/>
          </ac:inkMkLst>
        </pc:inkChg>
        <pc:inkChg chg="add del">
          <ac:chgData name="شادن القحطاني ID 443200677" userId="2d5f3d4d-8466-4aa1-ac8a-1cb60ed86c20" providerId="ADAL" clId="{B5307379-C689-764C-9B4A-29D44581AD2E}" dt="2023-03-30T18:21:57.230" v="2929"/>
          <ac:inkMkLst>
            <pc:docMk/>
            <pc:sldMk cId="1249596505" sldId="324"/>
            <ac:inkMk id="129" creationId="{72248153-8A06-7EC6-B963-552FC1E53E5F}"/>
          </ac:inkMkLst>
        </pc:inkChg>
        <pc:inkChg chg="add del">
          <ac:chgData name="شادن القحطاني ID 443200677" userId="2d5f3d4d-8466-4aa1-ac8a-1cb60ed86c20" providerId="ADAL" clId="{B5307379-C689-764C-9B4A-29D44581AD2E}" dt="2023-03-30T18:21:57.230" v="2929"/>
          <ac:inkMkLst>
            <pc:docMk/>
            <pc:sldMk cId="1249596505" sldId="324"/>
            <ac:inkMk id="130" creationId="{70CA0756-9BA1-83AD-C98A-CEA24C0C9106}"/>
          </ac:inkMkLst>
        </pc:inkChg>
        <pc:inkChg chg="add del">
          <ac:chgData name="شادن القحطاني ID 443200677" userId="2d5f3d4d-8466-4aa1-ac8a-1cb60ed86c20" providerId="ADAL" clId="{B5307379-C689-764C-9B4A-29D44581AD2E}" dt="2023-03-30T18:22:02.598" v="2937"/>
          <ac:inkMkLst>
            <pc:docMk/>
            <pc:sldMk cId="1249596505" sldId="324"/>
            <ac:inkMk id="131" creationId="{91A00795-2B05-B10E-DCD5-A8BAC8211292}"/>
          </ac:inkMkLst>
        </pc:inkChg>
        <pc:inkChg chg="add del">
          <ac:chgData name="شادن القحطاني ID 443200677" userId="2d5f3d4d-8466-4aa1-ac8a-1cb60ed86c20" providerId="ADAL" clId="{B5307379-C689-764C-9B4A-29D44581AD2E}" dt="2023-03-30T18:21:57.230" v="2929"/>
          <ac:inkMkLst>
            <pc:docMk/>
            <pc:sldMk cId="1249596505" sldId="324"/>
            <ac:inkMk id="132" creationId="{24B88155-D7A2-AE14-E0FE-24EC403DD346}"/>
          </ac:inkMkLst>
        </pc:inkChg>
        <pc:inkChg chg="add reco">
          <ac:chgData name="شادن القحطاني ID 443200677" userId="2d5f3d4d-8466-4aa1-ac8a-1cb60ed86c20" providerId="ADAL" clId="{B5307379-C689-764C-9B4A-29D44581AD2E}" dt="2023-03-30T18:21:57.230" v="2929"/>
          <ac:inkMkLst>
            <pc:docMk/>
            <pc:sldMk cId="1249596505" sldId="324"/>
            <ac:inkMk id="133" creationId="{DA663BF1-FD30-FD2F-14C2-A39AF38F7F82}"/>
          </ac:inkMkLst>
        </pc:inkChg>
        <pc:inkChg chg="add del">
          <ac:chgData name="شادن القحطاني ID 443200677" userId="2d5f3d4d-8466-4aa1-ac8a-1cb60ed86c20" providerId="ADAL" clId="{B5307379-C689-764C-9B4A-29D44581AD2E}" dt="2023-03-30T18:22:02.598" v="2937"/>
          <ac:inkMkLst>
            <pc:docMk/>
            <pc:sldMk cId="1249596505" sldId="324"/>
            <ac:inkMk id="134" creationId="{9F69B2BF-FBE5-932D-C240-83AD58E5277D}"/>
          </ac:inkMkLst>
        </pc:inkChg>
        <pc:inkChg chg="add del">
          <ac:chgData name="شادن القحطاني ID 443200677" userId="2d5f3d4d-8466-4aa1-ac8a-1cb60ed86c20" providerId="ADAL" clId="{B5307379-C689-764C-9B4A-29D44581AD2E}" dt="2023-03-30T18:22:02.598" v="2937"/>
          <ac:inkMkLst>
            <pc:docMk/>
            <pc:sldMk cId="1249596505" sldId="324"/>
            <ac:inkMk id="135" creationId="{9D3E5366-1C82-ECF3-E7A4-E5982F74B658}"/>
          </ac:inkMkLst>
        </pc:inkChg>
        <pc:inkChg chg="add del">
          <ac:chgData name="شادن القحطاني ID 443200677" userId="2d5f3d4d-8466-4aa1-ac8a-1cb60ed86c20" providerId="ADAL" clId="{B5307379-C689-764C-9B4A-29D44581AD2E}" dt="2023-03-30T18:22:02.598" v="2937"/>
          <ac:inkMkLst>
            <pc:docMk/>
            <pc:sldMk cId="1249596505" sldId="324"/>
            <ac:inkMk id="136" creationId="{9486C08D-6D74-8768-D28E-FF43D72EE47C}"/>
          </ac:inkMkLst>
        </pc:inkChg>
        <pc:inkChg chg="add del">
          <ac:chgData name="شادن القحطاني ID 443200677" userId="2d5f3d4d-8466-4aa1-ac8a-1cb60ed86c20" providerId="ADAL" clId="{B5307379-C689-764C-9B4A-29D44581AD2E}" dt="2023-03-30T18:22:02.598" v="2937"/>
          <ac:inkMkLst>
            <pc:docMk/>
            <pc:sldMk cId="1249596505" sldId="324"/>
            <ac:inkMk id="137" creationId="{298613FF-BF7C-1C8B-ABEA-B5F8F026BAA9}"/>
          </ac:inkMkLst>
        </pc:inkChg>
        <pc:inkChg chg="add del">
          <ac:chgData name="شادن القحطاني ID 443200677" userId="2d5f3d4d-8466-4aa1-ac8a-1cb60ed86c20" providerId="ADAL" clId="{B5307379-C689-764C-9B4A-29D44581AD2E}" dt="2023-03-30T18:22:02.598" v="2937"/>
          <ac:inkMkLst>
            <pc:docMk/>
            <pc:sldMk cId="1249596505" sldId="324"/>
            <ac:inkMk id="138" creationId="{D40B8877-A58A-CD43-F2D0-783BF8775B9D}"/>
          </ac:inkMkLst>
        </pc:inkChg>
        <pc:inkChg chg="add del">
          <ac:chgData name="شادن القحطاني ID 443200677" userId="2d5f3d4d-8466-4aa1-ac8a-1cb60ed86c20" providerId="ADAL" clId="{B5307379-C689-764C-9B4A-29D44581AD2E}" dt="2023-03-30T18:22:02.598" v="2937"/>
          <ac:inkMkLst>
            <pc:docMk/>
            <pc:sldMk cId="1249596505" sldId="324"/>
            <ac:inkMk id="139" creationId="{4272ADE8-8FCC-631A-F2A1-8165E0DEFF08}"/>
          </ac:inkMkLst>
        </pc:inkChg>
        <pc:inkChg chg="add del">
          <ac:chgData name="شادن القحطاني ID 443200677" userId="2d5f3d4d-8466-4aa1-ac8a-1cb60ed86c20" providerId="ADAL" clId="{B5307379-C689-764C-9B4A-29D44581AD2E}" dt="2023-03-30T18:22:02.598" v="2937"/>
          <ac:inkMkLst>
            <pc:docMk/>
            <pc:sldMk cId="1249596505" sldId="324"/>
            <ac:inkMk id="140" creationId="{9D68509B-5996-5BA6-F5FF-63B5EB082E33}"/>
          </ac:inkMkLst>
        </pc:inkChg>
        <pc:inkChg chg="add reco">
          <ac:chgData name="شادن القحطاني ID 443200677" userId="2d5f3d4d-8466-4aa1-ac8a-1cb60ed86c20" providerId="ADAL" clId="{B5307379-C689-764C-9B4A-29D44581AD2E}" dt="2023-03-30T18:22:02.598" v="2937"/>
          <ac:inkMkLst>
            <pc:docMk/>
            <pc:sldMk cId="1249596505" sldId="324"/>
            <ac:inkMk id="141" creationId="{4CCE3DFE-5636-F394-2E55-37B1EF4851E7}"/>
          </ac:inkMkLst>
        </pc:inkChg>
        <pc:inkChg chg="add del">
          <ac:chgData name="شادن القحطاني ID 443200677" userId="2d5f3d4d-8466-4aa1-ac8a-1cb60ed86c20" providerId="ADAL" clId="{B5307379-C689-764C-9B4A-29D44581AD2E}" dt="2023-03-30T18:22:11.500" v="2949"/>
          <ac:inkMkLst>
            <pc:docMk/>
            <pc:sldMk cId="1249596505" sldId="324"/>
            <ac:inkMk id="142" creationId="{2B237177-4B25-C265-D88B-AA8C521E9C39}"/>
          </ac:inkMkLst>
        </pc:inkChg>
        <pc:inkChg chg="add del">
          <ac:chgData name="شادن القحطاني ID 443200677" userId="2d5f3d4d-8466-4aa1-ac8a-1cb60ed86c20" providerId="ADAL" clId="{B5307379-C689-764C-9B4A-29D44581AD2E}" dt="2023-03-30T18:22:11.500" v="2949"/>
          <ac:inkMkLst>
            <pc:docMk/>
            <pc:sldMk cId="1249596505" sldId="324"/>
            <ac:inkMk id="143" creationId="{094BD721-D720-25B3-0F7A-B2B7AEA4AE91}"/>
          </ac:inkMkLst>
        </pc:inkChg>
        <pc:inkChg chg="add del">
          <ac:chgData name="شادن القحطاني ID 443200677" userId="2d5f3d4d-8466-4aa1-ac8a-1cb60ed86c20" providerId="ADAL" clId="{B5307379-C689-764C-9B4A-29D44581AD2E}" dt="2023-03-30T18:22:11.500" v="2949"/>
          <ac:inkMkLst>
            <pc:docMk/>
            <pc:sldMk cId="1249596505" sldId="324"/>
            <ac:inkMk id="144" creationId="{FF3C1BF9-C27C-F1B8-0E00-0DCF9CA2DB6C}"/>
          </ac:inkMkLst>
        </pc:inkChg>
        <pc:inkChg chg="add del">
          <ac:chgData name="شادن القحطاني ID 443200677" userId="2d5f3d4d-8466-4aa1-ac8a-1cb60ed86c20" providerId="ADAL" clId="{B5307379-C689-764C-9B4A-29D44581AD2E}" dt="2023-03-30T18:22:11.500" v="2949"/>
          <ac:inkMkLst>
            <pc:docMk/>
            <pc:sldMk cId="1249596505" sldId="324"/>
            <ac:inkMk id="145" creationId="{3FD79E0A-A211-7C07-D4CF-AE358718412A}"/>
          </ac:inkMkLst>
        </pc:inkChg>
        <pc:inkChg chg="add del">
          <ac:chgData name="شادن القحطاني ID 443200677" userId="2d5f3d4d-8466-4aa1-ac8a-1cb60ed86c20" providerId="ADAL" clId="{B5307379-C689-764C-9B4A-29D44581AD2E}" dt="2023-03-30T18:22:11.500" v="2949"/>
          <ac:inkMkLst>
            <pc:docMk/>
            <pc:sldMk cId="1249596505" sldId="324"/>
            <ac:inkMk id="146" creationId="{69D68913-7874-C278-90DB-87F78EAD1004}"/>
          </ac:inkMkLst>
        </pc:inkChg>
        <pc:inkChg chg="add del">
          <ac:chgData name="شادن القحطاني ID 443200677" userId="2d5f3d4d-8466-4aa1-ac8a-1cb60ed86c20" providerId="ADAL" clId="{B5307379-C689-764C-9B4A-29D44581AD2E}" dt="2023-03-30T18:22:11.500" v="2949"/>
          <ac:inkMkLst>
            <pc:docMk/>
            <pc:sldMk cId="1249596505" sldId="324"/>
            <ac:inkMk id="147" creationId="{E47D4BCC-D9F5-CA93-4577-AF17D633456D}"/>
          </ac:inkMkLst>
        </pc:inkChg>
        <pc:inkChg chg="add del">
          <ac:chgData name="شادن القحطاني ID 443200677" userId="2d5f3d4d-8466-4aa1-ac8a-1cb60ed86c20" providerId="ADAL" clId="{B5307379-C689-764C-9B4A-29D44581AD2E}" dt="2023-03-30T18:22:11.500" v="2949"/>
          <ac:inkMkLst>
            <pc:docMk/>
            <pc:sldMk cId="1249596505" sldId="324"/>
            <ac:inkMk id="148" creationId="{7C4CDF7C-3757-A64C-B006-B49DD6B7FC9F}"/>
          </ac:inkMkLst>
        </pc:inkChg>
        <pc:inkChg chg="add del">
          <ac:chgData name="شادن القحطاني ID 443200677" userId="2d5f3d4d-8466-4aa1-ac8a-1cb60ed86c20" providerId="ADAL" clId="{B5307379-C689-764C-9B4A-29D44581AD2E}" dt="2023-03-30T18:22:11.500" v="2949"/>
          <ac:inkMkLst>
            <pc:docMk/>
            <pc:sldMk cId="1249596505" sldId="324"/>
            <ac:inkMk id="149" creationId="{976AD95E-FB97-79F4-0214-114E2BE982D1}"/>
          </ac:inkMkLst>
        </pc:inkChg>
        <pc:inkChg chg="add del">
          <ac:chgData name="شادن القحطاني ID 443200677" userId="2d5f3d4d-8466-4aa1-ac8a-1cb60ed86c20" providerId="ADAL" clId="{B5307379-C689-764C-9B4A-29D44581AD2E}" dt="2023-03-30T18:22:11.500" v="2949"/>
          <ac:inkMkLst>
            <pc:docMk/>
            <pc:sldMk cId="1249596505" sldId="324"/>
            <ac:inkMk id="150" creationId="{341CAD87-3469-A3ED-E60A-883C8B4B689A}"/>
          </ac:inkMkLst>
        </pc:inkChg>
        <pc:inkChg chg="add del">
          <ac:chgData name="شادن القحطاني ID 443200677" userId="2d5f3d4d-8466-4aa1-ac8a-1cb60ed86c20" providerId="ADAL" clId="{B5307379-C689-764C-9B4A-29D44581AD2E}" dt="2023-03-30T18:22:11.500" v="2949"/>
          <ac:inkMkLst>
            <pc:docMk/>
            <pc:sldMk cId="1249596505" sldId="324"/>
            <ac:inkMk id="151" creationId="{D7428F6C-52F5-FE65-BA29-F12B1C3E7FBE}"/>
          </ac:inkMkLst>
        </pc:inkChg>
        <pc:inkChg chg="add del">
          <ac:chgData name="شادن القحطاني ID 443200677" userId="2d5f3d4d-8466-4aa1-ac8a-1cb60ed86c20" providerId="ADAL" clId="{B5307379-C689-764C-9B4A-29D44581AD2E}" dt="2023-03-30T18:22:11.500" v="2949"/>
          <ac:inkMkLst>
            <pc:docMk/>
            <pc:sldMk cId="1249596505" sldId="324"/>
            <ac:inkMk id="152" creationId="{B66C1DF3-3298-017F-6FB7-05379DCA370B}"/>
          </ac:inkMkLst>
        </pc:inkChg>
        <pc:inkChg chg="add reco">
          <ac:chgData name="شادن القحطاني ID 443200677" userId="2d5f3d4d-8466-4aa1-ac8a-1cb60ed86c20" providerId="ADAL" clId="{B5307379-C689-764C-9B4A-29D44581AD2E}" dt="2023-03-30T18:22:11.500" v="2949"/>
          <ac:inkMkLst>
            <pc:docMk/>
            <pc:sldMk cId="1249596505" sldId="324"/>
            <ac:inkMk id="153" creationId="{AAE41DF8-DB24-268F-1809-5B4B0DAE7DFD}"/>
          </ac:inkMkLst>
        </pc:inkChg>
        <pc:inkChg chg="add del">
          <ac:chgData name="شادن القحطاني ID 443200677" userId="2d5f3d4d-8466-4aa1-ac8a-1cb60ed86c20" providerId="ADAL" clId="{B5307379-C689-764C-9B4A-29D44581AD2E}" dt="2023-03-30T18:22:17.215" v="2962"/>
          <ac:inkMkLst>
            <pc:docMk/>
            <pc:sldMk cId="1249596505" sldId="324"/>
            <ac:inkMk id="154" creationId="{6C157D49-D2E5-13B1-0ACB-25D81755F0A5}"/>
          </ac:inkMkLst>
        </pc:inkChg>
        <pc:inkChg chg="add del">
          <ac:chgData name="شادن القحطاني ID 443200677" userId="2d5f3d4d-8466-4aa1-ac8a-1cb60ed86c20" providerId="ADAL" clId="{B5307379-C689-764C-9B4A-29D44581AD2E}" dt="2023-03-30T18:22:17.215" v="2962"/>
          <ac:inkMkLst>
            <pc:docMk/>
            <pc:sldMk cId="1249596505" sldId="324"/>
            <ac:inkMk id="155" creationId="{1ECED39F-8695-D237-E25C-C164BA7F8CE5}"/>
          </ac:inkMkLst>
        </pc:inkChg>
        <pc:inkChg chg="add del">
          <ac:chgData name="شادن القحطاني ID 443200677" userId="2d5f3d4d-8466-4aa1-ac8a-1cb60ed86c20" providerId="ADAL" clId="{B5307379-C689-764C-9B4A-29D44581AD2E}" dt="2023-03-30T18:22:17.215" v="2962"/>
          <ac:inkMkLst>
            <pc:docMk/>
            <pc:sldMk cId="1249596505" sldId="324"/>
            <ac:inkMk id="156" creationId="{01823CF4-7238-FB57-239D-66E18E612A4A}"/>
          </ac:inkMkLst>
        </pc:inkChg>
        <pc:inkChg chg="add del">
          <ac:chgData name="شادن القحطاني ID 443200677" userId="2d5f3d4d-8466-4aa1-ac8a-1cb60ed86c20" providerId="ADAL" clId="{B5307379-C689-764C-9B4A-29D44581AD2E}" dt="2023-03-30T18:22:17.215" v="2962"/>
          <ac:inkMkLst>
            <pc:docMk/>
            <pc:sldMk cId="1249596505" sldId="324"/>
            <ac:inkMk id="157" creationId="{0D530881-2343-14DF-5818-D1A31406C2ED}"/>
          </ac:inkMkLst>
        </pc:inkChg>
        <pc:inkChg chg="add del">
          <ac:chgData name="شادن القحطاني ID 443200677" userId="2d5f3d4d-8466-4aa1-ac8a-1cb60ed86c20" providerId="ADAL" clId="{B5307379-C689-764C-9B4A-29D44581AD2E}" dt="2023-03-30T18:22:17.215" v="2962"/>
          <ac:inkMkLst>
            <pc:docMk/>
            <pc:sldMk cId="1249596505" sldId="324"/>
            <ac:inkMk id="158" creationId="{7120BA5B-386B-77E8-CA0D-8C081B4BB0E6}"/>
          </ac:inkMkLst>
        </pc:inkChg>
        <pc:inkChg chg="add del">
          <ac:chgData name="شادن القحطاني ID 443200677" userId="2d5f3d4d-8466-4aa1-ac8a-1cb60ed86c20" providerId="ADAL" clId="{B5307379-C689-764C-9B4A-29D44581AD2E}" dt="2023-03-30T18:22:17.215" v="2962"/>
          <ac:inkMkLst>
            <pc:docMk/>
            <pc:sldMk cId="1249596505" sldId="324"/>
            <ac:inkMk id="159" creationId="{553BFCF4-DB8A-F4BC-5951-55E19100A7B5}"/>
          </ac:inkMkLst>
        </pc:inkChg>
        <pc:inkChg chg="add del">
          <ac:chgData name="شادن القحطاني ID 443200677" userId="2d5f3d4d-8466-4aa1-ac8a-1cb60ed86c20" providerId="ADAL" clId="{B5307379-C689-764C-9B4A-29D44581AD2E}" dt="2023-03-30T18:22:17.215" v="2962"/>
          <ac:inkMkLst>
            <pc:docMk/>
            <pc:sldMk cId="1249596505" sldId="324"/>
            <ac:inkMk id="160" creationId="{5702C1C3-9E43-22EC-58E6-4C116C0EDCB4}"/>
          </ac:inkMkLst>
        </pc:inkChg>
        <pc:inkChg chg="add del">
          <ac:chgData name="شادن القحطاني ID 443200677" userId="2d5f3d4d-8466-4aa1-ac8a-1cb60ed86c20" providerId="ADAL" clId="{B5307379-C689-764C-9B4A-29D44581AD2E}" dt="2023-03-30T18:22:17.215" v="2962"/>
          <ac:inkMkLst>
            <pc:docMk/>
            <pc:sldMk cId="1249596505" sldId="324"/>
            <ac:inkMk id="161" creationId="{ABD96AA8-6C12-0E4A-40F4-006D8E4335DA}"/>
          </ac:inkMkLst>
        </pc:inkChg>
        <pc:inkChg chg="add del">
          <ac:chgData name="شادن القحطاني ID 443200677" userId="2d5f3d4d-8466-4aa1-ac8a-1cb60ed86c20" providerId="ADAL" clId="{B5307379-C689-764C-9B4A-29D44581AD2E}" dt="2023-03-30T18:22:17.215" v="2962"/>
          <ac:inkMkLst>
            <pc:docMk/>
            <pc:sldMk cId="1249596505" sldId="324"/>
            <ac:inkMk id="162" creationId="{354FFFFE-BB13-FB6C-D3AD-45F0F1A531D1}"/>
          </ac:inkMkLst>
        </pc:inkChg>
        <pc:inkChg chg="add del">
          <ac:chgData name="شادن القحطاني ID 443200677" userId="2d5f3d4d-8466-4aa1-ac8a-1cb60ed86c20" providerId="ADAL" clId="{B5307379-C689-764C-9B4A-29D44581AD2E}" dt="2023-03-30T18:22:17.215" v="2962"/>
          <ac:inkMkLst>
            <pc:docMk/>
            <pc:sldMk cId="1249596505" sldId="324"/>
            <ac:inkMk id="163" creationId="{5369E634-6866-B647-6BF7-84CFFF9FA367}"/>
          </ac:inkMkLst>
        </pc:inkChg>
        <pc:inkChg chg="add del">
          <ac:chgData name="شادن القحطاني ID 443200677" userId="2d5f3d4d-8466-4aa1-ac8a-1cb60ed86c20" providerId="ADAL" clId="{B5307379-C689-764C-9B4A-29D44581AD2E}" dt="2023-03-30T18:22:17.215" v="2962"/>
          <ac:inkMkLst>
            <pc:docMk/>
            <pc:sldMk cId="1249596505" sldId="324"/>
            <ac:inkMk id="164" creationId="{10BBC58D-5BE2-4C85-C10C-2C77B0FA8E01}"/>
          </ac:inkMkLst>
        </pc:inkChg>
        <pc:inkChg chg="add del">
          <ac:chgData name="شادن القحطاني ID 443200677" userId="2d5f3d4d-8466-4aa1-ac8a-1cb60ed86c20" providerId="ADAL" clId="{B5307379-C689-764C-9B4A-29D44581AD2E}" dt="2023-03-30T18:22:17.215" v="2962"/>
          <ac:inkMkLst>
            <pc:docMk/>
            <pc:sldMk cId="1249596505" sldId="324"/>
            <ac:inkMk id="165" creationId="{7F6A0877-D591-7630-48F2-42F2AD412AD1}"/>
          </ac:inkMkLst>
        </pc:inkChg>
        <pc:inkChg chg="add reco">
          <ac:chgData name="شادن القحطاني ID 443200677" userId="2d5f3d4d-8466-4aa1-ac8a-1cb60ed86c20" providerId="ADAL" clId="{B5307379-C689-764C-9B4A-29D44581AD2E}" dt="2023-03-30T18:22:17.215" v="2962"/>
          <ac:inkMkLst>
            <pc:docMk/>
            <pc:sldMk cId="1249596505" sldId="324"/>
            <ac:inkMk id="166" creationId="{9AFA09F2-EAC0-682E-F388-7269588FB9C7}"/>
          </ac:inkMkLst>
        </pc:inkChg>
      </pc:sldChg>
      <pc:sldChg chg="modSp">
        <pc:chgData name="شادن القحطاني ID 443200677" userId="2d5f3d4d-8466-4aa1-ac8a-1cb60ed86c20" providerId="ADAL" clId="{B5307379-C689-764C-9B4A-29D44581AD2E}" dt="2023-03-30T15:59:49.799" v="1544" actId="26743"/>
        <pc:sldMkLst>
          <pc:docMk/>
          <pc:sldMk cId="1076328704" sldId="325"/>
        </pc:sldMkLst>
        <pc:spChg chg="mod">
          <ac:chgData name="شادن القحطاني ID 443200677" userId="2d5f3d4d-8466-4aa1-ac8a-1cb60ed86c20" providerId="ADAL" clId="{B5307379-C689-764C-9B4A-29D44581AD2E}" dt="2023-03-30T15:59:49.799" v="1544" actId="26743"/>
          <ac:spMkLst>
            <pc:docMk/>
            <pc:sldMk cId="1076328704" sldId="325"/>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k cId="1076328704" sldId="325"/>
            <ac:spMk id="20" creationId="{00000000-0000-0000-0000-000000000000}"/>
          </ac:spMkLst>
        </pc:spChg>
      </pc:sldChg>
      <pc:sldMasterChg chg="modSp modSldLayout">
        <pc:chgData name="شادن القحطاني ID 443200677" userId="2d5f3d4d-8466-4aa1-ac8a-1cb60ed86c20" providerId="ADAL" clId="{B5307379-C689-764C-9B4A-29D44581AD2E}" dt="2023-03-30T15:59:49.799" v="1544" actId="26743"/>
        <pc:sldMasterMkLst>
          <pc:docMk/>
          <pc:sldMasterMk cId="0" sldId="2147483727"/>
        </pc:sldMasterMkLst>
        <pc:spChg chg="mod">
          <ac:chgData name="شادن القحطاني ID 443200677" userId="2d5f3d4d-8466-4aa1-ac8a-1cb60ed86c20" providerId="ADAL" clId="{B5307379-C689-764C-9B4A-29D44581AD2E}" dt="2023-03-30T15:59:49.799" v="1544" actId="26743"/>
          <ac:spMkLst>
            <pc:docMk/>
            <pc:sldMasterMk cId="0" sldId="2147483727"/>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ac:spMk id="6"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ac:spMk id="7"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ac:spMk id="9" creationId="{00000000-0000-0000-0000-000000000000}"/>
          </ac:spMkLst>
        </pc:sp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28"/>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28"/>
              <ac:spMk id="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28"/>
              <ac:spMk id="5"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29"/>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29"/>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29"/>
              <ac:spMk id="3"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0"/>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0"/>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0"/>
              <ac:spMk id="3"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1"/>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1"/>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1"/>
              <ac:spMk id="4"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2"/>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2"/>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2"/>
              <ac:spMk id="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2"/>
              <ac:spMk id="5"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2"/>
              <ac:spMk id="6"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3"/>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3"/>
              <ac:spMk id="6"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5"/>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5"/>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5"/>
              <ac:spMk id="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5"/>
              <ac:spMk id="9"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6"/>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6"/>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6"/>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6"/>
              <ac:spMk id="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6"/>
              <ac:spMk id="10"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7"/>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7"/>
              <ac:spMk id="5"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0" sldId="2147483738"/>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8"/>
              <ac:spMk id="2"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8"/>
              <ac:spMk id="3"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0" sldId="2147483738"/>
              <ac:spMk id="5" creationId="{00000000-0000-0000-0000-000000000000}"/>
            </ac:spMkLst>
          </pc:spChg>
        </pc:sldLayoutChg>
        <pc:sldLayoutChg chg="modSp">
          <pc:chgData name="شادن القحطاني ID 443200677" userId="2d5f3d4d-8466-4aa1-ac8a-1cb60ed86c20" providerId="ADAL" clId="{B5307379-C689-764C-9B4A-29D44581AD2E}" dt="2023-03-30T15:59:49.799" v="1544" actId="26743"/>
          <pc:sldLayoutMkLst>
            <pc:docMk/>
            <pc:sldMasterMk cId="0" sldId="2147483727"/>
            <pc:sldLayoutMk cId="969517185" sldId="2147483740"/>
          </pc:sldLayoutMkLst>
          <pc:spChg chg="mod">
            <ac:chgData name="شادن القحطاني ID 443200677" userId="2d5f3d4d-8466-4aa1-ac8a-1cb60ed86c20" providerId="ADAL" clId="{B5307379-C689-764C-9B4A-29D44581AD2E}" dt="2023-03-30T15:59:49.799" v="1544" actId="26743"/>
            <ac:spMkLst>
              <pc:docMk/>
              <pc:sldMasterMk cId="0" sldId="2147483727"/>
              <pc:sldLayoutMk cId="969517185" sldId="2147483740"/>
              <ac:spMk id="4" creationId="{00000000-0000-0000-0000-000000000000}"/>
            </ac:spMkLst>
          </pc:spChg>
          <pc:spChg chg="mod">
            <ac:chgData name="شادن القحطاني ID 443200677" userId="2d5f3d4d-8466-4aa1-ac8a-1cb60ed86c20" providerId="ADAL" clId="{B5307379-C689-764C-9B4A-29D44581AD2E}" dt="2023-03-30T15:59:49.799" v="1544" actId="26743"/>
            <ac:spMkLst>
              <pc:docMk/>
              <pc:sldMasterMk cId="0" sldId="2147483727"/>
              <pc:sldLayoutMk cId="969517185" sldId="2147483740"/>
              <ac:spMk id="5" creationId="{00000000-0000-0000-0000-000000000000}"/>
            </ac:spMkLst>
          </pc:spChg>
        </pc:sldLayoutChg>
      </pc:sldMasterChg>
    </pc:docChg>
  </pc:docChgLst>
  <pc:docChgLst>
    <pc:chgData name="شادن القحطاني ID 443200677" userId="2d5f3d4d-8466-4aa1-ac8a-1cb60ed86c20" providerId="ADAL" clId="{31F3ABCE-0866-8B47-B62B-B820DCBF25F7}"/>
    <pc:docChg chg="undo redo custSel modSld">
      <pc:chgData name="شادن القحطاني ID 443200677" userId="2d5f3d4d-8466-4aa1-ac8a-1cb60ed86c20" providerId="ADAL" clId="{31F3ABCE-0866-8B47-B62B-B820DCBF25F7}" dt="2023-05-03T11:56:36.174" v="204"/>
      <pc:docMkLst>
        <pc:docMk/>
      </pc:docMkLst>
      <pc:sldChg chg="addSp delSp">
        <pc:chgData name="شادن القحطاني ID 443200677" userId="2d5f3d4d-8466-4aa1-ac8a-1cb60ed86c20" providerId="ADAL" clId="{31F3ABCE-0866-8B47-B62B-B820DCBF25F7}" dt="2023-05-02T22:29:40.029" v="93"/>
        <pc:sldMkLst>
          <pc:docMk/>
          <pc:sldMk cId="0" sldId="297"/>
        </pc:sldMkLst>
        <pc:inkChg chg="add del">
          <ac:chgData name="شادن القحطاني ID 443200677" userId="2d5f3d4d-8466-4aa1-ac8a-1cb60ed86c20" providerId="ADAL" clId="{31F3ABCE-0866-8B47-B62B-B820DCBF25F7}" dt="2023-05-02T22:27:39.372" v="11"/>
          <ac:inkMkLst>
            <pc:docMk/>
            <pc:sldMk cId="0" sldId="297"/>
            <ac:inkMk id="3" creationId="{0A53CD1D-AA56-11E9-8C9C-D6A557D36A7B}"/>
          </ac:inkMkLst>
        </pc:inkChg>
        <pc:inkChg chg="add del">
          <ac:chgData name="شادن القحطاني ID 443200677" userId="2d5f3d4d-8466-4aa1-ac8a-1cb60ed86c20" providerId="ADAL" clId="{31F3ABCE-0866-8B47-B62B-B820DCBF25F7}" dt="2023-05-02T22:27:39.372" v="11"/>
          <ac:inkMkLst>
            <pc:docMk/>
            <pc:sldMk cId="0" sldId="297"/>
            <ac:inkMk id="4" creationId="{00A99463-C5CD-FBFC-D112-29349B22A2C9}"/>
          </ac:inkMkLst>
        </pc:inkChg>
        <pc:inkChg chg="add del">
          <ac:chgData name="شادن القحطاني ID 443200677" userId="2d5f3d4d-8466-4aa1-ac8a-1cb60ed86c20" providerId="ADAL" clId="{31F3ABCE-0866-8B47-B62B-B820DCBF25F7}" dt="2023-05-02T22:27:39.372" v="11"/>
          <ac:inkMkLst>
            <pc:docMk/>
            <pc:sldMk cId="0" sldId="297"/>
            <ac:inkMk id="5" creationId="{42B3D392-4549-4419-41DB-BE618EF4AF85}"/>
          </ac:inkMkLst>
        </pc:inkChg>
        <pc:inkChg chg="add">
          <ac:chgData name="شادن القحطاني ID 443200677" userId="2d5f3d4d-8466-4aa1-ac8a-1cb60ed86c20" providerId="ADAL" clId="{31F3ABCE-0866-8B47-B62B-B820DCBF25F7}" dt="2023-05-02T22:27:36.171" v="6"/>
          <ac:inkMkLst>
            <pc:docMk/>
            <pc:sldMk cId="0" sldId="297"/>
            <ac:inkMk id="6" creationId="{E5B3F281-6CEA-0C0B-BEAA-785951AAB35E}"/>
          </ac:inkMkLst>
        </pc:inkChg>
        <pc:inkChg chg="add del">
          <ac:chgData name="شادن القحطاني ID 443200677" userId="2d5f3d4d-8466-4aa1-ac8a-1cb60ed86c20" providerId="ADAL" clId="{31F3ABCE-0866-8B47-B62B-B820DCBF25F7}" dt="2023-05-02T22:27:39.372" v="11"/>
          <ac:inkMkLst>
            <pc:docMk/>
            <pc:sldMk cId="0" sldId="297"/>
            <ac:inkMk id="8" creationId="{835146F3-7307-C287-3B83-283C044DA2B1}"/>
          </ac:inkMkLst>
        </pc:inkChg>
        <pc:inkChg chg="add del">
          <ac:chgData name="شادن القحطاني ID 443200677" userId="2d5f3d4d-8466-4aa1-ac8a-1cb60ed86c20" providerId="ADAL" clId="{31F3ABCE-0866-8B47-B62B-B820DCBF25F7}" dt="2023-05-02T22:27:39.372" v="11"/>
          <ac:inkMkLst>
            <pc:docMk/>
            <pc:sldMk cId="0" sldId="297"/>
            <ac:inkMk id="9" creationId="{D3BBED56-DAA1-7D62-1103-248216B5191D}"/>
          </ac:inkMkLst>
        </pc:inkChg>
        <pc:inkChg chg="add del">
          <ac:chgData name="شادن القحطاني ID 443200677" userId="2d5f3d4d-8466-4aa1-ac8a-1cb60ed86c20" providerId="ADAL" clId="{31F3ABCE-0866-8B47-B62B-B820DCBF25F7}" dt="2023-05-02T22:27:39.372" v="11"/>
          <ac:inkMkLst>
            <pc:docMk/>
            <pc:sldMk cId="0" sldId="297"/>
            <ac:inkMk id="15" creationId="{00031B31-1CE2-7CA2-C054-FA90BA1EA850}"/>
          </ac:inkMkLst>
        </pc:inkChg>
        <pc:inkChg chg="add del">
          <ac:chgData name="شادن القحطاني ID 443200677" userId="2d5f3d4d-8466-4aa1-ac8a-1cb60ed86c20" providerId="ADAL" clId="{31F3ABCE-0866-8B47-B62B-B820DCBF25F7}" dt="2023-05-02T22:27:39.372" v="11"/>
          <ac:inkMkLst>
            <pc:docMk/>
            <pc:sldMk cId="0" sldId="297"/>
            <ac:inkMk id="16" creationId="{A7C62F8C-DB93-BC21-7E54-6687B37447A6}"/>
          </ac:inkMkLst>
        </pc:inkChg>
        <pc:inkChg chg="add reco">
          <ac:chgData name="شادن القحطاني ID 443200677" userId="2d5f3d4d-8466-4aa1-ac8a-1cb60ed86c20" providerId="ADAL" clId="{31F3ABCE-0866-8B47-B62B-B820DCBF25F7}" dt="2023-05-02T22:27:39.372" v="11"/>
          <ac:inkMkLst>
            <pc:docMk/>
            <pc:sldMk cId="0" sldId="297"/>
            <ac:inkMk id="18" creationId="{69EEB1D0-B1A3-BF99-93D3-91C7B800FBA1}"/>
          </ac:inkMkLst>
        </pc:inkChg>
        <pc:inkChg chg="add del">
          <ac:chgData name="شادن القحطاني ID 443200677" userId="2d5f3d4d-8466-4aa1-ac8a-1cb60ed86c20" providerId="ADAL" clId="{31F3ABCE-0866-8B47-B62B-B820DCBF25F7}" dt="2023-05-02T22:27:47.026" v="24"/>
          <ac:inkMkLst>
            <pc:docMk/>
            <pc:sldMk cId="0" sldId="297"/>
            <ac:inkMk id="21" creationId="{C689B19E-8381-0E3F-E251-54CF83C23351}"/>
          </ac:inkMkLst>
        </pc:inkChg>
        <pc:inkChg chg="add del">
          <ac:chgData name="شادن القحطاني ID 443200677" userId="2d5f3d4d-8466-4aa1-ac8a-1cb60ed86c20" providerId="ADAL" clId="{31F3ABCE-0866-8B47-B62B-B820DCBF25F7}" dt="2023-05-02T22:27:47.026" v="24"/>
          <ac:inkMkLst>
            <pc:docMk/>
            <pc:sldMk cId="0" sldId="297"/>
            <ac:inkMk id="22" creationId="{869A51D4-834B-5204-38BE-BFA82D851BDE}"/>
          </ac:inkMkLst>
        </pc:inkChg>
        <pc:inkChg chg="add del">
          <ac:chgData name="شادن القحطاني ID 443200677" userId="2d5f3d4d-8466-4aa1-ac8a-1cb60ed86c20" providerId="ADAL" clId="{31F3ABCE-0866-8B47-B62B-B820DCBF25F7}" dt="2023-05-02T22:27:47.026" v="24"/>
          <ac:inkMkLst>
            <pc:docMk/>
            <pc:sldMk cId="0" sldId="297"/>
            <ac:inkMk id="24" creationId="{BD82EBFD-7BC1-E789-14D4-23F91B2B6F0B}"/>
          </ac:inkMkLst>
        </pc:inkChg>
        <pc:inkChg chg="add del">
          <ac:chgData name="شادن القحطاني ID 443200677" userId="2d5f3d4d-8466-4aa1-ac8a-1cb60ed86c20" providerId="ADAL" clId="{31F3ABCE-0866-8B47-B62B-B820DCBF25F7}" dt="2023-05-02T22:27:47.026" v="24"/>
          <ac:inkMkLst>
            <pc:docMk/>
            <pc:sldMk cId="0" sldId="297"/>
            <ac:inkMk id="25" creationId="{F14EFE2C-C397-1156-0791-90E4B629F5CB}"/>
          </ac:inkMkLst>
        </pc:inkChg>
        <pc:inkChg chg="add del">
          <ac:chgData name="شادن القحطاني ID 443200677" userId="2d5f3d4d-8466-4aa1-ac8a-1cb60ed86c20" providerId="ADAL" clId="{31F3ABCE-0866-8B47-B62B-B820DCBF25F7}" dt="2023-05-02T22:27:47.026" v="24"/>
          <ac:inkMkLst>
            <pc:docMk/>
            <pc:sldMk cId="0" sldId="297"/>
            <ac:inkMk id="26" creationId="{39AB91E5-5358-F693-E900-130E3F2987C5}"/>
          </ac:inkMkLst>
        </pc:inkChg>
        <pc:inkChg chg="add del">
          <ac:chgData name="شادن القحطاني ID 443200677" userId="2d5f3d4d-8466-4aa1-ac8a-1cb60ed86c20" providerId="ADAL" clId="{31F3ABCE-0866-8B47-B62B-B820DCBF25F7}" dt="2023-05-02T22:27:47.026" v="24"/>
          <ac:inkMkLst>
            <pc:docMk/>
            <pc:sldMk cId="0" sldId="297"/>
            <ac:inkMk id="27" creationId="{EFA4F710-1EFF-1ADA-00A0-E47D817EE244}"/>
          </ac:inkMkLst>
        </pc:inkChg>
        <pc:inkChg chg="add del">
          <ac:chgData name="شادن القحطاني ID 443200677" userId="2d5f3d4d-8466-4aa1-ac8a-1cb60ed86c20" providerId="ADAL" clId="{31F3ABCE-0866-8B47-B62B-B820DCBF25F7}" dt="2023-05-02T22:27:47.026" v="24"/>
          <ac:inkMkLst>
            <pc:docMk/>
            <pc:sldMk cId="0" sldId="297"/>
            <ac:inkMk id="29" creationId="{300298B7-3B72-F522-2D6B-40A025BBFB24}"/>
          </ac:inkMkLst>
        </pc:inkChg>
        <pc:inkChg chg="add del">
          <ac:chgData name="شادن القحطاني ID 443200677" userId="2d5f3d4d-8466-4aa1-ac8a-1cb60ed86c20" providerId="ADAL" clId="{31F3ABCE-0866-8B47-B62B-B820DCBF25F7}" dt="2023-05-02T22:27:47.026" v="24"/>
          <ac:inkMkLst>
            <pc:docMk/>
            <pc:sldMk cId="0" sldId="297"/>
            <ac:inkMk id="30" creationId="{5843EF4F-453F-5A9C-D3B5-10225826DA8F}"/>
          </ac:inkMkLst>
        </pc:inkChg>
        <pc:inkChg chg="add del">
          <ac:chgData name="شادن القحطاني ID 443200677" userId="2d5f3d4d-8466-4aa1-ac8a-1cb60ed86c20" providerId="ADAL" clId="{31F3ABCE-0866-8B47-B62B-B820DCBF25F7}" dt="2023-05-02T22:27:47.026" v="24"/>
          <ac:inkMkLst>
            <pc:docMk/>
            <pc:sldMk cId="0" sldId="297"/>
            <ac:inkMk id="31" creationId="{4DC066CA-8D77-53E9-7E9B-442A312F27D6}"/>
          </ac:inkMkLst>
        </pc:inkChg>
        <pc:inkChg chg="add del">
          <ac:chgData name="شادن القحطاني ID 443200677" userId="2d5f3d4d-8466-4aa1-ac8a-1cb60ed86c20" providerId="ADAL" clId="{31F3ABCE-0866-8B47-B62B-B820DCBF25F7}" dt="2023-05-02T22:27:47.026" v="24"/>
          <ac:inkMkLst>
            <pc:docMk/>
            <pc:sldMk cId="0" sldId="297"/>
            <ac:inkMk id="32" creationId="{576536FD-605D-B344-54FA-B329D44EA86C}"/>
          </ac:inkMkLst>
        </pc:inkChg>
        <pc:inkChg chg="add del">
          <ac:chgData name="شادن القحطاني ID 443200677" userId="2d5f3d4d-8466-4aa1-ac8a-1cb60ed86c20" providerId="ADAL" clId="{31F3ABCE-0866-8B47-B62B-B820DCBF25F7}" dt="2023-05-02T22:27:47.026" v="24"/>
          <ac:inkMkLst>
            <pc:docMk/>
            <pc:sldMk cId="0" sldId="297"/>
            <ac:inkMk id="33" creationId="{E7E8C1DF-621B-1E21-1F85-81A6CAB5CDD8}"/>
          </ac:inkMkLst>
        </pc:inkChg>
        <pc:inkChg chg="add del">
          <ac:chgData name="شادن القحطاني ID 443200677" userId="2d5f3d4d-8466-4aa1-ac8a-1cb60ed86c20" providerId="ADAL" clId="{31F3ABCE-0866-8B47-B62B-B820DCBF25F7}" dt="2023-05-02T22:27:47.026" v="24"/>
          <ac:inkMkLst>
            <pc:docMk/>
            <pc:sldMk cId="0" sldId="297"/>
            <ac:inkMk id="34" creationId="{A553453B-5C9B-FF32-CF30-F498DBBFC4ED}"/>
          </ac:inkMkLst>
        </pc:inkChg>
        <pc:inkChg chg="add reco">
          <ac:chgData name="شادن القحطاني ID 443200677" userId="2d5f3d4d-8466-4aa1-ac8a-1cb60ed86c20" providerId="ADAL" clId="{31F3ABCE-0866-8B47-B62B-B820DCBF25F7}" dt="2023-05-02T22:27:47.026" v="24"/>
          <ac:inkMkLst>
            <pc:docMk/>
            <pc:sldMk cId="0" sldId="297"/>
            <ac:inkMk id="35" creationId="{32E30BE0-FB4A-9597-3466-9D083601A922}"/>
          </ac:inkMkLst>
        </pc:inkChg>
        <pc:inkChg chg="add del">
          <ac:chgData name="شادن القحطاني ID 443200677" userId="2d5f3d4d-8466-4aa1-ac8a-1cb60ed86c20" providerId="ADAL" clId="{31F3ABCE-0866-8B47-B62B-B820DCBF25F7}" dt="2023-05-02T22:27:49.091" v="28"/>
          <ac:inkMkLst>
            <pc:docMk/>
            <pc:sldMk cId="0" sldId="297"/>
            <ac:inkMk id="36" creationId="{BB509B06-3CB3-18C4-3CB1-5DDADB35026C}"/>
          </ac:inkMkLst>
        </pc:inkChg>
        <pc:inkChg chg="add del">
          <ac:chgData name="شادن القحطاني ID 443200677" userId="2d5f3d4d-8466-4aa1-ac8a-1cb60ed86c20" providerId="ADAL" clId="{31F3ABCE-0866-8B47-B62B-B820DCBF25F7}" dt="2023-05-02T22:27:49.091" v="28"/>
          <ac:inkMkLst>
            <pc:docMk/>
            <pc:sldMk cId="0" sldId="297"/>
            <ac:inkMk id="37" creationId="{89D1538A-0DED-C453-48DC-1F36D6B260E5}"/>
          </ac:inkMkLst>
        </pc:inkChg>
        <pc:inkChg chg="add del">
          <ac:chgData name="شادن القحطاني ID 443200677" userId="2d5f3d4d-8466-4aa1-ac8a-1cb60ed86c20" providerId="ADAL" clId="{31F3ABCE-0866-8B47-B62B-B820DCBF25F7}" dt="2023-05-02T22:27:49.091" v="28"/>
          <ac:inkMkLst>
            <pc:docMk/>
            <pc:sldMk cId="0" sldId="297"/>
            <ac:inkMk id="38" creationId="{9BAA632B-2D3D-6853-3754-38E335E8CD29}"/>
          </ac:inkMkLst>
        </pc:inkChg>
        <pc:inkChg chg="add reco">
          <ac:chgData name="شادن القحطاني ID 443200677" userId="2d5f3d4d-8466-4aa1-ac8a-1cb60ed86c20" providerId="ADAL" clId="{31F3ABCE-0866-8B47-B62B-B820DCBF25F7}" dt="2023-05-02T22:27:49.091" v="28"/>
          <ac:inkMkLst>
            <pc:docMk/>
            <pc:sldMk cId="0" sldId="297"/>
            <ac:inkMk id="39" creationId="{BB6BDE86-798D-9002-72EF-D2F9C0EA6229}"/>
          </ac:inkMkLst>
        </pc:inkChg>
        <pc:inkChg chg="add del">
          <ac:chgData name="شادن القحطاني ID 443200677" userId="2d5f3d4d-8466-4aa1-ac8a-1cb60ed86c20" providerId="ADAL" clId="{31F3ABCE-0866-8B47-B62B-B820DCBF25F7}" dt="2023-05-02T22:27:53.839" v="33"/>
          <ac:inkMkLst>
            <pc:docMk/>
            <pc:sldMk cId="0" sldId="297"/>
            <ac:inkMk id="40" creationId="{170C1C64-584A-F2A2-75B8-AACF15F69401}"/>
          </ac:inkMkLst>
        </pc:inkChg>
        <pc:inkChg chg="add del">
          <ac:chgData name="شادن القحطاني ID 443200677" userId="2d5f3d4d-8466-4aa1-ac8a-1cb60ed86c20" providerId="ADAL" clId="{31F3ABCE-0866-8B47-B62B-B820DCBF25F7}" dt="2023-05-02T22:27:53.839" v="33"/>
          <ac:inkMkLst>
            <pc:docMk/>
            <pc:sldMk cId="0" sldId="297"/>
            <ac:inkMk id="41" creationId="{FFB62B07-5F27-0EA2-4B64-6ABDC243A046}"/>
          </ac:inkMkLst>
        </pc:inkChg>
        <pc:inkChg chg="add del">
          <ac:chgData name="شادن القحطاني ID 443200677" userId="2d5f3d4d-8466-4aa1-ac8a-1cb60ed86c20" providerId="ADAL" clId="{31F3ABCE-0866-8B47-B62B-B820DCBF25F7}" dt="2023-05-02T22:27:53.839" v="33"/>
          <ac:inkMkLst>
            <pc:docMk/>
            <pc:sldMk cId="0" sldId="297"/>
            <ac:inkMk id="42" creationId="{0A8CCAE6-C1FF-7AAE-0D50-F3CF1C7221D9}"/>
          </ac:inkMkLst>
        </pc:inkChg>
        <pc:inkChg chg="add del">
          <ac:chgData name="شادن القحطاني ID 443200677" userId="2d5f3d4d-8466-4aa1-ac8a-1cb60ed86c20" providerId="ADAL" clId="{31F3ABCE-0866-8B47-B62B-B820DCBF25F7}" dt="2023-05-02T22:27:53.839" v="33"/>
          <ac:inkMkLst>
            <pc:docMk/>
            <pc:sldMk cId="0" sldId="297"/>
            <ac:inkMk id="43" creationId="{1B4DD04A-84C8-ECDD-E87E-F32907021E66}"/>
          </ac:inkMkLst>
        </pc:inkChg>
        <pc:inkChg chg="add reco">
          <ac:chgData name="شادن القحطاني ID 443200677" userId="2d5f3d4d-8466-4aa1-ac8a-1cb60ed86c20" providerId="ADAL" clId="{31F3ABCE-0866-8B47-B62B-B820DCBF25F7}" dt="2023-05-02T22:27:53.839" v="33"/>
          <ac:inkMkLst>
            <pc:docMk/>
            <pc:sldMk cId="0" sldId="297"/>
            <ac:inkMk id="47" creationId="{20090263-119F-3593-AF8A-8F40BD6E2FAE}"/>
          </ac:inkMkLst>
        </pc:inkChg>
        <pc:inkChg chg="add del">
          <ac:chgData name="شادن القحطاني ID 443200677" userId="2d5f3d4d-8466-4aa1-ac8a-1cb60ed86c20" providerId="ADAL" clId="{31F3ABCE-0866-8B47-B62B-B820DCBF25F7}" dt="2023-05-02T22:28:03.223" v="45"/>
          <ac:inkMkLst>
            <pc:docMk/>
            <pc:sldMk cId="0" sldId="297"/>
            <ac:inkMk id="48" creationId="{5A41DB3A-647D-D7E2-52B1-9A5BDB3C26F4}"/>
          </ac:inkMkLst>
        </pc:inkChg>
        <pc:inkChg chg="add del">
          <ac:chgData name="شادن القحطاني ID 443200677" userId="2d5f3d4d-8466-4aa1-ac8a-1cb60ed86c20" providerId="ADAL" clId="{31F3ABCE-0866-8B47-B62B-B820DCBF25F7}" dt="2023-05-02T22:28:03.223" v="45"/>
          <ac:inkMkLst>
            <pc:docMk/>
            <pc:sldMk cId="0" sldId="297"/>
            <ac:inkMk id="49" creationId="{11AB5855-26EB-32CC-37D7-7E3B5DC59917}"/>
          </ac:inkMkLst>
        </pc:inkChg>
        <pc:inkChg chg="add del">
          <ac:chgData name="شادن القحطاني ID 443200677" userId="2d5f3d4d-8466-4aa1-ac8a-1cb60ed86c20" providerId="ADAL" clId="{31F3ABCE-0866-8B47-B62B-B820DCBF25F7}" dt="2023-05-02T22:28:03.223" v="45"/>
          <ac:inkMkLst>
            <pc:docMk/>
            <pc:sldMk cId="0" sldId="297"/>
            <ac:inkMk id="52" creationId="{1C30139E-6EE0-7F6D-E313-CF3689116BD5}"/>
          </ac:inkMkLst>
        </pc:inkChg>
        <pc:inkChg chg="add del">
          <ac:chgData name="شادن القحطاني ID 443200677" userId="2d5f3d4d-8466-4aa1-ac8a-1cb60ed86c20" providerId="ADAL" clId="{31F3ABCE-0866-8B47-B62B-B820DCBF25F7}" dt="2023-05-02T22:28:03.223" v="45"/>
          <ac:inkMkLst>
            <pc:docMk/>
            <pc:sldMk cId="0" sldId="297"/>
            <ac:inkMk id="53" creationId="{A600B644-0B0A-BCE8-1AE8-1208C3946694}"/>
          </ac:inkMkLst>
        </pc:inkChg>
        <pc:inkChg chg="add del">
          <ac:chgData name="شادن القحطاني ID 443200677" userId="2d5f3d4d-8466-4aa1-ac8a-1cb60ed86c20" providerId="ADAL" clId="{31F3ABCE-0866-8B47-B62B-B820DCBF25F7}" dt="2023-05-02T22:28:03.223" v="45"/>
          <ac:inkMkLst>
            <pc:docMk/>
            <pc:sldMk cId="0" sldId="297"/>
            <ac:inkMk id="54" creationId="{EAA54FB9-7B9E-C8C7-2C31-A3E921BA1391}"/>
          </ac:inkMkLst>
        </pc:inkChg>
        <pc:inkChg chg="add del">
          <ac:chgData name="شادن القحطاني ID 443200677" userId="2d5f3d4d-8466-4aa1-ac8a-1cb60ed86c20" providerId="ADAL" clId="{31F3ABCE-0866-8B47-B62B-B820DCBF25F7}" dt="2023-05-02T22:28:03.223" v="45"/>
          <ac:inkMkLst>
            <pc:docMk/>
            <pc:sldMk cId="0" sldId="297"/>
            <ac:inkMk id="55" creationId="{D99BC820-6C7F-FAE8-119E-BF5236D11564}"/>
          </ac:inkMkLst>
        </pc:inkChg>
        <pc:inkChg chg="add del">
          <ac:chgData name="شادن القحطاني ID 443200677" userId="2d5f3d4d-8466-4aa1-ac8a-1cb60ed86c20" providerId="ADAL" clId="{31F3ABCE-0866-8B47-B62B-B820DCBF25F7}" dt="2023-05-02T22:28:03.223" v="45"/>
          <ac:inkMkLst>
            <pc:docMk/>
            <pc:sldMk cId="0" sldId="297"/>
            <ac:inkMk id="56" creationId="{179A64D7-F4BC-4439-9085-A1329E8C7175}"/>
          </ac:inkMkLst>
        </pc:inkChg>
        <pc:inkChg chg="add del">
          <ac:chgData name="شادن القحطاني ID 443200677" userId="2d5f3d4d-8466-4aa1-ac8a-1cb60ed86c20" providerId="ADAL" clId="{31F3ABCE-0866-8B47-B62B-B820DCBF25F7}" dt="2023-05-02T22:28:03.223" v="45"/>
          <ac:inkMkLst>
            <pc:docMk/>
            <pc:sldMk cId="0" sldId="297"/>
            <ac:inkMk id="57" creationId="{B3714B94-7F61-86B2-7CA8-17F8C5BDF43B}"/>
          </ac:inkMkLst>
        </pc:inkChg>
        <pc:inkChg chg="add del">
          <ac:chgData name="شادن القحطاني ID 443200677" userId="2d5f3d4d-8466-4aa1-ac8a-1cb60ed86c20" providerId="ADAL" clId="{31F3ABCE-0866-8B47-B62B-B820DCBF25F7}" dt="2023-05-02T22:28:03.223" v="45"/>
          <ac:inkMkLst>
            <pc:docMk/>
            <pc:sldMk cId="0" sldId="297"/>
            <ac:inkMk id="59" creationId="{1ED38260-0DC2-98DC-E700-A4EEB19BEA33}"/>
          </ac:inkMkLst>
        </pc:inkChg>
        <pc:inkChg chg="add del">
          <ac:chgData name="شادن القحطاني ID 443200677" userId="2d5f3d4d-8466-4aa1-ac8a-1cb60ed86c20" providerId="ADAL" clId="{31F3ABCE-0866-8B47-B62B-B820DCBF25F7}" dt="2023-05-02T22:28:03.223" v="45"/>
          <ac:inkMkLst>
            <pc:docMk/>
            <pc:sldMk cId="0" sldId="297"/>
            <ac:inkMk id="60" creationId="{F52CC611-D34A-AB08-F7FB-66A6B49F3FA9}"/>
          </ac:inkMkLst>
        </pc:inkChg>
        <pc:inkChg chg="add del">
          <ac:chgData name="شادن القحطاني ID 443200677" userId="2d5f3d4d-8466-4aa1-ac8a-1cb60ed86c20" providerId="ADAL" clId="{31F3ABCE-0866-8B47-B62B-B820DCBF25F7}" dt="2023-05-02T22:28:03.223" v="45"/>
          <ac:inkMkLst>
            <pc:docMk/>
            <pc:sldMk cId="0" sldId="297"/>
            <ac:inkMk id="61" creationId="{9D2A869D-98F4-9925-98FB-8968E41716DA}"/>
          </ac:inkMkLst>
        </pc:inkChg>
        <pc:inkChg chg="add reco">
          <ac:chgData name="شادن القحطاني ID 443200677" userId="2d5f3d4d-8466-4aa1-ac8a-1cb60ed86c20" providerId="ADAL" clId="{31F3ABCE-0866-8B47-B62B-B820DCBF25F7}" dt="2023-05-02T22:28:03.223" v="45"/>
          <ac:inkMkLst>
            <pc:docMk/>
            <pc:sldMk cId="0" sldId="297"/>
            <ac:inkMk id="62" creationId="{AE9521CF-38CB-5E86-65D4-C78683C2785C}"/>
          </ac:inkMkLst>
        </pc:inkChg>
        <pc:inkChg chg="add del">
          <ac:chgData name="شادن القحطاني ID 443200677" userId="2d5f3d4d-8466-4aa1-ac8a-1cb60ed86c20" providerId="ADAL" clId="{31F3ABCE-0866-8B47-B62B-B820DCBF25F7}" dt="2023-05-02T22:28:10.313" v="57"/>
          <ac:inkMkLst>
            <pc:docMk/>
            <pc:sldMk cId="0" sldId="297"/>
            <ac:inkMk id="24640" creationId="{B93C1D36-FB60-F8A7-17F4-038B15FF7F75}"/>
          </ac:inkMkLst>
        </pc:inkChg>
        <pc:inkChg chg="add del">
          <ac:chgData name="شادن القحطاني ID 443200677" userId="2d5f3d4d-8466-4aa1-ac8a-1cb60ed86c20" providerId="ADAL" clId="{31F3ABCE-0866-8B47-B62B-B820DCBF25F7}" dt="2023-05-02T22:28:10.313" v="57"/>
          <ac:inkMkLst>
            <pc:docMk/>
            <pc:sldMk cId="0" sldId="297"/>
            <ac:inkMk id="24642" creationId="{A50ADCCE-A077-FC64-41F5-9F4ACB291602}"/>
          </ac:inkMkLst>
        </pc:inkChg>
        <pc:inkChg chg="add del">
          <ac:chgData name="شادن القحطاني ID 443200677" userId="2d5f3d4d-8466-4aa1-ac8a-1cb60ed86c20" providerId="ADAL" clId="{31F3ABCE-0866-8B47-B62B-B820DCBF25F7}" dt="2023-05-02T22:28:10.313" v="57"/>
          <ac:inkMkLst>
            <pc:docMk/>
            <pc:sldMk cId="0" sldId="297"/>
            <ac:inkMk id="24643" creationId="{FBEC54F6-7EE8-36AD-EC64-EF748845B4A7}"/>
          </ac:inkMkLst>
        </pc:inkChg>
        <pc:inkChg chg="add del">
          <ac:chgData name="شادن القحطاني ID 443200677" userId="2d5f3d4d-8466-4aa1-ac8a-1cb60ed86c20" providerId="ADAL" clId="{31F3ABCE-0866-8B47-B62B-B820DCBF25F7}" dt="2023-05-02T22:28:10.313" v="57"/>
          <ac:inkMkLst>
            <pc:docMk/>
            <pc:sldMk cId="0" sldId="297"/>
            <ac:inkMk id="24644" creationId="{3281907F-383A-A7AB-682D-4FB95CD5181C}"/>
          </ac:inkMkLst>
        </pc:inkChg>
        <pc:inkChg chg="add del">
          <ac:chgData name="شادن القحطاني ID 443200677" userId="2d5f3d4d-8466-4aa1-ac8a-1cb60ed86c20" providerId="ADAL" clId="{31F3ABCE-0866-8B47-B62B-B820DCBF25F7}" dt="2023-05-02T22:28:10.313" v="57"/>
          <ac:inkMkLst>
            <pc:docMk/>
            <pc:sldMk cId="0" sldId="297"/>
            <ac:inkMk id="24645" creationId="{AFF4B6A4-C8F7-E6BD-AD95-461640E400CC}"/>
          </ac:inkMkLst>
        </pc:inkChg>
        <pc:inkChg chg="add del">
          <ac:chgData name="شادن القحطاني ID 443200677" userId="2d5f3d4d-8466-4aa1-ac8a-1cb60ed86c20" providerId="ADAL" clId="{31F3ABCE-0866-8B47-B62B-B820DCBF25F7}" dt="2023-05-02T22:28:10.313" v="57"/>
          <ac:inkMkLst>
            <pc:docMk/>
            <pc:sldMk cId="0" sldId="297"/>
            <ac:inkMk id="24646" creationId="{0AA1DE7F-9182-3879-E62B-69B67860A7AE}"/>
          </ac:inkMkLst>
        </pc:inkChg>
        <pc:inkChg chg="add del">
          <ac:chgData name="شادن القحطاني ID 443200677" userId="2d5f3d4d-8466-4aa1-ac8a-1cb60ed86c20" providerId="ADAL" clId="{31F3ABCE-0866-8B47-B62B-B820DCBF25F7}" dt="2023-05-02T22:28:10.313" v="57"/>
          <ac:inkMkLst>
            <pc:docMk/>
            <pc:sldMk cId="0" sldId="297"/>
            <ac:inkMk id="24647" creationId="{5615628D-B94A-2B1D-0B00-B4B4B19D6DC4}"/>
          </ac:inkMkLst>
        </pc:inkChg>
        <pc:inkChg chg="add del">
          <ac:chgData name="شادن القحطاني ID 443200677" userId="2d5f3d4d-8466-4aa1-ac8a-1cb60ed86c20" providerId="ADAL" clId="{31F3ABCE-0866-8B47-B62B-B820DCBF25F7}" dt="2023-05-02T22:28:10.313" v="57"/>
          <ac:inkMkLst>
            <pc:docMk/>
            <pc:sldMk cId="0" sldId="297"/>
            <ac:inkMk id="24648" creationId="{0021B2EC-E882-C1C3-865C-6FCAF39270F8}"/>
          </ac:inkMkLst>
        </pc:inkChg>
        <pc:inkChg chg="add del">
          <ac:chgData name="شادن القحطاني ID 443200677" userId="2d5f3d4d-8466-4aa1-ac8a-1cb60ed86c20" providerId="ADAL" clId="{31F3ABCE-0866-8B47-B62B-B820DCBF25F7}" dt="2023-05-02T22:28:10.313" v="57"/>
          <ac:inkMkLst>
            <pc:docMk/>
            <pc:sldMk cId="0" sldId="297"/>
            <ac:inkMk id="24649" creationId="{B09462FD-48E7-571A-61E7-DD03400963C5}"/>
          </ac:inkMkLst>
        </pc:inkChg>
        <pc:inkChg chg="add del">
          <ac:chgData name="شادن القحطاني ID 443200677" userId="2d5f3d4d-8466-4aa1-ac8a-1cb60ed86c20" providerId="ADAL" clId="{31F3ABCE-0866-8B47-B62B-B820DCBF25F7}" dt="2023-05-02T22:28:10.313" v="57"/>
          <ac:inkMkLst>
            <pc:docMk/>
            <pc:sldMk cId="0" sldId="297"/>
            <ac:inkMk id="24650" creationId="{0A128AB2-DA59-5729-82A0-C45E1AB1D5B8}"/>
          </ac:inkMkLst>
        </pc:inkChg>
        <pc:inkChg chg="add del">
          <ac:chgData name="شادن القحطاني ID 443200677" userId="2d5f3d4d-8466-4aa1-ac8a-1cb60ed86c20" providerId="ADAL" clId="{31F3ABCE-0866-8B47-B62B-B820DCBF25F7}" dt="2023-05-02T22:28:10.313" v="57"/>
          <ac:inkMkLst>
            <pc:docMk/>
            <pc:sldMk cId="0" sldId="297"/>
            <ac:inkMk id="24652" creationId="{348FC160-2FDD-7FA3-D58B-35FB5E01AD14}"/>
          </ac:inkMkLst>
        </pc:inkChg>
        <pc:inkChg chg="add reco">
          <ac:chgData name="شادن القحطاني ID 443200677" userId="2d5f3d4d-8466-4aa1-ac8a-1cb60ed86c20" providerId="ADAL" clId="{31F3ABCE-0866-8B47-B62B-B820DCBF25F7}" dt="2023-05-02T22:28:10.313" v="57"/>
          <ac:inkMkLst>
            <pc:docMk/>
            <pc:sldMk cId="0" sldId="297"/>
            <ac:inkMk id="24653" creationId="{A4DCE055-7FF8-E1F7-D888-3EF0C02BC50C}"/>
          </ac:inkMkLst>
        </pc:inkChg>
        <pc:inkChg chg="add reco">
          <ac:chgData name="شادن القحطاني ID 443200677" userId="2d5f3d4d-8466-4aa1-ac8a-1cb60ed86c20" providerId="ADAL" clId="{31F3ABCE-0866-8B47-B62B-B820DCBF25F7}" dt="2023-05-02T22:28:10.313" v="57"/>
          <ac:inkMkLst>
            <pc:docMk/>
            <pc:sldMk cId="0" sldId="297"/>
            <ac:inkMk id="24654" creationId="{4B454595-1E1C-B7E0-D0DD-1E9A55812091}"/>
          </ac:inkMkLst>
        </pc:inkChg>
        <pc:inkChg chg="add del">
          <ac:chgData name="شادن القحطاني ID 443200677" userId="2d5f3d4d-8466-4aa1-ac8a-1cb60ed86c20" providerId="ADAL" clId="{31F3ABCE-0866-8B47-B62B-B820DCBF25F7}" dt="2023-05-02T22:28:26.145" v="78"/>
          <ac:inkMkLst>
            <pc:docMk/>
            <pc:sldMk cId="0" sldId="297"/>
            <ac:inkMk id="24655" creationId="{CDC44E96-563E-4689-7D8A-AB351D079D51}"/>
          </ac:inkMkLst>
        </pc:inkChg>
        <pc:inkChg chg="add del">
          <ac:chgData name="شادن القحطاني ID 443200677" userId="2d5f3d4d-8466-4aa1-ac8a-1cb60ed86c20" providerId="ADAL" clId="{31F3ABCE-0866-8B47-B62B-B820DCBF25F7}" dt="2023-05-02T22:28:26.145" v="78"/>
          <ac:inkMkLst>
            <pc:docMk/>
            <pc:sldMk cId="0" sldId="297"/>
            <ac:inkMk id="24656" creationId="{058558BF-EE98-56FE-236B-CCDD754F4096}"/>
          </ac:inkMkLst>
        </pc:inkChg>
        <pc:inkChg chg="add del">
          <ac:chgData name="شادن القحطاني ID 443200677" userId="2d5f3d4d-8466-4aa1-ac8a-1cb60ed86c20" providerId="ADAL" clId="{31F3ABCE-0866-8B47-B62B-B820DCBF25F7}" dt="2023-05-02T22:28:26.145" v="78"/>
          <ac:inkMkLst>
            <pc:docMk/>
            <pc:sldMk cId="0" sldId="297"/>
            <ac:inkMk id="24658" creationId="{D48BF101-0739-B73B-4DCE-A4C290C3F435}"/>
          </ac:inkMkLst>
        </pc:inkChg>
        <pc:inkChg chg="add del">
          <ac:chgData name="شادن القحطاني ID 443200677" userId="2d5f3d4d-8466-4aa1-ac8a-1cb60ed86c20" providerId="ADAL" clId="{31F3ABCE-0866-8B47-B62B-B820DCBF25F7}" dt="2023-05-02T22:28:26.145" v="78"/>
          <ac:inkMkLst>
            <pc:docMk/>
            <pc:sldMk cId="0" sldId="297"/>
            <ac:inkMk id="24659" creationId="{E02D430D-781A-70AE-4D22-16144F555600}"/>
          </ac:inkMkLst>
        </pc:inkChg>
        <pc:inkChg chg="add del">
          <ac:chgData name="شادن القحطاني ID 443200677" userId="2d5f3d4d-8466-4aa1-ac8a-1cb60ed86c20" providerId="ADAL" clId="{31F3ABCE-0866-8B47-B62B-B820DCBF25F7}" dt="2023-05-02T22:28:26.145" v="78"/>
          <ac:inkMkLst>
            <pc:docMk/>
            <pc:sldMk cId="0" sldId="297"/>
            <ac:inkMk id="24660" creationId="{944A1BAD-410A-E7A4-88BB-0079A7FF4B30}"/>
          </ac:inkMkLst>
        </pc:inkChg>
        <pc:inkChg chg="add del">
          <ac:chgData name="شادن القحطاني ID 443200677" userId="2d5f3d4d-8466-4aa1-ac8a-1cb60ed86c20" providerId="ADAL" clId="{31F3ABCE-0866-8B47-B62B-B820DCBF25F7}" dt="2023-05-02T22:28:26.145" v="78"/>
          <ac:inkMkLst>
            <pc:docMk/>
            <pc:sldMk cId="0" sldId="297"/>
            <ac:inkMk id="24661" creationId="{086CD885-73CB-5E3D-8D92-D49A0CD309F1}"/>
          </ac:inkMkLst>
        </pc:inkChg>
        <pc:inkChg chg="add del">
          <ac:chgData name="شادن القحطاني ID 443200677" userId="2d5f3d4d-8466-4aa1-ac8a-1cb60ed86c20" providerId="ADAL" clId="{31F3ABCE-0866-8B47-B62B-B820DCBF25F7}" dt="2023-05-02T22:28:26.145" v="78"/>
          <ac:inkMkLst>
            <pc:docMk/>
            <pc:sldMk cId="0" sldId="297"/>
            <ac:inkMk id="24662" creationId="{19F6466C-8334-A8A2-BE1D-C2B488CFE94A}"/>
          </ac:inkMkLst>
        </pc:inkChg>
        <pc:inkChg chg="add del">
          <ac:chgData name="شادن القحطاني ID 443200677" userId="2d5f3d4d-8466-4aa1-ac8a-1cb60ed86c20" providerId="ADAL" clId="{31F3ABCE-0866-8B47-B62B-B820DCBF25F7}" dt="2023-05-02T22:28:26.145" v="78"/>
          <ac:inkMkLst>
            <pc:docMk/>
            <pc:sldMk cId="0" sldId="297"/>
            <ac:inkMk id="24663" creationId="{5A8F907B-4251-1B45-30D7-42D16E08C3E9}"/>
          </ac:inkMkLst>
        </pc:inkChg>
        <pc:inkChg chg="add del">
          <ac:chgData name="شادن القحطاني ID 443200677" userId="2d5f3d4d-8466-4aa1-ac8a-1cb60ed86c20" providerId="ADAL" clId="{31F3ABCE-0866-8B47-B62B-B820DCBF25F7}" dt="2023-05-02T22:28:26.145" v="78"/>
          <ac:inkMkLst>
            <pc:docMk/>
            <pc:sldMk cId="0" sldId="297"/>
            <ac:inkMk id="24665" creationId="{83D0AB52-7974-9A54-A16E-039993957846}"/>
          </ac:inkMkLst>
        </pc:inkChg>
        <pc:inkChg chg="add del">
          <ac:chgData name="شادن القحطاني ID 443200677" userId="2d5f3d4d-8466-4aa1-ac8a-1cb60ed86c20" providerId="ADAL" clId="{31F3ABCE-0866-8B47-B62B-B820DCBF25F7}" dt="2023-05-02T22:28:26.145" v="78"/>
          <ac:inkMkLst>
            <pc:docMk/>
            <pc:sldMk cId="0" sldId="297"/>
            <ac:inkMk id="24666" creationId="{E9E12767-C466-B9D8-CB21-952E8D59D7B2}"/>
          </ac:inkMkLst>
        </pc:inkChg>
        <pc:inkChg chg="add del">
          <ac:chgData name="شادن القحطاني ID 443200677" userId="2d5f3d4d-8466-4aa1-ac8a-1cb60ed86c20" providerId="ADAL" clId="{31F3ABCE-0866-8B47-B62B-B820DCBF25F7}" dt="2023-05-02T22:28:26.145" v="78"/>
          <ac:inkMkLst>
            <pc:docMk/>
            <pc:sldMk cId="0" sldId="297"/>
            <ac:inkMk id="24667" creationId="{FB1769A2-3CE1-A746-766D-19FAA9056078}"/>
          </ac:inkMkLst>
        </pc:inkChg>
        <pc:inkChg chg="add del">
          <ac:chgData name="شادن القحطاني ID 443200677" userId="2d5f3d4d-8466-4aa1-ac8a-1cb60ed86c20" providerId="ADAL" clId="{31F3ABCE-0866-8B47-B62B-B820DCBF25F7}" dt="2023-05-02T22:28:26.145" v="78"/>
          <ac:inkMkLst>
            <pc:docMk/>
            <pc:sldMk cId="0" sldId="297"/>
            <ac:inkMk id="24668" creationId="{AEEDB2D5-7204-B7F3-F64A-CD0B649761E9}"/>
          </ac:inkMkLst>
        </pc:inkChg>
        <pc:inkChg chg="add del">
          <ac:chgData name="شادن القحطاني ID 443200677" userId="2d5f3d4d-8466-4aa1-ac8a-1cb60ed86c20" providerId="ADAL" clId="{31F3ABCE-0866-8B47-B62B-B820DCBF25F7}" dt="2023-05-02T22:28:26.145" v="78"/>
          <ac:inkMkLst>
            <pc:docMk/>
            <pc:sldMk cId="0" sldId="297"/>
            <ac:inkMk id="24669" creationId="{E4A67DEF-1013-186C-2CE5-350714D9242C}"/>
          </ac:inkMkLst>
        </pc:inkChg>
        <pc:inkChg chg="add del">
          <ac:chgData name="شادن القحطاني ID 443200677" userId="2d5f3d4d-8466-4aa1-ac8a-1cb60ed86c20" providerId="ADAL" clId="{31F3ABCE-0866-8B47-B62B-B820DCBF25F7}" dt="2023-05-02T22:28:26.145" v="78"/>
          <ac:inkMkLst>
            <pc:docMk/>
            <pc:sldMk cId="0" sldId="297"/>
            <ac:inkMk id="24670" creationId="{6CCFB8DD-05D5-C1B5-A13E-CA19304F5C4C}"/>
          </ac:inkMkLst>
        </pc:inkChg>
        <pc:inkChg chg="add del">
          <ac:chgData name="شادن القحطاني ID 443200677" userId="2d5f3d4d-8466-4aa1-ac8a-1cb60ed86c20" providerId="ADAL" clId="{31F3ABCE-0866-8B47-B62B-B820DCBF25F7}" dt="2023-05-02T22:28:26.145" v="78"/>
          <ac:inkMkLst>
            <pc:docMk/>
            <pc:sldMk cId="0" sldId="297"/>
            <ac:inkMk id="24673" creationId="{1686FC73-4AB8-B6CA-5916-C403753FAF74}"/>
          </ac:inkMkLst>
        </pc:inkChg>
        <pc:inkChg chg="add del">
          <ac:chgData name="شادن القحطاني ID 443200677" userId="2d5f3d4d-8466-4aa1-ac8a-1cb60ed86c20" providerId="ADAL" clId="{31F3ABCE-0866-8B47-B62B-B820DCBF25F7}" dt="2023-05-02T22:28:26.145" v="78"/>
          <ac:inkMkLst>
            <pc:docMk/>
            <pc:sldMk cId="0" sldId="297"/>
            <ac:inkMk id="24674" creationId="{A35B0AF8-5FB2-4A0B-80DE-1CB00860410B}"/>
          </ac:inkMkLst>
        </pc:inkChg>
        <pc:inkChg chg="add del">
          <ac:chgData name="شادن القحطاني ID 443200677" userId="2d5f3d4d-8466-4aa1-ac8a-1cb60ed86c20" providerId="ADAL" clId="{31F3ABCE-0866-8B47-B62B-B820DCBF25F7}" dt="2023-05-02T22:28:26.145" v="78"/>
          <ac:inkMkLst>
            <pc:docMk/>
            <pc:sldMk cId="0" sldId="297"/>
            <ac:inkMk id="24675" creationId="{DDFD6951-9C5C-20DB-A65B-19D8E00E08AA}"/>
          </ac:inkMkLst>
        </pc:inkChg>
        <pc:inkChg chg="add del">
          <ac:chgData name="شادن القحطاني ID 443200677" userId="2d5f3d4d-8466-4aa1-ac8a-1cb60ed86c20" providerId="ADAL" clId="{31F3ABCE-0866-8B47-B62B-B820DCBF25F7}" dt="2023-05-02T22:28:26.145" v="78"/>
          <ac:inkMkLst>
            <pc:docMk/>
            <pc:sldMk cId="0" sldId="297"/>
            <ac:inkMk id="24676" creationId="{5EDE8C7D-F662-97D6-D48A-11F17C909B07}"/>
          </ac:inkMkLst>
        </pc:inkChg>
        <pc:inkChg chg="add del">
          <ac:chgData name="شادن القحطاني ID 443200677" userId="2d5f3d4d-8466-4aa1-ac8a-1cb60ed86c20" providerId="ADAL" clId="{31F3ABCE-0866-8B47-B62B-B820DCBF25F7}" dt="2023-05-02T22:28:26.145" v="78"/>
          <ac:inkMkLst>
            <pc:docMk/>
            <pc:sldMk cId="0" sldId="297"/>
            <ac:inkMk id="24677" creationId="{EA26D264-8742-2D2D-9F69-845DF38096D9}"/>
          </ac:inkMkLst>
        </pc:inkChg>
        <pc:inkChg chg="add del">
          <ac:chgData name="شادن القحطاني ID 443200677" userId="2d5f3d4d-8466-4aa1-ac8a-1cb60ed86c20" providerId="ADAL" clId="{31F3ABCE-0866-8B47-B62B-B820DCBF25F7}" dt="2023-05-02T22:28:26.145" v="78"/>
          <ac:inkMkLst>
            <pc:docMk/>
            <pc:sldMk cId="0" sldId="297"/>
            <ac:inkMk id="24683" creationId="{E2F24098-8C5B-6BCA-1AB5-AF6B0231B755}"/>
          </ac:inkMkLst>
        </pc:inkChg>
        <pc:inkChg chg="add reco">
          <ac:chgData name="شادن القحطاني ID 443200677" userId="2d5f3d4d-8466-4aa1-ac8a-1cb60ed86c20" providerId="ADAL" clId="{31F3ABCE-0866-8B47-B62B-B820DCBF25F7}" dt="2023-05-02T22:28:26.145" v="78"/>
          <ac:inkMkLst>
            <pc:docMk/>
            <pc:sldMk cId="0" sldId="297"/>
            <ac:inkMk id="24684" creationId="{8AB5A43F-03E7-C85E-9EB7-53A7D90C9CC5}"/>
          </ac:inkMkLst>
        </pc:inkChg>
        <pc:inkChg chg="add del">
          <ac:chgData name="شادن القحطاني ID 443200677" userId="2d5f3d4d-8466-4aa1-ac8a-1cb60ed86c20" providerId="ADAL" clId="{31F3ABCE-0866-8B47-B62B-B820DCBF25F7}" dt="2023-05-02T22:29:37.845" v="92"/>
          <ac:inkMkLst>
            <pc:docMk/>
            <pc:sldMk cId="0" sldId="297"/>
            <ac:inkMk id="24685" creationId="{572331A7-C0B0-6787-1B30-8148181DBB67}"/>
          </ac:inkMkLst>
        </pc:inkChg>
        <pc:inkChg chg="add del">
          <ac:chgData name="شادن القحطاني ID 443200677" userId="2d5f3d4d-8466-4aa1-ac8a-1cb60ed86c20" providerId="ADAL" clId="{31F3ABCE-0866-8B47-B62B-B820DCBF25F7}" dt="2023-05-02T22:29:37.845" v="92"/>
          <ac:inkMkLst>
            <pc:docMk/>
            <pc:sldMk cId="0" sldId="297"/>
            <ac:inkMk id="24686" creationId="{1A7166CB-CA26-79B6-E4C0-3181772893AC}"/>
          </ac:inkMkLst>
        </pc:inkChg>
        <pc:inkChg chg="add del">
          <ac:chgData name="شادن القحطاني ID 443200677" userId="2d5f3d4d-8466-4aa1-ac8a-1cb60ed86c20" providerId="ADAL" clId="{31F3ABCE-0866-8B47-B62B-B820DCBF25F7}" dt="2023-05-02T22:29:37.845" v="92"/>
          <ac:inkMkLst>
            <pc:docMk/>
            <pc:sldMk cId="0" sldId="297"/>
            <ac:inkMk id="24688" creationId="{02CFBD2D-0E49-32E1-0ACB-22ED2EE2B993}"/>
          </ac:inkMkLst>
        </pc:inkChg>
        <pc:inkChg chg="add del">
          <ac:chgData name="شادن القحطاني ID 443200677" userId="2d5f3d4d-8466-4aa1-ac8a-1cb60ed86c20" providerId="ADAL" clId="{31F3ABCE-0866-8B47-B62B-B820DCBF25F7}" dt="2023-05-02T22:29:37.845" v="92"/>
          <ac:inkMkLst>
            <pc:docMk/>
            <pc:sldMk cId="0" sldId="297"/>
            <ac:inkMk id="24689" creationId="{EFA10334-DF00-880A-3408-85D7B3B6DF78}"/>
          </ac:inkMkLst>
        </pc:inkChg>
        <pc:inkChg chg="add del">
          <ac:chgData name="شادن القحطاني ID 443200677" userId="2d5f3d4d-8466-4aa1-ac8a-1cb60ed86c20" providerId="ADAL" clId="{31F3ABCE-0866-8B47-B62B-B820DCBF25F7}" dt="2023-05-02T22:29:37.845" v="92"/>
          <ac:inkMkLst>
            <pc:docMk/>
            <pc:sldMk cId="0" sldId="297"/>
            <ac:inkMk id="24690" creationId="{5E4C5AAD-852F-D30C-4CCE-80D162BCBE18}"/>
          </ac:inkMkLst>
        </pc:inkChg>
        <pc:inkChg chg="add del">
          <ac:chgData name="شادن القحطاني ID 443200677" userId="2d5f3d4d-8466-4aa1-ac8a-1cb60ed86c20" providerId="ADAL" clId="{31F3ABCE-0866-8B47-B62B-B820DCBF25F7}" dt="2023-05-02T22:29:37.845" v="92"/>
          <ac:inkMkLst>
            <pc:docMk/>
            <pc:sldMk cId="0" sldId="297"/>
            <ac:inkMk id="24692" creationId="{1CF4CA26-6ED0-EC69-B0C9-C41F48F15C8F}"/>
          </ac:inkMkLst>
        </pc:inkChg>
        <pc:inkChg chg="add del">
          <ac:chgData name="شادن القحطاني ID 443200677" userId="2d5f3d4d-8466-4aa1-ac8a-1cb60ed86c20" providerId="ADAL" clId="{31F3ABCE-0866-8B47-B62B-B820DCBF25F7}" dt="2023-05-02T22:29:37.845" v="92"/>
          <ac:inkMkLst>
            <pc:docMk/>
            <pc:sldMk cId="0" sldId="297"/>
            <ac:inkMk id="24694" creationId="{2C0C6FB7-A4E9-E497-6B18-F60D3DDCA633}"/>
          </ac:inkMkLst>
        </pc:inkChg>
        <pc:inkChg chg="add del">
          <ac:chgData name="شادن القحطاني ID 443200677" userId="2d5f3d4d-8466-4aa1-ac8a-1cb60ed86c20" providerId="ADAL" clId="{31F3ABCE-0866-8B47-B62B-B820DCBF25F7}" dt="2023-05-02T22:29:37.845" v="92"/>
          <ac:inkMkLst>
            <pc:docMk/>
            <pc:sldMk cId="0" sldId="297"/>
            <ac:inkMk id="24695" creationId="{0338C74C-BAF6-AF35-EAA9-0F970E55F61F}"/>
          </ac:inkMkLst>
        </pc:inkChg>
        <pc:inkChg chg="add del">
          <ac:chgData name="شادن القحطاني ID 443200677" userId="2d5f3d4d-8466-4aa1-ac8a-1cb60ed86c20" providerId="ADAL" clId="{31F3ABCE-0866-8B47-B62B-B820DCBF25F7}" dt="2023-05-02T22:29:37.845" v="92"/>
          <ac:inkMkLst>
            <pc:docMk/>
            <pc:sldMk cId="0" sldId="297"/>
            <ac:inkMk id="24696" creationId="{BBE6A7E1-7ECF-079A-E922-97458000BAA5}"/>
          </ac:inkMkLst>
        </pc:inkChg>
        <pc:inkChg chg="add del">
          <ac:chgData name="شادن القحطاني ID 443200677" userId="2d5f3d4d-8466-4aa1-ac8a-1cb60ed86c20" providerId="ADAL" clId="{31F3ABCE-0866-8B47-B62B-B820DCBF25F7}" dt="2023-05-02T22:29:37.845" v="92"/>
          <ac:inkMkLst>
            <pc:docMk/>
            <pc:sldMk cId="0" sldId="297"/>
            <ac:inkMk id="24697" creationId="{82BB1FB0-2AD8-94F0-FA10-49C0DF8A0A6C}"/>
          </ac:inkMkLst>
        </pc:inkChg>
        <pc:inkChg chg="add del">
          <ac:chgData name="شادن القحطاني ID 443200677" userId="2d5f3d4d-8466-4aa1-ac8a-1cb60ed86c20" providerId="ADAL" clId="{31F3ABCE-0866-8B47-B62B-B820DCBF25F7}" dt="2023-05-02T22:29:40.029" v="93"/>
          <ac:inkMkLst>
            <pc:docMk/>
            <pc:sldMk cId="0" sldId="297"/>
            <ac:inkMk id="24698" creationId="{2E95E5C1-D23C-A6C9-9746-5B200C93C2B2}"/>
          </ac:inkMkLst>
        </pc:inkChg>
        <pc:inkChg chg="add del">
          <ac:chgData name="شادن القحطاني ID 443200677" userId="2d5f3d4d-8466-4aa1-ac8a-1cb60ed86c20" providerId="ADAL" clId="{31F3ABCE-0866-8B47-B62B-B820DCBF25F7}" dt="2023-05-02T22:29:37.845" v="92"/>
          <ac:inkMkLst>
            <pc:docMk/>
            <pc:sldMk cId="0" sldId="297"/>
            <ac:inkMk id="24699" creationId="{7520AA88-209D-80B1-256C-E93E5D3D9238}"/>
          </ac:inkMkLst>
        </pc:inkChg>
        <pc:inkChg chg="add del reco">
          <ac:chgData name="شادن القحطاني ID 443200677" userId="2d5f3d4d-8466-4aa1-ac8a-1cb60ed86c20" providerId="ADAL" clId="{31F3ABCE-0866-8B47-B62B-B820DCBF25F7}" dt="2023-05-02T22:29:37.845" v="92"/>
          <ac:inkMkLst>
            <pc:docMk/>
            <pc:sldMk cId="0" sldId="297"/>
            <ac:inkMk id="24700" creationId="{36B9DE2A-5AE0-DF7A-9968-C626F485C62F}"/>
          </ac:inkMkLst>
        </pc:inkChg>
      </pc:sldChg>
      <pc:sldChg chg="addSp delSp">
        <pc:chgData name="شادن القحطاني ID 443200677" userId="2d5f3d4d-8466-4aa1-ac8a-1cb60ed86c20" providerId="ADAL" clId="{31F3ABCE-0866-8B47-B62B-B820DCBF25F7}" dt="2023-05-02T22:45:05.713" v="100"/>
        <pc:sldMkLst>
          <pc:docMk/>
          <pc:sldMk cId="0" sldId="298"/>
        </pc:sldMkLst>
        <pc:inkChg chg="add del">
          <ac:chgData name="شادن القحطاني ID 443200677" userId="2d5f3d4d-8466-4aa1-ac8a-1cb60ed86c20" providerId="ADAL" clId="{31F3ABCE-0866-8B47-B62B-B820DCBF25F7}" dt="2023-05-02T22:45:05.713" v="100"/>
          <ac:inkMkLst>
            <pc:docMk/>
            <pc:sldMk cId="0" sldId="298"/>
            <ac:inkMk id="10" creationId="{EF704898-E404-6ED0-7620-37732344A176}"/>
          </ac:inkMkLst>
        </pc:inkChg>
        <pc:inkChg chg="add del">
          <ac:chgData name="شادن القحطاني ID 443200677" userId="2d5f3d4d-8466-4aa1-ac8a-1cb60ed86c20" providerId="ADAL" clId="{31F3ABCE-0866-8B47-B62B-B820DCBF25F7}" dt="2023-05-02T22:45:05.713" v="100"/>
          <ac:inkMkLst>
            <pc:docMk/>
            <pc:sldMk cId="0" sldId="298"/>
            <ac:inkMk id="11" creationId="{41BACFED-E0D5-6121-FE32-1E307FF371AD}"/>
          </ac:inkMkLst>
        </pc:inkChg>
        <pc:inkChg chg="add del">
          <ac:chgData name="شادن القحطاني ID 443200677" userId="2d5f3d4d-8466-4aa1-ac8a-1cb60ed86c20" providerId="ADAL" clId="{31F3ABCE-0866-8B47-B62B-B820DCBF25F7}" dt="2023-05-02T22:45:05.713" v="100"/>
          <ac:inkMkLst>
            <pc:docMk/>
            <pc:sldMk cId="0" sldId="298"/>
            <ac:inkMk id="12" creationId="{B1BD1DD6-CAF2-5E65-9897-83DDF7C49B71}"/>
          </ac:inkMkLst>
        </pc:inkChg>
        <pc:inkChg chg="add del">
          <ac:chgData name="شادن القحطاني ID 443200677" userId="2d5f3d4d-8466-4aa1-ac8a-1cb60ed86c20" providerId="ADAL" clId="{31F3ABCE-0866-8B47-B62B-B820DCBF25F7}" dt="2023-05-02T22:45:05.713" v="100"/>
          <ac:inkMkLst>
            <pc:docMk/>
            <pc:sldMk cId="0" sldId="298"/>
            <ac:inkMk id="17" creationId="{A59090B9-0E0D-F69F-29C2-A02FBD78632E}"/>
          </ac:inkMkLst>
        </pc:inkChg>
        <pc:inkChg chg="add del">
          <ac:chgData name="شادن القحطاني ID 443200677" userId="2d5f3d4d-8466-4aa1-ac8a-1cb60ed86c20" providerId="ADAL" clId="{31F3ABCE-0866-8B47-B62B-B820DCBF25F7}" dt="2023-05-02T22:45:05.713" v="100"/>
          <ac:inkMkLst>
            <pc:docMk/>
            <pc:sldMk cId="0" sldId="298"/>
            <ac:inkMk id="18" creationId="{2AE2C1E3-7F30-A61D-F1F8-972E9C01C4C2}"/>
          </ac:inkMkLst>
        </pc:inkChg>
        <pc:inkChg chg="add del">
          <ac:chgData name="شادن القحطاني ID 443200677" userId="2d5f3d4d-8466-4aa1-ac8a-1cb60ed86c20" providerId="ADAL" clId="{31F3ABCE-0866-8B47-B62B-B820DCBF25F7}" dt="2023-05-02T22:45:05.713" v="100"/>
          <ac:inkMkLst>
            <pc:docMk/>
            <pc:sldMk cId="0" sldId="298"/>
            <ac:inkMk id="19" creationId="{FA3844A9-15D9-BA99-A205-1E7A4865185F}"/>
          </ac:inkMkLst>
        </pc:inkChg>
        <pc:inkChg chg="add reco">
          <ac:chgData name="شادن القحطاني ID 443200677" userId="2d5f3d4d-8466-4aa1-ac8a-1cb60ed86c20" providerId="ADAL" clId="{31F3ABCE-0866-8B47-B62B-B820DCBF25F7}" dt="2023-05-02T22:45:05.713" v="100"/>
          <ac:inkMkLst>
            <pc:docMk/>
            <pc:sldMk cId="0" sldId="298"/>
            <ac:inkMk id="20" creationId="{D58F1A74-A05C-24C4-DB10-55DD01BB9979}"/>
          </ac:inkMkLst>
        </pc:inkChg>
      </pc:sldChg>
      <pc:sldChg chg="addSp delSp">
        <pc:chgData name="شادن القحطاني ID 443200677" userId="2d5f3d4d-8466-4aa1-ac8a-1cb60ed86c20" providerId="ADAL" clId="{31F3ABCE-0866-8B47-B62B-B820DCBF25F7}" dt="2023-05-02T22:51:56.982" v="162"/>
        <pc:sldMkLst>
          <pc:docMk/>
          <pc:sldMk cId="0" sldId="300"/>
        </pc:sldMkLst>
        <pc:inkChg chg="add del">
          <ac:chgData name="شادن القحطاني ID 443200677" userId="2d5f3d4d-8466-4aa1-ac8a-1cb60ed86c20" providerId="ADAL" clId="{31F3ABCE-0866-8B47-B62B-B820DCBF25F7}" dt="2023-05-02T22:51:19.924" v="103"/>
          <ac:inkMkLst>
            <pc:docMk/>
            <pc:sldMk cId="0" sldId="300"/>
            <ac:inkMk id="2" creationId="{81B12D8D-9357-E204-BB69-57BAF121DFF9}"/>
          </ac:inkMkLst>
        </pc:inkChg>
        <pc:inkChg chg="add del">
          <ac:chgData name="شادن القحطاني ID 443200677" userId="2d5f3d4d-8466-4aa1-ac8a-1cb60ed86c20" providerId="ADAL" clId="{31F3ABCE-0866-8B47-B62B-B820DCBF25F7}" dt="2023-05-02T22:51:19.924" v="103"/>
          <ac:inkMkLst>
            <pc:docMk/>
            <pc:sldMk cId="0" sldId="300"/>
            <ac:inkMk id="3" creationId="{166E4AF2-1213-8584-E84E-CB4FAB27E861}"/>
          </ac:inkMkLst>
        </pc:inkChg>
        <pc:inkChg chg="add reco">
          <ac:chgData name="شادن القحطاني ID 443200677" userId="2d5f3d4d-8466-4aa1-ac8a-1cb60ed86c20" providerId="ADAL" clId="{31F3ABCE-0866-8B47-B62B-B820DCBF25F7}" dt="2023-05-02T22:51:19.924" v="103"/>
          <ac:inkMkLst>
            <pc:docMk/>
            <pc:sldMk cId="0" sldId="300"/>
            <ac:inkMk id="4" creationId="{1FA420BD-7B74-832F-A6CE-DFE35EFBB889}"/>
          </ac:inkMkLst>
        </pc:inkChg>
        <pc:inkChg chg="add del">
          <ac:chgData name="شادن القحطاني ID 443200677" userId="2d5f3d4d-8466-4aa1-ac8a-1cb60ed86c20" providerId="ADAL" clId="{31F3ABCE-0866-8B47-B62B-B820DCBF25F7}" dt="2023-05-02T22:51:27.903" v="115"/>
          <ac:inkMkLst>
            <pc:docMk/>
            <pc:sldMk cId="0" sldId="300"/>
            <ac:inkMk id="8" creationId="{1C8088AC-D25B-8613-63BF-6249ECE22C14}"/>
          </ac:inkMkLst>
        </pc:inkChg>
        <pc:inkChg chg="add del">
          <ac:chgData name="شادن القحطاني ID 443200677" userId="2d5f3d4d-8466-4aa1-ac8a-1cb60ed86c20" providerId="ADAL" clId="{31F3ABCE-0866-8B47-B62B-B820DCBF25F7}" dt="2023-05-02T22:51:27.903" v="115"/>
          <ac:inkMkLst>
            <pc:docMk/>
            <pc:sldMk cId="0" sldId="300"/>
            <ac:inkMk id="10" creationId="{0A0B3614-2959-7318-5785-D9DEFEFCEB92}"/>
          </ac:inkMkLst>
        </pc:inkChg>
        <pc:inkChg chg="add del">
          <ac:chgData name="شادن القحطاني ID 443200677" userId="2d5f3d4d-8466-4aa1-ac8a-1cb60ed86c20" providerId="ADAL" clId="{31F3ABCE-0866-8B47-B62B-B820DCBF25F7}" dt="2023-05-02T22:51:27.903" v="115"/>
          <ac:inkMkLst>
            <pc:docMk/>
            <pc:sldMk cId="0" sldId="300"/>
            <ac:inkMk id="11" creationId="{1583F20D-6883-B64E-7346-652667EDD5CB}"/>
          </ac:inkMkLst>
        </pc:inkChg>
        <pc:inkChg chg="add del">
          <ac:chgData name="شادن القحطاني ID 443200677" userId="2d5f3d4d-8466-4aa1-ac8a-1cb60ed86c20" providerId="ADAL" clId="{31F3ABCE-0866-8B47-B62B-B820DCBF25F7}" dt="2023-05-02T22:51:27.903" v="115"/>
          <ac:inkMkLst>
            <pc:docMk/>
            <pc:sldMk cId="0" sldId="300"/>
            <ac:inkMk id="12" creationId="{0D4B0E89-F6A3-0C6E-CB9B-680B206BB638}"/>
          </ac:inkMkLst>
        </pc:inkChg>
        <pc:inkChg chg="add del">
          <ac:chgData name="شادن القحطاني ID 443200677" userId="2d5f3d4d-8466-4aa1-ac8a-1cb60ed86c20" providerId="ADAL" clId="{31F3ABCE-0866-8B47-B62B-B820DCBF25F7}" dt="2023-05-02T22:51:27.903" v="115"/>
          <ac:inkMkLst>
            <pc:docMk/>
            <pc:sldMk cId="0" sldId="300"/>
            <ac:inkMk id="13" creationId="{6AEE34FA-6C34-DC36-EC3E-463244BEE40E}"/>
          </ac:inkMkLst>
        </pc:inkChg>
        <pc:inkChg chg="add del">
          <ac:chgData name="شادن القحطاني ID 443200677" userId="2d5f3d4d-8466-4aa1-ac8a-1cb60ed86c20" providerId="ADAL" clId="{31F3ABCE-0866-8B47-B62B-B820DCBF25F7}" dt="2023-05-02T22:51:27.903" v="115"/>
          <ac:inkMkLst>
            <pc:docMk/>
            <pc:sldMk cId="0" sldId="300"/>
            <ac:inkMk id="14" creationId="{32DBF9A4-894D-695F-B6FF-1A1796000F2D}"/>
          </ac:inkMkLst>
        </pc:inkChg>
        <pc:inkChg chg="add del">
          <ac:chgData name="شادن القحطاني ID 443200677" userId="2d5f3d4d-8466-4aa1-ac8a-1cb60ed86c20" providerId="ADAL" clId="{31F3ABCE-0866-8B47-B62B-B820DCBF25F7}" dt="2023-05-02T22:51:27.903" v="115"/>
          <ac:inkMkLst>
            <pc:docMk/>
            <pc:sldMk cId="0" sldId="300"/>
            <ac:inkMk id="17" creationId="{9E7F4463-9B0B-1D3E-27F0-CF0546303B0E}"/>
          </ac:inkMkLst>
        </pc:inkChg>
        <pc:inkChg chg="add del">
          <ac:chgData name="شادن القحطاني ID 443200677" userId="2d5f3d4d-8466-4aa1-ac8a-1cb60ed86c20" providerId="ADAL" clId="{31F3ABCE-0866-8B47-B62B-B820DCBF25F7}" dt="2023-05-02T22:51:27.903" v="115"/>
          <ac:inkMkLst>
            <pc:docMk/>
            <pc:sldMk cId="0" sldId="300"/>
            <ac:inkMk id="18" creationId="{53B0D580-37A0-E37A-205F-BA7F682A73E8}"/>
          </ac:inkMkLst>
        </pc:inkChg>
        <pc:inkChg chg="add del">
          <ac:chgData name="شادن القحطاني ID 443200677" userId="2d5f3d4d-8466-4aa1-ac8a-1cb60ed86c20" providerId="ADAL" clId="{31F3ABCE-0866-8B47-B62B-B820DCBF25F7}" dt="2023-05-02T22:51:27.903" v="115"/>
          <ac:inkMkLst>
            <pc:docMk/>
            <pc:sldMk cId="0" sldId="300"/>
            <ac:inkMk id="20" creationId="{3C6871AD-D7E2-6798-123B-685D46AB4BE0}"/>
          </ac:inkMkLst>
        </pc:inkChg>
        <pc:inkChg chg="add del">
          <ac:chgData name="شادن القحطاني ID 443200677" userId="2d5f3d4d-8466-4aa1-ac8a-1cb60ed86c20" providerId="ADAL" clId="{31F3ABCE-0866-8B47-B62B-B820DCBF25F7}" dt="2023-05-02T22:51:27.903" v="115"/>
          <ac:inkMkLst>
            <pc:docMk/>
            <pc:sldMk cId="0" sldId="300"/>
            <ac:inkMk id="21" creationId="{9A4EA95C-3D55-A37C-139C-2C5C7CF15C33}"/>
          </ac:inkMkLst>
        </pc:inkChg>
        <pc:inkChg chg="add del">
          <ac:chgData name="شادن القحطاني ID 443200677" userId="2d5f3d4d-8466-4aa1-ac8a-1cb60ed86c20" providerId="ADAL" clId="{31F3ABCE-0866-8B47-B62B-B820DCBF25F7}" dt="2023-05-02T22:51:27.903" v="115"/>
          <ac:inkMkLst>
            <pc:docMk/>
            <pc:sldMk cId="0" sldId="300"/>
            <ac:inkMk id="22" creationId="{CAAEF3F5-7C10-6C5A-7C26-326499D2114D}"/>
          </ac:inkMkLst>
        </pc:inkChg>
        <pc:inkChg chg="add reco">
          <ac:chgData name="شادن القحطاني ID 443200677" userId="2d5f3d4d-8466-4aa1-ac8a-1cb60ed86c20" providerId="ADAL" clId="{31F3ABCE-0866-8B47-B62B-B820DCBF25F7}" dt="2023-05-02T22:51:27.903" v="115"/>
          <ac:inkMkLst>
            <pc:docMk/>
            <pc:sldMk cId="0" sldId="300"/>
            <ac:inkMk id="23" creationId="{111080F7-2D9E-925B-98D1-64CF3C60585B}"/>
          </ac:inkMkLst>
        </pc:inkChg>
        <pc:inkChg chg="add del">
          <ac:chgData name="شادن القحطاني ID 443200677" userId="2d5f3d4d-8466-4aa1-ac8a-1cb60ed86c20" providerId="ADAL" clId="{31F3ABCE-0866-8B47-B62B-B820DCBF25F7}" dt="2023-05-02T22:51:32.248" v="121"/>
          <ac:inkMkLst>
            <pc:docMk/>
            <pc:sldMk cId="0" sldId="300"/>
            <ac:inkMk id="24" creationId="{F7CD5ECD-5C45-A588-4E08-7E9DE4CE7F41}"/>
          </ac:inkMkLst>
        </pc:inkChg>
        <pc:inkChg chg="add">
          <ac:chgData name="شادن القحطاني ID 443200677" userId="2d5f3d4d-8466-4aa1-ac8a-1cb60ed86c20" providerId="ADAL" clId="{31F3ABCE-0866-8B47-B62B-B820DCBF25F7}" dt="2023-05-02T22:51:30.447" v="117"/>
          <ac:inkMkLst>
            <pc:docMk/>
            <pc:sldMk cId="0" sldId="300"/>
            <ac:inkMk id="27" creationId="{3E29C798-37C2-CFB6-50A6-FBBA58895A0F}"/>
          </ac:inkMkLst>
        </pc:inkChg>
        <pc:inkChg chg="add del">
          <ac:chgData name="شادن القحطاني ID 443200677" userId="2d5f3d4d-8466-4aa1-ac8a-1cb60ed86c20" providerId="ADAL" clId="{31F3ABCE-0866-8B47-B62B-B820DCBF25F7}" dt="2023-05-02T22:51:32.248" v="121"/>
          <ac:inkMkLst>
            <pc:docMk/>
            <pc:sldMk cId="0" sldId="300"/>
            <ac:inkMk id="28" creationId="{0591A5C8-2EA4-CC77-4581-D1C36657D97C}"/>
          </ac:inkMkLst>
        </pc:inkChg>
        <pc:inkChg chg="add del">
          <ac:chgData name="شادن القحطاني ID 443200677" userId="2d5f3d4d-8466-4aa1-ac8a-1cb60ed86c20" providerId="ADAL" clId="{31F3ABCE-0866-8B47-B62B-B820DCBF25F7}" dt="2023-05-02T22:51:32.248" v="121"/>
          <ac:inkMkLst>
            <pc:docMk/>
            <pc:sldMk cId="0" sldId="300"/>
            <ac:inkMk id="29" creationId="{0E0D197F-2472-735A-0204-9CC9B0397A5B}"/>
          </ac:inkMkLst>
        </pc:inkChg>
        <pc:inkChg chg="add del">
          <ac:chgData name="شادن القحطاني ID 443200677" userId="2d5f3d4d-8466-4aa1-ac8a-1cb60ed86c20" providerId="ADAL" clId="{31F3ABCE-0866-8B47-B62B-B820DCBF25F7}" dt="2023-05-02T22:51:32.248" v="121"/>
          <ac:inkMkLst>
            <pc:docMk/>
            <pc:sldMk cId="0" sldId="300"/>
            <ac:inkMk id="30" creationId="{030D1663-E0FA-9599-70E2-112764278F54}"/>
          </ac:inkMkLst>
        </pc:inkChg>
        <pc:inkChg chg="add reco">
          <ac:chgData name="شادن القحطاني ID 443200677" userId="2d5f3d4d-8466-4aa1-ac8a-1cb60ed86c20" providerId="ADAL" clId="{31F3ABCE-0866-8B47-B62B-B820DCBF25F7}" dt="2023-05-02T22:51:32.248" v="121"/>
          <ac:inkMkLst>
            <pc:docMk/>
            <pc:sldMk cId="0" sldId="300"/>
            <ac:inkMk id="32" creationId="{2D38787E-423D-AE7B-0CDB-B743DE4BC08B}"/>
          </ac:inkMkLst>
        </pc:inkChg>
        <pc:inkChg chg="add del">
          <ac:chgData name="شادن القحطاني ID 443200677" userId="2d5f3d4d-8466-4aa1-ac8a-1cb60ed86c20" providerId="ADAL" clId="{31F3ABCE-0866-8B47-B62B-B820DCBF25F7}" dt="2023-05-02T22:51:42.862" v="140"/>
          <ac:inkMkLst>
            <pc:docMk/>
            <pc:sldMk cId="0" sldId="300"/>
            <ac:inkMk id="33" creationId="{2E800760-314A-C842-812E-A786325C1B5D}"/>
          </ac:inkMkLst>
        </pc:inkChg>
        <pc:inkChg chg="add del">
          <ac:chgData name="شادن القحطاني ID 443200677" userId="2d5f3d4d-8466-4aa1-ac8a-1cb60ed86c20" providerId="ADAL" clId="{31F3ABCE-0866-8B47-B62B-B820DCBF25F7}" dt="2023-05-02T22:51:42.862" v="140"/>
          <ac:inkMkLst>
            <pc:docMk/>
            <pc:sldMk cId="0" sldId="300"/>
            <ac:inkMk id="34" creationId="{5F431C94-3B45-A818-5684-23B9D4DA54C7}"/>
          </ac:inkMkLst>
        </pc:inkChg>
        <pc:inkChg chg="add del">
          <ac:chgData name="شادن القحطاني ID 443200677" userId="2d5f3d4d-8466-4aa1-ac8a-1cb60ed86c20" providerId="ADAL" clId="{31F3ABCE-0866-8B47-B62B-B820DCBF25F7}" dt="2023-05-02T22:51:42.862" v="140"/>
          <ac:inkMkLst>
            <pc:docMk/>
            <pc:sldMk cId="0" sldId="300"/>
            <ac:inkMk id="35" creationId="{FB99EF25-4422-8797-2513-951CD23CFA91}"/>
          </ac:inkMkLst>
        </pc:inkChg>
        <pc:inkChg chg="add del">
          <ac:chgData name="شادن القحطاني ID 443200677" userId="2d5f3d4d-8466-4aa1-ac8a-1cb60ed86c20" providerId="ADAL" clId="{31F3ABCE-0866-8B47-B62B-B820DCBF25F7}" dt="2023-05-02T22:51:42.862" v="140"/>
          <ac:inkMkLst>
            <pc:docMk/>
            <pc:sldMk cId="0" sldId="300"/>
            <ac:inkMk id="36" creationId="{3D72A620-E358-D6F0-0932-DC39DB8D1086}"/>
          </ac:inkMkLst>
        </pc:inkChg>
        <pc:inkChg chg="add del">
          <ac:chgData name="شادن القحطاني ID 443200677" userId="2d5f3d4d-8466-4aa1-ac8a-1cb60ed86c20" providerId="ADAL" clId="{31F3ABCE-0866-8B47-B62B-B820DCBF25F7}" dt="2023-05-02T22:51:42.862" v="140"/>
          <ac:inkMkLst>
            <pc:docMk/>
            <pc:sldMk cId="0" sldId="300"/>
            <ac:inkMk id="37" creationId="{035A3CC7-AE16-BC72-2964-2668B0D0AE88}"/>
          </ac:inkMkLst>
        </pc:inkChg>
        <pc:inkChg chg="add del">
          <ac:chgData name="شادن القحطاني ID 443200677" userId="2d5f3d4d-8466-4aa1-ac8a-1cb60ed86c20" providerId="ADAL" clId="{31F3ABCE-0866-8B47-B62B-B820DCBF25F7}" dt="2023-05-02T22:51:42.862" v="140"/>
          <ac:inkMkLst>
            <pc:docMk/>
            <pc:sldMk cId="0" sldId="300"/>
            <ac:inkMk id="38" creationId="{683F2D7F-E000-47AB-F7F0-364F56238A33}"/>
          </ac:inkMkLst>
        </pc:inkChg>
        <pc:inkChg chg="add del">
          <ac:chgData name="شادن القحطاني ID 443200677" userId="2d5f3d4d-8466-4aa1-ac8a-1cb60ed86c20" providerId="ADAL" clId="{31F3ABCE-0866-8B47-B62B-B820DCBF25F7}" dt="2023-05-02T22:51:42.862" v="140"/>
          <ac:inkMkLst>
            <pc:docMk/>
            <pc:sldMk cId="0" sldId="300"/>
            <ac:inkMk id="41" creationId="{7F0BFF0F-3134-99C5-E78B-6330DF2B4774}"/>
          </ac:inkMkLst>
        </pc:inkChg>
        <pc:inkChg chg="add del">
          <ac:chgData name="شادن القحطاني ID 443200677" userId="2d5f3d4d-8466-4aa1-ac8a-1cb60ed86c20" providerId="ADAL" clId="{31F3ABCE-0866-8B47-B62B-B820DCBF25F7}" dt="2023-05-02T22:51:42.862" v="140"/>
          <ac:inkMkLst>
            <pc:docMk/>
            <pc:sldMk cId="0" sldId="300"/>
            <ac:inkMk id="42" creationId="{F000C055-BE3F-5C78-E49C-5A1DDA93B046}"/>
          </ac:inkMkLst>
        </pc:inkChg>
        <pc:inkChg chg="add del">
          <ac:chgData name="شادن القحطاني ID 443200677" userId="2d5f3d4d-8466-4aa1-ac8a-1cb60ed86c20" providerId="ADAL" clId="{31F3ABCE-0866-8B47-B62B-B820DCBF25F7}" dt="2023-05-02T22:51:42.862" v="140"/>
          <ac:inkMkLst>
            <pc:docMk/>
            <pc:sldMk cId="0" sldId="300"/>
            <ac:inkMk id="43" creationId="{C2B6EF2C-75C6-7A18-53E6-B9F59A43399F}"/>
          </ac:inkMkLst>
        </pc:inkChg>
        <pc:inkChg chg="add del">
          <ac:chgData name="شادن القحطاني ID 443200677" userId="2d5f3d4d-8466-4aa1-ac8a-1cb60ed86c20" providerId="ADAL" clId="{31F3ABCE-0866-8B47-B62B-B820DCBF25F7}" dt="2023-05-02T22:51:42.862" v="140"/>
          <ac:inkMkLst>
            <pc:docMk/>
            <pc:sldMk cId="0" sldId="300"/>
            <ac:inkMk id="44" creationId="{4745D109-B73E-2CA2-83CA-E589923BCBB5}"/>
          </ac:inkMkLst>
        </pc:inkChg>
        <pc:inkChg chg="add del">
          <ac:chgData name="شادن القحطاني ID 443200677" userId="2d5f3d4d-8466-4aa1-ac8a-1cb60ed86c20" providerId="ADAL" clId="{31F3ABCE-0866-8B47-B62B-B820DCBF25F7}" dt="2023-05-02T22:51:42.862" v="140"/>
          <ac:inkMkLst>
            <pc:docMk/>
            <pc:sldMk cId="0" sldId="300"/>
            <ac:inkMk id="45" creationId="{5A02EA8F-2968-3529-5F62-BC5310B4147C}"/>
          </ac:inkMkLst>
        </pc:inkChg>
        <pc:inkChg chg="add del">
          <ac:chgData name="شادن القحطاني ID 443200677" userId="2d5f3d4d-8466-4aa1-ac8a-1cb60ed86c20" providerId="ADAL" clId="{31F3ABCE-0866-8B47-B62B-B820DCBF25F7}" dt="2023-05-02T22:51:42.862" v="140"/>
          <ac:inkMkLst>
            <pc:docMk/>
            <pc:sldMk cId="0" sldId="300"/>
            <ac:inkMk id="46" creationId="{98736E97-4B63-6C57-3600-11315F67CC66}"/>
          </ac:inkMkLst>
        </pc:inkChg>
        <pc:inkChg chg="add del">
          <ac:chgData name="شادن القحطاني ID 443200677" userId="2d5f3d4d-8466-4aa1-ac8a-1cb60ed86c20" providerId="ADAL" clId="{31F3ABCE-0866-8B47-B62B-B820DCBF25F7}" dt="2023-05-02T22:51:42.862" v="140"/>
          <ac:inkMkLst>
            <pc:docMk/>
            <pc:sldMk cId="0" sldId="300"/>
            <ac:inkMk id="47" creationId="{D883BBA1-E6CA-89DC-74E5-7324C083D49B}"/>
          </ac:inkMkLst>
        </pc:inkChg>
        <pc:inkChg chg="add del">
          <ac:chgData name="شادن القحطاني ID 443200677" userId="2d5f3d4d-8466-4aa1-ac8a-1cb60ed86c20" providerId="ADAL" clId="{31F3ABCE-0866-8B47-B62B-B820DCBF25F7}" dt="2023-05-02T22:51:42.862" v="140"/>
          <ac:inkMkLst>
            <pc:docMk/>
            <pc:sldMk cId="0" sldId="300"/>
            <ac:inkMk id="48" creationId="{BD4EBB4A-7CD4-4A50-87D1-B1A8AD918B86}"/>
          </ac:inkMkLst>
        </pc:inkChg>
        <pc:inkChg chg="add del">
          <ac:chgData name="شادن القحطاني ID 443200677" userId="2d5f3d4d-8466-4aa1-ac8a-1cb60ed86c20" providerId="ADAL" clId="{31F3ABCE-0866-8B47-B62B-B820DCBF25F7}" dt="2023-05-02T22:51:42.862" v="140"/>
          <ac:inkMkLst>
            <pc:docMk/>
            <pc:sldMk cId="0" sldId="300"/>
            <ac:inkMk id="49" creationId="{2A445E0F-8F04-2DAB-53ED-48C1569BC85A}"/>
          </ac:inkMkLst>
        </pc:inkChg>
        <pc:inkChg chg="add del">
          <ac:chgData name="شادن القحطاني ID 443200677" userId="2d5f3d4d-8466-4aa1-ac8a-1cb60ed86c20" providerId="ADAL" clId="{31F3ABCE-0866-8B47-B62B-B820DCBF25F7}" dt="2023-05-02T22:51:42.862" v="140"/>
          <ac:inkMkLst>
            <pc:docMk/>
            <pc:sldMk cId="0" sldId="300"/>
            <ac:inkMk id="50" creationId="{3E26FE46-8052-E7DF-72A7-8D08D234EF2F}"/>
          </ac:inkMkLst>
        </pc:inkChg>
        <pc:inkChg chg="add del">
          <ac:chgData name="شادن القحطاني ID 443200677" userId="2d5f3d4d-8466-4aa1-ac8a-1cb60ed86c20" providerId="ADAL" clId="{31F3ABCE-0866-8B47-B62B-B820DCBF25F7}" dt="2023-05-02T22:51:42.862" v="140"/>
          <ac:inkMkLst>
            <pc:docMk/>
            <pc:sldMk cId="0" sldId="300"/>
            <ac:inkMk id="51" creationId="{6EB8539C-116A-0486-9979-C6201865198C}"/>
          </ac:inkMkLst>
        </pc:inkChg>
        <pc:inkChg chg="add del">
          <ac:chgData name="شادن القحطاني ID 443200677" userId="2d5f3d4d-8466-4aa1-ac8a-1cb60ed86c20" providerId="ADAL" clId="{31F3ABCE-0866-8B47-B62B-B820DCBF25F7}" dt="2023-05-02T22:51:42.862" v="140"/>
          <ac:inkMkLst>
            <pc:docMk/>
            <pc:sldMk cId="0" sldId="300"/>
            <ac:inkMk id="52" creationId="{62A91A96-0AE4-7D2E-F07A-20330BFA302F}"/>
          </ac:inkMkLst>
        </pc:inkChg>
        <pc:inkChg chg="add reco">
          <ac:chgData name="شادن القحطاني ID 443200677" userId="2d5f3d4d-8466-4aa1-ac8a-1cb60ed86c20" providerId="ADAL" clId="{31F3ABCE-0866-8B47-B62B-B820DCBF25F7}" dt="2023-05-02T22:51:42.862" v="140"/>
          <ac:inkMkLst>
            <pc:docMk/>
            <pc:sldMk cId="0" sldId="300"/>
            <ac:inkMk id="53" creationId="{D9EC6EE8-DF1C-1591-32BC-A81DE9C098E4}"/>
          </ac:inkMkLst>
        </pc:inkChg>
        <pc:inkChg chg="add reco">
          <ac:chgData name="شادن القحطاني ID 443200677" userId="2d5f3d4d-8466-4aa1-ac8a-1cb60ed86c20" providerId="ADAL" clId="{31F3ABCE-0866-8B47-B62B-B820DCBF25F7}" dt="2023-05-02T22:51:42.862" v="140"/>
          <ac:inkMkLst>
            <pc:docMk/>
            <pc:sldMk cId="0" sldId="300"/>
            <ac:inkMk id="55" creationId="{1C9F7D84-7202-DCD6-FAF6-AA0F5311A7CF}"/>
          </ac:inkMkLst>
        </pc:inkChg>
        <pc:inkChg chg="add del">
          <ac:chgData name="شادن القحطاني ID 443200677" userId="2d5f3d4d-8466-4aa1-ac8a-1cb60ed86c20" providerId="ADAL" clId="{31F3ABCE-0866-8B47-B62B-B820DCBF25F7}" dt="2023-05-02T22:51:48.025" v="148"/>
          <ac:inkMkLst>
            <pc:docMk/>
            <pc:sldMk cId="0" sldId="300"/>
            <ac:inkMk id="56" creationId="{25356768-DF4C-59CB-52B2-5093571B8C06}"/>
          </ac:inkMkLst>
        </pc:inkChg>
        <pc:inkChg chg="add del">
          <ac:chgData name="شادن القحطاني ID 443200677" userId="2d5f3d4d-8466-4aa1-ac8a-1cb60ed86c20" providerId="ADAL" clId="{31F3ABCE-0866-8B47-B62B-B820DCBF25F7}" dt="2023-05-02T22:51:48.025" v="148"/>
          <ac:inkMkLst>
            <pc:docMk/>
            <pc:sldMk cId="0" sldId="300"/>
            <ac:inkMk id="57" creationId="{F7C329F9-2B25-A94B-A0E1-208851F5175A}"/>
          </ac:inkMkLst>
        </pc:inkChg>
        <pc:inkChg chg="add del">
          <ac:chgData name="شادن القحطاني ID 443200677" userId="2d5f3d4d-8466-4aa1-ac8a-1cb60ed86c20" providerId="ADAL" clId="{31F3ABCE-0866-8B47-B62B-B820DCBF25F7}" dt="2023-05-02T22:51:48.025" v="148"/>
          <ac:inkMkLst>
            <pc:docMk/>
            <pc:sldMk cId="0" sldId="300"/>
            <ac:inkMk id="58" creationId="{AC63D648-8C10-0439-AE9C-775A3B7E97A4}"/>
          </ac:inkMkLst>
        </pc:inkChg>
        <pc:inkChg chg="add del">
          <ac:chgData name="شادن القحطاني ID 443200677" userId="2d5f3d4d-8466-4aa1-ac8a-1cb60ed86c20" providerId="ADAL" clId="{31F3ABCE-0866-8B47-B62B-B820DCBF25F7}" dt="2023-05-02T22:51:48.025" v="148"/>
          <ac:inkMkLst>
            <pc:docMk/>
            <pc:sldMk cId="0" sldId="300"/>
            <ac:inkMk id="59" creationId="{7397BEB1-1B4C-4020-A33A-D1D2AF1B7619}"/>
          </ac:inkMkLst>
        </pc:inkChg>
        <pc:inkChg chg="add del">
          <ac:chgData name="شادن القحطاني ID 443200677" userId="2d5f3d4d-8466-4aa1-ac8a-1cb60ed86c20" providerId="ADAL" clId="{31F3ABCE-0866-8B47-B62B-B820DCBF25F7}" dt="2023-05-02T22:51:48.025" v="148"/>
          <ac:inkMkLst>
            <pc:docMk/>
            <pc:sldMk cId="0" sldId="300"/>
            <ac:inkMk id="60" creationId="{C3DE8BE0-903E-108E-E76B-9FA286E4F7D7}"/>
          </ac:inkMkLst>
        </pc:inkChg>
        <pc:inkChg chg="add del">
          <ac:chgData name="شادن القحطاني ID 443200677" userId="2d5f3d4d-8466-4aa1-ac8a-1cb60ed86c20" providerId="ADAL" clId="{31F3ABCE-0866-8B47-B62B-B820DCBF25F7}" dt="2023-05-02T22:51:48.025" v="148"/>
          <ac:inkMkLst>
            <pc:docMk/>
            <pc:sldMk cId="0" sldId="300"/>
            <ac:inkMk id="61" creationId="{28F852BA-4F65-BBBF-6F82-6EC7EAFC28B3}"/>
          </ac:inkMkLst>
        </pc:inkChg>
        <pc:inkChg chg="add del">
          <ac:chgData name="شادن القحطاني ID 443200677" userId="2d5f3d4d-8466-4aa1-ac8a-1cb60ed86c20" providerId="ADAL" clId="{31F3ABCE-0866-8B47-B62B-B820DCBF25F7}" dt="2023-05-02T22:51:48.025" v="148"/>
          <ac:inkMkLst>
            <pc:docMk/>
            <pc:sldMk cId="0" sldId="300"/>
            <ac:inkMk id="62" creationId="{002F94AA-A297-9E4E-6403-45F4C4353448}"/>
          </ac:inkMkLst>
        </pc:inkChg>
        <pc:inkChg chg="add reco">
          <ac:chgData name="شادن القحطاني ID 443200677" userId="2d5f3d4d-8466-4aa1-ac8a-1cb60ed86c20" providerId="ADAL" clId="{31F3ABCE-0866-8B47-B62B-B820DCBF25F7}" dt="2023-05-02T22:51:48.025" v="148"/>
          <ac:inkMkLst>
            <pc:docMk/>
            <pc:sldMk cId="0" sldId="300"/>
            <ac:inkMk id="63" creationId="{572DD739-308A-69E0-5EC4-85DE453E47C1}"/>
          </ac:inkMkLst>
        </pc:inkChg>
        <pc:inkChg chg="add del">
          <ac:chgData name="شادن القحطاني ID 443200677" userId="2d5f3d4d-8466-4aa1-ac8a-1cb60ed86c20" providerId="ADAL" clId="{31F3ABCE-0866-8B47-B62B-B820DCBF25F7}" dt="2023-05-02T22:51:50.457" v="151"/>
          <ac:inkMkLst>
            <pc:docMk/>
            <pc:sldMk cId="0" sldId="300"/>
            <ac:inkMk id="66" creationId="{009CD663-4613-A723-1EB1-E7CFAAA56C86}"/>
          </ac:inkMkLst>
        </pc:inkChg>
        <pc:inkChg chg="add del">
          <ac:chgData name="شادن القحطاني ID 443200677" userId="2d5f3d4d-8466-4aa1-ac8a-1cb60ed86c20" providerId="ADAL" clId="{31F3ABCE-0866-8B47-B62B-B820DCBF25F7}" dt="2023-05-02T22:51:50.457" v="151"/>
          <ac:inkMkLst>
            <pc:docMk/>
            <pc:sldMk cId="0" sldId="300"/>
            <ac:inkMk id="67" creationId="{DC51DA37-3769-7C69-6F84-B99D79EEA762}"/>
          </ac:inkMkLst>
        </pc:inkChg>
        <pc:inkChg chg="add reco">
          <ac:chgData name="شادن القحطاني ID 443200677" userId="2d5f3d4d-8466-4aa1-ac8a-1cb60ed86c20" providerId="ADAL" clId="{31F3ABCE-0866-8B47-B62B-B820DCBF25F7}" dt="2023-05-02T22:51:50.457" v="151"/>
          <ac:inkMkLst>
            <pc:docMk/>
            <pc:sldMk cId="0" sldId="300"/>
            <ac:inkMk id="68" creationId="{BCFAC8D4-AA87-E360-5BBE-7740D9D6EB55}"/>
          </ac:inkMkLst>
        </pc:inkChg>
        <pc:inkChg chg="add del">
          <ac:chgData name="شادن القحطاني ID 443200677" userId="2d5f3d4d-8466-4aa1-ac8a-1cb60ed86c20" providerId="ADAL" clId="{31F3ABCE-0866-8B47-B62B-B820DCBF25F7}" dt="2023-05-02T22:51:56.982" v="162"/>
          <ac:inkMkLst>
            <pc:docMk/>
            <pc:sldMk cId="0" sldId="300"/>
            <ac:inkMk id="69" creationId="{AB9027CD-6AB6-AA95-3FE5-AC8F4980FAA0}"/>
          </ac:inkMkLst>
        </pc:inkChg>
        <pc:inkChg chg="add del">
          <ac:chgData name="شادن القحطاني ID 443200677" userId="2d5f3d4d-8466-4aa1-ac8a-1cb60ed86c20" providerId="ADAL" clId="{31F3ABCE-0866-8B47-B62B-B820DCBF25F7}" dt="2023-05-02T22:51:56.982" v="162"/>
          <ac:inkMkLst>
            <pc:docMk/>
            <pc:sldMk cId="0" sldId="300"/>
            <ac:inkMk id="70" creationId="{3539A056-3C10-AF63-1EE8-7EB47B28CAA7}"/>
          </ac:inkMkLst>
        </pc:inkChg>
        <pc:inkChg chg="add del">
          <ac:chgData name="شادن القحطاني ID 443200677" userId="2d5f3d4d-8466-4aa1-ac8a-1cb60ed86c20" providerId="ADAL" clId="{31F3ABCE-0866-8B47-B62B-B820DCBF25F7}" dt="2023-05-02T22:51:56.982" v="162"/>
          <ac:inkMkLst>
            <pc:docMk/>
            <pc:sldMk cId="0" sldId="300"/>
            <ac:inkMk id="72" creationId="{DD76DEF0-A26B-83AA-0FE7-48284EE0B798}"/>
          </ac:inkMkLst>
        </pc:inkChg>
        <pc:inkChg chg="add del">
          <ac:chgData name="شادن القحطاني ID 443200677" userId="2d5f3d4d-8466-4aa1-ac8a-1cb60ed86c20" providerId="ADAL" clId="{31F3ABCE-0866-8B47-B62B-B820DCBF25F7}" dt="2023-05-02T22:51:56.982" v="162"/>
          <ac:inkMkLst>
            <pc:docMk/>
            <pc:sldMk cId="0" sldId="300"/>
            <ac:inkMk id="73" creationId="{2343FB3E-4F5E-76E5-A19D-0EA951D98CB9}"/>
          </ac:inkMkLst>
        </pc:inkChg>
        <pc:inkChg chg="add del">
          <ac:chgData name="شادن القحطاني ID 443200677" userId="2d5f3d4d-8466-4aa1-ac8a-1cb60ed86c20" providerId="ADAL" clId="{31F3ABCE-0866-8B47-B62B-B820DCBF25F7}" dt="2023-05-02T22:51:56.982" v="162"/>
          <ac:inkMkLst>
            <pc:docMk/>
            <pc:sldMk cId="0" sldId="300"/>
            <ac:inkMk id="74" creationId="{1DA18207-93B3-6FEB-46EA-43B4FBDFBB1D}"/>
          </ac:inkMkLst>
        </pc:inkChg>
        <pc:inkChg chg="add del">
          <ac:chgData name="شادن القحطاني ID 443200677" userId="2d5f3d4d-8466-4aa1-ac8a-1cb60ed86c20" providerId="ADAL" clId="{31F3ABCE-0866-8B47-B62B-B820DCBF25F7}" dt="2023-05-02T22:51:56.982" v="162"/>
          <ac:inkMkLst>
            <pc:docMk/>
            <pc:sldMk cId="0" sldId="300"/>
            <ac:inkMk id="75" creationId="{86576CE3-F9AE-69DA-9A8F-780384FF8ED3}"/>
          </ac:inkMkLst>
        </pc:inkChg>
        <pc:inkChg chg="add del">
          <ac:chgData name="شادن القحطاني ID 443200677" userId="2d5f3d4d-8466-4aa1-ac8a-1cb60ed86c20" providerId="ADAL" clId="{31F3ABCE-0866-8B47-B62B-B820DCBF25F7}" dt="2023-05-02T22:51:56.982" v="162"/>
          <ac:inkMkLst>
            <pc:docMk/>
            <pc:sldMk cId="0" sldId="300"/>
            <ac:inkMk id="76" creationId="{6E3C4341-8D9D-BFFA-55DB-05D8FF12DF8A}"/>
          </ac:inkMkLst>
        </pc:inkChg>
        <pc:inkChg chg="add del">
          <ac:chgData name="شادن القحطاني ID 443200677" userId="2d5f3d4d-8466-4aa1-ac8a-1cb60ed86c20" providerId="ADAL" clId="{31F3ABCE-0866-8B47-B62B-B820DCBF25F7}" dt="2023-05-02T22:51:56.982" v="162"/>
          <ac:inkMkLst>
            <pc:docMk/>
            <pc:sldMk cId="0" sldId="300"/>
            <ac:inkMk id="79" creationId="{47A9178F-99A6-CB66-ED4D-0880176479DF}"/>
          </ac:inkMkLst>
        </pc:inkChg>
        <pc:inkChg chg="add del">
          <ac:chgData name="شادن القحطاني ID 443200677" userId="2d5f3d4d-8466-4aa1-ac8a-1cb60ed86c20" providerId="ADAL" clId="{31F3ABCE-0866-8B47-B62B-B820DCBF25F7}" dt="2023-05-02T22:51:56.982" v="162"/>
          <ac:inkMkLst>
            <pc:docMk/>
            <pc:sldMk cId="0" sldId="300"/>
            <ac:inkMk id="80" creationId="{F0E5C0E7-F44F-508E-17CC-AE9F27EA394C}"/>
          </ac:inkMkLst>
        </pc:inkChg>
        <pc:inkChg chg="add del">
          <ac:chgData name="شادن القحطاني ID 443200677" userId="2d5f3d4d-8466-4aa1-ac8a-1cb60ed86c20" providerId="ADAL" clId="{31F3ABCE-0866-8B47-B62B-B820DCBF25F7}" dt="2023-05-02T22:51:56.982" v="162"/>
          <ac:inkMkLst>
            <pc:docMk/>
            <pc:sldMk cId="0" sldId="300"/>
            <ac:inkMk id="81" creationId="{E058784A-3247-C247-B101-DF9B78E432AF}"/>
          </ac:inkMkLst>
        </pc:inkChg>
        <pc:inkChg chg="add reco">
          <ac:chgData name="شادن القحطاني ID 443200677" userId="2d5f3d4d-8466-4aa1-ac8a-1cb60ed86c20" providerId="ADAL" clId="{31F3ABCE-0866-8B47-B62B-B820DCBF25F7}" dt="2023-05-02T22:51:56.982" v="162"/>
          <ac:inkMkLst>
            <pc:docMk/>
            <pc:sldMk cId="0" sldId="300"/>
            <ac:inkMk id="82" creationId="{53C6E6CB-F1D9-28E6-5F7E-60B0FDD8434B}"/>
          </ac:inkMkLst>
        </pc:inkChg>
      </pc:sldChg>
      <pc:sldChg chg="addSp delSp modSp">
        <pc:chgData name="شادن القحطاني ID 443200677" userId="2d5f3d4d-8466-4aa1-ac8a-1cb60ed86c20" providerId="ADAL" clId="{31F3ABCE-0866-8B47-B62B-B820DCBF25F7}" dt="2023-05-02T23:19:33.504" v="180"/>
        <pc:sldMkLst>
          <pc:docMk/>
          <pc:sldMk cId="0" sldId="303"/>
        </pc:sldMkLst>
        <pc:inkChg chg="add del">
          <ac:chgData name="شادن القحطاني ID 443200677" userId="2d5f3d4d-8466-4aa1-ac8a-1cb60ed86c20" providerId="ADAL" clId="{31F3ABCE-0866-8B47-B62B-B820DCBF25F7}" dt="2023-05-02T23:19:33.504" v="180"/>
          <ac:inkMkLst>
            <pc:docMk/>
            <pc:sldMk cId="0" sldId="303"/>
            <ac:inkMk id="3" creationId="{BC3F3A82-65EA-C4C0-A6B9-75A82ABE3BEF}"/>
          </ac:inkMkLst>
        </pc:inkChg>
        <pc:inkChg chg="add del">
          <ac:chgData name="شادن القحطاني ID 443200677" userId="2d5f3d4d-8466-4aa1-ac8a-1cb60ed86c20" providerId="ADAL" clId="{31F3ABCE-0866-8B47-B62B-B820DCBF25F7}" dt="2023-05-02T23:19:33.504" v="180"/>
          <ac:inkMkLst>
            <pc:docMk/>
            <pc:sldMk cId="0" sldId="303"/>
            <ac:inkMk id="4" creationId="{4D96756E-2D04-AB35-230B-B370252AFA67}"/>
          </ac:inkMkLst>
        </pc:inkChg>
        <pc:inkChg chg="add del">
          <ac:chgData name="شادن القحطاني ID 443200677" userId="2d5f3d4d-8466-4aa1-ac8a-1cb60ed86c20" providerId="ADAL" clId="{31F3ABCE-0866-8B47-B62B-B820DCBF25F7}" dt="2023-05-02T23:19:33.504" v="180"/>
          <ac:inkMkLst>
            <pc:docMk/>
            <pc:sldMk cId="0" sldId="303"/>
            <ac:inkMk id="5" creationId="{751CABB4-9D6D-EA9F-1B84-5FA0A75221E0}"/>
          </ac:inkMkLst>
        </pc:inkChg>
        <pc:inkChg chg="add del">
          <ac:chgData name="شادن القحطاني ID 443200677" userId="2d5f3d4d-8466-4aa1-ac8a-1cb60ed86c20" providerId="ADAL" clId="{31F3ABCE-0866-8B47-B62B-B820DCBF25F7}" dt="2023-05-02T23:19:33.504" v="180"/>
          <ac:inkMkLst>
            <pc:docMk/>
            <pc:sldMk cId="0" sldId="303"/>
            <ac:inkMk id="7" creationId="{6A876469-AFCD-E150-3D61-EACA3149A0A9}"/>
          </ac:inkMkLst>
        </pc:inkChg>
        <pc:inkChg chg="add del">
          <ac:chgData name="شادن القحطاني ID 443200677" userId="2d5f3d4d-8466-4aa1-ac8a-1cb60ed86c20" providerId="ADAL" clId="{31F3ABCE-0866-8B47-B62B-B820DCBF25F7}" dt="2023-05-02T23:19:33.504" v="180"/>
          <ac:inkMkLst>
            <pc:docMk/>
            <pc:sldMk cId="0" sldId="303"/>
            <ac:inkMk id="8" creationId="{2FC73B71-4362-1FE0-E5A9-406F0E55803A}"/>
          </ac:inkMkLst>
        </pc:inkChg>
        <pc:inkChg chg="add del">
          <ac:chgData name="شادن القحطاني ID 443200677" userId="2d5f3d4d-8466-4aa1-ac8a-1cb60ed86c20" providerId="ADAL" clId="{31F3ABCE-0866-8B47-B62B-B820DCBF25F7}" dt="2023-05-02T23:19:33.504" v="180"/>
          <ac:inkMkLst>
            <pc:docMk/>
            <pc:sldMk cId="0" sldId="303"/>
            <ac:inkMk id="10" creationId="{617FD693-662B-4D20-E5FE-621CD4F400EA}"/>
          </ac:inkMkLst>
        </pc:inkChg>
        <pc:inkChg chg="add reco">
          <ac:chgData name="شادن القحطاني ID 443200677" userId="2d5f3d4d-8466-4aa1-ac8a-1cb60ed86c20" providerId="ADAL" clId="{31F3ABCE-0866-8B47-B62B-B820DCBF25F7}" dt="2023-05-02T23:19:33.504" v="180"/>
          <ac:inkMkLst>
            <pc:docMk/>
            <pc:sldMk cId="0" sldId="303"/>
            <ac:inkMk id="11" creationId="{153BBB1C-9DFE-646F-BA6C-6C1D4BC8CFC8}"/>
          </ac:inkMkLst>
        </pc:inkChg>
        <pc:inkChg chg="add del mod modStrokes">
          <ac:chgData name="شادن القحطاني ID 443200677" userId="2d5f3d4d-8466-4aa1-ac8a-1cb60ed86c20" providerId="ADAL" clId="{31F3ABCE-0866-8B47-B62B-B820DCBF25F7}" dt="2023-05-02T23:19:25.670" v="173"/>
          <ac:inkMkLst>
            <pc:docMk/>
            <pc:sldMk cId="0" sldId="303"/>
            <ac:inkMk id="225" creationId="{D20B3F1A-B601-4DB1-B3C1-9B864A8DC18D}"/>
          </ac:inkMkLst>
        </pc:inkChg>
        <pc:inkChg chg="mod modStrokes">
          <ac:chgData name="شادن القحطاني ID 443200677" userId="2d5f3d4d-8466-4aa1-ac8a-1cb60ed86c20" providerId="ADAL" clId="{31F3ABCE-0866-8B47-B62B-B820DCBF25F7}" dt="2023-05-02T23:19:25.666" v="172"/>
          <ac:inkMkLst>
            <pc:docMk/>
            <pc:sldMk cId="0" sldId="303"/>
            <ac:inkMk id="231" creationId="{969F0496-E4A7-A541-FE12-024C0329FA3D}"/>
          </ac:inkMkLst>
        </pc:inkChg>
      </pc:sldChg>
      <pc:sldChg chg="addSp delSp">
        <pc:chgData name="شادن القحطاني ID 443200677" userId="2d5f3d4d-8466-4aa1-ac8a-1cb60ed86c20" providerId="ADAL" clId="{31F3ABCE-0866-8B47-B62B-B820DCBF25F7}" dt="2023-05-02T20:26:40.846" v="2"/>
        <pc:sldMkLst>
          <pc:docMk/>
          <pc:sldMk cId="2231188278" sldId="312"/>
        </pc:sldMkLst>
        <pc:inkChg chg="add del">
          <ac:chgData name="شادن القحطاني ID 443200677" userId="2d5f3d4d-8466-4aa1-ac8a-1cb60ed86c20" providerId="ADAL" clId="{31F3ABCE-0866-8B47-B62B-B820DCBF25F7}" dt="2023-05-02T20:26:40.846" v="2"/>
          <ac:inkMkLst>
            <pc:docMk/>
            <pc:sldMk cId="2231188278" sldId="312"/>
            <ac:inkMk id="4" creationId="{621A6927-2B71-A241-63E3-F7CA13FE6EAF}"/>
          </ac:inkMkLst>
        </pc:inkChg>
        <pc:inkChg chg="add del">
          <ac:chgData name="شادن القحطاني ID 443200677" userId="2d5f3d4d-8466-4aa1-ac8a-1cb60ed86c20" providerId="ADAL" clId="{31F3ABCE-0866-8B47-B62B-B820DCBF25F7}" dt="2023-05-02T20:26:40.846" v="2"/>
          <ac:inkMkLst>
            <pc:docMk/>
            <pc:sldMk cId="2231188278" sldId="312"/>
            <ac:inkMk id="5" creationId="{586523A0-6BE9-5DEE-B8E8-3B5521F12BFF}"/>
          </ac:inkMkLst>
        </pc:inkChg>
        <pc:inkChg chg="add reco">
          <ac:chgData name="شادن القحطاني ID 443200677" userId="2d5f3d4d-8466-4aa1-ac8a-1cb60ed86c20" providerId="ADAL" clId="{31F3ABCE-0866-8B47-B62B-B820DCBF25F7}" dt="2023-05-02T20:26:40.846" v="2"/>
          <ac:inkMkLst>
            <pc:docMk/>
            <pc:sldMk cId="2231188278" sldId="312"/>
            <ac:inkMk id="7" creationId="{3511FD12-40BB-4F0F-70A6-1F67D80B6979}"/>
          </ac:inkMkLst>
        </pc:inkChg>
      </pc:sldChg>
      <pc:sldChg chg="addSp delSp">
        <pc:chgData name="شادن القحطاني ID 443200677" userId="2d5f3d4d-8466-4aa1-ac8a-1cb60ed86c20" providerId="ADAL" clId="{31F3ABCE-0866-8B47-B62B-B820DCBF25F7}" dt="2023-05-03T11:56:36.174" v="204"/>
        <pc:sldMkLst>
          <pc:docMk/>
          <pc:sldMk cId="2703645917" sldId="318"/>
        </pc:sldMkLst>
        <pc:inkChg chg="add del">
          <ac:chgData name="شادن القحطاني ID 443200677" userId="2d5f3d4d-8466-4aa1-ac8a-1cb60ed86c20" providerId="ADAL" clId="{31F3ABCE-0866-8B47-B62B-B820DCBF25F7}" dt="2023-05-03T11:56:20.004" v="187"/>
          <ac:inkMkLst>
            <pc:docMk/>
            <pc:sldMk cId="2703645917" sldId="318"/>
            <ac:inkMk id="3" creationId="{8BC7FD9F-9593-1340-0655-DE06EEE88C26}"/>
          </ac:inkMkLst>
        </pc:inkChg>
        <pc:inkChg chg="add del">
          <ac:chgData name="شادن القحطاني ID 443200677" userId="2d5f3d4d-8466-4aa1-ac8a-1cb60ed86c20" providerId="ADAL" clId="{31F3ABCE-0866-8B47-B62B-B820DCBF25F7}" dt="2023-05-03T11:56:25.149" v="194"/>
          <ac:inkMkLst>
            <pc:docMk/>
            <pc:sldMk cId="2703645917" sldId="318"/>
            <ac:inkMk id="4" creationId="{6C45E5D7-D7AF-850A-95D5-48C97670E6BB}"/>
          </ac:inkMkLst>
        </pc:inkChg>
        <pc:inkChg chg="add">
          <ac:chgData name="شادن القحطاني ID 443200677" userId="2d5f3d4d-8466-4aa1-ac8a-1cb60ed86c20" providerId="ADAL" clId="{31F3ABCE-0866-8B47-B62B-B820DCBF25F7}" dt="2023-05-03T11:56:21.738" v="189"/>
          <ac:inkMkLst>
            <pc:docMk/>
            <pc:sldMk cId="2703645917" sldId="318"/>
            <ac:inkMk id="5" creationId="{A999523C-7706-C18A-FBBD-F4B024FA9BE3}"/>
          </ac:inkMkLst>
        </pc:inkChg>
        <pc:inkChg chg="add del">
          <ac:chgData name="شادن القحطاني ID 443200677" userId="2d5f3d4d-8466-4aa1-ac8a-1cb60ed86c20" providerId="ADAL" clId="{31F3ABCE-0866-8B47-B62B-B820DCBF25F7}" dt="2023-05-03T11:56:25.149" v="194"/>
          <ac:inkMkLst>
            <pc:docMk/>
            <pc:sldMk cId="2703645917" sldId="318"/>
            <ac:inkMk id="7" creationId="{BC0BDF5B-FD50-B4C8-D144-88D002EDDEA4}"/>
          </ac:inkMkLst>
        </pc:inkChg>
        <pc:inkChg chg="add del">
          <ac:chgData name="شادن القحطاني ID 443200677" userId="2d5f3d4d-8466-4aa1-ac8a-1cb60ed86c20" providerId="ADAL" clId="{31F3ABCE-0866-8B47-B62B-B820DCBF25F7}" dt="2023-05-03T11:56:25.149" v="194"/>
          <ac:inkMkLst>
            <pc:docMk/>
            <pc:sldMk cId="2703645917" sldId="318"/>
            <ac:inkMk id="8" creationId="{2252D8DD-51DB-35AB-0948-13AB18E3C632}"/>
          </ac:inkMkLst>
        </pc:inkChg>
        <pc:inkChg chg="add del">
          <ac:chgData name="شادن القحطاني ID 443200677" userId="2d5f3d4d-8466-4aa1-ac8a-1cb60ed86c20" providerId="ADAL" clId="{31F3ABCE-0866-8B47-B62B-B820DCBF25F7}" dt="2023-05-03T11:56:25.149" v="194"/>
          <ac:inkMkLst>
            <pc:docMk/>
            <pc:sldMk cId="2703645917" sldId="318"/>
            <ac:inkMk id="10" creationId="{76F80267-8440-69D9-26E8-38E16C7420A7}"/>
          </ac:inkMkLst>
        </pc:inkChg>
        <pc:inkChg chg="add del">
          <ac:chgData name="شادن القحطاني ID 443200677" userId="2d5f3d4d-8466-4aa1-ac8a-1cb60ed86c20" providerId="ADAL" clId="{31F3ABCE-0866-8B47-B62B-B820DCBF25F7}" dt="2023-05-03T11:56:25.149" v="194"/>
          <ac:inkMkLst>
            <pc:docMk/>
            <pc:sldMk cId="2703645917" sldId="318"/>
            <ac:inkMk id="11" creationId="{749B19D5-AD73-4171-645E-9F4409F272CA}"/>
          </ac:inkMkLst>
        </pc:inkChg>
        <pc:inkChg chg="add reco">
          <ac:chgData name="شادن القحطاني ID 443200677" userId="2d5f3d4d-8466-4aa1-ac8a-1cb60ed86c20" providerId="ADAL" clId="{31F3ABCE-0866-8B47-B62B-B820DCBF25F7}" dt="2023-05-03T11:56:25.149" v="194"/>
          <ac:inkMkLst>
            <pc:docMk/>
            <pc:sldMk cId="2703645917" sldId="318"/>
            <ac:inkMk id="12" creationId="{4B5FACCB-FE3E-AA5D-84E3-FF3F30C73AC3}"/>
          </ac:inkMkLst>
        </pc:inkChg>
        <pc:inkChg chg="add reco">
          <ac:chgData name="شادن القحطاني ID 443200677" userId="2d5f3d4d-8466-4aa1-ac8a-1cb60ed86c20" providerId="ADAL" clId="{31F3ABCE-0866-8B47-B62B-B820DCBF25F7}" dt="2023-05-03T11:56:25.149" v="194"/>
          <ac:inkMkLst>
            <pc:docMk/>
            <pc:sldMk cId="2703645917" sldId="318"/>
            <ac:inkMk id="13" creationId="{0EA6EE95-AFF8-EA9C-C38C-83796E7EB584}"/>
          </ac:inkMkLst>
        </pc:inkChg>
        <pc:inkChg chg="add">
          <ac:chgData name="شادن القحطاني ID 443200677" userId="2d5f3d4d-8466-4aa1-ac8a-1cb60ed86c20" providerId="ADAL" clId="{31F3ABCE-0866-8B47-B62B-B820DCBF25F7}" dt="2023-05-03T11:56:25.656" v="195"/>
          <ac:inkMkLst>
            <pc:docMk/>
            <pc:sldMk cId="2703645917" sldId="318"/>
            <ac:inkMk id="14" creationId="{D5862BB6-AD9F-F49D-44ED-A75EC6685FB0}"/>
          </ac:inkMkLst>
        </pc:inkChg>
        <pc:inkChg chg="add del">
          <ac:chgData name="شادن القحطاني ID 443200677" userId="2d5f3d4d-8466-4aa1-ac8a-1cb60ed86c20" providerId="ADAL" clId="{31F3ABCE-0866-8B47-B62B-B820DCBF25F7}" dt="2023-05-03T11:56:30.171" v="199"/>
          <ac:inkMkLst>
            <pc:docMk/>
            <pc:sldMk cId="2703645917" sldId="318"/>
            <ac:inkMk id="15" creationId="{4717F236-4B70-E805-57F5-24AE8C53AE85}"/>
          </ac:inkMkLst>
        </pc:inkChg>
        <pc:inkChg chg="add del">
          <ac:chgData name="شادن القحطاني ID 443200677" userId="2d5f3d4d-8466-4aa1-ac8a-1cb60ed86c20" providerId="ADAL" clId="{31F3ABCE-0866-8B47-B62B-B820DCBF25F7}" dt="2023-05-03T11:56:30.171" v="199"/>
          <ac:inkMkLst>
            <pc:docMk/>
            <pc:sldMk cId="2703645917" sldId="318"/>
            <ac:inkMk id="16" creationId="{1647E16C-4FB2-1EF3-33FB-993FC74E7A35}"/>
          </ac:inkMkLst>
        </pc:inkChg>
        <pc:inkChg chg="add del">
          <ac:chgData name="شادن القحطاني ID 443200677" userId="2d5f3d4d-8466-4aa1-ac8a-1cb60ed86c20" providerId="ADAL" clId="{31F3ABCE-0866-8B47-B62B-B820DCBF25F7}" dt="2023-05-03T11:56:30.171" v="199"/>
          <ac:inkMkLst>
            <pc:docMk/>
            <pc:sldMk cId="2703645917" sldId="318"/>
            <ac:inkMk id="17" creationId="{DB9CEE03-15F7-55ED-C09B-91D6023EC91E}"/>
          </ac:inkMkLst>
        </pc:inkChg>
        <pc:inkChg chg="add reco">
          <ac:chgData name="شادن القحطاني ID 443200677" userId="2d5f3d4d-8466-4aa1-ac8a-1cb60ed86c20" providerId="ADAL" clId="{31F3ABCE-0866-8B47-B62B-B820DCBF25F7}" dt="2023-05-03T11:56:30.171" v="199"/>
          <ac:inkMkLst>
            <pc:docMk/>
            <pc:sldMk cId="2703645917" sldId="318"/>
            <ac:inkMk id="18" creationId="{B8102D5E-2D96-E991-62E9-840017472FB5}"/>
          </ac:inkMkLst>
        </pc:inkChg>
        <pc:inkChg chg="add del">
          <ac:chgData name="شادن القحطاني ID 443200677" userId="2d5f3d4d-8466-4aa1-ac8a-1cb60ed86c20" providerId="ADAL" clId="{31F3ABCE-0866-8B47-B62B-B820DCBF25F7}" dt="2023-05-03T11:56:36.174" v="204"/>
          <ac:inkMkLst>
            <pc:docMk/>
            <pc:sldMk cId="2703645917" sldId="318"/>
            <ac:inkMk id="19" creationId="{81392D1F-B17D-E055-DEE4-D6C8BA70F179}"/>
          </ac:inkMkLst>
        </pc:inkChg>
        <pc:inkChg chg="add del">
          <ac:chgData name="شادن القحطاني ID 443200677" userId="2d5f3d4d-8466-4aa1-ac8a-1cb60ed86c20" providerId="ADAL" clId="{31F3ABCE-0866-8B47-B62B-B820DCBF25F7}" dt="2023-05-03T11:56:36.174" v="204"/>
          <ac:inkMkLst>
            <pc:docMk/>
            <pc:sldMk cId="2703645917" sldId="318"/>
            <ac:inkMk id="20" creationId="{EA814C51-BE18-5D21-03C8-5CB9930D1522}"/>
          </ac:inkMkLst>
        </pc:inkChg>
        <pc:inkChg chg="add del">
          <ac:chgData name="شادن القحطاني ID 443200677" userId="2d5f3d4d-8466-4aa1-ac8a-1cb60ed86c20" providerId="ADAL" clId="{31F3ABCE-0866-8B47-B62B-B820DCBF25F7}" dt="2023-05-03T11:56:36.174" v="204"/>
          <ac:inkMkLst>
            <pc:docMk/>
            <pc:sldMk cId="2703645917" sldId="318"/>
            <ac:inkMk id="21" creationId="{4ED51116-D135-CD90-C546-AB0F3B286072}"/>
          </ac:inkMkLst>
        </pc:inkChg>
        <pc:inkChg chg="add del">
          <ac:chgData name="شادن القحطاني ID 443200677" userId="2d5f3d4d-8466-4aa1-ac8a-1cb60ed86c20" providerId="ADAL" clId="{31F3ABCE-0866-8B47-B62B-B820DCBF25F7}" dt="2023-05-03T11:56:36.174" v="204"/>
          <ac:inkMkLst>
            <pc:docMk/>
            <pc:sldMk cId="2703645917" sldId="318"/>
            <ac:inkMk id="22" creationId="{DAF6E7EB-430B-B5D0-6334-2E07485342AB}"/>
          </ac:inkMkLst>
        </pc:inkChg>
        <pc:inkChg chg="add reco">
          <ac:chgData name="شادن القحطاني ID 443200677" userId="2d5f3d4d-8466-4aa1-ac8a-1cb60ed86c20" providerId="ADAL" clId="{31F3ABCE-0866-8B47-B62B-B820DCBF25F7}" dt="2023-05-03T11:56:36.174" v="204"/>
          <ac:inkMkLst>
            <pc:docMk/>
            <pc:sldMk cId="2703645917" sldId="318"/>
            <ac:inkMk id="23" creationId="{6D6DBF94-AC82-237A-D38E-EA6F925F8F03}"/>
          </ac:inkMkLst>
        </pc:inkChg>
      </pc:sldChg>
      <pc:sldChg chg="delSp modSp">
        <pc:chgData name="شادن القحطاني ID 443200677" userId="2d5f3d4d-8466-4aa1-ac8a-1cb60ed86c20" providerId="ADAL" clId="{31F3ABCE-0866-8B47-B62B-B820DCBF25F7}" dt="2023-05-02T23:22:17.321" v="185"/>
        <pc:sldMkLst>
          <pc:docMk/>
          <pc:sldMk cId="3396539493" sldId="323"/>
        </pc:sldMkLst>
        <pc:inkChg chg="del">
          <ac:chgData name="شادن القحطاني ID 443200677" userId="2d5f3d4d-8466-4aa1-ac8a-1cb60ed86c20" providerId="ADAL" clId="{31F3ABCE-0866-8B47-B62B-B820DCBF25F7}" dt="2023-05-02T23:22:16.834" v="184"/>
          <ac:inkMkLst>
            <pc:docMk/>
            <pc:sldMk cId="3396539493" sldId="323"/>
            <ac:inkMk id="89" creationId="{F4198F00-DB04-0CE5-8EDB-5E84C2A3171C}"/>
          </ac:inkMkLst>
        </pc:inkChg>
        <pc:inkChg chg="del">
          <ac:chgData name="شادن القحطاني ID 443200677" userId="2d5f3d4d-8466-4aa1-ac8a-1cb60ed86c20" providerId="ADAL" clId="{31F3ABCE-0866-8B47-B62B-B820DCBF25F7}" dt="2023-05-02T23:22:16.833" v="183"/>
          <ac:inkMkLst>
            <pc:docMk/>
            <pc:sldMk cId="3396539493" sldId="323"/>
            <ac:inkMk id="90" creationId="{8992F113-3088-4A67-FEB3-0FA82E1D5A04}"/>
          </ac:inkMkLst>
        </pc:inkChg>
        <pc:inkChg chg="del">
          <ac:chgData name="شادن القحطاني ID 443200677" userId="2d5f3d4d-8466-4aa1-ac8a-1cb60ed86c20" providerId="ADAL" clId="{31F3ABCE-0866-8B47-B62B-B820DCBF25F7}" dt="2023-05-02T23:22:16.831" v="182"/>
          <ac:inkMkLst>
            <pc:docMk/>
            <pc:sldMk cId="3396539493" sldId="323"/>
            <ac:inkMk id="91" creationId="{732092FD-C09E-1ED1-2E03-1768EACF2CDB}"/>
          </ac:inkMkLst>
        </pc:inkChg>
        <pc:inkChg chg="del mod modStrokes">
          <ac:chgData name="شادن القحطاني ID 443200677" userId="2d5f3d4d-8466-4aa1-ac8a-1cb60ed86c20" providerId="ADAL" clId="{31F3ABCE-0866-8B47-B62B-B820DCBF25F7}" dt="2023-05-02T23:22:17.321" v="185"/>
          <ac:inkMkLst>
            <pc:docMk/>
            <pc:sldMk cId="3396539493" sldId="323"/>
            <ac:inkMk id="94" creationId="{10C1D9EE-4BC5-D39F-039E-1D1625549A60}"/>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170CA0A-FEF4-4828-B9CC-57087ECB5F42}" type="datetimeFigureOut">
              <a:rPr lang="en-US"/>
              <a:pPr>
                <a:defRPr/>
              </a:pPr>
              <a:t>5/2/23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3756A8B-8DB7-436A-9378-556BEB84EE7B}" type="slidenum">
              <a:rPr lang="en-US"/>
              <a:pPr>
                <a:defRPr/>
              </a:pPr>
              <a:t>‹#›</a:t>
            </a:fld>
            <a:endParaRPr lang="en-US" dirty="0"/>
          </a:p>
        </p:txBody>
      </p:sp>
    </p:spTree>
    <p:extLst>
      <p:ext uri="{BB962C8B-B14F-4D97-AF65-F5344CB8AC3E}">
        <p14:creationId xmlns:p14="http://schemas.microsoft.com/office/powerpoint/2010/main" val="413232776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11.179"/>
    </inkml:context>
    <inkml:brush xml:id="br0">
      <inkml:brushProperty name="width" value="0.08571" units="cm"/>
      <inkml:brushProperty name="height" value="0.08571" units="cm"/>
      <inkml:brushProperty name="color" value="#CC912C"/>
      <inkml:brushProperty name="inkEffects" value="gold"/>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334.77295"/>
      <inkml:brushProperty name="anchorY" value="-955.85986"/>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4438.56055"/>
      <inkml:brushProperty name="anchorY" value="-2100.70776"/>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9173.3418"/>
      <inkml:brushProperty name="anchorY" value="-5743.55859"/>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10829.15723"/>
      <inkml:brushProperty name="anchorY" value="-7077.39453"/>
      <inkml:brushProperty name="scaleFactor" value="0.5"/>
    </inkml:brush>
  </inkml:definitions>
  <inkml:trace contextRef="#ctx0" brushRef="#br0">1030 232 12287,'-7'7'0,"1"0"0,0-1 0,2 0 0,0-3 0,1 1 0,0 0 0,-2 1 0,4 0 0,-1-1 0,1 2 0,1 0 0,0-1 0,0-1 0,0-2 0,3 4 0,-2-3 0,4 2 0,-3-2 0,3-3 0,-3 1 0,3 1 0,-3-1 0,3 1 0,-3-1 0,3-1 0,0 0 0,2 0 0,-3 0 0,1 0 0,0-1 0,2-1 0,-1 0 0,-1-2 0,1 1 0,-1-1 0,1 1 0,1-1 0,-3-1 0,1-2 0,0 0 0,1 0 0,-1 0 0,-1 0 0,-2 0 0,-1 2 0,1 1 0,-1-1 0,-1-2 0,0 0 0,0 0 0,0 0 0,-3 3 0,1 1 0,-3 3 0,3-2 0,-3-1 0,3 1 0,-3 2 0,3 0 0,-3 0 0,1 1 0,-3 1 0,0 0 0,0 2 0,-1-1 0,-1 1 0,0 0 0,-3 1 0,3 1 0,-3-1 0,1 0 0,-3 0 0,0 1 0,0-1 0,2 0 0,0 0 0,1 1 0,-3-1 0,1-1 0,1 0 0,1-2 0,2 0 0,1 1 0,-1 0 0,1-1 0,1-2 0,0 0 0,0 0 0,2 0 0,0 0 0,4 0 0,-5-1 0,4-1 0,0 0 0,2-2 0,-1 1 0,-1-1 0,1-1 0,-2-2 0,3 0 0,0 0 0,0 0 0,0 2 0,0 1 0,0-2 0,0-3 0,0 1 0,0-1 0,0 1 0,0 1 0,0-1 0,0-1 0,0 1 0,0-1 0,0 1 0,0 1 0,0 0 0,0 0 0,0 0 0,0 0 0,0 2 0,0 1 0,0 1 0,0-1 0,0 2 0,0-1 0,0 9 0,-1-4 0,-1 2 0,1 1 0,-2-1 0,2 1 0,-1-1 0,1-2 0,-2 4 0,3-5 0,-1 4 0,-1-2 0,1 0 0,-1-1 0,1-1 0,1 5 0,-3-5 0,-1 2 0</inkml:trace>
  <inkml:trace contextRef="#ctx0" brushRef="#br1" timeOffset="867">806 113 12287,'0'8'0,"0"1"0,0-4 0,0 4 0,0-4 0,0-1 0,0 0 0,0 1 0,0 2 0,0-2 0,0-1 0,0 1 0,0 2 0,0 0 0,0 0 0,0 0 0,0 0 0,-1-1 0,-1-1 0,1 1 0,-1-1 0,1 1 0,-2 1 0,1 0 0,-3-2 0,0-1 0,-1-1 0,-1 1 0,-1-1 0,-1 1 0,0-1 0,-3 1 0,1-1 0,-3 1 0,0-1 0,0 1 0,0-1 0,0 1 0,0 0 0,0 1 0,0 0 0,0-2 0,3 1 0,2-1 0,1 1 0,1-1 0,2 1 0,0-1 0,3 1 0,-3-1 0,4-1 0,-5-5 0,2-1 0</inkml:trace>
  <inkml:trace contextRef="#ctx0" brushRef="#br2" timeOffset="1260">533 134 12287,'4'3'0,"-1"-2"0,0 2 0,-2-4 0,1-1 0,-1 1 0,-1-2 0,2 8 0,0 2 0,2 0 0,-2-3 0,-1 3 0,4 3 0,-3-1 0,0-2 0,2 0 0,1 0 0,-2 0 0,2 0 0,-3 0 0,3 0 0,-3 0 0,3 0 0,-3 0 0,3 0 0,-3 0 0,3 0 0,-3 0 0,0 0 0,0-2 0,0-1 0,-1-2 0,2 4 0,-3-2 0</inkml:trace>
  <inkml:trace contextRef="#ctx0" brushRef="#br3" timeOffset="1977">190 260 12287,'0'-5'0,"0"1"0,0-1 0,0-2 0,0 2 0,0 1 0,1-1 0,1-2 0,-1 0 0,3 0 0,-2 0 0,-1 2 0,1 1 0,2-1 0,-3 0 0,1 1 0,2 2 0,-3-1 0,2 2 0,-3-1 0,0 1 0,0-2 0,-3 6 0,-2 2 0,1-1 0,-1 0 0,1 0 0,-3 1 0,-1 1 0,-1-1 0,1 1 0,-1 1 0,1 0 0,1 0 0,0 0 0,0 0 0,1 0 0,1 0 0,-1 0 0,4 0 0,0 0 0,2 0 0,0 0 0,1-3 0,1-2 0,-1 1 0,4 0 0,0 1 0,2-1 0,0-1 0,0-2 0,0 0 0,-3 0 0,2 0 0,-6 1 0,0 1 0,-3-1 0,-4 1 0,-1 0 0,-1 0 0,0-1 0,-3 1 0,2 0 0,-2 0 0,-1-1 0,1 1 0,2 1 0,1 0 0,-2-1 0,2-2 0,2 1 0,2 1 0,1-1 0,0 2 0,1 0 0,3 1 0,0 3 0,0 0 0,1 0 0,1 0 0,-1 0 0,4 0 0,0 0 0,2 0 0,-3 2 0,1 1 0,0-1 0,2-2 0,-3 2 0,1 1 0,-1-1 0,1-2 0,0 0 0,-3 0 0,3 1 0,-3 1 0,1-4 0,-3 2 0,3-1 0,-2 1 0,2 0 0</inkml:trace>
  <inkml:trace contextRef="#ctx0" brushRef="#br4" timeOffset="2460">211 1 12287,'0'7'0,"-1"-1"0,-1-1 0,-2-2 0,-3-3 0,0 0 0,2 2 0,0 1 0,1 2 0,-2-3 0,1 2 0,-1-2 0,4 3 0,-3-2 0,4-1 0,-2-2 0,4 2 0,1 1 0,-1-1 0,4-2 0,-3 1 0,3 1 0,0-1 0,2 2 0,-3-3 0,1 0 0,-3 1 0,0 1 0,-1 0 0,-1 2 0,-1-1 0,-1 1 0,-3 1 0,-4 2 0,1 0 0,-5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6:01.858"/>
    </inkml:context>
    <inkml:brush xml:id="br0">
      <inkml:brushProperty name="width" value="0.08571" units="cm"/>
      <inkml:brushProperty name="height" value="0.08571" units="cm"/>
      <inkml:brushProperty name="color" value="#CC912C"/>
      <inkml:brushProperty name="inkEffects" value="gold"/>
      <inkml:brushProperty name="anchorX" value="-38073.9375"/>
      <inkml:brushProperty name="anchorY" value="-28966.62109"/>
      <inkml:brushProperty name="scaleFactor" value="0.5"/>
    </inkml:brush>
  </inkml:definitions>
  <inkml:trace contextRef="#ctx0" brushRef="#br0">39 205 12287,'-10'0'0,"-3"-2"0,7-3 0,-3 3 0,9-4 0,4 4 0,13 2 0,9 0 0,8 0 0,2 6 0,10 0 0,5 1 0,6-1 0,7-4 0,-1 3 0,12-3-307,11-2 1,12 0 306,-44 0 0,0 0 0,4 0 0,0 0-196,-2 1 0,1-2 1,3-1-1,0-1 196,2 0 0,1 0 0,3-3 0,2-1-252,3 1 1,0 0-1,3 2 1,0-1 251,-3-1 0,0 0 0,4 2 0,0-1 0,-2 0 0,1-1 0,4-1 0,0 0 0,-1 5 0,-1-1 0,2-4 0,0 0 0,-7 2 0,0-1 0,6 1 0,1 1 0,-1-2 0,-1 0 0,5 1 0,-1 1 0,-2-2 0,-2 0 0,-3-1 0,-2 1 0,-5 3 0,-1 0 0,-1 0 0,0 1 0,2 2 0,-1 0 0,1-3 0,-1 0-127,-5 0 0,-1 0 0,-3 0 0,-2 1 127,43 2 0,-1 0 0,-45 0 0,0 0 0,48-2 0,-8-4 0,-2 4 126,-15-3 0,0 3-126,-6 2 0,0 0 0,0 0 0,-7 0 336,-4 0 0,-6 0-336,-6 0 0,1 0 529,-12 0 1,2 0-530,-13 0 0,-1 0 323,-5 0 0,0 0-323,0 0 0,-5 0 140,-1 0 1,-7 2-141,2 3 0,-4-3 0,-10-2 0,-2-9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03.21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24 190 16383,'-13'-39'0,"2"7"0,11 32 0,32 11 0,7 2 0,22 0 0,7 8 0,3-8 0,13 11 0,0-11 0,8 8 0,3-18 0,2 18 0,-44-19 0,-1-2 0,43 11 0,0-11 0,-43 0 0,1 0 0,44 0 0,-44 0 0,-1 0 0,40 0 0,-5 0 0,-13 0 0,-11 0 0,-11 0 0,38 0 0,-9 0 0,-30 0 0,1 0 0,29-11 0,9 9 0,-4-9 0,-28 11 0,3 0 0,-2-5 0,0 0 0,-2 3 0,-1 1 0,-4-3 0,-1 0 0,41 1 0,-21 3 0,0 0 0,0 0 0,-1-7 0,1-1 0,0 0 0,0 8 0,-7 0 0,-1 0 0,0 0 0,23 0 0,1 0 0,-8 0 0,-16 0 0,0 0 0,8 0 0,0 0 0,0 0 0,0 0 0,0 0 0,0 0 0,0 0 0,0-3 0,0-5 0,8 6 0,0-6 0,0-3 0,-8 3 0,0-7 0,0 7 0,-8-8 0,0 8 0,0-10 0,16 4 0,0-9 0,-8 10 0,-8 5 0,0-5 0,24 10 0,-1-5 0,12-2 0,-12 2 0,4 0 0,-3 8 0,-6 0 0,-10 0 0,0 0 0,0 0 0,-8 8 0,0 0 0,-10-1 0,15-7 0,-7 11 0,10-8 0,-11 7 0,-2-10 0,-11 0 0,1 0 0,9 0 0,-7 0 0,19 11 0,-19-9 0,7 9 0,-20-11 0,-13 10 0,-3-7 0,-18 7 0,7-10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04.74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1 16383,'60'0'0,"-2"0"0,10 10 0,11-4 0,16 9 0,-6-9 0,-18 2 0,3 2 0,5-2 0,-3 0 0,11-8 0,-11 3 0,3 4 0,-6-4 0,-2 5 0,0-5 0,0-3 0,0 10 0,19-7 0,4 5 0,-4 2 0,-11-2 0,-3 3 0,3-4 0,-3-4 0,11 5 0,-3-5 0,3-3 0,-6 0 0,-10 0 0,0 0 0,0 0 0,-8 0 0,0 0 0,-10 0 0,31-8 0,-5 0 0,-6 0 0,17 8 0,-17-8 0,22 0 0,-19 0 0,-13 8 0,-7 0 0,7 0 0,-8 0 0,8 0 0,0 0 0,24 0 0,0 0 0,-9 0 0,-14 0 0,-1 0 0,18 0 0,-7 0 0,5 0 0,-27 0 0,24 0 0,-15 0 0,26 0 0,-16 11 0,18 2 0,-5 3 0,-29-8 0,1-1 0,38-1 0,-15 2 0,-5-6 0,-3-2 0,8 0 0,-1 0 0,1 0 0,-8 0 0,-8-8 0,0 0 0,1-10 0,7 2 0,-8 6 0,0 2 0,-8 3 0,8-3 0,0 5 0,8-5 0,0 6 0,0 2 0,0 2 0,0 6 0,3-3 0,5 11 0,-16-11 0,26 16 0,-15-18 0,10 18 0,-3-18 0,-10 7 0,11 1 0,-9-9 0,17 9 0,-11-11 0,-11 0 0,11 0 0,-6 0 0,22-11 0,-11 9 0,-13-9 0,-24 1 0,-23 7 0,-13-7 0,-32-22 0,5 3 0,-18-29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06.49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1 214 16383,'26'26'0,"6"-5"0,-30-21 0,19 0 0,-8 0 0,11 0 0,-11-11 0,8 9 0,3-19 0,2 8 0,8-1 0,0 4 0,3-1 0,11 9 0,-1-9 0,11 11 0,13 0 0,10 0 0,6 0 0,-6 0 0,-10 0 0,0 0 0,0 0 0,3 0 0,5 0 0,-5 0 0,4 0 0,7 0 0,1 0 0,-4 0 0,-3 0 0,2 0 0,-2 0 0,10-2 0,-2-6 0,3 5 0,-4-5 0,4 6 0,-11 2 0,10-3 0,-2-5 0,-3 3 0,3-11 0,-9 11 0,9-3 0,8 3 0,-44 0 0,0 2 0,1 1 0,-1 1 0,44-7 0,-9 6 0,1 2 0,-11 0 0,3 0 0,3-8 0,-3 0 0,2 0 0,-2 8 0,2-3 0,6-5 0,5 6 0,-5-6 0,-6 3 0,-2-3 0,-13 5 0,-3-5 0,0 6 0,29 2 0,-8 0 0,11 0 0,-11 0 0,-13 0 0,-8 7 0,0 1 0,0 8 0,8-8 0,0 10 0,8-7 0,0 5 0,-11-6 0,9-2 0,-6 0 0,-6 0 0,20 0 0,-7 0 0,7 0 0,1-8 0,1 0 0,0 0 0,-16 0 0,8 7 0,0 1 0,-8 0 0,-8-8 0,0 11 0,-13-10 0,2 0 0,43 12 0,-40-8 0,0-2 0,-2-1 0,-3-1 0,29 7 0,15-5 0,-7-3 0,8 0 0,-16 0 0,10 0 0,-2 0 0,2 0 0,-2 0 0,5 0 0,-5 0 0,5 0 0,2 0 0,1 0 0,0 0 0,-11 0 0,-5 0 0,2 0 0,-2 0 0,0 0 0,-8 0 0,8 0 0,0 0 0,2 0 0,-2 0 0,5 0 0,11 0 0,-11 0 0,-5 0 0,-6 0 0,-2 0 0,11 0 0,7 0 0,6 0 0,-14 0 0,-18 0 0,1 0 0,7 0 0,-1 0 0,23 0 0,4 0 0,-44 0 0,2 0 0,-3 0 0,1 0 0,0 0 0,-1 0 0,35 0 0,-36 0 0,0 0 0,33 0 0,11 0 0,-11 0 0,-33 0 0,1 0 0,34 0 0,-33-1 0,0 2 0,41 9 0,1-7 0,-1 18 0,1-19 0,-11 9 0,-2-1 0,-1 4 0,-7-1 0,-3-3 0,-13 1 0,-22-9 0,-12 9 0,-13-11 0,10 0 0,-6 0 0,9 0 0,-3 10 0,-18-7 0,-24-35 0,2-10 0,-20-37 0,19 33 0,0-2 0,2-1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15.413"/>
    </inkml:context>
    <inkml:brush xml:id="br0">
      <inkml:brushProperty name="width" value="0.08571" units="cm"/>
      <inkml:brushProperty name="height" value="0.08571" units="cm"/>
      <inkml:brushProperty name="color" value="#C371F1"/>
    </inkml:brush>
  </inkml:definitions>
  <inkml:trace contextRef="#ctx0" brushRef="#br0">1775 1823 12287,'0'13'0,"0"-24"0,-13-15 0,-11-21 0,-10-1 0,-13 1 0,-3 0 0,-6-1 0,4 1-319,-11 0 1,-3-3 318,-13-5 0,3 2 0,32 22 0,1-1 0,-33-28 0,36 28 0,1 0 0,-32-36 0,8 5 0,-3-8 0,11-8 0,0 6 0,8-6 0,-1 5 0,1 3 0,-3 0 0,-5 0 0,5 3 0,-5 5 0,-3 5 0,3 10 0,10 12 0,-2-9 0,10 11 0,3 5 0,-1 8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24.202"/>
    </inkml:context>
    <inkml:brush xml:id="br0">
      <inkml:brushProperty name="width" value="0.08571" units="cm"/>
      <inkml:brushProperty name="height" value="0.08571" units="cm"/>
      <inkml:brushProperty name="color" value="#C371F1"/>
    </inkml:brush>
  </inkml:definitions>
  <inkml:trace contextRef="#ctx0" brushRef="#br0">1053 1131 12287,'-20'0'0,"7"0"0,0 0 0,0 0 0,2 0 0,2 0 0,9 0 0,0 0 0,0 9 0,9-7 0,2 7 0,9-9 0,-1 2 0,1 5 0,2-5 0,5 5 0,4-5 0,8-2 0,3 0 0,5 0 0,-3 0 0,9 0 0,0 0 0,6 0 0,7 0 0,1 0 0,5 0 0,-5 0 0,5 0 0,-5 0 0,-1 0 0,-7 0 0,1 0 0,-1 0 0,8 0 0,-1 0 0,2-7 0,-2 1 0,-4-3 0,4 2 0,3 3 0,-3-9 0,0 6 0,-6-6 0,-1 6 0,1-6 0,-7 9 0,0-3 0,-3 3 0,3-3 0,3 5 0,-10-5 0,9 5 0,-2 2 0,2 2 0,-2 5 0,-2-3 0,-5 9 0,-4-8 0,4 1 0,3 3 0,-3-2 0,3 2 0,-3-3 0,-4-4 0,4 5 0,3-5 0,-3-2 0,1 2 0,-8 5 0,1-5 0,0 5 0,6-5 0,0-2 0,7 0 0,-6 0 0,8 7 0,-2-1 0,2 3 0,-2-2 0,-2-3 0,-5 9 0,2-6 0,5 6 0,5-6 0,-5 6 0,-3-6 0,3 6 0,0-6 0,7 6 0,6-9 0,0 3 0,-2-5 0,-11-2 0,5 0 0,-5 0 0,11 2 0,2 5 0,2-5 0,-2 5 0,-4-5 0,4-2 0,3 7 0,-3-1 0,7 1 0,-7-7 0,0 6 0,-6 1 0,-1 6 0,1-6 0,-1 6 0,1-6 0,-3 2 0,-4-3 0,4-1 0,-4 8 0,-2-9 0,2 3 0,-9-5 0,3-2 0,-1 0 0,-6 0 0,4 0 0,-11 0 0,2-6 0,-2-1 0,3-6 0,-10 6 0,0-2 0,-6 3 0,0 1 0,0-8 0,0 2 0,0-2 0,0-5 0,-1 5 0,1-5 0,0-2 0,9 0 0,-7 1 0,4-1 0,-6 0 0,-7 0 0,3-6 0,-9-1 0,6-2 0,-7 3 0,3 2 0,-2-9 0,-5-1 0,5-5 0,-5 6 0,-2 0 0,-2-1 0,-5-5 0,3-1 0,-10 0 0,8 7 0,-7 0 0,-1 7 0,-6-7 0,3-1 0,4-5 0,-5 6 0,5 0 0,-5 6 0,-2-6 0,-2 2 0,-4-2 0,4 4 0,-5 10 0,3-8 0,-3 1 0,5-1 0,-4 7 0,-3 0 0,3 1 0,-7 5 0,6 1 0,-8 6 0,2-6 0,-7 9 0,-6-3 0,2 5 0,-9 2 0,-7 0 0,-6 0 0,-9 0 0,2 0 0,-6 0-272,-7 0 0,0-7 272,-14 1 0,5-1 0,42 7 0,0 0 0,-41-2 0,1-5 0,-2 3 0,42-3 0,0 1 0,-42 1 0,-4-1 0,9 1 0,-10-1 0,3 3 0,41 0 0,0 0 0,1 2 0,-1 2 0,0 2 0,0 0 0,-3-1 0,1 1 0,2 3 0,-1 1 0,1-4 0,0 1-192,-4 2 1,1 1-1,2-2 1,-1 1 191,-5 1 0,0-1 0,3 0 0,-1-1 0,1-1 0,1-1 0,-2-1 0,1 0 0,-4 5 0,2-1 0,4-3 0,1-1 0,-2 1 0,-1 0 0,3-1 0,-1-1 0,-1-1 0,-1 0 0,3 0 0,-1 2 0,-2 1 0,1 0 0,7-1 0,1-1 0,-2 2 0,0 0 0,-2 0 0,2-1-156,-47 4 0,48-5 0,1 1 156,-49 4 0,3-1 0,5 1 0,-3-1 0,9 8 0,-3-2 0,3 2 0,11 5 0,-4-5 0,6 5-88,0 2 0,5 2 88,8 4 0,10-4 233,3 5 0,8-5-233,6-3 0,-3 10 375,10 4 0,-7-4-375,6-3 0,1 3 263,6-2 0,7-1-263,-1-6 0,10 0 106,-3 0 0,5-1-106,2 1 0,0 0 0,0 0 0,0 2 0,0 5 0,7-5 0,-1 4 0,8 5 0,-8 2 0,10 2 0,-3-2 0,2 5 0,-1-5 0,3 5 0,-4 1 0,5 8 0,2-1 0,2 0 0,5-6 0,-3 0 0,9-1 0,2 1 0,12 0 0,3-3 0,10-4 0,8-2-203,5-4 0,6-7 203,7 0 0,3-1 0,3-5 0,5-6 0,-15 1 0,9-9 0,3 0 0,-43 0 0,0 0 0</inkml:trace>
  <inkml:trace contextRef="#ctx0" brushRef="#br0" timeOffset="1134">8261 1330 12287,'-11'0'0,"-7"-9"0,16-2 0,-7-2 0,9 0 0,-9 8 0,7-13 0,-7 16 0,9-15 0,0 12 0,0-8 0,9 9 0,-7-14 0,9 16 0,-4-5 0,-5 3 0,5-3 0,4 5 0,0-7 0,9 9 0,6-2 0,1-5 0,8 5 0,-2-5 0,7 5 0,6 2 0,7 0 0,13 0 0,-2 0 0,9 0 0,9 0-337,10 0 0,8 0 337,-48 0 0,1 0 0,2 0 0,1 0 0,3 0 0,1 0 0,0 0 0,1 0-216,2 0 1,0 0 0,-1 0 0,-1 0 215,6 0 0,-1 0 0,-4 0 0,-1 0 0,2 0 0,0 0 0,-2 0 0,0 0 0,-2 0 0,1 0 0,3-1 0,2 0 0,1-2 0,0-1 0,-5 3 0,-1 0 0,0-2 0,-1-1 0,0 2 0,-1 0 0,5-1 0,0-1 0,2 3 0,0 0 0,5-2 0,-1 0 0,-3 1 0,-2 1 0,0 1 0,-2 0 0,-2 0 0,-1 0 0,-2 0 0,-1 0 0,3 1 0,1 1 0,0 1 0,-1 0 0,-4-1 0,0 1-146,2 3 0,-1 1 0,-3-4 0,0 1 146,0 2 0,0 1 0,1-5 0,2 0 0,3 2 0,1-1 0,0-2 0,-1 0 0,1-1 0,-1 0 0,-2 0 0,-1 0 0,0 0 0,0 0 0,1 0 0,1 0 0,5 0 0,0 0 0,-6 0 0,1 0 0,1 0 0,1 0 0,-6 0 0,0 0 0,2 0 0,0 0 0,0 0 0,1 0 0,3 0 0,-1 0 0,-3 0 0,-2 0 0,0 0 0,-2 0 0,-1 0 0,0 0 0,48 0 0,0-7 0,1 1 0,-10-1 0,-4 7 0,2 0 0,-2 0 0,11-6 0,3-1 0,-8 0 0,8 7 0,-12 0 0,5 0 0,-7 0 0,6 0 0,-6-6 0,7-1 0,-9-6-187,2 6 1,-2-6 186,2 6 0,-7-6 0,1 6 0,1-1 0,-1 1 0,1 5 0,12-5 0,-7 5 0,7 2 0,-10 0 0,3 0 0,3 0 0,-3 0 0,0 0 0,-7 0 0,3 0 0,4 0 0,-2 0 0,8 0 0,-8 2 0,2 5 0,-11-5 0,-2 5 0,0-5 0,6-2 0,-2 0 0,-4 0 0,4-2 0,-4-5 0,-2 5 0,2-5 0,-9 5 240,2 2 0,-4-2-240,-3-5 0,-4 5 0,5-5 0,-12 5 407,12 2 0,-7-2-407,0-5 0,4 5 325,-4-4 1,-4 3-326,-3 3 0,-6 0 232,-7 0 1,-2 0-233,-5 0 0,-10 0 82,4 0-82,-5-9 0,-4 7 0,7-7 0,-16 9 0,7 0 0,-9 0 0,0 0 0,-9 0 0,-2-17 0,-9-5 0</inkml:trace>
  <inkml:trace contextRef="#ctx0" brushRef="#br0" timeOffset="3684">1 2263 12287,'11'11'0,"0"0"0,-4-4 0,-5-5 0,15 7 0,-3-9 0,3 0 0,3 0 0,0 0 0,0 0 0,9 0 0,4 0 0,13-7 0,7 1 0,4-1 0,3 7 0,8 0 0,5 0 0,7 9-252,6 4 1,2-2 251,4 2 0,3 0 0,-9 7 0,5 2 0,1 5 0,-5-5 0,-38-8 0,1-2 0,45 4 0,-46-9 0,1-1 0,4-3 0,0-2 0,2 3 0,1-1 0,-3-1 0,0-2 0,-2 0 0,2 0 0,1 0 0,2 0-234,2 1 0,1-2 0,4-2 0,0-3 234,6 0 0,-1-1 0,-3 0 0,-2-1 0,-1 1 0,0 1 0,-1-3 0,0 0 0,0 2 0,1 1 0,0 0 0,0 1 0,7-2 0,-1 0 0,-7 2 0,0-1 0,1 0 0,-1-1 0,-1-1 0,0 1 0,-5 3 0,0 1 0,3-4 0,-1-1 0,2 1 0,-1 0 0,1 2 0,-1-1 0,1-1 0,0 1 0,-2 3 0,0 0 0,-1-4 0,-1 0 0,3 4 0,1 0 0,0-4 0,-1 0 0,-2 4 0,-1 0 0,3-4 0,1 1 0,0 0 0,1 1 0,2-2 0,0 0 0,0-1 0,0 1 0,-3 3 0,-1 1 0,0-3 0,-1-1-167,-2 4 0,0-1 0,3-2 0,-1-1 167,-2 4 0,1 0 0,2-4 0,1 0 0,3 4 0,0 0 0,-7-1 0,0 1 0,1 3 0,-1 0 0,-1-3 0,0-1 0,-2 1 0,0 0 0,1-2 0,0 1 0,-1 0 0,0 1 0,40 1-190,-1-4 1,-8-3 189,-5 2 0,3-6 0,4 6 0,-4-6 0,4 6 0,-2-6 0,2 7 0,-5-1 0,5 7 0,-11 0 0,-2 0 0,0 0 0,6 0 0,3 0 0,4 0 0,-4 2 0,4 5 0,-7-5 0,-6 5 0,2 1 175,-9-1 0,-2 2-175,-11-3 0,4-3 0,-4 3 0,7-1 0,6 1 0,-4-3 0,4 3 0,-4 3 0,-3-2 0,8-1 0,-1-6 0,0 7 0,-6-1 0,-3 8 431,-4-8 0,4 3-431,-4-2 0,5-3 0,1 9 0,1-8 0,-1 1 0,1 3 0,-1-2 0,5-1 0,-4-6 0,4 7 0,-11 0 0,4-1 0,3-6 0,6 0 0,0 0 0,0 0 0,-6 0 0,-1 0 0,1 0 0,8 0 0,5 0 0,-2 3 0,2 3 0,-7-4 0,7 5 0,4 2 208,2-3 1,5 3-209,-11-2 0,4-5 0,3 5 0,3-3 0,-3 3 0,4-5 0,-12 5 0,6-5 0,1-2 0,3 0 0,4 0 0,-5 0 0,5 0 0,-4 0 0,-3 0 0,7-7 0,1 1 0,-1-1 0,-7 7 0,0 0 0,1 0 0,-1-2 0,1-5 0,-1 5 0,0-5 0,1-2 0,-1 3 0,1-3 0,-1 2 0,1 3 0,-1-9 0,-2 2 0,-4-3 0,4-1 0,-4 8 0,-5-1 0,-1 1 0,1 3 0,-2-10 0,7 10 0,-7-3 0,0-2 212,-6 3 1,0-1-213,-1 7 0,-2-6 30,-4-1 0,3 0-30,-10 7 0,0 0 0,-6 0 0,-3-2 0,-3-4 0,-6 3 336,-8-3-336,0 3 0,-7 3 36,0 0-36,-8 0 0,4 0 0,-18 0 0,7 0 0,-7 0 0,7 0 0,-5 0 0,5 0 0,-14-2 0,10-4 0,-10 1 0,3-8 0,-5 0 0,-2-7 0,1 0 0,-1 2 0,0 5 0,0-4 0,0 3 0,3 3 0,3-2 0,-3 0 0,3-7 0,-3 7 0,-3-1 0,0 1 0,0-7 0,0 1 0,1 7 0,-1-5 0,0 6 0,0-9 0,9 9 0,2 0 0,9 4 0,0 5 0,0-7 0,0 9 0,0 0 0,-9 0 0,7-2 0,-5-5 0,3 5 0,-3-4 0,5 1 0,-4-1 0,-3 1 0,2-8 0,-6 6 0,6-6 0,-8 6 0,2-6 0,2 7 0,-3-8 0,3 8 0,-2-8 0,-5 8 0,5-7 0,-4 6 0,-3-6 0,-7 6 0,1-6 0,-3 6 0,3-6 0,1 9 0,-8-3 0,2-2 0,-2 3 0,-4-3 0,4 2 0,-5 5 0,-2-5 0,7 5 0,0 2 0,7-2 0,-7-5 0,6 5 0,-6-5 0,7 5 0,-7 2 0,6 0 0,-6 0 0,2 0 0,-2 0 0,-5 0 0,5 0 0,-6 0 0,-8 0 0,-3 0 0,-10 0 0,-8-2 0,-5-5 0,-7 3-183,-6-9 1,7 2 182,0-2 0,4-3 0,15 9 0,-4-6 0,11 7 0,-2-1 0,2 7 0,2 0 0,5 0 0,4 7 0,-4-1 0,-5 1 0,-2-7 0,-4 6 0,-3 1 0,-2 0 0,-4-7 0,-11 0-54,-9 0 1,-2 0 53,2 0 0,-3 0 0,-3 0 0,-3-7 0,9 0 0,2-8 0,11 2 0,5 2 0,8-2 0,3 8 0,4-2 0,-2-1 0,8 1 0,-1 0 0,1 7 0,-1 0 0,-5 0 0,-4-2 0,4-4 0,-5 3 0,-1-3 0,-10-3 0,-3 2 0,-3 1 94,2 6 1,-4-7-95,4 0 0,-5-1 0,-1 1 0,8 5 0,5-5 0,11 5 0,2 2 0,9 0 0,-2 0 0,4 7 0,2-1 0,7 10 0,0-3 0,9 2 0,-3-1 0,5-3 0,2-5 0,0-1 141,1 8 1,-1-6-142,0 6 0,0-2 0,0 2 0,7 5 0,0-5 0,-1 5 0,-5 1 0,-1-1 0,0-5 0,7 5 0,-1-5 0,3 5 0,-2 2 0,4-7 0,9 0 0,0-6 0,0 6 0,0-9 0,0 14 0,0-7 0,0 9 0,2 0 0,5 0 0,-2 6 0,8 1 0,0 8 0,7-2 0,0 11 0,0 2 0,6 10 0,1-3 0,1 2 0,-1-2 0,4 13 0,8-4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3:29.120"/>
    </inkml:context>
    <inkml:brush xml:id="br0">
      <inkml:brushProperty name="width" value="0.08571" units="cm"/>
      <inkml:brushProperty name="height" value="0.08571" units="cm"/>
      <inkml:brushProperty name="color" value="#C371F1"/>
    </inkml:brush>
  </inkml:definitions>
  <inkml:trace contextRef="#ctx0" brushRef="#br0">1 616 12287,'0'-14'0,"0"1"0,2 6 0,4-6 0,-1 9 0,8-3 0,2 5 0,12 2 0,-3-7 0,9 1 0,9-1 0,11 7 0,11-6 0,2-1 0,16 0-265,-3 7 1,14-6 264,0-1 0,4 0 0,2 7 0,-46 0 0,0 0 0,0 0 0,0 0 0,0 3 0,0 1 0,46 3 0,-46 0 0,0 1 0,-1-1 0,2-1 0,5 0 0,1-1 0,-4 2 0,0 0 0,1-2 0,-1 1 0,-6 0 0,-1 1 0,50 4 0,1-4 0,-3-5 0,-5 4 0,-12-3 0,-14-3 0,-4-9-39,-3-5 0,1-5 39,0-8 0,-7 3 0,-1-9 0,-1 0 0,2-7 0,-4-6 0,-10-1 0,-8 1 0,-4 6 0,-7 1 0,-7-1 0,-4 9 0,-9 2 0,0 1 0,-7 6 0,0-5 262,-8 14 1,4 4-263,-9 9 0,7 0 41,0 0 0,-1 0-41,-5 0 0,-1 9 0,0 4 0,2 5 0,5 2 0,-5-1 0,5 1 0,2 2 0,-2 5 0,8-3 0,-1 9 0,4 0 0,2 7 0,0 0 0,0-1 0,0 10 0,0 4 0,0 6 0,0 8 0,6-6 0,1 6 0,8-12 0,-2-2 0,5 0 0,2 6 0,-2-8 0,-5-5 0,2-2 0,-8 3 0,6-5 0,-6 4 0,-1-4 0,-14-11 0,-3-3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5:00.920"/>
    </inkml:context>
    <inkml:brush xml:id="br0">
      <inkml:brushProperty name="width" value="0.08571" units="cm"/>
      <inkml:brushProperty name="height" value="0.08571" units="cm"/>
      <inkml:brushProperty name="color" value="#C371F1"/>
    </inkml:brush>
  </inkml:definitions>
  <inkml:trace contextRef="#ctx0" brushRef="#br0">161 192 12287,'-13'-15'0,"3"0"0,3 7 0,7 1 0,0 1 0,7 4 0,1-4 0,7 6 0,-1 0 0,1 0 0,0 0 0,5 0 0,-1 0 0,9 0 0,1 0 0,4 0 0,11 0 0,4 1 0,11 4 0,1 2 0,4 3 0,10 1-251,9-6 0,9 0 251,1-5 0,5 0 0,-5 0 0,1 0 0,-6 0 0,0-2 0,1-3 0,-6 2 0,0-7 0,-1 0 0,2-4 0,1 4 0,-7 0 0,-1 5-111,-8-5 0,3 7 111,-4-2 0,8-1 0,-3 1 0,-2-2 0,-12 2 0,-1 2 0,1-7 0,-6 5 0,-4-4 0,-3 4 0,-2-5 0,-7 7 0,-2-2 0,-6-2 0,-4 2 491,-4 0-491,-13 5 233,-1 0-233,-7 0 0,-7 0 0,-3 0 0,-14 0 0,-6 0 0,-4 0 0,0 0 0,1 0 0,-6 0 0,-1 5 0,-4 0 0,5 5 0,0-5 0,-5 5 0,-6-5 0,-5 6 0,1-1 0,-5-2 0,-5 2 0,-6-5-222,-14 5 0,35-8 0,-3-1 222,-6 1 0,-2 1 0,-6-2 0,-2-1-266,0 1 0,-1-2 0,-2 1 0,-1-1 266,1-1 0,0-1 0,3-1 0,2 0 0,6-3 0,2-1 0,4 1 0,2 1-55,-32-4 1,11 3 54,9 7 0,7 2 0,8 3 0,1 8 0,14 7 0,-7 1 292,2-1 1,-9-6-293,-1 1 0,-2-2 561,2-8 1,-1 0-562,-4-5 0,-2 0 65,7 0 1,3 0-66,12 0 0,-1 0 0,19 0 0,1 0 0,10 0 0,10 0 0,-1 0 0,5 0 0,1 2 0,5 2 0,1 3 0,4 3 0,9 3 0,11-3 0,9 1 0,5-1 0,11 3 0,9-3 0,4-2-216,6 2 1,2-5 215,-2 5 0,9-7 0,5 2 0,-43-4 0,0-1 0,-1 1 0,0-2 0,2 1 0,-1-1 0,43-4 0,-3-3 0,-2-7 0,1 0 0,-6 1 0,-5-1 0,-14 0 0,-4 0-7,-6 1 1,-1-6 6,-4 0 0,-4 6 0,-6 4 0,-6 0 0,-4-5 0,1 6 0,-6-1 0,-9 0 0,-15-5 0,1-1 0,-1-4 0,0-3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5:11.800"/>
    </inkml:context>
    <inkml:brush xml:id="br0">
      <inkml:brushProperty name="width" value="0.08571" units="cm"/>
      <inkml:brushProperty name="height" value="0.08571" units="cm"/>
      <inkml:brushProperty name="color" value="#C371F1"/>
    </inkml:brush>
  </inkml:definitions>
  <inkml:trace contextRef="#ctx0" brushRef="#br0">4743 351 12287,'0'-10'0,"0"4"0,0 12 0,0 4 0,0 8 0,2 3 0,4 4 0,-4 3 0,5 9 0,-5 0 0,-2 0 0,6 0 0,0 0 0,0 0 0,-6 0 0,2-7 0,4 1 0,-4-8 0,4 1 0,-4-3 0,-2-3 0,0 1 0,0-9 0,0-2 0,0-8 0</inkml:trace>
  <inkml:trace contextRef="#ctx0" brushRef="#br0" timeOffset="1026">4522 259 12287,'10'12'0,"-4"0"0,-4-5 0,-2 5 0,0-6 0,0 6 0,0 1 0,0 5 0,0 0 0,0-5 0,0-1 0,0 0 0,0 7 0,0-7 0,0 0 0,0 1 0,-6 5 0,0 1 0,0-1 0,6 1 0,0-1 0,0 0 0,0-5 0,0-1 0,0-8 0,0 13 0,8-15 0,-6 8 0,4-4 0,4-4 0,-8 6 0,7-8 0,-9-2 0,0-4 0,0 4 0,0-6 0,0 0 0,0 6 0,0-9 0,0 5 0,0 4 0,0-6 0,0 6 0,0-4 0,0 4 0,-2-7 0,-5 9 0,3 0 0,-8 0 0,6 0 0,-6 0 0,-1 0 0,-5 0 0,-1 0 0,1 0 0,-7 0 0,1 0 0,-9 3 0,2 3 0,-6-2 0,-6 8 0,4-6 0,-4 7 0,-4-3 0,-2 2 0,-5 4 0,-1-3 0,0-3 0,-1 2 0,-5-1 0,-1 1 0,7 4 0,6-3 0,0-3 0,-7 2 0,3-8 0,4 2 0,4 3 0,8-3 0,0 0 0,0-6 0,0 6 0,0 0 0,6 0 0,1-6 0,7 0 0,-2 0 0,-1 0 0,1 0 0,1 0 0,5 0 0,7 0 0,0 0 0,-1 0 0,1 0 0,0 0 0,8 0 0,-5-2 0,9-4 0,0 2 0,0-8 0,0 6 0,0-7 0,0 1 0,0-6 0,0-1 0,0-6 0,0 1 0,0-1 0,0 7 0,0-7 0,0 1 0,0-7 0,0 6 0,0 1 0,0 5 0,0 1 0,0-1 0,0 1 0,0-1 0,0 7 0,0 0 0,0 6 0,0-7 0,0 9 0,0-12 0,0 14 0,0-6 0,0 8 0,0 0 0,9-9 0,1-1 0</inkml:trace>
  <inkml:trace contextRef="#ctx0" brushRef="#br0" timeOffset="1375">3802 314 12287,'0'-12'0,"0"0"0,0 7 0,0-11 0,-2 14 0,-4-4 0,4-4 0,-15 8 0,13-7 0,-8 9 0,6-6 0,-6 0 0,5 0 0,-5 6 0,6 0 0,-6 0 0,-1 8 0,-11 2 0,-1 9 0,1 1 0,5 5 0,1 2 0,-1 3 0,1 5 0,-1-4 0,1 4 0,-1 2 0,-3-9 0,3-3 0,-3 2 0,10-3 0,-13 1 0,-4-7 0</inkml:trace>
  <inkml:trace contextRef="#ctx0" brushRef="#br0" timeOffset="1802">2676 775 12287,'-10'13'0,"4"-1"0,-2-6 0,2 6 0,0-5 0,6 5 0,-9 0 0,1 7 0,-4-1 0,-2-6 0,7 1 0,-7-1 0,4 4 0,-9-3 0,7 1 0,0-8 0,1 2 0,-1-1 0,-4-5 0,6 6 0,-9-8 0,9-2 0,4-4 0,2-5 0,-3-7 0,5-1 0,-4 1 0,4 0 0,2-9 0,0-2 0</inkml:trace>
  <inkml:trace contextRef="#ctx0" brushRef="#br0" timeOffset="2202">2455 388 12287,'-10'-10'0,"2"-1"0,8 5 0,0 4 0,0-4 0,0 12 0,0-2 0,0 9 0,0-1 0,0 6 0,0 1 0,0-1 0,0-5 0,0-1 0,0 0 0,0 7 0,0-1 0,0-8 0,0 7 0,0-7 0,0 0 0,0-2 0,0-8 0,0-2 0,0-4 0,0-4 0,0-8 0,0-1 0,6 1 0,0-1 0,2-1 0,-4-3 0,2-1 0,-2 1 0,1-4 0,1 3 0,-4-7 0,4 6 0,2 1 0,-2 5 0,7 1 0,-7-1 0,6 1 0,-6 0 0,9-1 0,-3 1 0,2 5 0,1 3 0,-3 0 0,2 0 0,3 3 0,1-5 0,-6 6 0,1-6 0,-7 6 0,6-7 0,-8 1 0,4-7 0</inkml:trace>
  <inkml:trace contextRef="#ctx0" brushRef="#br0" timeOffset="2768">2418 554 12287,'-12'2'0,"0"4"0,7-4 0,-11 6 0,12-5 0,-8 3 0,6-4 0,-7 4 0,9-4 0,-12-2 0,12 0 0,-9 0 0,9 0 0,-6 0 0,4 0 0,4 0 0,-6-2 0,8-4 0,0 2 0,0-9 0,-2 1 0,-5-6 0,5 5 0,-4 1 0,4 0 0,2-7 0,-2 3 0,-4 3 0,4-3 0,-4 4 0,4 2 0,2-3 0,-7 7 0,1-6 0,-2 8 0,2-2 0,2 1 0,-8-1 0,5 4 0,-5-4 0,6 4 0,-6 2 0,1 8 0,-1 5 0,-2-3 0,8 2 0,-7 2 0,7 11 0,-6-4 0,6 3 0,-7-3 0,7-3 0,0 1 0,6-1 0,0 0 0,0 1 0,8-1 0,3-7 0,7-5 0,0-6 0,1-6 0,-1-5 0,1-7 0,7-1 0,3 1 0</inkml:trace>
  <inkml:trace contextRef="#ctx0" brushRef="#br0" timeOffset="3077">2197 167 12287,'0'-11'0,"0"3"0,0 8 0,0 0 0,0-8 0,0-2 0</inkml:trace>
  <inkml:trace contextRef="#ctx0" brushRef="#br0" timeOffset="3235">1994 240 12287,'0'-10'0,"0"2"0,0 10 0,0 4 0,0-4 0,0 8 0,0-3 0,0-5 0,0 6 0,0-8 0</inkml:trace>
  <inkml:trace contextRef="#ctx0" brushRef="#br0" timeOffset="3526">1846 849 12287,'10'8'0,"-1"-3"0,-9 7 0,0 0 0,0 7 0,0-1 0,2-6 0,4 1 0,-4-1 0,8 6 0,-4 1 0,-2-7 0,9 0 0,-9-5 0,2 5 0,-2-8 0,2 2 0,-4-4 0,15-2 0,-15-8 0,4-4 0,-4-5 0,-2-1 0,-8-1 0,-3 1 0</inkml:trace>
  <inkml:trace contextRef="#ctx0" brushRef="#br0" timeOffset="4209">1772 314 12287,'0'-18'0,"0"-1"0,0 1 0,0 5 0,0 1 0,0 8 0,0-4 0,0 8 0,0 0 0,0 8 0,0 4 0,2-1 0,5 1 0,-5 0 0,4 7 0,-4-1 0,-2 1 0,6-1 0,0 0 0,6 1 0,-5-1 0,1 3 0,-2 3 0,-2-3 0,8 4 0,-8-5 0,3-1 0,-3-1 0,2 0 0,-4 1 0,4-1 0,-4 1 0,-2-1 0,0-5 0,0-1 0,0 0 0,-6 0 0,0 1 0,-9-9 0,3 2 0,-4-4 0,-3-2 0,1 0 0,-1 0 0,1 0 0,-1 0 0,1 0 0,0 0 0,-1-2 0,1-4 0,-1 2 0,1-9 0,-1 1 0,1-4 0,-1 3 0,9-3 0,4 4 0,-2 2 0,2-3 0,-1 7 0,7-6 0,0 8 0,0-13 0,3 13 0,3-8 0,-2 8 0,8-2 0,0 4 0,7 2 0,-1 0 0,1 0 0,-1 0 0,1 0 0,-1 0 0,-6 6 0,1 0 0,-9 2 0,2-2 0,-4-2 0,-2 9 0,8-9 0,-6 12 0,4-4 0,-4-1 0,-2 1 0,-2-2 0,-4 3 0,2 3 0,-8-4 0,6 3 0,-7-3 0,1 4 0,-6-3 0,-1-3 0,1 2 0,-7-6 0,1 7 0,-1-9 0,6 2 0,1-4 0,0-2 0,-1 0 0,-8-8 0,-1-3 0</inkml:trace>
  <inkml:trace contextRef="#ctx0" brushRef="#br0" timeOffset="4843">1200 812 12287,'-10'0'0,"-6"0"0,14 0 0,-15 0 0,15 0 0,-6-2 0,8-4 0,-6 2 0,0-8 0,0 6 0,6-7 0,0 1 0,0-15 0,0 1 0,0-5 0,0 4 0,0 9 0,0-3 0,0-3 0,6 3 0,0-3 0,2 5 0,-2 7 0,-2-5 0,9 5 0,-7-2 0,6 1 0,0-3 0,7 12 0,-1-8 0,-5 8 0,-1-3 0,-6 5 0,6 2 0,1 0 0,5 0 0,1 0 0,-9 0 0,6 0 0,-4 0 0,-3 9 0,1-5 0,-4 8 0,-4-6 0,4 6 0,-4-5 0,-2 5 0,6-6 0,1 6 0,-1-5 0,-6 5 0,0-6 0,0 6 0,0-6 0,0 7 0,-8-1 0,3 4 0,-7-3 0,0 3 0,-7-4 0,7 3 0,0-3 0,-1 4 0,-5-3 0,0-3 0,-1 2 0,1-1 0,-1 1 0,-7 4 0,-3-14 0,-8 7 0,8-9 0,5 0 0,3 0 0,3 0 0,1-9 0,5-3 0,-2-4 0,8-3 0,-9 1 0,13-1 0,-6 1 0</inkml:trace>
  <inkml:trace contextRef="#ctx0" brushRef="#br0" timeOffset="5152">942 185 12287,'0'10'0,"0"7"0,2-13 0,4 8 0,-4-6 0,4 6 0,-4-5 0,-2 5 0,0-6 0,0 6 0,9 1 0,-7 5 0,4 1 0,2-1 0,-2 0 0,0 1 0,3-1 0,-5 1 0,8-1 0,-8 1 0,2-1 0,2 1 0,-1-1 0,-1 1 0,2-1 0,-6-8 0,6-2 0,-8-8 0</inkml:trace>
  <inkml:trace contextRef="#ctx0" brushRef="#br0" timeOffset="5419">1274 148 12287,'-10'-2'0,"4"-4"0,4 4 0,2-6 0,0 16 0,-6-4 0,-1 8 0,1-8 0,6 5 0,-8-9 0,-2 0 0</inkml:trace>
  <inkml:trace contextRef="#ctx0" brushRef="#br0" timeOffset="6743">1145 720 12287,'-8'10'0,"4"1"0,-9-5 0,9-4 0,-12 6 0,12-8 0,-9 0 0,7 0 0,-6 0 0,6 0 0,-6 0 0,7 0 0,-11 0 0,8-2 0,-4-4 0,1 2 0,5-9 0,4 7 0,-4-6 0,2 6 0,-2-7 0,4 1 0,-13-6 0,9-1 0,-2 3 0,2 4 0,4-5 0,-4 5 0,4 2 0,2-3 0,-7 7 0,1-6 0,0 8 0,6-13 0,0 13 0,0-8 0,0 8 0,0-4 0,0 8 0,0 0 0,0 8 0,0-4 0,0 8 0,0-6 0,0 7 0,0-1 0,0 6 0,0-5 0,0-1 0,0 0 0,0 7 0,0-1 0,0 1 0,0-1 0,0 1 0,0-1 0,-2-2 0,-4-3 0,4 3 0,-12-12 0,7 9 0,-7-9 0,2 2 0,1-4 0,-1-2 0,0 0 0,-7 0 0,7 0 0,0 0 0,-1-6 0,-5 0 0,0-7 0,-1 7 0,7-8 0,0 1 0,-1-3 0,-3-2 0,4-1 0,-5 1 0,13-1 0,-8 1 0,8-1 0,-5 1 0,9-1 0,0 1 0,0 0 0,0 5 0,0 1 0,2 8 0,5-2 0,-5-5 0,8 3 0,-4-4 0,-4 4 0,12 6 0,-7-4 0,1 3 0,-2-3 0,-4 4 0,14 2 0,-14 0 0,15 0 0,-13 2 0,8 4 0,-8-3 0,7 11 0,-5-8 0,-4 8 0,6-3 0,-8 7 0,0-6 0,0 1 0,0-1 0,0 6 0,0 1 0,0-7 0,0 1 0,0-7 0,0 6 0,-8 0 0,0 1 0,-5-1 0,-3-6 0,4 6 0,1-8 0,-1 3 0,0-5 0,-7-2 0,1 0 0,-1 0 0,1 0 0,0-2 0,-1-5 0,9 3 0,4-8 0,-5 8 0,7-6 0,-8 4 0,8 3 0,-12-5 0,5 8 0,-1 0 0,0 0 0,6 2 0,-7 4 0,1-3 0,0 11 0,-1-8 0,7 2 0,-6-2 0,8-4 0,-11 9 0,9-5 0,0-4 0,-2 6 0,4-8 0,-9 0 0,9 0 0,-4-2 0,8-4 0,-6 2 0,0-9 0,2-1 0,-4-2 0,1-3 0,1 1 0,4 1 0,-4 5 0,4-4 0,-4 3 0,-4 5 0,1-2 0,-3 4 0,-4 4 0,5-6 0,-7 8 0,6 2 0,-1 4 0,-1 6 0,-2 4 0,3 3 0,1-1 0,8-5 0,-2-1 0,-4 0 0,8 7 0,-7-1 0,11-1 0,5-5 0,3-2 0,8-4 0,1-4 0,-1 4 0,1-3 0,-1-3 0,0-7 0,1 1 0,-1-2 0,1 4 0,-1-2 0,1 2 0,-1-5 0,1 3 0,-1-8 0,9 4 0,1-9 0</inkml:trace>
  <inkml:trace contextRef="#ctx0" brushRef="#br0" timeOffset="7052">1016 905 12287,'0'18'0,"-6"-6"0,0 1 0,-3-9 0,3 2 0,2-2 0,-8 2 0,-1-4 0,-5 6 0,0-8 0,-1 0 0,1 0 0,-1 0 0,1 0 0,-1 0 0,1 0 0,-1-2 0,1-4 0,2 2 0,3-8 0,-3-3 0,4-9 0,-5-5 0,-1-8 0</inkml:trace>
  <inkml:trace contextRef="#ctx0" brushRef="#br0" timeOffset="7252">610 296 12287,'-10'-9'0,"1"7"0,9-14 0,0 14 0,0-6 0,0 8 0,0 0 0,0 8 0,0 2 0,0 9 0</inkml:trace>
  <inkml:trace contextRef="#ctx0" brushRef="#br0" timeOffset="7418">444 923 12287,'-12'0'0,"-1"0"0,1-2 0,2-4 0,-1 4 0,5-4 0,-4 4 0,-8 2 0,-1-7 0,1 1 0,1-8 0,5 2 0,-4-13 0,5-4 0,-7-8 0</inkml:trace>
  <inkml:trace contextRef="#ctx0" brushRef="#br0" timeOffset="7540">259 296 12287,'-18'6'0,"-1"0"0,3 2 0,4-2 0,-5-2 0,5 9 0,-4-7 0,-3 6 0,-1-2 0,-5 3 0,5-5 0,-15-8 0,6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5:31.367"/>
    </inkml:context>
    <inkml:brush xml:id="br0">
      <inkml:brushProperty name="width" value="0.08571" units="cm"/>
      <inkml:brushProperty name="height" value="0.08571" units="cm"/>
      <inkml:brushProperty name="color" value="#C371F1"/>
    </inkml:brush>
  </inkml:definitions>
  <inkml:trace contextRef="#ctx0" brushRef="#br0">0 279 12287,'0'13'0,"0"0"0,0-5 0,0-6 0,0 8 0,0-10 0,0 3 0,0 5 0,0-6 0,0 9 0,0-11 0,0 0 0,10 0 0,-4 0 0,9 0 0,1 0 0,7 0 0,-5 0 0,5 0 0,-2 2 0,17 6 0,4-5 0,12 4 0,-3 4 0,11-4 0,3 4 0,12-4 0,8-4-212,-35 1 1,1 0 0,44 1 211,-45-1 0,1 0 0,47-2 0,-48 2 0,0 0 0,48 1 0,-44-1 0,1 0 0,43-2 0,-48 2 0,0 0 0,48-1 0,-48-3 0,1 0 0,47 0 0,-44 0 0,0 0 0,-1 0 0,0 0 0,1 0 0,0 0 0,-1 0 0,0 0 0,-3 0 0,0 0 0,0 0 0,1 0 0,7 0 0,0 0 0,-8 0 0,1 0 0,2 0 0,2 0 0,-1 0 0,0 0 0,0 0 0,0 0 0,0 0 0,1 0 0,3 0 0,0 0 0,-8 0 0,0 0 0,5 0 0,-1 0 0,44 0 0,-5 0 0,2 2 0,-45 2 0,1 0 0,44-1 0,-45 0 0,1 1 0,0-2 0,1-1 0,-2-1 0,0 0 0,2 0 0,-1 0 0,0-1 0,-1 2 0,45 7 0,-44-4 0,-1-1 0,45 5 0,-2-8 0,-42 0 0,1 0 0,3 0 0,-1 0 0,-2 0 0,-1 0 0,-1 0 0,0 0 0,2 0 0,0 0 0,-2 0 0,0 0 0,5 0 0,1 0 0,-2 0 0,0 0 0,2 0 0,-1 0 0,-1 0 0,1 0 0,1 1 0,1 1 0,-3 2 0,0-1 0,-1-1 0,0-1 0,1 3 0,0 0 0,-1-2 0,0-2 0,1 0 0,0 0 0,0 4 0,-2 0 0,-2 0 0,1 0 0,1 0 0,1 0 0,5-4 0,0 0 0,-3 0 0,-1 2 0,0 2 0,0 0 0,44-2 0,-48 2 0,1 0 0,47-1 0,-48-3 0,0 0 0,46 0 0,-46 0 0,0 0 0,2-1 0,-1-1 0,0-2 0,-1 0 0,2 3 0,-1 0 0,0-3 0,-1 0 0,45 2 0,-45 1 0,1 2 0,44-1 0,-2 0 0,2 0 0,-44 0 0,-1 0 0,45 0 0,-44 0 0,-1 0 0,45 0 0,-2 0 0,3 0 0,-46 0 0,0 0 0,46 0 0,-46 0 0,0 0 0,46 0 0,-4 0 0,4 0 0,-46 0 0,0 0 0,46 0 0,-46 0 0,0 0 0,38-8 0,-3 0 0,0-7 0,8 7 0,-3-8 0,-5 9 0,-2-9 0,-6 8 0,6-7 0,10 7 0,-8-7 0,0 7 0,-8 0 0,8 8 0,-7 0-197,7 0 0,-3-7 197,3-1 0,3 0 0,-11 8 0,11 0 0,-3 0 0,3 0 0,-3 0 0,5 0 0,-5 0 0,0 0 0,8 0 0,-13 0 0,13 0 0,-13 0 0,5 0 0,-7 0 0,7 0 0,-13 0 0,-3 0 0,1 0-67,-8 0 1,5 0 66,3 0 0,-1 0 0,1 0 0,0 0 0,-1 0 0,1 0 0,-1 0 0,1 0 0,0 0 0,-8 0 0,-1 0 0,1 0 0,8 0 0,-3 0 0,-5 0 0,2-2 0,-9-6 0,9 5 0,-2-5 0,2 6 0,-2 2 0,5-8 0,-5 0 0,-2-7 0,1 7 0,-1-2 0,2 2 0,2 6 0,-10-6 0,11-2 0,-3 2 0,-3-3 0,3 4 0,-8 4 0,8-5 0,0-2 0,7 2 0,-9-2 0,-6 2 0,-3 6 0,4-6 0,-6-2 0,5 2 0,2-2 300,-1 2 0,1 5-300,-2-4 0,-2-4 206,10 4 1,-10-4-207,2 3 0,-5 6 74,-3-6 0,1 3-74,-1-3 0,-2 6 0,-6-6 0,-1 5 0,-6 3 0,-6 0 0,6 0 0,-13 0 0,-2 0 0,-8 0 0,7 0 0,-7 0 0,7 0 0,-10 0 0,6-2 0,-11-6 0,0 5 0,10-7 0,-7 8 0,4-6 0,-4-5 0,-3-10 0,0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5:43.241"/>
    </inkml:context>
    <inkml:brush xml:id="br0">
      <inkml:brushProperty name="width" value="0.08571" units="cm"/>
      <inkml:brushProperty name="height" value="0.08571" units="cm"/>
      <inkml:brushProperty name="color" value="#C371F1"/>
    </inkml:brush>
  </inkml:definitions>
  <inkml:trace contextRef="#ctx0" brushRef="#br0">4184 171 12287,'0'16'0,"2"-7"0,2-2 0,1-1 0,0-4 0,-5 5 0,0-7 0,0 0 0,0 7 0,2 0 0,3 3 0,-3 4 0,3-3 0,-4 2 0,-1 3 0,2-2 0,3-4 0,-3 4 0,3-4 0,-3 4 0,-2 2 0,5-6 0,0 0 0,1 1 0,-6-3 0,-7-1 0,-2-7 0,-7 0 0,1 0 0</inkml:trace>
  <inkml:trace contextRef="#ctx0" brushRef="#br0" timeOffset="682">3796 125 12287,'-9'7'0,"2"-6"0,7 6 0,0-7 0,0 0 0,7 0 0,-5 0 0,5 7 0,-6-5 0,4 3 0,-3 4 0,5-1 0,-7 8 0,0 0 0,-7-1 0,0 1 0,-3-1 0,-4 6 0,4 0 0,-4 1 0,-2-1 0,1-2 0,-1 7 0,1-5 0,-1 4 0,-1 0 0,-4 1 0,9 1 0,-4-6 0,4 0 0,-3-6 0,6 8 0,-5-6 0,13-1 0,-6-10 0,8-6 0,5 0 0,-3 0 0,7 0 0,6-5 0,5 0 0,-1-5 0,-4 5 0,1-8 0,4 3 0,-4-2 0,4 2 0,2-2 0,-3 6 0,1-6 0,-5 2 0,-1 1 0,1-1 0,-6 5 0,0-6 0,-4 8 0,4-2 0,-7-4 0,4 6 0,-7-8 0,0 6 0,0-5 0,-12 4 0,-3-4 0,-6 5 0,0-5 0,-3 4 0,-7-4 0,1 5 0,5-6 0,-5 3 0,4-3 0,-3-1 0,-2 7 0,1-5 0,4 5 0,-1-6 0,6 6 0,0-2 0,6 2 0,-1 2 0,1-8 0,4 8 0,1-2 0,7-4 0,-4 0 0,7-1 0,0-1 0,7 3 0,3-3 0,-1-2 0,1 2 0,0 3 0,6-3 0,-1 6 0,1-5 0,-6 6 0,1-1 0,-8-4 0,11 1 0,-5-8 0</inkml:trace>
  <inkml:trace contextRef="#ctx0" brushRef="#br0" timeOffset="1032">3158 436 12287,'-9'7'0,"2"1"0,0 8 0,6-6 0,-4 1 0,3-8 0,4 4 0,3-7 0,3 7 0,8-5 0,-1 3 0,-4-3 0,-1-2 0,-5 0 0,6 0 0,-6 0 0,5 0 0,-5 1 0,6 5 0,-8-5 0,6 6 0,-4-7 0,-3 0 0,5 2 0,-7 3 0,-7-3 0,-2 10 0,-6-7 0,-6 2 0,0-2 0,-1-3 0,1 3 0,2-3 0,-7-2 0,5 0 0,-5 0 0,2 0 0,-2 0 0,-10-7 0,3-2 0</inkml:trace>
  <inkml:trace contextRef="#ctx0" brushRef="#br0" timeOffset="1350">2956 0 12287,'0'9'0,"0"5"0,0-12 0,0 6 0,0-3 0,0-1 0,0 6 0,0-5 0,0 6 0,0-1 0,0 7 0,0 4 0,0-2 0,0 7 0,-5-5 0,-1 5 0,1-6 0,5 6 0,-5-1 0,0 1 0,0-4 0,5-6 0,-6-1 0,1 1 0,-7-1 0,3-6 0,-6-2 0,-1-14 0,1-2 0</inkml:trace>
  <inkml:trace contextRef="#ctx0" brushRef="#br0" timeOffset="1616">2582 296 12287,'-15'24'0,"-1"-5"0,3-5 0,2-4 0,-1-5 0,7 6 0,0-6 0,5 5 0,0 1 0,1 3 0,5-4 0,-3-1 0,7-4 0,1-3 0,4 3 0,-4-2 0,-1 2 0,0-3 0,6 5 0,0-7 0,-8 0 0,-1 0 0,-19 5 0,-5 0 0,-6-1 0,-3 3 0,-5-2 0,-5 0 0,0-5 0,-14 7 0,1 2 0</inkml:trace>
  <inkml:trace contextRef="#ctx0" brushRef="#br0" timeOffset="2350">1991 514 12287,'-8'-7'0,"1"5"0,5-5 0,-3 7 0,3-2 0,-3-3 0,3 3 0,2-4 0,0 6 0,0-7 0,0 5 0,0 9 0,0 14 0,2 1 0,3 4 0,-1 0 0,6 5 0,-5 5 0,6 1 0,-6 1 0,5-2 0,-6-3 0,1 3 0,-3-8 0,-2-2 0,6-7 0,-4-4 0,5-8 0,-14-14 0,-1-2 0</inkml:trace>
  <inkml:trace contextRef="#ctx0" brushRef="#br0" timeOffset="3658">1805 16 12287,'-16'7'0,"1"3"0,6-3 0,-5 0 0,13 0 0,-6 2 0,7 6 0,0 1 0,0-1 0,0-4 0,0-1 0,0-5 0,0 6 0,0-1 0,0 5 0,0 1 0,0 0 0,0-1 0,0 1 0,7-6 0,3 0 0,-1 1 0,1 4 0,0-4 0,6-1 0,-1-1 0,1 1 0,-1-3 0,1-7 0,0 0 0,-1 0 0,6 0 0,0 0 0,-1 0 0,-4 0 0,5 0 0,-1 0 0,1-5 0,-5 0 0,-1-7 0,1 3 0,-8 0 0,-1-5 0,-7 13 0,-7-6 0,-3 7 0,-4 0 0,-1 0 0,-6 5 0,0 0 0,-5 6 0,6-6 0,-8 5 0,2-5 0,2 6 0,-2-6 0,0 5 0,-5-5 0,1 2 0,5-2 0,-3-3 0,7 3 0,-6-3 0,1-2 0,3 0 0,2 0 0,4 0 0,2 0 0,-1 0 0,0 0 0,8 0 0,-4-2 0,7-3 0,-1 3 0,6-4 0,0 6 0,0 0 0,-7 0 0,4 0 0,-7 0 0,-1 0 0,-4 1 0,-1 4 0,1-3 0,-1 3 0,-1-1 0,-4 1 0,4-3 0,-4 3 0,-1 2 0,1-2 0,-2 2 0,3-2 0,2-3 0,-2 3 0,2 2 0,3-2 0,-1 0 0,1-5 0,-1 0 0,1 0 0,4 0 0,1 0 0,5 0 0,-6 0 0,6 0 0,-5 0 0,6-7 0,-3-1 0,7-8 0,0 1 0,0-1 0,0 6 0,0-1 0,0 6 0,0-5 0,7 1 0,4-1 0,-3-2 0,3 7 0,-6-6 0,5 6 0,-1-2 0,1 2 0,-1 3 0,-4-3 0,-2 3 0,8 2 0,-8 0 0,11 0 0,-12 0 0,10 2 0,-7 3 0,0-3 0,-5 12 0,0-4 0,0-1 0,0 1 0,-5-5 0,0 6 0,-5-6 0,4 5 0,-6-5 0,2 6 0,-4-6 0,-1 5 0,-1-6 0,0 1 0,1-2 0,-1 3 0,-1-5 0,-4 4 0,4-3 0,-4-2 0,-1 0 0,1 0 0,0 0 0,6 0 0,-1 0 0,1 0 0,-1 0 0,1 0 0,-1 0 0,0 0 0,1 0 0,-1 0 0,1 0 0,-1 0 0,1 2 0,-1 3 0,1-3 0,-1 3 0,1 2 0,-1-2 0,0 2 0,1-2 0,-1-3 0,1 3 0,-1-3 0,1-2 0,-1 0 0,7 0 0,1 0 0,3 0 0,3-2 0,-3-3 0,3 3 0,2-12 0,0 6 0,0-3 0,0 1 0,0 7 0,0-4 0,0 7 0,0-7 0,2 5 0,3-3 0,-3 3 0,5 4 0,-7 3 0,1-3 0,4 3 0,-3 4 0,3 1 0,-3-1 0,-2 1 0,0 0 0,0 6 0,0-1 0,0-4 0,0-1 0,-2 1 0,-3 4 0,2-5 0,-8 1 0,1-6 0,-6 5 0,1-6 0,-1 1 0,6 2 0,0-2 0,-1 0 0,-4-12 0,6-1 0,2-15 0,7-1 0</inkml:trace>
  <inkml:trace contextRef="#ctx0" brushRef="#br0" timeOffset="3874">1432 78 12287,'19'14'0,"-4"-4"0,-10 4 0,2-12 0,-7 12 0,-8-6 0,-8 8 0,-6-6 0,-10 1 0,1-6 0,0 5 0,-2-6 0,-3 1 0,3-3 0,-12 4 0,6 3 0</inkml:trace>
  <inkml:trace contextRef="#ctx0" brushRef="#br0" timeOffset="4098">187 389 12287,'0'11'0,"0"-1"0,0-5 0,0 5 0,-1 1 0,-5 4 0,-2 6 0,-8 0 0,1 1 0,-1-1 0,-1-4 0,-4 4 0,4-4 0,-19-1 0,3-1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6:38.098"/>
    </inkml:context>
    <inkml:brush xml:id="br0">
      <inkml:brushProperty name="width" value="0.08571" units="cm"/>
      <inkml:brushProperty name="height" value="0.08571" units="cm"/>
      <inkml:brushProperty name="color" value="#CC912C"/>
      <inkml:brushProperty name="inkEffects" value="gold"/>
      <inkml:brushProperty name="anchorX" value="-49796.42969"/>
      <inkml:brushProperty name="anchorY" value="-31687.28516"/>
      <inkml:brushProperty name="scaleFactor" value="0.5"/>
    </inkml:brush>
  </inkml:definitions>
  <inkml:trace contextRef="#ctx0" brushRef="#br0">1 196 12287,'0'22'0,"2"-9"0,6-6 0,4-7 0,10-7 0,0 2 0,0-10 0,7 10 0,0-2 0,13 4 0,2 3 0,2 0 0,13 0 0,0 0 0,7 0 0,7 0 0,0 0 0,10 0-266,-2 0 1,7 0 265,7 0 0,-2-7 0,-42 4 0,1-1 0,2-4 0,2 1-190,2 4 0,1-1 0,1-8 0,0-1 190,-1 3 0,-1-2 0,3-3 0,0-1 0,5 2 0,0 1 0,3-2 0,-1-2 0,5-6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5:50.583"/>
    </inkml:context>
    <inkml:brush xml:id="br0">
      <inkml:brushProperty name="width" value="0.08571" units="cm"/>
      <inkml:brushProperty name="height" value="0.08571" units="cm"/>
      <inkml:brushProperty name="color" value="#C371F1"/>
    </inkml:brush>
  </inkml:definitions>
  <inkml:trace contextRef="#ctx0" brushRef="#br0">2551 234 12287,'-5'10'0,"-1"1"0,-6-8 0,9 4 0,-7-7 0,6 2 0,-1 3 0,1-3 0,-1 3 0,2-4 0,-8-1 0,8 7 0,-9-3 0,7 6 0,-7-6 0,8 4 0,-6-3 0,6-3 0,-10 12 0,13-5 0,-6 1 0,7 0 0,0-4 0,0 4 0,0-7 0,0 11 0,2-12 0,3 3 0,-4-3 0,13-2 0,-3 0 0,-3 0 0,3 0 0,-6-2 0,5-3 0,-1 2 0,1-8 0,-1 3 0,-4-3 0,-1-3 0,6 4 0,-7 1 0,3-1 0,-3 1 0,2-1 0,-3-4 0,3 4 0,-3-4 0,-2-2 0,0 1 0,0-1 0,0 8 0,-2-1 0,-3 4 0,1 3 0,-6-3 0,5 5 0,-5 5 0,-1 2 0,-4 3 0,-1 4 0,0-3 0,1 2 0,-1 3 0,1-1 0,-1 1 0,1-6 0,-1 1 0,1-1 0,-1 6 0,-1-6 0,-4 0 0,9-4 0,-4 4 0,4-7 0,-3 3 0,-1-5 0,1-1 0,-1 0 0,1 0 0,-1 0 0,0 0 0,1-1 0,-1-5 0,1 3 0,-1-7 0,2 4 0,4-4 0,-4 0 0,4-6 0,1 1 0,-1-1 0,6 0 0,-1 1 0,2-1 0,-2 1 0,3-1 0,-3 1 0,3-3 0,2-2 0,5 2 0,0-2 0,7 2 0,-1 3 0,3-1 0,1 1 0,-5 1 0,1 4 0,-1-3 0,6 8 0,-1-5 0,1 5 0,-6 0 0,1 5 0,-1 0 0,6 0 0,-1 0 0,1 0 0,-1 0 0,-6 6 0,3 3 0,-7 7 0,2-1 0,-2 1 0,-3-6 0,3 0 0,-3 1 0,-2 4 0,0 1 0,0-1 0,0 1 0,0 0 0,-2-6 0,-3 0 0,1 1 0,-6 4 0,5-1 0,-5-4 0,-1 4 0,-4-3 0,-1-3 0,1 3 0,-1-8 0,0 2 0,1 2 0,-1-2 0,1 1 0,-1-6 0,6 0 0,-1 0 0,1 0 0,-5-7 0,-1-2 0,7-7 0,4 1 0,2-1 0,-2 1 0,3 4 0,-3 1 0,3 0 0,2-6 0,2 6 0,3-1 0,-3 8 0,4-4 0,-6 7 0,7 0 0,-5 2 0,3 3 0,-3 4 0,-2 6 0,0 1 0,-2-1 0,-3 1 0,3 5 0,-3-1 0,-2 3 0,2-3 0,-7-2 0,2 2 0,1 3 0,-1-2 0,6-1 0,-1-4 0,-2 0 0,2-1 0,0-5 0,5 1 0,0-6 0,0 5 0,0-6 0,0 3 0,0-7 0,1-5 0,5-1 0,-5-6 0,13 4 0,-10-3 0,6 1 0,-7 6 0,4-4 0,-7 3 0,2 3 0,3-3 0,-3 3 0,5 2 0,-14 0 0,-2 0 0,-6 7 0,-1-4 0,1 8 0,-1-6 0,1 5 0,-1-5 0,0 6 0,1-3 0,-1 3 0,1 3 0,-1-4 0,1-1 0,-1 1 0,1-5 0,-1 6 0,1-8 0,-1 2 0,6 2 0,-1-2 0,6 1 0,-5-6 0,5 0 0,-6 0 0,8 0 0,-6-2 0,4-3 0,3-4 0,-3-7 0,3 1 0,2-1 0,0-4 0,0-1 0,0-5 0,0 5 0,0-6 0,0 1 0,-5-2 0,0 2 0,0-3 0,5 3 0,0 2 0,0-2 0,0 7 0,0-2 0,1 4 0,5 1 0,-3 0 0,7 1 0,-6-8 0,10 6 0,-6-5 0</inkml:trace>
  <inkml:trace contextRef="#ctx0" brushRef="#br0" timeOffset="1466">1369 1 12287,'-2'8'0,"-3"-3"0,3-3 0,-5 0 0,7 3 0,0-3 0,0 5 0,0-6 0,0 5 0,0-5 0,0 13 0,0-5 0,5 6 0,1 1 0,4-1 0,-5 1 0,7-1 0,-1 1 0,-3 0 0,3-1 0,-3 2 0,3 4 0,3-4 0,-4 4 0,-1 2 0,1-3 0,-7 1 0,3-5 0,0-1 0,0 1 0,-1-1 0,-5 1 0,0-1 0,0 1 0,0-6 0,0 1 0,0-1 0,0 6 0,-2-6 0,-3 0 0,3-6 0,-12 3 0,6-7 0,-8 0 0,6 0 0,-1 0 0,1 0 0,-6-2 0,1-3 0,5 1 0,-1-6 0,1 0 0,-6-6 0,6 6 0,0-1 0,1 1 0,-1-6 0,-3 6 0,8 0 0,-7-1 0,10-4 0,-6 6 0,3 4 0,3-4 0,-5 8 0,7-6 0,0 7 0,0 0 0,0 7 0,0 1 0,0 8 0,0-1 0,0-4 0,0-1 0,-2-1 0,-3 1 0,3 4 0,-10-5 0,7 6 0,-7-6 0,8 3 0,-6-7 0,0 7 0,-6-10 0,1 5 0,-1-7 0,1 0 0,4 0 0,1 0 0,1-2 0,-1-3 0,-2 1 0,7-6 0,-6 0 0,6-6 0,-5 6 0,4-1 0,1 1 0,5-6 0,-5 1 0,0-1 0,0 6 0,5 0 0,0-1 0,0-4 0,0-1 0,0 7 0,0-4 0,7 11 0,-6-5 0,13 7 0,-10 0 0,6 0 0,-7 7 0,11-5 0,-12 11 0,12-4 0,-11 5 0,8-4 0,-8-1 0,2-4 0,-3-1 0,-2 6 0,5-5 0,0 6 0,1-6 0,-6 5 0,0-5 0,0 6 0,0-6 0,0 5 0,0-5 0,0 6 0,0-6 0,0 5 0,0-6 0,0 10 0,-7-6 0,3 3 0,-6-1 0,5-5 0,-6 5 0,1-6 0,-6 3 0,1-2 0,-1 0 0,6 0 0,-1-5 0,1 0 0,-5 0 0,4 0 0,1 0 0,-1 0 0,-4 0 0,5-5 0,-1 0 0,1-7 0,-6 3 0,1-6 0,6-1 0,-5 1 0,13-1 0,-6 6 0,7-1 0,0 8 0,0-4 0,0 0 0,0 5 0,0-5 0,0 7 0,0 0 0,0 7 0,0-3 0,0 6 0,0-6 0,0 9 0,0-2 0,0-3 0,0 3 0,0-6 0,0 5 0,0-4 0,0 4 0,-6-5 0,1 5 0,-5-4 0,5 4 0,-6-5 0,6 6 0,-7-8 0,2 2 0,1 2 0,-1-2 0,-1 1 0,-4-6 0,-1 0 0</inkml:trace>
  <inkml:trace contextRef="#ctx0" brushRef="#br0" timeOffset="1972">1136 94 12287,'0'10'0,"0"1"0,0-8 0,0 4 0,0-7 0,0 7 0,0-5 0,0 6 0,0-3 0,-7-3 0,-2 5 0,-7 0 0,1-5 0,-1 3 0,1-3 0,-1-2 0,1 0 0,-1 0 0,1 0 0</inkml:trace>
  <inkml:trace contextRef="#ctx0" brushRef="#br0" timeOffset="2131">856 187 12287,'-16'0'0,"0"0"0,1 0 0,5 0 0,-1 0 0,8 0 0,-11 0 0,12 0 0,-5 0 0</inkml:trace>
  <inkml:trace contextRef="#ctx0" brushRef="#br0" timeOffset="2996">420 172 12287,'9'15'0,"3"-4"0,-7-1 0,0-7 0,-5 4 0,2-2 0,3 1 0,-3 6 0,5-4 0,-7 8 0,0-6 0,0 1 0,0-6 0,0 5 0,0 1 0,0 4 0,0-6 0,0 5 0,-7-13 0,5 6 0,-12-7 0,13 0 0,-8 0 0,4 0 0,3 0 0,-12 0 0,11 0 0,-8 0 0,6 0 0,-5 0 0,5-2 0,-6-3 0,6 4 0,-5-5 0,5 5 0,-6 1 0,6 0 0,-5 0 0,4 0 0,-4 0 0,0 7 0,-1-1 0,1 5 0,5 1 0,-6-7 0,8 7 0,-6-3 0,4 6 0,3-4 0,-3-1 0,4-5 0,1 6 0,-2-3 0,-3 3 0,3 3 0,-5-6 0,7 8 0,-5-6 0,0 0 0,-2-1 0,1 1 0,3 4 0,-7-3 0,4-3 0,-4 3 0,1-1 0,-1 6 0,-4-3 0,4-2 0,-4 3 0,-1-4 0,4-1 0,1 1 0,1-5 0,-1 6 0,-4-8 0,5 4 0,-6-7 0,-1 0 0</inkml:trace>
  <inkml:trace contextRef="#ctx0" brushRef="#br0" timeOffset="3238">482 560 12287,'-1'9'0,"-5"-4"0,-2 4 0,-6-6 0,4 8 0,-4-6 0,3 5 0,-4-6 0,-6 1 0,4-3 0,-4-2 0,-3 7 0,0 1 0</inkml:trace>
  <inkml:trace contextRef="#ctx0" brushRef="#br0" timeOffset="3966">1820 763 12287,'0'-9'0,"0"2"0,0 7 0,0 0 0,0 7 0,0 2 0,0 6 0,0 1 0,0-1 0,5 3 0,0 2 0,2-2 0,-2 2 0,-3-2 0,3-3 0,2 1 0,-2-1 0,0 1 0,-3-2 0,3-4 0,-3 4 0,5-12 0,-7 4 0,0-12 0,0-3 0</inkml:trace>
  <inkml:trace contextRef="#ctx0" brushRef="#br0" timeOffset="4547">1711 871 12287,'-10'-1'0,"-1"-4"0,1-4 0,-6-7 0,8 1 0,2-1 0,5 8 0,-6-6 0,5 5 0,-5 0 0,7 3 0,0 6 0,0 0 0,7 0 0,-5 0 0,5 6 0,-7 5 0,1-2 0,5 1 0,-5 0 0,8 6 0,-4-1 0,-3-4 0,3-1 0,-3 0 0,5 6 0,-5 0 0,4-1 0,-6 1 0,0-6 0,0 0 0,0-6 0,0 4 0,0-2 0,-6-5 0,-3 6 0,-7-7 0,1-5 0,-1 0 0,1-7 0,-1 3 0,1-6 0,-1 6 0,7-5 0,-4 12 0,9-4 0,-6 6 0,6 0 0,-3 1 0,7 4 0,-7-3 0,6 12 0,-6-5 0,7 1 0,0 0 0,-7-6 0,5 10 0,-10-11 0,7 7 0,-2-6 0,2 1 0,1 2 0,-6-2 0,0 7 0,-6-10 0,0 3 0,6 2 0,0-2 0,-1 1 0,-4-6 0,-1-7 0,1-2 0</inkml:trace>
  <inkml:trace contextRef="#ctx0" brushRef="#br0" timeOffset="4721">1462 778 12287,'-15'-2'0,"-1"-3"0,6-2 0,-1-3 0,8 3 0,-4 7 0,9 2 0,3 3 0,-3-3 0,4 5 0,-6-1 0,0 3 0</inkml:trace>
  <inkml:trace contextRef="#ctx0" brushRef="#br0" timeOffset="5049">1120 716 12287,'5'15'0,"0"1"0,2 0 0,-2-1 0,-1 2 0,6 4 0,-1-4 0,1 4 0,2-4 0,-6-1 0,0-6 0,0 1 0,-5-8 0,6 11 0,-7-5 0</inkml:trace>
  <inkml:trace contextRef="#ctx0" brushRef="#br0" timeOffset="5506">964 840 12287,'-1'9'0,"-4"-4"0,3-3 0,-5 5 0,2-4 0,0 8 0,-1-6 0,6 5 0,0-5 0,0 6 0,-1-6 0,-5 5 0,5 1 0,-11 4 0,6 1 0,-4-6 0,5 0 0,-7-4 0,1 4 0,-2-5 0,-3 6 0,-1-3 0,-4 3 0,2 1 0,-7-7 0,0 5 0,-5-5 0,0-1 0,0-2 0,-5 3 0,-1 0 0,1 0 0,5-5 0,5 0 0,0 0 0,5-5 0,-5 0 0,7-6 0,-1 6 0,8-2 0,1 2 0,6-2 0,-5-3 0,6 1 0,-1 4 0,3-4 0,2-6 0,0-1 0,0 1 0,0-1 0,0 1 0</inkml:trace>
  <inkml:trace contextRef="#ctx0" brushRef="#br0" timeOffset="6164">685 778 12287,'-11'0'0,"1"0"0,-1 0 0,3 0 0,1 0 0,0 0 0,5 0 0,-12 0 0,6 0 0</inkml:trace>
  <inkml:trace contextRef="#ctx0" brushRef="#br0" timeOffset="6314">560 794 12287,'-10'0'0,"-1"0"0,8 0 0,-11-7 0,5-2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04.805"/>
    </inkml:context>
    <inkml:brush xml:id="br0">
      <inkml:brushProperty name="width" value="0.08571" units="cm"/>
      <inkml:brushProperty name="height" value="0.08571" units="cm"/>
      <inkml:brushProperty name="color" value="#F6630D"/>
    </inkml:brush>
  </inkml:definitions>
  <inkml:trace contextRef="#ctx0" brushRef="#br0">1385 380 12287,'10'16'0,"-3"-6"0,-7-1 0,0-4 0,0-3 0,0 5 0,0-7 0,0 0 0,7 0 0,4 0 0,-2 0 0,2 0 0,0 0 0,6 0 0,-1 0 0,1 0 0,-1 0 0,1 0 0,-6 6 0,0-1 0,-6 1 0,6-6 0,2 0 0,-6 7 0,6-3 0,-7 7 0,-1-8 0,-5 12 0,0-6 0,0 8 0,0-1 0,-7 1 0,-2-1 0,-8 1 0,6-6 0,0 0 0,6-6 0,-6 6 0,0-7 0,-6 9 0,1-8 0,5 3 0,0-3 0,0-3 0,-6 5 0,1-7 0,-1 0 0,1-7 0,-1-2 0</inkml:trace>
  <inkml:trace contextRef="#ctx0" brushRef="#br0" timeOffset="393">1171 462 12287,'0'17'0,"0"-8"0,0 0 0,0-3 0,0-5 0,-7 14 0,5-11 0,-4 7 0,-3 0 0,2 5 0,-4 1 0,-2-1 0,8 1 0,-8-6 0,2 0 0,-2 0 0,2 5 0,-4-5 0,4 0 0,2-7 0,-2 1 0,0-3 0,-5-2 0</inkml:trace>
  <inkml:trace contextRef="#ctx0" brushRef="#br0" timeOffset="1250">825 330 12287,'0'-9'0,"0"2"0,0 7 0,0-7 0,0 5 0,0-6 0,0 8 0,0-7 0,0 5 0,2-5 0,3 7 0,-1 0 0,7 0 0,-6 0 0,6 0 0,-5 0 0,5 0 0,-6 0 0,6 0 0,-5 0 0,5 0 0,-6 5 0,6 1 0,-5 1 0,5-1 0,-8-3 0,3 8 0,-2-5 0,1 5 0,-3-6 0,3 6 0,-3-5 0,-2 5 0,0 0 0,-2 4 0,-3-4 0,-2 3 0,-4-3 0,-4-3 0,4-3 0,-4 2 0,-1-1 0,-1 1 0,1-1 0,-1-5 0,1 5 0,-1-4 0,1-2 0,-1 0 0,1 0 0,-1 0 0,1 0 0,-1 0 0,1 0 0,5-6 0,0 1 0,2-3 0,-2 3 0,-4 3 0,4-3 0,4-4 0,-8-1 0,11-1 0,-7 0 0,8 0 0,-5-5 0,8-1 0,0 1 0,0 7 0,0-6 0,0 11 0,0-7 0,0 8 0,0-5 0,0 1 0,0 5 0,0-5 0,0 7 0,0 0 0,-7 0 0,0 2 0,-4 3 0,2-1 0,3 7 0,-3-7 0,-6 10 0,4-3 0,-1-2 0,6 2 0,-1-5 0,1 5 0,4-6 0,-3 6 0,-2-5 0,1 5 0,1-6 0,5 6 0,0-7 0,0 11 0,-8-13 0,6 5 0,-5-7 0,7 0 0,0 0 0,7 0 0,3 0 0,6 0 0,1 0 0,-1 0 0,1-6 0,-1 1 0,1-6 0,-1 5 0,-5-5 0,0 6 0,0-2 0,5 1 0,-5 4 0,0-3 0,-7-4 0,11-1 0,-6-6 0</inkml:trace>
  <inkml:trace contextRef="#ctx0" brushRef="#br0" timeOffset="1483">627 611 12287,'9'25'0,"-3"-3"0,-5-11 0,-1-3 0,0-8 0,-7 0 0,-2 0 0,-6-2 0,4-4 0,4-3 0,0-15 0,-3-1 0</inkml:trace>
  <inkml:trace contextRef="#ctx0" brushRef="#br0" timeOffset="1750">281 17 12287,'-17'-2'0,"1"-3"0,5 3 0,0-4 0,5 5 0,-5 1 0,0 0 0,-5 0 0,-1 5 0,1 1 0,-6 5 0,0-6 0,0 6 0,5-5 0,-6-1 0,4 2 0,-5 3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08.797"/>
    </inkml:context>
    <inkml:brush xml:id="br0">
      <inkml:brushProperty name="width" value="0.08571" units="cm"/>
      <inkml:brushProperty name="height" value="0.08571" units="cm"/>
      <inkml:brushProperty name="color" value="#F6630D"/>
    </inkml:brush>
  </inkml:definitions>
  <inkml:trace contextRef="#ctx0" brushRef="#br0">3215 611 12287,'0'16'0,"0"1"0,0-1 0,0-7 0,0-1 0,0-8 0,-5 2 0,-1 3 0,1 4 0,5 8 0,0-1 0,0-5 0,0 0 0,-6 0 0,1 6 0,-1-1 0,6 1 0,0-1 0,0 1 0,0-1 0,2-7 0,4-3 0,-5 3 0,7 0 0</inkml:trace>
  <inkml:trace contextRef="#ctx0" brushRef="#br0" timeOffset="1142">2885 264 12287,'-7'-9'0,"5"2"0,-7 7 0,4 0 0,3-7 0,-6 5 0,8-13 0,-1 13 0,-5-3 0,4 3 0,-5 2 0,7 0 0,0 0 0,0 7 0,2-3 0,3 7 0,-1 0 0,7 5 0,-6 3 0,6 3 0,-7-4 0,2 4 0,1-2 0,-2 2 0,6-3 0,-5 3 0,1-4 0,-1-2 0,-4 6 0,3 0 0,-1-2 0,1-9 0,-3 4 0,4-4 0,-5 4 0,-1-4 0,0 0 0,-7-8 0,-2 5 0,-8-8 0,1 0 0,-1-2 0,1-4 0,1 3 0,4-8 0,-3 5 0,3-5 0,2 2 0,-2-2 0,1-4 0,-1 4 0,-3-3 0,6-3 0,-3 1 0,4 5 0,7 0 0,-2 7 0,-3-1 0,3-4 0,-5 7 0,7-13 0,0 13 0,0-5 0,0 7 0,0 0 0,0 7 0,0-3 0,0 7 0,0-6 0,0 6 0,0 0 0,-6 6 0,1-1 0,-6 1 0,5-1 0,-5-5 0,6 0 0,-8 0 0,2 6 0,2-1 0,-2 1 0,0-6 0,-6 0 0,6-2 0,0 2 0,0 4 0,-5-6 0,7 0 0,-1 4 0,5-8 0,3 1 0,-5-6 0,14 0 0,2-2 0,8-4 0,-6 4 0,0-3 0,-2 1 0,2-1 0,3 3 0,-4-5 0,1 7 0,0 0 0,-8-8 0,5 7 0,-1-7 0,-5 8 0,5 0 0,-7 0 0,-7 6 0,-4-1 0,2 3 0,-2-3 0,0-3 0,-6 11 0,1-8 0,-1 1 0,1-5 0,-1 5 0,6-4 0,0 3 0,0-3 0,-5-2 0,-1 0 0,6 0 0,0 0 0,6 0 0,-6 0 0,7 0 0,-5 0 0,3 0 0,5-7 0,-7-2 0,6-8 0,-3 1 0,3 5 0,-3 0 0,3-2 0,2-9 0,-6 4 0,1-4 0,-1-4 0,6-2 0,0-1 0,0 2 0,-2-4 0,-3 3 0,3-3 0,-3-2 0,3 5 0,2 1 0,-2 7 0,-3-2 0,3 3 0,-4 3 0,4 0 0,2-1 0,0 1 0,0-1 0,-7 1 0,-2-1 0</inkml:trace>
  <inkml:trace contextRef="#ctx0" brushRef="#br0" timeOffset="1674">2671 83 12287,'0'11'0,"0"0"0,0-7 0,0 10 0,0-12 0,0 6 0,0-8 0,0 0 0,-7 0 0,3 0 0,-7 0 0,7 0 0,-10 0 0,5 0 0,-8 0 0,6 0 0,0 0 0,0 0 0,-5 0 0,-1 0 0,1 0 0,-1 7 0,3-3 0,3 7 0,1-8 0,5 3 0,3-4 0,-13-2 0,14 0 0,-14 0 0,6 0 0</inkml:trace>
  <inkml:trace contextRef="#ctx0" brushRef="#br0" timeOffset="3091">2078 528 12287,'0'11'0,"0"0"0,0-7 0,0 5 0,0-3 0,0-5 0,0 7 0,0-8 0,0 0 0,0-8 0,0 7 0,0-7 0,0 8 0,0 0 0,0 8 0,0-7 0,0 14 0,0-13 0,0 13 0,0-6 0,0 7 0,0-5 0,0 0 0,-2-5 0,-4 5 0,4-8 0,-12 12 0,10-8 0,-7 4 0,6-3 0,-6-8 0,5 0 0,-5 0 0,6 0 0,-6 0 0,5 0 0,-5 0 0,6 0 0,-6 0 0,5-8 0,-5-3 0,2-3 0,-2-3 0,4 1 0,-1-1 0,5-1 0,-8-4 0,7 2 0,-1-8 0,-3 8 0,3-2 0,-1 4 0,6 1 0,0 6 0,0 0 0,0 0 0,0 2 0,0 2 0,0 7 0,0 0 0,0 7 0,0 4 0,0 4 0,0 1 0,2 1 0,4-1 0,-5 6 0,5 0 0,-4 8 0,-2-3 0,5-1 0,1 1 0,5-5 0,-6 6 0,2-6 0,-1 5 0,-4-1 0,3 1 0,3 3 0,-3-8 0,1 1 0,-6-1 0,0-3 0,0 3 0,0-4 0,0-2 0,0 1 0,-2-8 0,-4-3 0,3-5 0,-8-1 0,5 2 0,-5 4 0,6-4 0,-6 3 0,0-3 0,-6-4 0,1-3 0,-1 1 0,1-7 0,1 0 0,4-6 0,-4 1 0,4-1 0,-3-4 0,-3-1 0,3-6 0,3 6 0,-4-5 0,4 5 0,4-6 0,1 6 0,4-5 0,2 5 0,0-8 0,0 3 0,0-4 0,0-2 0</inkml:trace>
  <inkml:trace contextRef="#ctx0" brushRef="#br0" timeOffset="3624">2111 166 12287,'9'9'0,"0"4"0,-4-8 0,-3 1 0,5-6 0,-7 0 0,0 0 0,-7 0 0,5 0 0,-5 0 0,5 0 0,-3 0 0,1 0 0,-7 0 0,7 0 0,-10 0 0,5 0 0,-8 0 0,1 0 0,-1 0 0,6 0 0,0 0 0,6 5 0,-6 1 0,5-1 0,-5-5 0,6 2 0,-6 3 0,5-3 0,-5 4 0,6 1 0,-6-2 0,7 1 0,-5-6 0,3 0 0,4 0 0,-5 0 0,7 0 0,0-2 0,0-3 0,6-5 0,-1-6 0,15-8 0,-1-1 0</inkml:trace>
  <inkml:trace contextRef="#ctx0" brushRef="#br0" timeOffset="3748">2012 1 12287,'0'16'0,"0"1"0,0-8 0,0-2 0,-2-5 0,-4 3 0,4-3 0,-7 6 0,4-8 0,3 0 0,-5 0 0,7-8 0,-8 6 0,-1-5 0</inkml:trace>
  <inkml:trace contextRef="#ctx0" brushRef="#br0" timeOffset="4241">1352 413 12287,'0'16'0,"0"-5"0,0 0 0,0-7 0,-2 3 0,-3-7 0,3 8 0,-4 3 0,-1-2 0,2 2 0,-1 2 0,6 9 0,-5-2 0,-1 7 0,1-5 0,5 6 0,0-1 0,0 6 0,0-5 0,0-1 0,0-1 0,0 1 0,0-1 0,0-4 0,0-9 0,0 3 0,7-3 0,-5 4 0,5-8 0,0-2 0,3-7 0</inkml:trace>
  <inkml:trace contextRef="#ctx0" brushRef="#br0" timeOffset="5900">1088 231 12287,'-9'-7'0,"2"4"0,7-8 0,0 7 0,-8-3 0,7 7 0,-7 0 0,8 0 0,0 0 0,0 7 0,0 2 0,0 7 0,0 1 0,0-1 0,2 6 0,4 0 0,-5 6 0,5-6 0,-4 5 0,-2-3 0,2 2 0,3 3 0,-3 0 0,3-1 0,-3 1 0,-2-7 0,0 6 0,0-6 0,0 0 0,0-6 0,0 1 0,0-1 0,0 1 0,-7-8 0,-2-2 0,-2-9 0,0-3 0,5 1 0,-5-7 0,8 0 0,-10-5 0,7-1 0,-1 1 0,1-1 0,5 1 0,-5-1 0,-1 1 0,1-1 0,1 1 0,5-1 0,0 6 0,0 0 0,0 8 0,0-5 0,-8 8 0,7 2 0,-5 4 0,4-3 0,2 8 0,-2-2 0,-3 2 0,3 4 0,-3-4 0,-4 4 0,1 1 0,-3 1 0,-2-6 0,8 0 0,-8 0 0,4 3 0,-8-3 0,6-1 0,0-5 0,0-3 0,-5 7 0,-1-4 0,6-3 0,0 4 0,0-4 0,-5-2 0,-1-8 0,1-1 0,5-5 0,0 3 0,7-4 0,-1 4 0,3 2 0,2-2 0,0 0 0,0-6 0,0 1 0,0-1 0,0 1 0,0 7 0,7-6 0,-5 11 0,4-7 0,3 8 0,-7-5 0,12 8 0,-12 0 0,5 0 0,-1 2 0,-1 4 0,1-3 0,-6 8 0,0 0 0,0 6 0,0-1 0,0 1 0,0-6 0,0 0 0,0-6 0,0 6 0,0-5 0,0 5 0,-6-6 0,1 6 0,-2-5 0,1 5 0,4-8 0,-10 7 0,6-5 0,-7-3 0,10 5 0,-8-7 0,5 0 0,-5 0 0,6 0 0,-6 0 0,7-2 0,-2-3 0,-3 3 0,0-13 0,-7 6 0,-1-7 0,8 7 0,-6-6 0,6 13 0,-2-5 0,0 7 0,7 0 0,-10 0 0,5 0 0,-1 2 0,5 3 0,-4-3 0,7 5 0,-5-7 0,7 2 0,0 4 0,0-5 0,0 7 0,0-8 0,0 0 0,0-8 0,0 7 0,0-7 0,-8 8 0,7 0 0,-14 0 0,8 2 0,-4 4 0,1-5 0,5 5 0,1-2 0,-7 1 0,8-3 0,-12 5 0,11-1 0,-7-1 0,8 1 0,-5-6 0,1 0 0,5 0 0,-13 0 0,14 0 0,-9 0 0,5 0 0,3-8 0,-5-1 0,-1-7 0,7-1 0,-9 3 0,5 3 0,3-4 0,-5 11 0,7-7 0,-2 8 0,-4-3 0,5 4 0,-9 2 0,5 0 0,3 0 0,-11 2 0,8 4 0,-2 1 0,1 4 0,4 4 0,-3-4 0,3 3 0,2 3 0,-6-1 0,1 1 0,-1-6 0,6 0 0,0 0 0,0 5 0,0-5 0,0 0 0,0 0 0,2 4 0,4-4 0,-4-2 0,3-4 0,-3-3 0,-2 7 0,0-3 0,7-4 0,-5 5 0,5-7 0,-7 0 0,0 0 0,-7 7 0,-2-5 0,-8 6 0,1-8 0,5 1 0,0 5 0,0-4 0,-6 3 0,6-3 0,0-2 0,0 0 0,-5 0 0,5 0 0,0 0 0,2-7 0,-2-4 0,2 2 0,3-2 0,4 0 0,-3-6 0,3-5 0,2 0 0,2-5 0,3 5 0,-3-8 0,20-3 0,-4-9 0</inkml:trace>
  <inkml:trace contextRef="#ctx0" brushRef="#br0" timeOffset="6247">725 248 12287,'-9'0'0,"2"0"0,7 0 0,-7 0 0,-2 0 0</inkml:trace>
  <inkml:trace contextRef="#ctx0" brushRef="#br0" timeOffset="6397">561 248 12287,'-10'0'0,"-4"0"0,10 0 0,-7 0 0,7 7 0,-3-5 0,7 5 0,-7-7 0,-2 0 0</inkml:trace>
  <inkml:trace contextRef="#ctx0" brushRef="#br0" timeOffset="6738">495 924 12287,'-17'16'0,"1"-6"0,-1 4 0,1-3 0,-1-2 0,1 2 0,3-5 0,-4 5 0,5-6 0,-10 6 0,3-5 0,3 5 0,-1-6 0,1 6 0,-1-7 0,1 2 0,-1 1 0,1-2 0,-1 1 0,1-6 0,-1 0 0,1-7 0,-1-3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17.004"/>
    </inkml:context>
    <inkml:brush xml:id="br0">
      <inkml:brushProperty name="width" value="0.08571" units="cm"/>
      <inkml:brushProperty name="height" value="0.08571" units="cm"/>
      <inkml:brushProperty name="color" value="#F6630D"/>
    </inkml:brush>
  </inkml:definitions>
  <inkml:trace contextRef="#ctx0" brushRef="#br0">1831 380 12287,'-10'9'0,"-4"-2"0,12-5 0,-4 4 0,3-5 0,-3 5 0,4-4 0,-5-4 0,7-4 0,0 5 0,-7-7 0,5 8 0,-5-7 0,7 5 0,0-5 0,-8 7 0,7 0 0,-7 0 0,8 2 0,0 3 0,0-3 0,0 5 0,0-7 0,2 6 0,4-1 0,-5 1 0,9-6 0,-5 0 0,-3 2 0,3 3 0,-1-3 0,1 3 0,-3-3 0,6-2 0,-7 2 0,5 4 0,-4-5 0,5 7 0,-7-8 0,-2 0 0,-3 0 0,1 5 0,-7 1 0,6-1 0,-6-5 0,5 0 0,-5 0 0,0 0 0,-5 0 0,-1 0 0,1 0 0,-1-2 0,1-3 0,1 1 0,4-7 0,-4 6 0,4-6 0,2 7 0,-2-1 0,6-3 0,-6 3 0,5-6 0,-5 5 0,6 1 0,-6 5 0,5-2 0,-5-4 0,8 5 0,-5-7 0,8 8 0,0 0 0,2-5 0,4-1 0,3 1 0,7-1 0,1 1 0,-1-3 0,1 3 0,-1 3 0,1-11 0,-1 8 0,-5-1 0,0 6 0,-5 0 0,5 0 0,-6 0 0,6 0 0,-7 0 0,3 8 0,-7 1 0,0 7 0,-2 1 0,-3-1 0,-2 1 0,-4-1 0,-4 3 0,4 3 0,-4-4 0,-1 4 0,-1 2 0,1-2 0,1 1 0,4-1 0,-4-3 0,4 3 0,4-4 0,0-1 0,7-1 0,0 1 0,0-1 0,2-5 0,3 0 0,4-7 0,8 1 0,-1-3 0,1-2 0,-1 0 0,1 0 0,-1-2 0,1-3 0,-1 1 0,1-7 0,-1 5 0,1-4 0,-1-1 0,1-6 0,-1 1 0,1-1 0</inkml:trace>
  <inkml:trace contextRef="#ctx0" brushRef="#br0" timeOffset="233">1468 594 12287,'0'9'0,"2"4"0,3-7 0,-3 1 0,4-2 0,-5 5 0,1 4 0,4-3 0,-3 2 0,8-7 0,-7 6 0,11-3 0,-6 1 0,7 4 0,1-5 0</inkml:trace>
  <inkml:trace contextRef="#ctx0" brushRef="#br0" timeOffset="858">1385 0 12287,'0'11'0,"0"0"0,0 2 0,0-5 0,0 6 0,0-10 0,0 7 0,0-7 0,0 10 0,0-3 0,0-2 0,0 2 0,0-5 0,0 5 0,0 0 0,0 5 0,6 1 0,-1-1 0,3 1 0,-3-1 0,-3 1 0,4-1 0,-5 1 0,-1-1 0,6 3 0,-1 3 0,1-4 0,-6 4 0,0-4 0,0-1 0,0-1 0,-6-5 0,1 0 0,-8-2 0,2 2 0,2-3 0,-2-8 0,0 1 0,-6 5 0,6-4 0,0 3 0,0-3 0,-5-2 0,5-5 0,0-1 0,2-1 0,-2 1 0,-4-3 0,12-7 0,-8-1 0,7 6 0,-2 0 0,5 0 0,1-5 0,0-1 0,0 6 0,0 0 0,0 8 0,1-7 0,5 5 0,-4 3 0,7-5 0,-4 7 0,-3 0 0,13 0 0,-13 7 0,11 2 0,-8 8 0,1-6 0,-6 0 0,1 0 0,5 5 0,-4 1 0,3-1 0,-3 1 0,-2-1 0,-5 1 0,-1-1 0,-7-1 0,2-4 0,2 3 0,-2-3 0,-5 2 0,-6-2 0,-2 2 0,2-7 0,2-1 0,-8-5 0,1 0 0,-6 0 0</inkml:trace>
  <inkml:trace contextRef="#ctx0" brushRef="#br0" timeOffset="1242">825 495 12287,'11'0'0,"0"0"0,-6-5 0,6-1 0,-7-7 0,1 2 0,3 2 0,-3-2 0,6 0 0,-5-5 0,7-6 0,-2 0 0,-2 0 0,2 5 0,-6 1 0,6-1 0,-5 6 0,5 0 0,-6 6 0,6-6 0,-7 0 0,11 2 0,-14 1 0,7 8 0,-6 6 0,3-1 0,-3 10 0,3 1 0,-3 1 0,-2 5 0,0 2 0,0-2 0,0 2 0,0-2 0,-5-2 0,-1 7 0,-1-7 0,1 2 0,3-3 0,-8-3 0,5-1 0,-5-4 0,0 3 0,-5-6 0,-1 3 0,1-4 0,-1-7 0,3-2 0,3-3 0,3-12 0,1-8 0,-2-8 0</inkml:trace>
  <inkml:trace contextRef="#ctx0" brushRef="#br0" timeOffset="1483">907 0 12287,'-9'8'0,"2"-6"0,7 5 0,0-7 0,0 7 0,2 1 0,3 3 0,-3 3 0,3-3 0,-3 4 0,-2 1 0,6 3 0,-1 3 0,1-2 0,-6 7 0,2-5 0,3 6 0,-3-8 0,3 2 0,-3-4 0,-2-1 0,0-1 0,0-7 0,0-1 0,0-8 0</inkml:trace>
  <inkml:trace contextRef="#ctx0" brushRef="#br0" timeOffset="1674">1039 33 12287,'-9'0'0,"2"0"0,7 2 0,0 4 0,0-4 0,0 5 0,0-7 0,-8 7 0,-1 2 0</inkml:trace>
  <inkml:trace contextRef="#ctx0" brushRef="#br0" timeOffset="2500">858 429 12287,'-9'0'0,"-6"0"0,11 0 0,-7 0 0,8 0 0,-6 0 0,3 0 0,2 0 0,-7 0 0,8 0 0,-12 0 0,6 0 0,-8 6 0,1-1 0,5 6 0,0-5 0,0 5 0,-6-6 0,6 2 0,0-1 0,6-2 0,-6 7 0,0-8 0,-4 6 0,4-3 0,2-4 0,4 3 0,1-3 0,-7-2 0,7 0 0,-10 0 0,5 0 0,-8 0 0,8 0 0,-6 0 0,13-7 0,-12 5 0,12-13 0,-5 6 0,7-7 0,7-1 0,0 1 0,4-1 0,2 6 0,-7 0 0,6 8 0,-2-12 0,1 11 0,0-7 0,-6 8 0,6-3 0,-7 4 0,3 2 0,-1 2 0,-1 4 0,0 3 0,-5 7 0,0 1 0,0-1 0,-5-5 0,0 0 0,-8 0 0,4 6 0,-8-1 0,2-5 0,4 0 0,-3-7 0,5 3 0,-8-7 0,1 0 0,5 0 0,0 0 0,0 0 0,-6 0 0,1-2 0,-1-3 0,8 3 0,-4-7 0,8 3 0,-8 4 0,11-12 0,-5 10 0,7-7 0,-2 7 0,-4-1 0,5 1 0,-5-1 0,4 3 0,2-5 0,-2 1 0,-3 1 0,3-1 0,-5 6 0,7 0 0,-8 0 0,5 0 0,-8 0 0,7 8 0,-11 1 0,14 7 0,-9-1 0,5-4 0,3 3 0,-5-4 0,7 1 0,0 0 0,2-8 0,3 3 0,-1-4 0,7-2 0,0 0 0,5 0 0,6 0 0,0 0 0,2-6 0,-2 1 0,-4-8 0,6-4 0,-7-8 0</inkml:trace>
  <inkml:trace contextRef="#ctx0" brushRef="#br0" timeOffset="2816">627 677 12287,'-2'16'0,"-3"-1"0,-6-4 0,2 1 0,-2-6 0,5 5 0,-5-6 0,6 1 0,-6-6 0,0 0 0,-6 0 0,8 0 0,2-2 0,7-3 0,0-5 0,0-6 0,-8-1 0,-1 1 0</inkml:trace>
  <inkml:trace contextRef="#ctx0" brushRef="#br0" timeOffset="3160">627 149 12287,'-2'9'0,"-3"-3"0,3-5 0,-6-1 0,3 2 0,0 4 0,-1-4 0,-1 5 0,-2-7 0,-8 0 0</inkml:trace>
  <inkml:trace contextRef="#ctx0" brushRef="#br0" timeOffset="3365">231 396 12287,'-16'0'0,"5"2"0,0 4 0,5-5 0,-5 5 0,6 1 0,-6-1 0,5 5 0,-5-6 0,0 8 0,-5-2 0,-1 4 0,1 1 0,-1-5 0,1 0 0,-1-7 0,1 10 0,-1-4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27.185"/>
    </inkml:context>
    <inkml:brush xml:id="br0">
      <inkml:brushProperty name="width" value="0.08571" units="cm"/>
      <inkml:brushProperty name="height" value="0.08571" units="cm"/>
      <inkml:brushProperty name="color" value="#F6630D"/>
    </inkml:brush>
  </inkml:definitions>
  <inkml:trace contextRef="#ctx0" brushRef="#br0">4067 624 12287,'10'17'0,"0"8"0,-5 4 0,-1 4 0,8 1 0,-1 9 0,7 3 0,-1-2 0,0 2 0,1-2 0,-1 3 0,-2 1 0,-3-8 0,3-5 0,-3-7 0,-5-6 0,-1 1 0,-4-4 0,-4-9 0,-4-5 0,-3-18 0,-8-6 0</inkml:trace>
  <inkml:trace contextRef="#ctx0" brushRef="#br0" timeOffset="1635">3617 555 12287,'0'9'0,"0"-1"0,0-8 0,0 8 0,0-6 0,0 5 0,0-7 0,0 8 0,2-4 0,4 7 0,-4-5 0,4 6 0,3-1 0,-5 7 0,8-1 0,-6 6 0,5 0 0,-7 2 0,2-2 0,1 2 0,-1 4 0,6 4 0,-6-5 0,5 3 0,-5-2 0,2 2 0,-3-8 0,-3 2 0,4-2 0,-4-10 0,-2 5 0,0-5 0,0 4 0,0-7 0,0-2 0,-8-8 0,-3 0 0,1 0 0,-1 0 0,1-2 0,-2-4 0,-3-2 0,3-3 0,-3-5 0,-2 5 0,-1-4 0,1-3 0,-6 3 0,0 3 0,0-3 0,6 3 0,-1-3 0,1-2 0,2-1 0,3 1 0,-3 6 0,3-1 0,3 2 0,-3-1 0,6-3 0,-5 9 0,7-9 0,-4 12 0,8-7 0,0 3 0,0 4 0,0-6 0,0 8 0,0 0 0,8 0 0,-6 2 0,4 4 0,-5-4 0,-1 6 0,0-1 0,6-3 0,0 8 0,0-7 0,-6 7 0,0 0 0,-2 5 0,-4 0 0,2 0 0,-7 1 0,1-1 0,-1 0 0,-5 1 0,5-1 0,-5 6 0,-1 0 0,0 6 0,-1-6 0,1 0 0,0-6 0,5-1 0,1-5 0,7 5 0,-10-12 0,9 7 0,-1-7 0,6 4 0,7-8 0,3 0 0,7 0 0,-5 0 0,-1 0 0,1 0 0,5 0 0,-5-6 0,-1 0 0,1 0 0,3 4 0,-3-3 0,-3 3 0,-3-4 0,-4 4 0,8 2 0,-4 0 0,-5 0 0,7 0 0,-8 0 0,-8 0 0,5 0 0,-9 0 0,6-6 0,-5 0 0,-1 1 0,-5 5 0,2-2 0,3-4 0,-3 4 0,3-4 0,2-3 0,-1-3 0,-1 3 0,-5-3 0,2 0 0,3-5 0,-3-2 0,3-4 0,-3-4 0,-2-8 0,-7 1 0,1-1 0,0-5 0,6-1 0,0-5 0,-1 6 0,1-2 0,0 1 0,-1 10 0,1-3 0,6 11 0,-1 0 0,6 3 0,-5 3 0,7 6 0,-2-1 0,4 8 0,2-5 0,0 3 0,0 4 0,0-8 0,0 4 0,0 3 0,0-9 0,2 6 0,4-5 0,-2 5 0,7-6 0,-5 1 0,6-6 0,-1-1 0,6 1 0,1 0 0,-1-1 0,2 1 0,4 0 0,-3-1 0,3 1 0,2-6 0,-2 0 0,2 0 0,-2 6 0,-2-1 0,8 1 0,-8 0 0,2-1 0,-4 7 0,-1-1 0,-3 1 0,-3-7 0,3 9 0,-5-7 0,7 7 0</inkml:trace>
  <inkml:trace contextRef="#ctx0" brushRef="#br0" timeOffset="1900">3444 364 12287,'-17'10'0,"-2"-4"0,-4-4 0,4-2 0,-5 0 0,5 0 0,2 0 0,-8 7 0,-2 3 0</inkml:trace>
  <inkml:trace contextRef="#ctx0" brushRef="#br0" timeOffset="2985">3167 970 12287,'0'17'0,"-1"-1"0,-5-5 0,4-3 0,-6 0 0,6-6 0,-4 3 0,3-3 0,-9-2 0,6 6 0,-5 0 0,-1 0 0,-5-6 0,5 1 0,1 5 0,-1-4 0,-5 4 0,0-4 0,-1-2 0,1 0 0,0 0 0,5-2 0,1-4 0,-1 2 0,-5-7 0,2-1 0,3-5 0,-3 5 0,3 1 0,2-1 0,-1-5 0,5 0 0,-5-1 0,7 1 0,-6 2 0,4 3 0,4-3 0,-5 13 0,7-6 0,0 8 0,0 2 0,0 4 0,0-2 0,0 7 0,0-7 0,0 12 0,0-7 0,0 1 0,0-3 0,0-7 0,0 0 0,-8 0 0,-2 0 0,-7 0 0,0 0 0,5 0 0,1 0 0,-1 0 0,-5-7 0,0 5 0,-1-6 0,9 8 0,-7 0 0,14 2 0,-3 4 0,3-2 0,2 7 0,0 1 0,5 5 0,1 0 0,2 1 0,-2-1 0,1 6 0,5 0 0,-2 0 0,-5-6 0,-3 1 0,4-1 0,-4 0 0,-2 1 0,0-7 0,0 1 0,0-1 0,0 7 0,-2-3 0,-4-3 0,-3-5 0,-11-7 0,-3 0 0,4 0 0,-4 0 0,4-7 0,1-5 0,-5-3 0,0-3 0,0 1 0,6 0 0,0-1 0,-1 1 0,1 0 0,0-1 0,1 1 0,5 0 0,-3 5 0,9 1 0,-7-1 0,6-5 0,0 0 0,6-1 0,0 1 0,8 0 0,4-1 0,3 1 0,2 0 0</inkml:trace>
  <inkml:trace contextRef="#ctx0" brushRef="#br0" timeOffset="3301">2977 1264 12287,'-10'18'0,"3"-3"0,-1-4 0,-2 5 0,-7-14 0,0 5 0,0-1 0,-1 0 0,1 0 0,0-6 0,-1 0 0,1 0 0,0 0 0,-1 0 0,1 0 0,0-6 0,0 0 0,-1-7 0,1 1 0,5-3 0,1-2 0,-1-7 0,-5 1 0,-8-15 0,-2 1 0</inkml:trace>
  <inkml:trace contextRef="#ctx0" brushRef="#br0" timeOffset="3458">2441 659 12287,'-8'17'0,"6"-8"0,-13-1 0,13-8 0,-6 0 0,10 0 0,4 0 0,-4 0 0,5 0 0,1-8 0,2-1 0</inkml:trace>
  <inkml:trace contextRef="#ctx0" brushRef="#br0" timeOffset="3727">2181 1316 12287,'0'17'0,"0"1"0,0-1 0,0 0 0,0 1 0,0-1 0,0 0 0,6 1 0,0-1 0,1 6 0,-1 0 0,-4 0 0,4-6 0,1 1 0,-1-1 0,0 0 0,2-7 0,-6-2 0,5-10 0,-7-4 0,0-4 0,0-7 0,0-2 0,0-4 0,-7-4 0,-3-8 0</inkml:trace>
  <inkml:trace contextRef="#ctx0" brushRef="#br0" timeOffset="5684">1956 520 12287,'0'-17'0,"0"7"0,-6 1 0,0 3 0,1 4 0,5-6 0,2 10 0,3 4 0,-3-4 0,8 11 0,-4-7 0,-4 7 0,11-3 0,-7 7 0,2 1 0,-3-1 0,-3 2 0,4 4 0,2-3 0,-3 3 0,3 2 0,-2-2 0,-4 2 0,4-2 0,1-2 0,-1 8 0,0-6 0,-6 6 0,6-8 0,-1 2 0,1 2 0,-6-2 0,6 0 0,0-6 0,-1 1 0,-5-1 0,0-7 0,0-3 0,0-7 0,0 0 0,-7 0 0,-3-7 0,-7-3 0,0-7 0,-1 1 0,1 5 0,3-5 0,-3 5 0,9-5 0,-9-1 0,4 0 0,-5 0 0,7 5 0,-1 0 0,3 7 0,-3-7 0,-1 6 0,7-5 0,-2 7 0,2-2 0,5 4 0,-7 2 0,8 0 0,0 0 0,0 8 0,0 4 0,0-3 0,0 3 0,0-1 0,0 7 0,0-1 0,0 0 0,0 0 0,0 1 0,0-7 0,0 1 0,0-1 0,0 7 0,-2-3 0,-4-3 0,-2-3 0,-3-3 0,-4-4 0,3 4 0,-3-4 0,-3-2 0,1 0 0,0 0 0,-3-6 0,-3 0 0,2-7 0,-8 1 0,8-3 0,-2-3 0,2 5 0,-2-4 0,4 7 0,-4-13 0,9 13 0,3-7 0,1 4 0,-1-5 0,3 1 0,0 0 0,6 5 0,-4 1 0,5 7 0,6-6 0,1 4 0,2 4 0,-2-3 0,3 3 0,8 2 0,1 0 0,-1 0 0,0 0 0,-5 0 0,-1 0 0,1 0 0,5 0 0,1 0 0,-7 0 0,1 0 0,-7 2 0,7 3 0,-2-1 0,1 8 0,-1-6 0,-5 5 0,-3 1 0,12 5 0,-8 0 0,-1-5 0,-5-1 0,0 1 0,0 5 0,0-5 0,0-1 0,-2 1 0,-3 5 0,-3-5 0,-4-1 0,-3-1 0,4 1 0,-5 3 0,-1-9 0,0 3 0,-1-2 0,-1-4 0,-4 4 0,4-4 0,-4-2 0,3 0 0,3 0 0,0 0 0,0 0 0,-1-6 0,1 0 0,0-6 0,-1 7 0,3-9 0,3 3 0,-3-3 0,3 3 0,3-5 0,-3 5 0,8 1 0,-1-1 0,-3 5 0,2-6 0,0 9 0,6-7 0,0 4 0,0 4 0,0-5 0,0 7 0,0 0 0,8 0 0,-4 0 0,8 0 0,-9 7 0,11-3 0,-8 8 0,5-7 0,-5 7 0,5-6 0,-5 5 0,2-1 0,-2 1 0,-4-1 0,3-4 0,-1-2 0,2 7 0,-4-7 0,6 11 0,-8-13 0,0 14 0,0-14 0,-8 5 0,-4-7 0,-3 0 0,-2 0 0,-1 0 0,1 0 0,-2-7 0,-4-5 0,4 2 0,-5-1 0,3 1 0,-2-1 0,4-3 0,-4 9 0,9-7 0,3 6 0,1-1 0,-1 1 0,-5 4 0,13-8 0,-9 4 0,8 5 0,-4-7 0,8 8 0,0 0 0,8 8 0,2 1 0,5 8 0,-3 1 0,1-7 0,-7 1 0,0-1 0,-1 7 0,1-1 0,0-7 0,-6 5 0,0-5 0,0-1 0,-2 5 0,-4-9 0,-3 1 0,-9-6 0,1-2 0,0-4 0,-1 3 0,1-9 0,-6 1 0,0-7 0,0 3 0,6 3 0,-1-3 0,1 3 0,0-3 0,-1-2 0,7 5 0,-1 1 0,8 7 0,-3-6 0,7 4 0,0 5 0,0-7 0,0 10 0,0 4 0,0 3 0,6 8 0,-1 1 0,3-7 0,-2 1 0,-4-1 0,3 7 0,-1-7 0,2 1 0,-4-7 0,4 7 0,-4-6 0,-2 5 0,0-7 0,0 4 0,0-6 0,0 4 0,0-5 0,-2 7 0,-4-8 0,2-2 0,-7-4 0,5 3 0,-6-9 0,1 6 0,-7-5 0,3 5 0,4-6 0,-5 3 0,5-3 0,-5-3 0,-1 3 0,0 5 0,-1 1 0,1-2 0,0 3 0,-1-1 0,1 6 0,0 0 0,-1 0 0,1 0 0,0 0 0,5 0 0,1 0 0,5 6 0,-6-1 0,7 9 0,-7-3 0,8-1 0,-1 1 0,3 1 0,2 5 0,0 1 0,0-1 0,0 0 0,0-5 0,0-1 0,2 1 0,3 5 0,-1 0 0,8 1 0,-7-7 0,7 1 0,0-1 0,-1 7 0,1-1 0,-9-7 0,13 5 0,-14-5 0,5-1 0,-5 1 0,4-4 0,-4-5 0,6 7 0,-14-6 0,0 4 0,-1-4 0,1 4 0,-4-5 0,-7-1 0,0 0 0,-1 0 0,1 0 0,-6 0 0,0 0 0,-6-1 0,6-5 0,-8 2 0,2-8 0,2 7 0,-2-7 0,1 6 0,-7-5 0,6-7 0,0-5 0,6-2 0,-6 2 0,8-4 0,-2-7 0,4-1 0,2 1 0,7-3 0,4-3 0,4 3 0,2-3 0,8-4 0,2-1 0,7-7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34.452"/>
    </inkml:context>
    <inkml:brush xml:id="br0">
      <inkml:brushProperty name="width" value="0.08571" units="cm"/>
      <inkml:brushProperty name="height" value="0.08571" units="cm"/>
      <inkml:brushProperty name="color" value="#F6630D"/>
    </inkml:brush>
  </inkml:definitions>
  <inkml:trace contextRef="#ctx0" brushRef="#br0">173 52 12287,'-9'0'0,"1"0"0,8 0 0,0 0 0,-8 0 0,6 0 0,-5 0 0,-1-8 0,4 5 0,-7-9 0,7 8 0,-12-11 0,7 5 0</inkml:trace>
  <inkml:trace contextRef="#ctx0" brushRef="#br0" timeOffset="97">0 35 12287,'0'17'0,"0"0"0,0 1 0,0-1 0,0-7 0,0-3 0,0-9 0,0-3 0,0-13 0,0-9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33.712"/>
    </inkml:context>
    <inkml:brush xml:id="br0">
      <inkml:brushProperty name="width" value="0.08571" units="cm"/>
      <inkml:brushProperty name="height" value="0.08571" units="cm"/>
      <inkml:brushProperty name="color" value="#F6630D"/>
    </inkml:brush>
  </inkml:definitions>
  <inkml:trace contextRef="#ctx0" brushRef="#br0">346 1 12287,'0'17'0,"0"0"0,0-5 0,0 0 0,0-9 0,0 5 0,0-8 0,0 0 0,0-8 0,0 5 0,0-9 0,0 8 0,8-19 0,2 4 0</inkml:trace>
  <inkml:trace contextRef="#ctx0" brushRef="#br0" timeOffset="189">52 122 12287,'-17'-8'0,"0"6"0,7-5 0,2 7 0,8 0 0,0 0 0,0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6:48.449"/>
    </inkml:context>
    <inkml:brush xml:id="br0">
      <inkml:brushProperty name="width" value="0.08571" units="cm"/>
      <inkml:brushProperty name="height" value="0.08571" units="cm"/>
      <inkml:brushProperty name="color" value="#F6630D"/>
    </inkml:brush>
  </inkml:definitions>
  <inkml:trace contextRef="#ctx0" brushRef="#br0">1613 219 12287,'0'6'0,"0"1"0,0-3 0,0 3 0,0-4 0,0 4 0,0-3 0,0 3 0,0 0 0,0 3 0,0 0 0,0 1 0,4 4 0,-1 2 0,2 4 0,-2 3 0,2-1 0,2 5 0,1-4 0,-4 4 0,4-4 0,-1 4 0,-3-6 0,0-1 0,0-1 0,0-7 0,-1 1 0,-3-3 0,0-5 0,0-3 0,0-6 0,-4-8 0,-2-5 0</inkml:trace>
  <inkml:trace contextRef="#ctx0" brushRef="#br0" timeOffset="434">1437 271 12287,'0'13'0,"0"1"0,0 1 0,0-1 0,3 2 0,0 5 0,2 0 0,-1 0 0,-3 0 0,2-1 0,0 0 0,0-3 0,-2 2 0,3-5 0,-3 0 0,-1-4 0,0 1 0,0-1 0,-5-4 0,-1-2 0,-4-4 0,0 0 0,-1-4 0,1-3 0,3-2 0,0-2 0,0 0 0,-3-3 0,-1 1 0,1-4 0,-1-2 0,1-5 0,-4 1 0,0-5 0,0 0 0,4-3 0,-1 0 0,1 0 0,1-1 0,2 1 0,-1 5 0,4 1 0,1 4 0,3 4 0,4 2 0,3 5 0,3-1 0,0 1 0,2 1 0,2 2 0,-2 1 0,6 2 0,-5 0 0,5-3 0,-6-2 0,8-2 0,-4-5 0</inkml:trace>
  <inkml:trace contextRef="#ctx0" brushRef="#br0" timeOffset="1161">1395 531 12287,'-10'5'0,"-1"5"0,1-8 0,-1 5 0,0 0 0,-3 3 0,2-3 0,-2 0 0,-2-3 0,-1 3 0,-3-5 0,-1 1 0,1-1 0,-1-2 0,0-2 0,0-1 0,0 1 0,1-5 0,-1 0 0,0-4 0,1 4 0,3 0 0,2 2 0,5-2 0,-1-3 0,1 4 0,3 1 0,0 1 0,5-1 0,-3 4 0,6-4 0,3 5 0,1-4 0,6 1 0,0-1 0,3 4 0,-2 0 0,2 0 0,1 4 0,-2-1 0,1 4 0,-3-3 0,-1 0 0,1 0 0,-1 2 0,0 3 0,1-2 0,-5 2 0,-3-2 0,2-1 0,-2 1 0,1 0 0,-6 2 0,-1-2 0,-3 1 0,-4-5 0,-1 4 0,1-3 0,-4 3 0,0-4 0,-3 1 0,3-4 0,-4 0 0,0 0 0,-1-1 0,-2-3 0,1-2 0,3-4 0,-4-2 0,0-1 0,4 0 0,-4-5 0,4 2 0,-1-1 0,-1-4 0,1 0 0,3 0 0,1-3 0,3 2 0,0 1 0,1 1 0,0-1 0,0 5 0,3 2 0,-1 2 0,5 2 0,-1 3 0,4 0 0,-1 5 0,-2-2 0,2 3 0,-4 0 0,5-3 0,0 3 0,0-13 0,0 3 0</inkml:trace>
  <inkml:trace contextRef="#ctx0" brushRef="#br0" timeOffset="1359">989 250 12287,'1'10'0,"3"1"0,-3-6 0,4 5 0,-5-5 0,0 1 0,0-1 0,-5-5 0,-1 0 0</inkml:trace>
  <inkml:trace contextRef="#ctx0" brushRef="#br0" timeOffset="1718">500 499 12287,'0'11'0,"0"-1"0,0 1 0,0-4 0,0 0 0,0-4 0,0 4 0,0-5 0,5 6 0,2-4 0,-2-1 0,2-3 0,0 0 0,4 0 0,-1 0 0,-3 0 0,0 0 0,-4 0 0,4 0 0,-4 0 0,1 5 0,-4 1 0,-4 3 0,-3-2 0,-2 1 0,-2-5 0,-3 6 0,0-2 0,-3-3 0,3 0 0,-4-3 0,0-1 0,-1 0 0,-2 0 0</inkml:trace>
  <inkml:trace contextRef="#ctx0" brushRef="#br0" timeOffset="2035">219 406 12287,'-3'10'0,"-1"1"0,-3-1 0,4 0 0,-1 2 0,4 2 0,0-1 0,0 4 0,0-4 0,0 1 0,0 2 0,5-5 0,1 0 0,4-8 0,-3-2 0,0-1 0,0-1 0,3-2 0,-3-2 0,0-2 0,-1-2 0,1 2 0,-1-2 0,-3-2 0,-2 1 0,3-1 0,-3 1 0,-1 0 0,-1 0 0,-3 3 0,2-2 0,-5 2 0,0 2 0,-3-2 0,-1 3 0,1-3 0,-4 4 0,0-4 0,-4 0 0,2-4 0</inkml:trace>
  <inkml:trace contextRef="#ctx0" brushRef="#br0" timeOffset="2260">282 250 12287,'-5'6'0,"3"-1"0,-5-1 0,3-3 0,-3 2 0,0-1 0,-3-2 0</inkml:trace>
  <inkml:trace contextRef="#ctx0" brushRef="#br0" timeOffset="2383">63 302 12287,'-10'0'0,"-1"0"0,4 0 0,0 0 0,4 3 0,-4 1 0,5-1 0,-8-3 0,5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7:01.689"/>
    </inkml:context>
    <inkml:brush xml:id="br0">
      <inkml:brushProperty name="width" value="0.08571" units="cm"/>
      <inkml:brushProperty name="height" value="0.08571" units="cm"/>
      <inkml:brushProperty name="color" value="#F6630D"/>
    </inkml:brush>
  </inkml:definitions>
  <inkml:trace contextRef="#ctx0" brushRef="#br0">5056 512 12287,'0'22'0,"0"-1"0,0-7 0,0 0 0,0 0 0,0 8 0,-3-8 0,-4 0 0,5-7 0,-5 8 0,4-11 0,3 15 0,0-14 0,0 9 0,0-9 0,0 14 0,0-7 0,0 9 0,0 0 0,0 1 0,0-1 0,-2 3 0,-5 4 0,2 3 0,-9 5 0,7 4 0,-8-5 0,8 6 0,-7 1 0,7 1 0,-7 0 0,7-1 0,-8 1 0,8-7 0,-7-1 0,0-9 0,-7 5 0</inkml:trace>
  <inkml:trace contextRef="#ctx0" brushRef="#br0" timeOffset="909">4565 768 12287,'21'0'0,"1"0"0,-8-7 0,0 0 0,-9 0 0,4 7 0,-9 0 0,0 0 0,-9 0 0,-3 0 0,-9 2 0,-1 5 0,8-4 0,0 4 0,0 2 0,-8-2 0,-6 8 0,-1-8 0,-1 7 0,1-7 0,-4 10 0,-10-3 0,-6-2 0,-1 2 0,-9 0 0,2 7 0,2-6 0,-2-1 0,8-2 0,-8 2 0,9 3 0,-2-10 0,13 0 0,1-7 0,3 0 0,-3 0 0,5 0 0,10 0 0,0 0 0,0 0 0,-1 0 0,1-10 0,0-2 0,-1-9 0,8 7 0,0 0 0,9 9 0,-4-14 0,9 17 0,0-8 0,0 10 0,0 0 0,-10 10 0,-2 1 0,-9 8 0,0-4 0,-3 4 0,-5-5 0,6 5 0,-6 2 0,-4-2 0,-2-5 0,-3 5 0,2-5 0,-4 5 0,4 3 0,3-8 0,-2 0 0,1-2 0,-1 2 0,4-4 0,10-10 0,-8 0 0,1 0 0,-1 0 0,8 0 0,0 0 0,-1 0 0,8-7 0,0 0 0,7-12 0,-7-3 0,2 1 0,-3-8 0,6 6 0,0-8 0,-3-2 0</inkml:trace>
  <inkml:trace contextRef="#ctx0" brushRef="#br0" timeOffset="1183">3712 384 12287,'12'0'0,"-3"10"0,1-8 0,-8 8 0,7-10 0,-9 0 0,-9 0 0,-5 0 0,0 0 0,-8 0 0,6 2 0,-13 5 0,-2-5 0,3 5 0,-10-4 0,5 6 0,-10 3 0</inkml:trace>
  <inkml:trace contextRef="#ctx0" brushRef="#br0" timeOffset="1959">2624 1216 12287,'-9'21'0,"-3"1"0,-10-10 0,8-3 0,0-9 0,9-2 0,-2-5 0,5-5 0,2-10 0,0 1 0,0 0 0,0-3 0,0-4 0,0 2 0,0-10 0,0 10 0,0-3 0,7-1 0,0 1 0,10 1 0,-3 6 0,-2 1 0,2 0 0,-7-1 0,7 1 0,0 0 0,8-1 0,-1 4 0,0 3 0,-2 3 0,-4 5 0,3 5 0,-3-5 0,4 4 0,2 3 0,-7 0 0,0 0 0,-6 3 0,6 4 0,-10 5 0,4 9 0,1 0 0,-2 1 0,0 6 0,-7 1 0,0 6 0,0-6 0,-7 1 0,0-1 0,-10-5 0,3 4 0,2 3 0,-2-3 0,0 1 0,-7-8 0,-1 0 0,1 1 0,0-1 0,-1 0 0,1-6 0,0-1 0,-1-9 0,1 2 0,0-5 0,-1-2 0,1 0 0,0 0 0,6 0 0,1 0 0,0-9 0,-7-6 0,-1 1 0,1-7 0,0 4 0,-1-11 0,1-3 0,0 3 0,-1-10 0,1 2 0,0-7 0,-1-6 0,8 4 0,0-5 0,9-2 0,-2 2 0,2-7 0,-2 7 0,5 0 0,-5 8 0,4-1 0,3 1 0,0 8 0,0 6 0,0 4 0,10 3 0,-8 9 0,8 3 0,-10 9 0,0 9 0,0 3 0,0 9 0,-7 8 0,0-1 0,-10 10 0,3-2 0,-3 4 0,3 2 0,-5 8 0,5 0 0,-12 12 0,-3 2 0,-2 2-236,3 12 1,-5 0 235,-10 8 0,5-1 0,-4 0 0,11-4 0,-12-10 0,15-9 0,-1-20 0,6-8 0,1-6 0,8-7 0,0-7 0,7-4 0,-8-10 0,11 0 0,-15-10 0,16-4 0,-4-14 0,-2 2 235,2-10 1,-3 3-236,3-3 0,5-4 0,-8-2 0,10-13 0</inkml:trace>
  <inkml:trace contextRef="#ctx0" brushRef="#br0" timeOffset="2233">1728 619 12287,'0'14'0,"0"0"0,0-7 0,0 8 0,0-8 0,0 7 0,10-9 0,2 11 0,9-9 0,7 8 0,1-8 0,2 9 0,-3-1 0,-2-4 0,10 4 0,-8-8 0,8 7 0,-8-2 0,8 2 0,-10 3 0,2-10 0,-4 2 0,-3-2 0,0-4 0,1 6 0,-1-9 0</inkml:trace>
  <inkml:trace contextRef="#ctx0" brushRef="#br0" timeOffset="2466">2731 299 12287,'0'12'0,"0"7"0,-3-15 0,-4 11 0,2-1 0,-9 7 0,0 1 0,-7-1 0,-8 0 0,1 1 0,-20-1 0,3 0 0</inkml:trace>
  <inkml:trace contextRef="#ctx0" brushRef="#br0" timeOffset="3300">960 299 12287,'0'21'0,"0"1"0,0-1 0,3 10 0,4 4 0,-5 13 0,5 1 0,3 8 0,-3-7 0,0 7 0,-7-7 0,0 7 0,0-8 0,0-6 0,0-7 0,0-15 0,0 7 0,0-18 0,0 9 0,0-29 0,0-4 0,0-14 0,0-8 0,7-4 0,0-3 0,0 0 0,-7 1 0,3 6 0,4 1 0,-5 6 0,5-6 0,-4 9 0,-3-3 0,0 6 0,0 1 0,0 10 0,-7 12 0,-1 15 0,-8 6 0,2 7 0,2-2 0,-2 10 0,-1-8 0,-6 8 0,0-10 0,-1 2 0,1-1 0,0 1 0,6-7 0,1 1 0,2-1 0,-2-7 0,-5-4 0,5-3 0,2-5 0,-2-2 0,7 0 0,-7 0 0,6 0 0,-6 0 0,2-9 0,-2-6 0,-2-4 0,8-2 0,-8-7 0,2-1 0,2-2 0,-2 3 0,-1 2 0,-6-10 0,7 8 0,0-8 0,-1 8 0,-6-8 0,-7 8 0,-1-8 0,1 10 0,6-2 0,-6 14 0,0 7 0,-3 4 0,2 3 0,6 10 0,-6 4 0,-2 7 0,3 8 0,-1 4 0,8 10 0,0-1 0,-1 1 0,8-8 0,0 1 0,9-3 0,-2 3 0,5 2 0,2-10 0,0 0 0,0-6 0,2-3 0,5-5 0,5 5 0,9-5 0,1-4 0,-1-3 0,0-5 0,1-2 0,1 0 0,6 0 0,-3-2 0,10-5 0,-8-3 0,8-4 0,-8-5 0,8 5 0,-1-5 0,8-3 0,-8 1 0,1 0 0,-10-1 0,2 1 0,6 0 0,-1-1 0</inkml:trace>
  <inkml:trace contextRef="#ctx0" brushRef="#br0" timeOffset="3482">1024 1280 12287,'-40'40'0,"4"-4"0,6-5 0,8-10 0,1-9 0,0-5 0,6-5 0,1-2 0,2-2 0,-2-5 0,-5-5 0,5-9 0,-5-10 0,-2-5 0,-1-4 0,1-12 0,0-3 0</inkml:trace>
  <inkml:trace contextRef="#ctx0" brushRef="#br0" timeOffset="3632">470 0 12287,'-43'43'0,"-2"0"0,-5-1 0,12-6 0,-4-1 0,13-6 0,1 6 0,2-6 0,-3 6 0,6-9 0,-6 3 0,-13-5 0,-4-3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7:07.366"/>
    </inkml:context>
    <inkml:brush xml:id="br0">
      <inkml:brushProperty name="width" value="0.08571" units="cm"/>
      <inkml:brushProperty name="height" value="0.08571" units="cm"/>
      <inkml:brushProperty name="color" value="#F6630D"/>
    </inkml:brush>
  </inkml:definitions>
  <inkml:trace contextRef="#ctx0" brushRef="#br0">1 256 12287,'21'0'0,"-9"0"0,-3 0 0,-6 7 0,4 0 0,-2 0 0,9-7 0,-10 0 0,15 0 0,-4 0 0,4 0 0,2 0 0,10 0 0,4 0 0,8 0 0,7 0 0,7 0 0,14 0 0,7-2-280,14-5 1,3 5 279,5-6 0,-49 4 0,0-1 0,41-2 0,3-3 0,-3 3 0,3 5 0,5-5 0,-45 5 0,1 1 0,-3 1 0,1 0 0,1 0 0,1 0 0,-2 1 0,-1-2 0,-1 1 0,0-2 0,47-5 0,-1 5 0,-6-6 0,5 6 0,-44 2 0,1 0 0,3 0 0,2 0 0,2 1 0,-1-2 0,-5-2 0,-1-1 0,0 1 0,-1-1 0,46-6 0,1 3 0,-46 5 0,1 0 0,-6-5 0,1-1 0,9 5 0,1-1 0,-3-3 0,-1 0 0,1 1 0,0 0 0,0-1 0,0 0 0,0-2 0,0 1 0,-4 4 0,0 1 0,-1-1 0,-2-1 0,36-2 0,11 4 0,-44 0 0,0-1 0,4 3 0,0 0 0,4 1 0,-1 0 0,-6 0 0,-1 0 0,39 0 0,-11 0 0,-3 0 0,0-3 0,7-4 0,1 5 0,-1-5 0,3 4 0,4 3 0,-7 0 0,1 0 0,-8 0 0,-7 0 0,-5 0-101,6 0 1,-4 0 100,3 0 0,-2 3 0,9 4 0,-7-5 0,8 5 0,-4-4 0,4-3 0,-15 0 0,-15 0 0,-4 7 0,-2 0 0,0 0 0,-1-7 0,1 0 0,0 0 0,-1 0 0,1 0 0,7 0 274,0 0 0,6 0-274,-6 0 0,7 0 106,-7 0 0,7 0-106,-7 0 0,-8 0 0,-6 0 0,-3 0 0,2 0 0,-4 0 0,-9 0 0,-1 0 0,0 0 0,1 0 0,-1 0 0,0 0 0,1 0 0,-8 0 0,0 0 0,-9 0 0,14 0 0,-17 0 0,8 0 0,-10 0 0,0 0 0,-10 0 0,8 0 0,-8 0 0,10 0 0,0-9 0,0 4 0,0-9 0,0-1 0,0-6 0</inkml:trace>
  <inkml:trace contextRef="#ctx0" brushRef="#br0" timeOffset="1434">6634 299 12287,'0'21'0,"-2"-7"0,-5 1 0,4-11 0,-6 15 0,9-14 0,0 9 0,0-7 0,0 7 0,0-6 0,0 6 0,0-7 0,0 7 0,0 0 0,0 8 0,0 1 0,0 6 0,0-5 0,0 4 0,0 5 0,0 3 0,0-3 0,0 2 0,0-1 0,0 1 0,0 3 0,0-9 0,0 6 0,0-6 0,0 1 0,0-1 0,0-6 0,-3 6 0,-4-15 0,5 5 0,-17-17 0,7 8 0</inkml:trace>
  <inkml:trace contextRef="#ctx0" brushRef="#br0" timeOffset="2541">6058 299 12287,'-21'9'0,"9"-6"0,3 6 0,9 1 0,0-6 0,0 11 0,0-8 0,0 7 0,7 0 0,0 7 0,7 1 0,-7-1 0,7 0 0,-7 1 0,8 1 0,-8 6 0,2-3 0,-2 9 0,-4-6 0,4 6 0,-5-6 0,-2 6 0,0-8 0,0 1 0,0-4 0,0-3 0,0 0 0,0 1 0,0-8 0,0 0 0,-9-9 0,-3 4 0,-2-9 0,-1 0 0,11 0 0,-8 0 0,5 0 0,4 0 0,-6-2 0,9-5 0,0 4 0,0-16 0,0 17 0,0-17 0,0 17 0,0-10 0,0 5 0,0 4 0,0-6 0,0 9 0,0 0 0,9 0 0,-6 0 0,6 0 0,1 0 0,-8 0 0,15 2 0,-10 5 0,2-4 0,-2 4 0,-4 5 0,9-7 0,-5 9 0,-5-7 0,5 7 0,-2-9 0,2 2 0,-5-2 0,5 2 0,-4-5 0,-1 15 0,5-10 0,-4 0 0,6 2 0,-9-6 0,0 16 0,0-17 0,0 10 0,0-5 0,0-5 0,0 8 0,-2-3 0,-5 0 0,4 0 0,-16-7 0,8 0 0,-11 7 0,1 0 0,7 1 0,-1-8 0,1 0 0,-7 0 0,0 0 0,-1 0 0,1 0 0,0 0 0,-1 0 0,1 0 0,0 0 0,-1 0 0,-6-8 0,-1 1 0,1 0 0,7 7 0,-1-7 0,1 0 0,0-2 0,-1 1 0,8 6 0,0-5 0,0-2 0,-8 1 0,8-6 0,0 7 0,9-2 0,-2 1 0,-2 4 0,1-10 0,1 9 0,7-7 0,0 5 0,0 4 0,0-6 0,0 9 0,0 0 0,10 0 0,-8 2 0,5 5 0,-4-2 0,-3 9 0,7-6 0,0 6 0,0-7 0,-7 7 0,0-7 0,0 7 0,9-9 0,-6 14 0,6-7 0,-9 2 0,0 0 0,0-9 0,-2 12 0,-5-10 0,2 0 0,-9-7 0,0 7 0,-8 0 0,1 0 0,0-7 0,-1 0 0,1 0 0,-7 0 0,-1 0 0,-6 0 0,6 0 0,1 0 0,6 0 0</inkml:trace>
  <inkml:trace contextRef="#ctx0" brushRef="#br0" timeOffset="2951">5994 1323 12287,'12'21'0,"-5"0"0,-4-9 0,-3 7 0,2-17 0,5 6 0,-5-6 0,10-2 0,-5 0 0,-4 0 0,6 0 0,-2-2 0,0-6 0,1 6 0,-8-10 0,0 5 0,0 5 0,-3-15 0,-4 10 0,-5-10 0,-9 6 0</inkml:trace>
  <inkml:trace contextRef="#ctx0" brushRef="#br0" timeOffset="3616">5077 896 12287,'0'14'0,"0"0"0,0 1 0,0-4 0,0 1 0,0-5 0,0-4 0,0 6 0,-9-9 0,4 0 0,-9 0 0,7 0 0,-8 0 0,11-9 0,-15 6 0,9-8 0,-4 3 0,2 6 0,5-5 0,5 2 0,-6-2 0,4 5 0,-3-5 0,4 4 0,-6 3 0,9-9 0,0 6 0,0-6 0,2 7 0,5-6 0,-4 6 0,16-7 0,-8 9 0,4 0 0,-1 0 0,-7 0 0,7 0 0,-9 0 0,12 2 0,-10 5 0,0-5 0,2 17 0,-6-14 0,4 9 0,2-6 0,-2 6 0,0 0 0,-7 7 0,0 1 0,0-1 0,0-7 0,0 0 0,0 1 0,0 6 0,-2-2 0,-5-5 0,2 3 0,-9-10 0,7 7 0,-7-7 0,7 3 0,-8-3 0,1-5 0,-7 5 0,-1-4 0,1-3 0,-7 0 0,-1 0 0,-6 0 0,6 0 0,-9 0 0,5 0 0</inkml:trace>
  <inkml:trace contextRef="#ctx0" brushRef="#br0" timeOffset="4151">4650 597 12287,'0'12'0,"0"0"0,0-5 0,-9-4 0,0 8 0,-6-4 0,-4-2 0,5 9 0,2-6 0,-2 6 0,7-7 0,-7 7 0,7-9 0,-8 2 0,11 5 0,-15 0 0,16 9 0,-6-7 0,9 0 0,0-6 0,0 6 0,7-7 0,2 7 0,3 3 0,-5-5 0,8 2 0,-11-7 0,3 7 0,-2-7 0,2 7 0,-4-6 0,4 6 0,-5-7 0,-2 7 0,0 0 0,0 8 0,0-1 0,-2-7 0,-5 0 0,2-7 0,-9 8 0,0-3 0,-8 2 0,1 2 0,0-9 0,-8 3 0,1-3 0,-3-5 0,2 6 0,6-6 0,-6-2 0,3 0 0,-2 0 0,4 0 0,-4 0 0,4-2 0,3-6 0,-1 4 0,1-11 0,0 1 0,-1-7 0,1 0 0,7-1 0,-1 1 0,11 0 0,-3-1 0,-3 8 0,3 0 0,0 0 0,-3-8 0,-1 1 0</inkml:trace>
  <inkml:trace contextRef="#ctx0" brushRef="#br0" timeOffset="4572">3563 1024 12287,'0'12'0,"0"0"0,0-5 0,7-3 0,0 11 0,7-8 0,-7 7 0,10 0 0,-8 10 0,6 4 0,3-2 0,-3 10 0,-6-8 0,-2 8 0,3 0 0,-3 6 0,2-1 0,-2-6 0,-4 3 0,4-10 0,-5 1 0,-2-8 0,0-7 0,0 1 0,-9-11 0,-3-4 0,-9-11 0</inkml:trace>
  <inkml:trace contextRef="#ctx0" brushRef="#br0" timeOffset="5351">3157 341 12287,'0'22'0,"10"-1"0,-8 0 0,5 1 0,-2-10 0,2-5 0,-4 5 0,16-1 0,-8 11 0,4-8 0,-1 0 0,-7-7 0,7 7 0,-7-2 0,8 3 0,-8 4 0,7-5 0,-7 2 0,7-1 0,-7 3 0,7-3 0,-6 4 0,6 2 0,-7 0 0,7 1 0,-9-1 0,7 0 0,-5 1 0,-5-1 0,8 0 0,-10 1 0,2-3 0,5-5 0,-4 5 0,4-5 0,-5-2 0,-2 2 0,0-7 0,0 7 0,-7-6 0,0 6 0,-10-2 0,3 2 0,2-2 0,-2-5 0,0-5 0,-8 5 0,1-4 0,0-3 0,-1 0 0,1 0 0,0 0 0,-1 0 0,1 0 0,0 0 0,-1-3 0,1-4 0,2 2 0,5-9 0,-5 2 0,5-2 0,-5-5 0,0 7 0,5-9 0,2 7 0,5 0 0,4-1 0,-6-6 0,9 0 0,2 2 0,5 4 0,-2 6 0,9 9 0,-2-2 0,2-6 0,5 6 0,-5-5 0,-2 5 0,3 2 0,-1 0 0,7 0 0,-7 0 0,1 0 0,-4 2 0,4 5 0,4-5 0,-5 6 0,-2-4 0,2 3 0,-7-2 0,7 9 0,-9 1 0,12 6 0,-10 0 0,0 1 0,-7 6 0,0 1 0,0-1 0,0-7 0,-3 1 0,-4-1 0,3 7 0,-11 1 0,8-1 0,-7-6 0,0-1 0,-8 0 0,8 1 0,0-1 0,0-7 0,-8 0 0,1-9 0,0 2 0,-1-4 0,1-3 0,0 0 0,-1 0 0,1 0 0,-10-10 0,-2-2 0</inkml:trace>
  <inkml:trace contextRef="#ctx0" brushRef="#br0" timeOffset="5900">2539 1173 12287,'0'-21'0,"-3"0"0,-4-1 0,3 1 0,-11 0 0,4-1 0,-4 1 0,-1 0 0,9-1 0,-3 1 0,3 0 0,5-1 0,-5 1 0,4 0 0,3-1 0,0 1 0,0 0 0,0-1 0,0 10 0,0-6 0,3 15 0,4-4 0,-3-2 0,11 1 0,-1 1 0,7 7 0,-7 0 0,1 0 0,-1 0 0,7 0 0,1 0 0,-1 0 0,0 0 0,1 0 0,-1 7 0,0 1 0,-2 1 0,-5-2 0,5-2 0,-4 9 0,-4-7 0,4 7 0,-11-6 0,3 6 0,3-7 0,-3 7 0,0-7 0,-7 7 0,0 1 0,0 6 0,-9 0 0,-6 1 0,4-8 0,-4 0 0,1-7 0,-7 7 0,-1-2 0,1 2 0,0 3 0,0-10 0,-1 7 0,1-7 0,-3 8 0,-4-8 0,4 7 0,-4-7 0,-3 3 0,2-3 0,-1-5 0,1 5 0,5-4 0,-4-3 0,2 0 0,-3 0 0,6 0 0,-6 0 0,6-8 0,1 1 0,1-9 0,0 2 0,-1 2 0,1-3 0,0 1 0,-1-7 0,1 0 0</inkml:trace>
  <inkml:trace contextRef="#ctx0" brushRef="#br0" timeOffset="6249">1963 427 12287,'21'0'0,"1"0"0,-8 0 0,0 0 0,-9 9 0,14-6 0,-7 16 0,9-8 0,-7 8 0,0-4 0,-7 1 0,8-9 0,-8 10 0,7-3 0,-9-2 0,2 2 0,2 0 0,-2 8 0,8-1 0,-8 0 0,7 1 0,-7-1 0,3 0 0,-3 1 0,-5-1 0,5 0 0,3 1 0,-3-1 0,2-7 0,-2 0 0,-4 1 0,9-1 0,-5 0 0,-5-9 0,8 4 0,-1-9 0,3 0 0</inkml:trace>
  <inkml:trace contextRef="#ctx0" brushRef="#br0" timeOffset="6558">2496 405 12287,'-14'15'0,"0"-1"0,9-9 0,-4 14 0,9-17 0,0 7 0,0-9 0,0 0 0,9 0 0,3 0 0</inkml:trace>
  <inkml:trace contextRef="#ctx0" brushRef="#br0" timeOffset="7658">1963 939 12287,'0'-22'0,"0"8"0,0 0 0,0 0 0,-10-8 0,8 1 0,-14 0 0,8-1 0,-1 10 0,2 5 0,4-4 0,-6 6 0,9-9 0,0 9 0,0-5 0,0 10 0,0 0 0,0 10 0,2-1 0,5 6 0,-4 3 0,9-6 0,-5 10 0,-5-8 0,5 0 0,3 0 0,-3 8 0,0-8 0,-7 0 0,7 0 0,0 8 0,0-8 0,-7 0 0,0 0 0,0 8 0,0-1 0,0 0 0,0 1 0,0-1 0,-2-7 0,-5 0 0,2-9 0,-9 2 0,0 5 0,-8-10 0,1 6 0,0-6 0,-1-2 0,1 0 0,0 0 0,-8 0 0,1 0 0,-3 0 0,3 0 0,-6-2 0,-8-6 0,6 4 0,1-11 0,-1 4 0,-7-4 0,3-4 0,5 5 0,-3 2 0,9-2 0,1 0 0,6-7 0,8 2 0,0 4 0,7-4 0,-7 5 0,9 2 0,-2-2 0,4 7 0,3-7 0,0 9 0,10-11 0,4 8 0,5-8 0,2 6 0,1-4 0,-1 2 0,0 5 0,1 5 0,-1-5 0,0-3 0,1 3 0,-1 0 0,0 7 0,1 0 0,-1 0 0,0 0 0,-6 0 0,-1 0 0,-9 0 0,4 9 0,-9 3 0,0 10 0,-2-8 0,-5 0 0,-5 0 0,-10 8 0,1 1 0,0 6 0,6-6 0,1 6 0,0-5 0,-7-3 0,-1 0 0,1 1 0,0-1 0,-1 0 0,8 1 0,0-1 0,7 0 0,-7 1 0,9-1 0,-2 0 0,4-7 0,3 1 0,0-8 0,0 7 0,0 0 0,10-2 0,4-5 0,-2 3 0,2-3 0,0 0 0,8 2 0,-1-6 0,0 4 0,-9-5 0,7-2 0,-16 10 0,6-8 0,-9 8 0,0-10 0,-2 0 0,-5 0 0,2 0 0,-9 0 0,-1 0 0,-6 0 0,0 0 0,-1 0 0,1 0 0,0 0 0,-1 0 0,1 0 0,-7-3 0,-1-4 0,1 5 0,6-5 0,1-3 0,0 3 0,-1-7 0,1 7 0,7-8 0,0 8 0,7-9 0,-8 2 0,11-5 0,-3-3 0,-5 1 0,9 0 0,-4-1 0,5 1 0,2 0 0,0-1 0,0 1 0,0 0 0</inkml:trace>
  <inkml:trace contextRef="#ctx0" brushRef="#br0" timeOffset="7950">2219 1451 12287,'0'21'0,"0"0"0,0 1 0,-10-1 0,1-7 0,-5 0 0,-5-9 0,5 2 0,-5-4 0,-3-3 0,-6 0 0,-1 0 0,-6-8 0,6 1 0,-9-9 0,3 1 0,-5-3 0,-3-4 0</inkml:trace>
  <inkml:trace contextRef="#ctx0" brushRef="#br0" timeOffset="8200">1088 384 12287,'0'21'0,"0"1"0,-2-3 0,-5-5 0,5 5 0,-8-7 0,10 0 0,0-3 0,10-9 0,-6 0 0,11 0 0,-11-2 0,3-5 0,5 4 0,0-16 0,9 7 0</inkml:trace>
  <inkml:trace contextRef="#ctx0" brushRef="#br0" timeOffset="8450">1920 1728 12287,'-12'21'0,"-14"-7"0,5 1 0,-7-4 0,-1 4 0,-4 1 0,-10-9 0,-6 0 0,-1-7 0,-19 10 0,3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6:50.781"/>
    </inkml:context>
    <inkml:brush xml:id="br0">
      <inkml:brushProperty name="width" value="0.08571" units="cm"/>
      <inkml:brushProperty name="height" value="0.08571" units="cm"/>
      <inkml:brushProperty name="color" value="#CC912C"/>
      <inkml:brushProperty name="inkEffects" value="gold"/>
      <inkml:brushProperty name="anchorX" value="-72171.60938"/>
      <inkml:brushProperty name="anchorY" value="-36390.44141"/>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82496.07813"/>
      <inkml:brushProperty name="anchorY" value="-37923.8437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89350.96875"/>
      <inkml:brushProperty name="anchorY" value="-37382.03516"/>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95963.35938"/>
      <inkml:brushProperty name="anchorY" value="-36345.1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105358.25"/>
      <inkml:brushProperty name="anchorY" value="-37918.94531"/>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111121.89844"/>
      <inkml:brushProperty name="anchorY" value="-37235.67969"/>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117208.875"/>
      <inkml:brushProperty name="anchorY" value="-36340.22656"/>
      <inkml:brushProperty name="scaleFactor" value="0.5"/>
    </inkml:brush>
    <inkml:brush xml:id="br7">
      <inkml:brushProperty name="width" value="0.08571" units="cm"/>
      <inkml:brushProperty name="height" value="0.08571" units="cm"/>
      <inkml:brushProperty name="color" value="#CC912C"/>
      <inkml:brushProperty name="inkEffects" value="gold"/>
      <inkml:brushProperty name="anchorX" value="-125744.91406"/>
      <inkml:brushProperty name="anchorY" value="-37994.87891"/>
      <inkml:brushProperty name="scaleFactor" value="0.5"/>
    </inkml:brush>
    <inkml:brush xml:id="br8">
      <inkml:brushProperty name="width" value="0.08571" units="cm"/>
      <inkml:brushProperty name="height" value="0.08571" units="cm"/>
      <inkml:brushProperty name="color" value="#CC912C"/>
      <inkml:brushProperty name="inkEffects" value="gold"/>
      <inkml:brushProperty name="anchorX" value="-133806.0625"/>
      <inkml:brushProperty name="anchorY" value="-40013.27734"/>
      <inkml:brushProperty name="scaleFactor" value="0.5"/>
    </inkml:brush>
    <inkml:brush xml:id="br9">
      <inkml:brushProperty name="width" value="0.08571" units="cm"/>
      <inkml:brushProperty name="height" value="0.08571" units="cm"/>
      <inkml:brushProperty name="color" value="#CC912C"/>
      <inkml:brushProperty name="inkEffects" value="gold"/>
      <inkml:brushProperty name="anchorX" value="-138306.70313"/>
      <inkml:brushProperty name="anchorY" value="-39521.98828"/>
      <inkml:brushProperty name="scaleFactor" value="0.5"/>
    </inkml:brush>
    <inkml:brush xml:id="br10">
      <inkml:brushProperty name="width" value="0.08571" units="cm"/>
      <inkml:brushProperty name="height" value="0.08571" units="cm"/>
      <inkml:brushProperty name="color" value="#CC912C"/>
      <inkml:brushProperty name="inkEffects" value="gold"/>
      <inkml:brushProperty name="anchorX" value="-145458.48438"/>
      <inkml:brushProperty name="anchorY" value="-41479.76172"/>
      <inkml:brushProperty name="scaleFactor" value="0.5"/>
    </inkml:brush>
    <inkml:brush xml:id="br11">
      <inkml:brushProperty name="width" value="0.08571" units="cm"/>
      <inkml:brushProperty name="height" value="0.08571" units="cm"/>
      <inkml:brushProperty name="color" value="#CC912C"/>
      <inkml:brushProperty name="inkEffects" value="gold"/>
      <inkml:brushProperty name="anchorX" value="-148736.53125"/>
      <inkml:brushProperty name="anchorY" value="-40786.39063"/>
      <inkml:brushProperty name="scaleFactor" value="0.5"/>
    </inkml:brush>
    <inkml:brush xml:id="br12">
      <inkml:brushProperty name="width" value="0.08571" units="cm"/>
      <inkml:brushProperty name="height" value="0.08571" units="cm"/>
      <inkml:brushProperty name="color" value="#CC912C"/>
      <inkml:brushProperty name="inkEffects" value="gold"/>
      <inkml:brushProperty name="anchorX" value="-152984.5625"/>
      <inkml:brushProperty name="anchorY" value="-39870.73047"/>
      <inkml:brushProperty name="scaleFactor" value="0.5"/>
    </inkml:brush>
    <inkml:brush xml:id="br13">
      <inkml:brushProperty name="width" value="0.08571" units="cm"/>
      <inkml:brushProperty name="height" value="0.08571" units="cm"/>
      <inkml:brushProperty name="color" value="#CC912C"/>
      <inkml:brushProperty name="inkEffects" value="gold"/>
      <inkml:brushProperty name="anchorX" value="-159610.9375"/>
      <inkml:brushProperty name="anchorY" value="-41525.38281"/>
      <inkml:brushProperty name="scaleFactor" value="0.5"/>
    </inkml:brush>
  </inkml:definitions>
  <inkml:trace contextRef="#ctx0" brushRef="#br0">4406 435 12287,'5'0'0,"1"0"0,-3 0 0,-2 0 0,5 0 0,-3 0 0,-2 0 0,4 0 0,-5 1 0,0 3 0,-1-2 0,-3 5 0,3-4 0,-2 4 0,-3 0 0,5 3 0,-2 0 0,-2-3 0,2-1 0,0 1 0,3 3 0,1 0 0,2 0 0,-1-4 0,5-3 0,-4 2 0,4-2 0,-3 1 0,2-4 0,-2 0 0,2 0 0,1 0 0,3 0 0,0 0 0,-3 0 0,0 0 0,-4 0 0,4 0 0,-4-4 0,4 1 0,-4-5 0,4 1 0,-5 2 0,2-2 0,1 0 0,-4-3 0,4 0 0,-5 0 0,0 0 0,0 4 0,0 2 0,-5 4 0,-1 0 0,-3 0 0,-1 0 0,-2 0 0,-1 0 0,2 1 0,-3 2 0,0-2 0,0 3 0,0-3 0,0-1 0,3 3 0,-3 0 0,2 1 0,-1-4 0,1 0 0,-1 0 0,2 0 0,1 0 0,-1 0 0,1 0 0,1-1 0,3-3 0,-3 2 0,2-5 0,-2 1 0,-1-5 0,0 1 0,0 0 0,0-1 0,-1-2 0,0-3 0,-2-4 0,1-1 0,-1 1 0,1-3 0,-2-1 0,3-3 0,-3 4 0,3 2 0,1 4 0,1 4 0,2-4 0,-2 5 0,8-3 0,-4 10 0,1 1 0,3 3 0,-3 1 0,4 0 0,4 0 0,-2 0 0,5 0 0,3 0 0,4 0 0,4 0 0,-1 0 0,2-3 0,1-1 0,3 0 0,1 1 0,3 1 0,-3-1 0,4-1 0,-1 0 0,2-3 0,1 4 0,0-1 0,1 0 0,-4 3 0,0-2 0,-4 2 0,4 1 0,-4-5 0,1 0 0,-4-6 0</inkml:trace>
  <inkml:trace contextRef="#ctx0" brushRef="#br1" timeOffset="624">4244 405 12287,'-10'15'0,"3"-8"0,0 3 0,2-5 0,-2 2 0,-2-5 0,2 1 0,-3 2 0,-3-2 0,1 2 0,-1-2 0,-3-2 0,-1 3 0,2 0 0,-2-1 0,1 1 0,-1-4 0,-1 0 0,5 0 0,-2 0 0,2 0 0,2-1 0,-3-3 0,4 2 0,3-5 0,-2 4 0,3-4 0,1 4 0,2-4 0,-2 4 0,2-4 0,-1 4 0,4-4 0,0 4 0,0-4 0,0 5 0,0-7 0,0 7 0,2-5 0,1 3 0,-2 1 0,8 3 0,-2 0 0,-2 0 0,2 0 0,-3 0 0,2 0 0,1 0 0,3 0 0,-3 0 0,0 0 0,-1 4 0,4 3 0,-3-1 0,0 0 0,-1 1 0,0 3 0,2 0 0,-5 0 0,2 1 0,-2-1 0,-2 0 0,3 0 0,-4 0 0,-4 0 0,-1 4 0,-5-1 0,-1 1 0,-3-4 0,-1 0 0,-1 0 0,-3-1 0,2-2 0,-2 2 0,-2-3 0,0-1 0,-3-2 0,7 2 0,-4-2 0,4 0 0,1-3 0,-3-3 0,2 0 0,2-5 0,2 1 0,1-2 0,2-1 0,4-1 0,-1-3 0,0 3 0,-3-8 0,0 3 0</inkml:trace>
  <inkml:trace contextRef="#ctx0" brushRef="#br2" timeOffset="1007">3678 324 12287,'-6'-4'0,"-2"2"0,5-1 0,-3 6 0,2 3 0,-3 4 0,2 1 0,-2 3 0,-2-2 0,2 5 0,-5-3 0,-1 2 0,-1-3 0,4 0 0,0-2 0,0 0 0,-1-5 0,-3 1 0,3-5 0,-3 2 0,6-3 0,2-1 0,-1-4 0,-3 1 0,4-5 0,3 1 0,2-5 0,1-1 0,-4-2 0,1 2 0,0 0 0,3-4 0,0 1 0,0-5 0,0 0 0,0-3 0,0-1 0,0-6 0,-4 1 0,1 0 0,0-2 0,3-1 0,-2 6 0,-1 0 0,2 9 0,-2 4 0,1 3 0,2 1 0,-4 4 0,3 2 0,-4 4 0,5 4 0,0 3 0,0 2 0,0-3 0,0-2 0</inkml:trace>
  <inkml:trace contextRef="#ctx0" brushRef="#br3" timeOffset="1233">3617 72 12287,'2'8'0,"1"-1"0,-2-2 0,5-5 0,-3 0 0,-1 1 0,5 2 0,-5-2 0,7 4 0,-3-5 0</inkml:trace>
  <inkml:trace contextRef="#ctx0" brushRef="#br4" timeOffset="1800">3072 253 12287,'7'9'0,"-1"-2"0,-3 2 0,1-8 0,1 4 0,-4-1 0,7 2 0,-5 4 0,1-1 0,0-2 0,-3 2 0,2-3 0,-2 3 0,-1 1 0,1 1 0,3-1 0,-3 0 0,3 0 0,-4 0 0,0 0 0,0 0 0,0 0 0,0 0 0,0 0 0,0 1 0,-3-5 0,0 1 0,-5-1 0,1 0 0,0 2 0,-3-4 0,2 2 0,-5-2 0,-2 2 0,2-2 0,-5-1 0,1-3 0,-2 0 0,-1 0 0,-5 0 0,-2 0 0,1 0 0,-1 0 0,4 0 0,-4 0 0,0-4 0,-3-3 0,4 1 0,2 0 0,1 2 0,2-2 0,-3-1 0,7-3 0,0 0 0,7-1 0,1 1 0,2 0 0,3-4 0,-1-2 0,0-4 0</inkml:trace>
  <inkml:trace contextRef="#ctx0" brushRef="#br5" timeOffset="2424">2900 152 12287,'0'10'0,"-4"-4"0,2-1 0,-2-5 0,4 0 0,0 0 0</inkml:trace>
  <inkml:trace contextRef="#ctx0" brushRef="#br6" timeOffset="2600">2799 162 12287,'-4'6'0,"2"-1"0,-2-5 0,4 4 0,0-3 0,4 4 0,2-5 0</inkml:trace>
  <inkml:trace contextRef="#ctx0" brushRef="#br7" timeOffset="3174">2152 51 12287,'-5'-4'0,"0"3"0,5-4 0,0 6 0,0 3 0,1 2 0,3 8 0,0 2 0,3 4 0,2 5 0,-2 1 0,2 3 0,1-3 0,0 7 0,0-3 0,0 3 0,0-3 0,0-1 0,0-2 0,1 1 0,-1-4 0,-4 0 0,1-4 0,0-5 0,3-1 0,-3-3 0,-1-1 0,-3 0 0,1-4 0,-4-6 0,0-6 0</inkml:trace>
  <inkml:trace contextRef="#ctx0" brushRef="#br8" timeOffset="4340">2001 223 12287,'-10'-4'0,"3"1"0,0-3 0,5-1 0,-2-3 0,4 3 0,0 0 0,0 5 0,0-2 0,0 2 0,0-1 0,0 2 0,0-4 0,0 7 0,0 1 0,0-1 0,0 5 0,0-4 0,0 4 0,0-4 0,0 4 0,0-4 0,0 4 0,1-1 0,2 1 0,-2 2 0,2-3 0,-1 3 0,-2 1 0,0 0 0,3 1 0,0-1 0,1 0 0,-4 0 0,0 1 0,0 3 0,1-3 0,2 2 0,-2-1 0,3-2 0,-3 1 0,-1 2 0,0-1 0,0 1 0,0-2 0,0-1 0,3 0 0,1 1 0,-1-5 0,-3 1 0,0-4 0,0 4 0,1-3 0,2 2 0,-1-4 0,7 7 0,-7-7 0,4 1 0,1-2 0,3-1 0,-3 0 0,0 0 0,-4 0 0,4 0 0,0 0 0,3 0 0,0 0 0,-1-1 0,-2-2 0,-2 1 0,-1-1 0,-3 2 0,3-4 0,1 4 0,-4-8 0,3 8 0,-4-3 0,-1 0 0,-2 1 0,2 0 0,-8 3 0,6 0 0,-3 0 0,2 0 0,-2 0 0,2 0 0,-3 0 0,1 0 0,-4 0 0,0 0 0,-1 0 0,1 0 0,-1 3 0,-2 0 0,0 2 0,-4-2 0,1 0 0,-5 3 0,1-4 0,0 2 0,0 0 0,0 0 0,-4 0 0,0 0 0,1-3 0,3 2 0,-1-2 0,1-1 0,3 4 0,1-1 0,0 0 0,-1-3 0,1 0 0,3 0 0,2 0 0,-3 0 0,6-3 0,1 0 0,1-1 0,-4 4 0,3-3 0,0-1 0,4-2 0,-4 2 0,5 0 0,-2 0 0,3 3 0,1-8 0,0 8 0,0-8 0,0 8 0,0-3 0,1 0 0,3 1 0,-2 0 0,5 3 0,-5 0 0,7 0 0,-7 0 0,5 0 0,-5 0 0,4 0 0,-3 0 0,-2 1 0,3 2 0,1-2 0,-4 8 0,8-3 0,-7 4 0,7 0 0,-8 0 0,3 0 0,-4 0 0,0 0 0,-1-1 0,-2-2 0,-3 1 0,-4-5 0,-4 4 0,1-4 0,-5 4 0,1-3 0,2 0 0,-2-1 0,0-1 0,-3 1 0,-1 1 0,1 0 0,1-1 0,2-3 0,-1 0 0,5 0 0,-1 0 0,4 0 0,0 0 0,0 0 0,1-1 0,2-2 0,-1 0 0,5-3 0,-5-6 0,3-3 0</inkml:trace>
  <inkml:trace contextRef="#ctx0" brushRef="#br9" timeOffset="4650">1304 132 12287,'5'10'0,"0"-4"0,-5-2 0,0 1 0,1-3 0,2 5 0,-2 0 0,3 3 0,-3 0 0,-1 0 0,0 1 0,0 3 0,3-2 0,1 5 0,0 0 0,-1 3 0,0 0 0,3 0 0,0 2 0,1 1 0,2-3 0,-3 1 0,0-2 0,1-6 0,0 1 0,3-4 0,0 0 0</inkml:trace>
  <inkml:trace contextRef="#ctx0" brushRef="#br10" timeOffset="5490">1182 476 12287,'-10'3'0,"0"0"0,0 1 0,0-4 0,3-4 0,0 1 0,5-5 0,-1 1 0,-3 3 0,5-5 0,-3 7 0,4-5 0,0 5 0,0-7 0,0 7 0,0-5 0,3 3 0,0-2 0,5 3 0,-3-2 0,1 1 0,3 3 0,-2-2 0,-1 2 0,1 1 0,-1 0 0,4 0 0,0 0 0,-3 1 0,0 2 0,-1 0 0,0 3 0,2-2 0,-4 2 0,3 0 0,0 1 0,-1 2 0,0-3 0,-2 0 0,3 1 0,-5 0 0,2 3 0,-4 0 0,0 0 0,-1 0 0,-2 0 0,-3-4 0,-4-3 0,-1 2 0,-3-2 0,2 4 0,-5-4 0,0 2 0,-3-2 0,0-2 0,0 2 0,-2 0 0,-1 0 0,0-2 0,-4 2 0,5-1 0,-2-2 0,3 0 0,1 0 0,0-2 0,-1-1 0,5 1 0,-1-5 0,4 4 0,0-4 0,2 4 0,1-4 0,0 0 0,1-3 0,2 0 0,2 3 0,5 1 0,0 2 0,0-3 0,0 5 0,0-2 0,0 4 0,5 0 0,-3 0 0,5 0 0,-4 0 0,4 0 0,-4 0 0,4 0 0,-5 1 0,2 2 0,1-2 0,-4 8 0,8-3 0,-8 4 0,4 0 0,-5 0 0,0 0 0,0-3 0,0 0 0,-5 0 0,-1 3 0,-7 0 0,0 0 0,-6-1 0,-1-2 0,-2 2 0,-5-3 0,-3 2 0,-4-1 0,1 1 0,2-5 0,0 4 0,-3-4 0,3 1 0,-3-4 0,3 0 0,0 0 0,4 0 0,0 0 0,2 0 0,-2 0 0,-1-5 0,4-2 0,-1 2 0,2-2 0,1 0 0,-1-3 0,2 0 0,0 0 0,5-1 0,-1-3 0,1 3 0,-1-2 0,4-2 0,6 1 0,-2-2 0,2 2 0,3-3 0,0 4 0,3-1 0,1 4 0,5 1 0,1 3 0,3-2 0,2 4 0,3-4 0,2-2 0,4-5 0</inkml:trace>
  <inkml:trace contextRef="#ctx0" brushRef="#br11" timeOffset="6018">1102 162 12287,'-6'-4'0,"-3"3"0,3-4 0,-4 5 0,0 0 0,0 0 0</inkml:trace>
  <inkml:trace contextRef="#ctx0" brushRef="#br12" timeOffset="6151">889 223 12287,'-4'-10'0,"3"0"0,-4 4 0,5 2 0,5-1 0,0 0 0</inkml:trace>
  <inkml:trace contextRef="#ctx0" brushRef="#br13" timeOffset="6352">718 203 12287,'-2'-9'0,"-1"2"0,2 3 0,1 4 0,6 1 0,-1 2 0,4-2 0,-3 4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7:34.458"/>
    </inkml:context>
    <inkml:brush xml:id="br0">
      <inkml:brushProperty name="width" value="0.08571" units="cm"/>
      <inkml:brushProperty name="height" value="0.08571" units="cm"/>
      <inkml:brushProperty name="color" value="#F6630D"/>
    </inkml:brush>
  </inkml:definitions>
  <inkml:trace contextRef="#ctx0" brushRef="#br0">256 363 12287,'-9'12'0,"7"-3"0,-17-9 0,4 0 0,6 0 0,-1 0 0,10 0 0,0 2 0,0 6 0,3-4 0,4 11 0,2-1 0,6 7 0,4 3 0,-5 4 0,5-4 0,2 4 0,0-4 0,1-3 0,-1 1 0,0-1 0,1 0 0,-1 1 0,-2-8 0,-5 0 0,5-9 0,-5 2 0,12-5 0,3-2 0,-1-2 0,-6-5 0,6-5 0,1-9 0,8-1 0,-1 1 0,4-7 0,3-1 0,2-6 0,5 6 0,-3-9 0,10 3 0,-2 2 0,1-3 0,4 0 0,-11-6 0,8 6 0,-7 1 0,0 9 0,-8-3 0,-6 13 0,0 1 0,-8 11 0,8-4 0,-10 6 0,2 2 0,-4 2 0,-3 6 0,3-4 0,4 11 0,-4-1 0,4 7 0,-4 8 0,-3-1 0,3 3 0,5-3 0,-6-4 0,6 4 0,-6-4 0,-1-3 0,1 1 0,6-1 0,-10-7 0,9 1 0,-16-11 0,9 3 0,-2-4 0,10-3 0,-13 0 0,6 0 0,-3-7 0,9 0 0,-2-10 0,10 3 0,-8-5 0,8-3 0,-8-6 0,8 0 0,-1-3 0,8 2 0,-3 6 0,-4-6 0,2 5 0,-10 3 0,3 7 0,-3 0 0,-4 9 0,7-5 0,-10 10 0,1 0 0,-8 3 0,0 4 0,0 5 0,8 9 0,-1 0 0,0 1 0,1-1 0,-1 0 0,0 1 0,1-1 0,1-7 0,6 1 0,-6-4 0,6 4 0,-5-4 0,-3-3 0,0-6 0,0 5 0,1-5 0,-1-2 0,8-2 0,-1-5 0,10 2 0,-2-9 0,6-3 0,8-11 0,-5 4 0,5-4 0,2 2 0,-2-3 0,2 6 0,-2-6 0,-8 5 0,1 3 0,0-7 0,-8-1 0,5 8 0,3 7 0,-7 9 0,-1-2 0,-6-3 0,6 3 0,-9 0 0,3 7 0,-3 7 0,2 0 0,-2 10 0,10-3 0,-10 12 0,2 3 0,3 1 0,-3-1 0,3-3 0,-2 10 0,-6-10 0,6 2 0,2 3 0,-3-3 0,3 3 0,-3-2 0,-4-8 0,5 0 0,-3 1 0,2-8 0,-4-2 0,4 2 0,-4-9 0,-3 2 0,3-3 0,4 4 0,-4-6 0,4 5 0,-1-5 0,1-2 0,-4 0 0,4 0 0,-2-2 0,3-5 0,-6 5 0,6-6 0,-6-1 0,-1 2 0,-1-3 0,0 3 0,1 3 0,-1-11 0,0 11 0,1-4 0,-8-1 0,0 2 0,0-7 0,8 7 0,-1-8 0,0 8 0,3-7 0,5 7 0,-6-7 0,6 7 0,2-10 0,-3 3 0,10 4 0,-3 3 0,6-2 0,1 2 0,1-1 0,0 8 0,2 0 0,4 0 0,4 0 0,3 0 0,4 10 0,-10 4 0,2 5 0,-3 2 0,-1 1 0,9-1 0,-12-7 0,-3 1 0,1-4 0,-7 4 0,4 1 0,3-9 0,6 0 0,1-7 0,2 8 0,-2-1 0,2 0 0,5-7 0,-5 0 0,-9 0 0,-1-7 0,1 0 0,7-10 0,0 3 0,-1 2 0,-6-2 0,0-1 0,-1-6 0,-1 0 0,-6-1 0,-2 3 0,-4 5 0,-5-2 0,4 9 0,-4-8 0,-3 8 0,0-7 0,1 7 0,-1 0 0,0 7 0,1 0 0,-8 0 0,0 0 0,0 9 0,8 3 0,-1 9 0,0 1 0,1-1 0,-8-7 0,0 1 0,0-1 0,8 7 0,-1-2 0,0-5 0,1 3 0,-1-10 0,0 7 0,1-7 0,6 0 0,0-7 0,13 0 0,1 0 0,3-9 0,12-5 0,3-5 0,11-3 0,2-1-219,5-6 1,5 3 218,-4-9 0,-6 9 0,-2-3 0,-5 5-46,-2 3 1,-2 0 45,-5-1 0,-5 3 0,-9 5 0,-3-2 0,-4 9 0,1-1 0,-8 8 0,6 0 0,-6 0 0,6 8 216,-6-1 1,9 9-217,-3-2 0,3 8 47,-2 6 1,4-4-48,-4 4 0,2 3 0,-3-2 0,5 6 0,-4-6 0,-3 9 0,3-3 0,-1-4 0,8-3 0,-8-4 0,1-3 0,-8-2 0,8-4 0,-8-6 0,8-9 0,-8 0 0,8 0 0,0 0 0,6 0 0,1-2 0,0-5 0,6-5 0,1-10 0,0 3 0,-8 5 0,8-5 0,0 5 0,-7-3 0,-8 3 0,1-5 0,6 5 0,1 2 0,0-2 0,-3 2 0,-4-2 0,4-5 0,-5 5 0,6-3 0,1 3 0,-6-3 0,-1 10 0,-8 0 0,1 7 0,3 0 0,-3 0 0,1 0 0,-8 0 0,0 0 0,1 0 0,-1 2 0,0 6 0,1-4 0,-1 11 0,0-4 0,1 4 0,6 4 0,1-5 0,-1 2 0,-7-1 0,1 1 0,-1-9 0,3 8 0,4-8 0,-4 7 0,4-7 0,-4 0 0,-3-7 0,1 0 0,-1 0 0,0 0 0,1 0 0,-1 0 0,0 0 0,1-2 0,-1-5 0,0 2 0,1-9 0,-1 9 0,0-2 0,8-3 0,-1 3 0,1-7 0,-8 7 0,0-3 0,1 3 0,-1 5 0,0-5 0,0 4 0,1 3 0,-1 0 0,0 0 0,3 3 0,5 4 0,-6-2 0,6 9 0,4-7 0,2 7 0,-1-7 0,1 8 0,1-8 0,6 7 0,-6-2 0,0 2 0,-1 5 0,8-5 0,-1 5 0,1 2 0,0 3 0,-1 5 0,-1 4 0,-6 9 0,3 8 0,-9 0 0,6 9 0,-6-2 0,6 9 0,-6-2 0,-1 5 0,-7-12 0,1-5 0,-1-2 0,0 0 0,1-8 0,-8-4 0,0-16 0,0 8 0,8-1 0,-1-1 0,-7 1 0,0-15 0,-7 2 0,8-1 0,-11 4 0,6-17 0,-10 8 0,0-10 0,0 0 0,0-10 0,0 8 0,0-8 0,0 10 0,-10 0 0,8 10 0,-5 4 0,-3 7 0,3 8 0,-9 13 0,2 15 0,2 14 0,-3 8 0,1 3-201,-7 4 0,7-8 201,0 0 0,2-11 0,-3-3 0,-4-3 0,5-11 0,-2 0 0,1-8 0,-4-6 0,5-1 0,-5-1 0,-2 1 0,0-4 0,-1-10 0,1 1 0,0-1 0,-8-2 201,1-5 0,-1 3-201,8-10 0,-3 2 0,-4-2 0,4-4 0,-4 4 0,4-5 0,3-2 0,-8-7 0,1 0 0,-8-10 0,8 3 0,-10-5 0,2-2 0,-11-7 0,-3-1 0,-9-6 0,2 6 0,-5 1 0,-2 6 0,8 1 0,-1 0 0,0 2 0,-7 4 0,7 6 0,0 9 0,0 0 0,-7 0 0,0 2 0,0 5 0,-9 8-183,-5 13 0,-3-4 183,3 4 0,-12 3 0,4-2 0,-4-3 0,5-12 0,0 2 0,-1-8 0,-6-1 0,0-7 0,-8 0 0,8 0 0,-1-10 0,8-4 0,0-5 0,-1-2 0,10-8 0,5 1 0,12-3 0,2 3 0,-4 4-55,-3-5 0,-3-1 55,17 1 0,-9 1 0,2 6 0,3 1 0,-3 0 0,7-1 0,-7 1 0,3-7 0,-3-1 0,-10-9 0,11 3 0,-11 4 0,10 2 0,-4 8 0,-3 7 0,-7 4 0,0 10 0,-1 3 0,8 4 0,-7 12 0,0 9 0,0 8 0,7-8 0,0 3 0,0-2 0,0-6 0,0 6 0,3-6 0,4-1 0,-5-1 0,5 0 0,-2-6 0,2-1 0,-2-2 0,9 2 0,-7-5 0,7-9 0,-2 0 0,3 0 0,4 0 0,-5 0 0,2 0 181,-1 0 0,4 0-181,-5 0 0,-2-2 57,2-5 0,0 2-57,7-9 0,-2 9 0,-4-2 0,-3-2 0,-5 1 0,5-6 0,9 7 0,-7 0 0,0 7 0,1 0 0,6 0 0,0 0 0,1 0 0,-8 2 0,0 6 0,-9 3 0,2 11 0,-5-8 0,-2 0 0,-2 0-139,-5 8 1,-3-1 138,-4 0 0,-2-6 0,8-1 0,-6-9 0,7 2 0,-7-5 0,7-2 0,0 0 0,7 0 0,-7 0 0,0 0 0,-5-9 0,12-6 0,-5 3 0,12-2 0,3 2 0,-3-2 0,9-2 0,-1 8 0,4-1 0,2 2 0,-2 5 0,-5-6 0,5 6 0,-5 2 0,-2 0 0,2 0 0,-9 2 0,2 6 0,-4 1 0,-3 5 0,7 5 0,0-5 0,7 5 0,-7 3 0,3-8 138,-3 0 1,12-2-139,9 2 0,8-2 0,-8-5 0,3-4 0,-2 4 0,4-5 0,9-2 0,1 0 0,0 0 0,-1 0 0,1 0 0,0 0 0,-1 0 0,1 0 0,0 0 0,-8-7 0,1 0 0,-3-3 0,3 3 0,4 2 0,-4-9 0,-6 2 0,-1-2 0,2-2 0,-3 8 0,8-8 0,-8 2 0,10 2 0,-2-2 0,4 6 0,3-6 0,-1 10 0,1-4 0,-8-1 0,1 2 0,-8-3 0,8 3 0,-10 5 0,3-5 0,-6-3 0,-1 3 0,-3 0 0,-5 7 0,2 0 0,-8 0 0,-1 2 0,-7 6 0,7-4 0,0 10 0,10-2 0,-3 3 0,0 4 0,7-5 0,-2 2 0,17-1 0,-8 1 0,8-9 0,-8 7 0,8-6 0,-1-1 0,8-7 0,-10 0 0,-4 0 0,-6 0 0,-1 0 0,-10-10 0,-5-4 0,-5-5 0,-2-2 0,3 6 0,4 1 0,5 2 0,9-2 0,10-2 0,4 8 0,6 1 0,1-2 0,1 7 0,9-8 0,-7 10 0,7 0 0,-9 0 0,0 0 0,-1 0 0,8-2 0,0-5 0,-7 4 0,-8-4 0,-6-2 0,6 1 0,-6-1 0,6 2 0,-6 5 0,6-6 0,1 6 0,6 2 0,8 0 0,0 0 0,9 0 0,-4 0 0,9-9 0,0-6 0,-3-13 0,-4-8 0,2-4 0,-9-3 0,0-9 0,-7-5 0,-1 3 0,1-3 0,0 10 0,-1-3 0,1 10 0,0-3 0,-1 12 0,1-12 0,7 15 0,0 0 0,-1 1 0,-6-1 0,7 2 0,0-10 0,9 1 0,-2-8 0,4-2 0,3-5 0,0-4 0,0-10 0,0 2 0,0 5 0,3 3 0,4 4 0,-5 15 0,5-1 0,-2 10 0,2 5 0,-4-1 0,4 1 0,-5 0 0,-2-1 0,0 8 0,0 0 0,0 7 0,0-7 0,0 6 0,0-6 0,0 9 0,0-13 0,0 6 0,0 0 0,0-7 0,0 17 0,0-8 0,0 10 0,0 0 0,10 0 0,-8 0 0,10-2 0,-5-5 0,-5 4 0,10-9 0,-5 5 0,-2 5 0,9-5 0,-9-5 0,7 10 0,-5-6 0,-5-3 0,10 8 0,-5-4 0,-4-5 0,6 10 0,-7-8 0,6 10 0,-6 0 0,7-2 0,-9-5 0,0 5 0,0-8 0,3 10 0,4 0 0,-2-2 0,9-5 0,10-15 0,9-11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45:02.010"/>
    </inkml:context>
    <inkml:brush xml:id="br0">
      <inkml:brushProperty name="width" value="0.08571" units="cm"/>
      <inkml:brushProperty name="height" value="0.08571" units="cm"/>
      <inkml:brushProperty name="color" value="#AE198D"/>
      <inkml:brushProperty name="inkEffects" value="galaxy"/>
      <inkml:brushProperty name="anchorX" value="-582761.625"/>
      <inkml:brushProperty name="anchorY" value="-278984.406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584760.875"/>
      <inkml:brushProperty name="anchorY" value="-280694.78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586159.5"/>
      <inkml:brushProperty name="anchorY" value="-281986.968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586699"/>
      <inkml:brushProperty name="anchorY" value="-283089.093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587679.5"/>
      <inkml:brushProperty name="anchorY" value="-284822.281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587458.6875"/>
      <inkml:brushProperty name="anchorY" value="-286327.375"/>
      <inkml:brushProperty name="scaleFactor" value="0.5"/>
    </inkml:brush>
  </inkml:definitions>
  <inkml:trace contextRef="#ctx0" brushRef="#br0">2258 183 12287,'0'7'0,"0"1"0,0-1 0,-2 1 0,-1 0 0,2 2 0,0 0 0,1 4 0,0 1 0,0 2 0,0 3 0,0 0 0,0 3 0,-1 0 0,-2-1 0,2 1 0,-1 0 0,1 0 0,1 0 0,0-4 0,0-1 0,0-2 0,0-1 0,-2 0 0,-1-3 0,0-2 0,0-1 0,-1-5 0,-4-1 0</inkml:trace>
  <inkml:trace contextRef="#ctx0" brushRef="#br1" timeOffset="750">2053 160 12287,'-8'0'0,"1"0"0,3-1 0,0-1 0,1 0 0,1 0 0,-3 5 0,3 2 0,-3 4 0,1 1 0,0-1 0,0 3 0,-2 1 0,1 1 0,-1 1 0,-1 3 0,-1 1 0,1 0 0,-1 2 0,1 2 0,-1 2 0,0 0 0,1-1 0,-1-2 0,1-3 0,-1 0 0,0 1 0,2-6 0,0 1 0,1-4 0,2-1 0,1-2 0,2 0 0,0-1 0,0-2 0,3-3 0,-1-2 0,3-2 0,0-1 0,-1-1 0,3-1 0,-3-3 0,1 0 0,0-2 0,-2 1 0,1-1 0,0 2 0,0 0 0,-1 0 0,1 1 0,-1-1 0,3 1 0,-4-1 0,0 0 0,-1 1 0,1-1 0,1 0 0,-2 1 0,0-1 0,-2 1 0,-1-1 0,-2 0 0,-1 2 0,-1 0 0,1 1 0,-5 0 0,0-3 0,0 0 0,-1 1 0,-1-3 0,-3 0 0,0 0 0,0 2 0,-2-3 0,1-1 0,-2 0 0,1 2 0,1-1 0,1 1 0,0 1 0,3 0 0,1 4 0,3 1 0,0 1 0,1 1 0,-1-2 0,1 2 0,-1 0 0,0-2 0,-3 0 0,0-4 0</inkml:trace>
  <inkml:trace contextRef="#ctx0" brushRef="#br2" timeOffset="1849">1384 236 12287,'0'7'0,"0"-2"0,0-2 0,0-2 0,0 1 0,0 0 0,0 3 0,0 1 0,0-2 0,0 1 0,0 1 0,0 1 0,-1 1 0,-1-1 0,0 1 0,0-1 0,1 2 0,1 0 0,0 1 0,-3 0 0,1 1 0,-2-1 0,0 0 0,0 1 0,1-3 0,-2 3 0,0-1 0,1 1 0,-3-1 0,2-2 0,-2 1 0,0 2 0,-1-1 0,0-3 0,0 1 0,-2 0 0,1-2 0,-1 0 0,2-2 0,0 0 0,0 1 0,-2-3 0,0 0 0,1-1 0,0-1 0,1-1 0,-1-1 0,-1 0 0,-1-4 0,4 1 0,-1-2 0,1 0 0,-2-1 0,0 0 0,-1 1 0,0-1 0,5 1 0,0 1 0,-1 1 0,-1-1 0,0 2 0,1 0 0,1 0 0,-1 0 0,2 2 0,0-2 0,0 2 0,-1-1 0,3 1 0,-3 2 0,3 0 0,-1 0 0,3 1 0,0 1 0,0 2 0,0 4 0,0 0 0,0-1 0,2 1 0,1 0 0,-2-1 0,3-2 0,-1 0 0,1 1 0,2 1 0,-2-2 0,2-1 0,-1 0 0,0-2 0,0-2 0,1 0 0,0 0 0,1-1 0,-2-1 0,1-2 0,-2-4 0,0 0 0,-3 3 0,2 0 0,-2-1 0,-1 2 0,-1 0 0,-2 0 0,-2 3 0,-1 0 0,-2 1 0,0 0 0,1 0 0,-1 0 0,0 0 0,-2 1 0,0 1 0,-2 0 0,1 2 0,-1 0 0,-2-3 0,3 3 0,-1-2 0,0 1 0,0 0 0,0-2 0,-1 1 0,1-1 0,1-1 0,-2 0 0,2 0 0,0-1 0,0-1 0,-1 0 0,1-2 0,1 0 0,-1 0 0,2-1 0,-3-3 0,1 0 0,2 1 0,1-2 0,0 0 0,0-2 0,1-1 0,-1-1 0,1-1 0,1 1 0,1 0 0,3-2 0,-2-4 0,0 1 0,3-1 0,0 0 0,1 2 0,0-1 0,0-2 0,0 1 0,1-2 0,1 1 0,3 2 0,2-3 0,0 1 0,1 0 0,0 0 0,3-4 0,1-3 0</inkml:trace>
  <inkml:trace contextRef="#ctx0" brushRef="#br3" timeOffset="2333">1445 525 12287,'-15'4'0,"0"-2"0,2 0 0,0 1 0,3-2 0,-3 5 0,-1 2 0,-3 1 0,0 4 0,-3-2 0,-1 0 0,-1 0 0,-4 2 0,-2-1 0</inkml:trace>
  <inkml:trace contextRef="#ctx0" brushRef="#br4" timeOffset="2915">411 403 12287,'0'5'0,"1"0"0,0 1 0,2 1 0,2 1 0,-3 2 0,1 1 0,0 0 0,-2 2 0,2 2 0,-2 1 0,-1-1 0,-4 0 0,-1 0 0,-2 0 0,0 1 0,-2-1 0,0-1 0,-2-1 0,-1-3 0,0-2 0,-4-3 0,1-3 0,0-1 0,0-1 0,0-1 0,-2-1 0,0-3 0,0-2 0,-3-1 0,1 1 0,0-1 0,2 0 0,-1-2 0,2-1 0,1-1 0,0 3 0,3-1 0,1 1 0,3-1 0,-2 0 0,0-2 0,1-1 0,3 1 0,2-1 0,2 2 0,-1-1 0,-1-2 0,-1-3 0,-3-3 0</inkml:trace>
  <inkml:trace contextRef="#ctx0" brushRef="#br5" timeOffset="3064">137 365 12287,'0'8'0,"0"-1"0,1-2 0,1 0 0,4 1 0,0 0 0,1 0 0,-1-2 0,-1 0 0,0 2 0,3-2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6.083"/>
    </inkml:context>
    <inkml:brush xml:id="br0">
      <inkml:brushProperty name="width" value="0.08571" units="cm"/>
      <inkml:brushProperty name="height" value="0.08571" units="cm"/>
      <inkml:brushProperty name="color" value="#F6630D"/>
    </inkml:brush>
  </inkml:definitions>
  <inkml:trace contextRef="#ctx0" brushRef="#br0">1 57 12287,'15'0'0,"-2"0"0,-1 0 0,-6-3 0,13-6 0,0 5 0,-1-8 0,1 12 0,-10-9 0,10-1 0,-10 1 0,10 9 0,-13 0 0,10 0 0,-7 0 0,-6 0 0,22 0 0,-22 0 0,19 12 0,-13 7 0,1-3 0,-10 2 0,9 1 0,0 9 0,1 0 0,-10 0 0,9 0 0,0 0 0,1 9 0,-10 1 0,9-1 0,0-9 0,4 3 0,-4 6 0,-6-5 0,7 5 0,-4-9 0,3-9 0,-6 5 0,7-5 0,2-3 0,-3 2 0,13 1 0,-19 0 0,7-1 0,-7-11 0,9 17 0,-9-20 0,10 8 0,-13-12 0,0 0 0,0-12 0,0-4 0,0-12 0,-13 12 0,-2-21 0,-13 6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6.967"/>
    </inkml:context>
    <inkml:brush xml:id="br0">
      <inkml:brushProperty name="width" value="0.08571" units="cm"/>
      <inkml:brushProperty name="height" value="0.08571" units="cm"/>
      <inkml:brushProperty name="color" value="#F6630D"/>
    </inkml:brush>
  </inkml:definitions>
  <inkml:trace contextRef="#ctx0" brushRef="#br0">309 169 12287,'15'16'0,"1"-4"0,-7-12 0,-6 0 0,10 0 0,-1 0 0,-6 0 0,13 0 0,-13-3 0,4-6 0,5 5 0,1-8 0,-1 12 0,10 0 0,-22 0 0,10 0 0,-13 0 0,0 12 0,0 4 0,0 12 0,-10 3 0,1 6 0,-13-5 0,4 5 0,-7 3 0,-3-2 0,9 8 0,0-8 0,1-1 0,-10-9 0,3 0 0,6 0 0,-6 9 0,7 1 0,2-10 0,-3-10 0,10-2 0,-10 3 0,10 2 0,-10-11 0,13-1 0,-6-9 0,12 0 0,0 0 0,12 0 0,7 0 0,-4-3 0,4-6 0,0 5 0,9-5 0,-10-3 0,1 2 0,0-11 0,6 14 0,-7-11 0,7 11 0,-9-17 0,2 20 0,1-5 0,-13 3 0,4-3 0,-7 5 0,-3-8 0,0 9 0,0-6 0,0 5 0,0-8 0,-13 0 0,1 5 0,-7-11 0,4 11 0,5-2 0,-5-6 0,-13-1 0,0-12 0,0 0 0,9 9 0,0 1 0,10-1 0,-10-9 0,4 0 0,-4 0 0,4 3 0,5 6 0,7-5 0,-6 5 0,3-6 0,-4-3 0,7 0 0,-9 0 0,12 0 0,0 9 0,0 1 0,0 8 0,0-8 0,-13 11 0,10-8 0,-6 6 0,-7 5 0,1-20 0,-13 8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7.933"/>
    </inkml:context>
    <inkml:brush xml:id="br0">
      <inkml:brushProperty name="width" value="0.08571" units="cm"/>
      <inkml:brushProperty name="height" value="0.08571" units="cm"/>
      <inkml:brushProperty name="color" value="#F6630D"/>
    </inkml:brush>
  </inkml:definitions>
  <inkml:trace contextRef="#ctx0" brushRef="#br0">869 169 12287,'-13'-16'0,"10"-8"0,-9 8 0,12-12 0,0 12 0,0-8 0,0 20 0,0-20 0,0 20 0,0-8 0,0 12 0,0 0 0,0 12 0,0 7 0,3 6 0,6 3 0,-6 0 0,7 0 0,2 0 0,-3 0 0,4 3 0,-4 6 0,-6-5 0,7 5 0,2-3 0,-3 3 0,1-5 0,-10 5 0,9-6 0,0-3 0,1 0 0,-10 0 0,0 0 0,0-9 0,0-1 0,0-11 0,0 5 0,0-12 0,0-12 0,-13-4 0,7-12 0,-13 0 0,13 0 0,-16 0 0,13 0 0,-3 3 0,2 6 0,7-5 0,-6 5 0,-4 3 0,4-2 0,-13-1 0,10 0 0,-7 1 0,-6 11 0,10-5 0,-13 12 0,0 0 0,0 0 0,3 12 0,6 7 0,-3-3 0,13 2 0,-10-8 0,10 8 0,0 1 0,-4 9 0,10 0 0,-6 0 0,6-9 0,3-1 0,0-8 0,0 8 0,0 1 0,0 9 0,0 0 0,0 0 0,0-9 0,0-1 0,3-8 0,6 8 0,-6-11 0,10 17 0,-4-17 0,0 11 0,1-11 0,-10 5 0,9-9 0,0 6 0,1-5 0,-10 8 0,0-12 0,0 0 0,0 12 0,0-8 0,0 8 0,-3-3 0,-7 1 0,4-1 0,-13-9 0,13 3 0,-3 6 0,-7-6 0,1 13 0,-13-7 0,9-6 0,0 7 0,1-4 0,-10 3 0,0-6 0,0 7 0,9 2 0,0-2 0,1 2 0,-10-3 0,0-6 0,0 7 0,0 2 0,0-2 0,0-1 0,0-9 0,0 0 0,0 0 0,9-3 0,0-7 0,13-5 0,-6-13 0,12 0 0,0 0 0,0 0 0,0 0 0,0 0 0,0-9 0,0-1 0,0-2 0,0 3 0,12-7 0,4-12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8.458"/>
    </inkml:context>
    <inkml:brush xml:id="br0">
      <inkml:brushProperty name="width" value="0.08571" units="cm"/>
      <inkml:brushProperty name="height" value="0.08571" units="cm"/>
      <inkml:brushProperty name="color" value="#F6630D"/>
    </inkml:brush>
  </inkml:definitions>
  <inkml:trace contextRef="#ctx0" brushRef="#br0">477 0 12287,'0'28'0,"0"-9"0,0-1 0,0-11 0,0 5 0,0-12 0,0 3 0,0 6 0,0-5 0,0 8 0,0-12 0,-3 0 0,-7 0 0,7 0 0,-22 0 0,10 0 0,-13 0 0,0 0 0,0 0 0,0 0 0,0 0 0,0 0 0,0 0 0,0 0 0,0 3 0,0 6 0,9-5 0,0 5 0,1 6 0,-10 1 0,12 12 0,-9 0 0,22 0 0,-9-9 0,12-1 0,0-11 0,0 5 0,0 0 0,0-8 0,0 8 0,0-12 0,0 0 0,0-12 0,0-4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8.958"/>
    </inkml:context>
    <inkml:brush xml:id="br0">
      <inkml:brushProperty name="width" value="0.08571" units="cm"/>
      <inkml:brushProperty name="height" value="0.08571" units="cm"/>
      <inkml:brushProperty name="color" value="#F6630D"/>
    </inkml:brush>
  </inkml:definitions>
  <inkml:trace contextRef="#ctx0" brushRef="#br0">85 0 12287,'-16'0'0,"1"0"0,5 0 0,7 0 0,-9 12 0,12-8 0,0 11 0,0-6 0,0-2 0,0 11 0,0-8 0,0 8 0,0-8 0,0 8 0,0 1 0,0 9 0,0 0 0,0 0 0,0 0 0,0 0 0,0 0 0,0 0 0,0 9 0,0 1 0,0-1 0,0-9 0,0-9 0,0-1 0,0 1 0,0 9 0,0-12 0,-13 8 0,-2-8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9.541"/>
    </inkml:context>
    <inkml:brush xml:id="br0">
      <inkml:brushProperty name="width" value="0.08571" units="cm"/>
      <inkml:brushProperty name="height" value="0.08571" units="cm"/>
      <inkml:brushProperty name="color" value="#F6630D"/>
    </inkml:brush>
  </inkml:definitions>
  <inkml:trace contextRef="#ctx0" brushRef="#br0">281 197 12287,'-16'-3'0,"7"-6"0,6 5 0,3-8 0,0 0 0,0 8 0,0-20 0,12 8 0,1-3 0,5 1 0,7 11 0,-9-17 0,12 20 0,-3-11 0,-7 6 0,7 5 0,-9-8 0,12 12 0,0 0 0,-13 3 0,-5 6 0,5-5 0,-12 20 0,10-8 0,-22 12 0,-1 0 0,-8-9 0,8-1 0,-12-2 0,4 3 0,-4 5 0,3-5 0,-6-3 0,7 2 0,-7-2 0,-3 3 0,9 5 0,1-5 0,-1-3 0,-9 2 0,9 1 0,1 9 0,8-9 0,-8-1 0,11 1 0,-2 9 0,-3-9 0,2-1 0,1 1 0,9 9 0,0-9 0,0-1 0,0 1 0,0 9 0,0 0 0,3-9 0,6-1 0,-6-8 0,7 8 0,2-8 0,-2 8 0,2-2 0,-3 2 0,-6 7 0,10-9 0,-13 12 0,9-9 0,1-1 0,-1 1 0,-9 0 0,0-1 0,-9-8 0,-1 8 0,-12-12 0,7 16 0,-13-12 0,0-1 0,0-9 0,0 0 0,0 0 0,0 12 0,0 4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19.783"/>
    </inkml:context>
    <inkml:brush xml:id="br0">
      <inkml:brushProperty name="width" value="0.08571" units="cm"/>
      <inkml:brushProperty name="height" value="0.08571" units="cm"/>
      <inkml:brushProperty name="color" value="#F6630D"/>
    </inkml:brush>
  </inkml:definitions>
  <inkml:trace contextRef="#ctx0" brushRef="#br0">1 1 12287,'0'15'0,"0"10"0,0-18 0,0 11 0,0-12 0,0 19 0,0-18 0,0 11 0,0-8 0,0 8 0,3-12 0,6 4 0,-6 5 0,10 1 0,-10 3 0,6-1 0,-6-12 0,10 7 0,-13-13 0,0 0 0,0-13 0,0-5 0,-13-7 0,-2-16 0,-13-2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0.609"/>
    </inkml:context>
    <inkml:brush xml:id="br0">
      <inkml:brushProperty name="width" value="0.08571" units="cm"/>
      <inkml:brushProperty name="height" value="0.08571" units="cm"/>
      <inkml:brushProperty name="color" value="#F6630D"/>
    </inkml:brush>
  </inkml:definitions>
  <inkml:trace contextRef="#ctx0" brushRef="#br0">981 0 12287,'-16'0'0,"4"0"0,12 0 0,0 0 0,12 0 0,-5 3 0,11 6 0,-8-2 0,8 11 0,-8 1 0,8 9 0,-8 0 0,8 0 0,-8 0 0,8 0 0,-12 0 0,4 0 0,2 0 0,-2 0 0,-1 0 0,-9 0 0,0 0 0,0 0 0,0 0 0,0-9 0,0-1 0,0-8 0,0 8 0,-13-11 0,1 8 0,-7-6 0,-6-5 0,7 5 0,2-6 0,-2-3 0,8-9 0,-8-1 0,11-2 0,-2 3 0,-3 2 0,2-11 0,-2 11 0,2-2 0,4 6 0,-12 3 0,8 0 0,-8 0 0,8 0 0,-8 0 0,8 0 0,-8 0 0,-1 0 0,-9 3 0,0 6 0,9-2 0,1 11 0,8-11 0,-8 2 0,-1 6 0,-9-11 0,9 8 0,1-12 0,8 0 0,-8 0 0,11 0 0,-8 0 0,6 0 0,5 0 0,-8 0 0,9 0 0,-6 0 0,5 0 0,-8 0 0,12 0 0,0-12 0,0 8 0,0-8 0,0 12 0,0 0 0,-12 0 0,8 0 0,-20 0 0,17 3 0,-11 6 0,8-5 0,-8 5 0,8 3 0,-8-2 0,8-1 0,-8-9 0,8 9 0,-8 1 0,2 2 0,-3-3 0,-5-5 0,5 5 0,3-3 0,-2 3 0,-1-5 0,-9 5 0,9-6 0,1-3 0,-1 0 0,-9 0 0,0 0 0,12 0 0,-8-12 0,8-4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7:05.347"/>
    </inkml:context>
    <inkml:brush xml:id="br0">
      <inkml:brushProperty name="width" value="0.08571" units="cm"/>
      <inkml:brushProperty name="height" value="0.08571" units="cm"/>
      <inkml:brushProperty name="color" value="#CC912C"/>
      <inkml:brushProperty name="inkEffects" value="gold"/>
      <inkml:brushProperty name="anchorX" value="-166085.75"/>
      <inkml:brushProperty name="anchorY" value="-43190.14063"/>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171757.59375"/>
      <inkml:brushProperty name="anchorY" value="-45688.562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173834.26563"/>
      <inkml:brushProperty name="anchorY" value="-45607.61328"/>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175619.57813"/>
      <inkml:brushProperty name="anchorY" value="-45195.93359"/>
      <inkml:brushProperty name="scaleFactor" value="0.5"/>
    </inkml:brush>
  </inkml:definitions>
  <inkml:trace contextRef="#ctx0" brushRef="#br0">1410 95 12287,'0'-8'0,"0"3"0,0-1 0,3 5 0,-2-2 0,2 6 0,-1 0 0,0 2 0,-1 5 0,2-2 0,-1 2 0,0 1 0,-1-1 0,2 3 0,0-1 0,0 1 0,0 2 0,0-2 0,-2 2 0,1 1 0,2-3 0,-1 0 0,2 0 0,-3 3 0,2-3 0,-1 0 0,-3-1 0,3 1 0,-1-1 0,0-4 0,-1-4 0,3 3 0,-4-3 0</inkml:trace>
  <inkml:trace contextRef="#ctx0" brushRef="#br1" timeOffset="1300">1252 142 12287,'-4'-8'0,"-2"0"0,3 0 0,0 1 0,0-1 0,2 0 0,-1 0 0,1 0 0,1 0 0,0 3 0,0 0 0,0-1 0,0 1 0,0 0 0,0 3 0,0-2 0,0 1 0,0 2 0,0-2 0,0 10 0,0-2 0,0 6 0,0-3 0,0 0 0,1 1 0,1 1 0,-1 0 0,2 3 0,0-2 0,0 2 0,0-4 0,0 2 0,-1 1 0,3 1 0,-2-1 0,2-2 0,-2 2 0,2-2 0,-1 1 0,1 0 0,2-2 0,-5 1 0,3-1 0,-2-1 0,2 0 0,-2 0 0,0-4 0,0-1 0,-2 1 0,3-3 0,-1 1 0,-2-1 0,3-2 0,-1-1 0,-1 0 0,3-3 0,-3 2 0,0-2 0,0 1 0,1-2 0,-3-1 0,5 4 0,-3-2 0,-1-2 0,3 5 0,-4-3 0,0 3 0,-1-4 0,-2 3 0,2 0 0,-5 3 0,1 0 0,-3 0 0,3 0 0,0 0 0,-3 0 0,-3 0 0,0 0 0,0 0 0,2 0 0,-4 0 0,2 0 0,-2 0 0,0 0 0,-3 0 0,0 3 0,1 0 0,-2-1 0,-1-2 0,1 0 0,-1 0 0,1-2 0,1-1 0,1-2 0,-1 2 0,0-3 0,0 1 0,1-2 0,-1-1 0,0 0 0,0 0 0,3 0 0,0 0 0,3 1 0,-3 2 0,2-1 0,-2 3 0,3-2 0,0 3 0,0-1 0,0 3 0,1 0 0,-2 0 0,3 0 0,0 0 0,3 0 0,-1 0 0,1 0 0,-3 0 0,4 0 0,0 0 0,4 0 0,7 0 0,-4 0 0,5 0 0,-5 0 0,3 0 0,-1 0 0,3 0 0,-3 0 0,0 0 0,0 0 0,3 0 0,0 0 0,0 0 0,0 0 0,-3 0 0,0 0 0,0 1 0,0 1 0,2-1 0,-3 3 0,4-1 0,0-2 0,-3 5 0,1-3 0,-5 0 0,2 0 0,-2-2 0,-1 6 0,0-2 0,-4 0 0,-1 0 0,-3-3 0,-2 4 0,0-2 0,-3 1 0,3 2 0,-4-1 0,1 0 0,-2-1 0,-1 2 0,0-2 0,0 1 0,1 0 0,-2 1 0,-1-2 0,4 1 0,-2-1 0,3 2 0,0-2 0,-1 0 0,3 0 0,1-2 0,5 2 0,-2-3 0,6 1 0,-2 1 0,3-3 0,0 2 0,2-2 0,1 2 0,0-3 0,0 4 0,-2-4 0,3 0 0,-4 3 0,-4-2 0,-1 2 0,-2 0 0,-1 0 0,0 1 0,0-2 0,0-1 0,0 2 0,-2-2 0,-1 2 0,-2-2 0,3 2 0,-2-3 0,2 0 0,1 0 0,-1 0 0,1-2 0,1-1 0,0-3 0,0 1 0,0 1 0,1-6 0,-1 1 0</inkml:trace>
  <inkml:trace contextRef="#ctx0" brushRef="#br2" timeOffset="1973">323 189 12287,'-4'-3'0,"1"-2"0,2-2 0,1-1 0,0 0 0,0 0 0,0 0 0,0 0 0,0 0 0,4 1 0,1 2 0,0 1 0,0 1 0,-3 2 0,4-1 0,-1 1 0,3-3 0,-3 3 0,0-1 0,-3 1 0,2 1 0,-2 1 0,1 1 0,-1 0 0,-2 3 0,0-2 0,0 2 0,0-2 0,-3 2 0,-1 0 0,-1 3 0,-2 0 0,2 0 0,-2 0 0,-1 0 0,3 0 0,0 3 0,-1-3 0,-2 0 0,1 2 0,2-2 0,-2 2 0,4-2 0,-3-1 0,-1 1 0,7 0 0,-4 0 0,5-1 0,2-2 0,-2 0 0,5-3 0,-4-1 0,3 2 0,1 1 0,1-2 0,-2 3 0,2-3 0,-6 1 0,3 0 0,-1 0 0,-2-1 0,1-1 0,-4 2 0,-4-2 0,-4 1 0,1 0 0,-1 1 0,-2-2 0,2 1 0,-4 0 0,1 1 0,-2-3 0,-1 3 0,2-2 0,-2-1 0,5 0 0,-5 0 0,3-3 0,0 1 0,1-4 0,1 0 0,0 2 0,-2-1 0,0-1 0,3-1 0,1-4 0,-1 1 0,1-4 0,1 0 0,0-1 0,0-4 0,4 2 0,1-4 0,2 1 0,1-1 0,1 1 0,2 5 0,1-1 0,4 0 0,0 5 0,0 3 0,0 1 0,0 4 0,0 0 0,-1 0 0,-1 2 0,-1-1 0,-1 0 0,2-1 0,1 2 0,-2-1 0,-1-2 0,1 2 0,-2-1 0,2 3 0,-2-1 0,2-1 0,-3 1 0,5-3 0,-6 1 0,2-2 0</inkml:trace>
  <inkml:trace contextRef="#ctx0" brushRef="#br3" timeOffset="2189">252 433 12287,'-19'-7'0,"6"0"0,0 1 0,1 3 0,1 3 0,-3 4 0,1 4 0,1 0 0,-1 2 0,0-1 0,-3-1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1.284"/>
    </inkml:context>
    <inkml:brush xml:id="br0">
      <inkml:brushProperty name="width" value="0.08571" units="cm"/>
      <inkml:brushProperty name="height" value="0.08571" units="cm"/>
      <inkml:brushProperty name="color" value="#F6630D"/>
    </inkml:brush>
  </inkml:definitions>
  <inkml:trace contextRef="#ctx0" brushRef="#br0">449 0 12287,'0'19'0,"0"-1"0,0-11 0,0 8 0,0-6 0,0-5 0,0 8 0,0-12 0,0 0 0,0 12 0,0-8 0,0 8 0,-9-15 0,-1-6 0,-2 5 0,2-5 0,7 3 0,-6-3 0,-3 2 0,2-11 0,-12 11 0,7-5 0,-13 0 0,9 8 0,1-5 0,8 6 0,-8 3 0,11 12 0,-8 1 0,6 6 0,5 5 0,-8-17 0,12 11 0,0-11 0,0 17 0,-3-20 0,-6 5 0,5-6 0,-8-3 0,0 0 0,8 0 0,-8-12 0,12-4 0,-9-3 0,-1 1 0,1 11 0,9-17 0,0 20 0,0-8 0,0 12 0,0 3 0,0 6 0,0-5 0,0 11 0,0-6 0,0-5 0,0 20 0,0-17 0,0 11 0,0-11 0,-3 5 0,-6-12 0,5 12 0,-11-8 0,6 5 0,5-6 0,-20-3 0,8 0 0,-12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1.717"/>
    </inkml:context>
    <inkml:brush xml:id="br0">
      <inkml:brushProperty name="width" value="0.08571" units="cm"/>
      <inkml:brushProperty name="height" value="0.08571" units="cm"/>
      <inkml:brushProperty name="color" value="#F6630D"/>
    </inkml:brush>
  </inkml:definitions>
  <inkml:trace contextRef="#ctx0" brushRef="#br0">225 449 12287,'-28'16'0,"9"-4"0,1-12 0,8 0 0,-8 0 0,11 0 0,-17 0 0,20-12 0,-8-4 0,12-12 0,0 0 0,0 0 0,0 0 0,0 9 0,0 1 0,0-1 0,0-9 0,3 0 0,6 0 0,-2 3 0,11 6 0,-8-5 0,8 5 0,-11 3 0,2-2 0,3 8 0,-2-8 0,11 11 0,-2-2 0,-3-3 0,2 2 0,-8 1 0,8 9 0,-8 0 0,8 0 0,-8 0 0,8 0 0,-11 3 0,2 6 0,6 7 0,1 12 0,0 0 0,-7 0 0,-6 0 0,-3 0 0,0 0 0,0-9 0,0-1 0,0 1 0,-12 9 0,-4 0 0,-12-3 0,0-6 0,9-7 0,1-12 0,-1 9 0,-9 1 0,0-1 0,0-9 0,0 0 0,9-9 0,1-1 0,-1-11 0,-9 2 0,9-6 0,1-3 0,11 0 0,-17 0 0,8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2"/>
    </inkml:context>
    <inkml:brush xml:id="br0">
      <inkml:brushProperty name="width" value="0.08571" units="cm"/>
      <inkml:brushProperty name="height" value="0.08571" units="cm"/>
      <inkml:brushProperty name="color" value="#F6630D"/>
    </inkml:brush>
  </inkml:definitions>
  <inkml:trace contextRef="#ctx0" brushRef="#br0">1 0 12287,'0'28'0,"0"0"0,0-12 0,12 8 0,-8-17 0,5 11 0,-6 1 0,-3 9 0,0 0 0,0 0 0,0 0 0,0 9 0,0 1 0,0-1 0,0-9 0,-9 0 0,-1 0 0,1 0 0,9 0 0,0 0 0,0-12 0,0-4 0,0 0 0,0 4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2.233"/>
    </inkml:context>
    <inkml:brush xml:id="br0">
      <inkml:brushProperty name="width" value="0.08571" units="cm"/>
      <inkml:brushProperty name="height" value="0.08571" units="cm"/>
      <inkml:brushProperty name="color" value="#F6630D"/>
    </inkml:brush>
  </inkml:definitions>
  <inkml:trace contextRef="#ctx0" brushRef="#br0">29 0 12287,'0'19'0,"0"-1"0,0-11 0,0 17 0,0-8 0,0 0 0,-3-4 0,-6-12 0,5 0 0,-8 0 0,12 0 0,0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3.224"/>
    </inkml:context>
    <inkml:brush xml:id="br0">
      <inkml:brushProperty name="width" value="0.08571" units="cm"/>
      <inkml:brushProperty name="height" value="0.08571" units="cm"/>
      <inkml:brushProperty name="color" value="#F6630D"/>
    </inkml:brush>
  </inkml:definitions>
  <inkml:trace contextRef="#ctx0" brushRef="#br0">1204 336 12287,'0'28'0,"-3"-3"0,-6-6 0,5-4 0,-5-6 0,6-5 0,3 20 0,-3-11 0,-6 6 0,5 5 0,-11-17 0,6 11 0,5-11 0,-20 17 0,17-20 0,-11 5 0,11-6 0,-17-3 0,11-3 0,-6-6 0,4 2 0,6-11 0,2 8 0,-11-8 0,11-1 0,-2-9 0,3 9 0,-3 1 0,5-1 0,-5-9 0,6 0 0,3 0 0,0 0 0,0 0 0,0 0 0,0 0 0,0 0 0,0 0 0,0 9 0,0 1 0,0-1 0,0-9 0,0 0 0,0 9 0,0 1 0,0 11 0,0-5 0,0 12 0,0 0 0,-12 9 0,-7 1 0,3 11 0,-2-2 0,-1-3 0,-9 2 0,9 1 0,1 9 0,-1 0 0,-9 0 0,9-3 0,1-6 0,2 5 0,-3-5 0,4 3 0,6-3 0,5 5 0,-8-8 0,12 3 0,0-1 0,0-11 0,0 5 0,0-12 0,12 0 0,-5 0 0,11 0 0,-11 0 0,8 0 0,-6 0 0,-5-3 0,5-6 0,-6 5 0,-3-8 0,0 12 0,0 0 0,-12 0 0,5 0 0,-11 0 0,8 0 0,-8 0 0,-1 0 0,-9 3 0,0 6 0,9-2 0,1 11 0,2-8 0,-3 8 0,-2-8 0,11 8 0,-8-8 0,8 8 0,1-8 0,9 8 0,-3-8 0,-6 8 0,5-8 0,-5 8 0,6-11 0,3 17 0,0-20 0,3 17 0,6-11 0,-5-1 0,8 3 0,-9-8 0,6 5 0,-5-3 0,5 3 0,-6-5 0,-3 11 0,0-6 0,0-5 0,0 20 0,0-20 0,-12 20 0,-4-20 0,-12 8 0,0-12 0,9 0 0,1 0 0,-1 0 0,-9 0 0,0 0 0,0 0 0,3-12 0,6-7 0,-5 0 0,5-9 0,-6 6 0,-3-15 0,9 6 0,1 3 0,8-3 0,-8-6 0,12 5 0,-4-5 0,7 6 0,3 3 0,0 0 0,0 0 0,0 0 0,0 0 0,0 0 0,0 0 0,13 0 0,2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3.575"/>
    </inkml:context>
    <inkml:brush xml:id="br0">
      <inkml:brushProperty name="width" value="0.08571" units="cm"/>
      <inkml:brushProperty name="height" value="0.08571" units="cm"/>
      <inkml:brushProperty name="color" value="#F6630D"/>
    </inkml:brush>
  </inkml:definitions>
  <inkml:trace contextRef="#ctx0" brushRef="#br0">84 1 12287,'0'16'0,"0"8"0,0-5 0,0-6 0,0 11 0,0-17 0,0 11 0,-12-11 0,5 5 0,-11-12 0,-1-12 0,-9-4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4.249"/>
    </inkml:context>
    <inkml:brush xml:id="br0">
      <inkml:brushProperty name="width" value="0.08571" units="cm"/>
      <inkml:brushProperty name="height" value="0.08571" units="cm"/>
      <inkml:brushProperty name="color" value="#F6630D"/>
    </inkml:brush>
  </inkml:definitions>
  <inkml:trace contextRef="#ctx0" brushRef="#br0">84 1 12287,'0'19'0,"0"-1"0,0-8 0,0 8 0,0-12 0,-3 7 0,-6-13 0,2 0 0,-11 0 0,-1-13 0,-9-2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9:24.432"/>
    </inkml:context>
    <inkml:brush xml:id="br0">
      <inkml:brushProperty name="width" value="0.08571" units="cm"/>
      <inkml:brushProperty name="height" value="0.08571" units="cm"/>
      <inkml:brushProperty name="color" value="#F6630D"/>
    </inkml:brush>
  </inkml:definitions>
  <inkml:trace contextRef="#ctx0" brushRef="#br0">0 1 12287,'0'19'0,"0"-1"0,0-12 0,0 7 0,0-1 0,0-9 0,0 10 0,0-16 0,0-7 0,0-5 0,0-13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0:03.655"/>
    </inkml:context>
    <inkml:brush xml:id="br0">
      <inkml:brushProperty name="width" value="0.08571" units="cm"/>
      <inkml:brushProperty name="height" value="0.08571" units="cm"/>
      <inkml:brushProperty name="color" value="#F6630D"/>
    </inkml:brush>
  </inkml:definitions>
  <inkml:trace contextRef="#ctx0" brushRef="#br0">1151 266 12287,'-15'7'0,"7"-5"0,-5 11 0,11-5 0,-4 7 0,6-1 0,-5 1 0,0 0 0,0 0 0,5-1 0,0 1 0,0 0 0,0 0 0,0-1 0,0 1 0,0 0 0,0-5 0,0-1 0,0 1 0,0 5 0,1-5 0,4 0 0,-3-7 0,6 4 0,-3-7 0,-3 0 0,11 0 0,-5 0 0,7 0 0,0 0 0,-6-2 0,1-3 0,0-3 0,5-7 0,0 0 0,-1 1 0,-4 4 0,0 0 0,-5 0 0,5-5 0,-5 5 0,4 1 0,-5 4 0,1-5 0,-4 7 0,6-10 0,-6 11 0,6-11 0,-7 11 0,0-6 0,0 3 0,0 3 0,0-4 0,-2 6 0,-3 0 0,4 0 0,-6-2 0,7-3 0,-6 4 0,2-6 0,-5 7 0,4 0 0,-5 0 0,5 0 0,-5 0 0,5 0 0,-5 0 0,5 0 0,-4 0 0,4 0 0,-5 0 0,0 0 0,-5 0 0,1 0 0,-1 0 0,5-2 0,0-2 0,0 2 0,-4-10 0,-1 7 0,-5-4 0,0 4 0,-1-7 0,1 2 0,2 2 0,-6-2 0,1 7 0,-2-2 0,-1-1 0,6 1 0,1 0 0,4 5 0,0 0 0,1 0 0,4 0 0,0 0 0,5 0 0,-5 0 0,7 0 0,-4 0 0,7 0 0,0 0 0,7 0 0,-6 0 0,8 0 0,-4 0 0,-2 5 0,7 0 0,-5 0 0,4-5 0,-4 0 0,5 0 0,0 0 0,5 0 0,0 0 0,-1 0 0,1 0 0,0 0 0,0 0 0,-1 0 0,1 0 0,0 0 0,0 0 0,-6 0 0,1 0 0,0 0 0,5 0 0,-5 0 0,-1 0 0,-5 0 0,2 0 0,-6 0 0,0 0 0,0 6 0,-6-4 0,-2 11 0,-6-10 0,5 7 0,-5-7 0,6 4 0,-6-7 0,4 5 0,0 0 0,5 0 0,-5-5 0,0 0 0,-4 6 0,-1-4 0,0 3 0,5-4 0,0-1 0,5 0 0,-4 0 0,4 0 0,-5 0 0,5 0 0,-5 0 0,5 0 0,-5 0 0,5 0 0,-4 0 0,5 0 0,-9 0 0,10 0 0,-7 0 0,7 0 0,-5 0 0,3 0 0,3 0 0,-4 0 0,6 0 0,0 0 0,-7 0 0,5 0 0,-6 2 0,3 3 0,4-3 0,-8 4 0,4-6 0,4 0 0,-7 5 0,3 0 0,3 0 0,-4-5 0,-1 0 0,5 0 0,-4 0 0,-1 0 0,6 0 0,-8 0 0,4 0 0,4 0 0,-6 0 0,1 0 0,4 0 0,-6 0 0,3 0 0,3 0 0,-4 1 0,6 4 0,-7-3 0,6 5 0,-13-7 0,13 0 0,-12 0 0,9 4 0,-5 1 0,5 0 0,-9-5 0,5 0 0,-7 7 0,0-5 0,1 4 0,4-6 0,0 0 0,7 0 0,-10 0 0,9 0 0,-5 0 0,5 0 0,-4 0 0,3 0 0,4 0 0,-8 0 0,4 0 0,4-2 0,-4-2 0,3 2 0,1-6 0,-4 3 0,3 3 0,-5-6 0,7 3 0,0 3 0,0-11 0,0 10 0,0-7 0,0 7 0,-6-10 0,4 11 0,-4-11 0,6 11 0,0-11 0,-2 12 0,-3-4 0,4-3 0,-6 4 0,7-6 0,-2 7 0,-3-2 0,4 4 0,-7-4 0,3 0 0,3 0 0,-9 3 0,6-3 0,-7 4 0,4-6 0,-7 7 0,0 0 0,1 0 0,-1 0 0,0 0 0,0 2 0,1 3 0,-1-2 0,0 7 0,0-5 0,1 4 0,-1 1 0,0 5 0,0 0 0,1 0 0,-1-6 0,0 1 0,5 2 0,1 7 0,4-2 0,-5 2 0,5-2 0,-5-2 0,7-1 0,-2 1 0,3 0 0,2 0 0,0-1 0,2-1 0,3-3 0,-2 2 0,7-7 0,0 0 0,9-5 0,1 0 0,0-7 0,-6-3 0,6-3 0,0-2 0,6-6 0,-1-4 0,7-7 0,3-3 0,-1-1 0,-4 2 0,6-4 0,1-6 0</inkml:trace>
  <inkml:trace contextRef="#ctx0" brushRef="#br0" timeOffset="733">708 473 12287,'-14'10'0,"-1"-1"0,0 1 0,7 0 0,3 0 0,3 0 0,-4 5 0,-4-1 0,-3-4 0,-2 0 0,0-7 0,1 2 0,-3-3 0,-3-2 0,4 0 0,-4 0 0,4-5 0,1 0 0,-6-6 0,5-4 0,-6-8 0</inkml:trace>
  <inkml:trace contextRef="#ctx0" brushRef="#br0" timeOffset="934">664 1 12287,'-8'0'0,"1"6"0,7-4 0,-6 5 0,-2-7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0:16.220"/>
    </inkml:context>
    <inkml:brush xml:id="br0">
      <inkml:brushProperty name="width" value="0.08571" units="cm"/>
      <inkml:brushProperty name="height" value="0.08571" units="cm"/>
      <inkml:brushProperty name="color" value="#F6630D"/>
    </inkml:brush>
  </inkml:definitions>
  <inkml:trace contextRef="#ctx0" brushRef="#br0">1316 191 12287,'0'-4'0,"-1"-2"0,-1 3 0,1 1 0,-3 2 0,8 3 0,-3-1 0,1 3 0,2-3 0,1 3 0,-1 0 0,1 2 0,-3 1 0,3-1 0,-1 1 0,1 2 0,1-2 0,-4 2 0,3-2 0,-3-1 0,3 0 0,-2 1 0,0-1 0,-1 0 0,-1 1 0,2-1 0,-2-2 0,-1 0 0,0-4 0,0 6 0,-4-7 0,0 4 0,-3-4 0,0 0 0,0-1 0,2-2 0,-1 2 0,1-4 0,-2 3 0,0-3 0,0 1 0,-1-1 0,1-2 0,0 2 0,2 1 0,0-1 0,0 1 0,-2 0 0,0-2 0,-1 3 0,3-1 0,1 1 0,1-2 0,-2 3 0,0-1 0,1 0 0,-2 2 0,5-2 0,-2 3 0,3 0 0,3 3 0,-2-2 0,5 6 0,-4-6 0,3 4 0,-4 0 0,6 2 0,-5 1 0,2-1 0,-1-2 0,2 0 0,-4 0 0,2 2 0,0-2 0,-1 0 0,2-1 0,-2 4 0,-1-1 0,2 0 0,-3 1 0,0-1 0,0 0 0,-3 1 0,-1-1 0,-3 0 0,-1-3 0,1-1 0,-4 0 0,-1-1 0,0 2 0,-3-2 0,2-1 0,-7 1 0,1-1 0,0-1 0,-2 0 0,1 0 0,0-1 0,1-1 0,-2 0 0,4-3 0,0 3 0,3-3 0,2 0 0,2-2 0,2 0 0,1-4 0,0 0 0</inkml:trace>
  <inkml:trace contextRef="#ctx0" brushRef="#br0" timeOffset="468">1352 52 12287,'5'2'0,"0"1"0,-3-1 0,1-2 0,-3 0 0,-7 0 0,5 0 0,-5 0 0,1-3 0,-1-5 0,-1-3 0</inkml:trace>
  <inkml:trace contextRef="#ctx0" brushRef="#br0" timeOffset="640">1265 74 12287,'-4'0'0,"0"0"0,4 0 0,-3-4 0,2 4 0,-2-4 0,0 1 0,-1-1 0</inkml:trace>
  <inkml:trace contextRef="#ctx0" brushRef="#br0" timeOffset="1800">1089 96 12287,'0'4'0,"0"2"0,0-4 0,0 3 0,-1-4 0,-1 2 0,0 0 0,-3-1 0,3 2 0,-3-2 0,1 0 0,-1 3 0,-1-3 0,1 3 0,1-4 0,-1 2 0,2 0 0,-1 0 0,1 0 0,-2-1 0,4-1 0,-3 5 0,1-4 0,2 1 0,-2 0 0,6-2 0,1 3 0,1-2 0,1-1 0,-1 1 0,-1-1 0,1-1 0,0 0 0,2 0 0,0 0 0,1 0 0,-4 0 0,2 0 0,-5 0 0,2 0 0,-9 0 0,1 3 0,-5-1 0,0 3 0,0-3 0,-1 1 0,2-3 0,0 2 0,-4 1 0,2-1 0,-1-2 0,-2 0 0,2 0 0,0 0 0,0 0 0,3 0 0,-4 0 0,4 0 0,0 0 0,1 0 0,0 0 0,1-1 0,0-1 0,2 1 0,0-1 0,2 1 0,-1 1 0,2 0 0,-1 0 0,2 2 0,-2 1 0,-1 0 0,-3-1 0,0 2 0,-1 1 0,0 1 0,-1-1 0,-3 1 0,-2 2 0,-1-1 0,0 0 0,-2 1 0,-3 2 0,-1-2 0,-1 2 0,-2-2 0,-1 0 0,-3-1 0,-1 0 0,0 0 0,0-3 0,0 3 0,2-2 0,-1-1 0,-2 1 0,4-4 0,2 2 0,1 0 0,1 0 0,0 0 0,0-1 0,3-1 0,-1 1 0,4-1 0,-1-1 0,2 0 0,0 0 0,1-2 0,2-1 0,-2-2 0,2 0 0,1-2 0,-1 0 0,0 1 0,0 1 0,2-3 0,2 1 0,3 0 0,0-3 0,1 2 0,0 1 0,0-3 0,4 0 0,0 0 0,0 0 0,3 1 0,-1-3 0,7 0 0,-1-3 0</inkml:trace>
  <inkml:trace contextRef="#ctx0" brushRef="#br0" timeOffset="2317">980 1 12287,'0'4'0,"0"0"0,0-2 0,-1-1 0,-2 1 0,3-1 0,-7-1 0,3 0 0</inkml:trace>
  <inkml:trace contextRef="#ctx0" brushRef="#br0" timeOffset="2675">592 373 12287,'-4'0'0,"-2"-3"0,5 2 0,-2-2 0,3 3 0,0-3 0,0-1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7:29.436"/>
    </inkml:context>
    <inkml:brush xml:id="br0">
      <inkml:brushProperty name="width" value="0.08571" units="cm"/>
      <inkml:brushProperty name="height" value="0.08571" units="cm"/>
      <inkml:brushProperty name="color" value="#CC912C"/>
      <inkml:brushProperty name="inkEffects" value="gold"/>
      <inkml:brushProperty name="anchorX" value="-177373.39063"/>
      <inkml:brushProperty name="anchorY" value="-45240.97656"/>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180001.26563"/>
      <inkml:brushProperty name="anchorY" value="-46396.32422"/>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182920.5"/>
      <inkml:brushProperty name="anchorY" value="-47315.437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185367.26563"/>
      <inkml:brushProperty name="anchorY" value="-48147.92969"/>
      <inkml:brushProperty name="scaleFactor" value="0.5"/>
    </inkml:brush>
  </inkml:definitions>
  <inkml:trace contextRef="#ctx0" brushRef="#br0">1017 221 12287,'0'5'0,"0"1"0,0-5 0,0 2 0,0-6 0,0-1 0,0 0 0,0 0 0,0 4 0,-4 0 0,3 1 0,-1 2 0,1-3 0,1 5 0,0-3 0,0-1 0,0 4 0,0-3 0,0-1 0,1 3 0,1-4 0,0 1 0,3 1 0,-2-1 0,2 2 0,0-2 0,3-1 0,0 0 0,0 0 0,0 0 0,0-1 0,0-2 0,-3 2 0,0-1 0,0-3 0,3 3 0,0-3 0,-3 3 0,1-4 0,-5 5 0,6-6 0,-6 5 0,2-3 0,-2 3 0,-1-5 0,0 6 0,0-6 0,0 6 0,-4-2 0,3 2 0,-5-2 0,5 2 0,-6-2 0,5 3 0,-3 0 0,2 0 0,-2 0 0,-1 0 0,-1 0 0,-1 0 0,2 0 0,1 0 0,0 0 0,-3 0 0,0 1 0,0 1 0,-2 0 0,-1 3 0,-2-2 0,3 2 0,-4-2 0,1 2 0,-2-2 0,-1 2 0,0-1 0,0 1 0,1 0 0,-1-3 0,0 0 0,0 3 0,3-3 0,0 1 0,0-1 0,-3 0 0,1-1 0,-1 2 0,3-2 0,0-1 0,3 0 0,-1 0 0,0 0 0,1 0 0,-1 0 0,3 0 0,3-3 0,0 0 0,-1 1 0,-1 2 0,-1 0 0,0 0 0,0 0 0,0 0 0,0 0 0,0 0 0,0 0 0,1 0 0,-1 0 0,0 0 0,0 0 0,0 0 0,3 1 0,0 1 0,-1-1 0,-2 6 0,1-5 0,2 3 0,-2-3 0,6 5 0,-2-6 0,-1 6 0,3-6 0,-2 3 0,3-1 0,0-3 0,0 4 0,0-1 0,0-1 0,0 3 0,0-3 0,-4 5 0,1-5 0,-2 3 0,-2-2 0,1 2 0,2-3 0,-1 0 0,0 2 0,-3-1 0,-3 0 0,1 0 0,-1-2 0,3 1 0,-2-1 0,-1-1 0,1 0 0,2 0 0,0 0 0,0 0 0,0 0 0,1 0 0,-1 0 0,3-3 0,-2-2 0,3-3 0</inkml:trace>
  <inkml:trace contextRef="#ctx0" brushRef="#br1" timeOffset="433">694 87 12287,'0'-5'0,"0"0"0,0 2 0,0-2 0,0 3 0,-1-4 0,-2 3 0,2 1 0,-6 2 0,3 0 0,-4 0 0,3 1 0,0 1 0,-3 3 0,-3 2 0,1 1 0,-2 0 0,0 0 0</inkml:trace>
  <inkml:trace contextRef="#ctx0" brushRef="#br2" timeOffset="1192">316 190 12287,'-5'4'0,"-1"-1"0,5-3 0,-2-3 0,2 1 0,1-3 0,0 2 0,0-2 0,0 0 0,0-3 0,0 3 0,0-1 0,1 2 0,2-1 0,-2-2 0,6 2 0,-3-2 0,4 2 0,-1 1 0,-2 1 0,2 2 0,-3-2 0,2 4 0,-1 1 0,-3-1 0,2 5 0,-1-3 0,-2 3 0,1-1 0,-1 0 0,-1 0 0,-3 0 0,-3 3 0,-1-1 0,-1-2 0,1 2 0,-1-1 0,-3 1 0,1 0 0,-3 1 0,2 0 0,0-1 0,0-2 0,2 2 0,-1-1 0,1 0 0,1-1 0,0 2 0,1-3 0,2 2 0,3-1 0,1-3 0,1 1 0,3-3 0,2 0 0,2 0 0,0 1 0,-1 2 0,-2-2 0,-1 1 0,-2-1 0,2-1 0,-3 4 0,-3-4 0,-3 3 0,-1-2 0,-3 2 0,-1-1 0,0 2 0,0-2 0,2-1 0,-4 2 0,2-2 0,-2-1 0,0 0 0,-3 0 0,0 0 0,1 0 0,2-1 0,-1-2 0,5-1 0,-2-4 0,3 0 0,0 0 0,1-1 0,1-1 0,3-1 0,3-3 0,0 0 0,0 4 0,1-4 0,1 1 0,3-2 0,3-1 0,0 1 0,-1 2 0,4-2 0,-1 2 0,1-2 0,-3 0 0,0 2 0,0 3 0,-1-1 0,1 3 0,-2-1 0,-1 4 0,-3 1 0,5 1 0,-7 3 0,4 0 0,-1 3 0,2 1 0</inkml:trace>
  <inkml:trace contextRef="#ctx0" brushRef="#br3" timeOffset="1392">221 284 12287,'0'12'0,"0"-4"0,0-4 0,-3-4 0,-1 1 0,-4 1 0,-1 2 0,-2 1 0,2 2 0,-4-2 0,0 2 0,-7-2 0,0-2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0:30.003"/>
    </inkml:context>
    <inkml:brush xml:id="br0">
      <inkml:brushProperty name="width" value="0.08571" units="cm"/>
      <inkml:brushProperty name="height" value="0.08571" units="cm"/>
      <inkml:brushProperty name="color" value="#F6630D"/>
    </inkml:brush>
  </inkml:definitions>
  <inkml:trace contextRef="#ctx0" brushRef="#br0">2785 155 12287,'4'-9'0,"0"4"0,-4 1 0,0 1 0,0 2 0,0-3 0,0 12 0,-3 4 0,1 8 0,-2 5 0,1 0 0,2 2 0,-2 4 0,-1-3 0,1 0 0,1 1 0,2 0 0,-1-2 0,-2-4 0,2-3 0,-2-6 0,1 1 0,-1-3 0,-1-1 0,-5-2 0,0-1 0</inkml:trace>
  <inkml:trace contextRef="#ctx0" brushRef="#br0" timeOffset="1317">2571 1 12287,'0'6'0,"0"-1"0,0-2 0,0 3 0,0 0 0,0 5 0,0 0 0,0 2 0,0-2 0,0 2 0,0 4 0,0 3 0,0 0 0,0 4 0,0-1 0,0 2 0,0 4 0,3-3 0,0 3 0,0-3 0,-3 0 0,1-4 0,2-2 0,-3 0 0,3-3 0,1 1 0,-1-7 0,0 1 0,1-4 0,-3 1 0,6-5 0,-6 0 0,3-4 0,-4 0 0,0-4 0,-4 3 0,-2-1 0,-1-2 0,-2 1 0,0-3 0,-3 3 0,3-3 0,-2 0 0,-3 1 0,0 0 0,-1-1 0,1-3 0,-3 0 0,3-2 0,-2 3 0,-1-3 0,0 3 0,0-3 0,3 4 0,-1 1 0,2 2 0,-1-2 0,-1-1 0,3 4 0,-2-2 0,3 2 0,-1 0 0,4 3 0,-1 0 0,1 0 0,2 0 0,0 0 0,4 0 0,-1 0 0,3 4 0,1-3 0,1 2 0,3-3 0,4 0 0,-1 0 0,1 0 0,-1 0 0,4 0 0,-1 0 0,0 0 0,-2 0 0,0 0 0,3 0 0,-3 0 0,3 0 0,-3-2 0,0-1 0,0 0 0,3 3 0,-3 0 0,3 0 0,-6 0 0,0 0 0,0 0 0,2 0 0,-2 0 0,-1 0 0,-2 0 0,3 0 0,-4 4 0,6-3 0,-8 2 0,4-3 0,-4 1 0,0 2 0,0-2 0,-1 4 0,-2-2 0,2-1 0,-5 3 0,0 0 0,-2 1 0,-1 1 0,1-1 0,-4 2 0,1 0 0,-2-2 0,2 0 0,1-1 0,-5 4 0,2-1 0,-1 1 0,-2-3 0,2-1 0,-4 0 0,-1 1 0,0 0 0,0-3 0,-2 3 0,1-3 0,-4 0 0,1-3 0,1 0 0,0 0 0,-1 0 0,-3 0 0,2 0 0,1 0 0,-2 0 0,2 0 0,3 0 0,0 0 0,2-3 0,1 0 0,2-1 0,1 1 0,4 2 0,-2-1 0,3-2 0,0 1 0,4-3 0,-1 3 0,4 0 0,-1 0 0,-1 1 0,1-4 0,1 3 0,2-2 0,0 2 0,0-3 0,1 3 0,1-3 0,0 1 0,4-4 0,-3 4 0,3-1 0,-1 0 0,4-2 0,-1 2 0,1 0 0,-1 2 0,1-2 0,2-1 0,1 4 0,-1 0 0,-2 0 0,2 2 0,0-2 0,1 2 0,-4 1 0,2 0 0,1 0 0,-1 0 0,1 0 0,-1 1 0,-2 2 0,1 1 0,-1 1 0,-2 2 0,0-4 0,-4 3 0,4 0 0,-4-1 0,1 0 0,-2-2 0,-1 3 0,0 0 0,-1 2 0,-2 1 0,1-1 0,-4 1 0,1-1 0,-4 1 0,-2-1 0,-1 1 0,0 0 0,1-1 0,-2 1 0,-1-1 0,-2 1 0,2-1 0,-2 1 0,-1-1 0,-1-2 0,1 0 0,-3-2 0,1 2 0,-1 1 0,3-4 0,0-1 0,3-2 0,-2 0 0,2 0 0,-1 0 0,0 0 0,3 0 0,3-3 0,1-1 0,-1-2 0,1-1 0,-1 1 0,1-5 0,-1 1 0,1-2 0</inkml:trace>
  <inkml:trace contextRef="#ctx0" brushRef="#br0" timeOffset="2516">1743 377 12287,'0'8'0,"-3"-2"0,0 0 0,0-4 0,3 4 0,0 0 0,0-1 0,0 1 0,4 0 0,-2 0 0,4-1 0,-4-2 0,0 3 0,3-4 0,-4 5 0,7-6 0,-7 3 0,3-4 0,-4 4 0,0-3 0,-1 3 0,-2-4 0,1 0 0,-4 0 0,0 2 0,-2 1 0,-1 0 0,1-3 0,-2 1 0,-1 2 0,-1-1 0,-3 3 0,-1-2 0,2 3 0,-2-3 0,-1 3 0,-3-4 0,0 4 0,-1-3 0,1 3 0,1-4 0,-4 0 0,1 2 0,-4-1 0,1 3 0,3-3 0,-3 2 0,2-2 0,2 1 0,1-1 0,3-2 0,3 2 0,-2-3 0,2 0 0,1 3 0,2 0 0,1 0 0,2-3 0,-1 0 0,1 0 0,2 0 0,0 0 0,4 0 0,-4 0 0,4 0 0,-6-4 0,7 2 0,-1-3 0,1-1 0,1-3 0,0 1 0,1 2 0,1 0 0,3 1 0,4-3 0,-1 3 0,-2-3 0,0 2 0,0 1 0,6 0 0,-3 2 0,3-3 0,-3 4 0,0 0 0,0 0 0,2-1 0,-1 2 0,1-2 0,-1 2 0,-2 1 0,1 0 0,-1 0 0,1 0 0,0 0 0,-1 3 0,1 0 0,0 3 0,3 0 0,-4 2 0,1 0 0,-1 1 0,-2-1 0,1 1 0,2-1 0,-3 2 0,-1 1 0,-3-1 0,1 1 0,1 0 0,-1 0 0,0-1 0,-3 5 0,-1-4 0,-2 3 0,-2-1 0,-4 2 0,-2 0 0,0-4 0,-4 4 0,0-4 0,-1 4 0,-1-1 0,0-1 0,0-2 0,-3-1 0,0-2 0,-4 1 0,2-1 0,-2 0 0,1-3 0,-2-1 0,3-4 0,0-4 0,-1-1 0,4-7 0,-1-2 0,3-3 0,3-3 0,4-5 0,5-3 0,3 0 0,-1 2 0,-2-4 0,0 0 0</inkml:trace>
  <inkml:trace contextRef="#ctx0" brushRef="#br0" timeOffset="2800">1794 163 12287,'-6'8'0,"1"-3"0,3-1 0,-2-4 0,4 0 0,-8 0 0,-1 0 0</inkml:trace>
  <inkml:trace contextRef="#ctx0" brushRef="#br0" timeOffset="3733">923 231 12287,'0'14'0,"0"-3"0,0-1 0,1 2 0,1 2 0,1 2 0,3 1 0,0 0 0,2 2 0,0 0 0,-2-1 0,0 2 0,-3-5 0,2-4 0,-3 1 0,1 0 0,-2-4 0,-1-2 0,0-3 0,0 2 0,-1-3 0,-2 1 0,-3-2 0,-5-1 0,1 1 0,-5 2 0,4-2 0,-3 2 0,0-2 0,0-1 0,-2 0 0,2 0 0,-1-1 0,0-2 0,-1 1 0,2-4 0,-2 2 0,-1-2 0,3-2 0,-1 3 0,1 0 0,-3-1 0,0 0 0,0-2 0,0-1 0,0 1 0,1-1 0,1 1 0,-1-1 0,2 1 0,-2-4 0,-1 1 0,3 0 0,-1 2 0,2 0 0,-1 1 0,-2-1 0,2 1 0,0-1 0,0 1 0,3 2 0,-4 0 0,4 4 0,-3 0 0,2 1 0,-2 1 0,0 4 0,-3 5 0,0 0 0,0 2 0,0 2 0,0 1 0,2 3 0,1 0 0,3-2 0,-4 2 0,5-5 0,-1 5 0,4-4 0,1 1 0,4-4 0,0 2 0,1-3 0,1 0 0,0-4 0,0 1 0,2-3 0,1 3 0,4-4 0,-1 0 0,1-1 0,2-1 0,0 0 0,3 0 0,1 0 0,4 0 0,1 0 0,2 0 0,-1-3 0,4-3 0,-3 1 0,2-1 0,-3 4 0,1-4 0,-1 1 0,1-1 0,-3 0 0,0 3 0,0-1 0,-2 1 0,1 2 0,1-1 0,-4 1 0,-1 1 0,-3 0 0,0 0 0,0 0 0,2 0 0,-1 0 0,2 0 0,-3 0 0,-1 2 0,1 1 0,-2 1 0,-1-1 0,2-2 0,-3 2 0,3 1 0,0-2 0,-3 4 0,3-4 0,-7 2 0,6-3 0,-5 2 0,1-3 0,-4 5 0,-2-2 0,-1 1 0,-5 2 0,3 1 0,1-1 0,-1-1 0,-3 0 0,1 5 0,-1 3 0</inkml:trace>
  <inkml:trace contextRef="#ctx0" brushRef="#br0" timeOffset="4016">769 744 12287,'-1'7'0,"-1"-1"0,-3 1 0,-4-4 0,0-1 0,-3-2 0,-1 0 0,-4 0 0,-4 0 0,-2 0 0,-1 0 0,-2 0 0,-3-2 0,-3-1 0,0-4 0,1 1 0,1 2 0,5-2 0,3 0 0,2-2 0,3-1 0,3 1 0,1-1 0,5 1 0</inkml:trace>
  <inkml:trace contextRef="#ctx0" brushRef="#br0" timeOffset="4250">496 112 12287,'-8'11'0,"-5"1"0,-2-2 0,-4 0 0,5-2 0,1 1 0,-2-1 0,0 4 0,-5-1 0,-2-1 0,-7-4 0,-1-2 0,-4-4 0,-4-1 0,-2-2 0,-2-5 0,-1-7 0,1-5 0,-1-1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7.904"/>
    </inkml:context>
    <inkml:brush xml:id="br0">
      <inkml:brushProperty name="width" value="0.08571" units="cm"/>
      <inkml:brushProperty name="height" value="0.08571" units="cm"/>
      <inkml:brushProperty name="color" value="#F6630D"/>
    </inkml:brush>
  </inkml:definitions>
  <inkml:trace contextRef="#ctx0" brushRef="#br0">856 293 12287,'13'0'0,"0"0"0,0 0 0,-2 0 0,6 0 0,-15 0 0,7 0 0,-9 0 0,0 0 0,-9 0 0,-4 0 0,-4 0 0,-3 0 0,-5 8 0,-1 5 0,-9 2 0,3-2 0,-5 5 0,-2-5 0,0 4 0,0 2 0,3 1 0,3-1 0,5 1 0,9-1 0,1-6 0,5 0 0,-2 0 0,9 6 0,1 1 0,12-1 0,12 1 0,14-1 0,3-2 0,3-4 0,2 3 0,5-10 0,1 0 0,5-6 0,4 0 0,-4 0 0,-4 0 0,-3 0 0,0 0 0,-6 0 0,2-2 0,-15-4 0,0 4 0,-6-16 0,-9 16 0,-14-6 0,-16 8 0,-9 0 0,-11 0 0,-2 6 0,-4 1 0,1 6 0,-8-7 0,7 7 0,-7-7 0,3 10 0,-3-3 0,-2-3 0,8 3 0,1-6 0,6 6 0,0-9 0,0 3 0,9 1 0,4-1 0,4-1 0,3-6 0,8 0 0,3 0 0,8 0 0,2 0 0,4 0 0,-1-2 0,8-4 0,-9-5 0,2-9 0,3 1 0,-3-1 0,1-6 0,-7 1 0,0-4 0,0 4 0,0-4 0,0-3 0,-2-5 0,-5 5 0,3-5 0,-9-2 0,0-6 0,-6 0 0,-1-1 0,1 7 0,-7 0 0,0 1 0,-2 5 0,2 1 0,2 14 0,-8-1 0,-1 12 0,-6-18 0,0 3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8.236"/>
    </inkml:context>
    <inkml:brush xml:id="br0">
      <inkml:brushProperty name="width" value="0.08571" units="cm"/>
      <inkml:brushProperty name="height" value="0.08571" units="cm"/>
      <inkml:brushProperty name="color" value="#F6630D"/>
    </inkml:brush>
  </inkml:definitions>
  <inkml:trace contextRef="#ctx0" brushRef="#br0">0 0 12287,'20'0'0,"-10"0"0,-1 0 0,-9 0 0,0 0 0,0 9 0,-9-7 0,7 7 0,-15-9 0,15 0 0,-7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9.287"/>
    </inkml:context>
    <inkml:brush xml:id="br0">
      <inkml:brushProperty name="width" value="0.08571" units="cm"/>
      <inkml:brushProperty name="height" value="0.08571" units="cm"/>
      <inkml:brushProperty name="color" value="#F6630D"/>
    </inkml:brush>
  </inkml:definitions>
  <inkml:trace contextRef="#ctx0" brushRef="#br0">1226 40 12287,'-11'-9'0,"3"7"0,5-9 0,-3 5 0,4 3 0,-7-5 0,9 16 0,-9 3 0,7 9 0,-4-1 0,4-6 0,2 0 0,0 0 0,0 6 0,6 1 0,1-1 0,8 7 0,-2 0 0,-3 0 0,3-6 0,3-1 0,9 0 0,-3 1 0,4-1 0,-4 1 0,-3-1 0,7 1 0,0-1 0,0 0 0,-7 1 0,-6-3 0,0-4 0,-2 4 0,2-4 0,-2-2 0,-5 2 0,-4 0 0,7 7 0,-11-1 0,-5 0 0,3-6 0,-9 0 0,0-2 0,-6 2 0,-1 4 0,1-4 0,-7-2 0,0 2 0,-9-2 0,3 2 0,-5-2 0,-2-5 0,1-4 0,-1 5 0,-2-5 0,-5-2 0,-1 0 0,-5 0 0,4 0 0,9 0 0,7-2 0,0-5 0,1 3 0,-1-9 0,4 0 0,8-4 0,1 4 0,8-4 0,3 6 0,8 0 0,0 2 0,0 9 0,0 0 0,0 9 0,0-5 0,0 9 0,0-8 0,0 12 0,0-15 0,0 15 0,0-14 0,-9 5 0,-2-8 0,-8 0 0,-1 0 0,7 0 0,0 0 0,0 0 0,-6 0 0,-1 0 0,1 0 0,-3-8 0,-4-5 0,5 2 0,-5-2 0,-4 0 0,-3-7 0,5 1 0,2-1 0,-4 1 0,-2 0 0,3-7 0,4 0 0,-4 0 0,4 6 0,-1 1 0,6-1 0,3 1 0,4 0 0,-4-1 0,6 1 0,-9-1 0,10 9 0,1 3 0,9 8 0,2 0 0,5 0 0,3 0 0,10 0 0,-1 0 0,9 8 0,3 3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9.512"/>
    </inkml:context>
    <inkml:brush xml:id="br0">
      <inkml:brushProperty name="width" value="0.08571" units="cm"/>
      <inkml:brushProperty name="height" value="0.08571" units="cm"/>
      <inkml:brushProperty name="color" value="#F6630D"/>
    </inkml:brush>
  </inkml:definitions>
  <inkml:trace contextRef="#ctx0" brushRef="#br0">1 40 12287,'19'0'0,"1"0"0,-1 0 0,1 0 0,-1 0 0,1 0 0,-1 0 0,-6 0 0,0 0 0,-9 0 0,5 0 0,-1 0 0,-5 0 0,-12-18 0,-13-3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9.795"/>
    </inkml:context>
    <inkml:brush xml:id="br0">
      <inkml:brushProperty name="width" value="0.08571" units="cm"/>
      <inkml:brushProperty name="height" value="0.08571" units="cm"/>
      <inkml:brushProperty name="color" value="#F6630D"/>
    </inkml:brush>
  </inkml:definitions>
  <inkml:trace contextRef="#ctx0" brushRef="#br0">293 0 12287,'-9'11'0,"5"-2"0,-9-9 0,4 8 0,-10 5 0,3-2 0,-10 2 0,-2 0 0,2 7 0,1-10 0,5-3 0,-6-5 0,0-2 0,0 0 0,7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1:59.952"/>
    </inkml:context>
    <inkml:brush xml:id="br0">
      <inkml:brushProperty name="width" value="0.08571" units="cm"/>
      <inkml:brushProperty name="height" value="0.08571" units="cm"/>
      <inkml:brushProperty name="color" value="#F6630D"/>
    </inkml:brush>
  </inkml:definitions>
  <inkml:trace contextRef="#ctx0" brushRef="#br0">233 0 12287,'-13'20'0,"0"-3"0,-2-4 0,-2 2 0,-2-9 0,-9 7 0,-5-6 0,-12-1 0,-5-6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0.363"/>
    </inkml:context>
    <inkml:brush xml:id="br0">
      <inkml:brushProperty name="width" value="0.08571" units="cm"/>
      <inkml:brushProperty name="height" value="0.08571" units="cm"/>
      <inkml:brushProperty name="color" value="#F6630D"/>
    </inkml:brush>
  </inkml:definitions>
  <inkml:trace contextRef="#ctx0" brushRef="#br0">1 1 12287,'0'11'0,"0"6"0,0-6 0,2 8 0,4 1 0,-3 6 0,3-1 0,-2 4 0,3-4 0,-3-1 0,9 9 0,-6-7 0,6 6 0,-3-2 0,3 3 0,2 1 0,-8-8 0,6 0 0,-7-7 0,3-1 0,-2-5 0,-5 4 0,6-15 0,-8 7 0,0-9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1.470"/>
    </inkml:context>
    <inkml:brush xml:id="br0">
      <inkml:brushProperty name="width" value="0.08571" units="cm"/>
      <inkml:brushProperty name="height" value="0.08571" units="cm"/>
      <inkml:brushProperty name="color" value="#F6630D"/>
    </inkml:brush>
  </inkml:definitions>
  <inkml:trace contextRef="#ctx0" brushRef="#br0">1051 1 12287,'0'11'0,"0"-3"0,0-6 0,0 5 0,-9-5 0,7 15 0,-9-6 0,5 9 0,4-1 0,-5 0 0,5 1 0,2-1 0,-2 3 0,-5 4 0,5-5 0,-4 5 0,3-2 0,3 2 0,0-4 0,0 4 0,0 2 0,0-2 0,0-1 0,0-5 0,0-1 0,0 1 0,0-1 0,7 1 0,-1-1 0,1-6 0,-7 0 0,9-9 0,-5 5 0,9-9 0,-9 2 0,3 5 0,3-5 0,-5 6 0,8-8 0,-7 0 0,7 0 0,-9 0 0,14-8 0,-14 6 0,9-5 0,-9 5 0,7 0 0,-4-5 0,-5 5 0,15-6 0,-13 8 0,9 0 0,-8-9 0,5 7 0,-3-5 0,-5 5 0,9 2 0,-5 0 0,-3 0 0,5 0 0,-8 0 0,0 0 0,-8 0 0,-3 0 0,-9 2 0,1 5 0,-7-3 0,0 9 0,0-6 0,7 6 0,-7-9 0,0 2 0,-9 3 0,3-3 0,-5 3 0,-2-2 0,2-3 0,5 9 0,-5-9 0,5 3 0,-5-5 0,-2-2 0,3 0 0,3 0 0,-1 0 0,8 0 0,-7 0 0,7 0 0,0-2 0,7-5 0,2 3 0,4-9 0,-5 6 0,6-6 0,3 7 0,2-7 0,5 7 0,2-7 0,0 6 0,0-6 0,0 9 0,0-13 0,0 14 0,0-5 0,0-1 0,2 7 0,5-5 0,-5 5 0,9 2 0,-5 0 0,-4 0 0,7 0 0,-2-2 0,-1-4 0,3 3 0,-3-3 0,-4 4 0,16 2 0,-14 0 0,9 0 0,-9 0 0,14 0 0,-8 0 0,3 0 0,0 0 0,-8 0 0,12 8 0,-13-3 0,9 8 0,-9-7 0,3 7 0,-5-6 0,-2 6 0,7-7 0,-1 7 0,1 0 0,-7 6 0,0 1 0,0-1 0,0 1 0,0-7 0,0 0 0,-3-2 0,-3 2 0,4 4 0,-16-9 0,5 5 0,3 3 0,-3-10 0,0 9 0,-7-2 0,-6-2 0,0 2 0,-6-9 0,6 3 0,-6 1 0,6-1 0,-9 1 0,3-1 0,-3-5 0,3 5 0,-3-5 0,9-2 0,-6 0 0,6 0 0,0 0 0,-2-18 0,-2-3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1.904"/>
    </inkml:context>
    <inkml:brush xml:id="br0">
      <inkml:brushProperty name="width" value="0.08571" units="cm"/>
      <inkml:brushProperty name="height" value="0.08571" units="cm"/>
      <inkml:brushProperty name="color" value="#F6630D"/>
    </inkml:brush>
  </inkml:definitions>
  <inkml:trace contextRef="#ctx0" brushRef="#br0">117 273 12287,'-19'-9'0,"2"5"0,4-9 0,-5 0 0,10 0 0,-5 0 0,2 6 0,5-6 0,3 7 0,-3-7 0,4 0 0,10-7 0,3 3 0,9 4 0,-1-4 0,1 4 0,1 4 0,5 3 0,-4-3 0,4 3 0,-3-3 0,3 3 0,-4 3 0,4-3 0,-5-5 0,-1 9 0,-1-4 0,1 3 0,-1 3 0,-8 0 0,6 9 0,-15 2 0,5 8 0,-11 1 0,-3-1 0,-1 1 0,1-1 0,3 0 0,-9 1 0,2-1 0,-2 1 0,-2-7 0,8 0 0,-8 0 0,4 6 0,-8 1 0,0-10 0,-1-1 0,1-9 0,6 0 0,0 0 0,6 0 0,-6 0 0,7-9 0,-7-4 0,2-4 0,-2-2 0,-4-1 0,6-8 0,-8-2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7:52.350"/>
    </inkml:context>
    <inkml:brush xml:id="br0">
      <inkml:brushProperty name="width" value="0.08571" units="cm"/>
      <inkml:brushProperty name="height" value="0.08571" units="cm"/>
      <inkml:brushProperty name="color" value="#CC912C"/>
      <inkml:brushProperty name="inkEffects" value="gold"/>
      <inkml:brushProperty name="anchorX" value="-187790.40625"/>
      <inkml:brushProperty name="anchorY" value="-49319.02734"/>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190011.78125"/>
      <inkml:brushProperty name="anchorY" value="-50985.39063"/>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192878.96875"/>
      <inkml:brushProperty name="anchorY" value="-52308.66797"/>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195019.625"/>
      <inkml:brushProperty name="anchorY" value="-53853.94141"/>
      <inkml:brushProperty name="scaleFactor" value="0.5"/>
    </inkml:brush>
  </inkml:definitions>
  <inkml:trace contextRef="#ctx0" brushRef="#br0">1382 384 12287,'9'1'0,"-1"2"0,-1 0 0,-4 0 0,3-4 0,0-1 0,-1-1 0,-3-2 0,3 3 0,-1-1 0,-2-5 0,2 7 0,-4-5 0,0 3 0,0 2 0,-4-4 0,-2 5 0,-4 0 0,0 1 0,0 3 0,-5-2 0,-2 5 0,-2-4 0,-1 4 0,-1-4 0,-3 4 0,-2-4 0,-4 4 0,0-4 0,0 4 0,-2-4 0,-1 4 0,1-5 0,-2 2 0,6 0 0,2-1 0,3 1 0,0-4 0,2 0 0,5 0 0,1 0 0,5 0 0,-1 0 0,-3 0 0,6-4 0,-2 1 0,6-1 0,-3 0 0,4 0 0,-4-3 0,4-1 0,-4 5 0,5-5 0,-4 3 0,3-1 0,2-3 0,-3 2 0,2 1 0,-1 0 0,1-1 0,-6-3 0,5 1 0,-3 2 0,0-2 0,-1 3 0,-2 1 0,3 2 0,0-2 0,-1 2 0,0-1 0,-3 0 0,0 3 0,5-4 0,0 5 0,5 0 0,5 0 0,-3 0 0,5 0 0,-1 0 0,4 0 0,1 0 0,-1 0 0,3 0 0,1 0 0,-1 0 0,-3 0 0,0 0 0,0 0 0,0 0 0,0 0 0,1 0 0,-1 0 0,0 0 0,0 0 0,0 0 0,0 0 0,-3 0 0,-1 0 0,-2 0 0,3 0 0,-5 0 0,2 1 0,-4 3 0,0-2 0,0 5 0,-1-5 0,-2 1 0,-3 3 0,-4 1 0,-4-2 0,-3 2 0,-2 0 0,-2 3 0,1-1 0,0-2 0,-1 2 0,-3-3 0,3 3 0,-3 1 0,3-3 0,1 0 0,0-2 0,0 2 0,4 1 0,2-5 0,7 2 0,0-2 0,3-2 0,-2 3 0,3-2 0,0 1 0,2-2 0,1 4 0,0-5 0,4 0 0,-2 4 0,7-2 0,-8 2 0,3-4 0,-4 4 0,0-2 0,-4 3 0,-3-1 0,-2-3 0,-1 2 0,-4 2 0,1-2 0,-4 0 0,4-3 0,-4 4 0,3-1 0,-2 1 0,2 0 0,1-3 0,3 2 0,-5-6 0,-1-3 0</inkml:trace>
  <inkml:trace contextRef="#ctx0" brushRef="#br1" timeOffset="359">1160 102 12287,'0'-19'0,"0"2"0,0 2 0,0 1 0,0 6 0,0-2 0,0 5 0,0-1 0,-1 3 0,-2 0 0,2 2 0,-4 1 0,4 0 0,-2 0 0,1 1 0,-5 2 0,4 0 0,-4 3 0,0 1 0,-3 3 0,3 0 0,1 0 0,0 0 0,-1 1 0,-2 0 0,3 2 0,-3-2 0,-2 3 0,6-3 0,-9-1 0,3 0 0</inkml:trace>
  <inkml:trace contextRef="#ctx0" brushRef="#br2" timeOffset="700">373 243 12287,'-5'-7'0,"1"1"0,3-1 0,1-3 0,1 1 0,3 2 0,1-2 0,5 7 0,1-5 0,-5 5 0,1-1 0,-4 1 0,4 2 0,-4 0 0,4 0 0,-5 2 0,2 1 0,-3 3 0,-1 4 0,0 0 0,0 0 0,-3 0 0,-1 0 0,-4 3 0,2 1 0,-3 3 0,-1-4 0,-1 2 0,1-2 0,-3-2 0,-1 3 0,-3-3 0,1-1 0,-4 0 0</inkml:trace>
  <inkml:trace contextRef="#ctx0" brushRef="#br3" timeOffset="892">111 294 12287,'-4'5'0,"-2"4"0,0-7 0,3 5 0,-3 1 0,0 5 0,-3 0 0,-1 4 0,-2-1 0,-1 5 0,-3-6 0,-4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2.194"/>
    </inkml:context>
    <inkml:brush xml:id="br0">
      <inkml:brushProperty name="width" value="0.08571" units="cm"/>
      <inkml:brushProperty name="height" value="0.08571" units="cm"/>
      <inkml:brushProperty name="color" value="#F6630D"/>
    </inkml:brush>
  </inkml:definitions>
  <inkml:trace contextRef="#ctx0" brushRef="#br0">1 1 12287,'2'13'0,"4"0"0,-4-7 0,5 7 0,-3-2 0,3 2 0,-5 4 0,4-4 0,3-2 0,-2 2 0,5 0 0,-5 6 0,2 1 0,-3-1 0,-2 3 0,9 4 0,-2-4 0,2 3 0,2-9 0,-8-3 0,8-1 0,-2 8 0,-2-3 0,2-4 0,-9 4 0,7-14 0,-5 3 0,-4 5 0,7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2.369"/>
    </inkml:context>
    <inkml:brush xml:id="br0">
      <inkml:brushProperty name="width" value="0.08571" units="cm"/>
      <inkml:brushProperty name="height" value="0.08571" units="cm"/>
      <inkml:brushProperty name="color" value="#F6630D"/>
    </inkml:brush>
  </inkml:definitions>
  <inkml:trace contextRef="#ctx0" brushRef="#br0">1 1 12287,'0'11'0,"0"-3"0,0-8 0,0 0 0,0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3.579"/>
    </inkml:context>
    <inkml:brush xml:id="br0">
      <inkml:brushProperty name="width" value="0.08571" units="cm"/>
      <inkml:brushProperty name="height" value="0.08571" units="cm"/>
      <inkml:brushProperty name="color" value="#F6630D"/>
    </inkml:brush>
  </inkml:definitions>
  <inkml:trace contextRef="#ctx0" brushRef="#br0">1672 214 12287,'0'11'0,"-8"-2"0,3-3 0,-8 1 0,0 2 0,-6-3 0,4-2 0,-5 9 0,5-6 0,-11 6 0,3-7 0,-3 7 0,4-8 0,-4 1 0,-2-2 0,2 3 0,-6-5 0,6 4 0,-7-3 0,7-3 0,-8 0 0,2 0 0,1 0 0,-1 0 0,6 0 0,-6 0 0,8-3 0,-2-3 0,4 2 0,3-9 0,-1 2 0,1-2 0,6-4 0,0 4 0,9-5 0,-3-1 0,5-1 0,2 1 0,0 0 0,0-1 0,0 1 0,0-1 0,0 1 0,0-1 0,0 7 0,0 0 0,9 0 0,-7-6 0,6 8 0,1 3 0,-7 8 0,7 0 0,-9 0 0,0 0 0,9 0 0,-7 8 0,15 3 0,-6 8 0,8 1 0,1-1 0,-7-6 0,0 0 0,0-2 0,6 2 0,-6 4 0,0-4 0,-2-2 0,2 2 0,2-6 0,-9 6 0,9-9 0,-4 13 0,0-13 0,-4 9 0,3-8 0,-8 6 0,5-5 0,-5-4 0,-4 7 0,-5-9 0,3 2 0,-9 4 0,0-3 0,-6 3 0,-1-4 0,1-2 0,-1 0 0,1 0 0,0 0 0,-1-6 0,1-1 0,6-1 0,0 1 0,0-4 0,-7-8 0,3 6 0,4 0 0,2 9 0,5-3 0,4-4 0,-7 9 0,9-6 0,-9 8 0,7 2 0,-4 4 0,1-1 0,-1 8 0,4-7 0,-5 7 0,-1-7 0,1 7 0,-1-6 0,1 6 0,5-7 0,-5 7 0,-3-8 0,5 3 0,-8-8 0,7 7 0,-7-1 0,6 1 0,-6-7 0,3-2 0,-3-5 0,-5 5 0,5-5 0,3-1 0,-3 1 0,0-8 0,-7 7 0,1-5 0,6 2 0,0 4 0,9 5 0,-14-7 0,16 9 0,-13-2 0,9-4 0,-1 4 0,7-7 0,0 9 0,0 0 0,9 0 0,-7 0 0,6 2 0,-8 5 0,0-5 0,3 13 0,3-9 0,-4 10 0,5-3 0,-3-3 0,3 3 0,-5 0 0,4 7 0,-4-7 0,-2 0 0,3-3 0,3 3 0,-4 5 0,5-5 0,-5-3 0,-2 3 0,0-6 0,0 6 0,-7-7 0,1 7 0,-9-8 0,2 1 0,-5-4 0,-1-2 0,0 7 0,-1-1 0,-6 1 0,0-7 0,-8-2 0,1-5 0,-3 3 0,-3-9 0,6 6 0,1-6 0,-1 3 0,-5-3 0,5-5 0,1 5 0,8-2 0,-2 2 0,4-4 0,3 4 0,2-4 0,4-3 0,4 1 0,9-1 0,0 7 0,0 0 0,0 0 0,0-6 0,9-7 0,4 0 0,6-2 0,7 2 0,4-4 0,9-9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3.744"/>
    </inkml:context>
    <inkml:brush xml:id="br0">
      <inkml:brushProperty name="width" value="0.08571" units="cm"/>
      <inkml:brushProperty name="height" value="0.08571" units="cm"/>
      <inkml:brushProperty name="color" value="#F6630D"/>
    </inkml:brush>
  </inkml:definitions>
  <inkml:trace contextRef="#ctx0" brushRef="#br0">19 1 12287,'0'13'0,"0"0"0,0-7 0,0 7 0,0-9 0,-2 5 0,-4-9 0,4 0 0,-7-9 0,9-1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4.028"/>
    </inkml:context>
    <inkml:brush xml:id="br0">
      <inkml:brushProperty name="width" value="0.08571" units="cm"/>
      <inkml:brushProperty name="height" value="0.08571" units="cm"/>
      <inkml:brushProperty name="color" value="#F6630D"/>
    </inkml:brush>
  </inkml:definitions>
  <inkml:trace contextRef="#ctx0" brushRef="#br0">390 39 12287,'0'11'0,"0"6"0,0-4 0,0 4 0,-2-6 0,-5-4 0,3 1 0,-9-1 0,6-1 0,-6-6 0,0 0 0,-6 0 0,-3 0 0,-4 0 0,5 0 0,-5 0 0,-2-2 0,2-4 0,-7-5 0,7-9 0,-8-8 0,4-2 0,-9-9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04.211"/>
    </inkml:context>
    <inkml:brush xml:id="br0">
      <inkml:brushProperty name="width" value="0.08571" units="cm"/>
      <inkml:brushProperty name="height" value="0.08571" units="cm"/>
      <inkml:brushProperty name="color" value="#F6630D"/>
    </inkml:brush>
  </inkml:definitions>
  <inkml:trace contextRef="#ctx0" brushRef="#br0">1 20 12287,'0'-20'0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0.110"/>
    </inkml:context>
    <inkml:brush xml:id="br0">
      <inkml:brushProperty name="width" value="0.08571" units="cm"/>
      <inkml:brushProperty name="height" value="0.08571" units="cm"/>
      <inkml:brushProperty name="color" value="#F6630D"/>
    </inkml:brush>
  </inkml:definitions>
  <inkml:trace contextRef="#ctx0" brushRef="#br0">6009 20 12287,'-11'0'0,"2"0"0,7 0 0,-4 0 0,4 0 0,-7 0 0,9 2 0,0 4 0,0-2 0,0 9 0,0-6 0,0 6 0,0 6 0,0 7 0,0 9 0,0-3 0,0 5 0,0 2 0,0 0 0,0 0 0,0-3 0,0-3 0,2 3 0,5-3 0,-5-5 0,4-2 0,-4-5 0,-2-1 0,0-1 0,0 1 0,0-7 0,0 0 0,0-9 0,-8 5 0,-3-9 0</inkml:trace>
  <inkml:trace contextRef="#ctx0" brushRef="#br0" timeOffset="1885">5601 97 12287,'-11'0'0,"2"0"0,9 0 0,0 0 0,0 9 0,0 2 0,0 8 0,0 1 0,0-1 0,0 0 0,0 1 0,0-1 0,0 1 0,0-1 0,0 1 0,0-1 0,0 1 0,0-1 0,0 0 0,0 1 0,0-1 0,0 1 0,2-9 0,5-5 0,-5 5 0,7-9 0,-1 7 0,-6-9 0,9 0 0,-4 0 0,-5 0 0,6-9 0,-8 5 0,0-9 0,3 8 0,3-1 0,-4-5 0,7 0 0,-9 1 0,0-1 0,0 4 0,0 5 0,0-7 0,0 1 0,0 6 0,0-7 0,0 7 0,0-5 0,0 5 0,9-6 0,-7 8 0,6-9 0,-8 7 0,7-9 0,-1 5 0,1 3 0,-5-5 0,4 8 0,-3 0 0,5-2 0,-8-5 0,0 5 0,2-7 0,5 9 0,-5 0 0,7 0 0,-9 0 0,0 0 0,-9 9 0,-2-7 0,-8 13 0,-1-8 0,7 6 0,0-7 0,0 3 0,-6-3 0,0-1 0,-1 8 0,1-7 0,-1 7 0,1-7 0,-1 7 0,1-8 0,-1 1 0,1 3 0,0-3 0,-1 3 0,1-3 0,-1-3 0,1 7 0,-1-3 0,1-5 0,-1 7 0,8-9 0,-1 0 0,8 0 0,-3 0 0,8 0 0,0-2 0,0-5 0,0 3 0,0-9 0,0 8 0,0-12 0,0 4 0,-7 2 0,1-2 0,-1 0 0,7-6 0,0 0 0,-6-1 0,-1 1 0,1-1 0,6 1 0,-9-1 0,5 1 0,-9-1 0,8 1 0,-1 0 0,2 1 0,-3 5 0,5-4 0,-7 6 0,9 0 0,0 1 0,0 3 0,0 5 0,0-7 0,0 9 0,0 0 0,0 9 0,0-5 0,0 9 0,0 0 0,0 7 0,0-1 0,9 1 0,-5-1 0,9 0 0,-8 1 0,1-1 0,-2 1 0,3-1 0,-5 1 0,5-1 0,-5-6 0,-2 0 0,2 0 0,4 6 0,-3-6 0,3 0 0,-4-6 0,-2 6 0,-6-7 0,-1 7 0,-6-6 0,7 6 0,-9-9 0,2 3 0,-5-5 0,-10-2 0,0 0 0,-4 0 0,4 0 0,8 0 0,1-7 0,-1 1 0,7-7 0,0 6 0,1-1 0,-8 1 0,7 3 0,0-9 0,7 6 0,-7-6 0,6 7 0,-6-7 0,9 9 0,-5-14 0,1 8 0,5-3 0,-3 0 0,4 8 0,2-5 0,0 3 0,0 5 0,0-7 0,0 9 0,0-8 0,0 5 0,0-5 0,0 8 0,8 0 0,-5 2 0,3 4 0,-4-3 0,-2 7 0,0-3 0,0-5 0,0 15 0,-8-14 0,3 12 0,-8-9 0,9 3 0,-2-3 0,-5-4 0,0 9 0,-8-4 0,6-5 0,0 4 0,0 5 0,-7-7 0,1 9 0,1-6 0,5 6 0,-4-9 0,4 3 0,2 1 0,-2-1 0,1 8 0,-8-4 0,1 8 0,6-6 0,0 0 0,8-6 0,-1 6 0,-5-1 0,9 8 0,-5-1 0,-1-6 0,1 0 0,1-6 0,6 6 0,0 0 0,0 0 0,0 0 0,0-9 0,0 13 0,0-15 0,0 9 0,0-4 0,0-5 0,0 6 0,0-8 0,0 0 0,-9 0 0,7 9 0,-15-7 0,6 16 0,-8-16 0,-1 4 0,1 3 0,-1-3 0,1 7 0,-1-6 0,1-1 0,-1-6 0,-1 7 0,-5-1 0,4 1 0,-4-7 0,11 0 0,2 0 0,0 0 0,-6 0 0,8-9 0,5-4 0,-5-4 0,9-11 0,-7-3 0</inkml:trace>
  <inkml:trace contextRef="#ctx0" brushRef="#br0" timeOffset="2175">4726 0 12287,'-11'0'0,"0"0"0,5 0 0,3 9 0,-14-7 0,13 7 0,-9-9 0,6 6 0,-6 0 0,7 1 0,-7-7 0,0 0 0,-6 0 0</inkml:trace>
  <inkml:trace contextRef="#ctx0" brushRef="#br0" timeOffset="2324">4473 253 12287,'8'19'0,"-5"1"0,5-9 0,-8-3 0,0-10 0,0-4 0,-8-5 0,-3-9 0</inkml:trace>
  <inkml:trace contextRef="#ctx0" brushRef="#br0" timeOffset="3152">4103 408 12287,'-13'7'0,"0"-1"0,-2-1 0,7 5 0,-1-7 0,9 14 0,0-15 0,2 7 0,5-9 0,4 0 0,8 0 0,0 0 0,1 0 0,-1 0 0,1-2 0,-1-5 0,-2 3 0,-4-9 0,5 8 0,-7-10 0,8 9 0,-8-9 0,6 4 0,-15-9 0,9 3 0,-5 4 0,-3-4 0,5 15 0,-16-15 0,-3 14 0,-9-3 0,1 4 0,0 2 0,-3 2 0,-4 4 0,4-1 0,-4 8 0,-2-7 0,2 7 0,-6-9 0,6 3 0,0 2 0,7-3 0,-1 0 0,1-6 0,-1 9 0,1-7 0,6 7 0,0-9 0,9 0 0,-5 0 0,9 0 0,0 0 0,9 0 0,-7 0 0,7 0 0,-9 9 0,0-7 0,0 9 0,0-5 0,0-4 0,0 7 0,-9-3 0,-4 1 0,2 1 0,-2-1 0,0-5 0,-6 5 0,-1-5 0,1-2 0,-1 0 0,1 0 0,0 0 0,-1 0 0,1 0 0,-1 0 0,7 0 0,0 0 0,0 0 0,0-7 0,0 1 0,9-1 0,-5 7 0,9-8 0,0 5 0,0-5 0,0 8 0,3 0 0,3 0 0,-4 8 0,13-3 0,-8 8 0,-1-7 0,-6 7 0,7-6 0,-1 6 0,1-7 0,-7 7 0,0-9 0,0 14 0,-2-10 0,-5 5 0,-4 5 0,-8-10 0,-1 5 0,-6-2 0,1-5 0,-1-3 0,6 3 0,-6-4 0,0-2 0,0 0 0,7 0 0,-7-8 0,0-5 0,0-5 0,7-1 0,-1-1 0,1 1 0,6-3 0,0-3 0,2 3 0,-2-4 0,5 4 0,8 3 0,0-1 0,0 1 0,0 0 0,0-1 0,0 1 0</inkml:trace>
  <inkml:trace contextRef="#ctx0" brushRef="#br0" timeOffset="3635">3870 856 12287,'0'10'0,"0"-1"0,0-7 0,0 5 0,0-5 0,0 6 0,0-8 0,0 0 0,-9 0 0,-1 0 0,-10 0 0,1 0 0,-1 0 0,1 0 0,-3-2 0,-4-4 0,5-5 0,-16-17 0,7-2 0</inkml:trace>
  <inkml:trace contextRef="#ctx0" brushRef="#br0" timeOffset="3834">3442 136 12287,'0'13'0,"0"0"0,0-6 0,0 6 0,0-9 0,0 4 0,0-8 0,0 9 0,0 2 0</inkml:trace>
  <inkml:trace contextRef="#ctx0" brushRef="#br0" timeOffset="6274">1326 0 12287,'0'11'0,"0"0"0,0-4 0,0-5 0,0 6 0,0-8 0,2 0 0,4 0 0,-3 0 0,5 0 0,-8 0 0,2 7 0,5-1 0,-5 3 0,4-3 0,-1-3 0,1 3 0,-4 5 0,16 0 0,-7 8 0,2-2 0,-1-4 0,-7 5 0,12-8 0,-13 8 0,9-5 0,-8 4 0,3-6 0,-8 2 0,0 0 0,0-7 0,0 7 0,-2-9 0,-4 3 0,1-3 0,-8 3 0,0-5 0,-6 7 0,0-9 0,-1 0 0,1 0 0,-1 0 0,1 0 0,-1 0 0,1 0 0,-1 0 0,1 0 0,0 0 0,-1 0 0,1 0 0,-1 0 0,7 0 0,0 0 0,0 0 0,-4-3 0,4-3 0,-4 4 0,12-7 0,-7 9 0,7-2 0,-1-5 0,4 5 0,2-6 0,0 8 0,0 0 0,0 8 0,-7-3 0,1 8 0,-10-9 0,6 13 0,-8-12 0,5 7 0,-4-7 0,8 6 0,-3-5 0,-6-4 0,14 7 0,-9-9 0,9 0 0,-7 0 0,4 0 0,5 0 0,-6-2 0,8-5 0,0 5 0,0-15 0,0 12 0,0-7 0,0 7 0,0-3 0,0 5 0,0-3 0,0 4 0,-3-7 0,-3 9 0,4 0 0,-7 0 0,0 0 0,7 9 0,-6-7 0,-1 7 0,7-9 0,-7 8 0,9-6 0,0 7 0,0-9 0,-8 0 0,5 0 0,-5 0 0,8 0 0,-2 0 0,-5 0 0,5 0 0,-7 0 0,9 0 0,-8 0 0,6 0 0,-9-6 0,4-1 0,5 1 0,-9 6 0,5 0 0,4 0 0,-16 0 0,8 0 0,-3 0 0,0 0 0,8 2 0,-1 4 0,-5-4 0,7 7 0,-9-9 0,8 0 0,-3 0 0,-1 0 0,7 0 0,-15 0 0,15 0 0,-9-2 0,4-5 0,5 5 0,-15-6 0,12 8 0,-7 0 0,7 0 0,-12 8 0,6-6 0,-2 13 0,0-8 0,7-1 0,-7-6 0,8 0 0,-12 0 0,6 9 0,-8-7 0,-1 7 0,1-9 0,0 0 0,8-9 0,-7 7 0,6-4 0,1 3 0,-2 3 0,0-2 0,-7-4 0,7 4 0,0-5 0,0 5 0,-6 2 0,0 0 0,-1 0 0,1 0 0,-1 0 0,1 0 0,-1 0 0,1 0 0,-1 0 0,1 0 0,0 0 0,6 0 0,0 0 0,8 0 0,-3 2 0,8 5 0,0-5 0,0 9 0,0-5 0,0-2 0,0 9 0,0-8 0,2 10 0,4-9 0,-4 9 0,9-12 0,-4 3 0,-5 5 0,7-7 0,-9 9 0,2-9 0,4 3 0,-4-3 0,5 3 0,-5-5 0,-2 9 0,0-5 0,-2-4 0,-5 5 0,3-3 0,-9 3 0,7-5 0,-7 4 0,6-4 0,-6-2 0,7 0 0,-7 0 0,0 0 0,-7 0 0,1 0 0,-1 0 0,1 0 0,0-2 0,-1-4 0,1 4 0,-1-5 0,3 3 0,4-3 0,-4 5 0,4-4 0,-5 4 0,-1 2 0,0 0 0,-1 0 0,1 0 0,-1 0 0,7 0 0,0 0 0,7 0 0,-7 0 0,6 0 0,-6 0 0,9 0 0,-13 8 0,15-3 0,-5 7 0,5-5 0,2 6 0,2-7 0,5 7 0,3-8 0,10 1 0,-7 3 0,0-3 0,6 1 0,7-7 0,0 6 0,-6 1 0,6-1 0,-1-6 0,1 2 0,-6 5 0,-1-5 0,1 4 0,-1-3 0,1-3 0,-3 2 0,-4 4 0,-5-4 0,-8 7 0,-2-2 0,-4-1 0,-5 7 0,-8-6 0,-1 1 0,1-1 0,-3 1 0,-4 5 0,2-2 0,-8-4 0,0-5 0,-7 4 0,6-4 0,1-2 0,-1 0 0,-5 0 0,-1 0 0,0 0 0,0 0 0,0 0 0,0-2 0,0-4 0,7-5 0,-1-9 0,10 1 0,-3 0 0,4 1 0,3 5 0,8-4 0,4 4 0,5 2 0,2-2 0,0 7 0,0-7 0,0 9 0,0-5 0,9 9 0,2 0 0,8 0 0,1 0 0,-7 0 0,0 0 0,-7 2 0,7 5 0,-7-3 0,7 9 0,-6-7 0,6 7 0,-9-6 0,3 6 0,3-9 0,-7 13 0,7-8 0,-3 4 0,-5 4 0,5-8 0,-14 4 0,-4 4 0,-8-4 0,-1-2 0,1 2 0,-7 0 0,0 6 0,-8-2 0,1-4 0,-1 3 0,1-10 0,-4 7 0,5-6 0,-3-1 0,3-6 0,2-2 0,4-5 0,4-12 0,-6-11 0</inkml:trace>
  <inkml:trace contextRef="#ctx0" brushRef="#br0" timeOffset="6774">1384 525 12287,'9'11'0,"-7"-2"0,7-9 0,-9 0 0,0 0 0,0 9 0,-3-7 0,-3 4 0,2 3 0,-9-3 0,0 3 0,-7-3 0,1-1 0,-1 8 0,-1-7 0,-5 7 0,-4-9 0,-9 3 0,0-5 0,0-2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7.710"/>
    </inkml:context>
    <inkml:brush xml:id="br0">
      <inkml:brushProperty name="width" value="0.08571" units="cm"/>
      <inkml:brushProperty name="height" value="0.08571" units="cm"/>
      <inkml:brushProperty name="color" value="#F6630D"/>
    </inkml:brush>
  </inkml:definitions>
  <inkml:trace contextRef="#ctx0" brushRef="#br0">39 0 12287,'-10'0'0,"1"0"0,9 9 0,0-7 0,0 7 0,-9-9 0,-2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8.251"/>
    </inkml:context>
    <inkml:brush xml:id="br0">
      <inkml:brushProperty name="width" value="0.08571" units="cm"/>
      <inkml:brushProperty name="height" value="0.08571" units="cm"/>
      <inkml:brushProperty name="color" value="#F6630D"/>
    </inkml:brush>
  </inkml:definitions>
  <inkml:trace contextRef="#ctx0" brushRef="#br0">20 1 12287,'0'11'0,"0"-3"0,0-5 0,0 3 0,0-4 0,0 7 0,0-9 0,-9-9 0,-1-2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8.816"/>
    </inkml:context>
    <inkml:brush xml:id="br0">
      <inkml:brushProperty name="width" value="0.08571" units="cm"/>
      <inkml:brushProperty name="height" value="0.08571" units="cm"/>
      <inkml:brushProperty name="color" value="#F6630D"/>
    </inkml:brush>
  </inkml:definitions>
  <inkml:trace contextRef="#ctx0" brushRef="#br0">582 137 12287,'0'19'0,"0"1"0,0-1 0,2-6 0,5 0 0,-5 0 0,4 7 0,-4-7 0,-2 0 0,-2-3 0,-4 3 0,2 5 0,-9-5 0,6-3 0,-6 3 0,2-6 0,-2 6 0,-4-2 0,4 2 0,-11-3 0,-2-3 0,0-5 0,7 5 0,-7 1 0,0-1 0,-6-1 0,6-6 0,-7 0 0,8 0 0,-4-6 0,4-1 0,3-8 0,-4 2 0,4-4 0,3-3 0,-1 1 0,1-1 0,2-5 0,4-1 0,2-9 0,5 3 0,3 1 0,-3-1 0,6 0 0,6-7 0,5 0 0,9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03.759"/>
    </inkml:context>
    <inkml:brush xml:id="br0">
      <inkml:brushProperty name="width" value="0.08571" units="cm"/>
      <inkml:brushProperty name="height" value="0.08571" units="cm"/>
      <inkml:brushProperty name="color" value="#CC912C"/>
      <inkml:brushProperty name="inkEffects" value="gold"/>
      <inkml:brushProperty name="anchorX" value="-210853.32813"/>
      <inkml:brushProperty name="anchorY" value="-66882.22656"/>
      <inkml:brushProperty name="scaleFactor" value="0.5"/>
    </inkml:brush>
  </inkml:definitions>
  <inkml:trace contextRef="#ctx0" brushRef="#br0">1 61 12287,'5'0'0,"0"0"0,-5 0 0,1-3 0,2-1 0,0 1 0,3 3 0,-2 0 0,2 0 0,1 0 0,3 0 0,0 0 0,0 0 0,4 0 0,-1 0 0,2 0 0,-2 0 0,3 0 0,4 0 0,-3 0 0,0 0 0,1 3 0,5 1 0,-1 0 0,1 0 0,0-3 0,0 2 0,-2-1 0,3 2 0,2-3 0,1 2 0,2 2 0,1-2 0,0 0 0,1-3 0,1 2 0,5 1 0,0-2 0,7 2 0,-3-1 0,0-2 0,2 0 0,1 0 0,0 0 0,-4 0 0,1 0 0,-1 0 0,5 0 0,2 0 0,2 0 0,2 0 0,-4 0 0,0 0 0,0 0 0,3 0 0,1 0 0,-1 0 0,2 0 0,2 0 0,-2 0 0,6 0 0,-9-2 0,1-1 0,-2 2 0,-1-2 0,5 1 0,-1 2 0,1 0 0,-1 0 0,-2 0 0,-2 0 0,3 0 0,-3 0 0,-5 0 0,2 0 0,-4 0 0,8 0 0,-5 0 0,4 0 0,-5 0 0,-2 0 0,-1-3 0,-5 0 0,1-1 0,-2 4 0,0 0 0,4 0 0,-3-1 0,3-2 0,-1 2 0,1-3 0,1 3 0,-5 1 0,1-1 0,-4-2 0,0 2 0,1-3 0,-1 3 0,0 1 0,1-3 0,-1-1 0,1 1 0,3 3 0,-6-1 0,2-2 0,-5 1 0,2-1 0,-4 1 0,4-2 0,-8 3 0,1-2 0,-3 2 0,0 1 0,2-1 0,-2-3 0,-1 3 0,0-2 0,0 2 0,1 1 0,-1 0 0,-3 0 0,-1-4 0,5 1 0,-4 0 0,0 3 0,-2 0 0,-1 0 0,-3 0 0,0 0 0,-5 0 0,7 0 0,-8 0 0,4 0 0,-5 0 0,-5-5 0,0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8.925"/>
    </inkml:context>
    <inkml:brush xml:id="br0">
      <inkml:brushProperty name="width" value="0.08571" units="cm"/>
      <inkml:brushProperty name="height" value="0.08571" units="cm"/>
      <inkml:brushProperty name="color" value="#F6630D"/>
    </inkml:brush>
  </inkml:definitions>
  <inkml:trace contextRef="#ctx0" brushRef="#br0">39 19 12287,'-10'0'0,"1"0"0,9 0 0,0 0 0,-9-8 0,-2-3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9.525"/>
    </inkml:context>
    <inkml:brush xml:id="br0">
      <inkml:brushProperty name="width" value="0.08571" units="cm"/>
      <inkml:brushProperty name="height" value="0.08571" units="cm"/>
      <inkml:brushProperty name="color" value="#F6630D"/>
    </inkml:brush>
  </inkml:definitions>
  <inkml:trace contextRef="#ctx0" brushRef="#br0">447 1 12287,'0'19'0,"0"0"0,0 1 0,0-1 0,3-6 0,3 0 0,-4-6 0,5 6 0,4-9 0,-1 5 0,10-9 0,-7 0 0,0 0 0,-7 0 0,7 0 0,-8-2 0,1-5 0,-2 3 0,3-9 0,-5 8 0,7-12 0,-9 6 0,0-8 0,0-1 0,-3 8 0,-3-1 0,2 8 0,-9-1 0,6 4 0,-6 2 0,0 0 0,-6 0 0,6 0 0,0 0 0,0 0 0,-7 0 0,1 2 0,0 4 0,-1-1 0,1 8 0,-1-7 0,1 7 0,-1-7 0,1 7 0,-1 0 0,1 7 0,6-3 0,0-4 0,9-2 0,-3-5 0,5-1 0,2 8 0,2-9 0,5 2 0,-3 3 0,9-2 0,0 1 0,6-1 0,-1-3 0,-5 9 0,4-9 0,-4 3 0,4 4 0,3-1 0,-1 10 0,-8-7 0,-5 0 0,-1-9 0,1 3 0,-4 3 0,5-5 0,-14 8 0,3-9 0,-9 2 0,0 3 0,-6-2 0,-1 1 0,1-1 0,-7-5 0,0 4 0,-2-4 0,2-2 0,2 0 0,-8 0 0,2-2 0,-3-4 0,3-7 0,4-13 0,4-4 0,-6-9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9.659"/>
    </inkml:context>
    <inkml:brush xml:id="br0">
      <inkml:brushProperty name="width" value="0.08571" units="cm"/>
      <inkml:brushProperty name="height" value="0.08571" units="cm"/>
      <inkml:brushProperty name="color" value="#F6630D"/>
    </inkml:brush>
  </inkml:definitions>
  <inkml:trace contextRef="#ctx0" brushRef="#br0">78 1 12287,'-13'13'0,"0"0"0,9-9 0,-5 7 0,9-5 0,-2-3 0,-4 3 0,3 5 0,-5-9 0,8 7 0,-9-9 0,-2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19.884"/>
    </inkml:context>
    <inkml:brush xml:id="br0">
      <inkml:brushProperty name="width" value="0.08571" units="cm"/>
      <inkml:brushProperty name="height" value="0.08571" units="cm"/>
      <inkml:brushProperty name="color" value="#F6630D"/>
    </inkml:brush>
  </inkml:definitions>
  <inkml:trace contextRef="#ctx0" brushRef="#br0">1 0 12287,'0'11'0,"0"6"0,0-4 0,0-2 0,0 2 0,8 0 0,1 7 0,4-1 0,2 0 0,-8 1 0,6-7 0,-7 0 0,1 0 0,-1 0 0,1 0 0,-1-9 0,-4 5 0,5-9 0,-5-2 0,4-5 0,-4-4 0,-2-8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20.634"/>
    </inkml:context>
    <inkml:brush xml:id="br0">
      <inkml:brushProperty name="width" value="0.08571" units="cm"/>
      <inkml:brushProperty name="height" value="0.08571" units="cm"/>
      <inkml:brushProperty name="color" value="#F6630D"/>
    </inkml:brush>
  </inkml:definitions>
  <inkml:trace contextRef="#ctx0" brushRef="#br0">973 0 12287,'10'0'0,"-1"0"0,0 9 0,1 2 0,3 6 0,0-4 0,-8 4 0,12-6 0,-15 8 0,13 1 0,-8-1 0,-1-6 0,-6 0 0,0-6 0,0 6 0,0-7 0,0 7 0,0-8 0,-8 12 0,-1-13 0,-4 9 0,-4-9 0,4 3 0,2-3 0,-2 3 0,0-5 0,-6 4 0,-1-4 0,1-2 0,-1 0 0,1 0 0,-1 0 0,1 0 0,-7 0 0,0 0 0,-6 0 0,6 0 0,-2 0 0,2 0 0,2 3 0,-9 3 0,8-4 0,-8 5 0,7-3 0,-6 3 0,6-3 0,-7 9 0,10-7 0,-3 7 0,-2-6 0,2 6 0,0-7 0,6 7 0,7-2 0,0 2 0,9-2 0,-2-5 0,1-1 0,-1 8 0,4-7 0,-5 7 0,5-9 0,2 14 0,7-14 0,-1 9 0,3-9 0,-3 3 0,-2-3 0,9 2 0,-8-3 0,3 5 0,-1-6 0,-1 5 0,1-5 0,-7 7 0,0-1 0,0-5 0,0 14 0,-7-13 0,1 9 0,-9-9 0,2 3 0,2 2 0,-2-3 0,0 0 0,-6-6 0,-1 7 0,1-1 0,-1 1 0,1-7 0,-1 0 0,1 0 0,6 0 0,0 0 0,2-2 0,-2-5 0,-4 3 0,4-9 0,4 0 0,3-6 0,-5-9 0,0-3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20.961"/>
    </inkml:context>
    <inkml:brush xml:id="br0">
      <inkml:brushProperty name="width" value="0.08571" units="cm"/>
      <inkml:brushProperty name="height" value="0.08571" units="cm"/>
      <inkml:brushProperty name="color" value="#F6630D"/>
    </inkml:brush>
  </inkml:definitions>
  <inkml:trace contextRef="#ctx0" brushRef="#br0">156 97 12287,'-20'-2'0,"1"-4"0,6 2 0,0-9 0,2 6 0,-2-6 0,-4 9 0,13-11 0,-9 8 0,8 1 0,-6-1 0,5 1 0,4-1 0,-7 7 0,9 0 0,0 0 0,0 9 0,0 2 0,0 8 0,0 1 0,0-1 0,0 0 0,0 1 0,7-1 0,-1 1 0,1-7 0,-7 0 0,8-9 0,3 5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21.594"/>
    </inkml:context>
    <inkml:brush xml:id="br0">
      <inkml:brushProperty name="width" value="0.08571" units="cm"/>
      <inkml:brushProperty name="height" value="0.08571" units="cm"/>
      <inkml:brushProperty name="color" value="#F6630D"/>
    </inkml:brush>
  </inkml:definitions>
  <inkml:trace contextRef="#ctx0" brushRef="#br0">20 253 12287,'-9'11'0,"7"-2"0,-6-9 0,8 8 0,0-5 0,0 14 0,0-6 0,0 2 0,0 0 0,0-7 0,0 7 0,6-7 0,1 7 0,-1-8 0,3 12 0,-7-15 0,15 15 0,-15-14 0,7 5 0,-9-8 0,2 0 0,5 0 0,-5 0 0,6 0 0,-8 0 0,0-8 0,0-3 0,0-9 0,-6 7 0,-1 0 0,-1 0 0,1-6 0,5 0 0,-4-1 0,-3 1 0,3-1 0,-1 1 0,7-1 0,-2 7 0,-5 0 0,5 0 0,-4-6 0,4 6 0,2 0 0,0 0 0,6 0 0,1 0 0,8 7 0,-2-7 0,4 8 0,5-5 0,3 3 0,-3 5 0,4-4 0,-2 3 0,2 3 0,-3 0 0,10 0 0,-9-2 0,2-4 0,-5 4 0,-1-5 0,-1-4 0,1 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22.201"/>
    </inkml:context>
    <inkml:brush xml:id="br0">
      <inkml:brushProperty name="width" value="0.08571" units="cm"/>
      <inkml:brushProperty name="height" value="0.08571" units="cm"/>
      <inkml:brushProperty name="color" value="#F6630D"/>
    </inkml:brush>
  </inkml:definitions>
  <inkml:trace contextRef="#ctx0" brushRef="#br0">681 195 12287,'-8'11'0,"3"4"0,-8-8 0,7-1 0,-7-6 0,7 0 0,-7 0 0,6 0 0,-6 0 0,0 0 0,-6 0 0,6 0 0,0 0 0,0 0 0,-7 0 0,1 0 0,0 0 0,6 0 0,0 0 0,2-2 0,-2-5 0,-4 5 0,4-4 0,2-5 0,-2-2 0,6 2 0,-6-2 0,7 2 0,-7-2 0,9-4 0,-3 4 0,-2 2 0,3-2 0,-9 0 0,11-4 0,-9 4 0,8-4 0,-10 13 0,9-9 0,-9 8 0,4-3 0,-9 8 0,1 0 0,6 8 0,0 5 0,0-2 0,-6 2 0,6 0 0,0 6 0,0 1 0,-7-1 0,7 1 0,0-1 0,9-6 0,-3 0 0,-1 0 0,1 7 0,1-7 0,6 0 0,0-1 0,0 1 0,0 0 0,9-8 0,1 3 0,10-8 0,-1 0 0,1 0 0,-1-2 0,1-4 0,-1 1 0,0-8 0,3 7 0,4-7 0,-4 2 0,3-2 0,-3-4 0,-2 4 0,-1 2 0,0-2 0,-1 0 0,-5-6 0,4-1 0,-4 1 0,-4-9 0,-1-2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2:22.426"/>
    </inkml:context>
    <inkml:brush xml:id="br0">
      <inkml:brushProperty name="width" value="0.08571" units="cm"/>
      <inkml:brushProperty name="height" value="0.08571" units="cm"/>
      <inkml:brushProperty name="color" value="#F6630D"/>
    </inkml:brush>
  </inkml:definitions>
  <inkml:trace contextRef="#ctx0" brushRef="#br0">40 0 12287,'-11'0'0,"-6"0"0,6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12.896"/>
    </inkml:context>
    <inkml:brush xml:id="br0">
      <inkml:brushProperty name="width" value="0.08571" units="cm"/>
      <inkml:brushProperty name="height" value="0.08571" units="cm"/>
      <inkml:brushProperty name="color" value="#F6630D"/>
    </inkml:brush>
  </inkml:definitions>
  <inkml:trace contextRef="#ctx0" brushRef="#br0">59 78 12287,'-20'-8'0,"7"4"0,0-9 0,9 8 0,-4-3 0,8 8 0,0 0 0,0-9 0,0-2 0,0-8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00.443"/>
    </inkml:context>
    <inkml:brush xml:id="br0">
      <inkml:brushProperty name="width" value="0.08571" units="cm"/>
      <inkml:brushProperty name="height" value="0.08571" units="cm"/>
      <inkml:brushProperty name="color" value="#CC912C"/>
      <inkml:brushProperty name="inkEffects" value="gold"/>
      <inkml:brushProperty name="anchorX" value="-196867.64063"/>
      <inkml:brushProperty name="anchorY" value="-55459.76172"/>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02961"/>
      <inkml:brushProperty name="anchorY" value="-59716.55859"/>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205051.20313"/>
      <inkml:brushProperty name="anchorY" value="-61392.99219"/>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206677.21875"/>
      <inkml:brushProperty name="anchorY" value="-62897.88281"/>
      <inkml:brushProperty name="scaleFactor" value="0.5"/>
    </inkml:brush>
  </inkml:definitions>
  <inkml:trace contextRef="#ctx0" brushRef="#br0">1878 212 12287,'0'10'0,"0"0"0,0 0 0,0 0 0,0-3 0,0 0 0,0-4 0,0 4 0,0 0 0,0 3 0,0 0 0,0 0 0,1 0 0,2 0 0,-1 0 0,5 0 0,-4 0 0,4 0 0,-3-1 0,2-2 0,1 1 0,3-5 0,0 5 0,0-7 0,0 4 0</inkml:trace>
  <inkml:trace contextRef="#ctx0" brushRef="#br1" timeOffset="990">1746 192 12287,'-4'5'0,"-2"0"0,0-5 0,-1 0 0,0 0 0,2 0 0,0 0 0,5 0 0,0 4 0,0-1 0,0 3 0,0 1 0,0 3 0,0 0 0,1-3 0,3 0 0,-3-1 0,3 5 0,-4-1 0,0 0 0,0 0 0,0 0 0,-4 0 0,-3 0 0,-6 0 0,0-3 0,-4 0 0,4-2 0,-4 2 0,-1 1 0,-5-5 0,1 4 0,-1-4 0,-3 4 0,-1-4 0,1 4 0,-1-4 0,4 1 0,-4-4 0,1 0 0,-1 0 0,-1 0 0,5 0 0,-2 0 0,1 0 0,3-1 0,-2-3 0,1 2 0,2-5 0,1 4 0,2-4 0,-5 1 0,2-5 0,1 2 0,2 3 0,0-4 0,-3 0 0,-4-1 0,1-2 0,0-3 0,6-1 0,-2-2 0,3-1 0,-4 0 0,0 0 0,5 0 0,1 0 0,3 4 0,1 2 0,1 3 0,2 1 0,3 4 0,4 2 0,0 4 0,0 4 0,0 2 0,0 4 0,0 0 0,1 0 0,2 0 0,-2 4 0,3-1 0,-3 1 0,-1-4 0,3 3 0,0 1 0,1-1 0,-4-3 0,3 0 0,1 1 0,-1-1 0,-3 0 0,0 0 0,0 0 0,0 0 0,0 0 0,-5-1 0,-1-2 0,-3-3 0,-1-4 0,-4 0 0,1 0 0,-4 0 0,3 0 0,-3 0 0,0 0 0,1-4 0,-1-3 0,5 1 0,-2 0 0,3 0 0,1-1 0,1-2 0,2 3 0,-2-3 0,8-1 0,-3 4 0,4-3 0,0 8 0,0-4 0,0 5 0,4 0 0,-3 0 0,8 5 0,-7-3 0,1 5 0,-2-4 0,-1 4 0,4-5 0,-2 7 0,2-7 0,-4 5 0,0-3 0,0 2 0,0-2 0,0 2 0,-1-2 0,-2 2 0,0-2 0,-3 3 0,2-2 0,-2 2 0,0-2 0,-1-1 0,-1-2 0,5 5 0,-5-5 0,3 3 0,-6-5 0,1 0 0,0-5 0,0-1 0</inkml:trace>
  <inkml:trace contextRef="#ctx0" brushRef="#br2" timeOffset="1549">172 0 12287,'-1'6'0,"-1"-2"0,-1 1 0,-1-4 0,4 3 0,0-4 0,0 5 0,1-1 0,3 3 0,-2 1 0,5-5 0,-4 5 0,4-1 0,-1 2 0,5 1 0,-1 0 0,0 0 0,0 1 0,0 3 0,0-3 0,0 2 0,0 2 0,0-2 0,-1 1 0,-2-4 0,2 3 0,-2 1 0,-2-1 0,2-3 0,-5 0 0,2 1 0,-3-1 0,-1 0 0,0 0 0,0-3 0,0-1 0,-4-2 0,1 2 0,-5-3 0,1 0 0,-2 1 0,-1 0 0,0-1 0,0-3 0,-1 1 0,-2 3 0,1-3 0,-1 2 0,-2-2 0,2-1 0,-2 0 0,2 0 0,2 0 0,-3 0 0,3-3 0,1 0 0,0-4 0,0 3 0,1-3 0,2 0 0,-2 1 0,2 0 0,3-1 0,0-3 0,0 0 0,1 0 0,-2-4 0,2 1 0,2-1 0,-8 0 0,3-2 0</inkml:trace>
  <inkml:trace contextRef="#ctx0" brushRef="#br3" timeOffset="1789">11 30 12287,'-5'6'0,"4"3"0,-3-8 0,5 5 0,2-3 0,-1-1 0,5 5 0,0-5 0,3 2 0,-3 1 0,-1 2 0,-3-1 0,0 0 0,2 1 0,-2 3 0,0-3 0,-3 0 0,-9-1 0,-2 4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22.628"/>
    </inkml:context>
    <inkml:brush xml:id="br0">
      <inkml:brushProperty name="width" value="0.08571" units="cm"/>
      <inkml:brushProperty name="height" value="0.08571" units="cm"/>
      <inkml:brushProperty name="color" value="#F6630D"/>
    </inkml:brush>
  </inkml:definitions>
  <inkml:trace contextRef="#ctx0" brushRef="#br0">79 98 12287,'-3'-20'0,"-3"1"0,2 2 0,-9 4 0,8-5 0,-3 16 0,8-7 0,0 9 0,0 9 0,0 4 0,0-4 0,0-1 0,-9-8 0,-2 0 0,-8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24.079"/>
    </inkml:context>
    <inkml:brush xml:id="br0">
      <inkml:brushProperty name="width" value="0.08571" units="cm"/>
      <inkml:brushProperty name="height" value="0.08571" units="cm"/>
      <inkml:brushProperty name="color" value="#F6630D"/>
    </inkml:brush>
  </inkml:definitions>
  <inkml:trace contextRef="#ctx0" brushRef="#br0">681 769 12287,'0'20'0,"0"-7"0,0 0 0,0-9 0,-8 5 0,6-9 0,-16 0 0,14 6 0,-9 1 0,7-1 0,-7-6 0,8 0 0,-10 2 0,9 5 0,-3-5 0,3 4 0,3-1 0,-3 1 0,2-4 0,-3 5 0,5-3 0,-5 3 0,5-3 0,2 9 0,0-7 0,0 7 0,0-6 0,0 6 0,0-9 0,0 13 0,0-12 0,0 8 0,0-9 0,9 5 0,2-9 0,8 0 0,-2-3 0,-4-3 0,5 2 0,-5-9 0,-2 6 0,1-6 0,-1 0 0,2-6 0,2 6 0,-8 0 0,8 0 0,-4-7 0,2 3 0,0 4 0,-9-4 0,5 6 0,-9 0 0,0-6 0,0 15 0,0-7 0,0 1 0,0 5 0,0-5 0,0 8 0,-7 2 0,1 4 0,-9-3 0,2 3 0,2 3 0,-2-3 0,0 7 0,-7-6 0,1 6 0,0-7 0,-1 7 0,1-6 0,-1 8 0,1-2 0,-3-3 0,-4 3 0,5-6 0,-5 6 0,4-2 0,3 2 0,-3 2 0,-4-9 0,5 7 0,-5-6 0,4 1 0,3-1 0,-1-5 0,1 4 0,6-3 0,0-3 0,6 0 0,-6 0 0,7 0 0,-7 0 0,9 0 0,-5 0 0,0 0 0,7 0 0,-7 0 0,9 0 0,0 0 0,0-9 0,0 7 0,0-15 0,-2 8 0,-4-4 0,4-4 0,-7 12 0,9-8 0,0 7 0,0-7 0,-2 6 0,-5-6 0,5 0 0,-6-6 0,8 0 0,0-1 0,0 7 0,0 0 0,-7 7 0,1-7 0,-1 0 0,7-7 0,0 1 0,0-1 0,0-1 0,0-5 0,-2-11 0,-5-8 0,3-11 0,-9-3 0,7-1 0,-7-11 0,2 10 0,-2 3 0,2 2 0,5 10 0,4 9 0,-5 12 0,5 3 0,2 11 0,0 11 0,0 13 0,0 7 0,0 5 0,0-3 0,0 6 0,0-8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32.938"/>
    </inkml:context>
    <inkml:brush xml:id="br0">
      <inkml:brushProperty name="width" value="0.08571" units="cm"/>
      <inkml:brushProperty name="height" value="0.08571" units="cm"/>
      <inkml:brushProperty name="color" value="#F6630D"/>
    </inkml:brush>
  </inkml:definitions>
  <inkml:trace contextRef="#ctx0" brushRef="#br0">3072 137 12287,'-8'-11'0,"3"-4"0,-8 9 0,9-9 0,-5 4 0,9 0 0,0 2 0,0 24 0,0 5 0,7 6 0,-1 0 0,7-5 0,-6 5 0,6 2 0,-7-2 0,7 7 0,-6-7 0,6 6 0,-7-6 0,7 2 0,-6-2 0,6-4 0,-7 3 0,1 4 0,-7-4 0,2-1 0,4-11 0,-4 4 0,5-4 0,-5-2 0,-2 2 0,0-9 0,-9 5 0,5-9 0,-9 0 0,7 0 0,-7 0 0,2-2 0,-2-5 0,-4 3 0,4-9 0,-5 0 0,-1-6 0,-1-1 0,1 1 0,0-1 0,-1 1 0,1 0 0,-1-1 0,-6 1 0,0-1 0,0 1 0,7-1 0,0-6 0,-1 1 0,7 1 0,0 11 0,7-4 0,-7 4 0,8 2 0,-1-2 0,-5 8 0,9-3 0,-7 8 0,9 0 0,0 0 0,9 0 0,-7 0 0,7 0 0,-9 0 0,0 0 0,8 0 0,-5 8 0,5 3 0,-6 9 0,5-1 0,-5-6 0,5 0 0,-5 0 0,-2 6 0,8 1 0,-5-1 0,3 1 0,-4-1 0,5 1 0,-1-1 0,1-6 0,-7 0 0,0 0 0,0 6 0,0 1 0,0-9 0,-9 6 0,-2-6 0,-8 0 0,-1 4 0,1-9 0,-1 1 0,1-7 0,-1 0 0,1 0 0,-7 0 0,0 0 0,-8 0 0,1 0 0,-4 0 0,-1 0 0,-1 0 0,0 0 0,-2 0 0,-5 0 0,5 0 0,-4 0 0,-3 2 0,3 4 0,0-4 0,6 5 0,0 2 0,0-3 0,-6 9 0,-1-2 0,1 4 0,6 3 0,-6-1 0,-1 1 0,-6-1 0,7 1 0,0-1 0,6 1 0,0-1 0,0 0 0,2 5 0,5-4 0,2 3 0,4-10 0,4 3 0,-4-4 0,5 6 0,1-5 0,7-5 0,0-1 0,0 2 0,-6-3 0,6 7 0,0-7 0,9 1 0,-7-1 0,4 1 0,5-1 0,-6 3 0,5-7 0,-3 5 0,4-3 0,-5 2 0,3-3 0,-3 3 0,3-2 0,-9 3 0,2-3 0,-2 9 0,-4-9 0,4 3 0,-4 2 0,-3-3 0,-6 1 0,1-7 0,-1 0 0,6 0 0,1 0 0,-1 0 0,7-9 0,0-4 0,0-4 0,3-11 0,1-3 0</inkml:trace>
  <inkml:trace contextRef="#ctx0" brushRef="#br0" timeOffset="300">1964 429 12287,'-19'-9'0,"-1"-4"0,3 2 0,4-2 0,-4 7 0,4-7 0,2 9 0,-2-3 0,6 5 0,-6 2 0,1 0 0,-8 0 0,7 2 0,0 5 0,0 3 0,-6 10 0,6 6 0,0 0 0,2 8 0,-2-1 0,-2-3 0,8 2 0,-1-6 0,1 7 0,5-18 0,-15 11 0,6-16 0</inkml:trace>
  <inkml:trace contextRef="#ctx0" brushRef="#br0" timeOffset="873">875 526 12287,'-19'0'0,"-1"0"0,10 0 0,1 9 0,9-5 0,0 9 0,0-9 0,9 13 0,-7-14 0,13 7 0,-9-3 0,1-5 0,-5 7 0,4-9 0,-3 0 0,5 0 0,-8 0 0,0 0 0,0-9 0,0 5 0,0-9 0,0 0 0,0-7 0,0-1 0,0-5 0,0 2 0,0-8 0,2 6 0,5-7 0,-5 1 0,4-7 0,3 7 0,-2-1 0,10 1 0,2-7 0,1 9 0,6 4 0,-5 4 0,-1 3 0,-1-1 0,1 1 0,-1-1 0,1 1 0</inkml:trace>
  <inkml:trace contextRef="#ctx0" brushRef="#br0" timeOffset="1283">914 662 12287,'-19'0'0,"6"0"0,0 0 0,6 0 0,-6 0 0,9 0 0,-13 0 0,6 0 0,-9 0 0,1 0 0,0-9 0,-1 5 0,1-9 0,-7 7 0,0-7 0,-7 6 0,7-6 0,-8 2 0,1-2 0,-3-2 0,-3 9 0,-2-7 0,-5 6 0,8-1 0,-1 1 0,0 5 0,6-4 0,-1 6 0,1 6 0,5-2 0,9 9 0,-3 7 0,-4 6 0,11 2 0,-4-2 0,10-5 0,-4 5 0,9-4 0,-3-3 0,5 1 0,4-3 0,5-4 0,6 2 0,13-8 0,-2-1 0,8-6 0,7-9 0,6-3 0,9-6 0,-2-1 0,4-9 0,3-5 0,-1-12 0,0-5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28.496"/>
    </inkml:context>
    <inkml:brush xml:id="br0">
      <inkml:brushProperty name="width" value="0.08571" units="cm"/>
      <inkml:brushProperty name="height" value="0.08571" units="cm"/>
      <inkml:brushProperty name="color" value="#F6630D"/>
    </inkml:brush>
  </inkml:definitions>
  <inkml:trace contextRef="#ctx0" brushRef="#br0">5561 389 12287,'13'11'0,"0"-4"0,-9-5 0,5-2 0,-9 0 0,0 0 0,0-9 0,0 7 0,0-7 0,0 9 0,0 0 0,-9 0 0,-1 0 0,-10 0 0,7 7 0,0-1 0,0 7 0,-6-6 0,6 8 0,0-2 0,2-2 0,-2 2 0,-4 0 0,13 6 0,-9 0 0,8-6 0,-1 0 0,4 0 0,4 7 0,4-1 0,5-6 0,8 0 0,1-2 0,-1 2 0,1-2 0,-1-5 0,7-4 0,0 5 0,7-5 0,-8-2 0,8-2 0,-7-5 0,6 3 0,-6-9 0,7 2 0,-8-2 0,1-4 0,-6 8 0,-1-4 0,-8-4 0,-2 15 0,-9-9 0,0 5 0,0 4 0,-9-5 0,-4 14 0,-4 1 0,-3 5 0,-1 4 0,-5-4 0,2-2 0,-8 2 0,6 0 0,-7 7 0,1-3 0,-7-4 0,7 4 0,-1-4 0,1-2 0,-7 2 0,-2-7 0,-4 7 0,3-8 0,-3 1 0,4-4 0,2-2 0,0 0 0,0 0 0,9 0 0,4 0 0,-4-8 0,8-3 0,-4-9 0,5 3 0,1 4 0,7-4 0,0 4 0,9 2 0,-2-2 0,3 0 0,3 2 0,0 3 0,0-1 0,0 7 0,0-7 0,0 9 0,0 0 0,0 9 0,-2-5 0,-4 9 0,2-6 0,-9 6 0,0-7 0,-7 7 0,1-6 0,-1 6 0,1-7 0,-1 7 0,-6-7 0,1 7 0,-4-8 0,4 1 0,3-4 0,-4-2 0,-2 0 0,2 0 0,0 0 0,7 0 0,-1 0 0,1 0 0,6-8 0,0-5 0,0 4 0,2-8 0,2 13 0,9-9 0,0 8 0,0-3 0,0 8 0,3 0 0,3 0 0,-2 0 0,9 0 0,-6 0 0,6 0 0,-9 0 0,11 2 0,-8 4 0,1-1 0,-1 8 0,-5-7 0,4 7 0,-3-7 0,-3 7 0,0-6 0,0 6 0,0 0 0,-3 4 0,-3-4 0,2 4 0,-9-4 0,6-2 0,-6 2 0,0-9 0,-6 3 0,-1 4 0,1-9 0,0 4 0,1-8 0,5-11 0,-4 0 0,15-24 0,-7 7 0</inkml:trace>
  <inkml:trace contextRef="#ctx0" brushRef="#br0" timeOffset="191">5075 253 12287,'-9'-11'0,"-1"3"0,-10 8 0,1 0 0,-9-9 0,-3-2 0</inkml:trace>
  <inkml:trace contextRef="#ctx0" brushRef="#br0" timeOffset="1335">3850 623 12287,'-13'0'0,"0"0"0,9-2 0,-3-5 0,-1 3 0,1-9 0,-8 0 0,6-7 0,-4 1 0,-2-1 0,9 1 0,-7-7 0,6 0 0,-6-2 0,7 2 0,-3 5 0,3-5 0,4-2 0,-5 2 0,5 0 0,2 6 0,0 1 0,0-1 0,2 1 0,5-1 0,-3 1 0,9 0 0,-2-1 0,2 1 0,4 6 0,-4 0 0,6 2 0,7-2 0,-4-2 0,4 8 0,-4 1 0,-3 6 0,7-7 0,0 1 0,0-1 0,-7 7 0,1 7 0,-1-1 0,-6 10 0,0-3 0,-2 4 0,2 2 0,2 3 0,-9 4 0,3-5 0,-3 5 0,-3-2 0,3 2 0,-4-4 0,-2 4 0,0-5 0,0-1 0,-2-1 0,-4 0 0,-5 1 0,-9-1 0,-1 1 0,-5-1 0,2 1 0,-8-1 0,6-6 0,-7 0 0,1 0 0,-7 6 0,0-8 0,0-4 0,3 1 0,3-1 0,-1-1 0,8-6 0,0 0 0,6 0 0,1-2 0,-1-4 0,3-5 0,4-9 0,2 8 0,5-1 0,4 0 0,-5-7 0,7 1 0,7-1 0,-3 1 0,9-1 0,0 3 0,6 4 0,-6-4 0,0 4 0,0 2 0,7-2 0,-1 9 0,1-3 0,-1 5 0,1-6 0,-1 5 0,-8-5 0,6 8 0,-15 8 0,5 5 0,-14 0 0,-6 7 0,-4-5 0,-2 11 0,-7-2 0,0 1 0,0-1 0,6 9 0,-1-10 0,-5 3 0,4 2 0,-4-2 0,11 2 0,2-2 0,2-11 0,-2 5 0,3-7 0,3 0 0,5-2 0,-5-5 0,5-4 0,2 7 0,0-9 0,2 0 0,5 0 0,-5 0 0,7 0 0,-9 0 0,0-9 0,0 7 0,-2-7 0,-5 9 0,-4 0 0,-8 0 0,-1 0 0,1 0 0,0 0 0,-1 0 0,-2 0 0,-3 0 0,3 0 0,-4 0 0,4 0 0,3 0 0,0 0 0,-1 0 0,1 0 0,-1 0 0,7 3 0,0 3 0,7-4 0,-7 5 0,9-5 0,-5-2 0,9 0 0,0 0 0,2 6 0,5 1 0,-5 2 0,4-3 0,-2-2 0,3 9 0,-3 2 0,9 11 0,-2-4 0,2 4 0,4 4 0,-4 3 0,-2-3 0,2 2 0,0-2 0,6 3 0,-6 1 0,0-8 0,-8 9 0,1-3 0,3-1 0,-3 1 0,1-8 0,-7 2 0,0 2 0,0-2 0,-2 0 0,-5-7 0,-4 0 0,-8 1 0,-3-9 0,-4-5 0,5-4 0,-16-2 0,7 0 0</inkml:trace>
  <inkml:trace contextRef="#ctx0" brushRef="#br0" timeOffset="1973">2256 973 12287,'-9'10'0,"0"1"0,-4-4 0,3-5 0,3 4 0,3-3 0,-9-3 0,9-9 0,-12-2 0,10-8 0,-3 6 0,3 0 0,4 0 0,-5-7 0,3 3 0,-3 4 0,5-4 0,-4 4 0,4-4 0,2-3 0,0 1 0,0-1 0,0 7 0,0 0 0,0 0 0,2-4 0,4 4 0,-1-2 0,7 9 0,-5-7 0,6 6 0,0 1 0,6 6 0,1 0 0,-7 0 0,0 0 0,0 0 0,6 0 0,-6 8 0,0 5 0,-6-2 0,5 2 0,-5 6 0,6 7 0,-9 0 0,3-6 0,-5 6 0,-2 0 0,0 6 0,0-6 0,-2 6 0,-5-6 0,-4 0 0,-8-6 0,-7 1 0,0 5 0,-8-6 0,1-1 0,1 0 0,-7-6 0,4 3 0,-10-4 0,-3-1 0,3-4 0,0-5 0,6 4 0,0-3 0,0-3 0,9-3 0,4-3 0,4-7 0,3-13 0,-1 4 0,-8-23 0,-2 4 0</inkml:trace>
  <inkml:trace contextRef="#ctx0" brushRef="#br0" timeOffset="2624">1361 331 12287,'9'11'0,"-7"-3"0,9-8 0,-5 0 0,-1 0 0,8 0 0,0 0 0,6 0 0,-6-6 0,0 0 0,0-1 0,6 7 0,1-6 0,-1-1 0,1 1 0,-1 6 0,1 0 0,-1 0 0,-6 0 0,0 0 0,-7 0 0,7 0 0,-8 8 0,3 3 0,-8 8 0,0 1 0,0-1 0,-8 7 0,-5 0 0,-7 7 0,-6-7 0,3 8 0,-10-1 0,1-3 0,-7 2 0,-2 1 0,-5 5 0,3 1 0,-9 0 0,9 0 0,-2 0 0,4-7 0,2 1 0,-6-9 0,-1 2 0,7-5 0,7-1 0,8-3 0,-2-4 0,13-2 0,7-5 0,4-4 0,2 7 0,0-11 0,0-5 0,8 5 0,5-4 0,11-5 0,2-2 0,8 2 0,-1-2 0,1 0 0,-1-6 0,4-1 0,-5 1 0,3-1 0,-3 1 0,-4 6 0,-9 0 0,7 0 0,0-6 0,0-1 0,-6 1 0,-7 6 0,0 0 0,-9 0 0,2-4 0,-12 4 0,-5-5 0,-8 5 0,-1-2 0,1 2 0,-7-4 0,0 4 0,-9-4 0,3-3 0,-5 1 0,-2-1 0,7 1 0,0-1 0,8 8 0,-2-1 0,4 6 0,3-6 0,2 7 0,4-7 0,-5 8 0,5-1 0,2 2 0,-1-3 0,5 3 0,-6-9 0,0 0 0,-6-7 0</inkml:trace>
  <inkml:trace contextRef="#ctx0" brushRef="#br0" timeOffset="2992">195 564 12287,'-20'22'0,"1"2"0,-1-18 0,9 1 0,-6-7 0,15 0 0,-7 0 0,9 8 0,0-6 0,0 7 0,0 0 0,0-7 0,9 15 0,0-12 0,4 8 0,-3-7 0,-3 7 0,-5-7 0,5 7 0,-5 0 0,-2 7 0,-2-1 0,-5 1 0,-12 1 0,-14 5 0,-12-4 0,-5 6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26.288"/>
    </inkml:context>
    <inkml:brush xml:id="br0">
      <inkml:brushProperty name="width" value="0.08571" units="cm"/>
      <inkml:brushProperty name="height" value="0.08571" units="cm"/>
      <inkml:brushProperty name="color" value="#F6630D"/>
    </inkml:brush>
  </inkml:definitions>
  <inkml:trace contextRef="#ctx0" brushRef="#br0">1012 117 12287,'0'-11'0,"0"0"0,0 5 0,0 1 0,0-8 0,-9 9 0,7-13 0,-7 15 0,9-16 0,0 16 0,0-6 0,0-1 0,0 7 0,9-7 0,2 9 0,8 0 0,1 0 0,-1 0 0,0 0 0,1 0 0,-1 0 0,1 0 0,1 0 0,5 0 0,-4 2 0,4 5 0,-7-3 0,-6 9 0,5-7 0,-5 7 0,-3-2 0,3 2 0,-8 4 0,1-4 0,3 7 0,-3 6 0,1-5 0,-7 5 0,-2 5 0,-5 1 0,-4-2 0,-8 3 0,-1-3 0,1 2 0,-1 5 0,1-5 0,-7-1 0,0 1 0,-6-2 0,6 3 0,-7 3 0,7-3 0,-6-5 0,6-2 0,0-5 0,7-1 0,-1 4 0,1-5 0,6 3 0,0-16 0,9 9 0,-5-12 0,9 5 0,2-8 0,5 0 0,-3 0 0,9 0 0,-7-6 0,7-1 0,3-6 0,9 7 0,-3-9 0,4 2 0,2-2 0,-2 2 0,2-5 0,-2 5 0,-2-4 0,8-2 0,-6-1 0,6 1 0,-8-3 0,2-4 0,2 5 0,-2-5 0,-6 11 0,-7 2 0,-3 0 0,3-7 0,-2 7 0,-4 0 0,-5 7 0,4-7 0,-6 8 0,-6-1 0,-5 4 0,-8 2 0,-1 0 0,1 0 0,-3 0 0,-4 0 0,2 0 0,-8 0 0,6 0 0,-6 0 0,6 0 0,-7 0 0,1 0 0,-7 0 0,7 0 0,-1 0 0,1-7 0,-7 1 0,2-7 0,5 6 0,-3-1 0,9 1 0,0 5 0,7-4 0,-1-3 0,1 3 0,8-1 0,3 5 0,8-5 0,0 5 0,0-15 0,8 8 0,5-6 0,4 4 0,3 3 0,-1-7 0,1 2 0,-9-5 0,6-1 0,-6 0 0</inkml:trace>
  <inkml:trace contextRef="#ctx0" brushRef="#br0" timeOffset="517">487 467 12287,'-11'0'0,"2"0"0,9 0 0,0 0 0,0 8 0,0-3 0,0 8 0,7-7 0,-1 7 0,7-6 0,-6 6 0,8-1 0,-11 8 0,9-1 0,-9-6 0,3 0 0,2-6 0,-3 6 0,0-9 0,3 13 0,-7-6 0,7 2 0,-9 0 0,-2-6 0,-5 6 0,-1-7 0,-5 7 0,-5-7 0,5 7 0,-4-2 0,-2 2 0,-7 2 0,0-8 0,-2 6 0,2-7 0,4 7 0,-4-6 0,-2-1 0,2-6 0,0 0 0,7 0 0,-1 0 0,1 0 0,-7-6 0,0-1 0,2-8 0,11 2 0,-4-4 0,4-3 0,-2 1 0,2-1 0,-2-5 0,9-1 0,-3-7 0,2 7 0,5-8 0,-4 1 0,4-3 0,2-12 0,0-2 0</inkml:trace>
  <inkml:trace contextRef="#ctx0" brushRef="#br0" timeOffset="639">234 253 12287,'-20'11'0,"1"-3"0,0-8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39.228"/>
    </inkml:context>
    <inkml:brush xml:id="br0">
      <inkml:brushProperty name="width" value="0.08571" units="cm"/>
      <inkml:brushProperty name="height" value="0.08571" units="cm"/>
      <inkml:brushProperty name="color" value="#F6630D"/>
    </inkml:brush>
  </inkml:definitions>
  <inkml:trace contextRef="#ctx0" brushRef="#br0">895 428 12287,'-6'19'0,"-1"1"0,-1-9 0,1-5 0,5-4 0,-7-2 0,9 0 0,0 0 0,-6-2 0,-1-4 0,1 4 0,6-16 0,0 5 0,-6 3 0,-1-3 0,1 0 0,6-7 0,0 1 0,0-1 0,0-6 0,0 0 0,0 0 0,0 7 0,0 0 0,0-1 0,6 7 0,1 0 0,-1 0 0,-6-6 0,9 8 0,-5-4 0,9 8 0,-7 1 0,7 6 0,-6 0 0,6 0 0,0 0 0,6 2 0,1 5 0,-1-3 0,1 9 0,-7-7 0,-1 7 0,1-6 0,7 6 0,-7-9 0,0 3 0,-7 1 0,7-1 0,-8 1 0,1-1 0,3-3 0,-3 9 0,3-9 0,-3 3 0,-4 4 0,5 2 0,-5-3 0,-2 3 0,2-6 0,5 6 0,-5 0 0,4 6 0,-3-6 0,-3 0 0,0 0 0,0 7 0,0-7 0,0 0 0,-3-3 0,-3 3 0,4 5 0,-5-5 0,-4-5 0,1 9 0,-10-8 0,1 4 0,6-2 0,0-5 0,0-4 0,-7 5 0,1-5 0,0-2 0,-1 7 0,1-1 0,-7 1 0,0-7 0,-7 0 0,7 0 0,-2 0 0,2 0 0,-2 0 0,-4 0 0,2 0 0,4 0 0,4 0 0,-4 0 0,5-7 0,1 1 0,3-3 0,4 2 0,-2 3 0,8-9 0,-6 7 0,7-7 0,-1 6 0,7-6 0,0 7 0,0-7 0,0 9 0,0-7 0,0 4 0,0 5 0,0-7 0,0 9 0,-2 0 0,-4 0 0,4 3 0,-5 3 0,5-2 0,2 9 0,-2 0 0,-5 7 0,5-1 0,-4 1 0,4-1 0,2 7 0,0 0 0,0 0 0,0-7 0,0 1 0,0-1 0,0 1 0,0-7 0,0 0 0,0-7 0,0 7 0,0-6 0,0 6 0,0-7 0,0 7 0,8-9 0,-6 7 0,5-4 0,-5-5 0,7 6 0,-7 1 0,6-7 0,-8 7 0,0-7 0,0 4 0,0-3 0,-8 5 0,3-8 0,-7 0 0,5 0 0,-6 0 0,0 0 0,-6 0 0,-1 0 0,1 0 0,-1 0 0,1 0 0,-1 0 0,1-2 0,0-4 0,-1 1 0,1-8 0,-1 7 0,1-7 0,-1 6 0,1-6 0,-1 0 0,1-6 0,2 0 0,4-1 0,-5-1 0,6-5 0,-4 2 0,3-9 0,-12 1 0,3-7 0</inkml:trace>
  <inkml:trace contextRef="#ctx0" brushRef="#br0" timeOffset="216">643 0 12287,'-9'20'0,"-2"-3"0,-8-4 0,6 2 0,0-8 0,2 1 0,-2-1 0,-4 1 0,4 5 0,-7 5 0,-6-5 0,3-5 0,-10-1 0,1-5 0,-7 6 0,0 3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3:41.754"/>
    </inkml:context>
    <inkml:brush xml:id="br0">
      <inkml:brushProperty name="width" value="0.08571" units="cm"/>
      <inkml:brushProperty name="height" value="0.08571" units="cm"/>
      <inkml:brushProperty name="color" value="#F6630D"/>
    </inkml:brush>
  </inkml:definitions>
  <inkml:trace contextRef="#ctx0" brushRef="#br0">2479 156 12287,'10'11'0,"-10"-2"0,-2-9 0,-15 0 0,15 0 0,-7-3 0,9-3 0,0 4 0,0-7 0,0 9 0,0 0 0,0 9 0,0-5 0,0 9 0,7 0 0,-1 6 0,7 1 0,-6-1 0,8 1 0,-2-1 0,2 3 0,-2 4 0,4-5 0,-4 5 0,-2-4 0,2-3 0,-2 1 0,1-1 0,-1 5 0,-4-5 0,-5 5 0,7-13 0,-9 8 0,-3-6 0,-3 0 0,2-8 0,-9 1 0,0-4 0,-7-2 0,1 0 0,-1 0 0,-6 0 0,1 0 0,-1 0 0,6 0 0,3-2 0,4-4 0,-4 4 0,4-5 0,2-2 0,-2 3 0,9-9 0,-14 4 0,16-8 0,-7-1 0,9 7 0,0 0 0,0 7 0,0-7 0,7 6 0,-1-6 0,10 7 0,-3-7 0,-3 6 0,3-6 0,0 9 0,7-5 0,-1 9 0,-6-6 0,0 0 0,-6-1 0,6 7 0,-9 2 0,2 5 0,5 3 0,-9 10 0,5-1 0,-5 1 0,-2-1 0,0 7 0,0 0 0,0 0 0,0-7 0,0 1 0,0-1 0,-7 1 0,1-1 0,-9 1 0,2-1 0,-2 1 0,2-1 0,-5 0 0,6 1 0,-6-7 0,-1 0 0,6-9 0,0 3 0,-2-5 0,-11-2 0,4 0 0,-6-17 0,9-5 0</inkml:trace>
  <inkml:trace contextRef="#ctx0" brushRef="#br0" timeOffset="716">1759 448 12287,'2'11'0,"5"-5"0,-5 5 0,7-9 0,-9 7 0,0-9 0,0 0 0,0 8 0,0-3 0,0 8 0,0-7 0,0 7 0,6-6 0,1 6 0,-1-1 0,3 8 0,1-1 0,3-6 0,0 0 0,0-8 0,7 3 0,-1-8 0,-6 0 0,0 0 0,0 0 0,7 0 0,-1 0 0,0 0 0,-1-8 0,-5-5 0,4 2 0,-4-2 0,4 0 0,3-7 0,-7-1 0,0-5 0,-3 4 0,3-4 0,3 5 0,-10 1 0,3 1 0,-3-1 0,-4 1 0,5 0 0,-5-1 0,-2 1 0,0-1 0,-9 9 0,-2-4 0,-8 9 0,0-1 0,-1 7 0,1 7 0,-1-1 0,-1 9 0,-5-2 0,4 5 0,-4 1 0,2-2 0,-1-4 0,3 9 0,-4-9 0,4 9 0,3-9 0,-3 4 0,-4 2 0,5 1 0,-5-1 0,6 1 0,7-1 0,-4-6 0,4 0 0,-4 0 0,-3 6 0,8-1 0,-1-5 0,6 2 0,-6-9 0,9 9 0,-5-13 0,9 7 0,0-9 0,0 0 0,0-9 0,0-3 0,0 1 0,0-2 0,0-2 0,0-11 0,0 4 0,0-4 0,-6-2 0,-1 2 0,1-2 0,6 2 0,-7 5 0,1-5 0,-3-2 0,3 2 0,3-9 0,-3 3 0,-3 1 0,3-1 0,-1 8 0,7-2 0,0-2 0,0 2 0,0-8 0,0 3 0,0-7 0</inkml:trace>
  <inkml:trace contextRef="#ctx0" brushRef="#br0" timeOffset="1016">1292 642 12287,'11'30'0,"-2"-1"0,-9-10 0,-7-6 0,1 0 0,-7 0 0,7 6 0,-7 1 0,6-1 0,-6 1 0,7-1 0,-9 1 0,2-1 0,-3 0 0,3 1 0,-2-7 0,9 0 0,-9-9 0,2 3 0,2-5 0,-2-2 0,7-2 0,-7-5 0,0-12 0,-7-12 0</inkml:trace>
  <inkml:trace contextRef="#ctx0" brushRef="#br0" timeOffset="2090">943 701 12287,'-31'-9'0,"5"-4"0,7 2 0,6-2 0,-2 7 0,8-7 0,-6 0 0,7-7 0,-1 1 0,7-1 0,0 1 0,0 0 0,0-1 0,0 1 0,0-1 0,0 1 0,0-1 0,0 1 0,3 6 0,3 0 0,-4 7 0,5-7 0,3 8 0,1-12 0,9 6 0,-1 0 0,1 3 0,-1 8 0,1 0 0,-3 2 0,-4 4 0,2-1 0,-9 8 0,1 0 0,-7 6 0,6-6 0,1 0 0,-1 0 0,-6 6 0,0 1 0,0-1 0,0 1 0,0-1 0,-2 1 0,-4-1 0,1 0 0,-8 1 0,7-1 0,-7 1 0,0-3 0,-6-4 0,-1 4 0,1-4 0,1-2 0,5 2 0,-4-9 0,4 3 0,-4-5 0,-3-2 0,1 0 0,0 0 0,6-6 0,0-1 0,8-8 0,-3 11 0,8-9 0,0 8 0,0-3 0,0 8 0,0-9 0,0 7 0,0-7 0,0 9 0,0 0 0,0 9 0,-3-7 0,-3 5 0,4-3 0,-5 2 0,3-4 0,-2 5 0,1-5 0,-8-2 0,7 0 0,-7 0 0,6 0 0,-6 0 0,7 0 0,-7 0 0,9 0 0,-14 0 0,14 0 0,-9 0 0,9 0 0,-5 0 0,7 0 0,-5 0 0,5 0 0,-6 0 0,10-6 0,4-1 0,-4 1 0,16-3 0,-14 7 0,9-5 0,-7-1 0,7 1 0,-8 1 0,12 6 0,-13-7 0,9 1 0,-8-1 0,5 7 0,-3 0 0,-5 3 0,5 3 0,-5-2 0,-2 9 0,2-2 0,4 2 0,-3 4 0,3-4 0,-4 5 0,-2 1 0,-2 0 0,-4 1 0,1 6 0,-8 0 0,7 0 0,-7-7 0,0 1 0,-7-1 0,-1 0 0,-5 1 0,4-1 0,-4 1 0,3-7 0,-3 0 0,4-2 0,-4 1 0,5-3 0,1-9 0,1 0 0,-1 0 0,1 0 0,6-15 0,0-4 0,0-22 0,-7-1 0</inkml:trace>
  <inkml:trace contextRef="#ctx0" brushRef="#br0" timeOffset="2265">670 195 12287,'-19'0'0,"-1"0"0,1 0 0,8 0 0,3 0 0,8 0 0,-9 0 0,-2 0 0</inkml:trace>
  <inkml:trace contextRef="#ctx0" brushRef="#br0" timeOffset="2573">68 214 12287,'-20'0'0,"3"3"0,2 3 0,2 7 0,11 7 0,2 5 0,10 17 0,16 16 0,7 2 0,12 12 0,-2-3-353,9 2 0,0-4 1,6-9-1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4:07.051"/>
    </inkml:context>
    <inkml:brush xml:id="br0">
      <inkml:brushProperty name="width" value="0.08571" units="cm"/>
      <inkml:brushProperty name="height" value="0.08571" units="cm"/>
      <inkml:brushProperty name="color" value="#F6630D"/>
    </inkml:brush>
  </inkml:definitions>
  <inkml:trace contextRef="#ctx0" brushRef="#br0">12 209 12287,'0'-11'0,"-2"4"0,-1 0 0,1 4 0,-2-2 0,8 0 0,-1 4 0,4-3 0,2 3 0,1 1 0,1 0 0,0 0 0,3 0 0,1 0 0,5 4 0,-2 0 0,8 0 0,3 0 0,4-3 0,4 3 0,3 1 0,8-1 0,7 3 0,7-3 0,8 0 0,3 0 0,3-1-170,1 4 0,1-5 170,3 2 0,-3 1 0,3-1 0,1-1 0,-2-3 0,6 0 0,-2 0 0,3 0 0,1 0 0,0-3 0,0-1 0,2-3-264,6 3 0,-9-5 264,4 2 0,0 1 0,0-1 0,-1-1 0,-2-3 0,-6 0 0,6 0 0,-8 0 0,1 0 0,-1 0 0,0 0 0,-3 0-101,0 0 1,-5 4 100,-6 0 0,-3 3 0,-1-4 0,-8 6 0,1-2 0,-4 3 0,1 1 0,0 0 157,-4 0 0,-7 0-157,-8 0 0,-4 0 267,-7 0 1,-4 0-268,0 0 0,-8-1 110,1-3 0,-6 3-110,2-3 0,-4 3 0,2 1 0,-5 0 0,0-10 0,-5-2 0,-1-10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4:07.668"/>
    </inkml:context>
    <inkml:brush xml:id="br0">
      <inkml:brushProperty name="width" value="0.08571" units="cm"/>
      <inkml:brushProperty name="height" value="0.08571" units="cm"/>
      <inkml:brushProperty name="color" value="#F6630D"/>
    </inkml:brush>
  </inkml:definitions>
  <inkml:trace contextRef="#ctx0" brushRef="#br0">1530 254 12287,'-11'0'0,"0"0"0,0 0 0,0 0 0,0 0 0,0 0 0,0 0 0,0 0 0,-3-4 0,-1 1 0,0-6 0,4-2 0,0-6 0</inkml:trace>
  <inkml:trace contextRef="#ctx0" brushRef="#br0" timeOffset="223">1387 144 12287,'15'0'0,"0"0"0,0-4 0,0 1 0,-1-1 0,4 4 0,-3 0 0,3 0 0,-3 4 0,3-1 0,-5 6 0,2-2 0,1 3 0,-1 1 0,-1 0 0,-3 0 0,0 0 0,0 0 0,-3 1 0,-1 3 0,-5-3 0,2 3 0,-4 1 0,-4-2 0,-3 6 0,-8-2 0,-5 3 0,-6 1 0,-8 0 0,1 0 0,-11 4 0,0-1 0,1 0 0,3-7 0,0 0 0,0-7 0,-3 2 0,3-10 0,2-4 0,0-10 0,5-6 0</inkml:trace>
  <inkml:trace contextRef="#ctx0" brushRef="#br0" timeOffset="951">1035 23 12287,'6'-5'0,"-1"4"0,0-4 0,-4 5 0,5 0 0,-2 0 0,-3 1 0,3 3 0,-3 2 0,-1 5 0,-1 0 0,-2 0 0,-1 1 0,-3 3 0,0 1 0,-4 2 0,0 3 0,0-3 0,-5 3 0,3 1 0,-6-1 0,0-3 0,-3 3 0,-4-3 0,3 2 0,-3-2 0,3 2 0,1-6 0,1 5 0,3-5 0,-2 1 0,6-4 0,-1 0 0,4 0 0,1-4 0,3 1 0,2-6 0,5 3 0,0-5 0,5 0 0,1-1 0,5-3 0,4 2 0,-1-6 0,6 5 0,-2-5 0,3 2 0,1-1 0,0-3 0,0 3 0,0-3 0,0-1 0,0 0 0,0 0 0,0 1 0,0 3 0,-1-3 0,-3 3 0,3-3 0,-9-1 0,4 0 0,-10 0 0,-2 4 0,-8-1 0,-2 5 0,-5-5 0,-5 5 0,-2-5 0,-3 2 0,-1-1 0,-5-3 0,-2 3 0,-3 1 0,-1-2 0,-1 5 0,-3-5 0,-2 5 0,-5-5 0,5 5 0,2-5 0,-1 5 0,2-5 0,0 1 0,7-4 0,-2 4 0,6-1 0,3 5 0,3-5 0,6 2 0,-2-1 0,8-3 0,2 8 0,5-6 0,0 6 0,5-7 0,2 6 0,3-5 0,1 5 0,4-6 0,-1 2 0,6 2 0,-8-10 0,4 3 0</inkml:trace>
  <inkml:trace contextRef="#ctx0" brushRef="#br0" timeOffset="1316">353 155 12287,'-22'0'0,"1"0"0,3 0 0,-3 0 0,3 0 0,1 1 0,-2 3 0,2 2 0,-1 5 0,-3 4 0,3-1 0,-2 1 0,2-4 0,-2 4 0,6-1 0,-5 1 0,5-4 0,0 0 0,7 0 0,-3 0 0,9 0 0,-3 0 0,3-5 0,6-1 0,2-5 0,3 4 0,1-1 0,1 1 0,3-4 0,2 0 0,5 0 0,-1 0 0,-3 0 0,3 0 0,-3 0 0,-1 0 0,2 0 0,-6 0 0,2 0 0,2 0 0,-5 0 0,3 0 0,-3 0 0,-6 0 0,-2 0 0,-8 0 0,-7 1 0,-7 3 0,-6 2 0,-5 5 0,-1-1 0,-11-3 0,1 3 0,-4-4 0,0 5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5:30.877"/>
    </inkml:context>
    <inkml:brush xml:id="br0">
      <inkml:brushProperty name="width" value="0.08571" units="cm"/>
      <inkml:brushProperty name="height" value="0.08571" units="cm"/>
      <inkml:brushProperty name="color" value="#F6630D"/>
    </inkml:brush>
  </inkml:definitions>
  <inkml:trace contextRef="#ctx0" brushRef="#br0">2017 252 12287,'3'16'0,"6"-7"0,-6-6 0,10-3 0,-13 0 0,0 0 0,0 12 0,9-5 0,0 11 0,1 1 0,-10 9 0,9 3 0,0 6 0,4-2 0,-4 11 0,-3 1 0,13 9 0,-10 0 0,10 0 0,-13-9 0,4-1 0,2-11 0,-3 2 0,4-6 0,-4-3 0,-6 0 0,7 0 0,2-9 0,-3-1 0,4-12 0,-4 4 0,-6-7 0,10-3 0,-1-13 0,4-2 0</inkml:trace>
  <inkml:trace contextRef="#ctx0" brushRef="#br0" timeOffset="976">1597 196 12287,'-3'25'0,"-7"-6"0,7-7 0,-9 0 0,12-8 0,0 8 0,0-12 0,0 0 0,0 12 0,0-5 0,0 11 0,9 1 0,0 9 0,4-3 0,-4-6 0,-3 5 0,13-5 0,-3 6 0,2 3 0,4 0 0,-13 0 0,13 0 0,-6 0 0,2-3 0,1-6 0,-13-4 0,4-6 0,-7-5 0,9 8 0,-9-12 0,7 0 0,-20 0 0,4 0 0,-13 0 0,1-9 0,-10-1 0,9-8 0,0 8 0,1-8 0,-10 8 0,0-2 0,0 3 0,0 2 0,0-11 0,0 11 0,0-2 0,0 3 0,0-3 0,0 5 0,0-5 0,9 3 0,1-3 0,-1 5 0,-9-8 0,9 12 0,1 0 0,11 0 0,-5 0 0,12 0 0,0 0 0,12 0 0,-9 0 0,10 12 0,-13-5 0,0 11 0,3-11 0,6 2 0,-6 6 0,10 1 0,-13 3 0,0-1 0,0-11 0,0 17 0,0-8 0,0 3 0,0-1 0,-3-8 0,-7 8 0,4-11 0,-12 2 0,-1 6 0,-9-8 0,0 11 0,-9-8 0,-1 8 0,-2-11 0,2 2 0,4-6 0,-12-3 0,8 9 0,-8 1 0,8-1 0,-8-9 0,8-3 0,-8-6 0,-1-7 0,-9-12 0</inkml:trace>
  <inkml:trace contextRef="#ctx0" brushRef="#br0" timeOffset="2001">869 0 12287,'0'28'0,"0"0"0,0-12 0,0-4 0,0-12 0,0 0 0,-13 0 0,-2 0 0,-13 0 0,0 0 0,0 0 0,9 0 0,1 0 0,-1 0 0,-9 0 0,9 3 0,1 6 0,-1-5 0,-9 5 0,0 3 0,0-2 0,0 11 0,0-2 0,9-3 0,1 2 0,8-8 0,-8 8 0,8-2 0,-8 3 0,11 5 0,-5-8 0,12 12 0,3-3 0,6-6 0,7-7 0,12-3 0,0 1 0,0-1 0,0-9 0,-9 0 0,-1 0 0,1 0 0,9 0 0,-9 0 0,-1 0 0,1 0 0,0-3 0,-1-6 0,-12 5 0,19-8 0,-22 12 0,10-12 0,-16 8 0,-7-5 0,4 6 0,-12 3 0,-1 0 0,-9 0 0,0 0 0,0 0 0,0 0 0,0 0 0,0 9 0,0 1 0,0 8 0,0-8 0,-3 11 0,-7-2 0,17 3 0,-7-3 0,6 5 0,-6-5 0,9-3 0,1 2 0,8-2 0,-8 3 0,11-4 0,-2-6 0,6-5 0,3 8 0,0-12 0,3 0 0,6 0 0,7 0 0,12 0 0,-9 0 0,-1 0 0,-8 0 0,8 0 0,-12 0 0,10-9 0,-7-1 0,-6 1 0,10 9 0,-13 0 0,0-12 0,0 8 0,-13-8 0,-2 12 0,-13 0 0,0 0 0,9 0 0,1 0 0,-1 0 0,-9 0 0,0 0 0,9 0 0,1 0 0,8 3 0,-8 6 0,8-5 0,-8 5 0,11 6 0,-2 4 0,-3-3 0,2 2 0,1 1 0,9 9 0,0 0 0,0 0 0,0 0 0,3 3 0,6 6 0,-2-12 0,11 13 0,-12-23 0,4 13 0,5-6 0,-2 6 0,5 0 0,7-13 0,-18 1 0,11-7 0,-12-6 0,10 13 0,-7-7 0,-6-6 0,10 10 0,-1-26 0,4-2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11.049"/>
    </inkml:context>
    <inkml:brush xml:id="br0">
      <inkml:brushProperty name="width" value="0.08571" units="cm"/>
      <inkml:brushProperty name="height" value="0.08571" units="cm"/>
      <inkml:brushProperty name="color" value="#CC912C"/>
      <inkml:brushProperty name="inkEffects" value="gold"/>
      <inkml:brushProperty name="anchorX" value="-219075.85938"/>
      <inkml:brushProperty name="anchorY" value="-72339.82813"/>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25451.76563"/>
      <inkml:brushProperty name="anchorY" value="-78291.88281"/>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229839.78125"/>
      <inkml:brushProperty name="anchorY" value="-84173.30469"/>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230688.8125"/>
      <inkml:brushProperty name="anchorY" value="-87716.53906"/>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232022.20313"/>
      <inkml:brushProperty name="anchorY" value="-90977.23438"/>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233022.59375"/>
      <inkml:brushProperty name="anchorY" value="-94217.74219"/>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236421.70313"/>
      <inkml:brushProperty name="anchorY" value="-99877.16406"/>
      <inkml:brushProperty name="scaleFactor" value="0.5"/>
    </inkml:brush>
  </inkml:definitions>
  <inkml:trace contextRef="#ctx0" brushRef="#br0">1665 293 12287,'0'10'0,"0"0"0,0-4 0,0-2 0,5-4 0,1 0 0,3 0 0,1 0 0,2 0 0,1 0 0,4 1 0,6 3 0,3-3 0,4 2 0,3-2 0,4-1 0,1 4 0,9-1 0,0 2 0,4-2 0,3-2 0,-1 2 0,5 2 0,-5-2 0,8 1 0,-4-4 0,4 0 0,-8 0 0,6 0 0,-2 0 0,5-4 0,-2 1 0,0 0 0,-7 3 0,-4 0 0,1 0 0,-3 0 0,0 0 0,-2 0 0,-5-2 0,1 0 0,-1-1 0,-1-1 0,-2 4 0,-3 0 0,-7 0 0,-2 0 0,-5 0 0,-1-1 0,-2-2 0,1 2 0,-5-3 0,1 2 0,-4-1 0,4-7 0,2-6 0</inkml:trace>
  <inkml:trace contextRef="#ctx0" brushRef="#br1" timeOffset="850">1342 0 12287,'-5'0'0,"-1"0"0,3 0 0,2 0 0,-4 0 0,5 0 0,5 5 0,-1-2 0,3 7 0,3-2 0,0 6 0,1-2 0,6 1 0,-4 2 0,4 2 0,-1 1 0,1-5 0,2 5 0,-2-1 0,-3-3 0,0 0 0,-3-3 0,-1-1 0,-4 0 0,-2 0 0</inkml:trace>
  <inkml:trace contextRef="#ctx0" brushRef="#br2" timeOffset="1475">1312 202 12287,'-1'7'0,"-3"0"0,3-1 0,-8 0 0,7-2 0,-5-4 0,4 4 0,-4-1 0,4 2 0,-4-2 0,0-1 0,-3 5 0,0-4 0,0 4 0,-3-4 0,-1 4 0,-4-1 0,2 0 0,-4 3 0,0-2 0,0 1 0,0-1 0,0 2 0,0-3 0,-1 0 0,1 1 0,0-2 0,0 2 0,0 1 0,-1-5 0,1 4 0,0-4 0,4 4 0,3-3 0,-2-1 0,2-3 0,-1 0 0,4 0 0,4 0 0,-1 0 0,5 0 0,-7 0 0,8-5 0,-8 0 0,8-5 0,-4 0 0,5 0 0,0 3 0,0 0 0,0 0 0,0 1 0,0-1 0,0 5 0,0-7 0,0 8 0,0-4 0,0 5 0,-3 1 0,-1 3 0,-4-2 0,2 5 0,0-4 0,-1 4 0,1-2 0,-4 2 0,-1 2 0,1-2 0,-1 2 0,-2 1 0,2-4 0,-3 1 0,3 0 0,1 3 0,-1-3 0,-3-1 0,6-2 0,-2 3 0,3-4 0,1 4 0,-3-5 0,8 2 0,-5-4 0,3 0 0,2-4 0,-4-2 0</inkml:trace>
  <inkml:trace contextRef="#ctx0" brushRef="#br3" timeOffset="1826">1150 101 12287,'6'0'0,"-1"0"0,-5 0 0,0-4 0,0 3 0,0-8 0,-4 6 0,1-3 0,-1 3 0,4-6 0,-4 8 0,2-3 0,-5 4 0,4 0 0,-4 0 0,1 4 0,0 3 0,-3 2 0,2 1 0,-3 0 0,-4 0 0,3 0 0,-8 5 0,3 1 0</inkml:trace>
  <inkml:trace contextRef="#ctx0" brushRef="#br4" timeOffset="2016">747 142 12287,'-10'0'0,"3"-4"0,0 1 0,5 0 0,-7 3 0,3 0 0,-4 0 0</inkml:trace>
  <inkml:trace contextRef="#ctx0" brushRef="#br5" timeOffset="2299">495 384 12287,'-11'0'0,"5"-5"0,-1-1 0,1 0 0,0-1 0,-3 2 0,2-2 0,1-2 0,0 2 0,2 2 0,-2-2 0,2 0 0,-3-3 0,1-3 0,-4-1 0,3-3 0,0 4 0,0-5 0,-3 1 0,1-2 0,3-1 0,0 3 0,3 0 0,2 4 0,-3-4 0,4 5 0,4-2 0,6 3 0,7 1 0,3 0 0,3 0 0,0 3 0,4 0 0,-2 5 0,2-1 0,-2-3 0,-5 0 0</inkml:trace>
  <inkml:trace contextRef="#ctx0" brushRef="#br6" timeOffset="2692">454 374 12287,'-17'0'0,"1"0"0,3 0 0,0 0 0,2 0 0,0 0 0,1 4 0,0 3 0,-1 3 0,-2 3 0,1 2 0,-1 2 0,2 2 0,1-2 0,0-2 0,-1 2 0,3-4 0,1 0 0,-1-2 0,5-1 0,-1 0 0,4-4 0,0-1 0,1-4 0,3 2 0,-3-2 0,8 4 0,-7-2 0,5 0 0,-5 5 0,2-2 0,-4 4 0,0 0 0,0 0 0,-4-1 0,-3-2 0,-2 1 0,-1-5 0,-1 4 0,-2-4 0,-3 0 0,-4-3 0,-1 0 0,1 0 0,0 0 0,0 0 0,3 0 0,0 0 0,5-5 0,-1-5 0,1 0 0,2-18 0,0 1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5:34.828"/>
    </inkml:context>
    <inkml:brush xml:id="br0">
      <inkml:brushProperty name="width" value="0.08571" units="cm"/>
      <inkml:brushProperty name="height" value="0.08571" units="cm"/>
      <inkml:brushProperty name="color" value="#F6630D"/>
    </inkml:brush>
  </inkml:definitions>
  <inkml:trace contextRef="#ctx0" brushRef="#br0">2508 0 12287,'0'28'0,"0"-12"0,0 8 0,0-20 0,0 20 0,0-17 0,0 11 0,0-8 0,0 8 0,0-8 0,0 8 0,0 1 0,0 9 0,3 0 0,6 0 0,-2 3 0,11 6 0,-8-2 0,8 11 0,-8 1 0,8 9 0,-2 0 0,3 0 0,5 0 0,-5 0 0,-3-3 0,2-6 0,-11-7 0,2-12 0,-6-12 0,9 8 0,4-8 0</inkml:trace>
  <inkml:trace contextRef="#ctx0" brushRef="#br0" timeOffset="967">2088 168 12287,'0'28'0,"0"0"0,0-12 0,0-4 0,0-12 0,0 0 0,0 12 0,0-8 0,0 8 0,0-12 0,0 3 0,0 6 0,0-5 0,0 20 0,0-8 0,0 12 0,0-9 0,0-1 0,9 1 0,1 9 0,2 0 0,-3 0 0,-5 0 0,5 0 0,-3 9 0,3 1 0,-5-1 0,5-9 0,-3 0 0,3 0 0,-5 0 0,8 0 0,-12 0 0,0-12 0,0 8 0,0-8 0,0 0 0,-12-4 0,-7-12 0,3 0 0,-2 0 0,-1 0 0,-9 0 0,0 0 0,0 0 0,0-12 0,0-4 0,0-12 0,0 9 0,0 1 0,9 8 0,1-8 0,2 8 0,-3-8 0,-5 11 0,8-14 0,-12 11 0,9 1 0,1 9 0,11 0 0,-17 0 0,8 12 0,-3 4 0,1 12 0,8-9 0,-8-1 0,11-8 0,-2 8 0,-6 1 0,-1 9 0,-12 0 0,0 0 0,0 0 0,3-9 0,7-1 0,-7-11 0,9 5 0,-12-12 0,9 0 0,1 0 0,8 0 0,-8 0 0,12-12 0,-19-4 0,22-12 0,-13 3 0,7 6 0,6 7 0,-10 0 0,13 8 0,-12-8 0,9 12 0,-22 0 0,18 0 0,-11 0 0,8 3 0,-8 6 0,8-5 0,-8 5 0,8 6 0,-8 4 0,-1-3 0,-9 2 0,9-8 0,1 8 0,-1-8 0,-9 8 0,0-8 0,0 8 0,0-8 0,0 8 0,0-11 0,0 5 0,0-12 0,9 0 0,1 0 0,-1 0 0,4 0 0,-10-25 0,9-6 0</inkml:trace>
  <inkml:trace contextRef="#ctx0" brushRef="#br0" timeOffset="1315">1808 140 12287,'0'44'0,"0"-7"0,-12-6 0,-4-6 0,-12-6 0,9-4 0,1-6 0,-1-5 0,-9 17 0,0-11 0,0-1 0,0-9 0,0 0 0,0 0 0,9 0 0,1 0 0,-1-12 0,-9-4 0</inkml:trace>
  <inkml:trace contextRef="#ctx0" brushRef="#br0" timeOffset="1475">1248 392 12287,'-12'34'0,"-4"-3"0,1-6 0,2-15 0,13 2 0,0-15 0,0-6 0,0-7 0,0-12 0</inkml:trace>
  <inkml:trace contextRef="#ctx0" brushRef="#br0" timeOffset="1974">324 1120 12287,'16'12'0,"-4"-8"0,-9 5 0,7-18 0,-7 2 0,6-11 0,-6-1 0,-3-9 0,0 0 0,3-3 0,7-6 0,-7 5 0,6-5 0,3 6 0,-2 3 0,2 0 0,-2 0 0,5-3 0,13-6 0,-9 9 0,-1 0 0,1 0 0,9 9 0,-9-3 0,-1 3 0,1-2 0,9 11 0,-9 1 0,-1 9 0,-8 0 0,8 0 0,-8 0 0,8 0 0,-11 0 0,8 12 0,-5 7 0,-7 6 0,6 3 0,-6-9 0,-3-1 0,0 1 0,0 9 0,0 0 0,0 0 0,0 0 0,0 0 0,0-9 0,0-1 0,-3 1 0,-6 9 0,2-9 0,-11-1 0,-1-2 0,-9 3 0,-3 2 0,-6-11 0,6 8 0,-7-8 0,-2-1 0,2-9 0,-8-3 0,8-6 0,-24-7 0,3-12 0</inkml:trace>
  <inkml:trace contextRef="#ctx0" brushRef="#br0" timeOffset="2215">16 112 12287,'0'44'0,"-3"-13"0,-6-13 0,6-11 0,3 5 0,18-12 0,7 9 0,3 1 0,0 11 0,0-2 0,-3 6 0,-6 3 0,6 0 0,-7 0 0,7 9 0,3 1 0,-3-1 0,-6-9 0,6 0 0,-7 0 0,-5 0 0,12 0 0,-10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5:40.786"/>
    </inkml:context>
    <inkml:brush xml:id="br0">
      <inkml:brushProperty name="width" value="0.08571" units="cm"/>
      <inkml:brushProperty name="height" value="0.08571" units="cm"/>
      <inkml:brushProperty name="color" value="#F6630D"/>
    </inkml:brush>
  </inkml:definitions>
  <inkml:trace contextRef="#ctx0" brushRef="#br0">2128 337 12287,'0'28'0,"0"0"0,0-12 0,0 8 0,0-20 0,0 8 0,0-12 0,0 0 0,0-12 0,-3 8 0,-6-5 0,6 6 0,-10-9 0,10 8 0,-6-5 0,-7 6 0,-3 3 0,1 0 0,8 0 0,-8 0 0,-4 0 0,-3 9 0,-3 1 0,0-1 0,0-6 0,0 6 0,0-5 0,0 8 0,0-12 0,0 0 0,0 0 0,0 0 0,0 0 0,9-3 0,1-6 0,-1 2 0,-9-11 0,3 8 0,7-8 0,-7 8 0,6-8 0,4-1 0,-4-9 0,10 9 0,-10 1 0,10-1 0,-10-9 0,13 0 0,-7 0 0,1 0 0,9 9 0,-7 1 0,7-1 0,3-9 0,0 9 0,0 1 0,0 11 0,0-5 0,0 12 0,0 0 0,-12 3 0,-7 6 0,4-5 0,-4 5 0,0 6 0,-9 4 0,10-3 0,-1 2 0,0 1 0,-9 9 0,10-3 0,-1-6 0,10 5 0,-10-5 0,10-3 0,-10 2 0,13-8 0,-4 8 0,7-11 0,3 17 0,0-20 0,0 8 0,0-12 0,0 0 0,-9 3 0,0 6 0,-13-5 0,6 11 0,-12-6 0,10-2 0,-1 11 0,0-11 0,-9 2 0,10 3 0,-1-2 0,0 2 0,-9-3 0,10-2 0,-1 11 0,13-11 0,-19 17 0,19-17 0,-13 11 0,13-12 0,-7 19 0,13-18 0,0 11 0,0-12 0,0 10 0,0-7 0,0-6 0,0 10 0,0-1 0,0-9 0,0 13 0,0-7 0,0-6 0,0 13 0,0-7 0,-3-6 0,-6 7 0,3-4 0,-13 3 0,10-6 0,-10 7 0,0-7 0,-9-3 0,0 0 0,0 0 0,-3 0 0,-6 0 0,6 0 0,-7 0 0,-2 0 0,3 0 0,-10-9 0,10-1 0,-1-8 0,10 8 0,0-12 0,0 4 0,10 2 0,-1-2 0,13-1 0,-16-9 0,13 0 0,-1 0 0,10 0 0,0 0 0,0 0 0</inkml:trace>
  <inkml:trace contextRef="#ctx0" brushRef="#br0" timeOffset="381">1568 589 12287,'-15'12'0,"-10"-9"0,6 7 0,-6 2 0,-3-2 0,0-1 0,0-9 0,0 0 0,0 0 0,-12 0 0,-4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5:41.935"/>
    </inkml:context>
    <inkml:brush xml:id="br0">
      <inkml:brushProperty name="width" value="0.08571" units="cm"/>
      <inkml:brushProperty name="height" value="0.08571" units="cm"/>
      <inkml:brushProperty name="color" value="#F6630D"/>
    </inkml:brush>
  </inkml:definitions>
  <inkml:trace contextRef="#ctx0" brushRef="#br0">6384 1484 12287,'0'19'0,"0"-1"0,0-12 0,0 19 0,0-22 0,0 22 0,-12-22 0,6 10 0,-13-13 0,3 3 0,-2 6 0,-7-6 0,6 7 0,-6-7 0,-3-3 0,-9 0 0,0 0 0,-13 0 0,3 0 0,4 0 0,-4 0 0,0 0 0,-21-13 0,-4-2 0</inkml:trace>
  <inkml:trace contextRef="#ctx0" brushRef="#br0" timeOffset="484">4956 0 12287,'13'28'0,"-10"0"0,9-12 0,-12-4 0,13 0 0,-10 4 0,6 12 0,4 0 0,-4 0 0,10 3 0,-10 6 0,10-5 0,-10 5 0,13 3 0,-4-2 0,7 8 0,3-8 0,-9 2 0,0-3 0,-1-5 0,10 5 0,-9-9 0,0-9 0,-13 5 0,3-5 0,-6 6 0,-3 3 0,0 0 0,-3-3 0,-6-6 0,-7-7 0,-12 0 0,0 4 0</inkml:trace>
  <inkml:trace contextRef="#ctx0" brushRef="#br0" timeOffset="2233">4592 168 12287,'-28'28'0,"10"-12"0,-1-7 0,0-6 0,1-3 0,-1 0 0,13 0 0,-7-12 0,13 8 0,0-8 0,0 12 0,0 0 0,0 12 0,0-5 0,0 11 0,0-8 0,0 8 0,0-8 0,0 8 0,0 1 0,0 9 0,0-9 0,0-1 0,0 1 0,0 9 0,3 0 0,7 0 0,-4 0 0,13 0 0,-10-9 0,10-1 0,-1-2 0,10 3 0,-9 2 0,0-11 0,-1 8 0,10-8 0,0-1 0,0-9 0,-9 0 0,0 0 0,-1 0 0,10 0 0,0 0 0,0 0 0,-9-3 0,0-6 0,-4 2 0,4-11 0,3 8 0,-13-8 0,13 11 0,-16-14 0,13 11 0,-13-2 0,3 3 0,-6 5 0,-3-8 0,0 9 0,0-6 0,0 5 0,0-8 0,0 12 0,-3 0 0,-6 0 0,3 0 0,-13 0 0,10 0 0,-10 0 0,0 9 0,-9 1 0,0 2 0,0-3 0,0-2 0,0 11 0,0-8 0,0 8 0,0-8 0,0 8 0,-9-8 0,0 8 0,-1-2 0,10 3 0,-9 5 0,0-5 0,-1-3 0,10 2 0,0-8 0,0 8 0,0-11 0,0 5 0,0-12 0,13 0 0,-10 0 0,22 0 0,-13-12 0,7-7 0,6 3 0,-7-2 0,7-1 0,3-9 0,0 0 0,0 9 0,0 1 0,0 11 0,0-5 0,0 12 0,0 0 0,-12 0 0,-4 0 0,-12 0 0,0 9 0,0 1 0,-9 8 0,0-8 0,-13 8 0,3-8 0,-6 8 0,-3-8 0,0 8 0,0-8 0,0 8 0,0-8 0,0 8 0,0-8 0,10 8 0,-1-8 0,4 8 0,-4-8 0,3 2 0,7-3 0,6-5 0,-6 5 0,5-6 0,4-3 0,0 0 0,0 0 0,0 0 0,4-3 0,5-6 0,-3 2 0,13-11 0,-10 8 0,10-8 0,-4 2 0,4-3 0,6-5 0,-6 5 0,5 3 0,4-2 0,0-1 0,0-9 0,0 0 0,10 9 0,-1 1 0,13-1 0,-7-6 0,13 6 0,-9-5 0,0 5 0,-1 3 0,10-2 0,0 11 0,0-2 0,-9-3 0,0 2 0,-1-2 0,10 3 0,0 5 0,0-8 0,0 12 0,0-12 0,0 8 0,0-8 0,-3 15 0,-6 6 0,-3-5 0,-7 5 0,-6 6 0,6 4 0,-6-3 0,-3 2 0,0-8 0,0 8 0,0 1 0,0 9 0,-3-9 0,-6-1 0,-7 1 0,-12 9 0,0 0 0,0-9 0,0-1 0,10-11 0,-1 2 0,0 3 0,-9-2 0,0 8 0,0-8 0,10-1 0,-1-9 0,0 0 0,-9 0 0,0-3 0,0-6 0,10 2 0,-1-11 0,13 11 0,-19-17 0,19 20 0,-13-5 0,10 6 0,-10 3 0,10 0 0,-10 0 0,0 0 0,-9 0 0,10 9 0,-1 1 0,0 8 0,-9-8 0,0 11 0,0-2 0,-3 3 0,-6-3 0,6 5 0,-6-5 0,-4-3 0,4 2 0,-10-8 0,10 8 0,-13-11 0,3 2 0,-6-6 0,-3-3 0,4 0 0,5 0 0,-3-12 0,13-7 0,-10 3 0,10-2 0,-1 2 0,10-3 0,0-5 0,10 11 0,-1-6 0,13-5 0,-7 20 0,13-8 0,13 12 0,-7 0 0,13 0 0,-10 0 0,10 0 0,-13 0 0,19 0 0,-10 0 0,13 0 0,0 0 0,0 0 0,-3 3 0,-6 6 0,-3-5 0,-7 5 0,-6 6 0,19-8 0,-13 11 0,0-8 0,-9 8 0,0-8 0,0 8 0,0 1 0,-3 9 0,-6 0 0,-7 0 0,-12 0 0,0-3 0,0-6 0,0 5 0,0-5 0,0-3 0,0 2 0,0-11 0,0 2 0,0-6 0,0-3 0,0 0 0,1 0 0,8-3 0,0-6 0,4-10 0,-4-18 0,-6-7 0,10-12 0</inkml:trace>
  <inkml:trace contextRef="#ctx0" brushRef="#br0" timeOffset="2534">2856 56 12287,'0'28'0,"0"0"0,0-12 0,-3 5 0,-6-11 0,3-1 0,-13-9 0,0 9 0,-9 1 0,0 2 0,0-3 0,-9-5 0,0 5 0,-13-6 0,6-3 0,-12 0 0</inkml:trace>
  <inkml:trace contextRef="#ctx0" brushRef="#br0" timeOffset="2818">1093 700 12287,'-13'44'0,"-2"-4"0,-13-21 0,0-1 0,9 1 0,0 9 0,-9 9 0,-9 1 0,-13 11 0,3-2 0,-15 15-328,-3 4 1,23-28 0,0 1 327,5-1 0,-1-1 0,-5-2 0,-1-2 0,-31 33 0,4-20 0,-4-8 0,1-7 0,2 9 0,4 4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5:56.218"/>
    </inkml:context>
    <inkml:brush xml:id="br0">
      <inkml:brushProperty name="width" value="0.08571" units="cm"/>
      <inkml:brushProperty name="height" value="0.08571" units="cm"/>
      <inkml:brushProperty name="color" value="#F6630D"/>
    </inkml:brush>
  </inkml:definitions>
  <inkml:trace contextRef="#ctx0" brushRef="#br0">56 29 12287,'-15'15'0,"2"-2"0,1-1 0,9-9 0,-10 10 0,13-13 0,0 12 0,0-9 0,0 10 0,0-13 0,0 0 0,13 0 0,2 0 0,13 0 0,-9 0 0,0 0 0,2 0 0,17 0 0,-7-10 0,6 1 0,4 0 0,-4 9 0,10 0 0,-10 0 0,13 0 0,-4 0 0,7 0 0,3 0 0,0 0 0,0 0 0,10 0 0,-1 0 0,3 0 0,-2 0 0,-7 0 0,6 0 0,4 0 0,-4 0 0,10 0 0,-10 0 0,0 0 0,-9 0 0,3 0 0,7 0 0,-7 0 0,6 0 0,-6 0 0,-3 0 0,-9 3 0,0 6 0,-4-6 0,4 7 0,3 2 0,-13-3 0,3 1 0,-2-10 0,-4 9 0,13 0 0,-13 1 0,3-10 0,-3 0 0,4 0 0,-7 0 0,6 0 0,3-3 0,-2-7 0,2 7 0,-2-6 0,-4 3 0,12-4 0,-11 7 0,2-6 0,-6 6 0,-3 3 0,0-10 0,0 1 0,0 0 0,0 9 0,0-10 0,0 1 0,0 0 0,0 9 0,-9-3 0,-1-7 0,-11 7 0,18-9 0,-22 12 0,9 0 0,-12 0 0,0 0 0,-12-13 0,-4-2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6:00.618"/>
    </inkml:context>
    <inkml:brush xml:id="br0">
      <inkml:brushProperty name="width" value="0.08571" units="cm"/>
      <inkml:brushProperty name="height" value="0.08571" units="cm"/>
      <inkml:brushProperty name="color" value="#F6630D"/>
    </inkml:brush>
  </inkml:definitions>
  <inkml:trace contextRef="#ctx0" brushRef="#br0">1307 160 12287,'4'-5'0,"-3"1"0,3 4 0,-4-1 0,0-2 0,0 2 0,0-3 0,4 4 0,-3 0 0,3 4 0,-1 1 0,0 4 0,1 0 0,-1 0 0,-1 1 0,3 2 0,0-2 0,1 1 0,1 0 0,-4 1 0,3-2 0,-3 2 0,4-2 0,-3-1 0,2-1 0,-1-2 0,-2 0 0,-2 0 0,3 0 0,-4 0 0,0-4 0,0 6 0,0-6 0,0 4 0,-1-4 0,-2 1 0,-2-1 0,-4 1 0,0-2 0,-1 3 0,-2-4 0,2 0 0,-1 0 0,-2 0 0,1 0 0,-4 0 0,1 0 0,-1 0 0,-2 0 0,3 0 0,0 0 0,0 0 0,-2 0 0,0-3 0,2 0 0,1-3 0,2 3 0,2-1 0,-1 1 0,-2-1 0,1-2 0,0-2 0,3 2 0,1 1 0,2-1 0,-2 0 0,2-2 0,1-1 0,0 0 0,3 3 0,-1 0 0,2 0 0,1-3 0,0 3 0,0 0 0,1 3 0,2-3 0,-1 3 0,3-2 0,1 3 0,3-3 0,0 2 0,0 2 0,0-2 0,0 1 0,0-1 0,-3 2 0,0-2 0,0 2 0,2 1 0,1 0 0,0 0 0,0 0 0,-1 1 0,-2 2 0,2-2 0,-3 7 0,4-4 0,-1 3 0,-3-2 0,-1-2 0,-4 3 0,0-3 0,0 3 0,0-3 0,0 3 0,0-3 0,0 3 0,0 0 0,-4 3 0,-1 0 0,0-1 0,-1-2 0,0 1 0,-3-1 0,0 1 0,0-1 0,-3 2 0,0-2 0,0-1 0,0 1 0,2-3 0,-2 3 0,-1-4 0,1 1 0,-4-2 0,2-1 0,0 0 0,-1 0 0,1 0 0,-1 0 0,-1-1 0,1-2 0,-2 1 0,-1-4 0,0 0 0,1-3 0,0 0 0,2 0 0,-1 0 0,4 0 0,-2 1 0,2-1 0,0-1 0,3-2 0,1 2 0,2-2 0,-1 5 0,4 1 0,-4 0 0,2-2 0,0-1 0,2 4 0,3 1 0,0 4 0,3 4 0,-1 1 0,4 4 0,-3-3 0,3-1 0,-3 1 0,3 3 0,-1-3 0,1 0 0,1 0 0,-4 3 0,4-1 0,-1-2 0,-1 2 0,1-2 0,-3 1 0,2 2 0,0-3 0,1 0 0,1 0 0,-4 3 0,3-3 0,-3 0 0,0-3 0,-3 3 0,0-4 0,0 6 0,0-3 0,-4 2 0,-2-1 0,-2 1 0,-1-4 0,1 0 0,-1-3 0,0 3 0,0 0 0,-3 0 0,0-3 0,0 0 0,3 0 0,1-4 0,-1-5 0,0-5 0</inkml:trace>
  <inkml:trace contextRef="#ctx0" brushRef="#br0" timeOffset="382">1547 0 12287,'4'14'0,"-3"-4"0,2-4 0,-2-4 0,-5 3 0,-2-2 0,-2-1 0,-1 4 0,-1-2 0,-2 2 0,-1 1 0,-5-4 0,3 3 0,0-3 0,0 0 0,-2-3 0,-1 0 0,0 0 0,0 0 0,1 0 0,-1-1 0,0-2 0,0-2 0,0-8 0,1 0 0</inkml:trace>
  <inkml:trace contextRef="#ctx0" brushRef="#br0" timeOffset="540">1031 62 12287,'-8'10'0,"-1"-4"0,0-4 0,0-2 0,0 0 0,0 0 0,-1 1 0,-2 2 0,-1-1 0,-5 4 0,-4 0 0,-2 3 0,-5-4 0,-3-1 0,-3-4 0</inkml:trace>
  <inkml:trace contextRef="#ctx0" brushRef="#br0" timeOffset="766">294 338 12287,'-9'0'0,"0"0"0,0 0 0,0 0 0,0 8 0,0 4 0,-4 4 0,-1 5 0,-6 2 0,-1 4 0,0-2 0,4-1 0,-4-3 0,0-6 0,-3-4 0,4-5 0,-5-6 0,2-5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6:14.050"/>
    </inkml:context>
    <inkml:brush xml:id="br0">
      <inkml:brushProperty name="width" value="0.08571" units="cm"/>
      <inkml:brushProperty name="height" value="0.08571" units="cm"/>
      <inkml:brushProperty name="color" value="#F6630D"/>
    </inkml:brush>
  </inkml:definitions>
  <inkml:trace contextRef="#ctx0" brushRef="#br0">1028 254 12287,'12'7'0,"-5"-2"0,-2-5 0,-5 0 0,0 0 0,0 5 0,5 2 0,-3 9 0,2 0 0,-2 0 0,2-3 0,-2 3 0,2 0 0,1 1 0,-1-1 0,2-2 0,-2 2 0,-3-3 0,3-1 0,1-4 0,-1 1 0,0-7 0,-2 8 0,2-6 0,-3 0 0,4-4 0,-5 0 0,-5 0 0,-3 0 0,1 0 0,-1 0 0,4 0 0,-4 0 0,0 0 0,-4 0 0,0 0 0,0 0 0,0 0 0,-4 0 0,-1 0 0,1 0 0,4 0 0,-1-4 0,-3 0 0,2 0 0,-2 4 0,-1-2 0,1-2 0,-6 3 0,2-3 0,-3 3 0,-1 1 0,4 0 0,0 0 0,0 0 0,-5 0 0,5 0 0,0 0 0,5 0 0,-1 0 0,3 0 0,1 0 0,0 0 0,0 0 0,1-2 0,3-2 0,-2 1 0,6-5 0,0 4 0,4-4 0,0 4 0,0-4 0,0 4 0,0-4 0,0 0 0,0-4 0,0 0 0,6 1 0,2 3 0,-2-3 0,2 3 0,1 2 0,3-2 0,0 3 0,0-3 0,0 4 0,0-4 0,0 2 0,0-2 0,0 1 0,0 3 0,0 1 0,0-5 0,5 5 0,-1-1 0,0 2 0,-4-2 0,0 2 0,0-2 0,0 3 0,0 1 0,-4 0 0,0 0 0,0 0 0,5 0 0,-1 0 0,-6 1 0,-2 3 0,2-1 0,-2 5 0,0 0 0,-4 4 0,0 0 0,-2 0 0,-2 0 0,2 1 0,-6-1 0,4 0 0,-4 0 0,0 0 0,-5 0 0,1 0 0,0 0 0,-1-4 0,-3 0 0,2 0 0,-2 4 0,3-5 0,1-3 0,-2 2 0,-2-2 0,3 0 0,-3-4 0,2 0 0,2 0 0,0 0 0,0 0 0,0 0 0,4-2 0,0-2 0,5-2 0,-2-7 0,5 1 0,0 4 0,0 0 0,1 0 0,3-4 0,-1 4 0,5 0 0,-6 4 0,2-4 0,3 4 0,1-4 0,-1 5 0,1-1 0,-4 3 0,4 1 0,-4 0 0,4 0 0,-5 0 0,6 1 0,-5 3 0,2 1 0,-2 4 0,-3 1 0,4-3 0,-5 5 0,0-4 0,0 0 0,0-4 0,0 4 0,0-4 0,0 4 0,-5-4 0,-3 4 0,1-4 0,-1 5 0,0-7 0,-4 2 0,0-1 0,0 1 0,-4-3 0,0 3 0,0-2 0,3-2 0,0-2 0,-3-2 0,2 2 0,-2-6 0,7 4 0,1-5 0,0 3 0,-4-2 0,1-3 0,3 3 0,-1-3 0,5-1 0,-6 0 0,5 0 0,-3 0 0,-3 0 0,8 1 0,-5 3 0,5 1 0,-1 3 0,-2 3 0,-2-3 0,1 2 0,-1 2 0,1 6 0,-1 2 0,-3 3 0,3 1 0,-2 0 0,-1 0 0,3 0 0,-2 0 0,6 0 0,-5 0 0,4 0 0,-3 0 0,1-4 0,3 1 0,-3-5 0,-5 4 0,4-6 0,0 2 0,0 2 0,-4-2 0,0 0 0,0-4 0,-5 0 0,1 0 0,0 0 0,4 0 0,-5 0 0,-2 0 0,0 0 0,3 0 0,3 0 0,4 0 0,1 0 0,6 0 0,-4 0 0,6 0 0,0 0 0,0 5 0,2 1 0,2 2 0,-2 2 0,6-2 0,-4 2 0,5-2 0,-5 3 0,4-3 0,-4 2 0,4 2 0,-2 1 0,2-1 0,2 4 0,-6 0 0,4 0 0,-4-4 0,1 2 0,-1 2 0,-2-2 0,2 7 0,1-7 0,-1 2 0,0-2 0,-4-2 0,2-5 0,2-3 0,-3-3 0,10-6 0,-5-2 0</inkml:trace>
  <inkml:trace contextRef="#ctx0" brushRef="#br0" timeOffset="300">1112 0 12287,'12'19'0,"-5"-7"0,-1-7 0,-12-5 0,-2 0 0,-4 2 0,-4 2 0,0 2 0,-8 7 0,2 0 0,-6 3 0,1-2 0,-1 2 0,-3-3 0,-5-1 0,-1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6:17.254"/>
    </inkml:context>
    <inkml:brush xml:id="br0">
      <inkml:brushProperty name="width" value="0.08571" units="cm"/>
      <inkml:brushProperty name="height" value="0.08571" units="cm"/>
      <inkml:brushProperty name="color" value="#F6630D"/>
    </inkml:brush>
  </inkml:definitions>
  <inkml:trace contextRef="#ctx0" brushRef="#br0">1 1 12287,'12'0'0,"0"0"0,5 0 0,4 0 0,3 0 0,4 0 0,0 0 0,8 0 0,1 0 0,11 0 0,2 4 0,6 0 0,7 4 0,-2-4 0,9 0 0,2-4 0,6 4-211,7 0 0,-1 0 211,1-4 0,3 4 0,1 0 0,2 4 0,-6-4 0,-3 4 0,-10-4 0,-3 4 0,-1-4 0,4 0-87,0-4 0,2 0 87,-10 0 0,5 0 0,-5 0 0,5 0 0,-5 0 0,1 0 0,-5 0 0,1 0 0,-1 0 0,-2 0 0,-6 0 0,1-1 0,-9-3 0,-1 2 0,1-2 0,-5 3 0,1 1 0,-7-1 207,-5-3 1,0 2-208,-4-2 0,2 3 90,-10 1 1,0 0-91,-4 0 0,-4-4 0,0 0 0,-5 0 0,2 4 0,-5 0 0,0 0 0,-5 0 0,2 0 0,-5 0 0,5 0 0,-2-5 0,5-3 0,0-9 0,0-1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10.869"/>
    </inkml:context>
    <inkml:brush xml:id="br0">
      <inkml:brushProperty name="width" value="0.08571" units="cm"/>
      <inkml:brushProperty name="height" value="0.08571" units="cm"/>
      <inkml:brushProperty name="color" value="#F6630D"/>
    </inkml:brush>
  </inkml:definitions>
  <inkml:trace contextRef="#ctx0" brushRef="#br0">3559 144 12287,'-2'18'0,"-3"-2"0,-2-3 0,0 1 0,-2-3 0,7-2 0,-7-9 0,9 0 0,0 0 0,0 10 0,0 1 0,0 9 0,0 1 0,9-1 0,2 1 0,10-1 0,-1-6 0,1-1 0,-1-8 0,1 2 0,-1-5 0,1-2 0,-1 0 0,0 0 0,1-9 0,-1-2 0,1-10 0,-8 7 0,1 1 0,-7 6 0,7-7 0,-10 1 0,3-8 0,-5 8 0,-2-1 0,0 7 0,0-6 0,0-1 0,0 0 0,0 1 0,0 6 0,0-7 0,-9 10 0,-2-5 0,-10 9 0,1 0 0,-1 0 0,1 0 0,-1 0 0,1 0 0,0 0 0,-3 6 0,-4 1 0,4 7 0,-4-7 0,-3 9 0,3-3 0,-7-1 0,6 1 0,-8 1 0,2 6 0,2-1 0,-2-6 0,0 3 0,-7-9 0,5 9 0,-5-3 0,7-1 0,-7 1 0,0-6 0,7 7 0,-7-7 0,-7 6 0,12-8 0,-5 2 0,2 2 0,-8-2 0,4 2 0,-5-3 0,5-3 0,2 4 0,-7 2 0,0-3 0,1 4 0,6-4 0,0-3 0,0 3 0,0-1 0,0 2 0,7-5 0,0 5 0,2-5 0,-2-2 0,5 0 0,8 0 0,1 0 0,-1 0 0,1 0 0,-1 0 0,3-2 0,5-5 0,3 5 0,8-14 0,-5 9 0,5-9 0,-7 5 0,9-10 0,0 8 0,0-1 0,0 0 0,0-6 0,0 0 0,-2 6 0,-5 0 0,5 1 0,-5-8 0,5 1 0,2-1 0,0 1 0,0-1 0,0 1 0,0 0 0,0 6 0,0 0 0,0 1 0,0-8 0,0 1 0,-7 6 0,0 0 0,-2 10 0,2-3 0,2 5 0,-8 2 0,-1 0 0,-6 0 0</inkml:trace>
  <inkml:trace contextRef="#ctx0" brushRef="#br0" timeOffset="1576">1412 389 12287,'0'20'0,"0"-8"0,0-3 0,0-27 0,0 11 0,0-14 0,-7 6 0,0-6 0,-7 1 0,8-1 0,-8-6 0,7 0 0,-6-1 0,6 8 0,-7 0 0,7-1 0,-2 1 0,2-1 0,5 1 0,-5-1 0,-2 1 0,2-1 0,1 8 0,6-1 0,0 10 0,0-5 0,0 9 0,0 0 0,9 0 0,4 0 0,6 2 0,1 2 0,3 5 0,4 3 0,-2-1 0,9 3 0,-7 4 0,7-4 0,-6-3 0,6 3 0,-2-1 0,2 8 0,-5-8 0,-8 1 0,1-3 0,6 3 0,-13 2 0,6-9 0,-7 9 0,-1-3 0,-4-1 0,-9 1 0,9 1 0,-9 4 0,0-4 0,-2 1 0,-12-8 0,1 7 0,-8-7 0,1 6 0,-1-6 0,-6 2 0,0-2 0,-3-5 0,3 5 0,4-5 0,-4-2 0,-2 7 0,1 0 0,-1 0 0,2-7 0,4 0 0,-4 0 0,6-2 0,7-5 0,-4 2 0,5-8 0,4 6 0,2-7 0,2 1 0,-2-8 0,5 1 0,-5-1 0,14 1 0,-5-1 0,5 1 0,-2 6 0,2 1 0,-3 8 0,10-2 0,-10 3 0,3-3 0,-5 5 0,7-7 0,-6 9 0,6 0 0,-9 0 0,-2 6 0,-5 1 0,-2 2 0,-5-2 0,-4-2 0,4 8 0,-4-6 0,-2 7 0,-3-7 0,-4 6 0,4-1 0,-4 1 0,2 5 0,-3-4 0,6 4 0,-6 3 0,6-3 0,1-5 0,8 6 0,-1-6 0,7 3 0,-6-2 0,8 4 0,-4-16 0,9 7 0,0-9 0,9 0 0,5 0 0,-5 0 0,9 0 0,-16 0 0,16 0 0,-15 0 0,6 0 0,-9 0 0,0 0 0,-3-7 0,-3 1 0,-6-1 0,-8 5 0,-1-5 0,1 4 0,-1-3 0,1-3 0,0 2 0,-1-7 0,1 7 0,-1-6 0,1 6 0,-1-7 0,1 7 0,6-6 0,1 6 0,-1-9 0,-4 11 0,4-8 0,3 8 0,4-1 0,5 3 0,-10 3 0,6 0 0,3 0 0,-6 0 0,0 9 0,7-6 0,-7 8 0,9-4 0,-9-5 0,-3 7 0,-8-9 0,-1 9 0,1-7 0,-1 5 0,1-4 0,0-3 0,-1 0 0,1 0 0,-1 0 0,1-7 0,-1 0 0,8-2 0,-1 2 0,3 2 0,-3-8 0,3 6 0,4-7 0,5 8 0,-5-8 0,5 7 0,2-6 0,0-1 0,2-4 0,5 4 0,-3-2 0,10 9 0,-1-9 0,8 14 0,-1-5 0,-6-2 0,0 2 0,-8 1 0,8 6 0,-9 0 0,10 2 0,-8 5 0,0-3 0,-7 10 0,0-7 0,0 6 0,0-6 0,0 7 0,0-1 0,0 8 0,-2-3 0,-5-4 0,5-3 0,-5-4 0,-4-5 0,1 10 0,-3-6 0,-5-3 0,6 6 0,-8-9 0,-1 0 0,8 6 0,-1 1 0,1 2 0,-8-2 0,1-2 0,-1 8 0,3-6 0,4 7 0,-4-7 0,5 6 0,1-1 0,-1 1 0,6-1 0,-7-6 0,10-1 0,-3 9 0,2-10 0,-2 3 0,5-5 0,-7 7 0,9-6 0,0 6 0,0-9 0,0 0 0,0-9 0,0 6 0,0-6 0,-2 9 0,-5 0 0,5 0 0,-16 0 0,15 0 0,-13 3 0,10 3 0,-4-1 0,4 9 0,3-8 0,-3 8 0,3-7 0,3 6 0,-7 1 0,1 7 0,-1-8 0,7 1 0,0-1 0,0 8 0,0-1 0,0 1 0,0-1 0,0 1 0,0-1 0,0 1 0,0-8 0,0 1 0,0-10 0,2 12 0,5-9 0,2-2 0,5-12 0,13-14 0,-4-10 0</inkml:trace>
  <inkml:trace contextRef="#ctx0" brushRef="#br0" timeOffset="1759">737 103 12287,'-11'-32'0,"4"5"0,-5 13 0,8 7 0,-10 14 0,5 4 0,-11 10 0,2 2 0,-17 4 0,1-4 0,-7 4 0,1-4 0,-1-3 0,0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18.485"/>
    </inkml:context>
    <inkml:brush xml:id="br0">
      <inkml:brushProperty name="width" value="0.08571" units="cm"/>
      <inkml:brushProperty name="height" value="0.08571" units="cm"/>
      <inkml:brushProperty name="color" value="#F6630D"/>
    </inkml:brush>
  </inkml:definitions>
  <inkml:trace contextRef="#ctx0" brushRef="#br0">3395 205 12287,'0'20'0,"0"-8"0,0 6 0,0-16 0,0 7 0,0-9 0,0-2 0,0-5 0,0 5 0,0-7 0,0 9 0,0 0 0,0 9 0,2 0 0,5 5 0,-5-3 0,5-4 0,-5-5 0,-2 9 0,0-4 0,0-4 0,0 6 0,0 0 0,0-7 0,0 7 0,-2-2 0,-5 0 0,-4 0 0,-10-1 0,1 1 0,-1 2 0,1-2 0,-3-2 0,-4 8 0,4-6 0,-4 7 0,4-7 0,3 6 0,-1 1 0,1 4 0,-1-4 0,8 1 0,-1-8 0,10 9 0,-15-4 0,17 1 0,-5 1 0,5-10 0,2 15 0,0-17 0,0 7 0,0 0 0,0-7 0,0 7 0,0 0 0,-2-6 0,-5 4 0,3-3 0,-10 3 0,0-5 0,-6 7 0,-1-9 0,1 0 0,-1 0 0,1 0 0,0 0 0,-1 3 0,1 3 0,6-3 0,0 3 0,1-3 0,-8-12 0,1-3 0,-1-8 0</inkml:trace>
  <inkml:trace contextRef="#ctx0" brushRef="#br0" timeOffset="180">3354 716 12287,'20'21'0,"1"-10"0,-8-2 0,1-9 0,-9 0 0,4 0 0,-9 0 0,-9 0 0,-5 0 0,-7 0 0,-6 0 0,2-9 0,-9-5 0,0-13 0,-7-5 0</inkml:trace>
  <inkml:trace contextRef="#ctx0" brushRef="#br0" timeOffset="773">2884 450 12287,'-21'0'0,"7"0"0,1 0 0,8 0 0,-4 0 0,7-2 0,-5-5 0,5 3 0,-5-10 0,-4 10 0,8-15 0,-6 15 0,9-10 0,0 10 0,-7-8 0,1 5 0,-1 5 0,7-9 0,0 4 0,0 5 0,0-16 0,0 15 0,0-15 0,0 16 0,0-7 0,9 9 0,-7 0 0,16 0 0,-13 0 0,9 0 0,-10 2 0,3 5 0,-5-5 0,-2 16 0,0-6 0,0 8 0,-2-2 0,-5-4 0,3 2 0,-10-9 0,3 2 0,-3-2 0,-4-5 0,4 5 0,-4 2 0,-2-2 0,-1-1 0,1-6 0,6 0 0,0 0 0,1 0 0,-8 0 0,1 0 0,-1 0 0,1 0 0,6 0 0,1 0 0,-1 0 0,-6-9 0,-1-2 0,3-10 0,4 1 0,3 0 0,4-1 0,3 7 0,-10 1 0,9-1 0,-1-6 0,-6-1 0,10 1 0,-5-1 0,3 8 0,-3-1 0,5 10 0,-8-8 0,10 5 0,0 5 0,0-16 0,0 7 0,0-10 0,0 1 0</inkml:trace>
  <inkml:trace contextRef="#ctx0" brushRef="#br0" timeOffset="958">2802 41 12287,'-3'19'0,"-3"-6"0,3-4 0,-6-9 0,9 0 0,0 0 0,-9 0 0,7 0 0,-7-9 0,9-2 0</inkml:trace>
  <inkml:trace contextRef="#ctx0" brushRef="#br0" timeOffset="2143">1882 369 12287,'-21'0'0,"10"0"0,2-10 0,9-3 0,-3 1 0,-3-1 0,3-1 0,-4-6 0,3-1 0,-3 1 0,5-1 0,-5 1 0,2-1 0,-1 1 0,3 0 0,-3-1 0,3 1 0,3-1 0,0 1 0,0 8 0,0 3 0,0 9 0,0 0 0,9 9 0,-4-4 0,9 9 0,-1-8 0,8 8 0,-1-3 0,1 3 0,-1 4 0,0-4 0,1-3 0,-1 3 0,1-3 0,-1 3 0,8 4 0,-1-4 0,0-5 0,-7-2 0,-6 2 0,0-3 0,-1 8 0,8-7 0,-8 7 0,1-8 0,-9 1 0,6-5 0,-4 5 0,-5-4 0,7 6 0,-9-9 0,-7 2 0,1 5 0,-10-5 0,2 5 0,-4-3 0,-3 3 0,1-5 0,-1 5 0,1-2 0,0 2 0,-3-5 0,-4 5 0,4-5 0,-4-2 0,4 0 0,2 0 0,1 0 0,0 0 0,-1 0 0,1 0 0,8-9 0,3 4 0,9-8 0,0-1 0,2 0 0,5 1 0,-2 1 0,8-1 0,1 1 0,7 6 0,-1 3 0,0-3 0,-6-4 0,0 4 0,-1-1 0,8 7 0,-8 0 0,1 0 0,-7 0 0,7 0 0,-1 0 0,-1 0 0,-1 0 0,-4 0 0,-5 2 0,5 5 0,-5-3 0,-2 10 0,-2-7 0,-5 7 0,-2-8 0,-5 8 0,-4-7 0,4 6 0,-4-1 0,-2 1 0,-7-1 0,-1-5 0,-1-3 0,1 10 0,6-10 0,-6 3 0,-1-5 0,2-2 0,-1 0 0,8 0 0,0 0 0,-1 0 0,1 0 0,-1 0 0,1-9 0,8-2 0,1 0 0,4 4 0,5-5 0,-7 10 0,9-7 0,0 9 0,0 0 0,-9 9 0,6-7 0,-12 10 0,8-5 0,-9-5 0,4 7 0,-8 0 0,0-7 0,-1 7 0,1-9 0,6-6 0,0-1 0,8-2 0,-8 2 0,9 5 0,-13-17 0,16 15 0,-5-10 0,5 10 0,2-5 0,-2 2 0,-5 0 0,5 0 0,-8 7 0,10 0 0,0 0 0,-9 0 0,5 0 0,-10 0 0,10 2 0,-3 5 0,-5-4 0,1 6 0,-9-3 0,-1 1 0,8 0 0,-1-7 0,0 7 0,-6 0 0,6 2 0,1-2 0,-1-5 0,-6 5 0,6 2 0,0-2 0,1-1 0,-8-6 0</inkml:trace>
  <inkml:trace contextRef="#ctx0" brushRef="#br0" timeOffset="2433">1616 634 12287,'-9'32'0,"6"-2"0,-15-19 0,7-2 0,-10-9 0,1 0 0,-1 0 0,-6 0 0,0 0 0,-7 0 0,7 0 0,-7-2 0,6-5 0,-1-4 0,1-10 0,6 1 0,-8-1 0</inkml:trace>
  <inkml:trace contextRef="#ctx0" brushRef="#br0" timeOffset="2625">1309 21 12287,'-11'0'0,"-8"0"0,8 0 0,-9-9 0,-1-3 0</inkml:trace>
  <inkml:trace contextRef="#ctx0" brushRef="#br0" timeOffset="2983">1084 103 12287,'-11'20'0,"2"-8"0,6-1 0,-3-4 0,3-5 0,-6 7 0,9-9 0,-9-9 0,-2-2 0</inkml:trace>
  <inkml:trace contextRef="#ctx0" brushRef="#br0" timeOffset="4017">1105 328 12287,'-10'13'0,"-3"1"0,1-7 0,-1 6 0,6-8 0,-7 2 0,1 4 0,-8-6 0,1 8 0,-3-6 0,-4 7 0,4-10 0,-4 3 0,-3-2 0,3 1 0,-7-3 0,7 4 0,-7-5 0,6-2 0,-8 0 0,2 0 0,4 0 0,3 0 0,-2-2 0,1-5 0,-1 2 0,2-8 0,4 6 0,-4-7 0,6 0 0,7-6 0,-4 6 0,5 1 0,4-3 0,2-11 0,-2 4 0,2-4 0,0 4 0,7 2 0,0-6 0,0 0 0,0 0 0,0 6 0,2 1 0,5-1 0,2 8 0,5-1 0,4 9 0,-4-1 0,4-3 0,2 2 0,1 0 0,-1 7 0,1 0 0,-1 0 0,1 0 0,-1 0 0,0 0 0,1 0 0,-1 0 0,1 0 0,-1 0 0,1 0 0,-1 9 0,1 5 0,-1-3 0,0 3 0,1-8 0,-1 8 0,-6-7 0,0 7 0,-10-1 0,12 8 0,-9-1 0,0-6 0,-7-1 0,0-6 0,0 7 0,-3-7 0,-3 6 0,1-8 0,-9 2 0,1 2 0,-8-3 0,-6 4 0,0-4 0,0-3 0,6 3 0,-6-3 0,0-3 0,-1 0 0,8 0 0,-1 0 0,1 0 0,6 0 0,1 0 0,-1 0 0,-6 0 0,8-9 0,3-3 0,9-8 0,0-1 0,0 8 0,0-1 0,2 10 0,5-3 0,-4 4 0,8 1 0,-4-5 0,-5 5 0,7-7 0,-9 9 0,0 0 0,-9 9 0,-2 0 0,-10 5 0,8 4 0,-1-4 0,0 4 0,-6 2 0,-1-6 0,1 0 0,2-1 0,4 8 0,-4-1 0,4 1 0,3-8 0,-3 1 0,10-1 0,-5 8 0,9-1 0,0-6 0,0 0 0,0-10 0,9 5 0,0-7 0,4 5 0,-3-4 0,-1 6 0,-7-9 0,7 0 0,-9 0 0,-9 0 0,-2 0 0,-10 0 0,1 0 0,-1 0 0,1 0 0,-1 0 0,1 2 0,-1 5 0,1-5 0,0 5 0,1-3 0,6 3 0,-3-2 0,9 8 0,-7-6 0,8 7 0,-8-7 0,7 6 0,0 1 0,7 6 0,0 8 0,0-1 0,3 0 0,3-6 0,6 6 0,8 0 0,-6 0 0,-1-6 0,1 4 0,7-5 0,1 5 0,6-11 0,-3 2 0,9-3 0,-9-3 0,13-10 0,-6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26.244"/>
    </inkml:context>
    <inkml:brush xml:id="br0">
      <inkml:brushProperty name="width" value="0.08571" units="cm"/>
      <inkml:brushProperty name="height" value="0.08571" units="cm"/>
      <inkml:brushProperty name="color" value="#F6630D"/>
    </inkml:brush>
  </inkml:definitions>
  <inkml:trace contextRef="#ctx0" brushRef="#br0">62 532 12287,'-12'0'0,"-6"0"0,4 0 0,5 0 0,0 0 0,9 0 0,9 0 0,5 0 0,4-2 0,3-5 0,1 5 0,6-5 0,-3-2 0,9 2 0,2-7 0,12 8 0,4-3 0,9 2 0,10 2 0,4-8 0,7 8-249,6-2 0,-38 6 0,2 0 249,6 1 0,0 0 0,3 0 0,1 0 0,2 0 0,1 0 0,1 0 0,0 0-235,2 0 1,1 0 0,-2 1-1,0 0 235,-2 3 0,-1-1 0,-1-2 0,-1 0 0,3 3 0,0-1 0,-2-1 0,1-2 0,1 1 0,-1-2 0,1-2 0,0-3 0,7 0 0,-1-1 0,-9-1 0,-1 0 0,3 1 0,1 0 0,-3-2 0,-1 0 0,3 2 0,1 0 0,2 2 0,0-1 0,5-1 0,0 0 0,-4 5 0,0 0 0,0-2 0,0 1 0,-4 1 0,-1 2 0,2-1 0,0 2 0,3 2 0,0 0 0,4 0 0,-1 1 0,-3 4 0,-2 0 0,3-1 0,-1 0 0,-7 1 0,-2 2 0,-1 1 0,0-2 0,1-1 0,0-2 0,6 2 0,0-2 0,-3-4 0,1 0 0,1 2 0,1-1 0,-2-1 0,-1-2 0,0 1 0,-1-2 0,1 1 0,1 0 0,1 1 0,1-2 0,2-2 0,0 0 0,5 0 0,0-1 0,-1-3 0,1 0 0,-1 4 0,1-1 0,0-3 0,1-2-253,2 3 1,0-1-1,-3-3 1,-1-1 252,1-2 0,-1-1 0,0 3 0,-1-1 0,-5-1 0,0-1 0,0 2 0,-1-1-151,-2-1 0,-1 1 1,-3 1-1,0 1 151,0-2 0,0-1 0,-4-1 0,1 0 0,3 1 0,0 1 0,-4-1 0,1 1 0,3 2 0,0 1 0,-5 1 0,0 0 0,2 2 0,0 0 0,-2-1 0,0 1 0,2 3 0,-1 1 0,3-1 0,0 1 0,4 2 0,1 2 0,-2-1 0,0 0 0,-2 0 0,0 0 0,-2 0 0,-1 0 0,-3-1 0,-1 2 0,46 8 34,-45-2 0,-2 0 0,39 2-34,7-2 0,-1 2 0,0-3 0,-1 1 0,1-7 0,-9 0 0,3 0 0,-5 0 0,-2 0 0,2 0 0,4 0 0,-13 0 301,0 0 1,-2-7-302,-5 1 0,3-3 0,-3 2 0,-5 2 0,6-8 0,-6 8 0,-1-2 0,-1-2 0,0 2 0,-8 0 512,-6 7 0,-4 0-512,-2 0 0,3 0 376,3 0 0,-4 3-376,5 4 0,-2-3 298,1 10 0,-1-3-298,8 3 0,-11 2 110,-2-10 1,0 10-111,-7-2 0,-2-5 0,2-2 0,-9 2 0,2-2 0,3 2 0,-3-2 0,3-5 0,-3 5 0,-4 2 0,4-2 0,-4 2 0,-3-2 0,3-3 0,4 10 0,-4-10 0,4 3 0,-4 2 0,-3-2 0,3 7 0,4-7 0,-4 6 0,4-6 0,3 0 0,-3-7 0,3 2 0,-3 5 0,-4-5 0,4 5 0,-11-5 0,-3-2 0,1 0 0,6 0 0,-8 0 0,-3 0 0,-9-2 0,0-5 0,-9-13 0,-3-12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32.207"/>
    </inkml:context>
    <inkml:brush xml:id="br0">
      <inkml:brushProperty name="width" value="0.08571" units="cm"/>
      <inkml:brushProperty name="height" value="0.08571" units="cm"/>
      <inkml:brushProperty name="color" value="#CC912C"/>
      <inkml:brushProperty name="inkEffects" value="gold"/>
      <inkml:brushProperty name="anchorX" value="-236725.82813"/>
      <inkml:brushProperty name="anchorY" value="-103581.85156"/>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40888.4375"/>
      <inkml:brushProperty name="anchorY" value="-108902.47656"/>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244686.875"/>
      <inkml:brushProperty name="anchorY" value="-114822.937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248678.10938"/>
      <inkml:brushProperty name="anchorY" value="-121161.14063"/>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252755.03125"/>
      <inkml:brushProperty name="anchorY" value="-127842.10156"/>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256553.46875"/>
      <inkml:brushProperty name="anchorY" value="-134383.8125"/>
      <inkml:brushProperty name="scaleFactor" value="0.5"/>
    </inkml:brush>
  </inkml:definitions>
  <inkml:trace contextRef="#ctx0" brushRef="#br0">418 97 12287,'6'-5'0,"-1"4"0,-4-4 0,2 5 0,0-1 0,4-2 0,-4 1 0,5-1 0,-1 2 0,3 1 0,1-2 0,0-1 0,0 2 0,-1-3 0,5-1 0,-1 2 0,1-4 0,0 3 0,0-3 0,3 3 0,-1-3 0,-3 4 0,-2-6 0,3 8 0,-4-8 0,0 3 0</inkml:trace>
  <inkml:trace contextRef="#ctx0" brushRef="#br1" timeOffset="649">279 343 12287,'10'-1'0,"1"-2"0,-1-3 0,-3-5 0,2 4 0,-2 0 0,2 3 0,-2-3 0,2 5 0,-2-2 0,4 3 0,3 1 0,-2 0 0,3 0 0,-3 3 0,-2 1 0,5 4 0,-1-1 0,4 3 0,-4 1 0,0-1 0,-3 1 0,0 0 0,-1 0 0,1 2 0,0-3 0,0 3 0,-1-5 0,1 1 0,0 2 0,-1-4 0,1 0 0,0-5 0,-1 2 0,-2-3 0,-1-1 0,0 0 0,4 0 0,-2-1 0,-2-3 0,2-2 0,-6-4 0,4-2 0,-3-2 0,3 1 0,-3-5 0,-1 5 0,-3-2 0,4 0 0,-1 1 0,1-1 0,-4 5 0,-4-1 0,1 0 0,-4 4 0,3 0 0,-4 4 0,2-5 0,-5 5 0,0-1 0,1 4 0,-1 0 0,0 4 0,0-1 0,-2 5 0,3 0 0,-5 0 0,5-1 0,-1 6 0,-3-2 0,2 2 0,1-2 0,-3 3 0,0 0 0,-2 4 0,2-4 0,-3 5 0,-4-1 0,-1-1 0,1 1 0,3-2 0,0 2 0,1 1 0,0-4 0,1-1 0,5-3 0,4-4 0,0 0 0,5-4 0,-2 5 0,3-6 0,2 3 0,3-5 0,-3 0 0,8 5 0,-3 0 0</inkml:trace>
  <inkml:trace contextRef="#ctx0" brushRef="#br2" timeOffset="973">493 740 12287,'1'6'0,"3"-3"0,-3-2 0,4-1 0,-1 0 0,2 0 0,5 0 0,0 0 0,-4 0 0,0 0 0,-3 0 0,3 0 0,-5 5 0,4 1 0,-2 5 0,-3 0 0,4 0 0,-5 4 0,0-6 0,0 6 0,0-6 0,0 5 0,0-2 0,0-1 0,-2 0 0,-1-1 0,2 1 0,-3 0 0,-2 0 0,-1-1 0,2 1 0,2 0 0,-3-1 0,-2 1 0,-1 5 0,-2 0 0</inkml:trace>
  <inkml:trace contextRef="#ctx0" brushRef="#br3" timeOffset="1266">439 1125 12287,'11'0'0,"-4"0"0,0 0 0,-4 0 0,1 0 0,1 0 0,0 2 0,2 1 0,1-1 0,-4 6 0,4-1 0,-1 3 0,2 1 0,-2 0 0,2 0 0,-1-1 0,1 5 0,2-1 0,-4 0 0,0-3 0,-3 0 0,3-1 0,-1 1 0,1 0 0,-2-1 0,-5 1 0,4-5 0,-2 4 0,1-8 0,-6 5 0,-3 0 0,-5 4 0</inkml:trace>
  <inkml:trace contextRef="#ctx0" brushRef="#br4" timeOffset="1516">96 1222 12287,'6'10'0,"0"-4"0,-2-2 0,-2-3 0,5-1 0,-3 4 0,3-1 0,0 1 0,4-4 0,3 0 0,1 0 0,0 0 0,-1 0 0,2-1 0,2-3 0,1 3 0,-5-3 0,0-2 0,2 0 0,0-4 0</inkml:trace>
  <inkml:trace contextRef="#ctx0" brushRef="#br5" timeOffset="2023">171 1479 12287,'-5'0'0,"0"0"0,10 3 0,2 1 0,3-1 0,5-3 0,-2 0 0,5 0 0,-1 0 0,5 0 0,-2 0 0,-2 0 0,1 4 0,-5 0 0,4 0 0,-4 0 0,1-2 0,-5 5 0,-2-3 0,-1 3 0,-5 0 0,3 8 0,-5-1 0,-5 0 0,-2-3 0,-3 3 0,0 0 0,-6 2 0,-2-2 0,-1-2 0,1 2 0,-2-2 0,2-1 0,-2-4 0,-1 0 0,-1-4 0,1 0 0,1-2 0,2-1 0,-2-4 0,2-3 0,-1-4 0,1-3 0,1 0 0,3-3 0,2 4 0,-2-2 0,5 0 0,2 0 0,5 1 0,-3 3 0,5 4 0,0 0 0,5 5 0,1-3 0,5 5 0,-4 4 0,0-1 0,0 2 0,4-1 0,-4-3 0,0 2 0,0-2 0,4-1 0,-1 2 0,1 1 0,-4-2 0,0 3 0,-4-3 0,6-1 0,-3 0 0,0 0 0,-1 5 0,-5 1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27.235"/>
    </inkml:context>
    <inkml:brush xml:id="br0">
      <inkml:brushProperty name="width" value="0.08571" units="cm"/>
      <inkml:brushProperty name="height" value="0.08571" units="cm"/>
      <inkml:brushProperty name="color" value="#F6630D"/>
    </inkml:brush>
  </inkml:definitions>
  <inkml:trace contextRef="#ctx0" brushRef="#br0">1923 144 12287,'11'9'0,"-1"-5"0,-10 10 0,0-7 0,0 6 0,9-8 0,-7 4 0,7-7 0,-9 5 0,0-5 0,9 16 0,-7-6 0,5 8 0,-5-6 0,-2-1 0,0 3 0,0 12 0,0-3 0,0 9 0,0-7 0,0 7 0,0-2 0,0 2 0,0-2 0,0-5 0,0-4 0,0 4 0,-2-4 0,-5-3 0,5 1 0,-5-1 0,-4-9 0,0-1 0,-10-10 0,1 0 0,8-10 0,-6-1 0,7-9 0</inkml:trace>
  <inkml:trace contextRef="#ctx0" brushRef="#br0" timeOffset="733">1535 205 12287,'0'11'0,"0"-2"0,0-9 0,0 0 0,9 0 0,-7 0 0,7 0 0,-9 0 0,0 0 0,0 9 0,0-4 0,0 9 0,0-1 0,0 8 0,0-1 0,0-6 0,0-1 0,0 1 0,0 6 0,0 1 0,9-1 0,2-8 0,8-1 0,-6-4 0,-1-5 0,-6 5 0,-3-5 0,15-2 0,-16 0 0,7 0 0,-9 0 0,0 0 0,-7 3 0,1 3 0,-10-3 0,11 8 0,-8-4 0,6-5 0,-7 5 0,7-3 0,-6 3 0,6-4 0,-7 3 0,7-3 0,-6-3 0,-1 0 0,-6 0 0,-1 0 0,8 0 0,-1 0 0,0-7 0,-6 0 0,6-2 0,1 2 0,-1 3 0,-6-10 0,1 7 0,6-7 0,-5 10 0,4-3 0,3-2 0,-3 2 0,0-9 0,-6 14 0,-1-14 0,1 9 0,9-2 0,4 2 0,-5 5 0,8-14 0,-10 9 0,10 1 0,-5-4 0,0 8 0,6-9 0,-4 4 0,5 5 0,2-10 0,0 6 0,0 3 0,9-15 0,-6 7 0,15-7 0,-5 4 0,-1-2 0,1 9 0,1-6 0,6 6 0,1-7 0,-1 7 0,1-6 0,-1 6 0,1-7 0,-1 7 0,3-6 0,4 6 0,-4-7 0,4 8 0,-4-8 0,-3 7 0,1-7 0,-1 8 0,1-10 0,-1 4 0</inkml:trace>
  <inkml:trace contextRef="#ctx0" brushRef="#br0" timeOffset="1432">1432 389 12287,'-9'32'0,"5"-5"0,-10-13 0,10 4 0,-6-16 0,1 7 0,-4-9 0,1 7 0,-1 0 0,6 0 0,-7-7 0,1 0 0,-8 0 0,1 0 0,6 0 0,0 0 0,1 0 0,-8 0 0,1 0 0,0 0 0,-3 0 0,-4 0 0,2 0 0,-10 0 0,8-7 0,-7 0 0,7-2 0,-7 2 0,2 3 0,-2-10 0,-2 7 0,8-7 0,1 8 0,7-8 0,-1 9 0,1-1 0,-1-6 0,1 10 0,8-7 0,3 9 0,9 0 0,3 0 0,3 0 0,3-2 0,5-5 0,4 5 0,-4-5 0,4 4 0,3 3 0,-8 0 0,1 0 0,-1 0 0,8 0 0,-1 0 0,1 0 0,-1 0 0,1 0 0,-1 0 0,1 0 0,-8 3 0,1 4 0,-10-5 0,5 9 0,-9-4 0,0-2 0,0 8 0,0-6 0,0 7 0,0-8 0,0 8 0,-6-7 0,-1 7 0,-9-3 0,2 3 0,-4 1 0,-2-8 0,-1 7 0,1-7 0,-1 2 0,1-2 0,-3-5 0,-4 5 0,4 2 0,-4-2 0,4-1 0,3-6 0,-8 3 0,1 3 0,0-3 0,6 4 0,1-5 0,0-2 0,-1 0 0,1 0 0,6-2 0,0-5 0,1 2 0,-8-8 0,8 6 0,-1-7 0,3 7 0,-3-6 0,3 1 0,4-1 0,2-3 0,-8 9 0,8-9 0,-2 2 0,5 3 0,2-3 0,0 8 0,0-8 0,0 9 0,0-13 0,-9 7 0,7-10 0,-7 1 0,9 0 0,6-1 0,1 1 0,9-1 0,-4 1 0</inkml:trace>
  <inkml:trace contextRef="#ctx0" brushRef="#br0" timeOffset="1632">553 184 12287,'0'21'0,"2"-10"0,5-4 0,-5-5 0,7-2 0,-9 3 0,0 3 0,0-3 0,-9 6 0,5-9 0,-10 0 0,7 0 0,-6 0 0,8 0 0,-4 0 0</inkml:trace>
  <inkml:trace contextRef="#ctx0" brushRef="#br0" timeOffset="2039">42 368 12287,'-12'0'0,"1"-6"0,4-1 0,5-9 0,-7 5 0,9-10 0,0 1 0,0-1 0,0 8 0,0-1 0,0 0 0,2-4 0,5 5 0,-2-3 0,8 9 0,-6-7 0,7 7 0,-8-6 0,8 6 0,-3-2 0,3 2 0,4 5 0,-4-5 0,-5-4 0,9 8 0,-6-6 0,1 9 0,1 0 0,-7 0 0,6 0 0,-8 0 0,6 7 0,-4 0 0,-5 9 0,16-5 0,-9 3 0,5-1 0,4-8 0,-6 13 0,8-16 0,1 5 0,-1-5 0,0-2 0,10-9 0,2-2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30.200"/>
    </inkml:context>
    <inkml:brush xml:id="br0">
      <inkml:brushProperty name="width" value="0.08571" units="cm"/>
      <inkml:brushProperty name="height" value="0.08571" units="cm"/>
      <inkml:brushProperty name="color" value="#F6630D"/>
    </inkml:brush>
  </inkml:definitions>
  <inkml:trace contextRef="#ctx0" brushRef="#br0">3170 511 12287,'0'21'0,"0"-1"0,0-8 0,9 6 0,-7-14 0,5 10 0,-5-9 0,-2 13 0,0-14 0,0 10 0,0-10 0,-2 12 0,-5-9 0,5 0 0,-14-5 0,9 5 0,-9-5 0,5 7 0,-10-9 0,1 9 0,-7-6 0,-1 4 0,1-3 0,7 3 0,-8-5 0,1 5 0,-7-2 0,7 1 0,-7-3 0,6 3 0,-6-3 0,7-3 0,-7 0 0,7 0 0,0 0 0,6 0 0,-6-9 0,0-5 0,-1-4 0,8-3 0,6 1 0,1-1 0,1-6 0,-1 0 0,3-7 0,10 7 0,0-1 0,0-1 0,0-3 0</inkml:trace>
  <inkml:trace contextRef="#ctx0" brushRef="#br0" timeOffset="176">2924 327 12287,'-2'14'0,"-5"0"0,5-10 0,-9 5 0,4-9 0,2 7 0,-8 0 0,-1 0 0,-6-7 0,-1 6 0,1 1 0,-3 0 0,-4-7 0,-3 0 0,-4 0 0,-2 0 0,8 0 0,-17 0 0,2 0 0</inkml:trace>
  <inkml:trace contextRef="#ctx0" brushRef="#br0" timeOffset="1161">1697 184 12287,'0'21'0,"-9"-10"0,7 7 0,-7-16 0,9 10 0,0-5 0,0-5 0,-9 7 0,7-9 0,-10 2 0,5 5 0,5-5 0,-9 10 0,4-5 0,2-5 0,-8 5 0,8 4 0,-13 0 0,7 10 0,-1-1 0,-6 1 0,16-1 0,-7 1 0,18-10 0,2-2 0,10-9 0,-1 0 0,1 0 0,-1 0 0,1 0 0,-1 0 0,0 0 0,1-2 0,-1-5 0,1 5 0,-1-5 0,-6 2 0,0-2 0,-8 5 0,8-5 0,-9 5 0,6 2 0,-4 0 0,-5 0 0,5 0 0,-14 0 0,2 0 0,-8 0 0,-1 2 0,-6 5 0,-1-5 0,1 5 0,-7 2 0,-1-2 0,-6 2 0,7-2 0,-7-5 0,7 5 0,-8 2 0,8-2 0,-7 0 0,7-7 0,-7 7 0,7 0 0,-1-1 0,8-6 0,-1 0 0,1 0 0,-1 0 0,1 0 0,6-6 0,1-1 0,8-9 0,-2 2 0,5-4 0,2-2 0,0-3 0,0-4 0,0 4 0,0-4 0,0-3 0,0 3 0,0-3 0,0 3 0,0 4 0,0-4 0,0 4 0,0 3 0,0 6 0,0 1 0,7-1 0,0-7 0,0 8 0,-7-1 0,0 10 0,9-15 0,2 8 0</inkml:trace>
  <inkml:trace contextRef="#ctx0" brushRef="#br0" timeOffset="1443">961 246 12287,'0'20'0,"0"0"0,0-6 0,0 0 0,0-10 0,0 8 0,0-6 0,3-3 0,3 3 0,6 6 0,6-8 0,-4 10 0,4-9 0,-7 13 0,10-16 0,-1 16 0,-6-16 0,-1 5 0,-8-2 0,2 2 0,-5-5 0,-11 7 0,-5-9 0,-4 7 0,-2 0 0,-1-1 0,1-6 0,-1 0 0,1-9 0,-1-2 0</inkml:trace>
  <inkml:trace contextRef="#ctx0" brushRef="#br0" timeOffset="1950">593 21 12287,'9'11'0,"3"-2"0,-1-7 0,-4 5 0,4-5 0,-9 10 0,5-5 0,2-3 0,-2 10 0,0-7 0,-7 6 0,0 1 0,0 6 0,-2 1 0,-5-1 0,2-2 0,-8-4 0,8 4 0,-2-4 0,-2 4 0,2 2 0,-6-6 0,6 0 0,-7-8 0,8 8 0,-10-9 0,4 4 0,-8-2 0,-1-1 0,8 1 0,-1-7 0,7-2 0,-6-5 0,1 3 0,-1-10 0,-5 7 0,4-7 0,3 1 0,-3-8 0,0 1 0,-6 0 0,-1 1 0,1 6 0,-1-3 0,1 9 0,-3-2 0,-4 2 0,4 5 0,-4-5 0,4 7 0,3 7 0,-1-3 0,1 10 0,0 0 0,-1 6 0,7 1 0,1-1 0,8 3 0,-2 4 0,5-4 0,2 4 0,0-11 0,0-3 0,0 1 0,16 4 0,5-4 0,13-5 0,0-9 0,13-2 0,8-5 0,4-4 0,2-10 0,10-18 0,2-4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36.177"/>
    </inkml:context>
    <inkml:brush xml:id="br0">
      <inkml:brushProperty name="width" value="0.08571" units="cm"/>
      <inkml:brushProperty name="height" value="0.08571" units="cm"/>
      <inkml:brushProperty name="color" value="#F6630D"/>
    </inkml:brush>
  </inkml:definitions>
  <inkml:trace contextRef="#ctx0" brushRef="#br0">41 471 12287,'0'14'0,"0"-1"0,-9-8 0,7 4 0,-9-9 0,4 0 0,4 0 0,-6 0 0,9 0 0,0-9 0,0 7 0,0-7 0,9 9 0,5 0 0,4 0 0,3 0 0,8 0 0,5 0 0,14 0 0,7 0 0,13 0 0,7 0 0,13 0-337,8 0 0,4 0 337,-49 0 0,0 0 0,0 0 0,0 0 0,0 0 0,0 0 0,5 0 0,0 0 0,1 0 0,2 0 0,3 0 0,1 0 0,-2 0 0,0 0 0,3-3 0,0-1 0,-6 1 0,-1-1 0,0-4 0,0-2 0,1 0 0,0-1 0,4 1 0,1 0-232,5-4 1,0 1 0,-2 0 0,0 1 231,-1-2 0,-1 0 0,-2 4 0,-1 0 0,-3-1 0,0 1 0,4 0 0,1 2 0,-5 5 0,0-1 0,4-2 0,1-1 0,-5 3 0,0 1 0,2-4 0,0 0 0,1 3 0,1 1 0,1 0 0,1 0 0,-2 3 0,-1 0 0,-1-3 0,0-1 0,-5 1 0,-1-1 0,3-4 0,0 0 0,4 1 0,1 1 0,-2-3 0,0-1-124,-2 0 1,0 0 0,-6 0 0,-2-1 123,39-9 0,-5 0 0,-2-1 0,-1 3 0,1 4 0,-9 5-51,-5 9 1,-4-7 50,-3 1 0,0-1 0,1 7 0,-1 0 0,0 0 0,3 7 0,4-1 0,5 8 0,9-7 0,-1 9 126,1-3 0,-7 6-126,0 1 0,-11-2 0,-3-4 0,-9 4 444,-11-4 0,0 4-444,0 2 0,-2-6 278,-5-1 1,2-6-279,-9 7 0,10-7 61,-3 6 0,7-1-61,6 1 0,-1 6 0,8-6 0,8-1 0,6 1 0,7-1 0,-7 1 0,2 3 0,-1-9 0,-6 7 0,5-8 0,-4 8 0,-3-7 0,-2 0 187,-4-7 0,4 6-187,-4 1 0,6 0 0,7-7 0,-4 2 0,4 5 0,-2-5 0,2 5 0,-4-2 0,4 2 0,-5-3 0,-1 10 0,-1-10 0,0 3 0,10-5-125,4-2 1,2 0 124,-2 0 0,2 0 0,-9 0 0,3 0 0,-3 0 0,-4 0 0,4 0 0,-5 0 0,-1 0 0,-1-6 0,0-1 0,-1 0 0,-6 7 0,-11 0 0,-9 0 0,-6 0 0,6 0 0,-9 0 0,4 0 0,-8 0 0,-1-2 0,1-5 0,-8 5 249,1-5-249,-10 5 0,5-10 0,-9-8 0,0-19 0,0-13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37.826"/>
    </inkml:context>
    <inkml:brush xml:id="br0">
      <inkml:brushProperty name="width" value="0.08571" units="cm"/>
      <inkml:brushProperty name="height" value="0.08571" units="cm"/>
      <inkml:brushProperty name="color" value="#F6630D"/>
    </inkml:brush>
  </inkml:definitions>
  <inkml:trace contextRef="#ctx0" brushRef="#br0">7587 225 12287,'0'21'0,"0"-1"0,0-6 0,0-1 0,0-8 0,0 4 0,0-9 0,0 0 0,9 0 0,-7 2 0,5 5 0,-5-5 0,-2 7 0,2-2 0,5 0 0,-5 0 0,8 2 0,-10-7 0,0 16 0,0-13 0,0 9 0,0-10 0,0 14 0,-10-6 0,-1 6 0,-9-5 0,-3 3 0,-4-9 0,4 7 0,-4-7 0,-5 6 0,-2-6 0,-5 7 0,-2-7 0,0 6 0,0-6 0,1 7 0,-1-8 0,0 3 0,0-2 0,-7-4 0,0 3 0,1-3 0,6-3 0,0 0 0,0 0 0,0 0 0,0 0 0,7 0 0,0 0 0,9 0 0,-2 0 0,4 0 0,3 0 0,-1 0 0,8 0 0,-1 0 0,9-3 0,-1-3 0,3 3 0,3-6 0,0 9 0,0-2 0,0-5 0,3 5 0,3-5 0,-3 3 0,3-3 0,-1 4 0,2-3 0,-5-6 0,9 8 0,-4-10 0,-4 10 0,6-8 0,-9 5 0,0 5 0,2-9 0,5 4 0,-5 5 0,7-7 0,-9-1 0,2 8 0,5-5 0,-5 5 0,8 0 0,-10-5 0,0 5 0,9-7 0,-5 9 0,10 0 0,-10 0 0,15 0 0,-8 0 0,9 0 0,1 0 0,-8 6 0,1 1 0,-3 2 0,3-2 0,2-2 0,-9 8 0,9-6 0,-3 7 0,-4-7 0,-2 6 0,-2-6 0,2 7 0,-5-7 0,5 6 0,-5 1 0,-4 4 0,-5-4 0,2 4 0,-8-5 0,-1-1 0,-6 1 0,-1-6 0,1 7 0,-10-7 0,-4 6 0,2-8 0,-2 2 0,7-5 0,-7-2 0,9-2 0,-2-5 0,-5-5 0,0-8 0</inkml:trace>
  <inkml:trace contextRef="#ctx0" brushRef="#br0" timeOffset="357">7832 859 12287,'20'41'0,"-8"-18"0,-5-5 0,-14-18 0,-5 7 0,-8-1 0,-7 1 0,0-7 0,-10 3 0,3 3 0,2-3 0,-2 3 0,0 4 0,-7-4 0,0 1 0,0-7 0,3 0 0,4 0 0,-5 0 0,5 0 0,2-2 0,-2-5 0,2-4 0,-2-10 0,5-8 0,-1-3 0,-2-9 0</inkml:trace>
  <inkml:trace contextRef="#ctx0" brushRef="#br0" timeOffset="683">7096 164 12287,'0'11'0,"0"1"0,0-6 0,9-3 0,-7 6 0,7-9 0,-9-9 0,0-3 0,0-8 0,0 6 0,0 1 0,0-1 0,0-7 0,-2 1 0,-5 0 0,5 6 0,-5 0 0,-4 10 0,6-12 0,-8 9 0,-1 0 0,-6 16 0,-1 5 0,3 0 0,4 6 0,-4-4 0,4 11 0,-4-2 0,-2 2 0,6-4 0,1 4 0,-10-4 0,-9-2 0</inkml:trace>
  <inkml:trace contextRef="#ctx0" brushRef="#br0" timeOffset="1441">6298 450 12287,'-20'11'0,"-1"8"0,1-6 0,6-4 0,1-2 0,8-5 0,-6-2 0,4 0 0,5-9 0,-7-2 0,9-9 0,0 6 0,0 0 0,0 1 0,0-8 0,0 8 0,0-1 0,0 0 0,9-6 0,-7-1 0,16 1 0,-15 6 0,3 1 0,6 8 0,-8-4 0,10 9 0,-10 0 0,15 0 0,-8 0 0,9 0 0,-6 0 0,0 0 0,-8 7 0,8 0 0,-9 9 0,6-7 0,-4 4 0,-5 5 0,5-4 0,-5-3 0,-2 3 0,0 0 0,0 6 0,0 1 0,0-8 0,0 1 0,-7-7 0,1 6 0,-10-6 0,2 7 0,3-7 0,-3 6 0,0-8 0,-6 2 0,-3 2 0,-4-2 0,4 6 0,-4-6 0,-3 0 0,3-7 0,-7 7 0,7-1 0,-10 1 0,3-7 0,3 0 0,-4 0 0,8 0 0,-7 0 0,9 0 0,-2 0 0,4 0 0,3 0 0,-1 0 0,1 0 0,-1-9 0,10-2 0,2-10 0,9 8 0,0-1 0,0 10 0,2-12 0,5 9 0,-2-2 0,8 2 0,1 5 0,6-5 0,1 5 0,8-8 0,-6 8 0,4-5 0,-4 5 0,-3 2 0,-6 0 0,0 0 0,-1 0 0,8 0 0,-3 9 0,-4 5 0,1-3 0,-8 3 0,0-1 0,-7 8 0,0-1 0,0 1 0,0-1 0,0 1 0,0-1 0,-9 1 0,-5-1 0,-4 0 0,-2 1 0,-1-7 0,1-1 0,-1-6 0,1 7 0,0-10 0,-1 3 0,1-5 0,-1-2 0,1 0 0,-1 0 0,1-9 0,2-9 0,4-9 0,-2-7 0,9 6 0,0-8 0,7 2 0,10-14 0,1-4 0</inkml:trace>
  <inkml:trace contextRef="#ctx0" brushRef="#br0" timeOffset="1599">6094 123 12287,'20'20'0,"1"1"0,-10-10 0,-2-2 0,-11-9 0,-5 0 0,3 0 0,-10 0 0,0 0 0,-6 0 0,-1 0 0,-8-9 0,-3-2 0</inkml:trace>
  <inkml:trace contextRef="#ctx0" brushRef="#br0" timeOffset="1955">5358 348 12287,'9'20'0,"-7"-6"0,5 0 0,-3-8 0,3 8 0,-2-9 0,8 1 0,-8 6 0,11-1 0,-9 10 0,6-8 0,-6 1 0,2-1 0,-2 8 0,-5-1 0,14 1 0,-9-1 0,0 1 0,-7-1 0,0 1 0,-2-8 0,-5 1 0,2-10 0,-8 3 0,-1 2 0,-6-2 0,-1 0 0,1-7 0,-3 0 0,-4 0 0,4-2 0,-4-5 0,-3-2 0,3-5 0,-7-4 0,7 4 0,-1-11 0,8-2 0,-1-7 0,1 7 0,-1-7 0,1 6 0,2-8 0,4 2 0,5 4 0,0-8 0,-2 6 0</inkml:trace>
  <inkml:trace contextRef="#ctx0" brushRef="#br0" timeOffset="2054">5153 266 12287,'21'20'0,"-1"1"0,-8-7 0,-6-1 0,-3-8 0,-3 4 0,-9-9 0,-5 0 0,-4-9 0,-3-3 0</inkml:trace>
  <inkml:trace contextRef="#ctx0" brushRef="#br0" timeOffset="2717">4622 471 12287,'-21'20'0,"1"0"0,-1 1 0,10-1 0,2-8 0,9-3 0,0-9 0,9 0 0,5 0 0,-3 0 0,3 0 0,-1 0 0,8 0 0,-3-2 0,-5-5 0,6 2 0,-6-8 0,5 8 0,3-13 0,-1 4 0,-6 3 0,0-3 0,-10 7 0,3-6 0,-3 6 0,3-7 0,-4 7 0,3-6 0,-3 6 0,-3-7 0,-3 10 0,-3-3 0,1 5 0,-9 2 0,1 0 0,-8 0 0,1 0 0,-1 0 0,1 7 0,-1-1 0,-6 8 0,0-7 0,-3 6 0,3-6 0,2 9 0,-9-2 0,9-3 0,-2 3 0,-3-3 0,3 3 0,-9 2 0,2-9 0,2 6 0,-2-6 0,6 7 0,-6-8 0,7 3 0,-7-2 0,7-4 0,-7 3 0,6-3 0,-6-3 0,3 6 0,-4 1 0,6 0 0,8-7 0,1 7 0,0 0 0,-8 2 0,1-2 0,7-5 0,6 5 0,0 4 0,-6 0 0,6 1 0,1-5 0,8 4 0,-4-6 0,9 8 0,0-8 0,0 13 0,0-7 0,0 3 0,0 0 0,0-8 0,0 8 0,0-7 0,0 6 0,0-8 0,0 13 0,0-6 0,-7 1 0,0 1 0,-2-10 0,2 3 0,-4 4 0,-9-8 0,-1 4 0,1-5 0,-1-2 0,1 0 0,-1 0 0,1 0 0,-7-2 0,-1-5 0,1 2 0,7-8 0,6-1 0,0-6 0,1-10 0,-8-2 0</inkml:trace>
  <inkml:trace contextRef="#ctx0" brushRef="#br0" timeOffset="3057">4090 143 12287,'-9'12'0,"7"-1"0,-5-4 0,-5-5 0,1 7 0,-9-2 0,-1 0 0,3 2 0,4-2 0,-11-3 0,5 10 0,-5 0 0,4 6 0,1 0 0,0 1 0,-1-1 0,1 1 0,-1 6 0,1 0 0,-5 1 0,4-8 0,-8 1 0,15-1 0,-9-6 0,10-1 0,-5-8 0,-12 4 0,-2-9 0</inkml:trace>
  <inkml:trace contextRef="#ctx0" brushRef="#br0" timeOffset="3764">3190 491 12287,'-13'11'0,"-1"-4"0,9-5 0,-4-2 0,9-9 0,0-2 0,0-9 0,0-1 0,0 7 0,0 1 0,9 8 0,-4-11 0,9 10 0,-8-1 0,8 7 0,-7-7 0,6 0 0,-6 0 0,7 7 0,-7 0 0,6 0 0,-6 0 0,7 0 0,-10 0 0,15 9 0,-15 0 0,10 5 0,-10 4 0,3-4 0,-5 4 0,-2 3 0,0-1 0,0 0 0,-2 1 0,-5-1 0,-4 1 0,-10-3 0,1-4 0,0-3 0,-1-4 0,1-5 0,-1 5 0,1-5 0,-1-2 0,1 0 0,-1 0 0,-1-2 0,-6-5 0,6 2 0,-6-8 0,13 6 0,1-7 0,0 10 0,-6-3 0,6 5 0,1 2 0,6-7 0,-7 0 0,7 0 0,-6 7 0,-1 0 0,0 7 0,1 0 0,6 2 0,-7-2 0,7-5 0,-6 5 0,6 2 0,-7-2 0,8 2 0,-8-2 0,9-5 0,-13 7 0,14-9 0,-10 0 0,10 0 0,-8 0 0,5 0 0,5-9 0,-7 7 0,9-16 0,0 15 0,0-6 0,0 9 0,0 0 0,-9 0 0,7 0 0,-10 2 0,5 5 0,5-2 0,-5 8 0,3-8 0,-3 2 0,2 2 0,-8-2 0,6 6 0,-7-6 0,8 2 0,-8-2 0,3-2 0,-3 8 0,-4-8 0,4 2 0,3-5 0,-3-2 0,7 0 0,-6 0 0,8 0 0,-11-2 0,9-5 0,1-5 0,6-8 0,0 0 0,0-1 0</inkml:trace>
  <inkml:trace contextRef="#ctx0" brushRef="#br0" timeOffset="3939">3088 123 12287,'0'14'0,"0"-1"0,-9 1 0,7-3 0,-10-2 0,5-9 0,5 0 0,-7 0 0,0 0 0,-2 0 0</inkml:trace>
  <inkml:trace contextRef="#ctx0" brushRef="#br0" timeOffset="4149">2986 839 12287,'-30'20'0,"7"-2"0,-4-4 0,11-5 0,3-9 0,-1 0 0,-6 0 0,6 0 0,0 0 0,7-9 0,-6-5 0,-1-13 0,-6-5 0,-1-9 0</inkml:trace>
  <inkml:trace contextRef="#ctx0" brushRef="#br0" timeOffset="4315">2434 286 12287,'0'21'0,"0"-7"0,0-1 0,2-8 0,5 2 0,-5-5 0,7-2 0,-9 0 0,0-9 0,0-3 0</inkml:trace>
  <inkml:trace contextRef="#ctx0" brushRef="#br0" timeOffset="5075">2250 736 12287,'-21'19'0,"1"-6"0,-1-4 0,1-9 0,-3 0 0,-4 0 0,9-9 0,-10-4 0,10-6 0,-9-1 0,6-3 0,8-4 0,-5 2 0,4-9 0,5 9 0,2-2 0,-2 4 0,2 2 0,0 1 0,7 0 0,9-1 0,5 1 0,-3 6 0,3 0 0,0 10 0,6-3 0,7-2 0,1 2 0,-1-2 0,-7 2 0,1 5 0,-1-5 0,1 5 0,-1 2 0,1 0 0,-1 0 0,1 0 0,-1 0 0,0 7 0,1-1 0,-7 10 0,-1-2 0,-8-3 0,2 3 0,-3 0 0,3 6 0,-5 1 0,5-1 0,-7 0 0,-7 1 0,3-1 0,-10 1 0,3-8 0,-3 1 0,-4-7 0,4 6 0,-6-8 0,-8 2 0,6 2 0,-6-2 0,6 0 0,1-7 0,1 0 0,-1 0 0,8 0 0,-1 0 0,1 0 0,-8 0 0,1 0 0,8 2 0,5 5 0,5-5 0,2 7 0,2-2 0,5 0 0,5 2 0,8-2 0,-6-5 0,-1 5 0,1-5 0,6-2 0,-6 7 0,0 0 0,-1-1 0,8-6 0,-8 0 0,1 0 0,-9 0 0,4 0 0,-9 0 0,-3 0 0,-3 0 0,1 0 0,-9 0 0,-2 0 0,-11 0 0,5 0 0,-6 0 0,-1 0 0,1 0 0,-1 3 0,2 3 0,2-1 0,-9 9 0,9-8 0,-3 8 0,6-7 0,1 7 0,1-8 0,-1 8 0,8-7 0,-1 6 0,9-8 0,-6 4 0,4-9 0,5 9 0,-7-7 0,9 8 0,7-8 0,0 5 0,2-5 0,-3 5 0,-1 2 0,9-2 0,-10 8 0,14-3 0,-9 8 0,5 1 0,-3-8 0,-4 1 0,-5 0 0,17 6 0,-17 1 0,16-10 0,-16-2 0,7 0 0,-9 2 0</inkml:trace>
  <inkml:trace contextRef="#ctx0" brushRef="#br0" timeOffset="5383">1452 286 12287,'11'12'0,"-1"-1"0,-10-4 0,0-5 0,2 7 0,5-9 0,-5 9 0,7 3 0,-9 8 0,0 1 0,0-1 0,0 1 0,7-1 0,0 1 0,2 6 0,-3 0 0,-3 0 0,4-6 0,4-1 0,-9 1 0,7-10 0,-9 7 0,0-6 0</inkml:trace>
  <inkml:trace contextRef="#ctx0" brushRef="#br0" timeOffset="6741">1207 409 12287,'-9'21'0,"6"-8"0,-4 1 0,5-10 0,2 8 0,0-5 0,0-5 0,9 16 0,3-9 0,8 5 0,-6 4 0,-1-4 0,-6 2 0,7-3 0,-7 5 0,6-4 0,-8 4 0,6 0 0,-4-4 0,-5 4 0,5-4 0,-5-3 0,-2 3 0,-2-7 0,-5 6 0,-4-6 0,-10 7 0,1-10 0,0 3 0,-1 2 0,1-2 0,-3 0 0,-4-7 0,4 7 0,-4-1 0,-3 1 0,3-7 0,-3 0 0,3 0 0,4 0 0,-4 0 0,4 0 0,3 0 0,-1-7 0,1 1 0,0-10 0,-1 2 0,3 3 0,4-3 0,-2 0 0,10-6 0,-3 2 0,2 4 0,4-4 0,-3 4 0,3 3 0,3-3 0,0 1 0,9-8 0,-4 8 0,9-1 0,-8 9 0,8-1 0,-7-3 0,7 2 0,-8 0 0,8 7 0,-9-9 0,13 7 0,-14-14 0,10 9 0,-10-2 0,3 2 0,-2 5 0,2-5 0,-5-5 0,7 8 0,-9-10 0,0 10 0,0-8 0,0 6 0,0 3 0,0-6 0,0 9 0,0 0 0,0 9 0,2 0 0,5 5 0,-5 4 0,5-4 0,-2 4 0,1 2 0,-3 1 0,4-1 0,-5 1 0,-2-1 0,0 7 0,0 1 0,0-1 0,0-7 0,0 8 0,0-1 0,-9 7 0,-5-7 0,3 1 0,-3-8 0,0 3 0,-6 4 0,2-4 0,4 4 0,-4-4 0,4-3 0,3-6 0,-3-1 0,10 1 0,-7-3 0,4-4 0,4-4 0,-6-3 0,12 0 0,3 0 0,-1-3 0,9-4 0,-8-2 0,8-4 0,0-5 0,6 8 0,1-3 0,-8-5 0,1 4 0,-3 3 0,3-3 0,2 7 0,-9-6 0,6 6 0,-6-7 0,0 7 0,-7-6 0,0 6 0,0-7 0,7 7 0,-1-6 0,1 6 0,-7-7 0,-9 10 0,-4-3 0,1-2 0,-1 2 0,-1-2 0,-7 2 0,1 5 0,0-5 0,-3 3 0,-4-3 0,4 4 0,-4-3 0,4 1 0,2-2 0,-6 5 0,0-5 0,0 3 0,6-3 0,1 5 0,-1-5 0,1 4 0,-1 3 0,1-9 0,0 7 0,-1-7 0,1 9 0,1 2 0,6 5 0,1-5 0,6 5 0,3 5 0,-8-3 0,4 4 0,5 5 0,-7-6 0,9 8 0,-2-6 0,-5 0 0,4-1 0,-6 8 0,9-1 0,-2-2 0,-5-4 0,5 4 0,-9-9 0,4 5 0,-5-5 0,-8-9 0,0 0 0,-1 0 0,1 0 0,-1 0 0,1 0 0,6 0 0,1 0 0,-1 0 0,-7 0 0,8-7 0,-1 0 0,7 0 0,-6 7 0,6 0 0,-7 0 0,10 0 0,-14 0 0,15 0 0,-6 9 0,9 3 0,0 8 0,0 1 0,0-1 0,2 1 0,5-1 0,-4 1 0,3-1 0,3 0 0,-2 1 0,9-1 0,-11-1 0,8-6 0,-8 5 0,11-13 0,-9 8 0,2-8 0,-2 2 0,-5-7 0,5-7 0,4 0 0,3-13 0,4 4 0,2-14 0</inkml:trace>
  <inkml:trace contextRef="#ctx0" brushRef="#br0" timeOffset="6915">839 82 12287,'9'11'0,"-7"-2"0,7-9 0,-9 0 0,0 0 0,0-9 0,0-2 0</inkml:trace>
  <inkml:trace contextRef="#ctx0" brushRef="#br0" timeOffset="7658">5808 1023 12287,'-14'2'0,"0"5"0,8-5 0,-8 5 0,9-5 0,-6-2 0,4 0 0,5 9 0,-9-7 0,4 5 0,4-4 0,-6-3 0,9 0 0,0 0 0,9 0 0,-6 0 0,13 2 0,-10 5 0,1-5 0,-4 7 0,3-9 0,-3 9 0,6-7 0,-9 17 0,0-15 0,0 10 0,-3-7 0,-3 6 0,1-8 0,-9 2 0,1 2 0,-8-3 0,5 8 0,-4-7 0,4 0 0,-11-7 0,-3 6 0,3 1 0,0 0 0,6-7 0,-6 0 0,0 0 0,-10-9 0,15-2 0,-8-10 0</inkml:trace>
  <inkml:trace contextRef="#ctx0" brushRef="#br0" timeOffset="7916">5235 880 12287,'0'11'0,"0"7"0,0-16 0,0 16 0,0-13 0,0 9 0,0-8 0,0 8 0,0-7 0,0 7 0,0-1 0,0 8 0,0-1 0,0 1 0,0-1 0,0 0 0,0 1 0,-2-1 0,-5 1 0,5-10 0,-16 7 0,6-15 0,-8-3 0,-1-12 0</inkml:trace>
  <inkml:trace contextRef="#ctx0" brushRef="#br0" timeOffset="8933">4887 920 12287,'-13'19'0,"-1"-6"0,10-4 0,-15 0 0,15-6 0,-10 3 0,10 6 0,-12-8 0,9 10 0,-9-9 0,12 10 0,-10-8 0,9 9 0,-13-14 0,16 17 0,-7-17 0,9 9 0,0-4 0,0-5 0,0 7 0,9-9 0,5 0 0,-3 0 0,3 0 0,-1 0 0,8 0 0,-1 0 0,1 0 0,-1 0 0,0 0 0,-8 0 0,6 0 0,-16 0 0,5 0 0,-14 0 0,-4 0 0,-10 0 0,1 7 0,0 0 0,-8 2 0,1-2 0,-9 4 0,2 10 0,2-1 0,-2 1 0,2-1 0,-2 1 0,2-1 0,5 0 0,11 1 0,-5-1 0,5 1 0,5-1 0,4 1 0,5-10 0,4-2 0,5-9 0,4 0 0,10 0 0,2 0 0,4 0 0,-4-7 0,4 1 0,-4-8 0,-3 7 0,10-9 0,-8 7 0,6-5 0,-6-4 0,-1 7 0,-10-3 0,-4 1 0,-5 6 0,-4-5 0,-5 3 0,-7 3 0,-13 6 0,2 0 0,-9 0 0,7 0 0,-7 0 0,0 0 0,-7 0 0,2 0 0,5 0 0,2-7 0,5 0 0,4 0 0,-4 7 0,4 0 0,3 0 0,2-2 0,4-5 0,-4 5 0,16-7 0,-7 9 0,9 0 0,2 0 0,5 0 0,-3 2 0,10 5 0,-10-3 0,3 10 0,5-10 0,-10 15 0,9-10 0,-4 4 0,-5-1 0,5-5 0,-5-5 0,-4 14 0,-5-9 0,-4-1 0,-10-6 0,8 0 0,-1 0 0,-6 0 0,-8 0 0,1 0 0,7 0 0,-8 0 0,1 0 0,-2-6 0,1-1 0,6-9 0,-6 2 0,6 3 0,1-3 0,8 7 0,-1-6 0,7 8 0,-6-2 0,8 3 0,-2-3 0,5 5 0,2-7 0,0 18 0,2 0 0,5 4 0,-5 6 0,5-6 0,-5-1 0,-2 1 0,3-1 0,3 1 0,-3 5 0,6-6 0,-9 8 0,-2-6 0,-5 0 0,2-10 0,-8 3 0,-1-5 0,-7-2 0,1 0 0,0 0 0,-8-7 0,1 1 0,-3-10 0,3 2 0,2-6 0,-9-8 0,9 6 0,-2-6 0,11-1 0,2 1 0,3-1 0,-3 2 0,5 4 0,9-4 0,0 4 0,0 3 0,9-1 0,12 1 0,11-1 0</inkml:trace>
  <inkml:trace contextRef="#ctx0" brushRef="#br0" timeOffset="9165">4294 1370 12287,'0'32'0,"0"-5"0,0-4 0,-2-5 0,-5-4 0,-4-5 0,-9-9 0,-3 0 0,-4 0 0,-5-9 0,-9-5 0,0-4 0,0-11 0,0-3 0</inkml:trace>
  <inkml:trace contextRef="#ctx0" brushRef="#br0" timeOffset="9322">3640 839 12287,'0'20'0,"0"1"0,0-10 0,0 7 0,0-16 0,0 7 0,0-9 0,-7-2 0,0-5 0,1-4 0,-3-9 0,-3-1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49.400"/>
    </inkml:context>
    <inkml:brush xml:id="br0">
      <inkml:brushProperty name="width" value="0.08571" units="cm"/>
      <inkml:brushProperty name="height" value="0.08571" units="cm"/>
      <inkml:brushProperty name="color" value="#F6630D"/>
    </inkml:brush>
  </inkml:definitions>
  <inkml:trace contextRef="#ctx0" brushRef="#br0">696 205 12287,'-16'13'0,"-6"-1"0,-8-3 0,-6-5 0,-10-2 0,-1-2 0,-8 0 0,7 0 0,1 0 0,6 0 0,7-6 0,0-1 0,9-7 0,-3 7 0,6-9 0,1 3 0,1 4 0,-1 2 0,1-4 0,-1 8 0,1-4 0,8-4 0,-6 9 0,16-7 0,-7 9 0,9 0 0,0 0 0,0 9 0,7-5 0,0 10 0,8-7 0,-1 6 0,11-6 0,2 7 0,10-7 0,-3 6 0,7-1 0,6 1 0,13 3 0,8-9 0,9 0 0,-2-7 0,9 0-319,11 0 0,1 0 319,-42 0 0,1 0 0,1 0 0,1 0-236,1 0 0,0 0 0,7 0 0,2 0 236,5 0 0,-1 0 0,-3 0 0,-2 0 0,3 0 0,-1 0 0,-8 0 0,0 0 0,-2 0 0,0 0 0,-3 0 0,1 0-156,6-1 1,-1 2 0,-6 2 0,-1 1 155,4-1 0,0 1 0,-4 2 0,-1 1 0,-2-3 0,0-1 0,44 6 0,1-2 0,-1-5 0,-44 1 0,0 1 0,1 0 0,-1 1 0,0-2 0,0 1 0,1 3 0,0-1 0,3-2 0,0-1 0,40 11-210,0-7 1,-8 9 209,-5-3 0,4-1 0,9 1 0,-8-8 0,8 2 0,-2 2 0,-4-2 0,-5-1 0,-2-6 0,-12 0 0,12 0 0,-5 0 0,5 0 0,7 0 0,-1 0 0,-8 0 227,-12 0 1,-7 0-228,-6 0 0,-3 0 440,-4 0 1,4 0-441,9 0 0,3 0 0,4 0 0,9-2 67,19-5 0,-8 5-67,-37-1 0,1-1 0,38 2 0,6 2 0,-10 0 0,3 0 0,-14-2 156,-7-5 1,2 5-157,-1-5 0,8 4 0,-2 3 0,2-6 0,-2-1 0,5 0 0,-5 7 0,-3 0 0,3 0 0,-2-7 0,2 0 0,-2 1 0,-5 6 0,-2 0 0,9 0 0,-3-3 0,3-4 0,3 3 0,-10-10 0,2 7 0,-2-6 0,-2 6 0,9-7 0,-9 8 0,2-8 0,5 3 0,2-3 0,2-2 0,-2 9 0,5-6 0,-5 6 0,6-7 0,8 7 0,-12-6 0,5 6 0,-7-7 0,0 7 0,11-2 0,-4 3 0,5-4-189,-6-3 0,8-5 189,0 4 0,1 3 0,-1-3 0,-5 7 0,5-6 0,2 8 0,-3-2 0,10 5 0,-3 2 0,-4 0 0,-2 0 0,-5 0 0,-2 0 0,-7 0 0,0 0 0,0 0 0,6 0 0,-8 0-79,-5 0 0,3 0 79,-3 0 0,5 0 0,-12 0 0,3 0 272,-17 0 0,8 0-272,-7 0 0,6 0 93,-6 0 1,0 0-94,-8 0 0,8 0 232,0 0 0,6 0-232,-6 0 0,0 0 90,-7 0 0,2 0-90,5 0 0,-5 7 0,4 0 0,-3-1 0,-3-6 0,-10 0 0,-3 0 0,1 7 0,-2 0 0,-6 0 0,-8-7 0,1 0 0,-3 0 0,-1 0 0,-10 0 0,0 0 0,-10 0 0,6-2 0,-10-5 0,10-5 0,-24-17 0,6-3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57.058"/>
    </inkml:context>
    <inkml:brush xml:id="br0">
      <inkml:brushProperty name="width" value="0.08571" units="cm"/>
      <inkml:brushProperty name="height" value="0.08571" units="cm"/>
      <inkml:brushProperty name="color" value="#F6630D"/>
    </inkml:brush>
  </inkml:definitions>
  <inkml:trace contextRef="#ctx0" brushRef="#br0">3354 532 12287,'0'20'0,"-7"1"0,1-1 0,-10-8 0,13-3 0,-6-9 0,9 0 0,0 0 0,-9 9 0,-2 2 0,-7 10 0,4-1 0,-4-6 0,4-1 0,3 1 0,-3 7 0,10-10 0,-8 5 0,6-9 0,3 2 0,-4-2 0,5-5 0,2 7 0,9-9 0,5 0 0,4 0 0,3 0 0,6-9 0,0-5 0,7 3 0,-7-3 0,7 1 0,-6-8 0,-1 1 0,-7-1 0,5-2 0,-4-4 0,2 4 0,-17-4 0,8 4 0,-7 3 0,0 0 0,-10 1 0,-3 6 0,-8 1 0,-13 6 0,2 3 0,-9-3 0,6 6 0,-6 6 0,0-1 0,-7 9 0,-6-1 0,-1 8 0,0-1 0,7 0 0,0 1 0,0-1 0,1 1 0,-1-1 0,2 1 0,5-1 0,-5 1 0,5-1 0,-2-2 0,2-4 0,4 2 0,10-9 0,-1-1 0,1-6 0,-1 0 0,1 0 0,6 0 0,1 0 0,8-2 0,-2-5 0,-2-4 0,3-9 0,-1-3 0,7-4 0,-7 4 0,0-4 0,0-5 0,7-2 0,0 2 0,0-2 0,3 0 0,3-7 0,-3 2 0,3 5 0,4-2 0,-4 8 0,8-6 0,-7 7 0,6-7 0,-6 7 0,9 0 0,-2 6 0,2 1 0,-3-1 0,5 3 0,-4 4 0,4-2 0,3 10 0,-1-8 0,1 7 0,-1 0 0,1 7 0,-1 0 0,0 0 0,-1 3 0,-6 3 0,3-1 0,-9 9 0,7-1 0,-8 8 0,8-8 0,-7 1 0,0 0 0,-7 6 0,0 7 0,0 1 0,0-1 0,0-7 0,0 8 0,0-1 0,0 0 0,0-6 0,-7 6 0,0 0 0,-9 0 0,3-6 0,1-1 0,-1 1 0,-1-1 0,-7 1 0,1-8 0,0 1 0,-1-10 0,1 12 0,-1-9 0,1 0 0,-1-7 0,1-9 0,8 4 0,6-8 0,3 6 0,3-7 0,0 1 0,0-8 0,0 1 0,0-1 0,0 1 0,0-1 0,7-6 0,0 0 0,2 0 0,-2 6 0,-3 3 0,10 4 0,-9-4 0,1 4 0,-1 5 0,2 3 0,-5-6 0,7 10 0,-9-7 0,0 9 0,-9 2 0,-5 5 0,1 4 0,-8 10 0,5-1 0,-11 1 0,-2 8 0,1 5 0,-6-2 0,7 2 0,-9-2 0,2 2 0,-3 5 0,3-5 0,-2-5 0,9-1 0,2-6 0,11-1 0,-4-3 0,4-4 0,5 4 0,0-16 0,9 7 0,2-9 0,5 0 0,-2-2 0,8-5 0,-8 5 0,13-7 0,-13 9 0,8 0 0,-8 0 0,4 0 0,-9 0 0,0-9 0,0 6 0,0-6 0,-3 9 0,-3 0 0,1 0 0,-8 0 0,6 0 0,-7 0 0,0 0 0,-6-2 0,0-5 0,-1 5 0,1-16 0,-1 4 0,1 3 0,-1-3 0,1 0 0,-1-6 0,1-1 0,-1 1 0,1-3 0,0-4 0,-1 4 0,1-4 0,-1 4 0,1 3 0,6-1 0,1 1 0,-1 6 0,-7 1 0,8 8 0,-1-2 0,1 5 0,-8 4 0,1 5 0,6 5 0,0 8 0,8 0 0,-8 1 0,7 2 0,-7 4 0,10-4 0,-3 4 0,5 2 0,2-1 0,0-1 0,0-7 0,0 1 0,0-1 0,0-6 0,0 0 0,2-8 0,5 8 0,4-9 0,10 4 0,-1-9 0,1-3 0,-1-3 0,1 1 0,-1-9 0,-2 1 0,-4-8 0,4 1 0,-4-1 0,-5-6 0,-2 0 0,4-10 0,0 6 0</inkml:trace>
  <inkml:trace contextRef="#ctx0" brushRef="#br0" timeOffset="1724">1268 614 12287,'0'13'0,"-2"1"0,-5 2 0,5-7 0,-7 0 0,9-9 0,0-2 0,0-5 0,0-4 0,0-10 0,0 1 0,0-1 0,-2 1 0,-5-1 0,5-1 0,-5-6 0,5 4 0,2-11 0,0 8 0,0-7 0,0 7 0,0-7 0,-7 9 0,0-3 0,0 6 0,7 1 0,0 1 0,0-1 0,0 1 0,0 9 0,0-1 0,0 5 0,0 5 0,0-5 0,0 14 0,0 5 0,0 8 0,0 0 0,0 1 0,2 2 0,5 4 0,-2-2 0,8 9 0,-6-7 0,7 7 0,-7 0 0,6 7 0,-6-7 0,7 0 0,-7-2 0,6 2 0,-6 3 0,7-10 0,-10 0 0,3-6 0,2-1 0,-2 1 0,0-1 0,-7 0 0,-9 1 0,-3-3 0,-8-4 0,-1-5 0,1-9 0,-1 0 0,1 0 0,0 0 0,-1 0 0,1 0 0,-1 0 0,1 0 0,6 0 0,0 0 0,1-7 0,-8 0 0,3-9 0,5 3 0,-6 1 0,6-1 0,-5-1 0,-3-6 0,8-1 0,-1 1 0,0-1 0,-6 1 0,6-1 0,1 1 0,6-3 0,-7-4 0,10 2 0,-3-9 0,4 7 0,3-8 0,0 1 0,0-7 0,0 7 0,0 0 0,3 9 0,4-2 0,-5 4 0,16 3 0,-16 6 0,5 1 0,-5 8 0,1-4 0,3 9 0,-3 0 0,6 2 0,-9 5 0,0-5 0,0 10 0,0-6 0,0 6 0,0 8 0,7 1 0,-1-1 0,1 1 0,-7-1 0,7 7 0,0 1 0,2 6 0,-2-7 0,-3 7 0,10-7 0,-7 7 0,6-6 0,-8 6 0,2-7 0,-3 3 0,3-3 0,-5-4 0,5 4 0,-4-4 0,-3-3 0,0 0 0,0 1 0,0-8 0,0 1 0,-7-7 0,0 7 0,-9-10 0,5 5 0,-10-9 0,8 0 0,-1 0 0,7 0 0,-7 0 0,1 0 0,-8 0 0,3-2 0,5-5 0,-6 3 0,6-10 0,-5 7 0,-3-7 0,1 8 0,-1-8 0,8 3 0,-1-3 0,0-4 0,-6 4 0,6 3 0,1-3 0,-1 1 0,0-6 0,1 6 0,8-5 0,-6 13 0,4-9 0,5 10 0,-7-5 0,9 9 0,0 0 0,9 0 0,-7 0 0,7 0 0,-9 0 0,0 0 0,0 9 0,0 2 0,0 10 0,-7-1 0,0 1 0,-6-1 0,6 1 0,-9-8 0,2 1 0,-4-1 0,-2 8 0,-1-1 0,1-6 0,-1 0 0,1-10 0,0 3 0,-1-5 0,1-2 0,-1 0 0,1 0 0,-1 0 0,8-7 0,-1 1 0,7-10 0,-6 2 0,6-4 0,-7-3 0,10 1 0,-3 0 0,-2-1 0,2 1 0,0-1 0,7 1 0,0 6 0,0 0 0,0 1 0,0-8 0,0 10 0,0 2 0,0 9 0,0 0 0,9 0 0,-7 0 0,8 0 0,-10 0 0,0 0 0,0 9 0,0-7 0,0 10 0,0-6 0,0-3 0,0 8 0,0-4 0,2-5 0,5 5 0,-5 4 0,7-8 0,-9 15 0,0-16 0,0 16 0,0-15 0,0 8 0,0-4 0,0-5 0,0 7 0,0-9 0,0 0 0,0 9 0,0-7 0,0 8 0,0-10 0,0 0 0,-9 0 0,4 6 0,-8 1 0,6 0 0,-7-7 0,7 0 0,-6 0 0,6 0 0,-7 0 0,3 2 0,-3 5 0,-4-5 0,5 5 0,1-5 0,-1-2 0,-1 0 0,-6 0 0,-1-9 0,1-2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7:53.716"/>
    </inkml:context>
    <inkml:brush xml:id="br0">
      <inkml:brushProperty name="width" value="0.08571" units="cm"/>
      <inkml:brushProperty name="height" value="0.08571" units="cm"/>
      <inkml:brushProperty name="color" value="#F6630D"/>
    </inkml:brush>
  </inkml:definitions>
  <inkml:trace contextRef="#ctx0" brushRef="#br0">41 471 12287,'7'-14'0,"0"1"0,-1-1 0,-6-7 0,0 1 0,-2 6 0,-5 1 0,5 6 0,-5-7 0,5 7 0,2-6 0,0 6 0,0-7 0,0 10 0,0-14 0,0 15 0,0-6 0,0 9 0,0 0 0,0 9 0,0 5 0,0 13 0,0 7 0,0 5 0,0 2 0,0 7 0,0-1 0,2 1 0,5-7 0,-5 0 0,5 0 0,-5 0 0,-2 0 0,0-7 0,0 0 0,0-3 0,0 4 0,3 1 0,3-9 0,-3 0 0,4-6 0,-5-1 0,-2 1 0,0-8 0,0 1 0,0-9 0,0 4 0,0-9 0,0 0 0,0-9 0,0-5 0,0-4 0,0-3 0,0-6 0,0 0 0,0-10 0,0 3 0,0-4 0,0-3 0,0-2 0,0-5 0,0 5 0,0-5 0,7-2 0,-1 2 0,8-8 0,-7 1 0,9 5 0,-3 2 0,6-2 0,1 3 0,1-1 0,-1 7 0,7 2 0,0 5 0,1 5 0,-8 8 0,1 8 0,-1-1 0,1 10 0,-1-3 0,0 4 0,1 3 0,-7 10 0,-1 3 0,-8 5 0,2 3 0,-3 6 0,3 0 0,-5 1 0,5-8 0,-5 7 0,-2 1 0,0 1 0,0-2 0,7-4 0,0 4 0,0-4 0,-7-2 0,0-1 0,0 0 0,0 1 0,0-1 0,-7 1 0,0-1 0,-9 3 0,3 4 0,-6-4 0,-1 4 0,-1-11 0,1-2 0,-3-1 0,-4 8 0,4-8 0,-4 1 0,-3-7 0,3 7 0,-2-10 0,1 3 0,3-5 0,-9-2 0,9 0 0,-2 0 0,4 0 0,3 0 0,9-9 0,4-5 0,-5-4 0,1-2 0</inkml:trace>
  <inkml:trace contextRef="#ctx0" brushRef="#br0" timeOffset="516">798 471 12287,'-14'27'0,"0"0"0,-2-4 0,-2-7 0,-2 0 0,-1-9 0,8 9 0,-1-3 0,3-1 0,-3 1 0,-4 1 0,4 6 0,3 1 0,-3-1 0,10 1 0,-3-1 0,2-2 0,-2-4 0,5 4 0,-5-4 0,5 4 0,2 2 0,9-8 0,-4 4 0,8-10 0,1 10 0,6-13 0,1 3 0,2-3 0,4-3 0,-4 0 0,4 0 0,2-9 0,-1-5 0,6 3 0,-7-3 0,9 0 0,-2-6 0,-2-1 0,2 1 0,-6-3 0,6-4 0,-9 4 0,2-4 0,-7 4 0,-6 3 0,2-3 0,-9-4 0,0 4 0,-7-4 0,0 4 0,0 3 0,0 6 0,0 0 0,-9 1 0,-3-5 0,-8 4 0,-1 5 0,1 9 0,-3 0 0,-4 0 0,4 0 0,-4 0 0,-3 9 0,3 5 0,0-3 0,6 3 0,1-3 0,-1 3 0,1 2 0,0-10 0,-1 1 0,1 2 0,-1 3 0</inkml:trace>
  <inkml:trace contextRef="#ctx0" brushRef="#br0" timeOffset="1292">1554 307 12287,'21'-9'0,"-8"7"0,-1-7 0,-3 0 0,-3 6 0,1-8 0,0 4 0,0 5 0,-7-7 0,0 9 0,-2 0 0,-5 0 0,5 0 0,-14 2 0,9 5 0,-7 4 0,7 10 0,-9-5 0,3 4 0,1-4 0,-1 11 0,1-4 0,-1-3 0,-5 8 0,4-1 0,3 7 0,-3-7 0,7 1 0,-6-8 0,8 7 0,-2 1 0,5-1 0,2-7 0,0-6 0,0 0 0,0-1 0,9 5 0,5-4 0,4-3 0,2-4 0,8-5 0,-1 5 0,0-4 0,-6-3 0,-1 0 0,0 0 0,1 0 0,-1 0 0,1 0 0,-1 0 0,1 0 0,-10 2 0,-4 5 0,-5-3 0,-2 10 0,0-1 0,0 8 0,-9 6 0,-5 0 0,-4 7 0,-2-6 0,-3 8 0,-4-2 0,2 3 0,-9-3 0,9 2 0,-3-9 0,-3 7 0,-3-6 0,-5-10 0,-11 0 0,-2-7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8:00.749"/>
    </inkml:context>
    <inkml:brush xml:id="br0">
      <inkml:brushProperty name="width" value="0.08571" units="cm"/>
      <inkml:brushProperty name="height" value="0.08571" units="cm"/>
      <inkml:brushProperty name="color" value="#F6630D"/>
    </inkml:brush>
  </inkml:definitions>
  <inkml:trace contextRef="#ctx0" brushRef="#br0">7996 1064 12287,'11'11'0,"-2"8"0,-9-15 0,0 10 0,0-10 0,0 5 0,0-9 0,0 0 0,0-9 0,-6 5 0,-1-10 0,0 10 0,-2-15 0,-2 8 0</inkml:trace>
  <inkml:trace contextRef="#ctx0" brushRef="#br0" timeOffset="1139">7505 410 12287,'18'13'0,"-4"1"0,2-7 0,-9 6 0,0-8 0,-7 4 0,0-9 0,0 0 0,-7-2 0,0-5 0,0 5 0,-2-17 0,7 17 0,-10-14 0,6 10 0,3-4 0,-4 4 0,3 3 0,-3-3 0,5-6 0,-5-1 0,2 1 0,-1-1 0,3-1 0,-8-7 0,4 1 0,5 0 0,-5-1 0,-2 1 0,2-1 0,-2 1 0,2-1 0,5 1 0,-5-1 0,5 1 0,-5 0 0,0-1 0,1 1 0,6 6 0,0 0 0,0 10 0,0-5 0,0 9 0,0 0 0,0 9 0,0-5 0,0 10 0,0 0 0,0 6 0,6 3 0,1 4 0,2-4 0,-2 4 0,-2 3 0,8-3 0,-8 2 0,2-1 0,2-6 0,-3 6 0,8-3 0,-7 2 0,2-4 0,-2 4 0,-5-4 0,5-3 0,-3 0 0,3 1 0,-4-1 0,3 1 0,-3-1 0,-3 1 0,0-1 0,0-6 0,0-1 0,-9-8 0,6 4 0,-13-7 0,10 5 0,-1-5 0,-2 8 0,4-10 0,-9 0 0,10 0 0,-7 0 0,4 0 0,2 0 0,-8 0 0,8 0 0,-13-10 0,9 6 0,-5-10 0,-4 10 0,4-3 0,3-2 0,-3 2 0,8-7 0,-8 8 0,7-4 0,-7 4 0,1 3 0,-8-15 0,8 16 0,-1-5 0,7 3 0,-6-3 0,8 4 0,-4-6 0,9 9 0,-9 0 0,7 0 0,-7 0 0,9 0 0,9 0 0,-7 0 0,7 0 0,0 0 0,-7 9 0,14-4 0,-9 9 0,0-8 0,-7 8 0,0-7 0,0 7 0,0-8 0,0 8 0,0-7 0,0 6 0,0 1 0,0 7 0,-9-1 0,-3 0 0,-8-8 0,0-5 0,6-5 0,0-2 0,1 0 0,-8 0 0,1 0 0,-1-9 0,1-3 0</inkml:trace>
  <inkml:trace contextRef="#ctx0" brushRef="#br0" timeOffset="1508">6667 62 12287,'11'21'0,"7"-10"0,-15-2 0,8-2 0,-4 0 0,-5-1 0,9 1 0,-4 0 0,-4 9 0,3-2 0,-1 4 0,2 2 0,-5 3 0,5 4 0,2-2 0,-2 9 0,2-6 0,-2 6 0,-3-9 0,10 2 0,-7-4 0,6-3 0,-8 0 0,13 1 0,-16-10 0,7-11 0,-9-11 0,0-10 0</inkml:trace>
  <inkml:trace contextRef="#ctx0" brushRef="#br0" timeOffset="2032">6401 328 12287,'20'9'0,"1"2"0,-10 1 0,7 6 0,-13-16 0,9 5 0,-8-2 0,8 1 0,-7-3 0,6 3 0,1 6 0,4-1 0,-4 10 0,4-8 0,-4 1 0,-3-1 0,3 8 0,-10-7 0,3-1 0,4 1 0,-8 6 0,6 1 0,-9-8 0,0 1 0,0-9 0,-2 10 0,-5-8 0,2 0 0,-8-7 0,6 0 0,-7 0 0,7 2 0,-6 5 0,-1-5 0,-6 5 0,-1-4 0,1-3 0,-1 0 0,1 0 0,-7 0 0,-1 0 0,-1-7 0,1 0 0,3-2 0,-9 2 0,7-4 0,-7-10 0,9 1 0,-2-1 0,-3 1 0,3-1 0,0 1 0,6-1 0,8-6 0,-1 0 0,9-7 0,-1 7 0,3-7 0,3 6 0,0-1 0,0 1 0,9 6 0,5-6 0,4 8 0,3 6 0,-1-2 0,1 10 0,-1-1 0,0 7 0,1 0 0,-1 0 0,-6 0 0,0 0 0,-8 0 0,8 0 0,-9 9 0,13-7 0,-16 7 0,7-9 0,-9 0 0,0 0 0,-9-9 0,-2-2 0</inkml:trace>
  <inkml:trace contextRef="#ctx0" brushRef="#br0" timeOffset="2491">5481 21 12287,'13'7'0,"1"0"0,-9 9 0,4-14 0,-7 9 0,5-4 0,-5-2 0,5 8 0,-5 3 0,-2 11 0,2-2 0,5 10 0,-4-1 0,3 7 0,3 9 0,-2 4 0,7 3 0,-7-3 0,2 3 0,-2-9 0,-5 0 0,5-7 0,-5-1 0,-2 1 0</inkml:trace>
  <inkml:trace contextRef="#ctx0" brushRef="#br0" timeOffset="3175">5092 205 12287,'-13'0'0,"-1"0"0,7 0 0,-6 0 0,8 9 0,-4-6 0,9 6 0,0-9 0,7-3 0,0-3 0,8 3 0,-1-4 0,4 5 0,3 2 0,-1 0 0,1 0 0,-1 0 0,1 0 0,-1 0 0,0 0 0,-6 0 0,0 0 0,-1 0 0,5 2 0,-4 5 0,2-2 0,-9 8 0,0 1 0,-7 7 0,0 1 0,0 6 0,-3-3 0,-3 9 0,-6-7 0,-8 7 0,-1-7 0,1 7 0,-1-6 0,1 6 0,0-9 0,-1 2 0,3-11 0,4-3 0,-4 1 0,9 0 0,-5-1 0,5-8 0,9 4 0,3-9 0,3 0 0,-1 7 0,9 0 0,-3 2 0,3-2 0,4-3 0,-5 10 0,-1-8 0,1 8 0,-6-7 0,7 7 0,-7-3 0,6 3 0,-8 4 0,6-7 0,-4 10 0,-5-8 0,5 1 0,-5-1 0,-11 8 0,-2-3 0,-10-4 0,1 2 0,0-10 0,-1 1 0,1-7 0,-3 0 0,-4 0 0,4 0 0,-4 0 0,-3 0 0,3 0 0,-7-2 0,7-5 0,-1-4 0,8-10 0,-1 8 0,1-1 0,-1 0 0,1-6 0,9 0 0,4-1 0,5 1 0,2-1 0,0-2 0,0-4 0,0 5 0,0-8 0</inkml:trace>
  <inkml:trace contextRef="#ctx0" brushRef="#br0" timeOffset="3792">4193 1207 12287,'-10'-11'0,"8"-1"0,-5 6 0,5-6 0,-5-8 0,0-1 0,-2 1 0,3-1 0,3-6 0,-4 0 0,5-9 0,2 2 0,0-3 0,0 3 0,0-2 0,0 8 0,9-6 0,5 7 0,4-7 0,3 7 0,-1 2 0,0 11 0,3-4 0,4 4 0,-4 5 0,4 2 0,-2 5 0,3 2 0,-6 0 0,6 0 0,-6 0 0,-1 0 0,-8 9 0,1 5 0,-7-3 0,7 3 0,-10 0 0,3 6 0,-5-6 0,-2-1 0,0 1 0,0 6 0,0 1 0,0-1 0,-9 1 0,-5-1 0,3 1 0,-3-1 0,1-2 0,-8-4 0,1 4 0,-1-4 0,-6-3 0,0 3 0,0-3 0,6 3 0,-6-5 0,0-9 0,-3 0 0,3 0 0,4 0 0,-4 0 0,-3-3 0,3-3 0,-2-8 0,1-13 0,6 4 0,-8-7 0</inkml:trace>
  <inkml:trace contextRef="#ctx0" brushRef="#br0" timeOffset="4031">3824 103 12287,'19'2'0,"-6"5"0,-1-5 0,-6 5 0,-3-5 0,6-2 0,-9 9 0,0 3 0,7 8 0,-1 1 0,8-1 0,-7 1 0,2-1 0,-2 1 0,-3 6 0,10 0 0,-3 7 0,3-7 0,4 8 0,-4-8 0,4 7 0,2-7 0,-6 3 0,0-3 0,-3-4 0,3 4 0,13-4 0,-4-3 0</inkml:trace>
  <inkml:trace contextRef="#ctx0" brushRef="#br0" timeOffset="4408">4090 1003 12287,'-13'11'0,"-1"-4"0,9-3 0,-1 3 0,-6-4 0,3 8 0,-4-4 0,1-5 0,5 5 0,5 4 0,-14-6 0,9 8 0,-2-6 0,3 7 0,3-10 0,-15 14 0,7-15 0,-10 6 0,1-9 0,-1 0 0,3-2 0,5-5 0,-6 2 0,6-8 0,1-8 0,-1-6 0,6-9 0,-7 1 0,3-1 0,-3 2 0,-4-5 0,4 5 0,3-4 0,-2-3 0,1 2 0,-1 5 0,1-2 0,5 8 0,5 1 0,-5 7 0,3 2 0,-3 4 0,5-4 0,-5 4 0,5 5 0,2-9 0,0 6 0,0-8 0,0 0 0</inkml:trace>
  <inkml:trace contextRef="#ctx0" brushRef="#br0" timeOffset="5908">3395 1146 12287,'-14'7'0,"1"-1"0,6 1 0,-7-7 0,8 0 0,-8 0 0,9-2 0,-1-5 0,-4-4 0,4-10 0,-1 1 0,7-1 0,0-6 0,0 0 0,0 0 0,0 6 0,0-8 0,0 6 0,0-4 0,9 4 0,-5 5 0,10 4 0,-7 5 0,7 9 0,-10 0 0,14 0 0,-6 0 0,8 0 0,0 0 0,-6 9 0,0 5 0,-7 4 0,6 2 0,-1 1 0,1-1 0,-1 1 0,-6-1 0,-1 1 0,9-1 0,-10 1 0,3-1 0,-5 0 0,-2 1 0,0-1 0,0 1 0,0-1 0,0 1 0,-9-3 0,-5-4 0,-1-3 0,1-4 0,-4-5 0,4 5 0,-4-5 0,-3-2 0,1 0 0,0 0 0,-1 0 0,1 0 0,-1 0 0,1 0 0,-1-9 0,1-5 0,-1 3 0,1-3 0,0 1 0,-1-8 0,-6-6 0,0 0 0,-1-1 0,8 8 0,-1 0 0,1-1 0,0 3 0,-1 4 0,1-4 0,-1 14 0,1-10 0,6 9 0,0-1 0,10 3 0,-14 3 0,15 0 0,-6 9 0,9-6 0,0 6 0,0-9 0,0 9 0,3-7 0,3 5 0,-3 4 0,6-8 0,-9 6 0,0-9 0,0 0 0,9 0 0,-7 9 0,7-7 0,-9 7 0,0-9 0,0 0 0,0 9 0,0-6 0,3 6 0,3-9 0,-3 2 0,3 5 0,-3-5 0,-3 7 0,0 0 0,2-7 0,5 5 0,-5-5 0,7-2 0,-9 0 0,0 10 0,0-8 0,0 9 0,0-4 0,0-5 0,0 10 0,0-6 0,-9-3 0,5 8 0,-10-4 0,7-3 0,-7 10 0,8-9 0,-8 1 0,0 6 0,-6-3 0,-1 5 0,1-3 0,0-4 0,-1-5 0,1 5 0,-1-5 0,1-2 0,-1 0 0,1 0 0,-3 0 0,-4 0 0,4 0 0,-4 0 0,4 0 0,3 0 0,-1 0 0,1 0 0,-1 0 0,1 0 0,6-7 0,1 0 0,6-8 0,-7 1 0,10-4 0,-3-3 0,5 1 0,2-1 0,9 1 0,4-1 0,6-6 0,1 0 0,0 2 0,1 11 0,6-4 0,0 5 0,7-6 0,-6-1 0,1 6 0,-1 1 0,-6 8 0,6-2 0,-6-2 0,-1 2 0,-1 1 0,1 6 0,-3 2 0,-5 5 0,3-3 0,-9 10 0,2 6 0,-2 8 0,-5 6 0,5-7 0,-5 7 0,-2-7 0,-9 7 0,-4-6 0,1 6 0,-1-7 0,-1 0 0,-6-6 0,-1-1 0,1 1 0,-3-3 0,-4-5 0,4 3 0,-4-9 0,2 0 0,-3-7 0,6 0 0,-6 0 0,6 0 0,4-9 0,4-5 0,-2-4 0,9-2 0,0-1 0,7 1 0,0-1 0,0 1 0,0-1 0,0 10 0,0-7 0,0 15 0,9-6 0,-6 18 0,6 3 0,-9 8 0,-7 1 0,0-1 0,-2-6 0,2-1 0,-2 1 0,-4 7 0,-6-8 0,6 1 0,1-3 0,-1 3 0,-1 4 0,-6-13 0,-1 8 0,1-8 0,-1 4 0,1-9 0,-1 0 0,1-3 0,0-3 0,6-3 0,0-5 0,1-4 0,-8 4 0,3-4 0,4-2 0,-4-1 0,5 1 0,-3-1 0,2 1 0,-2-1 0,9 1 0,-9-1 0,5 1 0,-9-1 0</inkml:trace>
  <inkml:trace contextRef="#ctx0" brushRef="#br0" timeOffset="6249">3272 491 12287,'0'21'0,"0"-1"0,0 1 0,-2-3 0,-5-4 0,5-5 0,-16-9 0,13 7 0,-8-1 0,6 1 0,-7-7 0,7 0 0,-6 0 0,6 7 0,-7 0 0,1 0 0,-8-7 0,1 0 0,-1 0 0,1-3 0,-1-3 0,1 3 0,0-13 0,-1 10 0,-8-10 0,-3 4 0</inkml:trace>
  <inkml:trace contextRef="#ctx0" brushRef="#br0" timeOffset="6355">2802 696 12287,'0'32'0,"-2"-5"0,-5-4 0,-7-3 0,3-2 0,-3-4 0,1 2 0,-8-9 0,1 2 0,-1-2 0,-1-5 0,-6 5 0,6-5 0,-6-2 0,-3-9 0,-1-2 0</inkml:trace>
  <inkml:trace contextRef="#ctx0" brushRef="#br0" timeOffset="6866">1166 1105 12287,'18'20'0,"-4"1"0,-7-1 0,-5-6 0,-2 0 0,0-10 0,0 14 0,0-6 0,0 8 0,0 1 0,0-1 0,7 0 0,0 1 0,-1-1 0,-6 1 0,3 6 0,4 0 0,-5 1 0,5-8 0,2 0 0,-2 1 0,-1-7 0,-6-1 0,0-8 0,0 4 0,-9 0 0,-2 2 0</inkml:trace>
  <inkml:trace contextRef="#ctx0" brushRef="#br0" timeOffset="7491">757 1616 12287,'-13'0'0,"-1"0"0,0-9 0,-4 5 0,4-10 0,5 7 0,9-7 0,0 1 0,3-8 0,3 1 0,4 6 0,3 1 0,5 6 0,-4-7 0,4 10 0,3-3 0,-1 5 0,1-5 0,-1 0 0,-6 0 0,-1 7 0,-6 0 0,7 0 0,-10 0 0,12 2 0,-9 5 0,0-5 0,-7 10 0,0-5 0,0-3 0,0 10 0,0-7 0,0 6 0,-9-6 0,-5 7 0,3-7 0,-3 6 0,0-8 0,-6 2 0,0 2 0,-1-3 0,-6 1 0,0-7 0,-3 0 0,3 0 0,2 0 0,-9 0 0,2-9 0,-2-4 0,-5-6 0,5-1 0,2-1 0,-2 1 0,7 0 0,-7-1 0,9 1 0,-2-1 0,4 1 0,2-1 0,10 8 0,4-1 0,5 10 0,2-6 0,0 10 0,0 0 0,7 10 0,0 3 0,8-1 0,-1 1 0,-3 1 0,3 6 0,-3 1 0,3-1 0,4 1 0,-4-1 0,-3 0 0,3 1 0,-3 6 0,3 0 0,2 1 0,-9-8 0,6 7 0,-6 1 0,7 1 0,-7-2 0,-1-4 0,-6 4 0,0-4 0,0-2 0,-2-3 0,-5-5 0,-4 3 0,-10-9 0,8 7 0,-1-7 0,-6-1 0,-8-6 0,1 0 0,7 0 0,-10-6 0,-4-1 0,2-9 0,-2 2 0,0-11 0,-7-2 0,0 0 0,0-12 0,1-4 0</inkml:trace>
  <inkml:trace contextRef="#ctx0" brushRef="#br0" timeOffset="7707">737 1084 12287,'0'21'0,"-9"-1"0,-5 1 0,-4-1 0,-3 1 0,-1-1 0,-6 1 0,1-1 0,-14 1 0,5-3 0,-12-5 0,5-4 0,-7 1 0,-2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18.331"/>
    </inkml:context>
    <inkml:brush xml:id="br0">
      <inkml:brushProperty name="width" value="0.08571" units="cm"/>
      <inkml:brushProperty name="height" value="0.08571" units="cm"/>
      <inkml:brushProperty name="color" value="#AE198D"/>
      <inkml:brushProperty name="inkEffects" value="galaxy"/>
      <inkml:brushProperty name="anchorX" value="-589960.375"/>
      <inkml:brushProperty name="anchorY" value="-290395.2812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05108.75"/>
      <inkml:brushProperty name="anchorY" value="-295945.53125"/>
      <inkml:brushProperty name="scaleFactor" value="0.5"/>
    </inkml:brush>
  </inkml:definitions>
  <inkml:trace contextRef="#ctx0" brushRef="#br0">465 1 12287,'0'8'0,"0"0"0,-1-5 0,-2 2 0,-1 0 0,0-2 0,4 5 0,0 2 0,0-3 0,0 1 0,0 1 0,0 2 0,0 1 0,0 1 0,1-1 0,3 0 0,-2 0 0,2 1 0,-2-1 0,2 0 0,-2 0 0,3 0 0,-1 1 0,0-1 0,0 0 0,-2-1 0,1-1 0,1-2 0,0 0 0,-3 3 0,2-2 0,1-1 0,1 1 0,-1 3 0,-2-4 0,3-1 0,1-2 0,-5-1 0,4-4 0</inkml:trace>
  <inkml:trace contextRef="#ctx0" brushRef="#br1" timeOffset="715">245 13 12287,'-6'7'0,"4"-2"0,-6-5 0,3 0 0,-3 0 0,4 0 0,-4 0 0,5 5 0,-1 4 0,3 1 0,1 3 0,0-1 0,0 0 0,1 0 0,2 1 0,1-1 0,4 0 0,-2 0 0,0 1 0,4-1 0,-5 4 0,1 0 0,-2-1 0,0-1 0,1-2 0,-2 0 0,1 1 0,0-1 0,-4 0 0,0-4 0,0 0 0,-1-5 0,-3 1 0,-3-4 0,-5-4 0,0-4 0,-1-2 0,1 1 0,0 1 0,0-2 0,1 3 0,1 1 0,4-1 0,0 0 0,-2 3 0,2-3 0,0 2 0,3-1 0,-1 2 0,3 3 0,1-5 0,0 6 0,0 6 0,0 2 0,0 3 0,0 1 0,0 0 0,0 1 0,-5-5 0,0 0 0,-2 1 0,-1 2 0,-4 2 0,0-1 0,-1-4 0,1-1 0,0-2 0,4-1 0,0-4 0,-1 0 0,-3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22.079"/>
    </inkml:context>
    <inkml:brush xml:id="br0">
      <inkml:brushProperty name="width" value="0.08571" units="cm"/>
      <inkml:brushProperty name="height" value="0.08571" units="cm"/>
      <inkml:brushProperty name="color" value="#5B2D90"/>
    </inkml:brush>
  </inkml:definitions>
  <inkml:trace contextRef="#ctx0" brushRef="#br0">1896 404 12287,'0'0'0</inkml:trace>
  <inkml:trace contextRef="#ctx0" brushRef="#br0" timeOffset="650">2410 196 12287,'-7'0'0,"0"-4"0,3 0 0,3-5 0,-3 0 0,3 4 0,1 0 0,0 6 0,0 3 0,0 4 0,0 3 0,0 3 0,0 1 0,0 1 0,0 4 0,0-2 0,0 1 0,0 3 0,1-1 0,2 1 0,1-1 0,-2 0 0,1-3 0,0-2 0,1-1 0,-1 2 0,-1-4 0,1 3 0,1-2 0,4-2 0,-4 0 0,-1 1 0,4-7 0,0 0 0,5-6 0</inkml:trace>
  <inkml:trace contextRef="#ctx0" brushRef="#br0" timeOffset="1501">2178 245 12287,'0'7'0,"0"-2"0,0-5 0,0 2 0,0 2 0,0-1 0,0 5 0,0-4 0,0 4 0,0 1 0,0 2 0,0 2 0,0-1 0,4 0 0,0 0 0,-1 0 0,2 1 0,-1-1 0,-1 0 0,-2-4 0,1-1 0,2-1 0,-3 3 0,3-1 0,-3-1 0,-1 1 0,-1-5 0,-3 1 0,-4-3 0,1-1 0,-1 0 0,-2 0 0,-1 0 0,-1-1 0,0-3 0,1 1 0,2-4 0,0 1 0,0-1 0,2 3 0,0-4 0,1-1 0,-1 3 0,3-5 0,-4 3 0,5-3 0,-4 0 0,3 3 0,3 2 0,-5 6 0,8 0 0,2 0 0,-3 0 0,4 2 0,-3 0 0,2 2 0,-3 6 0,3-2 0,-2-1 0,-2 1 0,0 2 0,0-4 0,0 2 0,0 2 0,0-3 0,0 1 0,0 0 0,0 4 0,-2-4 0,-2-1 0,-4-1 0,-3-2 0,-7-4 0,-1 0 0</inkml:trace>
  <inkml:trace contextRef="#ctx0" brushRef="#br0" timeOffset="1984">1823 343 12287,'7'0'0,"-7"5"0,-8 4 0,-3 1 0,-1 3 0,-1-1 0,1 0 0,0 0 0,0 1 0,-1 0 0,0 2 0,-4 1 0,4 1 0,-5-5 0,2 0 0,0 0 0,-1-1 0,5-1 0,0-3 0,0-2 0,-1 3 0,1-4 0,5 0 0,-3-4 0,3 0 0</inkml:trace>
  <inkml:trace contextRef="#ctx0" brushRef="#br0" timeOffset="2683">1395 270 12287,'-7'0'0,"2"0"0,16 0 0,-3 0 0,8 1 0,-2 3 0,-2-1 0,0 4 0,0-2 0,-4 3 0,-1-2 0,0-1 0,0 0 0,-4 5 0,1-2 0,-3 3 0,-1 1 0,0 0 0,-5-1 0,-4-1 0,-1-3 0,-3-2 0,1-1 0,0-4 0,0 0 0,-1 0 0,1 0 0,0 0 0,0 0 0,-1 0 0,1-1 0,0-3 0,0-4 0,0-2 0,1 1 0,1 0 0,2 0 0,0-2 0,-3-1 0,1 1 0,2 3 0,4-3 0,-3 3 0,2-3 0,-3-1 0,2 1 0,0 3 0,3-3 0,-4 9 0,3-2 0,1 3 0,-5 2 0,-1 3 0,2 2 0,-1 3 0,-2-1 0,-1 2 0,3-3 0,0 1 0,0 1 0,1 2 0,-4 2 0,4-1 0,1 0 0,0-4 0,5-1 0,-2 0 0,-1 0 0,0 1 0,5 0 0,3-1 0,5-2 0,-3-1 0,2-4 0,2 0 0,1 0 0,1-1 0,2-2 0,1-1 0,1 1 0,0-2 0,-4-1 0,1 1 0,-1 0 0,0-4 0,0 5 0,6-5 0,1 2 0</inkml:trace>
  <inkml:trace contextRef="#ctx0" brushRef="#br0" timeOffset="2831">1309 563 12287,'-12'6'0,"4"-5"0,0 3 0,0-3 0,1-1 0,1 0 0</inkml:trace>
  <inkml:trace contextRef="#ctx0" brushRef="#br0" timeOffset="3099">1138 13 12287,'-5'7'0,"-6"3"0,-6-3 0,3 1 0,0 1 0,-2-5 0,-2 4 0,-1 1 0,-3 2 0,-1 1 0,-1 1 0</inkml:trace>
  <inkml:trace contextRef="#ctx0" brushRef="#br0" timeOffset="3583">637 25 12287,'-8'4'0,"-1"0"0,7 0 0,-4-2 0,6 2 0,0 2 0,0 8 0,0 2 0,0 5 0,4 2 0,2 1 0,1 2 0,2 3 0,3-3 0,3 3 0,2-1 0,-3-4 0,0 3 0,-2-6 0,-1 0 0,-3 0 0,2 2 0,-6-4 0,0 0 0,1-3 0,-3-2 0,2-2 0,-8 0 0,-3 0 0</inkml:trace>
  <inkml:trace contextRef="#ctx0" brushRef="#br0" timeOffset="4549">429 86 12287,'-6'-12'0,"4"1"0,-7 2 0,1 0 0,1 0 0,-2-2 0,4 0 0,-2 3 0,4 3 0,-2 6 0,5 3 0,0 3 0,1 5 0,3 0 0,-1 0 0,4 1 0,-1-1 0,1 0 0,0 2 0,2 1 0,0 1 0,0-1 0,-2 0 0,1 0 0,0 3 0,-1 1 0,3-4 0,-5 2 0,0-1 0,1 1 0,2 3 0,-4-4 0,0-1 0,2-1 0,-5 2 0,3 1 0,-3-2 0,-1-2 0,0-1 0,0 1 0,0-1 0,-4 0 0,-1-1 0,-2-3 0,3-2 0,-4-6 0,-2 0 0,4 0 0,-3 0 0,3-2 0,-4-1 0,3-2 0,2-2 0,-5-1 0,2-4 0,-3 0 0,4-1 0,2 1 0,0 0 0,2 0 0,-4-1 0,2 1 0,1 4 0,2 1 0,0 1 0,-3-1 0,1 4 0,3-2 0,-3 5 0,-3 0 0,-5 0 0,0 5 0,-1 3 0,1 3 0,4-3 0,1 0 0,0 2 0,1 1 0,3-3 0,-2-1 0,0-1 0,1 1 0,0-3 0,4 4 0,0 2 0,0-5 0,2 5 0,2-6 0,-2 0 0,5-3 0,-1 4 0,-1-4 0,-2 4 0,1 1 0,1-5 0,-2 5 0,1-1 0,2-2 0,-2 5 0,-3-4 0,3 4 0,-3-4 0,-1 4 0,-1-1 0,-2 3 0,-1-2 0,-5-4 0,1 4 0,-3-4 0,-1 3 0,-1-2 0,1-1 0,0-4 0,0 0 0,-1 0 0,1 0 0,0 0 0,0 0 0,4 0 0,-1 0 0,0-1 0,-2-3 0,0 1 0,2-5 0,0-1 0,0-2 0,-1-2 0,1 1 0,1 0 0,-2 0 0,3-5 0,1 0 0,-1-1 0,0 0 0,4 1 0,-1 2 0,3-1 0,1 1 0,0 1 0,0 2 0,0 0 0,-6-6 0,0-1 0</inkml:trace>
  <inkml:trace contextRef="#ctx0" brushRef="#br0" timeOffset="4748">245 111 12287,'-13'6'0,"-2"-1"0,-2-4 0,2-1 0,2 4 0,-1 1 0,-1 1 0,-1-1 0,0 5 0,4-2 0,-1 1 0,1 0 0,0 1 0,0-3 0,1 1 0,3 1 0,-2-5 0,6 4 0,-6-5 0,4 2 0</inkml:trace>
  <inkml:trace contextRef="#ctx0" brushRef="#br0" timeOffset="4982">417 661 12287,'-13'4'0,"1"0"0,0-1 0,-2 2 0,-1 1 0,-1-1 0,1 1 0,0 2 0,0-3 0,-1 1 0,1-1 0,-4-1 0,0 2 0,-6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15.429"/>
    </inkml:context>
    <inkml:brush xml:id="br0">
      <inkml:brushProperty name="width" value="0.08571" units="cm"/>
      <inkml:brushProperty name="height" value="0.08571" units="cm"/>
      <inkml:brushProperty name="color" value="#CC912C"/>
      <inkml:brushProperty name="inkEffects" value="gold"/>
      <inkml:brushProperty name="anchorX" value="-12540.96973"/>
      <inkml:brushProperty name="anchorY" value="-7984.25781"/>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16897.77539"/>
      <inkml:brushProperty name="anchorY" value="-12096.0791"/>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18532.5918"/>
      <inkml:brushProperty name="anchorY" value="-13436.91504"/>
      <inkml:brushProperty name="scaleFactor" value="0.5"/>
    </inkml:brush>
  </inkml:definitions>
  <inkml:trace contextRef="#ctx0" brushRef="#br0">435 197 12287,'0'4'0,"0"2"0,0-5 0,0 5 0,0-5 0,0 4 0,0-3 0,0 4 0,3-2 0,-2 3 0,2 0 0,-3 0 0,3 0 0,-2 0 0,4 0 0,-3 0 0,0 0 0,1 0 0,-1 0 0,2 1 0,-2 1 0,-1-1 0,1 1 0,1 0 0,-1 0 0,1-1 0,-3 1 0,0-4 0,-3 4 0,-1-1 0</inkml:trace>
  <inkml:trace contextRef="#ctx0" brushRef="#br1" timeOffset="533">414 1 12287,'-7'0'0,"0"0"0,0 0 0,0 1 0,0 1 0,2 1 0,0 2 0,2 1 0,-2-1 0,-1 1 0,4 1 0,-3 0 0,3 0 0,0 0 0,2 0 0,0-2 0,0-1 0,0 1 0,0 2 0,1-2 0,1-1 0,2-2 0,3 3 0,0-2 0,-3-1 0,1-2 0,-3 2 0,3 1 0,-3 0 0,0-1 0,-1-1 0,-1 5 0,-4-3 0,-3 2 0,-1 1 0,-4-1 0,0-1 0,-4 0 0,-2 1 0,-3 2 0</inkml:trace>
  <inkml:trace contextRef="#ctx0" brushRef="#br2" timeOffset="982">127 372 12287,'-3'-5'0,"1"0"0,-1 4 0,1-1 0,0 1 0,-2 0 0,1-1 0,-2 0 0,0-3 0,2 1 0,1-3 0,1 0 0,1 0 0,0 0 0,0 0 0,3 2 0,2 1 0,1 1 0,-2-2 0,2 4 0,-1-1 0,1 1 0,1 1 0,0-3 0,0 1 0,0 1 0,-3 0 0,2 3 0,-2 1 0,0 1 0,2 1 0,-5 2 0,3 0 0,-1 0 0,0 0 0,-3 2 0,0 0 0,0 0 0,0 2 0,0-3 0,0 2 0,0 0 0,-3-2 0,-1 3 0,-4-3 0,-1 1 0,-2 1 0,-4-1 0,-1 1 0,0 1 0,-3-2 0,1 1 0,-3-3 0,-3 0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35.447"/>
    </inkml:context>
    <inkml:brush xml:id="br0">
      <inkml:brushProperty name="width" value="0.08571" units="cm"/>
      <inkml:brushProperty name="height" value="0.08571" units="cm"/>
      <inkml:brushProperty name="color" value="#CC912C"/>
      <inkml:brushProperty name="inkEffects" value="gold"/>
      <inkml:brushProperty name="anchorX" value="-257640.51563"/>
      <inkml:brushProperty name="anchorY" value="-138749.7187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61845.98438"/>
      <inkml:brushProperty name="anchorY" value="-142592.17188"/>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262879.46875"/>
      <inkml:brushProperty name="anchorY" value="-144462.32813"/>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266570.78125"/>
      <inkml:brushProperty name="anchorY" value="-148690.39063"/>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269930.0625"/>
      <inkml:brushProperty name="anchorY" value="-153025.57813"/>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273974.84375"/>
      <inkml:brushProperty name="anchorY" value="-157864.1875"/>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275104.75"/>
      <inkml:brushProperty name="anchorY" value="-159937.85938"/>
      <inkml:brushProperty name="scaleFactor" value="0.5"/>
    </inkml:brush>
  </inkml:definitions>
  <inkml:trace contextRef="#ctx0" brushRef="#br0">622 1 12287,'7'6'0,"-1"-1"0,-1-1 0,-2-2 0,2 2 0,-3-2 0,6 1 0,-5-2 0,4 3 0,0-3 0,4-1 0,0 0 0,0 0 0,0 0 0,4 0 0,-3 0 0,2 0 0,-1 0 0,1 0 0,-1 0 0,5 0 0,-5 0 0,2 0 0,-2 0 0,1 0 0,-6 0 0,3 0 0,-3 0 0,3 0 0,-4 0 0,0 0 0,-3 4 0,3-1 0,-5 1 0,-2 1 0,-6 0 0</inkml:trace>
  <inkml:trace contextRef="#ctx0" brushRef="#br1" timeOffset="766">472 162 12287,'11'0'0,"-5"4"0,3-2 0,-8 2 0,9-4 0,-8 0 0,5 0 0,-3-1 0,3-2 0,0 1 0,4-4 0,0 3 0,-1 2 0,1-3 0,0 3 0,-1 1 0,2-4 0,3 1 0,-2-1 0,5 4 0,-4 0 0,4 0 0,-5 0 0,1 0 0,2 0 0,-2 0 0,0 4 0,-3-1 0,0 4 0,-1-3 0,1 4 0,0-2 0,-4 5 0,0 0 0,-5-4 0,2 0 0,-3-3 0,-1 3 0,-1-1 0,-3 1 0,2 1 0,-5-4 0,3 3 0,-3-4 0,1 2 0,-1-1 0,-3-3 0,3 2 0,1-1 0,-1-2 0,4 0 0,-4 0 0,4 4 0,-5-1 0,4 4 0,1-3 0,3 3 0,0 0 0,0 4 0,0-1 0,0 1 0,0 0 0,0-1 0,0 2 0,0 3 0,0-4 0,0 4 0,0-3 0,0-2 0,0 1 0,0 0 0,0-1 0,0 1 0,0 0 0,0 0 0,-4-4 0,1 0 0,-1 0 0,3 3 0,-3-3 0,2 1 0,-5-4 0,3 0 0,-3 0 0,3-3 0,-3 3 0,0 0 0,-4 0 0,1 0 0,-1-4 0,0 0 0,1 0 0,-5 1 0,1 2 0,-5-1 0,1 1 0,-1-2 0,1-1 0,-2 0 0,2 0 0,-2 2 0,-2 1 0,5-2 0,-1 3 0,5-2 0,-2 2 0,-1-3 0,4 7 0,-2-4 0,5 1 0,2-2 0,5-2 0,-3 4 0,4-5 0,-3 0 0,-2 0 0,-5 0 0</inkml:trace>
  <inkml:trace contextRef="#ctx0" brushRef="#br2" timeOffset="1282">386 247 12287,'7'0'0,"-1"1"0,-1 3 0,3-3 0,-6 4 0,2-4 0,-4 3 0,0-3 0,0 5 0,0-3 0,0-1 0,0 4 0,0-3 0,0 3 0,0 5 0,0-5 0,0 3 0,0-2 0,0 3 0,0-3 0,0 0 0,0 2 0,0 0 0,0-2 0,2 0 0,1 2 0,-2 0 0,4-2 0,-5 1 0,0-1 0,0-1 0,-5 3 0,-1-3 0</inkml:trace>
  <inkml:trace contextRef="#ctx0" brushRef="#br3" timeOffset="1615">1 526 12287,'1'6'0,"2"-3"0,-1 3 0,3-5 0,-1 3 0,2-3 0,5-1 0,-1 0 0,1 0 0,0 0 0,0 0 0,-1 0 0</inkml:trace>
  <inkml:trace contextRef="#ctx0" brushRef="#br4" timeOffset="2462">622 804 12287,'7'-1'0,"0"-3"0,-5 2 0,3-4 0,-1 0 0,-1 0 0,1 4 0,-3-4 0,3 2 0,2-2 0,0-1 0,-3 0 0,3 0 0,-3 0 0,4 0 0,-5 4 0,8-6 0,-9 8 0,4-4 0,-1 5 0,-3 5 0,3 2 0,-3 2 0,-1 2 0,0 0 0,0-1 0,0 1 0,0 0 0,0 0 0,0-1 0,0 1 0,4 0 0,-1-1 0,0 1 0,-2 0 0,-1-4 0,0 0 0,0 0 0,1 0 0,3 1 0,-3-6 0,5 6 0,-3-4 0,-1 4 0,4-7 0,-3 3 0,-2-3 0,5-1 0,-2 0 0,-3 0 0,9 0 0,-4 5 0,1-4 0,0 3 0,-5-3 0,4 0 0,-2 3 0,-3-3 0,4 5 0,-4-4 0,2 2 0,-1 0 0,1 0 0,-2-2 0,-1 5 0,0-4 0,2 6 0,1-1 0,-2 1 0,4 2 0,-5-1 0,0 1 0,0-4 0,0 0 0,0-4 0,-1 5 0,-3-4 0,-2-1 0,-1-3 0,0 0 0,-1 0 0,-7-4 0,-1-2 0</inkml:trace>
  <inkml:trace contextRef="#ctx0" brushRef="#br5" timeOffset="2643">429 804 12287,'-11'0'0,"4"-3"0,0-1 0,3 1 0,-1 1 0,0-1 0,1 3 0,4 0 0,0 1 0,0 6 0,0 1 0,5 2 0,1 1 0</inkml:trace>
  <inkml:trace contextRef="#ctx0" brushRef="#br6" timeOffset="2809">900 847 12287,'0'22'0,"-4"-5"0,-2 1 0,0 0 0,2-1 0,-1 2 0,1-5 0,-2-1 0,-2-1 0,-2-1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30.444"/>
    </inkml:context>
    <inkml:brush xml:id="br0">
      <inkml:brushProperty name="width" value="0.08571" units="cm"/>
      <inkml:brushProperty name="height" value="0.08571" units="cm"/>
      <inkml:brushProperty name="color" value="#5B2D90"/>
    </inkml:brush>
  </inkml:definitions>
  <inkml:trace contextRef="#ctx0" brushRef="#br0">246 0 12287,'-13'7'0,"1"3"0,-1-6 0,-2 0 0,-2 1 0,-3-3 0,4 2 0,1-2 0,1 3 0,0-4 0,-1 3 0,-1-3 0,1-1 0,2 0 0,-5-5 0,-1-2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30.146"/>
    </inkml:context>
    <inkml:brush xml:id="br0">
      <inkml:brushProperty name="width" value="0.08571" units="cm"/>
      <inkml:brushProperty name="height" value="0.08571" units="cm"/>
      <inkml:brushProperty name="color" value="#5B2D90"/>
    </inkml:brush>
  </inkml:definitions>
  <inkml:trace contextRef="#ctx0" brushRef="#br0">1333 184 12287,'0'-7'0,"0"0"0,0 3 0,0 3 0,0-5 0,0 8 0,0 2 0,0 4 0,4 3 0,0 1 0,0-1 0,2-3 0,-3 3 0,3-3 0,0 3 0,-3 1 0,2 0 0,-1 1 0,-1-1 0,2 0 0,-1 0 0,-5-4 0,-9 1 0,-5 0 0,2-3 0,-3-2 0,1-3 0,-2-1 0,2 0 0,-5 0 0,-2-1 0,-1-3 0,-1 1 0,-1-4 0,1 0 0,-1 0 0,1-1 0,-1-3 0,1 2 0,-1 1 0,5 0 0,1-3 0,1 1 0,3 2 0,2 1 0,2-2 0,3 1 0,2 4 0,6-5 0,2 5 0,2-4 0,3 5 0,5-1 0,0 3 0,-4 1 0,0 0 0,2 0 0,1 0 0,1 0 0,0 0 0,0 0 0,1 0 0,-1 0 0,0 0 0,0 4 0,1 0 0,-1-1 0,0 2 0,-1 1 0,-3 1 0,2-3 0,-6 4 0,-2 1 0,0 2 0,-2 1 0,0 1 0,-6-3 0,-2 0 0,-3-2 0,-1 2 0,-1 1 0,-2-1 0,-3 0 0,-1-2 0,4-4 0,-3 3 0,2-2 0,0-2 0,-5-2 0,5-1 0,1 0 0,1 0 0,2 0 0,0 0 0,0 0 0,-1 0 0,5-5 0,0-3 0,-1-3 0,2 0 0,0 2 0,2 0 0,2 0 0,2 2 0,1-1 0,0 4 0,0-4 0,0 5 0,0-1 0,0 8 0,0-1 0,0 5 0,0 1 0,0 2 0,0 2 0,0-1 0,-2-1 0,-1-2 0,-1-1 0,-1-1 0,2 3 0,-2-4 0,-2 0 0,3-1 0,-4-1 0,0-2 0,-5 2 0,1-3 0,0-2 0,0-2 0,-1-1 0,1-1 0,0 2 0,1-3 0,3 0 0,-3 2 0,3-3 0,-3 1 0,3-2 0,0 3 0,-2-2 0,3 4 0,-1-1 0,6 1 0,-2-1 0,2 3 0,2-4 0,0 5 0,0 0 0,0 5 0,0 2 0</inkml:trace>
  <inkml:trace contextRef="#ctx0" brushRef="#br0" timeOffset="531">795 25 12287,'-12'0'0,"0"0"0,-1 1 0,1 2 0,0 1 0,-2 1 0,-1-1 0,-1 3 0,1 0 0,-4 4 0,0-4 0</inkml:trace>
  <inkml:trace contextRef="#ctx0" brushRef="#br0" timeOffset="1215">489 331 12287,'-13'10'0,"-4"-1"0,8-4 0,-3-5 0,1 0 0,0 0 0,3-1 0,1-3 0,2-5 0,1-1 0,4-3 0,0 1 0,0 0 0,0 0 0,0-1 0,0 1 0,0 0 0,5 0 0,2-1 0,0 1 0,3 1 0,-1 2 0,1 2 0,3 2 0,-5 1 0,0 2 0,1-2 0,2 3 0,2-3 0,-1 2 0,0 8 0,0 2 0,-1 3 0,-1 0 0,-4-2 0,0-1 0,-2 0 0,-4 5 0,0-1 0,0 0 0,0 0 0,-1 1 0,-3-1 0,-5 0 0,-1 0 0,-4-1 0,-1-1 0,-1-2 0,-2-1 0,2 2 0,-3-2 0,0-2 0,-4-1 0,4-4 0,-2 0 0,1 0 0,3 0 0,-2-1 0,0-2 0,0-1 0,4-5 0,-1 1 0,3-2 0,0 2 0,1-7 0,0 3 0,1-2 0,3 1 0,-3-1 0,3-1 0,-2-1 0,2 1 0,-1 1 0,5 2 0,1 0 0,1 0 0,2 3 0,0 1 0,0 6 0,6-4 0,-1 7 0,5 2 0,-2 1 0,-4 6 0,3-2 0,-2 3 0,-1-3 0,-2 0 0,2 2 0,-3 0 0,3 3 0,-2-1 0,-2 0 0,0 0 0,-2 1 0,-2-1 0,1-4 0,-5 0 0,-1 2 0,-2 1 0,-1-3 0,-1 0 0,1 0 0,0-1 0,0 0 0,0-5 0,-1 2 0,1-1 0,0-2 0,0-1 0,-1 0 0,7-1 0,1-3 0,4-3 0,1-5 0</inkml:trace>
  <inkml:trace contextRef="#ctx0" brushRef="#br0" timeOffset="1447">465 0 12287,'-12'6'0,"-1"-5"0,1 3 0,0-2 0,0 2 0,-2 1 0,-1 1 0,-1-1 0,-2 4 0,3-2 0,-1 1 0,1 1 0,-3-3 0,2 4 0,1-2 0,2 2 0,0-5 0,1-1 0,0-3 0,-6 5 0,-1 1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36.428"/>
    </inkml:context>
    <inkml:brush xml:id="br0">
      <inkml:brushProperty name="width" value="0.08571" units="cm"/>
      <inkml:brushProperty name="height" value="0.08571" units="cm"/>
      <inkml:brushProperty name="color" value="#5B2D90"/>
    </inkml:brush>
  </inkml:definitions>
  <inkml:trace contextRef="#ctx0" brushRef="#br0">4048 38 12287,'0'12'0,"5"5"0,3 4 0,5 3 0,3 5 0,2-2 0,3 6 0,0 1 0,0 1 0,3 0 0,-1-4 0,-2-5 0,0-4 0,-8-7 0,1 0 0,-6-4 0,-2-3 0,-2-5 0,-4 2 0</inkml:trace>
  <inkml:trace contextRef="#ctx0" brushRef="#br0" timeOffset="916">3913 99 12287,'-8'0'0,"0"0"0,4 0 0,-4 0 0,5 5 0,-1 3 0,3 3 0,1 3 0,0 1 0,0 1 0,1 4 0,3-2 0,3 1 0,0 3 0,3-3 0,-3 0 0,1 0 0,1 0 0,-3-4 0,4 1 0,-2-4 0,1-3 0,-2 0 0,0-4 0,0 1 0,0-1 0,-3-1 0,4-4 0,0 0 0,4 0 0,-4-4 0,-1-1 0,-1-2 0,2 3 0,-4-4 0,0 4 0,-4-4 0,0 5 0,0-2 0,-1 5 0,-3 0 0,1 0 0,-5 0 0,4 0 0,-5 0 0,5 0 0,-4 0 0,4 0 0,-4 0 0,-2 0 0,4 0 0,-2 0 0,-2 0 0,-1 0 0,-1 1 0,0 3 0,-1-3 0,0 5 0,-3-1 0,2-3 0,-2 3 0,2-1 0,2 0 0,0 2 0,-1-4 0,1 2 0,0-1 0,0 0 0,-1 0 0,1 1 0,0-2 0,0 4 0,0-2 0,-1-1 0,1-2 0,0-1 0,0 0 0,3 0 0,1 0 0,4-1 0,-4-4 0,5 3 0,-1-6 0,3-2 0,1 3 0,0-1 0,0-1 0,0-2 0,0-1 0,0 3 0,0 1 0,0 4 0,0-4 0,1 5 0,3-1 0,-1 3 0,4 2 0,-2 3 0,3-1 0,-2 5 0,1 2 0,-3 1 0,3 1 0,-2 0 0,-2 0 0,2-4 0,-1 1 0,-1 0 0,-2 2 0,-1-3 0,0 0 0,0 2 0,-4 1 0,-1-1 0,-2 0 0,-3-2 0,0-5 0,-3 2 0,1-1 0,0 0 0,0 1 0,-1-5 0,1 0 0,0 0 0,-6 0 0,-1 0 0</inkml:trace>
  <inkml:trace contextRef="#ctx0" brushRef="#br0" timeOffset="1284">3216 368 12287,'0'-12'0,"1"1"0,2 1 0,3 2 0,0-2 0,-3 4 0,3-1 0,-2 0 0,0 0 0,5 0 0,-1-1 0,3 3 0,1 5 0,-1 1 0,-1 3 0,-2 4 0,-5 5 0,1 2 0,-3 1 0,-1-1 0,4-1 0,0-2 0,-1 0 0,-2 0 0,-1 0 0,0 1 0,-1-1 0,-3 0 0,1 0 0,-5 1 0,0-3 0,-4-1 0,-1-5 0,5-3 0,0-1 0,-1 0 0,-2-1 0,-1-5 0,-1-6 0,1 0 0,0-11 0,0 4 0</inkml:trace>
  <inkml:trace contextRef="#ctx0" brushRef="#br0" timeOffset="1481">3118 123 12287,'0'-8'0,"0"0"0,2 1 0,2-1 0,-3 2 0,6 16 0,-3 4 0,3 3 0,0 5 0,3 1 0,-1 2 0,1-1 0,3 0 0,-1-3 0,0-1 0,0 1 0,1-2 0,-5 2 0,0-4 0,1-2 0,-3-7 0,5-3 0,-5-5 0</inkml:trace>
  <inkml:trace contextRef="#ctx0" brushRef="#br0" timeOffset="1614">3228 135 12287,'0'-8'0,"0"0"0,0 5 0,0-2 0,0 5 0</inkml:trace>
  <inkml:trace contextRef="#ctx0" brushRef="#br0" timeOffset="2166">3265 466 12287,'-12'12'0,"0"-1"0,-1-3 0,1 1 0,0-3 0,0 1 0,-2-5 0,-1 2 0,-1-2 0,1-2 0,-3 0 0,1 0 0,-1 0 0,0 0 0,-4-2 0,2 0 0,-2-4 0,2-1 0,-3 3 0,4-4 0,-2 0 0,1 1 0,5-4 0,-1 5 0,2-3 0,2 1 0,5 0 0,3-4 0,3 4 0,2 1 0,3 2 0,-1 0 0,5 5 0,2 0 0,0 0 0,3 0 0,-1 0 0,0 0 0,0 0 0,-1 2 0,-3 2 0,3 1 0,-4 5 0,1-2 0,0 1 0,-5 2 0,2 2 0,1-1 0,-5-4 0,3 0 0,-4 0 0,-4-1 0,-3 3 0,-6-5 0,-3 0 0,-5 1 0,-2-2 0,-1-4 0,-2 0 0,-3 0 0,2-1 0,-4-2 0,1-3 0,3 0 0,1-7 0,3-3 0,1 0 0,2-2 0,5 3 0,0-5 0,5-2 0,6-1 0,-1-1 0,1-1 0,1 1 0,2-1 0,2 5 0,3 1 0,3 1 0,0 3 0,4 7 0,-3 4 0,3 3 0,1 1 0,0 0 0,0 0 0,-1 1 0,-3 3 0,-2 3 0,-6 5 0,0-5 0,0 4 0,0-5 0</inkml:trace>
  <inkml:trace contextRef="#ctx0" brushRef="#br0" timeOffset="2483">2213 123 12287,'0'8'0,"0"0"0,2 1 0,2 4 0,5 4 0,6 3 0,0 3 0,7 3 0,2 2 0,3 5 0,2-3 0,-6-2 0,-1-2 0,-2-1 0,-9-6 0,1-3 0,-1-2 0,-5-2 0,-1 0 0</inkml:trace>
  <inkml:trace contextRef="#ctx0" brushRef="#br0" timeOffset="2867">2140 319 12287,'0'-8'0,"0"0"0,0 5 0,1-3 0,3 6 0,-1 6 0,5 1 0,0 1 0,-1 0 0,4 1 0,-3 6 0,3 2 0,1-2 0,-4-2 0,1-1 0,-1 2 0,-2 2 0,1-2 0,-4 2 0,1-2 0,0-2 0,-4 0 0,0 1 0,-1-5 0,-3-2 0,-4 0 0,-3-3 0,-2-2 0,1-1 0,0 0 0,0 0 0,-5-1 0,0-2 0,-2-3 0,-3 0 0,-1-2 0,0-5 0,1 0 0,2-4 0,-1 4 0,-2-4 0,3 3 0,3-3 0,4 4 0,2-4 0,2 4 0,0 1 0,7-1 0,-2 1 0,2 0 0,2 0 0,2 2 0,2-2 0,2 2 0,7-7 0</inkml:trace>
  <inkml:trace contextRef="#ctx0" brushRef="#br0" timeOffset="2997">2005 209 12287,'7'0'0,"4"0"0,-10 0 0,5 0 0,-12 0 0,0 0 0</inkml:trace>
  <inkml:trace contextRef="#ctx0" brushRef="#br0" timeOffset="3533">1479 245 12287,'-6'0'0,"0"0"0,6 2 0,0 2 0,0 4 0,0-1 0,2 2 0,2 4 0,4 2 0,3 6 0,1-2 0,1 3 0,4 2 0,-2-2 0,4 7 0,0-3 0,0-2 0,-3 1 0,3-1 0,-1-1 0,-3-3 0,-7 4 0,3-11 0,-4 5 0</inkml:trace>
  <inkml:trace contextRef="#ctx0" brushRef="#br0" timeOffset="4380">1235 221 12287,'-12'-4'0,"1"-2"0,3 0 0,2 2 0,6-5 0,0 7 0,0-4 0,0 6 0,0 6 0,1 1 0,2 1 0,1 0 0,4 0 0,-2 4 0,1 0 0,2 1 0,-2-1 0,1 0 0,2 0 0,0 1 0,1-1 0,-1 0 0,-2 0 0,2 1 0,-4-1 0,2 0 0,2 0 0,-3-1 0,0-1 0,-2-2 0,-1 0 0,-4 4 0,-1-5 0,-2-2 0,-1 1 0,-6-5 0,2 3 0,-3-2 0,-1-2 0,0 4 0,0 0 0,-1-2 0,1 0 0,-1-2 0,-2 0 0,-3 1 0,-1 3 0,0-2 0,-3 2 0,2-3 0,-2-1 0,-5 0 0,-2 0 0,1 0 0,-2 0 0,3 0 0,-4 0 0,-1 0 0,1 0 0,4 0 0,-3 0 0,1 0 0,1 0 0,-1 0 0,5 0 0,-1 0 0,1 0 0,5 0 0,3 0 0,2 0 0,2 0 0,1 1 0,3 3 0,1-2 0,4 3 0,-1 1 0,0-4 0,4 7 0,0 0 0,0-2 0,0 1 0,0 2 0,-1 0 0,-2 3 0,-1-1 0,1 0 0,2-4 0,1 0 0,-1 2 0,-4 1 0,4-3 0,-3 0 0,3 2 0,-3-4 0,-1 3 0,0-3 0,1 3 0,-3-4 0,-5-5 0,4 0 0,0 0 0,-2 0 0,3 0 0,-1-1 0,-1-3 0,-1-3 0,2-5 0,3-1 0,-1 1 0,5-2 0,-3 0 0,2-4 0,2-1 0,6-2 0,1-3 0</inkml:trace>
  <inkml:trace contextRef="#ctx0" brushRef="#br0" timeOffset="4648">794 258 12287,'-10'-6'0,"1"-2"0,-1 1 0,3-1 0,-1 0 0,-1 1 0,5-2 0,-4 3 0,-1-1 0,-1-1 0,1-3 0,1 3 0,5 1 0,-1 3 0,2 3 0,2 1 0,0 8 0,0 3 0,0 1 0,0 6 0,0 2 0,0 3 0,0 2 0,0-1 0,0-1 0,2-1 0,2-1 0,-3-1 0,5 4 0</inkml:trace>
  <inkml:trace contextRef="#ctx0" brushRef="#br0" timeOffset="5150">269 258 12287,'-9'0'0,"1"0"0,6-6 0,-4 5 0,6-3 0,0 8 0,1 1 0,2 5 0,1-2 0,2 0 0,-2 4 0,-3 1 0,3-1 0,-2-4 0,-2 0 0,-2-5 0,-2 1 0,1-3 0,-5-1 0,-1 0 0,2-5 0,0-3 0,0-3 0,1-1 0,2-5 0,-3 1 0,1 0 0,4-2 0,0 3 0,2-4 0,0 0 0,0 0 0,2 3 0,3-3 0,6 0 0,4 0 0,7 2 0,-2-2 0,3 3 0,2 5 0,-5-1 0,0 5 0,2 0 0,1 3 0,-4 3 0,-3 2 0,-2 3 0,-2 3 0,0 5 0</inkml:trace>
  <inkml:trace contextRef="#ctx0" brushRef="#br0" timeOffset="5517">342 404 12287,'-1'7'0,"-3"-3"0,-3-2 0,-5-2 0,3-4 0,3-2 0,-1-1 0,0-2 0,3 2 0,-3-1 0,0-2 0,1 0 0,1-3 0,-3 1 0,0 0 0,1 0 0,-4-1 0,3 1 0,-3 1 0,-1 3 0,0-1 0,0 3 0,0 1 0,-1-1 0,1 2 0,0 4 0,0 0 0,-1 6 0,1 2 0,1 3 0,3 1 0,-3 0 0,3 0 0,-1 1 0,0-1 0,0 0 0,3 0 0,0 1 0,3-1 0,-1 0 0,4-1 0,4-3 0,7-3 0,6-6 0,3-2 0,1-1 0,8-5 0,3 1 0,9-9 0,3-2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34.279"/>
    </inkml:context>
    <inkml:brush xml:id="br0">
      <inkml:brushProperty name="width" value="0.08571" units="cm"/>
      <inkml:brushProperty name="height" value="0.08571" units="cm"/>
      <inkml:brushProperty name="color" value="#5B2D90"/>
    </inkml:brush>
  </inkml:definitions>
  <inkml:trace contextRef="#ctx0" brushRef="#br0">918 355 12287,'0'13'0,"0"-1"0,4-4 0,0 0 0,0-5 0,-4 2 0,0-6 0,0-3 0,0 3 0,0-10 0,-1 9 0,-2-3 0,-1 0 0,-1 2 0,1-5 0,2 4 0,-2-5 0,3 5 0,1-4 0,-1 4 0,-4-4 0,4 0 0,-3-4 0,4 3 0,4 1 0,-3 6 0,10-8 0,-2 6 0,-3 0 0,2 4 0,-1 1 0,1 3 0,2-1 0,-6 5 0,0 0 0,-4 5 0,0-1 0,0 0 0,0-4 0,-1-1 0,-2 0 0,-1 0 0,-6-3 0,2 2 0,-3 0 0,-1 2 0,0-4 0,0-1 0,-1 0 0,1-1 0,0 2 0,4 0 0,0-4 0,1-1 0,-1-3 0,2 1 0,6-5 0,0 4 0,0-4 0,0 4 0,0-4 0,0 4 0,0-5 0,0 7 0,0-4 0,0 6 0,0 0 0,-5 0 0,2 0 0,-5 0 0,5 2 0,-1 2 0,-3-3 0,-1 3 0,1-3 0,1 1 0,0 2 0,-3-3 0,1 3 0,-3-2 0,-2-2 0,1 0 0,0 0 0,4 0 0,0 0 0,-2 0 0,-1 0 0,3 0 0,0 0 0,-2 0 0,0 0 0,-3 0 0,5 0 0,0 0 0,0 0 0,-4 0 0,4 0 0,-1 0 0,0 0 0,2 0 0,-1 0 0,-2 0 0,4 0 0,-1 1 0,1 3 0,-3-2 0,1 2 0,2-3 0,1-2 0,5-3 0,1 1 0,3-5 0,9-1 0,6-3 0</inkml:trace>
  <inkml:trace contextRef="#ctx0" brushRef="#br0" timeOffset="283">845 37 12287,'0'13'0,"0"-6"0,0-1 0,0-2 0,-6-2 0,5 3 0,-4-5 0,-1 0 0,-1 0 0</inkml:trace>
  <inkml:trace contextRef="#ctx0" brushRef="#br0" timeOffset="514">784 588 12287,'-6'12'0,"-2"0"0,-3-5 0,-1-1 0,0-2 0,-1 0 0,0 1 0,-2-2 0,-1 1 0,1-1 0,1-2 0,2-1 0,0 0 0,-1 0 0</inkml:trace>
  <inkml:trace contextRef="#ctx0" brushRef="#br0" timeOffset="1149">356 441 12287,'-13'-16'0,"1"-2"0,0 0 0,0 1 0,5-1 0,3 3 0,2-1 0,2 1 0,0 1 0,2 2 0,2 0 0,4 0 0,8-1 0,3 0 0,2-2 0,-1-1 0,0-2 0,4 3 0,-3-1 0,0 1 0,-5 5 0,3 3 0,-1 2 0,-3 2 0,-2 2 0,-1 2 0,-1 3 0,-3 4 0,2 5 0,-5 3 0,1 4 0,-1 3 0,-1 2 0,-4-2 0,0-1 0,0-2 0,-5-5 0,-3 3 0,-3-2 0,-1 0 0,-1 1 0,0-5 0,-2 0 0,-1 0 0,-1-3 0,5-3 0,0 0 0,0-4 0,-1 0 0,1-2 0,1-6 0,3-2 0,4-3 0,3-1 0,1-4 0,1 0 0,2 1 0,1 1 0,1 2 0,-2 0 0,1-1 0,4 1 0,-4 0 0,0 5 0,-5 3 0,-3 7 0,-4 1 0,-3 5 0,-3-2 0,-1 1 0,-1 0 0,-6 1 0,3 1 0,-1 0 0,0-2 0,1-1 0,-3 1 0,1-3 0,0 1 0,-1-5 0,0 3 0,3-2 0,1-2 0,-2 0 0,4 0 0,1-2 0,1-2 0,2-3 0,0-5 0,0 0 0,3 0 0,3 0 0,0-1 0,3 1 0,-2-1 0,1-2 0,1-3 0,2-1 0,1-2 0,0-3 0,0 0 0,0-1 0,0 6 0,1 3 0,3 2 0,4 2 0,5 0 0,3 1 0,4 1 0,3 2 0,7 0 0,2-4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43.727"/>
    </inkml:context>
    <inkml:brush xml:id="br0">
      <inkml:brushProperty name="width" value="0.08571" units="cm"/>
      <inkml:brushProperty name="height" value="0.08571" units="cm"/>
      <inkml:brushProperty name="color" value="#5B2D90"/>
    </inkml:brush>
  </inkml:definitions>
  <inkml:trace contextRef="#ctx0" brushRef="#br0">2606 184 12287,'-6'7'0,"-2"-3"0,2-2 0,2 3 0,3-4 0,2 4 0,3-5 0,3 6 0,6 1 0,-1-1 0,-4 1 0,-1-3 0,-1 3 0,1 0 0,-3 4 0,3-3 0,-1 3 0,2-3 0,-4 0 0,-1 2 0,-2 0 0,-1 3 0,-4-5 0,-2-1 0,0-2 0,-4-2 0,-1-1 0,-1 1 0,0 1 0,0-1 0,-5-2 0,1-1 0,0 0 0,-2 0 0,0 0 0,-2 0 0,2 0 0,1 0 0,3 0 0,-2-1 0,2-2 0,2-1 0,4-1 0,0 1 0,1-3 0,-1-5 0,2 4 0,8 1 0,0 0 0,2 0 0,2 4 0,-4-2 0,4 1 0,1 0 0,-3 0 0,4 4 0,-4 0 0,4 0 0,-5 1 0,1 3 0,-1-2 0,-1 3 0,2 0 0,1-2 0,-5 5 0,0-4 0,0 5 0,0-5 0,0 4 0,0-4 0,0 4 0,-2-1 0,-2 2 0,-4-1 0,-2-3 0,1 1 0,1 0 0,-2-4 0,-1 0 0,-1-1 0,0 2 0,0 1 0,-1 0 0,1-4 0,0 0 0,0 0 0,0-4 0,-1 0 0,2 0 0,3-2 0,-1 4 0,3-5 0,0 1 0,3-3 0,-1 1 0,1 2 0,0 1 0,-1-1 0,0 5 0,6-4 0,2 5 0,-3 0 0,4 1 0,-5 3 0,0-1 0,0 5 0,0 0 0,0 4 0,-1-1 0,-2-1 0,-1-2 0,-4 0 0,4 4 0,-6-5 0,4 4 0,-7-4 0</inkml:trace>
  <inkml:trace contextRef="#ctx0" brushRef="#br0" timeOffset="300">2581 25 12287,'-12'5'0,"0"-3"0,-1 2 0,1-3 0,0-1 0,0 4 0,-1 0 0,7 0 0,-5-4 0,4 0 0</inkml:trace>
  <inkml:trace contextRef="#ctx0" brushRef="#br0" timeOffset="532">2336 159 12287,'-5'9'0,"-3"-1"0,-3-4 0,-1 3 0,0-2 0,-1-2 0,5-1 0,0 1 0,-2 1 0,0-1 0,1-2 0,1-1 0,0 6 0,-4 1 0</inkml:trace>
  <inkml:trace contextRef="#ctx0" brushRef="#br0" timeOffset="1001">1982 245 12287,'-11'-1'0,"3"-3"0,1 2 0,4-3 0,-1-1 0,1-2 0,-2 1 0,1-1 0,1-1 0,2 2 0,2 0 0,2 0 0,1 1 0,6 2 0,-2-5 0,3 0 0,1 3 0,0 2 0,0 3 0,-4 1 0,1 0 0,0 0 0,-2 0 0,0 1 0,-2 3 0,-1-1 0,-4 5 0,0 2 0,0 1 0,0 1 0,-1 0 0,-3 0 0,1 1 0,-5-1 0,-2-1 0,-1-3 0,3 3 0,0-3 0,-1 3 0,-2 1 0,-1-4 0,1 0 0,1 0 0,2-1 0,0 4 0,-4-3 0,1 3 0,3 1 0,-2-3 0,6-1 0,1 0 0,7 4 0,5 0 0,-3 1 0,2-1 0,3 0 0,4 0 0,-1 0 0,2 1 0,-2-1 0,-2 0 0,4 0 0,1-1 0,-2 0 0,-2 1 0,-1-6 0,1 5 0,-1-3 0,0-1 0,-5-5 0,-2 4 0</inkml:trace>
  <inkml:trace contextRef="#ctx0" brushRef="#br0" timeOffset="1834">1652 392 12287,'-9'11'0,"3"-2"0,0-1 0,2-5 0,5 3 0,4-6 0,1 0 0,7-2 0,-1-2 0,0 1 0,-1-5 0,-3-1 0,2 2 0,-5 0 0,2 2 0,-3-5 0,4 2 0,-5 3 0,1-5 0,-8 6 0,1 0 0,-5 4 0,-2 0 0,-2 4 0,-3 1 0,-1 1 0,1-1 0,1 3 0,2-3 0,0-1 0,0 1 0,-1-2 0,0 4 0,-2-2 0,-1-2 0,-1 2 0,5-1 0,0-1 0,0-2 0,-1 3 0,1 0 0,0-1 0,0-1 0,-1-2 0,1 0 0,0 0 0,4 0 0,0 0 0,-2 0 0,-1 0 0,-1 0 0,0-2 0,0-1 0,-1-1 0,1-1 0,0 2 0,0-1 0,-1 1 0,1-2 0,0 1 0,0 1 0,-1 2 0,1-3 0,0 0 0,0 1 0,0 0 0,-1 1 0,1-3 0,4 1 0,0 4 0,-2 0 0,4 0 0,-3 0 0,5 0 0,-4 0 0,1-1 0,-2-2 0,1-1 0,5-1 0,-2 2 0,-1-1 0,3-4 0,-3 2 0,0 0 0,1 3 0,2-3 0,-1 1 0,-2 2 0,2-5 0,3 4 0,-3-4 0,3 4 0,1-4 0,0-2 0,0-1 0,-2 0 0,0 2 0,-3 1 0,1 0 0,4-5 0,0 1 0,0 0 0,0 0 0,0-1 0,0 1 0,0 0 0,0 0 0,0 0 0,2-1 0,2 1 0,-1 1 0,3 2 0,1 2 0,0 1 0,1-3 0,4 2 0,1 0 0,-1 1 0,0 1 0,0-1 0,0-7 0</inkml:trace>
  <inkml:trace contextRef="#ctx0" brushRef="#br0" timeOffset="3350">820 331 12287,'-12'-2'0,"-1"-2"0,5 2 0,0-5 0,-1 0 0,-2 0 0,0-1 0,1-3 0,4 2 0,0 0 0,-2 1 0,3-4 0,-1 0 0,1 0 0,1 3 0,4 1 0,0-1 0,0-2 0,0-1 0,0-1 0,0 1 0,5 5 0,2 2 0,5 5 0,0 1 0,1 2 0,-1 1 0,-4 4 0,-1-2 0,-1 1 0,1 2 0,-3 1 0,3-1 0,0-1 0,0 2 0,-5 1 0,4 1 0,-1 0 0,-3 0 0,2 1 0,-3-1 0,-1 0 0,-1-1 0,-2-2 0,-1 0 0,-6-1 0,2 4 0,-3-1 0,-1-3 0,0-4 0,4-3 0,0-1 0,-2 0 0,3 0 0,1-1 0,0-3 0,-2 1 0,4-5 0,1-1 0,2-2 0,1-2 0,0 1 0,0 0 0,1 1 0,3 3 0,-2-3 0,3 4 0,0 0 0,-3 1 0,3 3 0,1-1 0,-5 0 0,5 5 0,-6 3 0,0-1 0,0 5 0,0 2 0,0 1 0,-2-3 0,-1 0 0,-2 0 0,-2-1 0,0 4 0,-2-3 0,1 3 0,0 1 0,-5-1 0,1-3 0,4 1 0,0-3 0,-2-1 0,-1 1 0,3-1 0,0-2 0,-1 1 0,-2 4 0,-1-4 0,-1 6 0,8-9 0,5 3 0,5-2 0,8-2 0,-1 0 0,0 0 0,-1-2 0,-2-1 0,0-1 0,-5 0 0,2 3 0,1-2 0,0-1 0,-4 0 0,8 4 0,-11 1 0,0 3 0,-6 3 0,-6 6 0,0-3 0,-1-1 0,-3 4 0,0-3 0,1-1 0,1 2 0,1 0 0,-2 0 0,-2-2 0,2-1 0,2-5 0,1 1 0,-1-2 0,1-2 0,0 0 0,0 0 0,0-2 0,-1-2 0,5-3 0,0-5 0,5 0 0,-1 0 0,3-1 0,1 5 0,0 0 0,0 4 0,0-4 0,0 5 0,0-2 0,-6 10 0,-2 3 0,1 2 0,1-1 0,-1-2 0,0-1 0,3 2 0,-3-3 0,2 2 0,-5-3 0,2 4 0,-3-5 0,-1 1 0,0-3 0,1-2 0,3-3 0,-3-3 0,4-5 0,0 0 0,3-1 0,-3 1 0,1 0 0,-3-2 0,1-2 0,4 1 0,-3-4 0,1 1 0,-1 3 0,3 2 0,-3 1 0,2-1 0,-4 1 0,4 1 0,-2 3 0,4 1 0,-2 5 0,0-2 0,2 0 0,-4 5 0,2 3 0,-4-1 0,4 3 0,0 1 0,-1 0 0,-2 1 0,3 4 0,-2 1 0,-3-1 0,3 0 0,-1 0 0,-1 1 0,-1 3 0,1 0 0,1-1 0,5-1 0,-1-2 0,2 0 0,2 0 0,0 1 0,0-1 0,0-4 0,2-1 0,2-2 0,4-2 0,-1-2 0,1-1 0,2-1 0,0-3 0,3-3 0,-1-5 0,1 0 0,4-1 0,-4 1 0,4 0 0,-4-2 0,-1-2 0,1 2 0,4-9 0,2 4 0</inkml:trace>
  <inkml:trace contextRef="#ctx0" brushRef="#br0" timeOffset="3497">331 184 12287,'-13'-1'0,"3"-4"0,1-3 0,-1-3 0,1 1 0,-1 1 0,3-1 0,-3 14 0,6 0 0,1 7 0,2 5 0,1-3 0,0 4 0,0 2 0,0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48.761"/>
    </inkml:context>
    <inkml:brush xml:id="br0">
      <inkml:brushProperty name="width" value="0.08571" units="cm"/>
      <inkml:brushProperty name="height" value="0.08571" units="cm"/>
      <inkml:brushProperty name="color" value="#5B2D90"/>
    </inkml:brush>
  </inkml:definitions>
  <inkml:trace contextRef="#ctx0" brushRef="#br0">746 220 12287,'-5'6'0,"4"0"0,-5-6 0,6 1 0,0 3 0,-1-2 0,-2 3 0,-1 1 0,-1-5 0,1 4 0,-5 1 0,3-4 0,-3 5 0,0-1 0,-2-4 0,-1 1 0,-2 0 0,-1 1 0,-1-1 0,-4-2 0,3-1 0,2-1 0,2-3 0,1 2 0,-1-3 0,1-1 0,0-2 0,5 1 0,2-1 0,-1-1 0,5-2 0,-3-1 0,4 1 0,2 1 0,3 2 0,4 5 0,-1-1 0,3 2 0,1-2 0,-4 2 0,1-2 0,0 3 0,2 1 0,1 0 0,0 0 0,1 0 0,-1 0 0,0 0 0,0 0 0,-3 0 0,-1 0 0,-2 1 0,3 3 0,-5 4 0,1 3 0,-1 1 0,-1 1 0,-2-1 0,-1 0 0,-1 0 0,-3 1 0,1-1 0,-4 0 0,1 0 0,-1 0 0,-1 2 0,-5 1 0,1 1 0,0-1 0,0-1 0,-2-1 0,-1 2 0,-1 2 0,-5-1 0,4-4 0,-1 0 0,0 1 0,1-2 0,2-2 0,-3-2 0,-1-2 0,4 1 0,-1-4 0,2 3 0,2-3 0,0-6 0,0-3 0</inkml:trace>
  <inkml:trace contextRef="#ctx0" brushRef="#br0" timeOffset="1166">86 85 12287,'-8'-4'0,"1"-1"0,0-2 0,0-3 0,3-1 0,-4-1 0,-1 0 0,2 1 0,-1 3 0,-2 4 0,5 5 0,1 6 0,2 5 0,2 5 0,2-1 0,0 3 0,3 0 0,4 3 0,1-6 0,3 0 0,3 2 0,1-4 0,-5 2 0,-1-3 0,-3 0 0,3-1 0,-4 0 0,-1 0 0,-1 1 0,1-7 0,-4 5 0,3-4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51:52.193"/>
    </inkml:context>
    <inkml:brush xml:id="br0">
      <inkml:brushProperty name="width" value="0.08571" units="cm"/>
      <inkml:brushProperty name="height" value="0.08571" units="cm"/>
      <inkml:brushProperty name="color" value="#5B2D90"/>
    </inkml:brush>
  </inkml:definitions>
  <inkml:trace contextRef="#ctx0" brushRef="#br0">2911 319 12287,'2'7'0,"0"-2"0,2 0 0,0-3 0,-4 3 0,0-5 0,6 0 0,2 0 0,-2 2 0,-1 0 0,0 2 0,2 6 0,5-2 0,1 3 0,-3 1 0,-1 0 0,0-3 0,-5-1 0,-1 1 0,0 1 0,-1-1 0,2-1 0,-1 1 0,-7 3 0,-4 0 0,-3-4 0,-3-1 0,0 0 0,-3 0 0,-4-3 0,0 2 0,-2 1 0,-1 0 0,-5-3 0,0 3 0,1-2 0,-2-2 0,0-2 0,-4-1 0,3 0 0,1 0 0,1 0 0,5 0 0,1 0 0,3 0 0,-2-1 0,5-3 0,3-4 0,0-3 0,3-1 0,2-2 0,2-2 0,1-5 0,-2 2 0,4 0 0,0 0 0,-1 0 0,3 4 0,-2-1 0,3 2 0,1 2 0,1 0 0,3 0 0,4 0 0,3 3 0,1 3 0,1 0 0,-1 1 0,0 2 0,0-1 0,1 1 0,-1 2 0,0 1 0,0 0 0,1 0 0,-5 0 0,0 0 0,1 0 0,2 0 0,1 5 0,1 2 0,-1 3 0,0 2 0,0-3 0,1 8 0,-2-4 0,-3-1 0,-3 2 0,-5 1 0,0 1 0,0-1 0,-1-1 0,-3-2 0,-4 0 0,-3 1 0,-2-3 0,1 0 0,0-3 0,0-2 0,-1 3 0,1-4 0,0-1 0,0-2 0,0-1 0,-1 0 0,5-5 0,1-3 0,1-3 0,-1-1 0,4 0 0,-1-1 0,3 1 0,1 0 0,0 0 0,0-1 0,0 1 0,0 4 0,1 1 0,3 2 0,3 1 0,5 4 0,0 0 0,-5 1 0,-3 3 0,-2 4 0,-4 3 0,-2 1 0,-4 1 0,-3-1 0,-1 4 0,0 0 0,-1 1 0,1 0 0,0-3 0,0 4 0,-1-2 0,1 0 0,5 1 0,3-5 0,3 0 0,1 0 0,0 1 0,1-7 0,3-2 0,5-2 0,-3-2 0,3 0 0,0 0 0,-3-2 0,-1 0 0,0-2 0,-3-2 0,2 2 0,-3 3 0,-2-5 0,-3 6 0,-3 0 0,-5 0 0,-1 0 0,1 0 0,0 0 0,0 0 0,0 2 0,1 2 0,3 4 0,-2 3 0,6 1 0,1 0 0,2 0 0,1 1 0,0-1 0,1 0 0,3 0 0,3 2 0,4 1 0,-2 1 0,0-1 0,-1-5 0,4-2 0,0 0 0,0-1 0,1-2 0,-1-5 0,0 0 0,0 0 0,6-5 0,1-2 0</inkml:trace>
  <inkml:trace contextRef="#ctx0" brushRef="#br0" timeOffset="317">2923 1 12287,'13'0'0,"-1"0"0,-7 0 0,-3 1 0,-5 3 0,-6-1 0,-1 5 0,-5 2 0,-5 1 0,-3 2 0,-2 2 0,-1 3 0,-2 1 0,-4-4 0,-4 8 0,-1-4 0</inkml:trace>
  <inkml:trace contextRef="#ctx0" brushRef="#br0" timeOffset="1084">1945 429 12287,'12'0'0,"-4"0"0,1 0 0,-7 0 0,5 0 0,-3 0 0,-1 4 0,4 1 0,-2 2 0,3 1 0,-4 5 0,-1-1 0,0-1 0,0-2 0,1-1 0,0 0 0,-4 5 0,0-1 0,-6 0 0,-2 0 0,-3 1 0,3-5 0,0 0 0,0 1 0,1 2 0,-4 0 0,4-1 0,-1-2 0,0 1 0,4 2 0,-4 1 0,0 1 0,1-1 0,1 0 0,5 0 0,-2 1 0,-1-1 0,0-4 0,4 0 0,0 2 0,0-4 0,0 3 0,0-5 0,0 4 0,0 1 0,0-2 0,0 1 0,0 0 0,0 5 0,-1-1 0,-3 0 0,-2-4 0,-3-1 0,1-1 0,-1-2 0,-3-4 0,0 0 0,0 0 0,0-6 0,-1-1 0</inkml:trace>
  <inkml:trace contextRef="#ctx0" brushRef="#br0" timeOffset="1248">2055 845 12287,'7'19'0,"0"-6"0,-5-5 0,3 2 0,-1-5 0,-4 6 0,-6-9 0,-1 3 0</inkml:trace>
  <inkml:trace contextRef="#ctx0" brushRef="#br0" timeOffset="1765">1578 600 12287,'-11'-16'0,"3"-1"0,-1 1 0,5 4 0,1-2 0,1-2 0,2 2 0,0-2 0,0 3 0,6 6 0,2 3 0,3 2 0,0 4 0,-3 2 0,1 3 0,-4 5 0,-1 0 0,1 0 0,-4 5 0,3-1 0,-1-1 0,1-2 0,-2 1 0,2 1 0,-3 1 0,-1-1 0,-1-1 0,-2-2 0,-1 0 0,1 0 0,-4 1 0,-1-1 0,-3 0 0,3-4 0,0-1 0,-1 0 0,-2 0 0,3-5 0,-1 3 0,0-4 0,-2-1 0,-1 0 0,0 0 0,1-6 0,1-2 0,2-3 0,-2-1 0,4 0 0,-2-2 0,-2-1 0,-1-1 0,3-4 0,0 2 0,-2-1 0,-1-3 0,-1-1 0,-1-1 0,-2-1 0,-2 1 0,1-1 0,4 2 0,0 3 0,-1 4 0,5 2 0,0 2 0,-1-1 0,3 7 0,1 0 0,6 10 0,3 0 0,-3 0 0,5-4 0</inkml:trace>
  <inkml:trace contextRef="#ctx0" brushRef="#br0" timeOffset="1914">1407 343 12287,'0'0'0</inkml:trace>
  <inkml:trace contextRef="#ctx0" brushRef="#br0" timeOffset="3217">1162 857 12287,'-6'12'0,"-5"-5"0,2-4 0,-1-6 0,1-4 0,1-5 0,-1 0 0,-2-1 0,-1-3 0,-1-1 0,0-3 0,-3-1 0,2-2 0,-2-3 0,2-1 0,2-2 0,-2-5 0,-1 2 0,-2-2 0,-2 1 0,4 4 0,-2 9 0,5 4 0,4 2 0,3 2 0,5 6 0,0 6 0,5 2 0,3 6 0,2-4 0,-1 3 0,-1-2 0,2-2 0,1 2 0,1 1 0,0-1 0,0 1 0,1 3 0,-1-2 0,0 1 0,0 0 0,5-4 0,-1 5 0,-1-1 0,-2-1 0,0 3 0,-1-1 0,0 1 0,0 3 0,-3-5 0,-1 0 0,0 1 0,-1 2 0,2 2 0,-3-1 0,0 0 0,-3-4 0,1 0 0,-2 2 0,-4 1 0,-2 1 0,-3-1 0,-5-2 0,0-2 0,0-1 0,-1 2 0,1-4 0,0 0 0,0 1 0,-1-3 0,1 2 0,-1-3 0,-4-1 0,5-1 0,-1-2 0,3-2 0,0-2 0,1 3 0,-1-4 0,4-2 0,0-1 0,2-1 0,4 0 0,0-1 0,0 1 0,0 0 0,0 0 0,4 4 0,2 1 0,0 1 0,-1 2 0,3 4 0,1 0 0,-2 0 0,0 2 0,-2 2 0,-1 3 0,-2 5 0,2 0 0,-3 0 0,3 0 0,-2 1 0,-2-1 0,-6 0 0,-1 0 0,-1 1 0,0-1 0,0-4 0,-4 0 0,-1 0 0,1-1 0,3 3 0,-4-6 0,-4-2 0,0 0 0,1-2 0,3-2 0,0-2 0,5-1 0,0-5 0,-1 2 0,-2-1 0,2 3 0,3 1 0,0-1 0,1 5 0,1-3 0,2 3 0,-8 1 0,1 0 0,3 1 0,-3 3 0,1-3 0,-4 4 0,0-5 0,0-5 0,3 4 0,1-4 0,-1-1 0,2 5 0,-1-3 0,4 2 0,-4 2 0,-1 2 0,-3 2 0,4-1 0,0 5 0,-2 1 0,4-2 0,-3 1 0,1-5 0,-4 1 0,4-1 0,0 1 0,0-3 0,-5 3 0,5-2 0,0-4 0,-1-2 0,2 3 0,-1-5 0,-2 1 0,1-2 0,-1-4 0,2 2 0,-2 1 0,-1-1 0,1-3 0,0 0 0,2 0 0,0-1 0,-4 1 0,-1 1 0,1 3 0,0-3 0,1 3 0,1-1 0,2 1 0,0-2 0,-4 6 0,0 1 0,4 2 0,-1 1 0,0 0 0,2 5 0,-1 2 0,-2 3 0,0 2 0,1-3 0,1 8 0,-1-2 0,-2 1 0,-1-2 0,1 3 0,1-1 0,2 1 0,5-1 0,-1-4 0,2 1 0,-2-1 0,2-4 0,-2 0 0,8-5 0,4 1 0,3-3 0,-1-1 0,1-1 0,2-3 0,1-4 0,-1-3 0,1 0 0,1 1 0,1 2 0,2 0 0,-3-4 0,2 0 0,2-1 0,-4 1 0,9-5 0,-5-3 0</inkml:trace>
  <inkml:trace contextRef="#ctx0" brushRef="#br0" timeOffset="3431">661 857 12287,'0'12'0,"0"-4"0,0 0 0,0 1 0,0 3 0,-1-1 0,-2-2 0,-1-1 0,-6-5 0,2 1 0,-3-2 0,-1-2 0,0 0 0,-1 0 0,1 0 0,0-6 0,-6-6 0,-1-7 0</inkml:trace>
  <inkml:trace contextRef="#ctx0" brushRef="#br0" timeOffset="3598">380 429 12287,'-9'-4'0,"1"0"0,4 0 0,-4 4 0,-1 0 0,-2 1 0,0 3 0,1 4 0,2 3 0,0 1 0,-4 1 0</inkml:trace>
  <inkml:trace contextRef="#ctx0" brushRef="#br0" timeOffset="3764">172 343 12287,'-13'0'0,"1"0"0,0 0 0,0 0 0,0 0 0,-1 0 0,1 0 0,0 6 0,0 0 0,-1 3 0,1-1 0,0 0 0,0 4 0,-1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10.256"/>
    </inkml:context>
    <inkml:brush xml:id="br0">
      <inkml:brushProperty name="width" value="0.08571" units="cm"/>
      <inkml:brushProperty name="height" value="0.08571" units="cm"/>
      <inkml:brushProperty name="color" value="#F6630D"/>
    </inkml:brush>
  </inkml:definitions>
  <inkml:trace contextRef="#ctx0" brushRef="#br0">6839 753 12287,'9'12'0,"-7"-3"0,7-9 0,-9 0 0,0 0 0,-9 0 0,4 0 0,-8 0 0,6 7 0,-7-1 0,8 8 0,-8-7 0,7 6 0,-6-6 0,6 7 0,-7-8 0,10 10 0,-14-5 0,13 8 0,-8-6 0,8 5 0,-4-6 0,9 8 0,0 0 0,0-8 0,9 3 0,5-8 0,4 0 0,2-7 0,0 0 0,8 0 0,-1 0 0,0 0 0,-7 0 0,3-7 0,4 0 0,-4-8 0,4 1 0,2-4 0,-2-2 0,0-1 0,-6 1 0,-1 2 0,0 4 0,1-8 0,-1 8 0,-6-9 0,-1 10 0,-8-5 0,11-3 0,-10 1 0,1 9 0,-7-7 0,-9 15 0,-2-12 0,-10 8 0,8 0 0,-1 7 0,1 0 0,-8 0 0,1 0 0,0 0 0,-1 2 0,1 5 0,0-2 0,-1 8 0,-6-6 0,0 6 0,0-6 0,7 7 0,-3-7 0,-4 6 0,4-6 0,-4 7 0,2-8 0,-2 8 0,4-3 0,-4 3 0,-2 2 0,2-10 0,0 8 0,6-7 0,-6 6 0,0-6 0,0 2 0,7-2 0,-8-5 0,1 5 0,-7 2 0,7-2 0,-7 0 0,7-7 0,-9 2 0,2 5 0,-4-5 0,-3 5 0,-7-3 0,1 3 0,0-5 0,6 5 0,0-3 0,0 3 0,1-4 0,-1 3 0,0-3 0,1-3 0,1 6 0,5 1 0,3 0 0,3-7 0,6 7 0,-5-1 0,-3 1 0,3-7 0,-7 3 0,7 3 0,-2-3 0,2 3 0,4-3 0,-4-3 0,-3 0 0,3 0 0,0 0 0,7 0 0,0 0 0,-1 0 0,1 0 0,-1 0 0,8 0 0,-1 0 0,1 0 0,-8 0 0,8 0 0,-1 0 0,10-9 0,-12 4 0,9-9 0,0 8 0,7-8 0,0 7 0,0-6 0,0 6 0,0-7 0,0 1 0,0-7 0,0-1 0,0 1 0,0-3 0,0-4 0,0 2 0,0-9 0,3 3 0,3-3 0,-3-5 0,3 5 0,-3 3 0,-3-3 0,0 2 0,0-2 0,0-2 0,0 9 0,0 0 0,0 6 0,0 1 0,0 0 0,-9-1 0,4 3 0,-8 5 0,8 1 0,-2 6 0,-4 3 0,9-6 0,-7 9 0,9-2 0,0-5 0,-9-4 0,-3-9 0</inkml:trace>
  <inkml:trace contextRef="#ctx0" brushRef="#br0" timeOffset="384">6269 245 12287,'20'11'0,"0"-4"0,1-5 0,-1 7 0,0-7 0,1 5 0,-10-14 0,0 3 0,-4-10 0,-5 7 0,5-6 0,-7 2 0,-7-3 0,3-4 0,-10 4 0,8 3 0,-8-3 0,7 10 0,-6-3 0,-1 5 0,-6 2 0,-1 0 0,8 0 0,-1 0 0,1 2 0,-8 5 0,1 6 0,0 15 0,6-6 0,1 5 0,-1 3 0,-6-3 0,2 2 0,4-2 0,-4-2 0,4 9 0,-4-9 0,-2 2 0,0-4 0,-1-3 0,1 1 0,-1-1 0,-8 0 0,-3 1 0</inkml:trace>
  <inkml:trace contextRef="#ctx0" brushRef="#br0" timeOffset="800">4681 611 12287,'0'13'0,"0"1"0,0-7 0,0 6 0,0-8 0,0 13 0,0-7 0,0 10 0,0-1 0,-2 3 0,-5 4 0,-4-5 0,-9 6 0,-1 1 0,1-2 0,-7 7 0,0-7 0,-7 9 0,7-2 0,-9-4 0,2-3 0,2-5 0,-2-1 0,7-1 0,-7 0 0,9-6 0,-2 0 0,4-10 0,3 3 0,0-5 0,-1-2 0,1-9 0,0-5 0,8-4 0,-6-2 0,7 0 0</inkml:trace>
  <inkml:trace contextRef="#ctx0" brushRef="#br0" timeOffset="1267">4213 509 12287,'0'14'0,"0"-1"0,0-8 0,0 6 0,0-4 0,0-3 0,0 10 0,0 0 0,0 6 0,0 0 0,0 1 0,0-1 0,0 0 0,0 1 0,0-1 0,0 0 0,0 1 0,0-1 0,0-9 0,0 7 0,0-15 0,0 6 0,0-9 0,-2-2 0,-5-5 0,5 2 0,-5-8 0,5-1 0,2-6 0,-2-1 0,-5 1 0,5 0 0,-5-1 0,5-6 0,2 0 0,0-7 0,0 7 0,0-2 0,0 1 0,0 6 0,0-5 0,0-3 0,0 3 0,0-2 0,0 2 0,2 4 0,5-4 0,-3 4 0,10 3 0,-3 6 0,3 1 0,4 2 0,-5-3 0,5 3 0,3 4 0,-1 5 0,0-5 0,-6 5 0,0 2 0,-1 0 0,8 0 0,-8 6 0,1 1 0,-10 9 0,5-5 0,-9 10 0,0-1 0,9 0 0,3 1 0</inkml:trace>
  <inkml:trace contextRef="#ctx0" brushRef="#br0" timeOffset="1816">3969 875 12287,'0'21'0,"0"-1"0,0 1 0,0-1 0,0-7 0,0 1 0,0-9 0,-2 4 0,-5-9 0,5 0 0,-7 0 0,9-9 0,-9-3 0,6-8 0,-6 0 0,9-1 0,0 1 0,-6-1 0,-1 1 0,0 0 0,7-1 0,0 1 0,-9 0 0,7-1 0,-5 1 0,2 6 0,-1 1 0,3-1 0,-8-4 0,4 5 0,5-5 0,-5 4 0,-2 3 0,2-3 0,-2 10 0,3-3 0,1-2 0,-8 2 0,6-2 0,-7 2 0,7 5 0,-6-5 0,6 5 0,-6 2 0,-1 0 0,-6 2 0,-1 5 0,-1 4 0,-5 10 0,4-1 0,-4 0 0,4 3 0,3 4 0,-1-4 0,1 4 0,0 2 0,-1-2 0,8 0 0,-1-6 0,7-1 0,-6 0 0,8 1 0,-4-1 0,9-6 0,0-1 0,9-8 0,5 2 0,4-5 0,2-2 0,1-2 0,-1-5 0,0 5 0,1-5 0,-1-5 0,1-1 0,-1 2 0,0-3 0,1 0 0,-1-6 0,0 0 0,1-1 0,-1 1 0,0 0 0,1-10 0,-1-1 0,0-10 0</inkml:trace>
  <inkml:trace contextRef="#ctx0" brushRef="#br0" timeOffset="2091">3481 224 12287,'-7'21'0,"0"-1"0,-9-9 0,14-2 0,-7-9 0,9 0 0,0 0 0,0-9 0,0-2 0,0-9 0,0-1 0</inkml:trace>
  <inkml:trace contextRef="#ctx0" brushRef="#br0" timeOffset="2207">3420 184 12287,'-7'20'0,"0"0"0,-9 1 0,5-1 0,-3-2 0,1-4 0,8-3 0,-1-4 0,-6-5 0,10 7 0,-16-9 0,7 0 0</inkml:trace>
  <inkml:trace contextRef="#ctx0" brushRef="#br0" timeOffset="2774">4193 814 12287,'-2'14'0,"-5"0"0,5-10 0,-7 5 0,6-7 0,-3 5 0,3-5 0,-15 17 0,14-15 0,-10 10 0,7-8 0,-6 8 0,-1-7 0,-6 6 0,0-6 0,-1 7 0,1-8 0,0 8 0,-8-7 0,1 6 0,-9-8 0,4 13 0,-8-7 0</inkml:trace>
  <inkml:trace contextRef="#ctx0" brushRef="#br0" timeOffset="3307">2769 285 12287,'-7'27'0,"0"1"0,-2-4 0,2-10 0,5 4 0,-7-7 0,9 10 0,0-1 0,0 0 0,7 8 0,-1-1 0,10 9 0,-2-2 0,-3 4 0,3 3 0,-3-3 0,3-4 0,4-2 0,-5-5 0,-2-4 0,3 4 0,-9-11 0,1-3 0,-3-8 0,-3 4 0,0-9 0,0-18 0,0-5 0</inkml:trace>
  <inkml:trace contextRef="#ctx0" brushRef="#br0" timeOffset="4116">2280 306 12287,'0'20'0,"0"0"0,0-8 0,0-3 0,0-9 0,0 0 0,9 0 0,-7 0 0,10 0 0,-6 0 0,-3 2 0,4 5 0,-3-3 0,3 10 0,-5-7 0,5 6 0,2 1 0,-2 6 0,2 0 0,-2 1 0,-3-1 0,10 1 0,-8-8 0,8 1 0,-3-1 0,3 8 0,4-3 0,-4-5 0,-3 3 0,2-9 0,-6 0 0,7-7 0,-1 9 0,8-7 0,-3 5 0,-5-14 0,3 2 0,-9-8 0,2 8 0,-2-1 0,-5-6 0,7 1 0,-9 0 0,0-1 0,0 6 0,0 3 0,0-6 0,0 9 0,0 0 0,-9 0 0,4 0 0,-8 0 0,6 2 0,-6 5 0,6-2 0,-7 8 0,1-6 0,-8 7 0,1-8 0,0 8 0,-8-7 0,1 6 0,-2 1 0,2 6 0,2-6 0,-9-1 0,2-1 0,-2 1 0,-4 3 0,4-9 0,-4 7 0,-3-8 0,7 1 0,0-7 0,0 7 0,-6 0 0,1-1 0,5-6 0,-2 0 0,9 0 0,-7-6 0,7-1 0,0-9 0,9 12 0,4-10 0,-2 7 0,9-6 0,1 8 0,6-13 0,2 13 0,5-8 0,-3 8 0,10-1 0,-1-3 0,8 2 0,-1 0 0,0 7 0,1-9 0,-1 7 0,0-5 0,1 5 0,-1 2 0,0 0 0,1 0 0,-8 0 0,1 0 0,-3 2 0,3 5 0,2-3 0,-10 10 0,10-1 0,-13 14 0,3 1 0,-3-1 0,-3-7 0,0 3 0,0 4 0,-7-5 0,0 6 0,-9 1 0,3-2 0,-12 0 0,-2-6 0,-3 3 0,3-3 0,4 1 0,-4-15 0,-2 0 0,2-7 0,-18 0 0,2 0 0</inkml:trace>
  <inkml:trace contextRef="#ctx0" brushRef="#br0" timeOffset="4690">1181 753 12287,'0'-13'0,"0"-1"0,0 1 0,-2-8 0,-5 1 0,5 0 0,-5-1 0,5 1 0,2 0 0,0-1 0,0 1 0,0 0 0,7-1 0,-1 1 0,10 6 0,-2 1 0,-3-1 0,3-6 0,-1 6 0,8 1 0,-1 6 0,0-7 0,7 10 0,1-3 0,-1 5 0,-7 2 0,0 0 0,1 0 0,-1 0 0,0 2 0,1 5 0,-8 2 0,1 4 0,-10 5 0,3-4 0,-4 4 0,-3 2 0,0 1 0,0-1 0,0 1 0,-10-1 0,-3 0 0,-5 1 0,-3-1 0,1 0 0,0 1 0,-7-8 0,-1 1 0,-8-1 0,2 8 0,3-3 0,-3-5 0,9 3 0,-2-9 0,-3 2 0,3-2 0,-7-5 0,7 5 0,0-7 0,7-7 0,6 3 0,1-10 0,-1-9 0,-6-8 0,-1-10 0</inkml:trace>
  <inkml:trace contextRef="#ctx0" brushRef="#br0" timeOffset="4957">1059 123 12287,'0'20'0,"0"0"0,0 1 0,0-1 0,0-9 0,0 7 0,0-6 0,0 8 0,0 0 0,0 1 0,7-1 0,0 0 0,6 1 0,-6-1 0,7 0 0,-8 1 0,8-1 0,-7 0 0,9 1 0,-3-1 0,-2-6 0,3-1 0,-7-8 0,6 2 0,-8-5 0,4-2 0,0-18 0,2-5 0</inkml:trace>
  <inkml:trace contextRef="#ctx0" brushRef="#br0" timeOffset="5167">1364 0 12287,'12'21'0,"-3"-3"0,0-5 0,-7 6 0,7-15 0,-9 10 0,0-10 0,0 5 0,0-9 0,0 0 0</inkml:trace>
  <inkml:trace contextRef="#ctx0" brushRef="#br0" timeOffset="5707">1303 509 12287,'-11'21'0,"-7"-1"0,4 0 0,-4 1 0,-2-8 0,0 1 0,-1-3 0,1 3 0,-7 4 0,0-5 0,-7-1 0,7 1 0,-7 1 0,6 6 0,-8-6 0,2-1 0,3-8 0,-3 1 0,9-3 0,-2-3 0,-3 0 0,3 0 0,0 0 0,7 0 0,-7-9 0,0-5 0,6-4 0,8-2 0,-1-1 0,-4 1 0,4 0 0,3 2 0,4 4 0,5-4 0,-7 16 0,9-10 0,0 6 0,2 3 0,5-4 0,-2 5 0,8 2 0,-2 2 0,3 5 0,4-4 0,-4 3 0,-3 6 0,3 1 0,-3-2 0,2 3 0,5-7 0,-4 6 0,-3 1 0,3 6 0,-10-6 0,3-1 0,5 1 0,-10 6 0,5 1 0,-5-8 0,-2 1 0,-2-7 0,-5 6 0,2 1 0,-8 6 0,-3-6 0,-11-1 0,2-6 0,-9 7 0,0-3 0,-7 2 0,1-1 0,-1-5 0,0-5 0,1 5 0,-3-5 0,-5-2 0,5 0 0,-4 0 0,10-9 0,4-5 0,5-6 0,-5-7 0,10-5 0,3-9 0,-1-8 0,10-3 0</inkml:trace>
  <inkml:trace contextRef="#ctx0" brushRef="#br0" timeOffset="5806">184 387 12287,'0'32'0,"9"-3"0,-7-18 0,10-2 0,-6-9 0,-3 0 0,6 0 0,-9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19.856"/>
    </inkml:context>
    <inkml:brush xml:id="br0">
      <inkml:brushProperty name="width" value="0.08571" units="cm"/>
      <inkml:brushProperty name="height" value="0.08571" units="cm"/>
      <inkml:brushProperty name="color" value="#F6630D"/>
    </inkml:brush>
  </inkml:definitions>
  <inkml:trace contextRef="#ctx0" brushRef="#br0">142 118 12287,'-11'13'0,"8"-3"0,-15-7 0,10 5 0,1-6 0,-4 9 0,6-4 0,-11 1 0,11 0 0,-8-8 0,5 0 0,6 11 0,-9-9 0,1 9 0,7-9 0,-5 6 0,6-5 0,2 7 0,0-7 0,0 4 0,0-4 0,2 10 0,6-5 0,5-6 0,11 6 0,-1-2 0,1 1 0,2-4 0,5 5 0,-2 2 0,10-2 0,0 8 0,8-9 0,7 4 0,1-3 0,8-3 0,-8 11 0,10-11 0,-3 3 0,-2-6 0,3-2 0,-1 0 0,9 0 0,-1 0 0,0 0 0,1 0-143,-1 0 1,8-10 142,1-6 0,7 3 0,-8-3 0,0 9 0,-8-9 0,-2 8 0,-5-7 0,-6 7 0,-10-8 0,8 8 0,-1-7 0,1 9 0,-8-1 0,0-4 0,0 3 0,2 1 0,6 7 0,-3-8 0,11 0 0,-8 0 0,7 8 0,-7 0 0,7 0 0,-7 0 0,8 0 0,-11 0 142,3 0 1,2 0-143,-2 0 0,15 0 0,-7 0 0,10-3 0,-11-4 0,6 4 0,2-5 0,1 6 0,-1 2 0,0 0 0,1 0 0,-9-8 0,1 0 0,-1-2 0,9 2 0,-9 5 0,1-5 0,-8-2 0,7 2 0,1-8 0,7 9 0,1-9 0,-1 8 0,0-2-108,1 2 1,4 5 107,-4-5 0,4-2 0,-12 2 0,-3 0 0,2 8 0,1 0 0,7 0 0,-7 0 0,-1 0 0,-7 0 0,8 0 0,-3 0 0,2 0 0,-2 8-1,-5 0 1,-3 0 0,11-8 0,-11 2 0,2 6 0,-4-5 0,-3 5 0,0-6 0,0-2 0,-3 0 0,-5 0 0,5 0 107,-5 0 1,3 0-108,-3 0 0,6 3 0,-6 5 1,-3-6-1,3 6 0,-10-5 0,2-3 0,6 2 0,2 6 0,-5-5 0,-3 5 0,-5-6 0,-3-2 0,9 3 0,-1 5 0,0-6 0,-7 6 0,-1-5 0,1-3 0,-1 8 0,1-1 0,-1 1 0,1-8 0,-1 3 0,0 5 0,1-6 0,-1 6 0,1-5 0,-1-3 0,1 0 0,-1 2 0,1 6 0,-11-5 0,-3 7 0,-10-10 0,0 0 0,-10 0 0,7 0 0,-7 0 0,10 0 0,0-3 0,0-4 0,0-6 0,0-11 0</inkml:trace>
  <inkml:trace contextRef="#ctx0" brushRef="#br0" timeOffset="2216">9243 188 12287,'-7'24'0,"-1"-1"0,0-10 0,5 0 0,-4-5 0,4-6 0,-7 9 0,10-11 0,0 0 0,2-8 0,6 0 0,-3 0 0,11 8 0,-1-7 0,9-1 0,7 0 0,1 8 0,12-3 0,3-4 0,5 4 0,18-5 0,-2 6 0,18 2 0,0 7-224,8 1 1,-44 0 0,2 0 223,-2-4 0,1 0 0,5 3 0,0 1 0,-1-3 0,0-2 0,3 2 0,1-2 0,4-3 0,-1 0 0,-3 0 0,-1 0 0,1 0 0,0 0 0,-4 0 0,-1 0 0,-2 0 0,-2 0 0,41-8 0,-40 5 0,0-2 0,37-13 0,6 2 0,-8 6 0,-8 2 0,-2-2-122,10 2 1,-18-3 121,2 4 0,-15 4 0,0-5 0,-6 6 0,-2 2 0,-10 0 0,-6 0 0,-5 10 0,-3-7 653,1 4-653,-1 7 0,-7-12 260,0 6-260,-11-5 0,13-1 0,-10 6 0,0-5 0,-8 7 0,0-13 0,0-4 0,0-17 0,0-23 0,0-13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23.355"/>
    </inkml:context>
    <inkml:brush xml:id="br0">
      <inkml:brushProperty name="width" value="0.08571" units="cm"/>
      <inkml:brushProperty name="height" value="0.08571" units="cm"/>
      <inkml:brushProperty name="color" value="#F6630D"/>
    </inkml:brush>
  </inkml:definitions>
  <inkml:trace contextRef="#ctx0" brushRef="#br0">24 24 12287,'0'24'0,"0"-11"0,-2-3 0,-6-10 0,5 0 0,-7 0 0,10 0 0,0 0 0,10 0 0,6 0 0,15 0 0,8 0 0,8 0 0,8 0 0,-3 0 0,11 0 0,-1-2 0,8-6 0,-10 5 0,-5-5 0,2-2 0,-2 2 0,0 0 0,-8 8 0,-3 0 0,-5 0 0,3-8 0,-11 1 0,1-1 0,-9 8 0,0 0 0,1 0 0,-3 2 0,-6 6 0,6-3 0,-5 11 0,5-8 0,2 8 0,1-11 0,-1 3 0,1 5 0,-1 2 0,0-4 0,1-4 0,-1 6 0,3-2 0,6 5 0,-6-6 0,5-10 0,-2 0 0,2 0 0,-5 0 0,18-10 0,-7-3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39.892"/>
    </inkml:context>
    <inkml:brush xml:id="br0">
      <inkml:brushProperty name="width" value="0.08571" units="cm"/>
      <inkml:brushProperty name="height" value="0.08571" units="cm"/>
      <inkml:brushProperty name="color" value="#CC912C"/>
      <inkml:brushProperty name="inkEffects" value="gold"/>
      <inkml:brushProperty name="anchorX" value="-276684.53125"/>
      <inkml:brushProperty name="anchorY" value="-162193.625"/>
      <inkml:brushProperty name="scaleFactor" value="0.5"/>
    </inkml:brush>
  </inkml:definitions>
  <inkml:trace contextRef="#ctx0" brushRef="#br0">257 2464 12287,'5'-10'0,"-4"-1"0,3 0 0,-3-1 0,-1-1 0,0-1 0,0 0 0,0 0 0,0-1 0,-1 0 0,-1 0 0,-2-2 0,2-4 0,-3-4 0,1-2 0,1-3 0,-2-3 0,3-4 0,-4 0 0,0-3 0,0-1 0,2 1 0,-3-3 0,0 0 0,1 0 0,-2 0 0,4-1 0,0-1 0,0-1 0,3-2 0,-4 3 0,1-2 0,1 2 0,-4 1 0,2 1 0,-1-1 0,-3-2 0,0-3 0,-2-1 0,1 1 0,-1 2 0,-5-4 0,4 7 0,-2-2 0,2 6 0,2-1 0,-1 6 0,4-2 0,0 1 0,4 3 0,-2-4 0,5 4 0,0-3 0,0 2 0,0-1 0,0 1 0,0 2 0,5 0 0,-2 4 0,4-2 0,1-3 0,2 0 0,0-3 0,0 3 0,-3 1 0,2 5 0,-4-3 0,4 5 0,-2 1 0,-5 6 0,6 3 0,-4 3 0,-2-2 0,0 7 0,-2-8 0,0 8 0,0 2 0,0 0 0,0 1 0,0 3 0,0-9 0,0 9 0,0-4 0,0 1 0,-5 2 0,-6-7 0,-6 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32.368"/>
    </inkml:context>
    <inkml:brush xml:id="br0">
      <inkml:brushProperty name="width" value="0.08571" units="cm"/>
      <inkml:brushProperty name="height" value="0.08571" units="cm"/>
      <inkml:brushProperty name="color" value="#F6630D"/>
    </inkml:brush>
  </inkml:definitions>
  <inkml:trace contextRef="#ctx0" brushRef="#br0">70 431 12287,'14'0'0,"0"0"0,0 0 0,0-7 0,0-2 0,3-3 0,-4-2 0,3-5 0,-12 1 0,1-2 0,-5 1 0,-8-4 0,-6-9 0,-6 1 0,-7-6 0,-1-1 0,0-9 0,-6-2 0,-1-7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30.846"/>
    </inkml:context>
    <inkml:brush xml:id="br0">
      <inkml:brushProperty name="width" value="0.08571" units="cm"/>
      <inkml:brushProperty name="height" value="0.08571" units="cm"/>
      <inkml:brushProperty name="color" value="#F6630D"/>
    </inkml:brush>
  </inkml:definitions>
  <inkml:trace contextRef="#ctx0" brushRef="#br0">41 237 12287,'-9'0'0,"-1"0"0,1 0 0,1 0 0,4 5 0,8-1 0,4 5 0,6-4 0,0 6 0,0-2 0,6 3 0,3 2 0,9 0 0,5 0 0,9 0 0,5 0 0,10-5 0,3 0 0,16 1 0,8 3 0,6 0-268,4-4 1,-46-5 0,1-2 267,2-1 0,1-2 0,3 1 0,0 0 0,1 0 0,1 0 0,-1 0 0,0-1 0,-7-2 0,0 1 0,4 1 0,0-1 0,1-2 0,0-1 0,4 0 0,-1 0 0,-3-1 0,0-1 0,2 0 0,-1 0 0,-6-1 0,0 2 0,2 1 0,1 1 0,2-1 0,0 0 0,0 1 0,1-1 0,1-2 0,0 0 0,-1 0 0,0 0 0,-4 0 0,1 0 0,1 0 0,0 1 0,-2-2 0,1 2 0,3-1 0,-1 1 0,-4 2 0,-1-1 0,0-1 0,0 0-197,44-4 0,-6 4 197,-3 2 0,1 2 0,-1 2 0,0-5 0,-4 1 0,-1-1 0,0 5 0,-1-1 0,-4-4 0,-2 4 0,-7-4 0,-5 3 0,-4 2 0,0 0 0,-5 0 0,-2-4 0,-11-1 0,-7 0 0,-3 5 0,-7 0 384,-2 0 1,-6 0-385,2 0 0,-9 0 213,0 0 1,-7-1-214,1-4 0,-2 4 0,-2-5 0,-2 6 0,-2 0 0,-4-8 0,-6-6 0,-6 0 0,-3-4 0,-3-4 0,-8-6 0,-2-7 0</inkml:trace>
  <inkml:trace contextRef="#ctx0" brushRef="#br0" timeOffset="1182">4066 265 12287,'0'21'0,"0"-1"0,0-6 0,6 0 0,6 0 0,7 0 0,6 0 0,-2 0 0,3-1 0,2 1 0,7 0 0,7 0 0,1 0 0,8 0 0,1 0 0,8 0 0,4-1 0,5 1 0,1-1 0,-1-4 0,-1 2 0,-3-7 0,1 1 0,-6-5 0,-4 0 0,-6 0 0,1-2 0,5-2 0,10-4 0,4-6 0,11-4-278,7-1 0,-37 7 1,3 1 277,7 2 0,3 0 0,7-3 0,1 0-331,6 3 1,2 0 0,1 0 0,1 1 330,1 3 0,1 1 0,-2-2 0,1 1 0,-2 3 0,0-1 0,-3-1 0,-1-1-195,-4 2 1,-2 1 0,-5 0 0,-1 0 194,-7 2 0,0 0 0,1 0 0,0 0 0,1-1 0,1 2 0,1 1 0,1 2 0,-3 0 0,0 1 0,0 1 0,-1 2-95,-8 1 0,-1 1 1,1-2-1,-1 1 95,42 14 0,-2 0 0,-7 5 0,-12-7 239,-6-2 0,-1-4-239,1-1 0,3 0 0,1 0 0,1-2 0,-1-3 0,1-2 0,-1-7 0,2 0 0,3 0 0,-2-2 0,7-3 0,-5-4 0,5-9 0,-7 1 0,2-7 0,-6 6 0,-8-5 0,4 4 0,-14-4 0,6 6 605,-10-1 1,-6 4-606,-7 5 0,-6-2 458,-3 6 0,-4 1-458,-6 4 0,-1-5 260,1 0 1,-4 1-261,-1 4 0,-5 0 184,6 0-184,-7 0 0,3 0 0,0 0 0,2 0 0,6 0 0,0 0 0,-1 0 0,1 0 0,0 0 0,5 0 0,-1 0 0,5 0 0,-4 0 0,6 0 0,-2 0 0,-3 0 0,-2 0 0,-2 0 0,-2 0 0,-1 0 0,1 0 0,-6 0 0,-2-2 0,-6-2 0,0-6 0,0-8 0,0 1 0,0-6 0,0 1 0,0-1 0,-1-3 0,-4 3 0,3 3 0,-2 1 0,2 4 0,2 1 0,-4 0 0,-1 0 0,0 5 0,5-1 0,-4 1 0,-1-5 0,-1 5 0,1 0 0,4 0 0,-12-5 0,12 6 0,-11-4 0,10 10 0,-4-4 0,6 6 0,0 0 0,0 6 0,0-4 0,0 5 0,0-2 0,1-2 0,4 6 0,3 1 0,6 3 0,0 3 0,-1 2 0,4-2 0,-3 2 0,6-2 0,-10-2 0,5 1 0,-6 4 0,2-9 0,-2 4 0,2-8 0,-6 4 0,-1-7 0,-2 8 0,2-7 0,-2 1 0,4-5 0,-6 0 0,-1-2 0,-4-2 0,2 2 0,-6-3 0,-7 5 0,-7 5 0,-8 7 0,-1 7 0,-8 7 0,-2 2 0,7 0 0,-12 12 0,12-5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59:37.395"/>
    </inkml:context>
    <inkml:brush xml:id="br0">
      <inkml:brushProperty name="width" value="0.08571" units="cm"/>
      <inkml:brushProperty name="height" value="0.08571" units="cm"/>
      <inkml:brushProperty name="color" value="#F6630D"/>
    </inkml:brush>
  </inkml:definitions>
  <inkml:trace contextRef="#ctx0" brushRef="#br0">1458 320 12287,'0'13'0,"0"1"0,0 0 0,0-6 0,0-2 0,0-6 0,0 0 0,0-6 0,0 4 0,0-10 0,0 4 0,0-6 0,5-1 0,-1-4 0,1 3 0,-5-8 0,5 6 0,-1-5 0,6 4 0,-6-4 0,7 5 0,-2-6 0,-1 7 0,1-1 0,-4 3 0,4 1 0,-6 0 0,5 1 0,-4 4 0,-2 2 0,3 2 0,-2 3 0,1-2 0,-2 2 0,9 4 0,-7 2 0,6 4 0,-6 6 0,5-5 0,-4 0 0,6 1 0,-2 4 0,3-1 0,2 1 0,-4-1 0,-1-4 0,0 3 0,5-2 0,-2-3 0,-2 2 0,2-1 0,-3 1 0,-1 2 0,1-6 0,-1 6 0,1-2 0,2-1 0,-6 1 0,4-5 0,-5 6 0,1-1 0,-5 5 0,0 0 0,0-5 0,0 0 0,-6 1 0,-3 3 0,-4-3 0,-1-1 0,4-1 0,-4 1 0,6 2 0,-10-7 0,5 6 0,-5-6 0,2 2 0,2-1 0,-4-3 0,-1 2 0,-1 2 0,2-1 0,1 1 0,-6-1 0,4-2 0,-4 6 0,6-4 0,-1 4 0,2-1 0,2 1 0,0 3 0,1-2 0,3 0 0,1 0 0,4 2 0,-4-3 0,6 3 0,-3 2 0,6 0 0,6 0 0,-3-6 0,6-4 0,-4 3 0,4-3 0,-4 1 0,4-5 0,-4 0 0,4 0 0,-4 0 0,4 0 0,-4 0 0,4 0 0,0 0 0,3-2 0,-2-2 0,2 2 0,-9-6 0,6 4 0,-6 2 0,4-4 0,-1 6 0,-5-6 0,5 4 0,-6-4 0,-1 6 0,-4 0 0,2 2 0,-6 2 0,0-1 0,-5 7 0,0-3 0,0 3 0,0 1 0,0-7 0,0 5 0,1-4 0,-3 4 0,-2-4 0,2 4 0,-2-4 0,2-1 0,2-4 0,0 0 0,1 0 0,-1 0 0,0 0 0,-5-6 0,1-3 0,-1-10 0,5-4 0,1-4 0,-1-6 0,0-2 0,0-7 0,2-1 0,2-3 0,0-2 0,5-3 0,-4 5 0,4 9 0,0 1 0,5 4 0,-4 9 0,-1 0 0,1 6 0,4 3 0,-5 0 0,0 0 0,1 5 0,4-1 0,-7 1 0,0-5 0</inkml:trace>
  <inkml:trace contextRef="#ctx0" brushRef="#br0" timeOffset="875">667 181 12287,'0'14'0,"0"-7"0,0 6 0,0-12 0,0 7 0,0-3 0,0-4 0,0 7 0,0-4 0,0-1 0,0 7 0,0-1 0,0 5 0,5 0 0,-1 0 0,1 0 0,-5-1 0,5 7 0,-1 4 0,1-4 0,-5-2 0,1-2 0,4-3 0,-4 1 0,4 0 0,-3 0 0,-2 0 0,0-6 0,-7-2 0,0-12 0,-7-4 0,0-7 0,0-1 0,5-5 0,0 4 0,1-4 0,-1 5 0,-2-5 0,6 4 0,-4 5 0,4 5 0,1 0 0,2-1 0,-2 1 0,2 6 0,-4 3 0,1 8 0,1 6 0,-1 0 0,5-1 0,-5 1 0,1 0 0,-2 0 0,1 0 0,3-5 0,-2 0 0,-4-5 0,5 3 0,-6-2 0,6-4 0,-5 6 0,3-7 0,4 0 0,-12-7 0,12 4 0,-4-6 0,4 6 0,-1-5 0,-2 4 0,2 2 0,-4-4 0,6 6 0,0-6 0,0 4 0,0-2 0,0 8 0,0-1 0,0 7 0,0-1 0,0 5 0,0 0 0,0-1 0,0 1 0,0 0 0,0 0 0,0 0 0,0 0 0,0 0 0,-2-2 0,-2-3 0,1 4 0,-7-4 0,3 3 0,-3 2 0,-2-5 0,3 1 0,-8-6 0,-2 6 0,-4-7 0,5 1 0,-7-2 0,2-2 0,0 0 0,-5 0 0,5-11 0,-5-3 0,0-11 0,5-2 0,-3-4 0,-2-11 0,7 4 0,2-9 0,10-2 0,-3-7 0,4-7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5:58.112"/>
    </inkml:context>
    <inkml:brush xml:id="br0">
      <inkml:brushProperty name="width" value="0.08571" units="cm"/>
      <inkml:brushProperty name="height" value="0.08571" units="cm"/>
      <inkml:brushProperty name="color" value="#F6630D"/>
    </inkml:brush>
  </inkml:definitions>
  <inkml:trace contextRef="#ctx0" brushRef="#br0">85 1290 12287,'0'28'0,"3"-3"0,6-7 0,-6-5 0,22-13 0,-6 0 0,6 0 0,3-10 0,0 1 0,12 0 0,7 9 0,6 0 0,3 0 0,3 0 0,6 0 0,10 0-301,18 0 0,-3 3 301,-39 1 0,1 1 0,-1-3 0,1-1 0,3 4 0,2 0 0,0-3 0,1-1-205,2-1 1,1 0-1,-2 0 1,0 0 204,7 0 0,-1 0 0,-4 0 0,-1 0 0,5 0 0,1 0 0,5 0 0,1 0-315,7 0 0,1 0 0,2-1 0,1-1 315,1-3 0,0 0 0,1 4 0,1-1 0,2-2 0,1-1 0,4-2 0,1 1-285,-26 3 1,1 1 0,-1-2 0,32-5 0,-1-1 284,-31 7 0,1 0 0,0 0 0,0-1 0,1 0 0,-1 0 0,-1 0 0,0 1 0,1 0 0,3 2 0,1 0 0,0 0 0,-1-2 0,-1 0 0,1 0 0,-3 1 0,1 0 0,-1 0 0,0-2 0,-1 1 0,0 0 0,2 2 0,-1 0 0,1 0 0,-2-2 0,0 0 0,1 0 0,4 1 0,1 1 0,0 1 0,1-1 0,0 2 0,-1-1 0,-2 0 0,-1 0 0,1 0 0,2 0 0,1 0 0,0 0 0,-5-3 0,-1 0 0,0-1 0,2 1 0,1 0 0,0 0 0,-1 0 0,1-1 0,-1 2 0,4 1 0,0 1 0,-1 1 0,0-1 0,0 0 0,-1 0 0,-1 0 0,0 0 0,-1 0 0,-2 0 0,0 0 0,-2 0 0,27 0 0,-1 0 0,3 0 0,1 0-168,-4 0 0,0 0 0,-2 0 0,-1 0 168,-1 0 0,-1 0 0,-8 0 0,-1 0-54,-4 0 0,-1 0 1,-1 0-1,0 0 54,2 0 0,0 0 0,-8 0 0,-1 0 0,5-1 0,-2 2 0,-7 3 0,-2 1 98,1-1 0,-1 1 0,-2 1 0,-1 1-98,0-2 0,-2-1 0,35-1 529,-6 7 0,-9-4-529,0 3 0,-10-6 646,-18 7 1,-7-7-647,-12-3 1101,-12 0-1101,-4 0 389,-12 0 0,-15 0-389,-13 0 0,-16 0 0,-21 0 0,-19 0 0,33 0 0,-1 0 0,-3 0 0,-2 0-177,-3 0 1,-1 0 0,-4 0 0,-1 0 176,-8 0 0,-1 0 0,2-1 0,0-1 0,-6-3 0,-1 0 0,1 4 0,-1-1-365,-3-2 1,-2-1 0,-1-2-1,-2 1 365,-5 2 0,-1-1 0,0-1 0,-1 0-291,24 2 0,0 1 1,-2 0-1,-3 2 1,0 0-1,-2 0 291,-5-1 0,-1-2 0,-1 1 0,-4-1 0,-1-1 0,-2 1-285,-6 1 0,-3 0 1,2 0-1,0 0 0,1-1 1,-1 2 284,22 1 0,0 1 0,0 0 0,0 1 0,0-1 0,1 0 0,0 0 0,0 0 0,-21 0 0,1 0 0,0 0 0,21 0 0,-1 0 0,1 0 0,-1 0 0,-24 0 0,0 0 0,1 0 0,4 0 0,1 0 0,0 0 0,1 0 0,-1 0 0,1 0 0,6 0 0,0 0 0,0 0-125,0-1 0,0 1 0,0 1 0,0 2 0,0 1 1,-1 1 124,-2 1 0,-1 0 0,2 1 0,6-2 0,2 0 0,-1 0-49,-2 2 1,0-1 0,0 0 0,3-3 0,0 0 0,0 0 48,3 3 0,1 1 0,-1-1 0,-1-1 0,0 0 0,1 1 0,-1-1 0,2 2 0,-1-1 0,3 2 0,1-1 0,-1 0 32,0-4 0,0 0 0,1 0 1,4 4-1,0 0 0,2 1-32,-26 2 0,1-1 0,1-2 0,1 1 174,1 2 0,2-1 0,8-5 0,2-2-174,-3 2 0,3 1 0,10 2 0,2-1 269,5-1 0,1-1 0,3 2 1,2 1-270,3-2 0,1-1 0,-33-1 0,19 6 0,6-18 0,12-3 0,1-7 0,-1 7 0</inkml:trace>
  <inkml:trace contextRef="#ctx0" brushRef="#br0" timeOffset="2241">11788 1318 12287,'28'15'0,"0"7"0,0-13 0,-9 1 0,-1-10 0,1 0 0,9 0 0,3-10 0,7 1 0,-4 0 0,12 9 0,4 0 0,16 0 0,-4 0 0,12 0 0,4 0-304,16 0 1,-4 0 303,-39 0 0,0 0 0,2 0 0,0 0-231,7 0 0,1 0 1,3 0-1,0 0 231,6 0 0,0 0 0,0 0 0,0 0 0,0-1 0,0 2 0,0 0 0,0 1 0,0 2 0,0 1 0,3-3 0,0-1 0,-3 4 0,0 0 0,2-3 0,-1-1 0,-10-1 0,0 0 0,4 0 0,0 0 0,-4 0 0,0 0 0,4 0 0,0 0 0,-4 0 0,0 0 0,-2-1 0,0-1-118,-8-3 1,0 0-1,3 4 1,-2-1 117,42-7 0,-44 3 0,-1-1 0,35-2 0,3-10-57,-21 10 1,-1-3 56,-9 2 0,-3-2 256,-7-7 0,4-6-256,-12 7 0,-1-7 457,-9-3 1,9-10-458,1 1 0,8-10 272,-9 10 1,10-3-273,-10 2 0,1-2 70,-10-7 1,-3 7-71,-7 12 0,4 0 0,-13 0 0,1 0 0,-10 0 0,-3 3 0,-7 6 0,-5-6 0,-13 7 0,-13-4 0,-5 3 0,-7-6 0,-3 7 0,-3-7 0,-7-3 0,-5 9-279,-13 0 1,-9 1 278,-1-10 0,42 18 0,-2 1 0,3 0 0,0-1 0,-5 1 0,0 0-236,-5-5 0,0 0 1,1 0-1,-1 0 236,-8 0 0,-2 0 0,3 0 0,-1 0-280,-9 0 1,-2 0 0,2 0 0,0 0 279,-1-1 0,-1 2 0,-1 3 0,1 1 0,5 0 0,0-1 0,0 3 0,1-1 0,4-2 0,0 1 0,-6 2 0,0 2 0,-4 4 0,1 2 0,1-1 0,0 0 0,-1 0 0,0 0 0,-2 1 0,0 1-340,-7 2 0,-1 1 0,-7 2 0,-1 2 340,29-1 0,-1 2 0,0 0 0,-29 4 0,0 0 0,4 0 0,2 0 0,4 0 0,2 0 0,-3 0 0,0 0 0,5 0 0,0 0-89,4 0 1,2 0 0,6-1 0,4 2 88,6-1 0,2 0 0,4 0 0,0 0 89,4-1 0,2 2 1,2 2-1,2 3-89,-28 17 0,8 1 459,20-10 1,5 12-460,13 7 0,0 6 0,0 3 0,13 0 0,5 0 0,7 9 0,3 0 0,13 1 0,5-10 0,20 0 0,8 0 0,23-10 221,15 1 1,-30-25 0,4 0-222,11 1 0,2 0 0,0-1 0,1-3 0,6-5 0,2 0 0,1 4 0,0 1-161,7-1 0,2 1 0,5 5 0,2-1 161,-29-10 0,1-1 0,0 0 0,0 3 0,1 2 0,-1-2-209,-1-2 0,1-1 0,0 0 0,1 1 0,2-2 0,0-1 209,5-2 0,1-2 0,0-1 0,0 0 0,0 0 0,0-2 0,3-2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6:02.336"/>
    </inkml:context>
    <inkml:brush xml:id="br0">
      <inkml:brushProperty name="width" value="0.08571" units="cm"/>
      <inkml:brushProperty name="height" value="0.08571" units="cm"/>
      <inkml:brushProperty name="color" value="#F6630D"/>
    </inkml:brush>
  </inkml:definitions>
  <inkml:trace contextRef="#ctx0" brushRef="#br0">1 1 12287,'0'15'0,"0"10"0,0-22 0,0 10 0,0-13 0,0 0 0,0 12 0,0 4 0,0 12 0,0 0 0,0 0 0,0 0 0,0 0 0,0 0 0,0 9 0,0 0 0,0 10 0,0-10 0,9 10 0,1-10 0,2 4 0,-3-4 0,4-6 0,5 6 0,7-5 0,-6-4 0,-3-10 0,2 1 0,1-13 0,9 3 0,0-5 0,0-4 0,0 0 0,3-4 0,6-5 0,-6 3 0,7-13 0,-7 1 0,-3-10 0,0 0 0,0 0 0,0 0 0,0 0 0,-9 0 0,-1 0 0,-12 9 0,4 0 0,-4 13 0,3-3 0,-6-7 0,10 13 0,-13-9 0,-13 12 0,-5 0 0,-7 3 0,-3 6 0,-13 3 0,-5 7 0,2 6 0,-2-6 0,-1 6 0,-9 3 0,-9-10 0,-1 1 0,-12-13 0,7 7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6:11.852"/>
    </inkml:context>
    <inkml:brush xml:id="br0">
      <inkml:brushProperty name="width" value="0.08571" units="cm"/>
      <inkml:brushProperty name="height" value="0.08571" units="cm"/>
      <inkml:brushProperty name="color" value="#F6630D"/>
    </inkml:brush>
  </inkml:definitions>
  <inkml:trace contextRef="#ctx0" brushRef="#br0">0 1 12287,'3'15'0,"6"-6"0,-5-5 0,11-4 0,-6 0 0,-2 0 0,11 0 0,1 12 0,9 4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6:09.218"/>
    </inkml:context>
    <inkml:brush xml:id="br0">
      <inkml:brushProperty name="width" value="0.08571" units="cm"/>
      <inkml:brushProperty name="height" value="0.08571" units="cm"/>
      <inkml:brushProperty name="color" value="#F6630D"/>
    </inkml:brush>
  </inkml:definitions>
  <inkml:trace contextRef="#ctx0" brushRef="#br0">4704 225 12287,'-13'15'0,"10"-2"0,-9-13 0,12 0 0,0-13 0,-3 10 0,-7-6 0,7 6 0,-9 3 0,-1 12 0,10 4 0,-6 12 0,6 0 0,3 0 0,0 0 0,0 0 0,0 0 0,0 0 0,12 9 0,7 0 0,-4 1 0,4-10 0,0 0 0,9 0 0,0-10 0,0 1 0,0-13 0,0 3 0,3-5 0,6-4 0,-6 0 0,7 0 0,-7-4 0,-3-5 0,0 3 0,0-13 0,-10 1 0,1-10 0,-10 0 0,10 0 0,-13 0 0,4 0 0,-7-10 0,-3 1 0,0 0 0,0 9 0,-3 0 0,-7 0 0,4 0 0,-13 0 0,4 9 0,-4 0 0,-6 4 0,7-4 0,-7 3 0,-3 7 0,9 6 0,0-6 0,1-4 0,-10 4 0,0 0 0,0 9 0,9 0 0,0 0 0,1 0 0,-10 0 0,0 9 0,0 0 0,0 4 0,0-4 0,3-3 0,6 13 0,-6-10 0,7 10 0,-7-10 0,-3 10 0,0-4 0,0 4 0,3-3 0,6-7 0,-6 3 0,7 7 0,-4-3 0,3-7 0,-6-6 0,10 22 0,-13-22 0,9 10 0,0-13 0,13 0 0,-6 0 0,9 0 0,-7 0 0,7-4 0,-6-5 0,6 3 0,3-13 0,-3 10 0,-7-10 0,7 10 0,-6-10 0,6 10 0,3-10 0,0 10 0,0-10 0,0 13 0,-10-10 0,1 7 0,-3 6 0,2-6 0,4 6 0,-13 3 0,10 0 0,-10 0 0,1 0 0,-10 0 0,0 0 0,0 0 0,0 0 0,0 0 0,-3 3 0,-7 6 0,7-6 0,-6 6 0,-4 4 0,4-4 0,-3 10 0,2-10 0,7 1 0,-6-10 0,-4 9 0,4 0 0,0 10 0,9-10 0,0 1 0,0-10 0,0 9 0,0 0 0,9 1 0,1-10 0,-1 12 0,3-6 0,7 13 0,6-13 0,15-6 0,4-15 0</inkml:trace>
  <inkml:trace contextRef="#ctx0" brushRef="#br0" timeOffset="2184">2940 29 12287,'-13'15'0,"10"-2"0,-22-13 0,22-4 0,-6-5 0,-7 6 0,13-9 0,-9-1 0,12 10 0,3-9 0,6 12 0,4 3 0,5 6 0,7-6 0,-6 6 0,6 4 0,3-4 0,9 13 0,1-3 0,2-4 0,-3 4 0,-2-4 0,11 4 0,-8 6 0,8-6 0,-12-4 0,4 4 0,-4-10 0,3 10 0,-15-13 0,6 3 0,-15-2 0,5 2 0,-12-6 0,7 10 0,-16-4 0,-7 0 0,-5 4 0,-13-4 0,-9-6 0,-1 6 0,-12 4 0,4-4 0,-7 4 0,-3-4 0,0-3 0,0 13 0,9-13 0,1 3 0,-1 4 0,-9-4 0,12 10 0,7-10 0,6 4 0,3-4 0,0-6 0,0 22 0,12-22 0,4 10 0,15-13 0,6 0 0,7 0 0,12 0 0,9 0 0,1 0 0,8 0 0,-8 0 0,2 0 0,-3 0 0,-6 0 0,7 0 0,2 0 0,-2 0 0,-1 0 0,-9 0 0,0 0 0,0 0 0,-9 0 0,-1 0 0,1 0 0,-4-13 0,10 10 0,-22-9 0,10 12 0,-16 0 0,-7 0 0,4 0 0,-12 0 0,-1 0 0,-9 0 0,-9 0 0,-1 0 0,-12 0 0,4 0 0,-7 0 0,-3 0 0,0 0 0,0 0 0,0 0 0,0 0 0,-3 0 0,-7 0 0,-2 0 0,-7 0 0,7 0 0,12 0 0,0-10 0,0 1 0,3-4 0,6 4 0,-2 3 0,11-13 0,10 13 0,10-3 0,-1-7 0,3 1 0,4-1 0,12 0 0,0 7 0,0 6 0,0-9 0,0 12 0,12 0 0,-9 0 0,10 0 0,-10 3 0,6 6 0,-6-6 0,10 22 0,-13-19 0,0 13 0,0-13 0,0 19 0,0-19 0,0 13 0,0-13 0,0 10 0,0-7 0,0-6 0,-3 10 0,-7-13 0,4 0 0,-12 0 0,8-4 0,-8-5 0,2 3 0,-3-13 0,-2 10 0,11-10 0,-8 10 0,8-10 0,-2 13 0,2-3 0,7-7 0,-18 10 0,11-13 0,1 13 0,-4-6 0,-2 12 0,-13 0 0,0 0 0,0 0 0,9 0 0,1 0 0,8 0 0,-8 0 0,-1 0 0,-9 0 0,9 0 0,1 0 0,11 0 0,-5 0 0,12 0 0,0 0 0,-3 9 0,-6 0 0,2 1 0,-11-10 0,-1 12 0,-21-9 0,-1 10 0,-6-13 0,7 0 0,12 0 0,0-10 0,0 1 0,0-10 0,0 10 0,3-4 0,6 4 0,-5 6 0,8-22 0,0 22 0,4-22 0,12 22 0,0-9 0,0 12 0,0 0 0,-12 12 0,8-9 0,-20 10 0,8-13 0,-12 0 0,0 0 0,0 0 0,0 0 0,0 0 0,0 0 0,0 0 0,12 0 0,-8 0 0,8 0 0,0 0 0,-8 0 0,20 3 0,-5 6 0,6-3 0,3 13 0,0-10 0,0 10 0,0 0 0,0 9 0,0 0 0,0-10 0,0 1 0,0-10 0,0 10 0,0-13 0,0 19 0,0-9 0,-3-1 0,-6-6 0,-7-5 0,-12-4 0,-3 0 0,-6 0 0,-4 0 0,-6 0 0,-5-4 0,5-5 0,-3-3 0,3-7 0,-2-6 0,11 6 0,-8-5 0,8-4 0,1-7 0,9 7 0,3-6 0,6 15 0,7-5 0,12-4 0,0 0 0,12 0 0,16-13 0,16-2 0</inkml:trace>
  <inkml:trace contextRef="#ctx0" brushRef="#br0" timeOffset="2434">1568 869 12287,'-16'28'0,"-8"-13"0,5-6 0,-6-9 0,-3-9 0,0 3 0,0-13 0,-9 10 0,-1-10 0,-11 10 0,2-10 0,6 13 0,-11-31 0,8 6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6:09.536"/>
    </inkml:context>
    <inkml:brush xml:id="br0">
      <inkml:brushProperty name="width" value="0.08571" units="cm"/>
      <inkml:brushProperty name="height" value="0.08571" units="cm"/>
      <inkml:brushProperty name="color" value="#F6630D"/>
    </inkml:brush>
  </inkml:definitions>
  <inkml:trace contextRef="#ctx0" brushRef="#br0">729 57 12287,'0'15'0,"0"-2"0,0-17 0,0-5 0,0 6 0,0-22 0,0 22 0,0-9 0,0 12 0,-10 3 0,1 6 0,-13-6 0,7 10 0,-13-1 0,0 4 0</inkml:trace>
  <inkml:trace contextRef="#ctx0" brushRef="#br0" timeOffset="154">85 1 12287,'-13'15'0,"7"-2"0,-13-13 0,13 0 0,-6 0 0,9 0 0,-7 0 0,7 0 0,-9 0 0,12 0 0,0 0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7:24.369"/>
    </inkml:context>
    <inkml:brush xml:id="br0">
      <inkml:brushProperty name="width" value="0.08571" units="cm"/>
      <inkml:brushProperty name="height" value="0.08571" units="cm"/>
      <inkml:brushProperty name="color" value="#F6630D"/>
    </inkml:brush>
  </inkml:definitions>
  <inkml:trace contextRef="#ctx0" brushRef="#br0">57 1 12287,'-16'15'0,"4"10"0,-1-22 0,10 10 0,-9-13 0,12 0 0,0 0 0,12 0 0,-9 0 0,22 12 0,-18-5 0,11 11 0,-12-12 0,19 19 0,-19-18 0,13 11 0,-13-12 0,19 16 0,-6-12 0,-4 8 0,4-8 0,0-1 0,9-9 0,9 9 0,0 1 0,13-1 0,-3-9 0,6 0 0,3 0 0,12 0 0,7 0 0,6 0-200,3 0 0,0 0 200,0 0 0,12 0-196,-44 0 1,-1 0 0,45 0 195,-2 0 0,-4 0 0,3 0 0,-6 0 0,7 0 0,-7 0 0,-3 0 0,0 0 0,0 0 0,0 3 0,0 6 0,0-6 0,0 7 0,-10-7 0,1-3 0,3 3 0,15 6 0,-15-6-174,6 7 0,-6-7 174,6-3 0,0 0 0,0 0 0,0 0 0,0 0 0,-10 0 0,1 0 0,0 0 0,9 0 0,-4 0 0,-5 0 0,6 0 0,-6 0 0,-4 0 0,4 0 0,0 0 0,9 0 0,-4 0 0,-5 0 0,9-3 0,0-7 0,0 7 0,9-6 0,-5 6 0,-4 3 0,12 0-201,-45 0 1,1 0-1,47 0 201,-47 0 0,-1 0 0,42-9 0,-41 4 0,-1 0 0,39-4 0,3 9 0,-6 0-17,-3 0 1,0 0 16,0 0 0,-6 0 0,6 0 0,-3 0 0,-30 0 0,1 0 0,41 0-37,-42 0 1,1 0 0,-1-4 0,0-1 36,5 0 0,0 0 0,0 0 0,0 1 0,0 3 0,0 2 0,2-1 0,-1 0 0,4 0 0,0 0 0,-2 0 0,0 0 0,6 0 0,1 0 0,-3 0 0,1 0 0,1 0 0,1 0 0,1 0 0,0 0 0,-7-1 0,1 2 0,6 3 0,0 1-125,-2 0 1,0 0 0,2 0 0,0-1 124,-2-4 0,1 0 0,2 0 0,1 0 0,-4 0 0,0 0 0,5 0 0,0 0 0,5 0 0,0 0 0,-4 0 0,1 0 0,2 0 0,1 0 0,-3 0 0,-1 0 0,-1 0 0,0 0 0,0 0 0,0 0 0,0 0 0,0 0 0,-1 0 0,-1 0 0,-2 0 0,-1 0 0,2 0 0,0 0 0,-7 0 0,1 0 0,1 0 0,0 0 0,-1 0 0,0 0 0,-5 0 0,0 0 1,0 0 1,0 0-1,0 0 1,0 0-2,-5 0 0,0 0 0,5 0 0,0 0 0,5 0 0,0 0 0,-5 0 0,0 0 0,0 0 0,0 0 0,0 0 0,0 0 0,-5 0 0,0 0 0,0 0 0,1 0 0,4 0 0,0 0 0,37 0 0,-42 0 0,1 0 0,-1 0 0,0 0 0,1 0 0,-1 0 0,49 0 0,-49 0 0,0 0 0,40 0 0,2 0 0,-6 0-3,-3 0 1,0 0 2,0 0 0,-12 0 293,-7 0 1,-6 0-294,-3 0 0,3 0 0,6 0 0,-5 0 0,5 0 0,-9 0 438,-9 0 1,5 0-439,-5 0 0,6 9 326,3 1 0,-9-1-326,-1-9 0,-8 0 221,8 0 0,-12 0-221,4 0 0,2 0 26,-2 0 0,-1 0-26,-9 0 0,0 0 0,0 0 0,-9 0 0,-1 0 0,1 0 0,0 0 0,-1 0 0,-12 0 0,19 0 0,-22 0 0,10 0 0,-13 0 0,0 0 0,12 0 0,4 0 0,12 0 0,0 0 0,0 0 0,9 0 0,1 0 0,21 0 0,-3 0 0,15 0 0,-5 0 0,11 0-134,-2 0 0,-3 0 134,2 0 0,-2 0 0,2 0 0,-2 0 0,-7 0 0,-6 0 0,7 0 0,2 9 0,-2 1 0,-4-1 0,-16-9 0,7 0 0,-6 0 0,3 0 0,-4 0 0,4 0 0,-13 0 0,10 0 0,-10 0 0,10 0 0,-10 0 0,10 0 134,-10 0 0,1 0-134,-10 0 0,9 0 0,0 0 0,4 0 0,-4 0 0,-6 0 0,7 0 0,-4 0 0,3 0 0,-6 0 0,7 0 0,-7 0 0,-3 0 0,0 0 0,0 0 0,0 0 0,0 0 0,-10 0 0,1 0 0,12 0 0,0 0 0,7 0 0,-7 0 0,-3 0 0,9 0 0,0 0 0,1 0 0,-10 0 0,0 0 0,0 0 0,9 0 0,0 0 0,1 0 0,-10 0 0,0 0 0,0 0 0,3 0 0,6 0 0,-6 0 0,7 0 0,-7 0 0,-3 0 0,0-3 0,0-7 0,3 7 0,6-6 0,-12 6 0,12 3 0,-12 0 0,13 0 0,-7 0 0,-3 0 0,0 0 0,0 0 0,3 0 0,6 0 0,-6 0 0,7 0 0,-7 0 0,-3 0 0,9 0 0,0 0 0,1 0 0,-10 0 0,0 0 0,0 0 0,9 0 0,0 0 0,1 0 0,-10 0 0,0 0 0,0 0 0,0-9 0,0-1 0,0 1 0,0 9 0,0 0 0,0 0 0,0 0 0,0 0 0,0 0 0,0 0 0,0 0 0,0-3 0,0-7 0,-10 7 0,1-6 0,-10 6 0,10 3 0,-10 0 0,10 0 0,0 0 0,9 0 0,0 0 0,-10 0 0,1 0 0,-10 0 0,10 0 0,-13 0 0,19 0 0,-22 0 0,22 0 0,-22 0 0,22 0 0,-22 0 0,10 0 0,-13 0 0,0 0 0,24 0 0,11 9 0,30 1 0,19 11 0,-34-11 0,3-1 0,2 2 0,2 0-270,3-2 1,1 0 0,2 4 0,2-1 0,5-4 0,0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08.079"/>
    </inkml:context>
    <inkml:brush xml:id="br0">
      <inkml:brushProperty name="width" value="0.08571" units="cm"/>
      <inkml:brushProperty name="height" value="0.08571" units="cm"/>
      <inkml:brushProperty name="color" value="#F6630D"/>
    </inkml:brush>
  </inkml:definitions>
  <inkml:trace contextRef="#ctx0" brushRef="#br0">5336 685 12287,'-4'4'0,"-1"-2"0,0-1 0,1-1 0,1 0 0,3 0 0,0-3 0,0 2 0,0-5 0,0 2 0,0-3 0,0-2 0,0-1 0,-2-2 0,-1 0 0,1-4 0,2-1 0,0-2 0,0 0 0,3-4 0,2-1 0,4-2 0,3 0 0,-1 1 0,1 2 0,-3 1 0,3 3 0,-3 0 0,0 5 0,-1 2 0,-1 5 0,-3 2 0,-1 0 0,1 4 0,-4-3 0,7 7 0,-3-1 0,1 1 0,2 0 0,-1-3 0,3 3 0,0 1 0,0 0 0,2 0 0,0 1 0,2 0 0,-4 2 0,3 0 0,-2 0 0,2 3 0,-3-1 0,1 0 0,0-1 0,-2 1 0,1 0 0,2 2 0,1-2 0,-1 0 0,1 3 0,-1-4 0,4 2 0,-2 1 0,-1 1 0,1-1 0,-1 0 0,-1 0 0,1 1 0,-1 2 0,1-3 0,-2 0 0,-3-2 0,-1 1 0,-1 0 0,1-1 0,-4-2 0,0 0 0,-2 1 0,0-1 0,0 0 0,0-1 0,-3-1 0,-1 1 0,-3-1 0,-1-1 0,-1 0 0,-2 1 0,-3 2 0,-1-3 0,-2-1 0,2 0 0,-1-1 0,-2 0 0,2-2 0,-3 0 0,2 0 0,1 0 0,2 0 0,-3 0 0,1-3 0,-1-1 0,3-3 0,0 2 0,-1-2 0,1 1 0,0-3 0,3 0 0,2 0 0,1 0 0,1-3 0,2 3 0,0-3 0,1 3 0,0 0 0,0 1 0,4 1 0,3 0 0,-1 0 0,4 0 0,1 3 0,1-2 0,1 4 0,2-3 0,1 3 0,-1-1 0,1 3 0,-3 0 0,3 0 0,-3 0 0,3 0 0,-3 0 0,0 0 0,-1 1 0,-1 1 0,-2 2 0,0 0 0,-1 3 0,0-3 0,0 5 0,-4 0 0,0 2 0,0-2 0,0 0 0,0 3 0,-1-3 0,-2 3 0,-1-3 0,-3 3 0,-2-3 0,0 0 0,-4-1 0,1-1 0,-1 0 0,-1 0 0,-1-3 0,1-1 0,0 0 0,0-1 0,-1 1 0,-2-3 0,2-1 0,-4-2 0,2 2 0,-2-4 0,3 0 0,-3-5 0,1 2 0,-1-1 0,1-2 0,4-1 0,-1-1 0,-1-2 0,0 1 0,-3 0 0,3-3 0,-3 1 0,2-3 0,-2 3 0,3-3 0,0 2 0,1 1 0,1 1 0,0 0 0,-1-1 0,4 4 0,-1 0 0,3 1 0,0 2 0,1-3 0,1 2 0,2 1 0,0 2 0,4 0 0,-2 0 0,3 0 0,0 0 0,0 3 0,0-3 0,0 7 0,0-4 0,2 8 0,0 0 0,3 1 0,-3 2 0,1-1 0,0 6 0,-2-2 0,4 1 0,0 2 0,2 4 0,0-2 0,0 1 0,1-1 0,1-1 0,0 1 0,3 2 0,0-1 0,2 2 0,-2-1 0,0 2 0,0 0 0,5 2 0,-2-2 0,1 0 0,-1-3 0,-1 0 0,-2-1 0,0-1 0,-3 0 0,0-3 0,-1 2 0,-1-3 0,-3-1 0,-2-2 0,-1 0 0,-1 0 0,0 0 0,0 0 0,-3 1 0,-2-1 0,-2 0 0,-2 0 0,0-2 0,-3-1 0,0-1 0,-2 1 0,0-2 0,0 0 0,-1-1 0,-2-1 0,1 0 0,-5 0 0,3-1 0,-3-1 0,1-3 0,-1-4 0,0-2 0,0 0 0,2-3 0,3 2 0,1-2 0,1-2 0,0 0 0,-1-3 0,5 1 0,3-1 0,0-1 0,2 4 0,1-1 0,0 3 0,2 2 0,0 0 0,-2 3 0,2-3 0,0 4 0,-1-9 0,-1 2 0</inkml:trace>
  <inkml:trace contextRef="#ctx0" brushRef="#br0" timeOffset="500">2921 213 12287,'3'-4'0,"-1"1"0,2 3 0,1 1 0,2 1 0,0 6 0,0 6 0,1 4 0,-1 3 0,1 2 0,1 1 0,0 3 0,2-1 0,-1 1 0,2-1 0,-3-2 0,3-3 0,-3 1 0,3-1 0,0-3 0,2-2 0,-2-4 0,0-2 0,0-2 0,2-1 0</inkml:trace>
  <inkml:trace contextRef="#ctx0" brushRef="#br0" timeOffset="1484">2737 192 12287,'0'7'0,"0"-2"0,0-1 0,0-2 0,0 1 0,0 0 0,3-1 0,2 3 0,-1-1 0,0 3 0,1 3 0,2-1 0,0 3 0,0-2 0,0 2 0,0 0 0,3 1 0,-1 2 0,2-1 0,-2 0 0,0 0 0,2 0 0,-1 0 0,2 1 0,-1-4 0,1 1 0,-1 0 0,-2 2 0,0-2 0,3 0 0,-4-1 0,2 1 0,-2 0 0,-1-2 0,0 2 0,0-3 0,-3 0 0,-2-1 0,1-1 0,0 0 0,-1 0 0,-2 0 0,-3-1 0,-2-1 0,-1 1 0,-1-1 0,-4 1 0,0 1 0,-3 0 0,0 0 0,-1-2 0,-1 0 0,0-3 0,-3 3 0,0-3 0,-2 0 0,-1-1 0,-2-1 0,0 0 0,-4 0 0,4 0 0,-5 0 0,3-3 0,-3 1 0,1-3 0,-1 0 0,1-1 0,0 2 0,2-3 0,0 3 0,2-3 0,-2 0 0,6 0 0,-2 0 0,6 0 0,-1 0 0,2 0 0,-2 0 0,5-3 0,0 1 0,2-1 0,3 3 0,-2-2 0,5-1 0,1 1 0,0 2 0,2 0 0,1 0 0,0-1 0,0 1 0,1 3 0,2-1 0,0 1 0,5-1 0,-1 1 0,3 2 0,-2 1 0,1-1 0,1-1 0,0 0 0,3 1 0,-2 2 0,0 0 0,1 0 0,-2 1 0,1 1 0,-1 0 0,2 2 0,-4 1 0,2 2 0,0-1 0,0 1 0,0-1 0,-1 6 0,-1-3 0,2 3 0,-3-1 0,-3 1 0,3 1 0,-3-1 0,0 2 0,1 0 0,-3-1 0,0-1 0,-1 1 0,-1-1 0,-1-1 0,-1 1 0,-2-3 0,-3 0 0,0-1 0,-1-1 0,1 0 0,-3 0 0,-1 0 0,-3-3 0,0 3 0,0-3 0,-1 0 0,1 1 0,-2-1 0,-1 1 0,-3 0 0,2-2 0,0-1 0,-2-2 0,2 0 0</inkml:trace>
  <inkml:trace contextRef="#ctx0" brushRef="#br0" timeOffset="2076">1553 716 12287,'0'-7'0,"0"3"0,0-1 0,1 0 0,1-2 0,2-1 0,3-1 0,0 0 0,0-3 0,0 0 0,0-5 0,3 1 0,-1-3 0,4 0 0,-1-5 0,0 2 0,0-2 0,2 5 0,-3 0 0,5 3 0,1 0 0,-1 1 0,-2 4 0,3 1 0,-1 5 0,2-1 0,-2 1 0,-1 2 0,2 1 0,-3 1 0,-2 1 0,1 0 0,-1 0 0,-1 0 0,1 0 0,-3 0 0,0 0 0,-1 3 0,-1 2 0,-2-1 0,-1 1 0,-1-1 0,1 3 0,-2 0 0,0 1 0,2-1 0,-2 0 0,0 0 0,-2 0 0,0 1 0,0 1 0,0-1 0,-3 2 0,0-3 0,-2 1 0,-3-1 0,1 0 0,-4 0 0,1 0 0,-3 0 0,-2 0 0,1-1 0,-2-1 0,-2 1 0,2-1 0,-3-1 0,2 1 0,-1-3 0,1 3 0,-3-4 0,1 2 0,1 0 0,-1-1 0,4 1 0,-2-3 0,2-3 0,1 1 0,3-4 0,1-1 0,3-1 0,0-5 0,-1 2 0</inkml:trace>
  <inkml:trace contextRef="#ctx0" brushRef="#br0" timeOffset="2458">1425 0 12287,'5'8'0,"0"-3"0,-1-3 0,4-2 0,-1 0 0,-3 0 0,1 3 0,0-2 0,2 4 0,-2 2 0,-1 3 0,0 3 0,1 1 0,1 0 0,-4 3 0,3 1 0,-3 1 0,4 4 0,-2 0 0,0 1 0,1-3 0,0 1 0,2-1 0,0 0 0,0 0 0,0-3 0,0-1 0,-1-4 0,-1-2 0,1 0 0,-4 1 0,3-2 0,0-6 0,-1 3 0,1-3 0,-3 0 0,3-2 0,-3-1 0,1-2 0,-3-1 0,0-2 0,0-7 0,0 0 0</inkml:trace>
  <inkml:trace contextRef="#ctx0" brushRef="#br0" timeOffset="2690">1744 107 12287,'3'6'0,"2"0"0,1-2 0,2 1 0,-1 2 0,-3 0 0,1 0 0,0 0 0,2 0 0</inkml:trace>
  <inkml:trace contextRef="#ctx0" brushRef="#br0" timeOffset="3901">1744 553 12287,'0'7'0,"0"1"0,0-5 0,0 1 0,-3-1 0,2-2 0,-4 1 0,0-1 0,-2 2 0,-3 0 0,-2 2 0,-2 1 0,-3-1 0,-1 1 0,-3 1 0,-4-1 0,-1-1 0,-1 1 0,-1-1 0,-3-1 0,0 1 0,0-4 0,3 2 0,3 0 0,1-1 0,0 1 0,0-3 0,-1-1 0,4-1 0,-2 0 0,4-3 0,-1 0 0,1-5 0,0 0 0,2-2 0,1-1 0,1 1 0,1 1 0,0-1 0,1 1 0,1-1 0,1 2 0,1 3 0,2 0 0,-1 0 0,1 0 0,1 0 0,0 3 0,3-3 0,1 7 0,3-4 0,0 4 0,3 0 0,1 4 0,3-1 0,0 1 0,0 3 0,0-2 0,0 1 0,-3 1 0,3 1 0,-3 1 0,3-1 0,0 2 0,0 0 0,0-1 0,-2 1 0,-1 0 0,-1-1 0,2 2 0,-3-2 0,3 1 0,-4 0 0,2-1 0,-3 1 0,0-3 0,0 0 0,-3 0 0,2 0 0,-4 0 0,-2-3 0,-3-2 0,-1 2 0,1-2 0,-3 0 0,2-2 0,-5 0 0,-1 0 0,-2 0 0,3 0 0,-4 0 0,1 0 0,-1 0 0,-1 0 0,-1-3 0,1-2 0,2-1 0,0-1 0,1-1 0,-1-1 0,-1 0 0,1-3 0,2 3 0,0-3 0,2 0 0,1-2 0,2 0 0,0 0 0,6 2 0,-1 0 0,4 3 0,1-3 0,1 3 0,1 0 0,0 3 0,0 1 0,3 3 0,-1-3 0,4 4 0,1-2 0,0 3 0,3 0 0,-1-3 0,0 1 0,-1-1 0,1 3 0,-1 1 0,-1 2 0,1-2 0,2 4 0,-2 0 0,1 2 0,-3 1 0,-2 1 0,1 0 0,2 3 0,-2-1 0,0 0 0,-4 3 0,1-2 0,-1 1 0,-1 1 0,0 0 0,0 0 0,-1-2 0,-1 0 0,-3-2 0,-4 1 0,1-2 0,-1 1 0,-2-5 0,2 0 0,-4-4 0,1 2 0,-1 0 0,-1-1 0,-3 0 0,1-5 0,-3 2 0,2-4 0,-2 0 0,3-2 0,-1 0 0,0 0 0,2-2 0,-1-1 0,-2-2 0,2 0 0,-1 1 0,3-1 0,0-2 0,0-3 0,-1 1 0,1 2 0,1-1 0,1 1 0,-1 0 0,1 0 0,-1 2 0,1 0 0,0 4 0,2 1 0,0 0 0,1 2 0,-2 1 0,0 0 0,-2 2 0,4 0 0,-3 1 0,2 1 0,-2 0 0,0 0 0,1 0 0,-1 0 0,0 1 0,-2 1 0,0 2 0,0 3 0,2 0 0,0 0 0,0 3 0,-2-1 0,2 6 0,0-1 0,5 2 0,0-2 0,0 3 0,5-1 0,-1 3 0,3-2 0,4-1 0,0-1 0,3-2 0,3-1 0,1 0 0,3-2 0,3-3 0,-1-2 0,4-4 0,-1 2 0,1-3 0,2 0 0,0-3 0,1-1 0,2-3 0,4-6 0,-1-2 0</inkml:trace>
  <inkml:trace contextRef="#ctx0" brushRef="#br0" timeOffset="4417">1305 915 12287,'-14'11'0,"2"-4"0,0-5 0,0-1 0,-2-1 0,-1 0 0,-2 0 0,3 0 0,-3 0 0,1 0 0,0 0 0,-2-6 0,-4-2 0</inkml:trace>
  <inkml:trace contextRef="#ctx0" brushRef="#br0" timeOffset="4767">716 334 12287,'0'-4'0,"1"1"0,2 3 0,-3 0 0,4 0 0,-8 3 0,0 1 0</inkml:trace>
  <inkml:trace contextRef="#ctx0" brushRef="#br0" timeOffset="5074">178 305 12287,'0'7'0,"0"-3"0,0-1 0,3-3 0,-2 0 0,2 1 0,-3 2 0,0 1 0,-3 3 0,-1 0 0</inkml:trace>
  <inkml:trace contextRef="#ctx0" brushRef="#br0" timeOffset="5223">57 319 12287,'-7'0'0,"2"-3"0,1-1 0,1-2 0,-1 1 0,2 2 0,-1 3 0,3 0 0,0-3 0,0-1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8:43.062"/>
    </inkml:context>
    <inkml:brush xml:id="br0">
      <inkml:brushProperty name="width" value="0.08571" units="cm"/>
      <inkml:brushProperty name="height" value="0.08571" units="cm"/>
      <inkml:brushProperty name="color" value="#CC912C"/>
      <inkml:brushProperty name="inkEffects" value="gold"/>
      <inkml:brushProperty name="anchorX" value="-279388.90625"/>
      <inkml:brushProperty name="anchorY" value="-163056.51563"/>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284387.03125"/>
      <inkml:brushProperty name="anchorY" value="-168237.0312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287992.6875"/>
      <inkml:brushProperty name="anchorY" value="-170932.51563"/>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291609.0625"/>
      <inkml:brushProperty name="anchorY" value="-174313.531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291892.78125"/>
      <inkml:brushProperty name="anchorY" value="-175454.46875"/>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292390.75"/>
      <inkml:brushProperty name="anchorY" value="-176070.54688"/>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295867.875"/>
      <inkml:brushProperty name="anchorY" value="-179730.0625"/>
      <inkml:brushProperty name="scaleFactor" value="0.5"/>
    </inkml:brush>
    <inkml:brush xml:id="br7">
      <inkml:brushProperty name="width" value="0.08571" units="cm"/>
      <inkml:brushProperty name="height" value="0.08571" units="cm"/>
      <inkml:brushProperty name="color" value="#CC912C"/>
      <inkml:brushProperty name="inkEffects" value="gold"/>
      <inkml:brushProperty name="anchorX" value="-296644.3125"/>
      <inkml:brushProperty name="anchorY" value="-181299.45313"/>
      <inkml:brushProperty name="scaleFactor" value="0.5"/>
    </inkml:brush>
    <inkml:brush xml:id="br8">
      <inkml:brushProperty name="width" value="0.08571" units="cm"/>
      <inkml:brushProperty name="height" value="0.08571" units="cm"/>
      <inkml:brushProperty name="color" value="#CC912C"/>
      <inkml:brushProperty name="inkEffects" value="gold"/>
      <inkml:brushProperty name="anchorX" value="-300003.59375"/>
      <inkml:brushProperty name="anchorY" value="-185387.42188"/>
      <inkml:brushProperty name="scaleFactor" value="0.5"/>
    </inkml:brush>
    <inkml:brush xml:id="br9">
      <inkml:brushProperty name="width" value="0.08571" units="cm"/>
      <inkml:brushProperty name="height" value="0.08571" units="cm"/>
      <inkml:brushProperty name="color" value="#CC912C"/>
      <inkml:brushProperty name="inkEffects" value="gold"/>
      <inkml:brushProperty name="anchorX" value="-300469.40625"/>
      <inkml:brushProperty name="anchorY" value="-187160.32813"/>
      <inkml:brushProperty name="scaleFactor" value="0.5"/>
    </inkml:brush>
    <inkml:brush xml:id="br10">
      <inkml:brushProperty name="width" value="0.08571" units="cm"/>
      <inkml:brushProperty name="height" value="0.08571" units="cm"/>
      <inkml:brushProperty name="color" value="#CC912C"/>
      <inkml:brushProperty name="inkEffects" value="gold"/>
      <inkml:brushProperty name="anchorX" value="-303207.4375"/>
      <inkml:brushProperty name="anchorY" value="-191505.35938"/>
      <inkml:brushProperty name="scaleFactor" value="0.5"/>
    </inkml:brush>
    <inkml:brush xml:id="br11">
      <inkml:brushProperty name="width" value="0.08571" units="cm"/>
      <inkml:brushProperty name="height" value="0.08571" units="cm"/>
      <inkml:brushProperty name="color" value="#CC912C"/>
      <inkml:brushProperty name="inkEffects" value="gold"/>
      <inkml:brushProperty name="anchorX" value="-305870.5"/>
      <inkml:brushProperty name="anchorY" value="-195828.96875"/>
      <inkml:brushProperty name="scaleFactor" value="0.5"/>
    </inkml:brush>
    <inkml:brush xml:id="br12">
      <inkml:brushProperty name="width" value="0.08571" units="cm"/>
      <inkml:brushProperty name="height" value="0.08571" units="cm"/>
      <inkml:brushProperty name="color" value="#CC912C"/>
      <inkml:brushProperty name="inkEffects" value="gold"/>
      <inkml:brushProperty name="anchorX" value="-309251.21875"/>
      <inkml:brushProperty name="anchorY" value="-200559.60938"/>
      <inkml:brushProperty name="scaleFactor" value="0.5"/>
    </inkml:brush>
    <inkml:brush xml:id="br13">
      <inkml:brushProperty name="width" value="0.08571" units="cm"/>
      <inkml:brushProperty name="height" value="0.08571" units="cm"/>
      <inkml:brushProperty name="color" value="#CC912C"/>
      <inkml:brushProperty name="inkEffects" value="gold"/>
      <inkml:brushProperty name="anchorX" value="-312407"/>
      <inkml:brushProperty name="anchorY" value="-205675.85938"/>
      <inkml:brushProperty name="scaleFactor" value="0.5"/>
    </inkml:brush>
    <inkml:brush xml:id="br14">
      <inkml:brushProperty name="width" value="0.08571" units="cm"/>
      <inkml:brushProperty name="height" value="0.08571" units="cm"/>
      <inkml:brushProperty name="color" value="#CC912C"/>
      <inkml:brushProperty name="inkEffects" value="gold"/>
      <inkml:brushProperty name="anchorX" value="-315487.8125"/>
      <inkml:brushProperty name="anchorY" value="-210567.17188"/>
      <inkml:brushProperty name="scaleFactor" value="0.5"/>
    </inkml:brush>
    <inkml:brush xml:id="br15">
      <inkml:brushProperty name="width" value="0.08571" units="cm"/>
      <inkml:brushProperty name="height" value="0.08571" units="cm"/>
      <inkml:brushProperty name="color" value="#CC912C"/>
      <inkml:brushProperty name="inkEffects" value="gold"/>
      <inkml:brushProperty name="anchorX" value="-316392.8125"/>
      <inkml:brushProperty name="anchorY" value="-213154.125"/>
      <inkml:brushProperty name="scaleFactor" value="0.5"/>
    </inkml:brush>
    <inkml:brush xml:id="br16">
      <inkml:brushProperty name="width" value="0.08571" units="cm"/>
      <inkml:brushProperty name="height" value="0.08571" units="cm"/>
      <inkml:brushProperty name="color" value="#CC912C"/>
      <inkml:brushProperty name="inkEffects" value="gold"/>
      <inkml:brushProperty name="anchorX" value="-316665.84375"/>
      <inkml:brushProperty name="anchorY" value="-215933.89063"/>
      <inkml:brushProperty name="scaleFactor" value="0.5"/>
    </inkml:brush>
    <inkml:brush xml:id="br17">
      <inkml:brushProperty name="width" value="0.08571" units="cm"/>
      <inkml:brushProperty name="height" value="0.08571" units="cm"/>
      <inkml:brushProperty name="color" value="#CC912C"/>
      <inkml:brushProperty name="inkEffects" value="gold"/>
      <inkml:brushProperty name="anchorX" value="-316906.71875"/>
      <inkml:brushProperty name="anchorY" value="-218456.57813"/>
      <inkml:brushProperty name="scaleFactor" value="0.5"/>
    </inkml:brush>
  </inkml:definitions>
  <inkml:trace contextRef="#ctx0" brushRef="#br0">2057 3535 12287,'17'-1'0,"-3"-3"0,-7 3 0,-2-5 0,-5 3 0,0-3 0,0-5 0,4-1 0,-1-2 0,2 1 0,-2-5 0,0 4 0,4-4 0,-5 4 0,2-4 0,1-4 0,-2-3 0,4 0 0,-3 4 0,4-1 0,-1 1 0,-1-4 0,1 0 0,-3-4 0,3 4 0,-3-1 0,3 1 0,-1 3 0,1-3 0,1 2 0,-4 2 0,3-1 0,-3 1 0,4-4 0,-1 0 0,-1-5 0,1 1 0,-3 2 0,3-1 0,-4-3 0,5-2 0,-6-1 0,2 5 0,0-2 0,0-1 0,-1 1 0,-3 3 0,0-2 0,0 5 0,0-5 0,0 2 0,-3-7 0,-1 0 0,1-1 0,3 4 0,0-2 0,0-1 0,0 1 0,0-1 0,0 1 0,0 2 0,1 0 0,3 0 0,0 0 0,3 0 0,3-1 0,-3 1 0,-1 0 0,1 0 0,-4-4 0,0 1 0,2 3 0,-2 3 0,1 4 0,-4-4 0,0 2 0,0-2 0,0 0 0,0 4 0,0-5 0,0 1 0,4-2 0,-1-1 0,1 1 0,-4 3 0,0-2 0,0 5 0,3-3 0,1 3 0,1 0 0,-2 3 0,-2 1 0,3-1 0,-2 1 0,2-1 0,-3 1 0,3 0 0,-3-1 0,-1 1 0,3-2 0,1-2 0,0 3 0,-4-3 0,0 2 0,0 1 0,0 1 0,0 0 0,-2 0 0,-1 4 0,0-4 0,-4 3 0,4-1 0,-4 2 0,3-2 0,-3 4 0,1-3 0,-1 4 0,-3-5 0,3 1 0,-1-2 0,1-1 0,-3-1 0,3 1 0,-1-4 0,1 0 0,-3 0 0,3 3 0,-3-3 0,0 0 0,-1 0 0,0 4 0,0-1 0,1 1 0,-1 0 0,0-1 0,1 1 0,-1-1 0,0 5 0,1-1 0,-1 3 0,0-2 0,0 0 0,1-1 0,0 1 0,3 3 0,-3 2 0,3-2 0,-2 2 0,-2 1 0,0 2 0,1 2 0,-1-2 0,0 6 0,1-4 0,-1 3 0,0 0 0,0 4 0,0 2 0,-4 1 0,2 3 0,-5 5 0,4 0 0,-4-1 0,0 2 0,-3 2 0,1 0 0,2 3 0,-2 1 0,2 4 0,-1-1 0,1 1 0,-5-1 0,5 0 0,-4 4 0,4 0 0,-1 6 0,1 1 0,-2 4 0,2 3 0,-1 4 0,1 0 0,-2 1 0,2 6 0,-1-1 0,1 1 0,-2-1 0,2-3 0,-2-1 0,-2 5 0,1 0 0,-1 4 0,5-4 0,-1 0 0,5-4 0,-2 4 0,1-3 0,3 3 0,-2-4 0,6 4 0,2 0 0,2 4 0,-2 2 0,1-3 0,1 2 0,3-9 0,0 5 0,0-1 0,0 6 0,0 1 0,0-3 0,0-4 0,0-5 0,0 2 0,0-4 0,0-4 0,0 1 0,0-4 0,0 6 0,0 0 0,0 5 0,0 3 0,0-3 0,0-4 0,3 0 0,1 0 0,3 0 0,-3 0 0,3 1 0,-4 2 0,2-2 0,-1 3 0,-2 0 0,5 0 0,-3-6 0,3-5 0,-5 1 0,2-1 0,2-1 0,1-3 0,-1-3 0,1 0 0,1-1 0,7 4 0,-2-3 0,5-1 0,-2-4 0,2 1 0,4-2 0,-1-2 0,-1 1 0,2-1 0,-2-1 0,-6-2 0,4 1 0,-4-5 0,4 4 0,-3-3 0,0 2 0,-1-2 0,2-1 0,2-3 0,2 3 0,-2 0 0,2 1 0,1-5 0,2-3 0,2 1 0,1-2 0,3 1 0,2-1 0,-3-3 0,2-2 0,-1 3 0,0-3 0,-4-1 0,0-5 0,-3-2 0,-1-2 0,1-2 0,3-4 0,0-3 0,8-4 0,-1-3 0,4-2 0,-1-5 0,6 0 0,2-1 0,-4 0 0,-10-3 0,-3-2 0,-5-4 0</inkml:trace>
  <inkml:trace contextRef="#ctx0" brushRef="#br1" timeOffset="2427">697 964 12287,'10'0'0,"-2"0"0,-1 0 0,-4 0 0,4 0 0,-3-1 0,3-2 0,-3 2 0,3-3 0,0-1 0,4 2 0,-1-5 0,1 5 0,3-1 0,1 4 0,4 0 0,-1 0 0,-2-3 0,2-1 0,0 1 0,3 3 0,1-2 0,-1-1 0,-3 2 0,0-3 0,-5-1 0,1 2 0,-2-1 0,-6 3 0,-2-3 0,2 3 0,0-4 0</inkml:trace>
  <inkml:trace contextRef="#ctx0" brushRef="#br2" timeOffset="2700">815 1200 12287,'0'6'0,"0"-1"0,0-5 0,4 5 0,3-3 0,8 5 0,-2-3 0,5 3 0,0 4 0,3 3 0,0 5 0,1-1 0,-1 3 0,1 4 0,-2-1 0,-2 4 0,1-3 0,-5 4 0,-3-5 0,-4 1 0,-5-4 0,2-3 0,-8 2 0,-2-3 0</inkml:trace>
  <inkml:trace contextRef="#ctx0" brushRef="#br3" timeOffset="3333">772 1404 12287,'10'0'0,"-2"3"0,-1 1 0,-4 1 0,4-2 0,-3-1 0,3 6 0,-3-1 0,3 3 0,-1 1 0,1 0 0,2 0 0,-1-1 0,-2 1 0,1 0 0,-5-1 0,2 1 0,-3-4 0,-1 0 0,0 1 0,0 2 0,0-3 0,0 1 0,-4-5 0,1 4 0,-6-4 0,2 0 0,1-2 0,-1-1 0,0 0 0,-4 0 0,1 0 0,-1 0 0,0 0 0,4 0 0,0 0 0,3 0 0,-3 0 0,5 2 0,-2 1 0,2 0 0,-2 4 0,3 0 0,-2 4 0,1-1 0,2 1 0,0 1 0,0 2 0,0-1 0,0 5 0,0-5 0,0 1 0,0-2 0,0-1 0,0 0 0,0 0 0,0-1 0,0 1 0,0 0 0,-1-5 0,-2-3 0,1 3 0,-7-5 0,3 4 0,-5-5 0,4 0 0,0 0 0,0 0 0,-4 0 0,-1 0 0,-2 0 0,1 0 0,-5 0 0,4 0 0,-4 0 0,0-1 0,-3-3 0,-1 3 0,1-2 0,-1 1 0,1 2 0,-1 0 0,1 0 0,1 0 0,2 0 0,-1 5 0,5 2 0,-1 2 0,5-2 0,0 2 0,3-2 0,-7-2 0,2 0 0</inkml:trace>
  <inkml:trace contextRef="#ctx0" brushRef="#br4" timeOffset="3600">568 1179 12287,'-6'4'0,"-3"-2"0,3 7 0,-4-3 0,3 5 0,2 0 0,5-1 0,0 5 0,0-1 0,-3 5 0,-1-1 0,-4 7 0,2 2 0</inkml:trace>
  <inkml:trace contextRef="#ctx0" brushRef="#br5" timeOffset="3843">943 1821 12287,'6'0'0,"-1"0"0,-5 0 0,0 5 0,0-4 0,0 9 0,-5-4 0,-1 5 0</inkml:trace>
  <inkml:trace contextRef="#ctx0" brushRef="#br6" timeOffset="4226">825 2218 12287,'0'14'0,"0"0"0,-1 1 0,-2-5 0,0 0 0,-4-3 0,5 2 0,-8-3 0,9 0 0,-4-1 0,4-6 0,-3-3 0,3 2 0,-2-5 0,-3-4 0,-1-3 0,1-5 0,-2 1 0,1-2 0,-3-2 0,-1 2 0,0 2 0,4-2 0,0 2 0,3 3 0,-3 0 0,5 3 0,-2 2 0,-1 3 0,2-1 0,-1 6 0,4-3 0,0 5 0,5 5 0,-3 1 0,6 5 0,-5-1 0,4 1 0,-1 0 0,1 0 0,2 0 0,-6 4 0,4-3 0,-3 2 0,3-2 0,-3-1 0,3-1 0,-4 1 0,2 3 0,-1 1 0,-3-5 0,3-3 0,0 1 0,0 2 0,-1 1 0,-3 0 0,0-1 0</inkml:trace>
  <inkml:trace contextRef="#ctx0" brushRef="#br7" timeOffset="4476">504 2218 12287,'11'0'0,"-5"0"0,-2 0 0,-4 0 0,5 0 0,1 0 0,5 0 0,0 0 0,-1 0 0,5 1 0,-1 2 0,5-1 0,-1 1 0,2 2 0,1-1 0,1 3 0,-1-4 0,-3 2 0,0-1 0,-4-3 0,4 2 0,-5 3 0,3 0 0,-6 5 0</inkml:trace>
  <inkml:trace contextRef="#ctx0" brushRef="#br8" timeOffset="5083">836 2378 12287,'0'6'0,"0"-1"0,0-5 0,0 5 0,0-4 0,0 9 0,0-8 0,0 5 0,0-3 0,0 3 0,0-4 0,0 4 0,-1-3 0,-3 3 0,3-3 0,-3 3 0,-1 0 0,2 3 0,-4-3 0,3-1 0,-3-3 0,4 0 0,-4 4 0,3-5 0,-3 2 0,0-3 0,-4-1 0,-1 0 0,-2 0 0,1 0 0,-5 0 0,4 0 0,-4 0 0,0-1 0,-4-3 0,5 2 0,-1-5 0,4 4 0,-4 0 0,5-2 0,-2 1 0,3 1 0,2 3 0,-1 0 0,0 0 0,1 0 0,4 1 0,2 3 0,3-2 0,1 5 0,0-5 0,0 8 0,0-9 0,0 4 0</inkml:trace>
  <inkml:trace contextRef="#ctx0" brushRef="#br9" timeOffset="5360">193 2271 12287,'6'5'0,"-2"2"0,-3 3 0,-1 0 0,0 1 0,0 0 0,1 4 0,3 3 0,-3 2 0,3 2 0,-3-1 0,-1 1 0,3-2 0,1-2 0,-1-3 0,-3-4 0,-4 0 0,-2-1 0,-5 1 0</inkml:trace>
  <inkml:trace contextRef="#ctx0" brushRef="#br10" timeOffset="5532">86 2336 12287,'12'10'0,"-5"1"0,-4 0 0,-3-1 0,0 1 0,0 0 0,0 1 0,0 2 0,1 1 0,2 3 0,-1-1 0,1-3 0,3-2 0,0 4 0</inkml:trace>
  <inkml:trace contextRef="#ctx0" brushRef="#br11" timeOffset="5950">729 2764 12287,'0'11'0,"0"-4"0,0 0 0,0-5 0,-1 7 0,-3-6 0,-2 1 0,-5-4 0,1 0 0,-1 0 0,0 0 0,1 0 0,-1 0 0,0-5 0,0-2 0,2 1 0,2-1 0,-2 3 0,6-3 0,-5 5 0,6-8 0,-1 3 0,2 1 0,1-1 0,0 0 0,4-3 0,4 3 0,-3-1 0,3 4 0,-1-3 0,3 4 0,1-1 0,0 4 0,0 0 0,-1 0 0,2 0 0,3 0 0,-4 5 0,4 2 0,-3 2 0,-2 2 0,1 0 0,0 0 0,2 3 0,-2 0 0,2 5 0,-6-1 0,2-1 0,2 1 0,-5-4 0,-2 4 0,-3-5 0,-1 1 0,0-2 0,0-1 0</inkml:trace>
  <inkml:trace contextRef="#ctx0" brushRef="#br12" timeOffset="6483">536 2967 12287,'6'0'0,"-1"0"0,-5 0 0,5-4 0,1 3 0,4-4 0,1 5 0,-3 0 0,3 0 0,-6 0 0,5 0 0,-1 3 0,1 1 0,5 3 0,-1-3 0,-3 3 0,-4-4 0,-1 6 0,1-2 0,1-1 0,-4 1 0,1-4 0,-2 5 0,-2-1 0,4 3 0,-6 0 0,-3-3 0,2-2 0,-5-5 0,0 0 0,-4 0 0,0 0 0,1 0 0,-1 0 0,0 0 0,4 0 0,0 0 0,0 0 0,0 0 0,-1 0 0,6 0 0,-7 0 0,7 0 0,-2 0 0,4 1 0,0 3 0,0-2 0,0 5 0,4 0 0,1 4 0,2 0 0,2-1 0,-6 1 0,4 0 0,-3 0 0,3 3 0,-3 0 0,0 0 0,0-3 0,-3 1 0,3 2 0,-3-2 0,-1 3 0,0-4 0,0 0 0,0 0 0,-1-5 0,-3-3 0,-2-1 0,-5 2 0,1 2 0</inkml:trace>
  <inkml:trace contextRef="#ctx0" brushRef="#br13" timeOffset="6784">429 2860 12287,'-21'0'0,"3"0"0,0 0 0,4 0 0,-4 0 0,5-1 0,-2-2 0,3 1 0,2-1 0,-1 2 0,0 1 0,4-4 0,0 1 0,5-1 0,-3 4 0,5 1 0,0 3 0,1 2 0,3 4 0,3 5 0,7-1 0,-1 5 0,5-1 0,0-2 0,3 2 0,4-1 0,0 1 0,4 1 0,-4-5 0,2 0 0,-5-3 0,6 5 0,-5 0 0</inkml:trace>
  <inkml:trace contextRef="#ctx0" brushRef="#br14" timeOffset="6958">932 3203 12287,'6'11'0,"-2"0"0,-3-1 0,-1-3 0,0 1 0,0-5 0,0 4 0,0-3 0,0 3 0,0-3 0,0 3 0,0-4 0,0 4 0,-5-1 0,-2 1 0,-2 3 0,-2-4 0</inkml:trace>
  <inkml:trace contextRef="#ctx0" brushRef="#br15" timeOffset="7516">558 3214 12287,'5'5'0,"0"1"0,-5 4 0,-5 0 0,-2-3 0,3-1 0,0-3 0,-2-1 0,0 2 0,0-4 0,-3 0 0,7-1 0,-1-2 0,2-3 0,1-5 0,0 0 0,0 1 0,0 2 0,0 1 0,4 0 0,2-4 0,5 5 0,0 3 0,-2 1 0,-2-2 0,3 3 0,-3-3 0,3 4 0,0 4 0,2 2 0,3 4 0,-4 1 0,4 0 0,-3 0 0,-2-1 0,1 6 0,0 2 0,-4-2 0,0 2 0,0 0 0,4 3 0,-5-3 0,-3 0 0,-1-4 0,-2 4 0,0-3 0,0 2 0,0-4 0,0 2 0,-2-3 0,-1-2 0,-3 1 0,-5 0 0,0-2 0,1-2 0,1 2 0,-1-6 0,1 2 0,-5-1 0,2-3 0,1 2 0,0-1 0,-4-2 0,2 0 0,-5 0 0,4 0 0,-4 0 0,0 0 0,-3 0 0,2-2 0,-3-1 0,3 2 0,-6-3 0,6-1 0,2 2 0,0-2 0,-1 1 0,3 3 0,4-2 0,0 1 0,0 2 0,4 0 0,0 0 0,4 0 0,-5 0 0,6 2 0,-2 1 0,3-2 0,1 4 0,0-5 0,5 0 0,-4-1 0,3-3 0,-3-2 0,-1-4 0</inkml:trace>
  <inkml:trace contextRef="#ctx0" brushRef="#br16" timeOffset="7708">290 3160 12287,'0'7'0,"0"1"0,-4-5 0,1 4 0,-2 0 0,1 4 0,2 0 0,-5 0 0,0 4 0,-4 2 0</inkml:trace>
  <inkml:trace contextRef="#ctx0" brushRef="#br17" timeOffset="7858">43 3192 12287,'6'11'0,"-2"0"0,-11 3 0,-4 0 0,-1 5 0,5-1 0,2 3 0,5 0 0,0 5 0,-5 2 0,0 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14.829"/>
    </inkml:context>
    <inkml:brush xml:id="br0">
      <inkml:brushProperty name="width" value="0.08571" units="cm"/>
      <inkml:brushProperty name="height" value="0.08571" units="cm"/>
      <inkml:brushProperty name="color" value="#F6630D"/>
    </inkml:brush>
  </inkml:definitions>
  <inkml:trace contextRef="#ctx0" brushRef="#br0">2857 433 12287,'1'4'0,"1"1"0,1 0 0,1 0 0,1-1 0,-1-1 0,1 1 0,-3-2 0,3 0 0,-1 2 0,1 1 0,1-1 0,-1 1 0,1-1 0,0 3 0,-1 1 0,0-1 0,-2 0 0,2 0 0,-4 0 0,1 0 0,-1 1 0,-1 1 0,0-1 0,0 2 0,-3-3 0,-2 1 0,-1-1 0,-1 0 0,-1 0 0,-1 0 0,-2-2 0,-4-1 0,0 1 0,-1 2 0,1-3 0,-2-1 0,-1-3 0,3 0 0,-2 0 0</inkml:trace>
  <inkml:trace contextRef="#ctx0" brushRef="#br0" timeOffset="400">2489 192 12287,'0'11'0,"0"-1"0,0-3 0,0 0 0,0 0 0,0 1 0,0 1 0,2 0 0,0 3 0,3 1 0,-3 3 0,3-1 0,-3 2 0,2 0 0,-2-1 0,-1 4 0,1-1 0,-1 2 0,-1 0 0,0-1 0,0-1 0,-1 1 0,-1-4 0,1 0 0,-1-4 0,1-2 0,-2-3 0,-1 0 0</inkml:trace>
  <inkml:trace contextRef="#ctx0" brushRef="#br0" timeOffset="1192">2212 319 12287,'7'0'0,"0"0"0,0 0 0,3 0 0,-1 0 0,1 0 0,-3 0 0,1 3 0,1-1 0,-1 3 0,1-3 0,-3 4 0,-1-2 0,-3 3 0,3 0 0,-4 0 0,2 0 0,-2 0 0,-1 0 0,-4 2 0,0 1 0,-3 0 0,-3 0 0,1-2 0,-2 4 0,-1-3 0,-2 0 0,-1 2 0,1 1 0,0-1 0,0 1 0,-1-3 0,-2 0 0,2 1 0,-1 0 0,3-1 0,2-2 0,1 0 0,-2 0 0,4 0 0,-3 1 0,7-4 0,2-1 0,4-3 0,2 0 0,3 0 0,1-1 0,2-1 0,0 1 0,2-2 0,1 0 0,-1 1 0,1-3 0,-2 3 0,3-1 0,-2 0 0,-2 2 0,-1-4 0,2 3 0,-2 0 0,0 1 0,-1 1 0,-1-2 0,0 0 0,-3-1 0,2 3 0,-5 0 0,1 0 0,-4 0 0,-2 3 0,-3-1 0,-4 3 0,0-3 0,-3 3 0,0-3 0,-2 4 0,-1-2 0,-3-1 0,1 0 0,1 0 0,-1-1 0,1 1 0,-4 0 0,1-2 0,0 1 0,2-1 0,0-1 0,1 0 0,-1 0 0,-1 0 0,4 0 0,1-1 0,4-1 0,0-2 0,-1 0 0,2-3 0,3 3 0,-2-3 0,2-3 0,-3 2 0,5-4 0,-3 0 0,3-2 0,0-3 0,0 1 0,-1-4 0,1 1 0,2-2 0,0-3 0,0 2 0,1-2 0,0 2 0,2 1 0,-3 2 0,1 0 0,-1 4 0,3-2 0,0 5 0,0 3 0,-2 1 0,0 1 0,-1 0 0,3 0 0,0-4 0,0 0 0</inkml:trace>
  <inkml:trace contextRef="#ctx0" brushRef="#br0" timeOffset="1734">2255 0 12287,'0'7'0,"0"-3"0,0-1 0,-4-3 0,1 0 0,-5 0 0,1 0 0,0 0 0,0 0 0,0 0 0,0 3 0,0-1 0,0 4 0,1-2 0,1 3 0,2-3 0,3 1 0,0 0 0,3 2 0,2 0 0,1-2 0,1-1 0,0-1 0,0 2 0,3-4 0,-1 2 0,0 0 0,-1-1 0,-4 3 0,1-3 0,-3 1 0,0 0 0,2 1 0,-4 2 0,0-1 0,-3 1 0,-4-1 0,-3 0 0,1 0 0,-4 1 0,2-2 0</inkml:trace>
  <inkml:trace contextRef="#ctx0" brushRef="#br0" timeOffset="1967">1893 234 12287,'0'11'0,"0"-1"0,0-2 0,-3-5 0,2 4 0,-5-3 0,5 0 0,-5-1 0,2-3 0</inkml:trace>
  <inkml:trace contextRef="#ctx0" brushRef="#br0" timeOffset="2183">1950 50 12287,'-5'7'0,"0"-1"0,0-1 0,-2 0 0,-3-2 0,2 2 0,-4 0 0,-1 1 0,-3 1 0,1 1 0,-3-1 0</inkml:trace>
  <inkml:trace contextRef="#ctx0" brushRef="#br0" timeOffset="3671">1269 369 12287,'0'7'0,"0"0"0,0 0 0,0-2 0,0 0 0,0-4 0,1 3 0,1-2 0,2 0 0,0 3 0,3-4 0,-3 2 0,3 0 0,0-1 0,1 1 0,1-3 0,0 0 0,3 0 0,-3 0 0,3 0 0,-3-1 0,3-2 0,-2 0 0,1-1 0,-2-3 0,0 2 0,2-1 0,-2-1 0,1 0 0,-3 0 0,-3 0 0,1 0 0,0-3 0,-1 2 0,-2-2 0,-1 2 0,-2 2 0,-1 1 0,-2 0 0,-3 2 0,0 1 0,0 2 0,-3-1 0,1-1 0,-3 1 0,2-1 0,-2 1 0,0 1 0,-1 0 0,-2 0 0,2 0 0,1 0 0,-1 2 0,1 1 0,-4-1 0,0-2 0,-1 1 0,3 1 0,-1-1 0,-1 1 0,0 1 0,-3 0 0,3 2 0,0-3 0,0 3 0,-1 0 0,2 1 0,-1 2 0,1-1 0,1 0 0,2 0 0,0 0 0,3 0 0,-3 0 0,5 0 0,0 0 0,3 0 0,-1 0 0,2 1 0,3-1 0,0 0 0,0 0 0,0 0 0,0 0 0,2-2 0,1-1 0,2 1 0,0 2 0,2-2 0,2 0 0,-1-3 0,2 3 0,-3-3 0,1 3 0,-1-3 0,3 3 0,-2-3 0,1 0 0,0 1 0,0-1 0,-1 1 0,2-3 0,-2 0 0,2 0 0,-2 0 0,1 0 0,-1 0 0,-1 0 0,0 0 0,0 0 0,0 0 0,0-1 0,-3-1 0,0 1 0,-1-2 0,-3 3 0,4-3 0,-8 2 0,0-2 0,-3 2 0,0-2 0,-2 3 0,-1-3 0,-2 3 0,0 0 0,-1 0 0,-2 0 0,1 0 0,0 3 0,0-3 0,0 3 0,-1-2 0,-2 2 0,2-2 0,-1 1 0,0-1 0,-1-1 0,2 0 0,-1 0 0,2 0 0,2 0 0,-1 0 0,1 0 0,-1-3 0,1 1 0,1-3 0,2 3 0,1-4 0,-1 2 0,1-2 0,1 1 0,-1-1 0,1 1 0,3-1 0,-1-1 0,3 0 0,0 0 0,0-3 0,0 1 0,1-1 0,-1 3 0,1 0 0,1 0 0,0 0 0,0 0 0,0 0 0,0 0 0,0 0 0,0 2 0,0 0 0,0 4 0,-3-2 0,-1 3 0,-3 0 0,0 0 0,0 0 0,0 3 0,0-2 0,0 4 0,-1-3 0,-2 3 0,2-1 0,-4 1 0,2 1 0,-2-1 0,1 1 0,0 1 0,-2 0 0,4 0 0,-1 0 0,3 1 0,1-1 0,1 3 0,-1-2 0,4 1 0,0 0 0,2 0 0,0-1 0,0 2 0,1-2 0,1-1 0,1 0 0,2 0 0,1-2 0,-1-1 0,-1 0 0,0 1 0,1 1 0,2-2 0,0 3 0,-2-2 0,0 0 0,-4-4 0,3 2 0,-4 1 0,0-3 0,0 4 0,-3-3 0,1 3 0,-4-3 0,2 3 0,-5-1 0,-1 1 0,-2 1 0,0-1 0,-1 1 0,-2 1 0,-1 0 0,-1 0 0,-2 0 0,3-3 0,-4 3 0,1-3 0,-1 2 0,-1-1 0,-1 0 0,-2-3 0,2 4 0,-2-1 0,1-1 0,0 0 0,1-2 0,-2 0 0,2-1 0,1-1 0,0 0 0,-1-3 0,1-1 0</inkml:trace>
  <inkml:trace contextRef="#ctx0" brushRef="#br0" timeOffset="4098">1000 730 12287,'-5'0'0,"1"0"0,1 0 0,-2 0 0,3 0 0,-3 0 0,1 0 0,-3 0 0,1 0 0,-1 0 0,1 1 0,-6 2 0,0 0 0,-2 5 0,-4-2 0,0-1 0,-6 1 0,-1-2 0,-4 3 0</inkml:trace>
  <inkml:trace contextRef="#ctx0" brushRef="#br0" timeOffset="4450">575 277 12287,'0'7'0,"0"0"0,0-3 0,0 0 0,0-2 0,0-1 0,0 2 0,-4-3 0,1 0 0</inkml:trace>
  <inkml:trace contextRef="#ctx0" brushRef="#br0" timeOffset="4999">64 326 12287,'-7'7'0,"0"0"0,0-3 0,2 2 0,1-4 0,1 4 0,-2-1 0,4-2 0,-1 2 0,1 1 0,1 3 0,0-1 0,0 1 0,0-1 0,0-1 0,3 1 0,2 2 0,1-3 0,1 0 0,1 0 0,1-2 0,2-1 0,4 0 0,-4-1 0,1 2 0,2-4 0,3 1 0,-1-1 0,-1-1 0,-1 0 0,0 0 0,0-3 0,0-2 0,0 1 0,1 0 0,-4 0 0,1-1 0,-3-1 0,0 1 0,-1-1 0,-1-1 0,0 0 0,-3-1 0,-1 1 0,-2 0 0,-1 0 0,0 0 0,-4 0 0,0 0 0,-3 1 0,0 1 0,-1-1 0,-1 4 0,0-3 0,-3 3 0,3-4 0,-3 2 0,4 1 0,-6-7 0,3 2 0</inkml:trace>
  <inkml:trace contextRef="#ctx0" brushRef="#br0" timeOffset="5405">171 114 12287,'0'-5'0,"0"0"0,0 0 0,0 2 0,0-4 0,0 6 0,-4 5 0,1 3 0,-5 8 0</inkml:trace>
  <inkml:trace contextRef="#ctx0" brushRef="#br0" timeOffset="5614">8 128 12287,'-8'0'0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21.886"/>
    </inkml:context>
    <inkml:brush xml:id="br0">
      <inkml:brushProperty name="width" value="0.08571" units="cm"/>
      <inkml:brushProperty name="height" value="0.08571" units="cm"/>
      <inkml:brushProperty name="color" value="#F6630D"/>
    </inkml:brush>
  </inkml:definitions>
  <inkml:trace contextRef="#ctx0" brushRef="#br0">164 185 12287,'4'-7'0,"1"0"0,-2 0 0,0-3 0,-1 1 0,-1 0 0,1 1 0,0-1 0,0 0 0,-1-1 0,2 3 0,-3-2 0,0-1 0,0 1 0,0 2 0,0-3 0,0 1 0,0-1 0,-3 3 0,2 2 0,-4 1 0,1 1 0,-1-1 0,-1 2 0,1 0 0,-1 1 0,-1 1 0,-3 0 0,1 0 0,-1 2 0,0 1 0,2 2 0,-1 0 0,1-1 0,1 0 0,-3 0 0,1 1 0,0 1 0,5-1 0,-3 1 0,3 2 0,-3-1 0,1 0 0,1 0 0,0 0 0,2 0 0,0 0 0,1 0 0,1-2 0,-1 0 0,1-1 0,1 3 0,1-2 0,1 0 0,0-1 0,2 1 0,1 1 0,2-1 0,0-2 0,0 2 0,1-2 0,-1 1 0,2 0 0,0 1 0,1 0 0,-3-2 0,1 2 0,1 0 0,-1-1 0,2 1 0,-2-1 0,-1 0 0,0 3 0,0-3 0,0 3 0,-2-3 0,-1 1 0,-1-1 0,1 1 0,-2 1 0,1-2 0,-3 3 0,0-2 0,0 0 0,0-4 0,0 6 0,0-4 0,0 5 0,-3-1 0,0-3 0,-2 1 0,1-3 0,2 3 0,0-2 0,-2 1 0,1-1 0,-2 1 0,4-2 0,-5 4 0,5-5 0,-5 5 0,2-2 0</inkml:trace>
  <inkml:trace contextRef="#ctx0" brushRef="#br0" timeOffset="209">58 497 12287,'-3'5'0,"1"-1"0,0-2 0,2 1 0,0-3 0,3 3 0,-2-2 0,2 2 0,0-3 0,1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28.195"/>
    </inkml:context>
    <inkml:brush xml:id="br0">
      <inkml:brushProperty name="width" value="0.08571" units="cm"/>
      <inkml:brushProperty name="height" value="0.08571" units="cm"/>
      <inkml:brushProperty name="color" value="#F6630D"/>
    </inkml:brush>
  </inkml:definitions>
  <inkml:trace contextRef="#ctx0" brushRef="#br0">1 485 12287,'13'18'0,"-2"-2"0,1-5 0,-1-2 0,4-4 0,3-3 0,3-2 0,1 0 0,5 0 0,2 0 0,5 0 0,4 0 0,-4 0 0,4 0 0,2 0 0,3 0 0,4 0 0,-2 0 0,9 0 0,-1 0 0,8 0 0,2 0 0,4 0 0,7 0-237,14 0 1,-3 0 236,9 0 0,-9-2 0,3-5 0,-3 5 0,2-5 0,3 5 0,4 2 0,-2 0 0,-4 0 0,4 0 0,-42 0 0,1 0 0,-1 0 0,1 0 0,-1 0 0,1 0 0,43-3 0,0-3 0,0 3 0,-44 0 0,1 0 0,3 1 0,0 1-165,0 2 1,0-2 0,3-2 0,0 0 164,-3-1 0,0 1 0,0-1 0,-1 1 0,-2 3 0,-1 0 0,8-3 0,1-1 0,1 1 0,1 0 0,2-2 0,0 1-202,-3 0 1,1 1-1,3 2 1,0 0 201,-1-2 0,2-1 0,6 0 0,1-1-242,-1 2 0,0-1 0,2 1 1,2 0 241,-1 3 0,0 0 0,-2-3 0,-1-1 0,3 1 0,0-1 0,5 0 0,-1 1 0,0 3 0,-1 0 0,2-2 0,-1-2 0,-3 1 0,-2-1 0,-1-1 0,0 1 0,1 0 0,2 1 0,3 1 0,1 0 0,-2-5 0,1 0 0,0 4 0,1 0 0,-5-4 0,0 0 0,1 4 0,0-1 0,2-2 0,1-1 0,4 4 0,0-1 0,-5-3 0,0 1 0,4 3 0,0 1 0,-7-1 0,0 0 0,3-2 0,1 1 0,-4 0 0,0 1 0,4-2 0,1 1 0,-2 0 0,1 1 0,-2 1 0,0 0 0,2-5 0,-1 0 0,-4 5 0,0 0 0,1-1 0,0-1 0,4-1 0,1 1 0,-2 1 0,1-1 0,3 0 0,-1-1 0,-5 2 0,-2 0 0,2 1 0,1 1 0,-2-2 0,0 0 0,1-2 0,0 1 0,2 1 0,1-1 0,-3-4 0,0 0 0,-4 1 0,-1 1 0,1 0 0,0 1 0,-1-3 0,1 2 0,3 3 0,0-1 0,0-3 0,0 1 0,0 3 0,-2 1 0,-4-1 0,-1 0 0,-1-2 0,0 1 0,-2 0 0,0 1 0,1-1 0,0 1-97,2 3 1,1 0 0,-2 0 0,0 0 96,-2 0 0,0 0 0,-3 0 0,1 0 0,2 0 0,0 0 0,1 0 0,0 0 0,-1 0 0,0 0 0,0 0 0,0 0 0,-3 0 0,-1 0 0,1 0 0,-1 0 0,1 0 0,-1 0 0,1 0 0,-1 0 0,1 0 0,0 0 0,-4 0 0,0 0-9,0 0 1,0 0 0,-3 0 0,0 0 8,3 0 0,0 0 0,0-1 0,-1 0 0,1-2 0,0-1 0,-2 2 0,0 0 0,-4-5 0,-1 0 0,49 3 0,-5-3 0,5 3 0,-5-3 0,-2 5 0,2-5 0,0 5 0,-44 1 0,1 2 0,3-1 0,0 0 0,-1 0 0,1 0 0,5 0 0,-1 0 0,-1 0 0,1 0 0,1 0 0,0 0 0,2 0 0,0 0 0,5 0 0,0 0 0,-2 0 0,0 0 0,2 0 0,0 0 0,-8 0 0,-1 0 0,5 0 0,1 0 0,1 0 0,0 0 0,0 0 0,0 0 0,-3-1 0,-1 2 0,-3 2 0,-2 0 0,-1 1 0,0-1 0,-2 1 0,-1-1 0,0-3 0,-1 0 0,1 3 0,1 1 0,2-1 0,0 0 0,42 6 0,-45-5 0,-1-1 0,45-1 0,-1 5 0,4-5 0,-3-2 0,-3 7 0,2 0 0,-9-1 171,3-6 1,-5 0-172,-3 0 0,-6 0 0,0 0 0,-2 7 386,2 0 1,-2-3-387,-5-10 0,5 3 0,9-3 0,0-1 0,-1-7 0,1-8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41.035"/>
    </inkml:context>
    <inkml:brush xml:id="br0">
      <inkml:brushProperty name="width" value="0.08571" units="cm"/>
      <inkml:brushProperty name="height" value="0.08571" units="cm"/>
      <inkml:brushProperty name="color" value="#F6630D"/>
    </inkml:brush>
  </inkml:definitions>
  <inkml:trace contextRef="#ctx0" brushRef="#br0">0 1394 12287,'41'22'0,"-3"-4"0,-5-18 0,-6 0 0,-4 0 0,-3 0 0,9-2 0,5-5 0,6 5 0,7-5 0,-2-2 0,9 3 0,9-1 0,11 7 0,7 0-255,6 0 1,-2 0 254,10 0 0,-8 0 0,7 0 0,0 0 0,-43 0 0,-1 0 0,49 0 0,-5 0 0,5 0 0,-5 0 0,-44 0 0,1 0 0,3 0 0,0 0 0,40 0 0,0 0 0,-8 0 0,-6 0 0,3 0 0,5 0 0,-3 0 0,9 0 0,-6 0 0,6 0 0,-7 0 0,8 0 0,-10 0 0,2 0 0,-1 0 0,1 0 0,5 0 0,-42 0 0,1 0 0,48 0 0,-5 0 0,-4 0 0,-9 0 0,2 0 0,4 0 0,-2 0 0,9 0 0,-6 0 0,6 0 0,-6 2 0,6 5 0,-18-5 0,-2 5 0,-9-5-26,-4-2 0,-1 7 26,1 0 0,-7-1 0,0-6 0,-3 0 0,3 0 0,7 3 0,-1 3 0,-6-3 0,7 3 0,-8-4 0,1-2 0,2 7 0,-8 0 0,5 2 253,-6-2 0,1-5-253,-8 5 0,7-5 27,0-2 1,7 0-28,-7 0 0,0-9 0,-6-5 0,-1-4 0,0-2 0,-8-9 0,-3-2 0</inkml:trace>
  <inkml:trace contextRef="#ctx0" brushRef="#br0" timeOffset="1533">6340 1293 12287,'0'20'0,"0"-9"0,-7 1 0,0-6 0,1-3 0,6 6 0,0-9 0,0 0 0,0-9 0,0 6 0,0-8 0,0 4 0,0 3 0,0-10 0,0 1 0,0-7 0,-3-3 0,-3-4 0,3-2 0,-3-4 0,-3-12 0,2 4 0,-9-10 0,3 4 0,2-9 0,-3 2 0,1-5 0,-7-1 0,-1 2 0,1 4 0,2-2 0,5 8 0,-5 1 0,4 7 0,3 2 0,-2 4 0,6-2 0,-7 9 0,10 0 0,-3 7 0,3 0 0,-3 0 0,5 0 0,-7 0 0,9 6 0,0 1 0,0 6 0,0-7 0,0 8 0,0-8 0,0 7 0,0-6 0,0 9 0,0-5 0,0 9 0,0 0 0,9 0 0,4 0 0,5 0 0,2 0 0,3 0 0,4 0 0,-3 2 0,10 5 0,-7-5 0,7 5 0,-1 1 0,8-1 0,1 2 0,5-2 0,-4-5 0,4 5 0,5-5 0,2-2 0,4 7 0,2 0 0,-6-1 0,0-6 0,7 0 0,6 0 0,7 0 0,-7 0 0,3 0 0,-3 0 0,-4 0 0,4 0 0,10 0 0,-3 0 0,2 0 0,-9 0 0,-2 0 0,9 0 0,-2 0-106,2 0 1,2 0 105,-8 0 0,-3 0 0,-11 0 0,11-2 0,-5-5 0,-1 3 0,-6-10 0,1 8 0,7-8 0,4 10 0,-5-3 0,12-2 0,-11 2 0,4 1 0,-5 6 0,8 0 0,-1 0 0,3-3 0,-3-3 0,-4 3 0,4-3 0,-4 3 0,-3 3 0,-1 0 0,-6 0 0,6-2 0,-5-5 0,4 5 0,3-5 0,-8 5 0,1 2 0,-7-7 0,7 1 0,-2-1 0,2 7 0,-3 0 105,-4 0 1,-4 0-106,4 0 0,0 0 0,-6 0 0,3-7 0,-10 1 0,4-1 0,3 7 0,-3 0 0,-5 0 0,-3 0 0,-10 0 0,-9 0 0,-2 0 0,-9 0 0,0 0 0,-9 0 0,7 0 0,-7 2 0,9 5 0,0 4 0,0 9 0,-7 3 0,0 4 0,1-3 0,6 10 0,-7 6 0,0 7 0,-6 3 0,6-3 0,-2-5 0,2 6 0,3-6 0,-10-1 0,10-3 0,-3-5 0,-2 5 0,2-4 0,-6-2 0,6 1 0,0-6 0,7 7 0,0-10 0,0 3 0,0-2 0,0 2 0,0-11 0,0 4 0,0-4 0,0 4 0,0-7 0,0 1 0,0-8 0,0 8 0,0-10 0,0 14 0,0-13 0,0 8 0,0-8 0,-2 10 0,-5-8 0,3 7 0,-10-8 0,1 10 0,-7-5 0,0 9 0,-1-6 0,1-1 0,0-6 0,0 7 0,0-3 0,-1 2 0,-1 3 0,-5-9 0,2 8 0,-8-1 0,-1-3 0,-6 3 0,-1-10 0,1 3 0,-7 2 0,0-3 0,-14 1 0,7-7 0,-15 7 0,8 0 0,-13-1-197,0-6 1,-11 0 196,-3 0 0,-8 0 0,2 0 0,40 0 0,-2 0-240,-4 0 0,-1 0 1,-4 3-1,0 1 240,-6-1 0,0 1 0,1 0 0,-1-1 0,0-3 0,1 0 0,-1 0 0,0 0 0,1 0 0,-1 0 0,-3 0 0,0 0 0,0 0 0,0 0 0,3 0 0,1 0 0,2 0 0,1 0 0,4 0 0,0 0 0,0 0 0,-2 0 0,0 0 0,0 0 0,2 0 0,-2 0 0,-2-3 0,0-1 0,2 0 0,2 1 0,2 1 0,1 0 0,4 0 0,2 1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8:46.244"/>
    </inkml:context>
    <inkml:brush xml:id="br0">
      <inkml:brushProperty name="width" value="0.08571" units="cm"/>
      <inkml:brushProperty name="height" value="0.08571" units="cm"/>
      <inkml:brushProperty name="color" value="#F6630D"/>
    </inkml:brush>
  </inkml:definitions>
  <inkml:trace contextRef="#ctx0" brushRef="#br0">727 1293 12287,'9'20'0,"-4"-2"0,8-4 0,-9-5 0,3-11 0,-14-5 0,5 2 0,-5-8 0,5 8 0,2-6 0,0 4 0,2 5 0,5-4 0,11 3 0,9 3 0,11-6 0,3-1 0,10 0 0,17 7 0,3 0 0,10 0 0,9 0-271,4 0 0,-41 3 1,2 1 270,2-1 0,0 1 0,-1 2 0,0 1 0,1-3 0,1-1 0,0 1 0,0 1 0,6-1 0,0-2 0,2 0 0,1-1-232,3 2 1,1 0 0,-5-1 0,0-1 231,-2-1 0,0 0 0,2 0 0,0 0 0,1 0 0,1 0 0,5-1 0,2-1-258,2-1 0,1 0 0,-3 1 1,0-1 257,-1-3 0,0-1 0,2 3 0,1 1 0,0-4 0,1 1 0,2 3 0,1 1 0,4-1 0,-2-1 0,-8 2 0,-2 0 0,2-2 0,-2 1 0,-3 2 0,0 0 0,0-2 0,1-1 0,0 3 0,1 0 0,3 1 0,-1 0 0,-7-3 0,0-1-174,1 1 0,-1-1 1,-4-3-1,-1-1 174,-1 1 0,-1 0 0,6-1 0,1-2 0,4 0 0,-1 0 0,-7 0 0,0 0 0,1 0 0,0 0 0,-6-3 0,0-1 0,-1 0 0,1 1 0,1-1 0,1 1 0,-3 3 0,0 0 0,-3-3 0,0-1 99,-3 1 0,-1-1 1,39-13-100,-15 7 0,-4 0 0,-9-1 0,-17 1 384,-3 0 1,-14-7-385,0 0 0,-12-2 541,-1 2 1,-10 5-542,3-5 0,-14 2 457,-6-2 1,-5 3-458,-2-10 0,-9 7 199,-5-7 0,-13 10-199,-7-3 0,-9 2 0,-11-2 0,-2 11-346,-18-4 1,-3 5 345,44 5 0,-2-1 0,2 1 0,-1 0 0,-7 0 0,1 0 0,6 1 0,0 0 0,-3 2 0,0 1 0,-4-3 0,0 0 0,1 2 0,-1 0 0,-7-1 0,-1-2-272,-1 0 1,-1 0 0,1 0 0,-1 0 271,-3 0 0,0 0 0,1 0 0,0 2 0,-1 1 0,0 0 0,0-5 0,0 0 0,-7 1 0,0 1 0,7 1 0,0 0 0,-3 2 0,-1 1 0,1 0 0,0 1 0,0-2 0,-1 0 0,-6 1 0,0 1-313,-4 1 1,1 1 0,1 2 0,1 0 312,1-2 0,0-1 0,-2 3 0,-1 0 0,0 1 0,-1 0 0,-2 1 0,-2 0 0,-2 3 0,0-1 0,9-1 0,2 1 0,-2 3 0,1 1 0,2-1 0,1-1 0,0 1 0,0 2 0,-1 1 0,0 2 0,8-1 0,0 0 0,0 0 0,0 0-190,3 3 1,1 1 0,3 1 0,2-1 189,0-1 0,2 1 0,1 4 0,0 2 0,1 0 0,1 1 0,8-2 0,1 2 31,3 2 1,2 1 0,-39 28-32,4 2 0,0-3 0,0 3 0,12-2 0,8 2 0,19 4 420,15-4 0,13-3-420,7 3 0,5-9 640,2 2 0,11-4-640,10-3 0,15 1 0,11-1 0,18-2 0,2-4 0,18 2 74,9-9 1,-40-13 0,2-2-75,4 0 0,2-3 0,-1-3 0,1-1 0,5-1 0,1-1 0,3-2 0,1 0-215,5-1 0,1 0 0,3 0 0,2 0 215,3 0 0,3 0 0,2-1 0,2 0-270,-27-1 0,1-1 1,1 1-1,2 1 0,1-1 1,-1 0 269,2-1 0,-1-2 0,2 0 0,1 1 0,1-1 0,0 0 0,4 0 0,0-2 0,-1-1 0,-8-1 0,-2-1 0,2 0 0,8 2 0,1 0 0,-2-1 0,-10-1 0,-2-1 0</inkml:trace>
  <inkml:trace contextRef="#ctx0" brushRef="#br0" timeOffset="1865">6723 1536 12287,'14'0'0,"-1"0"0,-6 0 0,7 0 0,-10-9 0,7 4 0,-4-8 0,-5 8 0,7-4 0,0 0 0,-7 7 0,7-7 0,-9 9 0,0 0 0,0 9 0,0 2 0,0 9 0,0 1 0,0-1 0,0 7 0,0 0 0,0 8 0,0-1 0,7 4 0,0 3 0,6-8 0,-6 1 0,9 0 0,-3 6 0,-2-2 0,3-4 0,-1 2 0,8-9 0,-8-1 0,0-5 0,-8-10 0,13-2 0,-7-9 0</inkml:trace>
  <inkml:trace contextRef="#ctx0" brushRef="#br0" timeOffset="2533">6400 1818 12287,'-2'11'0,"-5"-4"0,5-5 0,-7-2 0,9 0 0,0 0 0,0 9 0,0-6 0,0 15 0,0-7 0,0 9 0,0 0 0,0 0 0,0 1 0,0-1 0,-6 0 0,-1 0 0,-9 3 0,3 3 0,-5-3 0,-3 4 0,-1-5 0,-5-2 0,2 7 0,-8 0 0,1 0 0,-1-7 0,-5 1 0,4-1 0,-2-7 0,2 1 0,-1-10 0,8 3 0,-9-14 0,4-4 0</inkml:trace>
  <inkml:trace contextRef="#ctx0" brushRef="#br0" timeOffset="3140">6037 1778 12287,'0'20'0,"0"0"0,0-6 0,0-1 0,0-6 0,0 6 0,-9-6 0,-4 7 0,1-3 0,-1 2 0,-1 3 0,-6-9 0,0 8 0,0-1 0,-3-5 0,-3-3 0,3 3 0,-4-2 0,-2 0 0,2-7 0,-2 0 0,2 0 0,5-2 0,-5-5 0,11-4 0,2-9 0,1-1 0,-5 1 0,5 0 0,4 7 0,9-1 0,-9 1 0,6-1 0,-3 1 0,-6 8 0,-1-2 0,2 5 0,-3 2 0,-1 2 0,-12 5 0,4-2 0,-4 8 0,5-2 0,2 3 0,-7 4 0,0-5 0,-2-2 0,2 3 0,4-7 0,-4 6 0,5-8 0,2 1 0,-3-3 0,-4-3 0,5 0 0,-5 0 0,5 0 0,2 0 0,-3-9 0,-4-5 0,5 3 0,-5-3 0,11 1 0,3-7 0,-1 0 0,-6-1 0,0-3 0,0 4 0,-1-12 0,1 12 0,0-5 0,0 5 0,0 0 0,-1 0 0,-5 0 0,-1-1 0,0 1 0,7 0 0,2 0 0,4 0 0,-4 6 0,5 1 0,4-1 0,0-6 0,9 0 0,9-9 0,2-3 0</inkml:trace>
  <inkml:trace contextRef="#ctx0" brushRef="#br0" timeOffset="3340">5633 1313 12287,'-9'12'0,"7"-3"0,-7 0 0,0-5 0,-4 10 0,-5-3 0,-3 2 0,-8 5 0,-2-7 0,-10 10 0</inkml:trace>
  <inkml:trace contextRef="#ctx0" brushRef="#br0" timeOffset="3557">4967 2182 12287,'7'20'0,"-1"0"0,1-9 0,-7-4 0,0-14 0,0 5 0,0-7 0,0 7 0,0-5 0,0 3 0,0-10 0,0 1 0,0-8 0</inkml:trace>
  <inkml:trace contextRef="#ctx0" brushRef="#br0" timeOffset="3940">4038 1394 12287,'0'11'0,"0"1"0,0-6 0,-9-3 0,7 6 0,-7-9 0,9 9 0,0 4 0,7 5 0,-1 2 0,3 0 0,-2 1 0,-2 8 0,8 4 0,-8 6 0,1 1 0,3 3 0,-2 4 0,0-5 0,-7 5 0,0-4 0,0-3 0,0-6 0,0 0 0,-7-10 0,0 3 0,-8-4 0,1-3 0,-4-7 0,-2 1 0,0-10 0,0 3 0,-10-5 0,-3-2 0,-5 0 0,-3 0 0,-1-6 0,-5-1 0,4-7 0,-4 8 0,-3-10 0,3 2 0,3-10 0,10-3 0,-4-9 0,6-4 0,-8-12 0</inkml:trace>
  <inkml:trace contextRef="#ctx0" brushRef="#br0" timeOffset="4156">3311 1414 12287,'12'9'0,"3"3"0,-8 8 0,2 7 0,-2 0 0,-5 2 0,5-2 0,-5 4 0,-2 10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9:11.789"/>
    </inkml:context>
    <inkml:brush xml:id="br0">
      <inkml:brushProperty name="width" value="0.08571" units="cm"/>
      <inkml:brushProperty name="height" value="0.08571" units="cm"/>
      <inkml:brushProperty name="color" value="#F6630D"/>
    </inkml:brush>
  </inkml:definitions>
  <inkml:trace contextRef="#ctx0" brushRef="#br0">1040 735 12287,'-9'-11'0,"1"-4"0,2-5 0,0 8 0,1-2 0,3 9 0,-4 1 0,6 8 0,0-1 0,0 7 0,0 3 0,0 6 0,0-1 0,0-4 0,0 6 0,0-4 0,0 4 0</inkml:trace>
  <inkml:trace contextRef="#ctx0" brushRef="#br0" timeOffset="952">1081 139 12287,'0'8'0,"0"-2"0,0-6 0,0 0 0,0 6 0,0-2 0,0 5 0,0 0 0,0 5 0,0 4 0,0 1 0,0 5 0,0 0 0,2 2 0,3 1 0,1 3 0,3 2 0,3-3 0,-2 4 0,3-6 0,6-4 0,-4 2 0,4-7 0,-4-5 0,5-7 0,2-6 0</inkml:trace>
  <inkml:trace contextRef="#ctx0" brushRef="#br0" timeOffset="2393">804 84 12287,'8'8'0,"-2"-2"0,-4-6 0,2 0 0,-2 0 0,4 0 0,-6 0 0,0 0 0,0 6 0,0-3 0,0 6 0,-5-4 0,1 4 0,-1 0 0,5 5 0,0 0 0,0 0 0,0 0 0,0 0 0,0 0 0,0-1 0,0 6 0,0-1 0,0 1 0,0-5 0,2-5 0,2 0 0,-1 0 0,7 5 0,-1 0 0,5-5 0,0 1 0,-1-7 0,1 3 0,0-6 0,-5 0 0,1 0 0,-1 0 0,5 0 0,0 0 0,-5-2 0,0-2 0,-6 2 0,9-10 0,-10 9 0,3-7 0,-2 7 0,1-1 0,-2 2 0,4 1 0,-6-4 0,0 4 0,0-6 0,-2 7 0,-2 0 0,-4 0 0,-6 0 0,0 0 0,1 0 0,-1 2 0,0 3 0,0-4 0,0 4 0,0 1 0,0-2 0,1 3 0,-1-3 0,0-2 0,0 2 0,0 3 0,0-3 0,0 5 0,1-4 0,-1 0 0,0-5 0,-5 4 0,1 1 0,-1 1 0,6-1 0,3-4 0,1 4 0,0-4 0,-5-1 0,5 0 0,0 0 0,5 0 0,-8 0 0,11 0 0,-6 0 0,7-1 0,0-4 0,0 4 0,0-12 0,0 12 0,0-11 0,0 10 0,0-4 0,0 0 0,0 4 0,0-4 0,0 6 0,0 0 0,0-6 0,0 4 0,0-4 0,0 6 0,0 0 0,0 6 0,-1-4 0,-4 2 0,4 4 0,-10-5 0,6 6 0,-1-5 0,2 0 0,2-2 0,-10-2 0,10 0 0,-4 0 0,6 0 0,-1-2 0,-4-2 0,3 0 0,-2-5 0,2 6 0,2-9 0,0 10 0,0-10 0,0 10 0,0-4 0,-6 6 0,4 0 0,-10 0 0,11 0 0,-6 0 0,1 0 0,5 0 0,-5 0 0,6 0 0,-7 0 0,6 0 0,-7 0 0,4 0 0,1 0 0,-7 0 0,6 0 0,-6 0 0,6 0 0,-5 0 0,4 2 0,-4 2 0,-1-2 0,-3 9 0,-1-7 0,5 3 0,-1-3 0,1-2 0,-3 5 0,3-2 0,-4-3 0,6 4 0,-3-6 0,1 0 0,6-2 0,-2-2 0,-2-4 0,0-6 0,-2 0 0,-2 0 0,7 0 0,-2 1 0,1-1 0,2 0 0,-6 0 0,6 0 0,-5 2 0,3 3 0,4-4 0,-5 6 0,6-7 0,0 0 0,0 0 0</inkml:trace>
  <inkml:trace contextRef="#ctx0" brushRef="#br0" timeOffset="2626">458 1 12287,'-8'0'0,"-3"1"0,7 4 0,-2 1 0,1 3 0,4 4 0,-6-6 0</inkml:trace>
  <inkml:trace contextRef="#ctx0" brushRef="#br0" timeOffset="3077">167 347 12287,'-6'14'0,"-2"-6"0,-1-2 0,0-6 0,6 0 0,-10 0 0,12 2 0,-4 2 0,-3-2 0,5 8 0,-6-5 0,6 6 0,-2-2 0,2-1 0,-1 1 0,2-4 0,-2 4 0,2-5 0,2 6 0,0-6 0,0 6 0,0-7 0,0 9 0,0-9 0,0 6 0,2-6 0,2 2 0,4 3 0,6-5 0,0 6 0,-5-6 0,0 2 0,-1-2 0,1 1 0,3-2 0,-4 10 0,0-10 0,4 10 0,-10-4 0,4 1 0,-6 0 0,-6-4 0,-4 4 0,-7-1 0,-1 1 0,-7 3 0,2-2 0,-1 0 0,0 0 0,-2 2 0,5-4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9:35.731"/>
    </inkml:context>
    <inkml:brush xml:id="br0">
      <inkml:brushProperty name="width" value="0.08571" units="cm"/>
      <inkml:brushProperty name="height" value="0.08571" units="cm"/>
      <inkml:brushProperty name="color" value="#F6630D"/>
    </inkml:brush>
  </inkml:definitions>
  <inkml:trace contextRef="#ctx0" brushRef="#br0">4091 343 12287,'-47'7'0,"9"-4"0,-2-12 0,5-9 0,-3 0 0,2-13 0,-10 4 0,-4-2 0,-3 0 0,-2 2 0,-8-1 0,-5 1 0,-2 4-378,-7 0 0,2 7 378,-7-3 0,1 9 0,-10 1 0,-6 6-184,45 0 1,-1 1 0,1 1 0,-1 0 183,-2 1 0,1 0 0,0 1 0,0 1 0,-5 3 0,-1 0 0,-1-1 0,0 1 0,0 3 0,-1 2 0,-1 0 0,0 1 0,4 0 0,-1 1 0,0 1 0,-1 0 0,0 0 0,-1 1 0,-4 2 0,1 0 0,1 0 0,0 0 0,-2 3 0,1 0 0,6-1 0,0 1 0,-4 1 0,0 1 0,-1 1 0,0 1 0,1-2 0,0 1 0,3 0 0,1 1 0,4-1 0,1 1 0,3-1 0,1 1 0,3 1 0,0 1 0,3 2 0,1 1 0,-34 26 55,18 1 1,11 0-56,17-1 0,8-3 0,4-1 0,10-8 0,5-1 0,4-1 173,4-8 0,5 6-173,10-2 0,2 2 381,6-1 0,8-4-381,6-5 0,8-1 0,10 0 0,10-1 0,8-3 0,10-5-131,4-8 0,-41-4 1,1 0 130,0-1 0,2-1 0,6 0 0,0-1 0,0 2 0,0 0 0,3-4 0,1 1 0,-4 0 0,0 0 0,5-1 0,0 0-241,2-2 1,0 2-1,3 1 1,1 0 240,-2 0 0,1 1 0,-2-1 0,-1 0 0,-4-1 0,0-2 0,-1 1 0,1 0 0,-1 1 0,1-2 0,3-1 0,1-2 0,-3 0 0,1-1 0,2-1 0,-1-2 0,-5 0 0,-1-2 0,-1-2 0,1-2 0,0-1 0,0-2 0,-1-3 0,0-2-152,-1 2 0,0-1 0,-4-4 1,-3 0 151,-3 0 0,-2-1 0,35-25-183,2 1 1,-12-2 182,-6 6 0,-17-4 264,-20 4 1,-7-1-265,-11 2 0,-6 2 456,-12-2 0,-7 3-456,-16 6 0,-11 3 0,-12 5 0,-16-2 0,-11 2 0,-9 4 4,-1 10 0,43 8 0,-2 0-4,-1 2 0,-1-1 0,0 0 0,1-1 0,2 4 0,0 0 0,-47-3 0,14 5 0,-2 0 0,17 0 0,-1 0 0,9 0 0,3 0 0</inkml:trace>
  <inkml:trace contextRef="#ctx0" brushRef="#br0" timeOffset="824">3064 1547 12287,'7'-9'0,"2"-1"0,4 3 0,6-2 0,2 4 0,6 10 0,7 4 0,2 9 0,5 3 0,5 7 0,-2-1 0,6 0 0,-3 1 0,8-1 0,-8 1 0,8-1 0,-2-1 0,6-3 0,-1 1 0,6-6 0,-6 0 0,1-4 0,-1 0 0,1-1 0,-1 0 0,6-4 0,-11 1 0,2-5 0,-8 0 0,3-5 0,-7 0 0,-2 0 0,-6 0 0,-8 0 0,-10-7 0,-4-2 0,-8-3 0,-1-2 0,-4-1 0,-4-3 0,-4 1 0,-5-6 0,-7 5 0,-3-5 0,-4 2 0,-5-2 0,3 4 0,-3 5 0,-3 0 0,-2 1 0,-2 0 0,-2 4 0,4 3 0,1 6 0,-1-1 0,-4-4 0,6 4 0,3-4 0,4 3 0,0 2 0,5 5 0,1 0 0,6 5 0,3-1 0,5-1 0,8 1 0,0 0 0,0 5 0,0 1 0,0 3 0,6-2 0,3 2 0,4 2 0,0-2 0,5 5 0,1-5 0,3 2 0,-3-2 0,5-1 0,-1 5 0,3-5 0,1 1 0,-1-2 0,-3-3 0,3 1 0,-4 0 0,-2-1 0,-2 1 0,-2-2 0,-3-3 0,1 3 0,-5-5 0,0 2 0,-7 1 0,-2-5 0,-6 1 0,-8-2 0,-7 3 0,-7 2 0,-5 1 0,-8-5 0,-6 4 0,-3-4 0,1 4 0,-1-5 0,4 5 0,-4-4 0,0 4 0,-5-4 0,6 4 0,4-5 0,2 1 0,8-5 0,2 0 0</inkml:trace>
  <inkml:trace contextRef="#ctx0" brushRef="#br0" timeOffset="1425">8415 2176 12287,'13'9'0,"1"0"0,0-6 0,-1 2 0,-3-3 0,-1-2 0,0 0 0,5 0 0,-2 1 0,-3 4 0,1 2 0,-5 7 0,4 3 0,-4 5 0,1 1 0,-2 9 0,-2 3 0,2 2 0,-2 4 0,-2 4 0,0-4 0,0 0 0,0 0 0,0-4 0,0-4 0,0-1 0,0-9 0,6-9 0,2-8 0,5-6 0</inkml:trace>
  <inkml:trace contextRef="#ctx0" brushRef="#br0" timeOffset="2116">7908 2422 12287,'14'13'0,"0"-4"0,0-5 0,1-2 0,3-2 0,-3 0 0,3 0 0,2 0 0,-2 0 0,5 4 0,-5 1 0,2 6 0,-2-2 0,-2 1 0,2-1 0,-4 4 0,-5-4 0,3-2 0,-3 2 0,-3 1 0,-1 3 0,1-4 0,-2 1 0,1-6 0,-5 5 0,0 0 0,-2 5 0,-2 0 0,1-5 0,-6 0 0,0-1 0,-5 1 0,0 3 0,0-3 0,-1-1 0,-3 1 0,1-6 0,-6 1 0,5-2 0,-5-2 0,5 0 0,-5 0 0,5 0 0,-5 0 0,7 0 0,-3 0 0,4-6 0,1-3 0,2-4 0,3 0 0,-1 4 0,5 0 0,-1-1 0,1-3 0,4-1 0,-7 2 0,4 3 0,1-2 0,-7 7 0,6-1 0,-5 5 0,4 0 0,-4 0 0,-2 0 0,-7 0 0,3 5 0,-3-1 0,-2 7 0,2-2 0,-5 1 0,5 0 0,-5 2 0,5-3 0,-5-1 0,5 1 0,-2-6 0,2 1 0,2 2 0,-2-1 0,8-1 0,0-4 0,1 0 0,-4 0 0,3 0 0,1 0 0,0-1 0,-4-4 0,3-1 0,1-3 0,2-3 0,-2 3 0,-2 1 0,6-1 0,-4 0 0,5-5 0,-5 1 0,4-1 0,-1-1 0,1-3 0,4 2 0,-4-2 0,4-2 0,1 2 0,0 0 0,0 4 0,0 0 0,0 1 0,0-1 0,0 0 0,4 1 0,1-1 0,6 6 0,-4-10 0,7 3 0</inkml:trace>
  <inkml:trace contextRef="#ctx0" brushRef="#br0" timeOffset="2366">7854 2847 12287,'-6'29'0,"-3"-7"0,1-11 0,-1-6 0,0-4 0,-5-1 0,-6 0 0,-3 0 0,-2 2 0,-3 2 0,1-2 0,-1 2 0,3-2 0,2-2 0,-3-12 0,5-4 0</inkml:trace>
  <inkml:trace contextRef="#ctx0" brushRef="#br0" timeOffset="2707">7074 2546 12287,'-14'7'0,"6"-1"0,-4-6 0,9 0 0,-6 0 0,5 6 0,-6 3 0,6 4 0,-5 0 0,4 1 0,-4 0 0,1-1 0,-1 1 0,-3 0 0,3-1 0,1-3 0,-1-1 0,5-6 0,-5 1 0,4-2 0,-4-2 0,4 0 0,-4 0 0,5-6 0,-5-3 0,1-4 0,-3 0 0,4-1 0,1 0 0,0-4 0,1 0 0,-1-5 0,-3 5 0,1-2 0,4 2 0,1 3 0,-6-4 0,4 4 0,-4 1 0,4 1 0,-4-1 0,5 2 0,-6 3 0,1-3 0,-4 4 0,5-6 0,-4 1 0,4-1 0</inkml:trace>
  <inkml:trace contextRef="#ctx0" brushRef="#br0" timeOffset="2891">6992 2231 12287,'0'7'0,"0"6"0,6-12 0,1 5 0,7-6 0,0 0 0</inkml:trace>
  <inkml:trace contextRef="#ctx0" brushRef="#br0" timeOffset="3225">7019 1889 12287,'-20'13'0,"5"-5"0,-3-3 0,3-4 0,-1-1 0,-2 0 0,1 2 0,-5 2 0,-1 5 0,-5 10 0,1 0 0,0 4 0,-1 0 0,1-9 0,6-4 0,-5-10 0,5 0 0</inkml:trace>
  <inkml:trace contextRef="#ctx0" brushRef="#br0" timeOffset="3407">6841 1766 12287,'-21'13'0,"1"-1"0,0-2 0,5 2 0,-3-3 0,-3 3 0,-2 2 0,1-1 0,0 1 0,-1 6 0,-4 1 0</inkml:trace>
  <inkml:trace contextRef="#ctx0" brushRef="#br0" timeOffset="4449">6444 2395 12287,'-6'15'0,"5"-3"0,-5-12 0,7 0 0,4 0 0,-2 2 0,6 3 0,-5 1 0,6 3 0,-7 3 0,1-3 0,-1 3 0,2 2 0,-4 0 0,4-1 0,-4 1 0,-1 0 0,0-1 0,0 1 0,0 0 0,0-1 0,0 1 0,-1-2 0,-4-3 0,-1 3 0,-3-2 0,-3 0 0,3-1 0,-3 4 0,-2-4 0,-4-2 0,-1 2 0,-3-1 0,3 1 0,-5 2 0,1-7 0,-3 5 0,-1-4 0,4 0 0,0-5 0,2 0 0,-2 0 0,-2 0 0,2 0 0,3 0 0,2 0 0,2-5 0,3 0 0,1-5 0,3 1 0,-2-4 0,6 0 0,1-1 0,4 0 0,0-4 0,0 0 0,0-6 0,0 1 0,4 3 0,1 2 0,6-2 0,-2 2 0,3-7 0,1 10 0,1-3 0,0 4 0,0 5 0,-5-1 0,0 5 0,0 0 0,5 5 0,-1 0 0,1 0 0,-2 2 0,-3 3 0,3-4 0,-2 4 0,-4 2 0,0 1 0,-6 5 0,4 1 0,1 0 0,-1-3 0,-4 2 0,-1-2 0,-4 7 0,2-3 0,-6-1 0,0 4 0,-5 0 0,1 1 0,-1-6 0,-1 1 0,-3 0 0,1-1 0,-6 1 0,6-5 0,-1 0 0,-2-4 0,2 4 0,0-6 0,4 2 0,0-4 0,1-1 0,-1-4 0,0-1 0,7-6 0,2 2 0,-1-3 0,2-2 0,-1 1 0,5-1 0,0 0 0,0 1 0,0-6 0,0 1 0,0 0 0,0 4 0,0 1 0,0-1 0,0 0 0,0 1 0,0-1 0,0 5 0,0 0 0,-6 6 0,-3-2 0,-3 3 0,-2 2 0,0 0 0,1 0 0,-1 0 0,-4 5 0,-1 0 0,3 5 0,7-1 0,-4 4 0,4 0 0,-3 1 0,-2 0 0,2-1 0,3 1 0,-2 0 0,7-1 0,-5 6 0,4-1 0,1 0 0,4-4 0,0-1 0,0 1 0,0 0 0,0-1 0,0 1 0,0 0 0,0-5 0,0 0 0,1-1 0,4 1 0,-4-2 0,4-2 0,-2-3 0,1 2 0,-2-2 0,4 4 0,-6-5 0,-1 5 0,-4-6 0,-3 0 0,-5 0 0,-1 5 0,0-1 0,-5 1 0,-4-5 0,-3 0 0,-1 0 0,1 5 0,3-1 0,-3 2 0,3-1 0,3-4 0,2 4 0,3 1 0,1-2 0,1 1 0,5-5 0,8-6 0,8-2 0</inkml:trace>
  <inkml:trace contextRef="#ctx0" brushRef="#br0" timeOffset="4733">6485 3066 12287,'-21'-7'0,"-3"6"0,6-4 0,-5-1 0,4 2 0,-5-2 0,1 1 0,-3 2 0,-1-6 0,0 6 0,-1-3 0</inkml:trace>
  <inkml:trace contextRef="#ctx0" brushRef="#br0" timeOffset="5216">5938 2983 12287,'-8'7'0,"-2"-4"0,4 4 0,-2-1 0,5-1 0,-3-5 0,4 0 0,-2 0 0,1 0 0,-6 0 0,4 4 0,-4 1 0,-5 6 0,-4-2 0,0 1 0,4-1 0,-4 2 0,0-6 0,-1-1 0,0-4 0,-3 0 0</inkml:trace>
  <inkml:trace contextRef="#ctx0" brushRef="#br0" timeOffset="5607">5103 2518 12287,'2'12'0,"2"-2"0,-2 2 0,10-11 0,-10 11 0,4-9 0,-6 7 0,0-1 0,0 4 0,-2-1 0,-2-2 0,-4 6 0,-6-2 0,-1 3 0,-3-4 0,1-3 0,-6-1 0,1-6 0,-6 1 0,5-2 0,1-2 0,-1 0 0,1-6 0,3-2 0</inkml:trace>
  <inkml:trace contextRef="#ctx0" brushRef="#br0" timeOffset="6625">4994 2395 12287,'14'0'0,"-7"0"0,1 0 0,-4 0 0,-2 0 0,4 0 0,-5 0 0,4 0 0,-4 0 0,6 6 0,-6 2 0,4 5 0,-4 1 0,4 0 0,-2-1 0,1 1 0,-2 0 0,2 0 0,-1-1 0,2 1 0,-3 4 0,2 0 0,-2 1 0,-2-6 0,4 1 0,1 0 0,-1-1 0,-4 1 0,0 0 0,0-1 0,0 1 0,-1-2 0,-4-3 0,2 2 0,-6-6 0,0 4 0,-5-5 0,1 2 0,-1-1 0,-1-4 0,-4 4 0,3-3 0,-7-2 0,2 0 0,-2 0 0,-2-2 0,7-3 0,-6-2 0,1-7 0,3 0 0,2 1 0,4-1 0,5 0 0,-3-4 0,3 0 0,3 0 0,1 4 0,2 2 0,-1 3 0,2-3 0,-2 2 0,2 4 0,2 0 0,0 6 0,0 0 0,0 6 0,0 2 0,0 6 0,-4-1 0,-1 1 0,-4 4 0,4 1 0,-5-1 0,1-5 0,1 3 0,-1 2 0,0-3 0,-5 5 0,0-6 0,1-1 0,-1-5 0,0-4 0,5-2 0,0-2 0,6 0 0,-3-6 0,6-3 0,0-10 0,12-2 0,3-6 0</inkml:trace>
  <inkml:trace contextRef="#ctx0" brushRef="#br0" timeOffset="6858">5185 2149 12287,'-13'20'0,"-1"-7"0,0-5 0,1-8 0,-1 4 0,0 1 0,-1 4 0,-3-4 0,-5 5 0,-9-1 0,2 2 0,-7-2 0,7 3 0,-4-4 0</inkml:trace>
  <inkml:trace contextRef="#ctx0" brushRef="#br0" timeOffset="7098">4337 2327 12287,'8'13'0,"-1"0"0,-2-4 0,-4-2 0,4-2 0,2 2 0,0 12 0,2-1 0,1 8 0,-5 1 0,4 2 0,-4 7 0,4-5 0,-5 1 0,5-3 0,-4-2 0,6-6 0,-4-1 0</inkml:trace>
  <inkml:trace contextRef="#ctx0" brushRef="#br0" timeOffset="7708">4022 2532 12287,'14'0'0,"0"0"0,-1 0 0,-2 0 0,3 0 0,-8 6 0,7 3 0,-2 3 0,3 2 0,-5 0 0,0-1 0,-6 3 0,2 2 0,-2-3 0,1 3 0,-2-3 0,2-1 0,-4 0 0,-4-1 0,1-5 0,-6-3 0,-1-4 0,-3-1 0,-1 0 0,0 0 0,-1 0 0,-3 0 0,3-1 0,-4-4 0,0-3 0,0-5 0,1-2 0,5-4 0,-6 4 0,1-3 0,0-3 0,4-2 0,0 2 0,1-2 0,4 4 0,0-3 0,-1 5 0,-3-1 0,4 2 0,-1 3 0,7-1 0,-3 5 0,6 0 0,0 6 0,0-3 0,0 16 0,0 4 0,0 7 0,0-2 0,0 0 0,0 0 0,0-3 0,0 7 0,0-2 0,0 2 0,0 3 0,0-3 0,0-2 0,0 2 0,0-2 0,0 2 0,0 1 0,0-5 0,0-1 0,0-4 0,-1-1 0,-4 1 0,2 0 0,-6-1 0,5-5 0,-6-4 0,1 3 0,-4-3 0,-1 1 0,0-5 0,-4 0 0,0 0 0,0-2 0,4-2 0,2 1 0,3-7 0,-2-3 0,6-5 0,1-7 0,4 2 0,0-4 0,0-5 0,0-3 0,6-6 0,1 0 0</inkml:trace>
  <inkml:trace contextRef="#ctx0" brushRef="#br0" timeOffset="7864">4009 2204 12287,'0'0'0</inkml:trace>
  <inkml:trace contextRef="#ctx0" brushRef="#br0" timeOffset="8666">8401 3558 12287,'-14'8'0,"1"-2"0,-1-6 0,0 0 0,1 0 0,-3 0 0,-2 0 0,3 0 0,-3 0 0,-2 0 0,2 0 0,-5 0 0,5 0 0,-2 0 0,2 0 0,2 0 0,-2 0 0,3-2 0,1-2 0,2 1 0,3-6 0,-2 0 0,7-5 0,-1 0 0,5 0 0,0 1 0,2-1 0,2 0 0,4 7 0,6 2 0,4-1 0,0 2 0,0-1 0,-4 5 0,4 0 0,1 0 0,-1 2 0,-4 2 0,-1-2 0,1 2 0,0 4 0,-5-1 0,0 7 0,-6-5 0,1 0 0,-4 5 0,-4 4 0,-5 2 0,-10-2 0,-3-1 0,-10 6 0,-5-2 0,-8 2 0,1-5 0,-7-9 0,1-3 0,-5-6 0,1 0 0</inkml:trace>
  <inkml:trace contextRef="#ctx0" brushRef="#br0" timeOffset="9774">7183 3285 12287,'-6'13'0,"5"-5"0,-5-2 0,4-6 0,-3 0 0,4 0 0,-7 0 0,4 0 0,2 6 0,-10-5 0,6 7 0,-3-3 0,-3-4 0,4 7 0,-6-4 0,5-1 0,0 6 0,0-5 0,-5 0 0,1 2 0,-1-1 0,0 4 0,1-5 0,-3 7 0,-2-2 0,3-1 0,-3 1 0,1-5 0,-1 6 0,1-6 0,-6 5 0,7-6 0,-3 2 0,0-4 0,0-1 0,1 0 0,4 0 0,1 0 0,-1 0 0,5 0 0,0 0 0,6-6 0,-2-3 0,4-3 0,1-2 0,0 1 0,0-1 0,0 0 0,0 5 0,0 0 0,0 4 0,0-4 0,-2 5 0,-2-5 0,2 6 0,-10-3 0,4 6 0,-5 0 0,-1 0 0,0 0 0,1 4 0,-1 1 0,0 4 0,0-5 0,1 5 0,-1-4 0,0 1 0,1-1 0,-1-4 0,0 4 0,1-4 0,-1-1 0,5 0 0,0 0 0,6 0 0,-3-1 0,6-4 0,0 2 0,0-6 0,1 4 0,4-4 0,-2 5 0,6-5 0,-6 6 0,5-3 0,-4 6 0,-2 0 0,2 0 0,-8 0 0,1 4 0,-7 1 0,1 5 0,-4-1 0,-1-1 0,0 1 0,-4-1 0,0 1 0,-2 2 0,3-5 0,-2 1 0,-3 4 0,4-4 0,-5 3 0,5-7 0,-5 1 0,6 2 0,-1-1 0,-2-1 0,2-4 0,4 0 0,5 0 0,0 0 0,-4-6 0,-1 5 0,6-11 0,-4 10 0,6-5 0,-3 2 0,-3 3 0,4-4 0,-6 6 0,5 0 0,0 0 0,5 0 0,-5 0 0,4 0 0,-4 0 0,6 0 0,-8-1 0,7-4 0,-1 4 0,5-5 0,0 6 0,0 0 0,-6 0 0,4 0 0,-10 1 0,3 4 0,2-2 0,-3 6 0,1-5 0,-4 6 0,-1-6 0,0 5 0,1-4 0,-1 4 0,0-4 0,0 4 0,-4-6 0,0 1 0,-2 2 0,2-1 0,1-1 0,-6-4 0,2 0 0,-2 0 0,-2 0 0,2 0 0,1 0 0,0 0 0,0-6 0,0-3 0,2-3 0,6-2 0,6-5 0,4-4 0,-4-15 0,1-5 0</inkml:trace>
  <inkml:trace contextRef="#ctx0" brushRef="#br0" timeOffset="10113">7320 3572 12287,'-9'-6'0,"0"-3"0,1-3 0,-1-2 0,-3 6 0,3 4 0,0 2 0,-5 2 0,2 0 0,-11 0 0,0 6 0,-4 3 0,-5-1 0,0 1 0,0-6 0,-1-3 0,-2-7 0</inkml:trace>
  <inkml:trace contextRef="#ctx0" brushRef="#br0" timeOffset="10328">6089 3408 12287,'0'13'0,"0"-5"0,0-2 0,0-6 0,0 0 0,-7 6 0,4 0 0,-6 3 0,5 2 0,-5-6 0,-1 5 0,-3-8 0,-1 4 0</inkml:trace>
  <inkml:trace contextRef="#ctx0" brushRef="#br0" timeOffset="10488">5692 3599 12287,'-28'8'0,"6"-2"0,-1-6 0,6 0 0,-1 0 0,3 0 0,1 0 0,0 0 0,1 0 0,-6 0 0,1 0 0,-6 0 0,2-6 0,-5-2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19:47.296"/>
    </inkml:context>
    <inkml:brush xml:id="br0">
      <inkml:brushProperty name="width" value="0.08571" units="cm"/>
      <inkml:brushProperty name="height" value="0.08571" units="cm"/>
      <inkml:brushProperty name="color" value="#F6630D"/>
    </inkml:brush>
  </inkml:definitions>
  <inkml:trace contextRef="#ctx0" brushRef="#br0">2012 28 12287,'0'13'0,"0"-4"0,0 0 0,0 1 0,0 3 0,2 1 0,2 0 0,-2 1 0,2 3 0,-1-1 0,2 6 0,-4-2 0,4 2 0,-2 3 0,2-4 0,-4-2 0,4-2 0,-4-2 0,5-3 0,2 1 0</inkml:trace>
  <inkml:trace contextRef="#ctx0" brushRef="#br0" timeOffset="242">1821 301 12287,'-22'17'0,"3"-3"0,-1-7 0,3-2 0,-6-1 0,5 4 0,-5 6 0,0 4 0,-4 0 0,0 6 0,-1-1 0,7 3 0,3 1 0,-2-5 0,2-4 0,-1-9 0,6-4 0,-1-4 0,0-13 0,1-3 0</inkml:trace>
  <inkml:trace contextRef="#ctx0" brushRef="#br0" timeOffset="700">1424 274 12287,'-22'7'0,"3"0"0,5-7 0,-1 0 0,-3 0 0,2 0 0,-2 0 0,1 0 0,-1 0 0,3 1 0,-3 4 0,2-4 0,3 4 0,-1 1 0,0-2 0,1 1 0,-1-5 0,0 0 0,1 0 0,4 0 0,-1 0 0,6 0 0,-5 0 0,6-2 0,-2-2 0,2 2 0,-1-2 0,-4-2 0,-6 1 0,1 1 0,-1 4 0,0 0 0,1 0 0,-1 0 0,0 0 0,1 4 0,-1 1 0,-1 5 0,-4-1 0,9-1 0,-4 1 0,3-6 0,-2 8 0,-1-7 0,5 1 0,0-5 0,4 0 0,-4 0 0,6 0 0,-9 0 0,10-6 0,-8-2 0,5-5 0,-1-1 0,2 0 0,0 1 0,-5-1 0,0-1 0,-4-4 0,3 4 0,1-3 0,0-2 0,-4 2 0,-1 0 0,0 4 0,5 5 0,0 0 0,4 4 0,-4-4 0,5 6 0,-5-2 0,5-2 0,-2-1 0,12-12 0,2-1 0</inkml:trace>
  <inkml:trace contextRef="#ctx0" brushRef="#br0" timeOffset="913">1437 0 12287,'-22'2'0,"-1"2"0,2-1 0,-2 6 0,-2-4 0,7 4 0,-5-4 0,5 4 0,-6 0 0,2 5 0</inkml:trace>
  <inkml:trace contextRef="#ctx0" brushRef="#br0" timeOffset="1090">1013 397 12287,'8'-6'0,"4"4"0,-3-2 0,-1 1 0,1-2 0,-5 4 0,6-4 0,-1-2 0,4 5 0,0-6 0,-4 4 0,3 2 0,-5-10 0,7 5 0</inkml:trace>
  <inkml:trace contextRef="#ctx0" brushRef="#br0" timeOffset="1382">1109 479 12287,'-14'0'0,"7"0"0,1-6 0,6 4 0,6-10 0,1 5 0</inkml:trace>
  <inkml:trace contextRef="#ctx0" brushRef="#br0" timeOffset="1833">397 14 12287,'0'9'0,"0"0"0,0 2 0,0-4 0,0 2 0,5-4 0,0 4 0,5 5 0,-1 4 0,4 2 0,0-2 0,2 3 0,4 7 0,-4-1 0,3 0 0,-4-1 0,-5-3 0,2 3 0,-7-3 0,1 3 0,-5 1 0,-2-6 0,-2-2 0,-4-6 0,-6-4 0,-5 3 0,-4-2 0,-3-3 0,-1 2 0,-5-6 0,0 2 0,0-4 0,4-1 0,1-4 0,0-1 0,-1-4 0,1 5 0,0-7 0,-1 2 0,5-3 0,1-2 0,5 0 0,-1 1 0,2-3 0,3-2 0,4 1 0,-1-5 0,1-7 0,-4-6 0</inkml:trace>
  <inkml:trace contextRef="#ctx0" brushRef="#br0" timeOffset="2100">261 123 12287,'0'14'0,"0"-6"0,0 4 0,0-9 0,0 6 0,-6-6 0,-2 3 0,-6-6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1:46.903"/>
    </inkml:context>
    <inkml:brush xml:id="br0">
      <inkml:brushProperty name="width" value="0.08571" units="cm"/>
      <inkml:brushProperty name="height" value="0.08571" units="cm"/>
      <inkml:brushProperty name="color" value="#F6630D"/>
    </inkml:brush>
  </inkml:definitions>
  <inkml:trace contextRef="#ctx0" brushRef="#br0">2687 445 12287,'-9'8'0,"0"-3"0,1-5 0,3-5 0,2-3 0,2 0 0,1-1 0,0 3 0,0 0 0,0 1 0,0-4 0,0-1 0,0-1 0,3-3 0,0-3 0,3-2 0,0-1 0,2-3 0,1-7 0,2 3 0,1-2 0,6-2 0,0-1 0,0 2 0,-3 1 0,0 7 0,-3 4 0,0 3 0,-4 6 0,-2-1 0,0 8 0,-4-1 0,6 6 0,-3-1 0,2 5 0,-1-1 0,5-1 0,-3 1 0,3 2 0,-2 4 0,2 3 0,1-4 0,1 5 0,-2-2 0,0 3 0,3 0 0,0 0 0,1-3 0,1 3 0,-1-3 0,-2 0 0,2 0 0,-1-3 0,4 1 0,-4 0 0,1 0 0,-5-1 0,2-2 0,-2 0 0,-2 0 0,-2-1 0,0 1 0,-4-3 0,1 0 0,-2 0 0,-1 2 0,-1 1 0,-2 0 0,-3-3 0,-5 3 0,0-5 0,-4 5 0,1-2 0,-4 1 0,-2 1 0,0 0 0,-4-1 0,4-3 0,-1 2 0,0-4 0,2 0 0,-4-3 0,3 0 0,0 0 0,2-1 0,0-2 0,4-3 0,-1-5 0,4 0 0,0-4 0,4 4 0,1-4 0,4 4 0,-1-4 0,2 4 0,1 0 0,0 1 0,0 1 0,0 4 0,0-1 0,0 4 0,1-2 0,2 4 0,-1 0 0,4 0 0,0 0 0,3 0 0,-4 3 0,1 0 0,0 4 0,3-2 0,-4 0 0,1 1 0,-1 0 0,1 3 0,1-4 0,-4 1 0,2 0 0,-2 3 0,1-1 0,-1 1 0,-2-3 0,2 0 0,-2 0 0,-1 2 0,0 1 0,-4 0 0,-2-1 0,-2-2 0,-4 0 0,1-4 0,-3 1 0,2 1 0,-2-1 0,-1 0 0,-2-3 0,2-3 0,1 0 0,-1-4 0,-2 1 0,2-2 0,0 0 0,4-1 0,-4 0 0,5-2 0,-2-1 0,2 0 0,2 4 0,-1-1 0,0 0 0,-2 3 0,-1 1 0,-1 2 0,2-3 0,0 4 0,-4-1 0,1 3 0,-3 3 0,-4 2 0,1 4 0,-2 0 0,2 3 0,1-2 0,-5 1 0,5-1 0,-1-1 0,1 1 0,2-1 0,-1 2 0,1-6 0,3-1 0,3-1 0,1-2 0,1-1 0,1 0 0,-1 0 0,1-1 0,2-2 0,2 1 0,1-3 0,2 2 0,-2-3 0,-1 3 0,1-3 0,-3 3 0,3-3 0,-1 1 0,1-4 0,2 0 0,-5 0 0,3 1 0,-3-1 0,1-1 0,-1-1 0,-1-2 0,1-1 0,-1-3 0,1 3 0,-2 0 0,3-1 0,-2 5 0,1-2 0,-2 2 0,2 2 0,2-1 0,-2 0 0,3 3 0,-3 1 0,4 2 0,-1-3 0,2-3 0,1-2 0,0-5 0,0 2 0</inkml:trace>
  <inkml:trace contextRef="#ctx0" brushRef="#br0" timeOffset="259">2399 27 12287,'0'6'0,"0"-1"0,0-3 0,-1 2 0,-2-4 0,2 0 0,-7 0 0,3 0 0</inkml:trace>
  <inkml:trace contextRef="#ctx0" brushRef="#br0" timeOffset="1466">1727 219 12287,'5'10'0,"-2"-1"0,-2-6 0,-1 1 0,1-4 0,2 0 0,-1 3 0,4 0 0,-2 1 0,2-2 0,2 2 0,-2 2 0,2 2 0,0-2 0,0 1 0,-2 2 0,2 0 0,-3 0 0,0-2 0,1-1 0,-4 2 0,1-2 0,-2-1 0,-1 0 0,0 1 0,0 3 0,-3-3 0,0 0 0,-5-4 0,0 0 0,-1 0 0,-3 1 0,-1-2 0,-2 2 0,2-2 0,-2-1 0,3 0 0,-2 0 0,-1 0 0,-2 0 0,-1 0 0,1 0 0,2-1 0,1-2 0,0-2 0,0-3 0,-2 2 0,5 0 0,0 0 0,5-2 0,-1-1 0,5 0 0,-4 0 0,3 1 0,0 2 0,3 0 0,0 3 0,0-3 0,0 4 0,0-2 0,4 4 0,1 0 0,2 1 0,-1 2 0,1-1 0,-4 4 0,3-3 0,-3 3 0,0 0 0,-3 2 0,0 1 0,0 0 0,0 1 0,0 1 0,0-1 0,0 1 0,-4 0 0,-2 1 0,-2-3 0,-1 3 0,1-2 0,-1-2 0,-4-2 0,-1 0 0,-2-1 0,2 1 0,-6-2 0,3-4 0,-2 0 0,1 0 0,0 0 0,-3 0 0,3-1 0,-2-2 0,1-2 0,2-4 0,2 1 0,1 3 0,3-6 0,-1 2 0,3-1 0,0 1 0,1 3 0,2 0 0,-1 0 0,6-2 0,-2-1 0,2 4 0,1 1 0,0 0 0,0 3 0,0-2 0,4 3 0,-3 3 0,6 2 0,-5 1 0,4 0 0,-3-1 0,3 1 0,-4 1 0,1-1 0,-2 2 0,-1 1 0,0-1 0,0 1 0,0 0 0,0-1 0,-4 2 0,-2 2 0,-2-3 0,-1 3 0,-2-2 0,-1-1 0,-3-1 0,0 1 0,-1-3 0,-2 0 0,2-4 0,1 0 0,0-1 0,3-1 0,0 0 0,0-7 0,-2-3 0</inkml:trace>
  <inkml:trace contextRef="#ctx0" brushRef="#br0" timeOffset="1783">1849 690 12287,'0'8'0,"-4"-3"0,3-1 0,-6-4 0,2 0 0,-5 3 0,-1 0 0,0 0 0,-4-3 0,0 0 0,-5 0 0,0-1 0,-3-2 0,0-6 0,-4-4 0</inkml:trace>
  <inkml:trace contextRef="#ctx0" brushRef="#br0" timeOffset="2065">1588 193 12287,'-9'0'0,"0"1"0,1 1 0,-2 0 0,-2 4 0,-2-3 0,-7 3 0,-1 0 0,-4 2 0,-4 1 0,-2 0 0,-2-4 0,-1 2 0,0-2 0</inkml:trace>
  <inkml:trace contextRef="#ctx0" brushRef="#br0" timeOffset="2759">541 158 12287,'0'4'0,"1"3"0,2-4 0,-2 0 0,3-3 0,-4 0 0,4 4 0,0 1 0,4 4 0,-2-1 0,2 1 0,-2 0 0,1-1 0,2 1 0,0 3 0,-1-1 0,4 5 0,0-2 0,0 3 0,0 0 0,-1 1 0,3-1 0,-3 4 0,0-1 0,-1-3 0,-1-2 0,-3-4 0,0 0 0,-5 3 0,3-5 0,-5 3 0,-2-6 0,-2-1 0,-7-2 0,-2-2 0,-3 2 0,-4 0 0,-3 0 0,-1 0 0,-1-3 0,-1 0 0,-2 0 0,-2 0 0,-4 0 0,-6 0 0,1 0 0,-5-4 0,4-1 0,2-3 0,2-1 0,-1 0 0,3 1 0,3-1 0,9 0 0,1 0 0,5 1 0,0-1 0,-1 0 0,6 1 0,3-1 0,0 0 0,8 4 0,-3 1 0,4 4 0,4 0 0,1 0 0,4 0 0,0 0 0,3 0 0,2 0 0,3 0 0,0 3 0,1 0 0,2 4 0,1-1 0,2-1 0,-3 1 0,1-1 0,-4 4 0,3 0 0,1-1 0,3 5 0,-1 2 0,-1 1 0,2 2 0,-2-1 0,1 0 0,2 4 0,-5-1 0,2 0 0,-4-2 0,1-1 0,-5 1 0,3-1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1:50.927"/>
    </inkml:context>
    <inkml:brush xml:id="br0">
      <inkml:brushProperty name="width" value="0.08571" units="cm"/>
      <inkml:brushProperty name="height" value="0.08571" units="cm"/>
      <inkml:brushProperty name="color" value="#F6630D"/>
    </inkml:brush>
  </inkml:definitions>
  <inkml:trace contextRef="#ctx0" brushRef="#br0">628 9 12287,'-4'5'0,"-4"-2"0,2-6 0,2 1 0,1-4 0,-2 4 0,4-2 0,-3 5 0,4 2 0,0 3 0,0 6 0,0 2 0,0 7 0,4-2 0,2 4 0,-1 0 0,1 4 0,1-1 0,4 0 0,-1-4 0,2-1 0,-3-1 0,0-3 0,0 2 0,-1-8 0,1 1 0,0-7 0,-4-5 0,-2-6 0,-2-6 0,-1-1 0</inkml:trace>
  <inkml:trace contextRef="#ctx0" brushRef="#br0" timeOffset="591">480 201 12287,'4'5'0,"-3"3"0,3-8 0,-1 8 0,0-2 0,2-1 0,-2 1 0,4 2 0,-1 4 0,2 4 0,0-2 0,3 3 0,-2 0 0,1 3 0,-4 1 0,-1-1 0,1-2 0,-4-2 0,1-1 0,-6 0 0,-3-3 0,-3-1 0,-2-2 0,-3-3 0,-3 0 0,-4-4 0,1 1 0,-4-3 0,1 0 0,-3 0 0,0 0 0,-1-3 0,-2-3 0,1-2 0,-4-1 0,4 1 0,-1-1 0,1-4 0,-2-1 0,6-3 0,-2 0 0,6-1 0,-1 1 0,6-1 0,0 1 0,5-3 0,-2-1 0,6 0 0,3 1 0,2 0 0,1-3 0,0 4 0,0-2 0,4 6 0,2 0 0,2 4 0,1-4 0,0 7 0,3 0 0,-2 1 0,1-2 0,2 3 0,-2 0 0,1 4 0,-3-4 0,-1 4 0,1-1 0,0 2 0,0 1 0,-1 0 0,1 0 0,0 0 0,0 0 0,-4 0 0,1 0 0,0 0 0,3 0 0,-1 4 0,1-3 0,-3 6 0,0-5 0,-3 1 0,3-3 0,-1 4 0,4-3 0,0 6 0,-1-4 0,-2 1 0,0-1 0,-4-2 0,6 4 0,-2-3 0,1-1 0,2 3 0,0-4 0,0 0 0,-1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9:48.599"/>
    </inkml:context>
    <inkml:brush xml:id="br0">
      <inkml:brushProperty name="width" value="0.08571" units="cm"/>
      <inkml:brushProperty name="height" value="0.08571" units="cm"/>
      <inkml:brushProperty name="color" value="#CC912C"/>
      <inkml:brushProperty name="inkEffects" value="gold"/>
      <inkml:brushProperty name="anchorX" value="-316901.25"/>
      <inkml:brushProperty name="anchorY" value="-221129.23438"/>
      <inkml:brushProperty name="scaleFactor" value="0.5"/>
    </inkml:brush>
  </inkml:definitions>
  <inkml:trace contextRef="#ctx0" brushRef="#br0">1 598 12287,'0'-21'0,"0"0"0,0-3 0,14 10 0,-7-10 0,14 13 0,-11 1 0,11 10 0,4-4 0,3-6 0,14 6 0,0-6 0,14 6 0,-4 4 0,11 0 0,11 0 0,6 0-279,15 0 1,-1 0 278,1 0 0,-1 0 0,1 0 0,-43 0 0,1 0 0,-1 0 0,1 0 0,4 0 0,1 0 0,-5 0 0,-1 0 0,2 0 0,1 0 0,-3 0 0,1 0 0,2 0 0,2 0-185,5 0 0,2 0 0,-6 0 0,-1 0 185,1 0 0,0 0 0,-2 0 0,0 0 0,1 0 0,1 0 0,5 0 0,0 0 0,0 0 0,0 0 0,0-1 0,0-1-229,5-4 0,1 1 0,-3 3 1,1 1 228,0-5 0,2 1 0,2 1 0,1 1 0,7-2 0,0 0 0,-2 3 0,0 0 0,-3-3 0,-1 0 0,-1 1 0,-1 1 0,-2-3 0,-1 1 0,-2 3 0,1 1 0,6-5 0,1 1 0,-6 2 0,0-1 0,6-1 0,-1 0 0,-4 3 0,-1 0 0,5-3 0,1 0 0,-6 1 0,0 1 0,6-3 0,-1 1 0,-6 3 0,-1 1 0,2-4 0,1-1 0,1-1 0,0 0 0,-2 2 0,0 0 0,2-1 0,0 1 0,-1 5 0,-1 0 0,-3-1 0,-1-1 0,5-4 0,-1 1 0,-3 3 0,-1 1 0,-1-5 0,0 1 0,2 3 0,0 1 0,3 0 0,0 2 0,-8-1 0,-1 0 0,4 0 0,0 0 0,-5 0 0,0 0-157,-1 0 0,1 0 0,3 0 0,1 0 157,-4 0 0,-1 0 0,-2 0 0,-1 0 0,-1 0 0,-1 0 0,46 0 0,-4 0 0,4-4 0,-45-1 0,-1 0 0,-1 3 0,0 0 0,6-3 0,1 0 0,-7 2 0,0 2 0,1 1 0,1 0 0,2 0 0,2 0 0,1 0 0,-1 0 0,-2 0 0,-1 0 0,-2 0 0,1 0 0,45 0 0,-4 0 0,4 0 0,-45 0 0,-1 0 0,36-3 0,6-8 0,-3 8 0,-39-3 0,1 1 0,-2 3 0,0 1 0,7 1 0,-1 0 0,34-4-10,4-6 1,-8 6 9,8-6 0,-11 6 0,0 4 0,0-10 0,10-1 0,-10 1 0,0 10 0,0 0 0,11 0 0,-1 0 0,0 0 0,-10-4 0,0-6 0,0 6 0,11-6 0,-15 6 230,-6 4 1,-8 0-231,-3 0 0,4 0 0,6 0 0,-6 0 0,6 0 0,-6-10 0,-4-1 0,0 1 0,0 10 0,0 0 0,0 0 0,0 0 0,0 0 0,-11 0 447,1 0 0,-4-11-447,3 1 0,4-1 370,-14 11 0,4 0-370,-4 0 0,-7 0 286,7 0 0,3 0-286,-3 0 0,-10 11 192,-11-1-192,-14 1 0,7 3 0,-14 3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1:52.827"/>
    </inkml:context>
    <inkml:brush xml:id="br0">
      <inkml:brushProperty name="width" value="0.08571" units="cm"/>
      <inkml:brushProperty name="height" value="0.08571" units="cm"/>
      <inkml:brushProperty name="color" value="#F6630D"/>
    </inkml:brush>
  </inkml:definitions>
  <inkml:trace contextRef="#ctx0" brushRef="#br0">4204 620 12287,'-4'9'0,"3"-5"0,-5-1 0,3-2 0,-3-1 0,4 0 0,-2 0 0,3 0 0,-2 0 0,2 0 0,-3 0 0,4 0 0</inkml:trace>
  <inkml:trace contextRef="#ctx0" brushRef="#br0" timeOffset="1576">3576 550 12287,'-8'9'0,"2"-4"0,0-2 0,4-3 0,-6 0 0,4 1 0,-1 2 0,0-2 0,2 2 0,2 2 0,-7 0 0,7 4 0,-2-1 0,2-2 0,1 0 0,0 0 0,1 2 0,2-3 0,-1 2 0,4-4 0,-1 1 0,1-1 0,1-2 0,-1 2 0,2-2 0,1-1 0,-1 0 0,1 0 0,0 0 0,-1 0 0,1-1 0,0-2 0,0 1 0,-1-4 0,1 1 0,0-1 0,-3-1 0,-1 1 0,0-2 0,1-1 0,1 1 0,-4-1 0,1 0 0,-1 0 0,-2 1 0,2-1 0,-3 0 0,-2 4 0,-1-1 0,-4 4 0,1-1 0,-2 2 0,0 1 0,-1 3 0,0 0 0,-3 3 0,1-4 0,-4 5 0,4-1 0,-5-1 0,2 1 0,-3-1 0,0 4 0,-1-3 0,1 0 0,-4-1 0,1 0 0,-3 3 0,3-2 0,-1-1 0,4 1 0,-4-1 0,1 0 0,0 2 0,2-4 0,2 3 0,1-3 0,-1 0 0,1-3 0,3 0 0,-1 0 0,4 0 0,3 0 0,1 0 0,3-4 0,-2-1 0,4-4 0,-1 1 0,-2-1 0,2 3 0,-2 0 0,2 0 0,1-2 0,0-1 0,0 0 0,0 3 0,0 1 0,0 3 0,0-6 0,1 7 0,2-2 0,-2 2 0,7-2 0,-2 0 0,-2 0 0,2 3 0,0 0 0,3 3 0,-1 0 0,-2 1 0,0-1 0,-1-1 0,1 4 0,1-1 0,-3 4 0,2 0 0,1 0 0,-4-1 0,1 1 0,-1 0 0,-2 0 0,2-1 0,-3 4 0,0 0 0,0 2 0,0-2 0,-4 3 0,-5 0 0,-1-2 0,-4 2 0,-2-1 0,-4 4 0,0-4 0,-3 1 0,3-4 0,-3 0 0,0-1 0,0-1 0,3-4 0,5 1 0,0-4 0,3 1 0,-4-6 0,7-6 0,-4-4 0</inkml:trace>
  <inkml:trace contextRef="#ctx0" brushRef="#br0" timeOffset="2976">2957 489 12287,'4'5'0,"-3"-1"0,3-4 0,-4 0 0,0 4 0,0-3 0,-1 5 0,-2-3 0,1 4 0,-4-1 0,0 2 0,-2 0 0,2 1 0,0 0 0,-1-1 0,-4 1 0,1 3 0,-2-1 0,0-2 0,0-3 0,-1 0 0,2 3 0,-2-5 0,-1-1 0,-2 1 0,4-1 0,1 0 0,2-3 0,0-1 0,1-2 0,3 1 0,2-4 0,-1 3 0,1-2 0,0-1 0,3-3 0,0 0 0,0 1 0,0-1 0,0 0 0,0 0 0,0 1 0,0-1 0,0 0 0,0 4 0,0 1 0,0 1 0,1 2 0,2-2 0,-2 2 0,3 2 0,-4 2 0,0-1 0,0 4 0,-3-4 0,0 4 0,-3-3 0,3 3 0,-3-1 0,0 1 0,1 0 0,-1-3 0,3 1 0,-3-1 0,4-2 0,-4 2 0,3-2 0,-3-1 0,3 0 0,-3 0 0,3 0 0,-2 0 0,3-1 0,-1-2 0,-1 1 0,1-4 0,0 3 0,3-2 0,-3 2 0,0-3 0,0 4 0,2-2 0,-2 4 0,1 0 0,-3 0 0,-1 1 0,-3 2 0,0-1 0,1 4 0,-1-1 0,0 4 0,1-3 0,-1 0 0,0 0 0,0 2 0,1-2 0,-1 0 0,1-3 0,2 3 0,-1-4 0,2 2 0,-4-4 0,3 0 0,0 0 0,3-1 0,-2-2 0,3-2 0,-1-4 0,-1 0 0,1 1 0,0-1 0,3 0 0,-3 0 0,0 1 0,0-1 0,3 0 0,0 1 0,0-1 0,-2 0 0,-1 0 0,0 5 0,3-4 0,-1 7 0,-2-2 0,1 2 0,-4 1 0,0 1 0,-2 2 0,-2-1 0,-2 4 0,3-1 0,-3 4 0,2 0 0,1 0 0,-2 2 0,-1 1 0,3 0 0,4 0 0,-1-1 0,-3 3 0,3-2 0,1 2 0,3 0 0,-1 1 0,2-2 0,1-1 0,-3-3 0,0 3 0,0-2 0,3-2 0,0 1 0,0 0 0,0 0 0,0-1 0,0 1 0,0 0 0,0 0 0,0-1 0,-1 1 0,-2 0 0,1-2 0,-4-1 0,3 2 0,-2-2 0,-4 2 0,-3 0 0,0 1 0,0 0 0,-2 0 0,-3 3 0,-4-2 0,-3 1 0,-5 2 0,-3-1 0,-2 2 0,-4-2 0,-5 2 0,-3-2 0,-2 3 0,2 0 0,-3-1 0,-3 0 0,-4 0 0,-3 0 0,2 2 0,-1-5 0,4 4 0,-1-3 0,1-1 0,2-2 0,3-1 0,3-3 0,2 0 0,4-2 0,2-2 0,6 2 0,2-2 0,4-1 0,2-3 0,1 0 0,4-5 0,-2 0 0,3-2 0,1-4 0,0 2 0,3-3 0,-2 1 0,4-4 0,5 0 0,4-2 0,2-2 0,1-1 0,4-1 0,1 3 0,8-1 0,4 5 0,2-2 0,4 8 0,0-3 0,4 5 0,-1-1 0,0 4 0,0 2 0,0 1 0,3-1 0,0 1 0,1 0 0,0 3 0,1 4 0,7 2 0,5 2 0,3 1 0,1 3 0,-3 3 0,0 1 0,3 2 0,0-1 0,3 1 0,0 0 0,-3 2 0,-2-1 0,-4 1 0,-1 2 0,-5 2 0,1-2 0,-7 1 0,3-3 0,-3 0 0,6-2 0,-3 0 0,3-5 0,-6-1 0,3-3 0,-3-4 0,3-1 0,-3-4 0,1-4 0,-1-1 0,0-7 0,2-2 0,1-3 0,-1 0 0,0-1 0</inkml:trace>
  <inkml:trace contextRef="#ctx0" brushRef="#br0" timeOffset="3425">2800 332 12287,'-6'-4'0,"0"-2"0,1-1 0,-4-2 0,0 1 0,0 2 0,0-2 0,-3 3 0,1 1 0,-3 1 0,2 2 0,-2 1 0,-1 7 0,-2 1 0,-1 7 0,1 0 0,0 4 0,3 1 0,-3 1 0,3-4 0,-7 0 0,-1 1 0</inkml:trace>
  <inkml:trace contextRef="#ctx0" brushRef="#br0" timeOffset="3900">1762 629 12287,'1'-9'0,"2"0"0,-2-3 0,2 1 0,-2-5 0,-1 2 0,0-3 0,0 0 0,1-2 0,2-1 0,-1 2 0,3-3 0,-2 6 0,3 0 0,0 5 0,3-2 0,0 3 0,3 3 0,-1 3 0,3 3 0,-2 0 0,2 0 0,0 0 0,0 0 0,2 0 0,-4 0 0,-1 3 0,-2 3 0,0 1 0,-1-1 0,0 5 0,-2-3 0,-1 3 0,-2-2 0,-2-1 0,2 1 0,-2 3 0,-1-1 0,-3 1 0,0-3 0,-3-1 0,3 1 0,-4 0 0,1 0 0,-1-1 0,-2 1 0,-3 0 0,1-1 0,0-2 0,5 0 0,-2-3 0,3 3 0,-3-4 0,-1 1 0,0-3 0,1-3 0,-1-6 0,0-5 0</inkml:trace>
  <inkml:trace contextRef="#ctx0" brushRef="#br0" timeOffset="4157">1806 1 12287,'0'11'0,"0"1"0,0-3 0,0-4 0,0 1 0,0 3 0,0 1 0,0 1 0,1 2 0,2 1 0,0 6 0,3-3 0,2 6 0,-2 1 0,4 1 0,2 1 0,0 1 0,-4 2 0,1-2 0,0 3 0</inkml:trace>
  <inkml:trace contextRef="#ctx0" brushRef="#br0" timeOffset="4670">1343 88 12287,'0'8'0,"0"-2"0,0 0 0,0 1 0,0 5 0,4 1 0,2 5 0,-1 3 0,1 2 0,2 6 0,4 3 0,0 2 0,-4 1 0,2-3 0,2 0 0,-5-8 0,1-1 0,-5-7 0,5-3 0,-3-5 0</inkml:trace>
  <inkml:trace contextRef="#ctx0" brushRef="#br0" timeOffset="5374">1213 114 12287,'-4'5'0,"3"0"0,-2-2 0,1-3 0,-1 3 0,2-2 0,-3 0 0,4 2 0,1-2 0,2 2 0,-1 2 0,4 1 0,0 2 0,2 0 0,1 4 0,0 0 0,-1 3 0,1 0 0,0 1 0,0 1 0,-2 4 0,-1-1 0,1 1 0,-4-4 0,3 0 0,-3 1 0,0-5 0,-3-1 0,0-2 0,0-2 0,-1 1 0,-2 0 0,1-4 0,-4-2 0,0-2 0,-3-1 0,4 0 0,-1 0 0,0 0 0,-3 0 0,3-1 0,1-2 0,-1 1 0,-3-4 0,3 0 0,0-3 0,1 4 0,-4-1 0,0-1 0,0-5 0,1 6 0,-1-3 0,0 2 0,1-2 0,-1 4 0,0-1 0,0 3 0,1-3 0,-1 4 0,0-1 0,0 2 0,1 1 0,-1 0 0,0 0 0,1 4 0,-1 2 0,3 2 0,0 0 0,1 1 0,0 0 0,0 1 0,2 1 0,2 0 0,-2 3 0,-1-2 0,1 3 0,0-5 0,3 2 0,0 0 0,0 0 0,1 0 0,2-4 0,-2 1 0,2 0 0,-2 0 0,-1-1 0,0 1 0,0 0 0,0-1 0,0 1 0,-1 0 0,-2 0 0,-2-1 0,-3 1 0,-1 0 0,0 0 0,-3-1 0,1 1 0,-5-1 0,2-2 0,0 1 0,0-1 0,-1-1 0,-2 1 0,0-4 0,3 1 0,-3-3 0,3-3 0,1-2 0,-7-4 0,1 0 0</inkml:trace>
  <inkml:trace contextRef="#ctx0" brushRef="#br0" timeOffset="6294">576 663 12287,'5'0'0,"-1"-3"0,-4-3 0,-1-2 0,-2-1 0,2 1 0,-2-1 0,1-3 0,-1 1 0,2-5 0,-2 2 0,1-3 0,-1 0 0,2-2 0,-2-1 0,2 0 0,1-3 0,0 4 0,0-2 0,0 0 0,0 1 0,1 1 0,2 2 0,-1 4 0,4-4 0,0 5 0,3 1 0,-1 1 0,1 1 0,0 0 0,-1 2 0,1 1 0,0 2 0,0 4 0,-4 0 0,1 0 0,0 0 0,3 0 0,-3 1 0,-1 2 0,1-1 0,3 4 0,-3-1 0,0 0 0,-3 3 0,2-2 0,0 2 0,1 0 0,1 1 0,-4 0 0,1 0 0,-2-1 0,-1 4 0,2 0 0,1 2 0,-1-2 0,0 3 0,-3 0 0,0 1 0,0 2 0,0-4 0,0 1 0,0-1 0,0 4 0,-4-4 0,-2 1 0,-1-5 0,-2 2 0,-1-2 0,-1-2 0,0 0 0,-4-2 0,5 1 0,-2-4 0,-1 0 0,2-3 0,-4 0 0,4 0 0,-2-4 0,1-2 0,2-5 0,-5 0 0,5-1 0,-2 3 0,1-2 0,0-1 0,1 0 0,-2 4 0,3 0 0,0 2 0,-3-1 0,1 4 0,-1 0 0,3 0 0,0 2 0,-3-2 0,2 2 0,-1 1 0,1 1 0,1 2 0,1-2 0,-1 5 0,0-3 0,3 0 0,0-3 0,4 0 0,-4 0 0,3 0 0,-3 0 0,4 0 0,-6 0 0,3 0 0,-3 3 0,-1 0 0,0 1 0,1-1 0,2 1 0,0 2 0,0 1 0,-3-1 0,4 2 0,-1 1 0,1-1 0,-1 1 0,-2-3 0,3 0 0,-3-1 0,-1 4 0,0-4 0,1-1 0,2-4 0,0 0 0,3-1 0,-3-2 0,4-2 0,-1-4 0,0 1 0,0-1 0,-3-1 0,3-1 0,-1 0 0,1-3 0,1 2 0,-4-3 0,2 1 0,-2-4 0,-2 1 0,2-1 0,-2 1 0,0 0 0,-1-4 0,0 1 0,1 0 0,-1 2 0,0 2 0,0 1 0,2 0 0,1 3 0,-1 0 0,4 4 0,0-1 0,3 0 0,0 3 0,0 1 0,3-1 0,0-3 0,4 0 0,2-3 0,4-2 0</inkml:trace>
  <inkml:trace contextRef="#ctx0" brushRef="#br0" timeOffset="6506">515 79 12287,'-9'-9'0,"4"4"0,0-1 0,2 3 0,3 0 0,0 3 0,1 3 0,5 0 0,0 0 0,3-3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2:01.144"/>
    </inkml:context>
    <inkml:brush xml:id="br0">
      <inkml:brushProperty name="width" value="0.08571" units="cm"/>
      <inkml:brushProperty name="height" value="0.08571" units="cm"/>
      <inkml:brushProperty name="color" value="#F6630D"/>
    </inkml:brush>
  </inkml:definitions>
  <inkml:trace contextRef="#ctx0" brushRef="#br0">2495 157 12287,'-4'19'0,"1"-5"0,2-3 0,1-2 0,1 0 0,2 3 0,2 2 0,6 4 0,1 2 0,-1 3 0,-2 3 0,0 3 0,0 0 0,-2 3 0,-1-3 0,1-4 0,-4-5 0,0-2 0,-3-4 0,1-1 0,2-4 0,-2-4 0,2-2 0</inkml:trace>
  <inkml:trace contextRef="#ctx0" brushRef="#br0" timeOffset="808">2234 166 12287,'9'4'0,"-4"-3"0,1 2 0,-4 2 0,3-3 0,-2 3 0,-2-2 0,2 3 0,-2 0 0,-1 3 0,3-1 0,0 1 0,-1 4 0,-2 1 0,3 3 0,0 0 0,4 1 0,-1-1 0,1 3 0,-2 1 0,3-1 0,-2-3 0,1 4 0,-1-1 0,0-2 0,-3-4 0,3-3 0,-3 0 0,1 2 0,-1-1 0,-2-1 0,3-2 0,-4 0 0,0-1 0,-1 1 0,-2 0 0,1-3 0,-4 0 0,0-4 0,-3 4 0,1-4 0,-1 1 0,-3-2 0,1-1 0,-4 0 0,4 0 0,-5 0 0,2 0 0,0-1 0,-1-2 0,1-1 0,-4-1 0,1-4 0,0 0 0,0 0 0,3-2 0,-3 1 0,3 1 0,1 1 0,1-1 0,3 0 0,0 0 0,1 4 0,2-1 0,0 3 0,3-3 0,0 4 0,3-6 0,0 7 0,0-2 0,4 3 0,0 0 0,5 0 0,0 2 0,0 1 0,-4 1 0,1-1 0,-3-1 0,3 4 0,-3-3 0,3 3 0,-1-1 0,0 4 0,2-3 0,-4 0 0,3 0 0,-3 2 0,3 1 0,-3 0 0,2-1 0,-2 1 0,3 1 0,-3 2 0,0-3 0,-3 3 0,0-1 0,0 0 0,0 0 0,0 3 0,-4-3 0,-2 1 0,-4 0 0,-2 0 0,-3-1 0,4-2 0,-5 0 0,2 0 0,-3-2 0,0-1 0,-2 1 0,-1-4 0,2-1 0,-3-5 0,-1-6 0,0-4 0</inkml:trace>
  <inkml:trace contextRef="#ctx0" brushRef="#br0" timeOffset="1299">1388 576 12287,'-5'-9'0,"2"0"0,2-2 0,1-1 0,0-3 0,0 0 0,4-2 0,2-4 0,1 3 0,2-2 0,0 1 0,0 2 0,-1-2 0,1-1 0,0 5 0,0 1 0,-1 3 0,1 3 0,1 2 0,1 0 0,-1 4 0,2-1 0,-2-1 0,2 1 0,-1 0 0,3 3 0,-3 0 0,0 0 0,-1 1 0,-1 2 0,-3-1 0,-1 4 0,0 0 0,1 3 0,-2-1 0,-4 1 0,3 1 0,0 1 0,0 0 0,-3 3 0,-1-2 0,-2 3 0,1-2 0,-4 2 0,0 0 0,-2-3 0,-1 2 0,0-2 0,-3 1 0,1-2 0,-4-1 0,4 2 0,-5-4 0,2-2 0,-1 2 0,-2-2 0,4 1 0,-4-2 0,2-1 0,1-4 0,-3 0 0,2 0 0,2 0 0,-2 0 0,5-4 0,-2-1 0,2-4 0,2-3 0,-1-1 0,0-5 0,1 1 0</inkml:trace>
  <inkml:trace contextRef="#ctx0" brushRef="#br0" timeOffset="1607">1266 70 12287,'-5'-9'0,"1"3"0,4 1 0,1 3 0,2-1 0,2 6 0,3 3 0,0 5 0,-2 4 0,2 1 0,-3 2 0,3 2 0,1 0 0,-3 5 0,0-2 0,-2 2 0,2 1 0,1-1 0,-4-1 0,3 0 0,-3-4 0,1 1 0,-2-4 0,0-3 0,4-3 0,-4-5 0,6-2 0,-4-6 0,2-4 0,1 0 0,-2-10 0,4 2 0</inkml:trace>
  <inkml:trace contextRef="#ctx0" brushRef="#br0" timeOffset="1841">1519 0 12287,'4'9'0,"1"-4"0,-2-2 0,-2 2 0,3-4 0,-4 6 0,0-1 0,0-1 0,0 1 0,0 0 0,-4 2 0,-1 1 0</inkml:trace>
  <inkml:trace contextRef="#ctx0" brushRef="#br0" timeOffset="3100">1440 515 12287,'-4'5'0,"-2"-2"0,-1-2 0,-2-1 0,0 0 0,0 0 0,0 0 0,-3 0 0,1 0 0,-3 0 0,2 0 0,-2 0 0,-1 0 0,-2 0 0,-1 0 0,1 0 0,-1 0 0,1 0 0,2-4 0,1-2 0,0-2 0,0-1 0,-2 1 0,5-1 0,-1 0 0,3 1 0,1-1 0,-1 0 0,3 0 0,0 1 0,4-1 0,-1 0 0,2 0 0,1 1 0,0 3 0,0-3 0,0 7 0,0-3 0,4 4 0,-3 0 0,4 0 0,-2 0 0,-2 0 0,3 0 0,-3 4 0,2 2 0,-2-1 0,2 1 0,-2-1 0,-1 4 0,0 0 0,0 0 0,0-1 0,0 1 0,0 0 0,0 0 0,0-1 0,0 1 0,-4 0 0,-2-1 0,-2 1 0,-1 0 0,1-3 0,-1-1 0,-4 1 0,-1 3 0,-3-3 0,0 0 0,-3-4 0,-1 1 0,-3 0 0,1 0 0,0 0 0,0-3 0,0 0 0,-3 0 0,3-3 0,-1 0 0,4-3 0,-3 0 0,2-2 0,-2-1 0,7-2 0,-2-1 0,3 0 0,-3 4 0,5-1 0,1 0 0,2 1 0,2-1 0,-1 0 0,0 0 0,4 4 0,2-1 0,2 4 0,1-6 0,0 3 0,1-1 0,2 1 0,-1 3 0,4-1 0,-4 1 0,1-1 0,2 2 0,0-3 0,3 4 0,1 0 0,-4 0 0,3 0 0,-3 0 0,0 3 0,1 0 0,-3 4 0,3-2 0,-3 0 0,3 1 0,-2 0 0,2 3 0,2-1 0,-6 1 0,4 0 0,-3 0 0,2-1 0,-3-2 0,1 0 0,-2 0 0,-1 2 0,0-2 0,0 0 0,-1-1 0,-2 1 0,-1 1 0,-5-1 0,0-1 0,0 1 0,1-4 0,-1 1 0,-3 1 0,1-1 0,-2-1 0,1-2 0,3 0 0,-3 0 0,-1 0 0,2 0 0,-2 0 0,2 0 0,1 0 0,-2 0 0,2 0 0,-2 0 0,2-2 0,-1-1 0,0 0 0,-1 3 0,2 1 0,-5 2 0,5-1 0,-2 3 0,2 1 0,2 3 0,-1 0 0,0-1 0,0 4 0,1 0 0,3-1 0,2-2 0,1 3 0,-1-1 0,2 1 0,-2-3 0,2-4 0,1 1 0,3-3 0,0 3 0,1-4 0,-1 1 0,-2 2 0,4-3 0,-3 3 0,-1-3 0,3 6 0,-4-6 0,0 4 0,0-4 0,0 6 0,-1-7 0,-2 5 0,0-3 0,-3 3 0,-2-4 0,2 1 0,-4 1 0,-2-1 0,-4 0 0,2-3 0,-3 0 0,0 0 0,0-1 0,-1-2 0,1 1 0,-1-4 0,1 0 0,-1-3 0,4 1 0,-1-1 0,4 0 0,-4 0 0,4 0 0,0-3 0,1 1 0,1-3 0,2-1 0,1-2 0,2 2 0,4 1 0,0-1 0,0-2 0,3 0 0,0 3 0,3 1 0,0 5 0,2-4 0,1 0 0,3 1 0,2 2 0</inkml:trace>
  <inkml:trace contextRef="#ctx0" brushRef="#br0" timeOffset="3475">1353 803 12287,'-9'-4'0,"0"0"0,1-2 0,-1 2 0,0 4 0,-2 1 0,-1 2 0,-4 2 0,2 4 0,-3-1 0,0 1 0,-3 0 0,-1 0 0,-3-2 0,1-1 0,-2-2 0,-5-4 0,-1 0 0</inkml:trace>
  <inkml:trace contextRef="#ctx0" brushRef="#br0" timeOffset="3758">559 131 12287,'-5'-4'0,"1"2"0,4-4 0,1 5 0,2-2 0,-1 2 0,4 1 0,0 0 0,3 0 0,-4 0 0,1 0 0,0 4 0,-1-4 0,3 8 0,-4-3 0</inkml:trace>
  <inkml:trace contextRef="#ctx0" brushRef="#br0" timeOffset="4074">437 1029 12287,'-14'4'0,"-2"-3"0,1 2 0,-1-2 0,1-4 0,1 0 0,2 0 0,-2 3 0,-1 0 0,-6-3 0,-1-2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2:07.111"/>
    </inkml:context>
    <inkml:brush xml:id="br0">
      <inkml:brushProperty name="width" value="0.08571" units="cm"/>
      <inkml:brushProperty name="height" value="0.08571" units="cm"/>
      <inkml:brushProperty name="color" value="#F6630D"/>
    </inkml:brush>
  </inkml:definitions>
  <inkml:trace contextRef="#ctx0" brushRef="#br0">1545 349 12287,'0'9'0,"0"0"0,0-5 0,0 4 0,-1-3 0,-2 4 0,1-2 0,-4-1 0,3 2 0,-3-2 0,4 2 0,0 0 0,-2 1 0,1 0 0,0-1 0,3 1 0,0-3 0,0 0 0,0-4 0,0 6 0,1-8 0,2 3 0,-1-2 0,3-1 0,-2 0 0,3 0 0,0-4 0,3-1 0,-1-3 0,-3-1 0,3 0 0,-2 1 0,1-4 0,-2 0 0,2-2 0,-4 2 0,3 1 0,-3 2 0,0-3 0,-3 1 0,3-1 0,0 3 0,0 4 0,-3-1 0,-1 3 0,-2-3 0,-2 4 0,-4-1 0,0 2 0,1 1 0,-4 1 0,0 2 0,-2 2 0,2 4 0,-3-4 0,0 1 0,2 0 0,-2 3 0,-1 2 0,-2 1 0,-1 0 0,4-4 0,0 1 0,0 0 0,0-3 0,3-1 0,0 0 0,4 1 0,-1-1 0,0-2 0,1-2 0,2 3 0,0-4 0,4-1 0,-1-2 0,2-2 0,1-4 0,0 1 0,0-1 0,0 0 0,0 0 0,0-2 0,0-1 0,0 1 0,0 2 0,-3 0 0,0 0 0,-3 4 0,4-1 0,-5 4 0,1-1 0,-2 2 0,-1 1 0,1 1 0,-1 2 0,0 2 0,1 3 0,-4 1 0,0 0 0,1 2 0,2 1 0,0 3 0,1-4 0,2 4 0,0-4 0,1 2 0,-1-1 0,1-3 0,2 3 0,3-2 0,-3-2 0,2 1 0,1 0 0,0 0 0,0 3 0,-3-2 0,0 1 0,-3 0 0,3 1 0,-4-2 0,2 5 0,-3-4 0,-1 0 0,0 2 0,1-2 0,-5 4 0,-2-3 0,2-1 0,-2-2 0,1 0 0,-4-1 0,1 0 0,-1-2 0,-2 1 0,0-4 0,-2 0 0,2-3 0,3 0 0,-1 0 0,2-4 0,4-2 0,0-3 0,4-2 0,3-3 0,2-3 0,2-1 0,1 1 0,0-1 0,0 1 0,0-1 0,0 1 0,0-1 0,4 1 0,1 0 0</inkml:trace>
  <inkml:trace contextRef="#ctx0" brushRef="#br0" timeOffset="770">864 236 12287,'9'5'0,"0"-2"0,-4-3 0,-1 0 0,-4 1 0,0 2 0,0 0 0,0 6 0,-5-1 0,-4 6 0,0 0 0,-2 0 0,-2 3 0,1-3 0,-2 3 0,2 0 0,-2-3 0,2-3 0,-2-2 0,2-3 0,-3 1 0,4-4 0,-4 0 0,4-3 0,-1-1 0,3-2 0,1-2 0,-1-4 0,1 0 0,2 1 0,-1-4 0,5 0 0,-4 1 0,3 2 0,-3 0 0,3 1 0,-1-1 0,1 0 0,1 1 0,-3 3 0,2-2 0,-3 4 0,1-1 0,-1 1 0,-2 2 0,3-2 0,-3 2 0,-2 5 0,-1 2 0,1-1 0,-2 1 0,2 0 0,-2 6 0,1-2 0,-3 1 0,-1 0 0,-2 1 0,-1-2 0,1 5 0,-1-4 0,1 4 0,-1-3 0,-3 2 0,2-3 0,-4 0 0,2-1 0,-2-1 0,4 0 0,-2-1 0,3-2 0,0 0 0,4-4 0,-1 1 0,2-2 0,-2-1 0,0 0 0,3 0 0,-1 0 0,2 0 0,1-4 0,-2-2 0,3-1 0,0 2 0,1-4 0,3 0 0,-2 0 0,4-2 0,0 1 0,3 1 0,0-2 0,0-1 0,1-3 0,2 0 0,3-1 0,5-2 0,0 1 0,3-1 0,1 1 0,2-1 0,1 1 0,-1-1 0,1 5 0,-1 1 0,-2 3 0,-1 0 0,0 1 0,0 2 0,-1 2 0,-4 4 0,-1 0 0,1 0 0,0 0 0,0 4 0,-5 1 0,-1 4 0,-2 0 0,-1 3 0,-1-1 0,-2 3 0,-1 1 0,-5 2 0,0 1 0,0-1 0,4 1 0,-1-1 0,-1-1 0,-5 1 0,3-4 0,-3 4 0,2-5 0,2-1 0,-1-1 0,0-1 0,0-4 0,1-3 0,-1-1 0,0-1 0,3-3 0,1-3 0,0-6 0,-1-2 0,-2-7 0,3-1 0</inkml:trace>
  <inkml:trace contextRef="#ctx0" brushRef="#br0" timeOffset="970">10 44 12287,'-5'17'0,"1"-7"0,4 2 0,0-8 0,0 5 0,0 0 0,0 0 0,0 2 0,0 1 0,0 3 0,0 0 0,4 1 0,2 2 0,-3-5 0,9 4 0,-2-4 0</inkml:trace>
  <inkml:trace contextRef="#ctx0" brushRef="#br0" timeOffset="1287">873 0 12287,'5'0'0,"-1"0"0,-3 0 0,2 0 0,-2 0 0,3 1 0,-4 2 0,-1-2 0,-2 2 0,-2-2 0,-4 3 0,0 1 0</inkml:trace>
  <inkml:trace contextRef="#ctx0" brushRef="#br0" timeOffset="1539">219 768 12287,'-4'8'0,"-1"-3"0,0-1 0,2-4 0,2 0 0,-2 0 0,2-4 0,-7-1 0,3-3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2:10.934"/>
    </inkml:context>
    <inkml:brush xml:id="br0">
      <inkml:brushProperty name="width" value="0.08571" units="cm"/>
      <inkml:brushProperty name="height" value="0.08571" units="cm"/>
      <inkml:brushProperty name="color" value="#F6630D"/>
    </inkml:brush>
  </inkml:definitions>
  <inkml:trace contextRef="#ctx0" brushRef="#br0">1813 445 12287,'-6'8'0,"2"-2"0,0 0 0,1 0 0,3 3 0,0-4 0,0 1 0,0-3 0,0 3 0,1-3 0,2 3 0,-2-4 0,4 2 0,-3-4 0,0 2 0,4 1 0,-4 0 0,6-3 0,-3-3 0,3 0 0,1-3 0,0 0 0,-3 1 0,0-1 0,-1-1 0,4-4 0,0 1 0,0-2 0,-2 3 0,-1 0 0,2 0 0,-4 1 0,2-1 0,-3 3 0,-3 0 0,0 4 0,-1-2 0,-1 4 0,-3 0 0,-4 0 0,0 3 0,1 0 0,-2 4 0,-2-1 0,2-1 0,-5 1 0,4-4 0,0 4 0,-2-4 0,1 1 0,-2 1 0,2-1 0,-3 0 0,0-3 0,2 0 0,-2 0 0,1 0 0,-4 0 0,1-3 0,-1 0 0,4-4 0,-1 1 0,2 0 0,-2 0 0,0-2 0,3 2 0,-3-2 0,4 0 0,-4-1 0,4 0 0,-4 2 0,3 1 0,0-2 0,0 2 0,3 2 0,-3 1 0,5 2 0,1 1 0,1 0 0,0 0 0,1 0 0,4 0 0,1 3 0,2 0 0,2 0 0,7-3 0,-1 0 0,3 0 0,1 0 0,2 0 0,1 0 0,-1 0 0,1 0 0,-1 0 0,2-3 0,-1 0 0,1 0 0,-4 3 0,0 0 0,0 0 0,0 3 0,-3 0 0,0 3 0,-4-3 0,1 4 0,0-1 0,-4 1 0,-2 2 0,-2 3 0,-1-1 0,-5 5 0,-4-2 0,-4 6 0,-4 0 0,-2 4 0,-1 0 0,1 1 0,-4 1 0,-1 3 0,-2 0 0,4 0 0,1-3 0,1 0 0,3 1 0,-2-2 0,8-2 0,3-5 0,5-7 0,3-2 0,3-3 0,2 0 0,3-3 0,2 0 0,2-3 0,2 0 0,7 0 0,-1-4 0,6-1 0,-1-3 0,7-1 0,1-3 0,5 1 0,4-8 0,1 2 0,3-6 0,-6 0 0</inkml:trace>
  <inkml:trace contextRef="#ctx0" brushRef="#br0" timeOffset="884">1159 288 12287,'-4'5'0,"-2"-2"0,-1-2 0,-2-1 0,0 0 0,1 3 0,-1-1 0,0 4 0,0-3 0,1 3 0,-1 1 0,0 4 0,1 0 0,3 3 0,-3-2 0,2 3 0,2-5 0,1 2 0,2 1 0,1-2 0,0 1 0,0-3 0,3-1 0,0 1 0,5-3 0,1 0 0,-1-4 0,4 4 0,1-4 0,-2 1 0,4 1 0,-4-1 0,4 3 0,-4-3 0,1 0 0,-3-3 0,2 2 0,1 1 0,0 0 0,-4 1 0,1-3 0,-4 3 0,-1-4 0,-5 0 0,-2 0 0,-2 3 0,-4 0 0,-2 1 0,-1-1 0,-3-1 0,0 3 0,2-2 0,-2 3 0,1-4 0,0 1 0,-3 1 0,3-1 0,0 0 0,0-3 0,-1 0 0,-2 0 0,0 0 0,3 0 0,-3-4 0,3-2 0,-2-2 0,2-1 0,-3 0 0,3-3 0,0 0 0,0-3 0,2-2 0,-3-1 0,5 1 0,-2-4 0,3-1 0,0-1 0,0-1 0,0 0 0,4-3 0,-1 4 0,4-3 0,-1 5 0,2 2 0,1 4 0,1 0 0,2 3 0,-2 0 0,2 0 0,-2-1 0,-1-5 0</inkml:trace>
  <inkml:trace contextRef="#ctx0" brushRef="#br0" timeOffset="1476">610 148 12287,'-9'0'0,"4"0"0,-3 0 0,7 0 0,-3 1 0,4 2 0,0-1 0,0 4 0,1 0 0,2 2 0,-1 4 0,4 0 0,0 4 0,3 2 0,-1 0 0,1 5 0,1 1 0,1 6 0,-1 1 0,2 3 0,-3 1 0,0 0 0,-3 0 0,0 0 0,-3-4 0,2-2 0,-3-6 0,1-2 0,-6-6 0,-2 0 0,-5-6 0,-5 0 0,0-1 0,-8-5 0,-5 0 0,-7-3 0,-4-4 0,-5-2 0,1-6 0,-1-2 0,0-4 0,1-2 0,2 2 0,0-3 0,5 0 0,-2 1 0,2-5 0,1 2 0,8 1 0,4-1 0,4-2 0,5-4 0,5 1 0,6-4 0,7 0 0,5-3 0,11 3 0,9 0 0,9 0 0,5-2 0,1 2 0,3 3 0,-3 6 0,0 3 0,0 5 0,3 4 0,-2 5 0,5 3 0,3 7 0,5 5 0,3 3 0,3 6 0,2-1 0,4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2:13.099"/>
    </inkml:context>
    <inkml:brush xml:id="br0">
      <inkml:brushProperty name="width" value="0.08571" units="cm"/>
      <inkml:brushProperty name="height" value="0.08571" units="cm"/>
      <inkml:brushProperty name="color" value="#F6630D"/>
    </inkml:brush>
  </inkml:definitions>
  <inkml:trace contextRef="#ctx0" brushRef="#br0">1239 769 12287,'-9'0'0,"1"0"0,3 0 0,2 3 0,2 4 0,1 8 0,1 4 0,2 10 0,3 10 0,5 7 0,3 5 0,3 1 0,0-4 0,-3-5 0,-1-3 0,-1-5 0,2 0 0</inkml:trace>
  <inkml:trace contextRef="#ctx0" brushRef="#br0" timeOffset="719">1143 141 12287,'-1'-18'0,"-1"1"0,-1-1 0,1 1 0,1 3 0,1 3 0,1 4 0,2 1 0,-2 4 0,7 2 0,-7 8 0,2 3 0,-7 6 0,-5 0 0,0 2 0,-6 4 0,0 4 0,-6 5 0,0 2 0,-2 1 0,-3 3 0,3-1 0,-3 5 0,-3-1 0,1 4 0,-4 2 0,4 2 0,-1-2 0,2-1 0,0-2 0,9-8 0,3-4 0,9-12 0,3-5 0,2-5 0,1-1 0,1-4 0,2-2 0,-1-2 0,3-1 0,-2 0 0,3 0 0,0 0 0,3 0 0,0 0 0,3 0 0,-1-4 0,3-2 0,1-2 0,2 0 0,-2-1 0,-1 0 0,-2 1 0,2-1 0,-3-3 0,1 1 0,-6-1 0,0 3 0,-3-2 0,3-1 0,-4-4 0,1 2 0,-2 0 0,-1 0 0,0-2 0,0-4 0,-4 2 0,-2-3 0,-5-1 0,0-1 0,-5 0 0,2 0 0,0 0 0,0-3 0,-1-1 0,-2 1 0,2-1 0,1-2 0,3 2 0,-1-2 0,4-2 0,2-1 0,-1 1 0,4-1 0,0 7 0,3-1 0,0 8 0,0 1 0,1 5 0,2 0 0,-1 4 0,4 2 0,-3 2 0,3 4 0,-1 0 0,4 0 0,-3 0 0,0 0 0,-1 1 0,0 2 0,3-1 0,-2 4 0,2-1 0,0 4 0,-2 0 0,0 0 0,0 3 0,3 3 0,-1-2 0,1 2 0,0-4 0,-1 4 0,1-3 0,0 2 0,-1-2 0,-3 2 0,2-2 0,-4 2 0,0-2 0,-3 3 0,0-5 0,0 2 0,0 1 0,0 1 0</inkml:trace>
  <inkml:trace contextRef="#ctx0" brushRef="#br0" timeOffset="1428">480 568 12287,'-13'-4'0,"1"-2"0,2-2 0,2 0 0,0 2 0,2 0 0,2 3 0,4-3 0,0 3 0,0-2 0,0 3 0,1-5 0,2 4 0,2-4 0,4 1 0,-4 2 0,1-2 0,0 4 0,3-1 0,0-1 0,-1 1 0,1-1 0,0 1 0,-1 2 0,1-2 0,0 3 0,0 0 0,-1 0 0,1 0 0,-3 0 0,0 0 0,-1 2 0,4 1 0,-1 4 0,-2-1 0,1 1 0,-1-1 0,-1 4 0,1-1 0,-4 2 0,1-3 0,1 1 0,-1 0 0,0-1 0,-3 1 0,0 3 0,0-1 0,-1 2 0,-2-1 0,-2-2 0,-4 5 0,-3-2 0,1 2 0,-5-2 0,2-5 0,-3 2 0,0 2 0,-1-6 0,1 3 0,-3-5 0,-1 2 0,0-4 0,1 1 0,1-2 0,-1-1 0,4-4 0,2-2 0,2 0 0,-2-3 0,6 6 0,-1-6 0,2-1 0,-1-2 0,2 2 0,0 4 0,4-2 0,-1 2 0,2 3 0,1-5 0,0 7 0,0-3 0,4 4 0,1 0 0,4 0 0,-4 4 0,1 2 0,0-2 0,3 2 0,-3 0 0,-1 3 0,1 0 0,3-1 0,-3 1 0,0 0 0,-4-1 0,4 1 0,-4 0 0,1 0 0,-2-1 0,-1 1 0,0 0 0,0 0 0,0-1 0,-1 1 0,-2 0 0,-2-4 0,-3 1 0,2-1 0,0 1 0,0-1 0,-2-2 0,-1-1 0,0 3 0,3-3 0,0 1 0,1-2 0,-4-1 0,0 0 0,4 0 0,1-4 0,4 0 0</inkml:trace>
  <inkml:trace contextRef="#ctx0" brushRef="#br0" timeOffset="1567">437 864 12287,'-1'6'0,"-2"0"0,2-3 0,-2 3 0,-2 0 0,0 2 0,-4 1 0</inkml:trace>
  <inkml:trace contextRef="#ctx0" brushRef="#br0" timeOffset="1778">105 760 12287,'-10'21'0,"0"-2"0,-1-4 0,3 1 0,0 4 0,2 3 0,-2 6 0,-1 3 0,4 5 0,-1 1 0,1 3 0,-1-4 0,2-2 0,4-3 0,0-4 0,-4 2 0,0-3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15.862"/>
    </inkml:context>
    <inkml:brush xml:id="br0">
      <inkml:brushProperty name="width" value="0.08571" units="cm"/>
      <inkml:brushProperty name="height" value="0.08571" units="cm"/>
      <inkml:brushProperty name="color" value="#F6630D"/>
    </inkml:brush>
  </inkml:definitions>
  <inkml:trace contextRef="#ctx0" brushRef="#br0">1 140 12287,'0'-28'0,"0"0"0,0 0 0,62 0 0,16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19.635"/>
    </inkml:context>
    <inkml:brush xml:id="br0">
      <inkml:brushProperty name="width" value="0.08571" units="cm"/>
      <inkml:brushProperty name="height" value="0.08571" units="cm"/>
      <inkml:brushProperty name="color" value="#F6630D"/>
    </inkml:brush>
  </inkml:definitions>
  <inkml:trace contextRef="#ctx0" brushRef="#br0">4300 437 12287,'0'14'0,"-1"0"0,-4 1 0,2-8 0,-7-2 0,1-2 0,-5 2 0,0-4 0,0 6 0,0-7 0,0 0 0,-1 0 0,1 0 0,0 0 0,0 0 0,0 0 0,5 0 0,-1 0 0,1 0 0,-5-2 0,0-3 0,4 4 0,1-4 0,1 2 0,-1-2 0,-4 4 0,5-12 0,-1 5 0,0-6 0,5 5 0,0 0 0,2-1 0,2-4 0,2 0 0,2 0 0,0 0 0,5 0 0,-4 0 0,4-1 0,-1 1 0,1 0 0,4 0 0,-4 0 0,4 5 0,1-1 0,-5 2 0,1-1 0,-7 3 0,9 0 0,-9 4 0,7-3 0,-7 4 0,9 7 0,-5 2 0,2 6 0,4-2 0,-4-2 0,-1 2 0,1-2 0,-4 2 0,4 2 0,-4-1 0,4-4 0,-1 4 0,2-4 0,1 4 0,-7 1 0,6 0 0,-6 0 0,3 0 0,-3 0 0,0 0 0,5 0 0,-6 1 0,8-1 0,-6 0 0,1 0 0,-1 0 0,-2 0 0,6 0 0,-6 0 0,2 0 0,1 0 0,-1 1 0,0-6 0,-5 0 0,6 1 0,-4 4 0,2 0 0,-2-5 0,-2 1 0,0-1 0,0 5 0,-2 0 0,-2 0 0,0-4 0,-5-1 0,4-4 0,-4 4 0,4-6 0,-4 2 0,4 1 0,-4-1 0,1 1 0,-1-1 0,-4-3 0,4 2 0,-4-2 0,-1-2 0,-5 0 0,0 0 0,-1-5 0,1 0 0,2-5 0,-6 0 0,4-2 0,-5-2 0,2 1 0,-1 4 0,1-4 0,3 4 0,3-7 0,-2 2 0,2-3 0,2 7 0,0-2 0,0-2 0,4 1 0,1 4 0,4-2 0,-4 6 0,6-1 0,-2 1 0,3 4 0,2-6 0,0 7 0,-1 2 0,-4 3 0,2-2 0,-6 6 0,1 0 0,-2 6 0,-2-1 0,2 0 0,-2-2 0,-2-2 0,1 2 0,4-2 0,-4 1 0,4-2 0,-4 3 0,1-8 0,2 5 0,-2-6 0,4 3 0,-1-6 0,-1 0 0,6 0 0,-6 0 0,7-6 0,-8-2 0,6-6 0,-4 0 0,4 0 0,-4 5 0,4-1 0,-4 1 0,4-5 0,-6-5 0,2 0 0,-2-1 0,1 1 0,-2 2 0,2-7 0,-2 5 0,-2-4 0,0 6 0,0-2 0,0-1 0,-1 1 0,1 0 0,0 5 0,-1 4 0,-4 1 0,2 4 0,-7-4 0,2 6 0,-1-2 0,-4 4 0,4 1 0,1 0 0,-2 0 0,2 1 0,-1 4 0,1-2 0,3 6 0,3 1 0,-3 4 0,-1 0 0,1 0 0,1 2 0,3 3 0,1 1 0,0 3 0,5 2 0,-1-6 0,7 5 0,-1-5 0,2 4 0,2-4 0,0 0 0,0-5 0,6 0 0,4 0 0,2-5 0,2 1 0,0-6 0,1 6 0,-1-7 0,0 2 0,5-4 0,-1-1 0,7 0 0,-1 0 0,-2 0 0,1 0 0,-1-1 0,2-4 0,2 2 0,-2-7 0,1 3 0,-2-3 0,2-1 0,-6 7 0,5-7 0,-5 1 0,4-1 0,-4 2 0,0-4 0,-5 4 0,5-4 0,-1-1 0,1 0 0,-5 0 0,-4-2 0,-1-2 0,-1-3 0,1-2 0,4-4 0,-4 4 0,-1 1 0,1-2 0,1-6 0,4 1 0,0-6 0</inkml:trace>
  <inkml:trace contextRef="#ctx0" brushRef="#br0" timeOffset="157">3863 0 12287,'0'10'0,"0"-1"0,0-6 0,0 3 0,0-6 0,0 0 0,5 2 0,0 3 0,6-4 0,-4 6 0</inkml:trace>
  <inkml:trace contextRef="#ctx0" brushRef="#br0" timeOffset="516">4061 1128 12287,'-2'20'0,"-3"-6"0,4-6 0,-7-8 0,3 0 0,2 0 0,-6 0 0,-2 0 0,-8 0 0,2 5 0,-7 0 0,-4 4 0,-5-4 0,-1 0 0,1-5 0,-3 0 0,-7 0 0</inkml:trace>
  <inkml:trace contextRef="#ctx0" brushRef="#br0" timeOffset="1189">2510 973 12287,'-8'22'0,"-4"-2"0,4-12 0,0-2 0,2-6 0,6-6 0,-7 5 0,4-10 0,-6 6 0,6-6 0,-8 3 0,6-6 0,-4-2 0,4-2 0,-1 0 0,1-5 0,3 4 0,-2-5 0,1 1 0,-2-5 0,3 0 0,-2-1 0,2 1 0,2 0 0,5-2 0,-1-3 0,6 5 0,-5 0 0,5 1 0,0 9 0,-2-1 0,1 5 0,1 1 0,4 4 0,-5 2 0,0 7 0,1 0 0,4 0 0,-5 0 0,1 0 0,-1 2 0,5 3 0,0 3 0,0 6 0,0 0 0,1 0 0,-1 5 0,0-1 0,0 3 0,0-2 0,-5-4 0,1 4 0,-2-3 0,1-2 0,2 0 0,-6 0 0,4 0 0,-4 0 0,-1 0 0,-4 0 0,5-4 0,0-1 0,0 1 0,-7 2 0,-3-2 0,2 0 0,-6-5 0,-1 5 0,-4-6 0,0 3 0,0-3 0,-2-2 0,-2 3 0,0 1 0,-5-2 0,4 3 0,-4-3 0,-1-2 0,-4 3 0,4-2 0,1 2 0,4-4 0,-4 4 0,4-4 0,-5-1 0,7 0 0,-2 0 0,-3 0 0,7-1 0,-4-4 0,5-3 0,4-6 0,-2-6 0,4-2 0</inkml:trace>
  <inkml:trace contextRef="#ctx0" brushRef="#br0" timeOffset="1457">2284 85 12287,'14'14'0,"-4"-6"0,-1-4 0,-4-2 0,4-2 0,-6 6 0,8 4 0,-6 8 0,0 6 0,-5 9 0,1 3 0,4 6 0,-3 0 0,2 1 0,-2-6 0,-2 1 0,0-7 0,0 4 0</inkml:trace>
  <inkml:trace contextRef="#ctx0" brushRef="#br0" timeOffset="2015">2369 902 12287,'0'15'0,"-6"-1"0,-2-5 0,-6 0 0,4-5 0,1 0 0,0-1 0,-6 2 0,1-3 0,0 2 0,0-2 0,0-2 0,0 0 0,0 0 0,3 0 0,-3 0 0,3-2 0,-8-2 0,8 1 0,2-7 0,-1 1 0,-4-5 0,0 0 0,0-1 0,0 1 0,0 0 0,4 0 0,1 0 0,0 5 0,-5-1 0,-1 7 0,1-8 0,0 6 0,0 1 0,0 4 0,0 0 0,0 1 0,0 4 0,0-2 0,0 7 0,1-1 0,4 5 0,-2 0 0,6 0 0,-4 0 0,4 0 0,0 1 0,5-1 0,0 0 0,0 0 0,0 0 0,0 0 0,0 0 0,0 0 0,2-4 0,2-1 0,0-1 0,5 1 0,-4 2 0,4-4 0,2 0 0,-5-2 0,-1 4 0,3-5 0,-7 8 0,6-9 0,-7 7 0,0-7 0,0 9 0,-2-9 0,-3 7 0,2-5 0,-6 4 0,-1-6 0,-4 2 0,0 1 0,0-1 0,-5 4 0,1-4 0,-3 0 0,2-5 0,4 0 0,-4 0 0,-3-13 0,0-3 0</inkml:trace>
  <inkml:trace contextRef="#ctx0" brushRef="#br0" timeOffset="3256">1495 451 12287,'-14'8'0,"6"-2"0,2-6 0,6 0 0,0-6 0,0 5 0,0-4 0,0 10 0,1-2 0,4 6 0,-2 2 0,7 8 0,-3-2 0,3 7 0,2-6 0,-2 6 0,-2-1 0,1 6 0,-1-6 0,1 1 0,2-7 0,-6 2 0,4 1 0,-4-1 0,0 0 0,-5-5 0,0 0 0,0 0 0,0 0 0,0-5 0,0 1 0,-7-7 0,-2 2 0,-4-2 0,-1 1 0,-4-2 0,-1 3 0,-5-4 0,5-1 0,-4 0 0,4 0 0,-6 0 0,2 0 0,2-1 0,2-4 0,-1 2 0,1-7 0,0 1 0,5-5 0,0 0 0,0 0 0,0 3 0,0-3 0,6 3 0,2-8 0,1 3 0,0 2 0,1 0 0,4 0 0,0 5 0,0-1 0,0 1 0,0-5 0,4 4 0,1 1 0,6 4 0,-1-4 0,2 4 0,2-4 0,0 6 0,0-2 0,-4 3 0,-1 2 0,1 0 0,4 0 0,0 0 0,0 0 0,-5 0 0,1 0 0,-1 0 0,4 2 0,-4 3 0,2-2 0,-6 6 0,-1 1 0,-4 4 0,0-5 0,0 0 0,0 2 0,0 8 0,0-3 0,0 3 0,-1-4 0,-4-1 0,2 1 0,-6-1 0,-1-5 0,-4 0 0,5 1 0,-1 4 0,-4-5 0,-5 1 0,1-6 0,3 6 0,0-7 0,-4 2 0,3-4 0,-2-1 0,-3 0 0,2 0 0,-6 0 0,2 0 0,2-5 0,3 1 0,-3-7 0,2 1 0,1-2 0,4-2 0,0 0 0,-1 0 0,1 0 0,0-1 0,5 1 0,-1 0 0,3 5 0,-3-1 0,-2 7 0,4-9 0,-2 10 0,1-3 0,4 4 0,-4 1 0,4 1 0,-4 4 0,1-2 0,-1 7 0,-4-6 0,4 6 0,-4-1 0,-1 4 0,0-4 0,0 4 0,0-10 0,0 6 0,0-6 0,-1 4 0,1-7 0,0 0 0,6 0 0,-4 0 0,10-7 0,-5 0 0,2-8 0,3 6 0,-2 0 0,2-1 0,-3-4 0,1 0 0,-3 5 0,3-1 0,2 6 0,-3-6 0,-2 7 0,-3-2 0,2 2 0,-1-2 0,-1 4 0,-4-4 0,2 5 0,2 5 0,-2-2 0,3 6 0,-4 1 0,-1 4 0,0 0 0,0 0 0,4 5 0,1 0 0,4 0 0,-4-5 0,6 0 0,-2 0 0,3 0 0,2 0 0,0 0 0,0 0 0,0 0 0,2 0 0,3 0 0,-4-4 0,4-1 0,1-4 0,-1 4 0,0-5 0,1 8 0,-5-10 0,6 10 0,-7-10 0,0 4 0,-7-6 0,0 0 0,-7 0 0,-1 0 0,-3 0 0,-1 0 0,0 0 0,5 0 0,-2 0 0,-3 0 0,2 0 0,-6 0 0,1 0 0,-2 0 0,-1 0 0,6 0 0,-4 0 0,4 0 0,-4-2 0,4-2 0,0 1 0,5-7 0,0-1 0,0-8 0,0-3 0,0-6 0</inkml:trace>
  <inkml:trace contextRef="#ctx0" brushRef="#br0" timeOffset="3623">1565 1213 12287,'-14'7'0,"0"4"0,0-6 0,0 0 0,0-5 0,0 0 0,0 0 0,0 0 0,0 0 0,-1-2 0,1-2 0,0 0 0,0-5 0,0 0 0,0-5 0,0-1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24"/>
    </inkml:context>
    <inkml:brush xml:id="br0">
      <inkml:brushProperty name="width" value="0.08571" units="cm"/>
      <inkml:brushProperty name="height" value="0.08571" units="cm"/>
      <inkml:brushProperty name="color" value="#F6630D"/>
    </inkml:brush>
  </inkml:definitions>
  <inkml:trace contextRef="#ctx0" brushRef="#br0">170 1 12287,'-14'14'0,"6"-6"0,2-2 0,0-6 0,2 0 0,-5 0 0,4 0 0,-4 0 0,4 5 0,-4-1 0,1 3 0,-1-3 0,-4-2 0,4 3 0,-4-4 0,-1-1 0,0 0 0,0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24.334"/>
    </inkml:context>
    <inkml:brush xml:id="br0">
      <inkml:brushProperty name="width" value="0.08571" units="cm"/>
      <inkml:brushProperty name="height" value="0.08571" units="cm"/>
      <inkml:brushProperty name="color" value="#F6630D"/>
    </inkml:brush>
  </inkml:definitions>
  <inkml:trace contextRef="#ctx0" brushRef="#br0">183 1 12287,'-8'0'0,"-4"0"0,3 0 0,-4 0 0,-1 2 0,0 2 0,4-2 0,1 3 0,0-2 0,-6 1 0,-3-2 0,-1 3 0,0 2 0,5 1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24.658"/>
    </inkml:context>
    <inkml:brush xml:id="br0">
      <inkml:brushProperty name="width" value="0.08571" units="cm"/>
      <inkml:brushProperty name="height" value="0.08571" units="cm"/>
      <inkml:brushProperty name="color" value="#F6630D"/>
    </inkml:brush>
  </inkml:definitions>
  <inkml:trace contextRef="#ctx0" brushRef="#br0">198 0 12287,'-6'16'0,"-2"3"0,-6-18 0,0 6 0,0-7 0,3 4 0,-4 1 0,5 5 0,-9-6 0,3 1 0,2-5 0,0 0 0,-7 0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9:49.440"/>
    </inkml:context>
    <inkml:brush xml:id="br0">
      <inkml:brushProperty name="width" value="0.08571" units="cm"/>
      <inkml:brushProperty name="height" value="0.08571" units="cm"/>
      <inkml:brushProperty name="color" value="#CC912C"/>
      <inkml:brushProperty name="inkEffects" value="gold"/>
      <inkml:brushProperty name="anchorX" value="-348253.125"/>
      <inkml:brushProperty name="anchorY" value="-228594.26563"/>
      <inkml:brushProperty name="scaleFactor" value="0.5"/>
    </inkml:brush>
  </inkml:definitions>
  <inkml:trace contextRef="#ctx0" brushRef="#br0">32 190 12287,'-17'-14'0,"6"-7"0,8 4 0,3-4 0,0 0 0,0 0 0,0 0 0,3 14 0,8-4 0,10 4 0,21-3 0,-4 6 0,15-6 0,-1 6 0,11 4 0,4 0 0,6 0 0,11 0-220,-32 0 1,1 0 0,3 0 0,0 0 219,6 0 0,2 0 0,9 0 0,1 0-293,-1 0 0,1 0 0,7 0 0,-1 0 293,-6 0 0,-1 0 0,4 0 0,0 0 0,2 0 0,0 0 0,-1 0 0,1 0 0,0 0 0,0 0 0,-7 0 0,-1 0 0,-2 0 0,-1 0 0,-5 0 0,0 0-164,-6 0 1,1 0 0,7 0-1,0 0 164,-8 0 0,1 0 0,5 0 0,0 0 0,-10 0 0,-1 0 0,2 5 0,0 1 0,44 4 0,-47-6 0,0-1 0,0 0 0,-1-2 0,3-1 0,-1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24.875"/>
    </inkml:context>
    <inkml:brush xml:id="br0">
      <inkml:brushProperty name="width" value="0.08571" units="cm"/>
      <inkml:brushProperty name="height" value="0.08571" units="cm"/>
      <inkml:brushProperty name="color" value="#F6630D"/>
    </inkml:brush>
  </inkml:definitions>
  <inkml:trace contextRef="#ctx0" brushRef="#br0">15 1 12287,'0'9'0,"0"0"0,0-5 0,-7 8 0,-1-4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28.239"/>
    </inkml:context>
    <inkml:brush xml:id="br0">
      <inkml:brushProperty name="width" value="0.08571" units="cm"/>
      <inkml:brushProperty name="height" value="0.08571" units="cm"/>
      <inkml:brushProperty name="color" value="#F6630D"/>
    </inkml:brush>
  </inkml:definitions>
  <inkml:trace contextRef="#ctx0" brushRef="#br0">5822 508 12287,'0'-9'0,"0"-1"0,-1 6 0,-4-6 0,4 6 0,-4-6 0,-1 1 0,1-5 0,-6 4 0,2 1 0,1-5 0,-2-5 0,1 0 0,-5 5 0,4-6 0,1-4 0,0 2 0,-5-1 0,4 1 0,1-2 0,6-1 0,-2 7 0,-1-1 0,1 5 0,0 0 0,5-1 0,0 8 0,0 0 0,0 7 0,0 2 0,0 3 0,0 2 0,0 8 0,0-1 0,0 0 0,2 0 0,3 0 0,-4 0 0,4 0 0,-2 5 0,2 0 0,-4 0 0,4-5 0,1 1 0,-1 4 0,4-3 0,-4 3 0,1-4 0,-1-1 0,-2 5 0,6 0 0,-5 0 0,0-5 0,3 5 0,-3-1 0,1 1 0,-5-5 0,2 0 0,2 1 0,-2-1 0,3 0 0,-4 0 0,-1 0 0,0-5 0,0 1 0,-1-2 0,-4 1 0,2-1 0,-7-4 0,6 0 0,-6 5 0,1-6 0,-5 3 0,0-6 0,-2 0 0,-3 0 0,3 0 0,-2 0 0,2 0 0,2 0 0,-5-4 0,0-1 0,-6-6 0,2 2 0,1 1 0,-2-2 0,1 1 0,-5-5 0,4 0 0,1 0 0,4 0 0,-5 0 0,7-1 0,-2 1 0,4 0 0,1 0 0,-1 2 0,1 2 0,5-2 0,0 2 0,5-2 0,-2-2 0,6 0 0,0-1 0,0 8 0,2 0 0,2 7 0,0-4 0,5-1 0,-4 0 0,4 5 0,-4 0 0,4 0 0,-4 0 0,4 0 0,-4 0 0,4 0 0,-6 0 0,10 0 0,-5 7 0,4-4 0,-2 6 0,-2-4 0,-4 4 0,3-4 0,2 4 0,4-6 0,-6 10 0,7-5 0,1 6 0,-1 0 0,0 0 0,-6 0 0,-4 0 0,-1-4 0,2-1 0,-3-4 0,2 4 0,-2 1 0,-4 4 0,-2 0 0,1-5 0,-7 0 0,5-1 0,-4 2 0,0-2 0,-5-4 0,-1-1 0,1 7 0,0-7 0,0 2 0,-5-4 0,1-1 0,-1 0 0,5 0 0,-5 0 0,0 0 0,-1-6 0,1-3 0,3 1 0,-3-2 0,-1 1 0,1-5 0,2 0 0,8 0 0,-4 4 0,4 1 0,1 4 0,-1-4 0,4 6 0,-5-2 0,6 3 0,-6 2 0,6 0 0,-6 0 0,6 0 0,-6 0 0,2 2 0,-1 3 0,-2-2 0,6 6 0,-4-4 0,4 4 0,-6-6 0,8 8 0,-6-6 0,5 0 0,-8-5 0,10 0 0,-10 0 0,9 0 0,-7 0 0,7 0 0,-9-7 0,9 1 0,-7-3 0,5-4 0,-4 4 0,6 1 0,-2-1 0,-3-1 0,-1-4 0,1 0 0,-1 0 0,4-5 0,-4 0 0,-1-6 0,-4 2 0,5-4 0,-1-1 0,1 0 0,-5 0 0,4 1 0,1 3 0,4-1 0,-4 7 0,4 0 0,-4 9 0,6-4 0,-5 7 0,3-3 0,4 2 0,-6 6 0,7-4 0,0 2 0,0-6 0,-6-1 0,-2-4 0</inkml:trace>
  <inkml:trace contextRef="#ctx0" brushRef="#br0" timeOffset="260">5273 57 12287,'0'-9'0,"0"-1"0,0 7 0,0-3 0,-2 6 0,-3 0 0,1 1 0,-10 4 0,3 8 0,-8 5 0,-3 1 0,0-5 0,-6 0 0</inkml:trace>
  <inkml:trace contextRef="#ctx0" brushRef="#br0" timeOffset="536">5259 875 12287,'0'20'0,"6"-11"0,-5 4 0,-1-7 0,-12 1 0,-7 2 0,0-3 0,5-6 0,-6 0 0,-2 0 0,-6 0 0</inkml:trace>
  <inkml:trace contextRef="#ctx0" brushRef="#br0" timeOffset="1395">4540 438 12287,'-8'0'0,"2"0"0,6 0 0,0 0 0,0 6 0,0-3 0,0 7 0,0-6 0,0 6 0,0-6 0,0 6 0,0-1 0,0 5 0,0 0 0,0 0 0,0 1 0,0-1 0,0 0 0,-2-5 0,-3 0 0,2-4 0,-6 5 0,4-7 0,-4 1 0,-1-2 0,-4-2 0,0 0 0,0 0 0,0 0 0,1-6 0,4-4 0,-2-2 0,6-2 0,-6 0 0,10 0 0,-4-1 0,-1 1 0,1 0 0,0 6 0,5-4 0,0 10 0,0-4 0,0 6 0,0 2 0,0 2 0,0-1 0,0 7 0,0-5 0,0 4 0,0-4 0,0 4 0,0-4 0,0 4 0,-1-6 0,-4 2 0,4 3 0,-12-7 0,10 6 0,-7-7 0,6 0 0,-6 0 0,6 0 0,-6 0 0,7 0 0,-8-2 0,6-3 0,-6 4 0,10-7 0,-4 3 0,-3 4 0,7-6 0,-5 6 0,6-4 0,0 4 0,0-6 0,0 14 0,0 0 0,0 8 0,0-6 0,0 0 0,0 1 0,0 4 0,0 0 0,0 0 0,0 0 0,0 0 0,0 0 0,0 0 0,-5-4 0,0-1 0,-6-6 0,3 10 0,-6-12 0,0 4 0,5-3 0,-1-2 0,1 0 0,-5 0 0,0 0 0,4-7 0,1-2 0,0-2 0,-6 2 0,6-4 0,0 4 0,4-4 0,-4-1 0,5 5 0,0-1 0,-4 1 0,6-5 0,-4 0 0,6 0 0,6 0 0,2-1 0</inkml:trace>
  <inkml:trace contextRef="#ctx0" brushRef="#br0" timeOffset="1718">3835 790 12287,'-5'27'0,"0"-4"0,1-7 0,4-7 0,4-4 0,1 4 0,6 2 0,-2 8 0,4-2 0,1 7 0,-1-5 0,-4 4 0,3-6 0,-2 2 0,-4-3 0,7-2 0,-5 0 0</inkml:trace>
  <inkml:trace contextRef="#ctx0" brushRef="#br0" timeOffset="2435">3539 212 12287,'0'14'0,"6"-6"0,-4 5 0,4-10 0,-6 6 0,4-4 0,1 4 0,1 1 0,-1 4 0,-3 1 0,2 4 0,3-2 0,-3 7 0,6-5 0,-6 4 0,6-1 0,-5 2 0,4-2 0,-4-4 0,-1-2 0,-4 3 0,5-3 0,0-2 0,-1-7 0,-4 1 0,0-3 0,0-3 0,-1 4 0,-4-6 0,-3 0 0,-6 0 0,0 0 0,0 0 0,0 0 0,0 0 0,0 0 0,0 0 0,0 0 0,1 1 0,4 4 0,-4-2 0,4 7 0,-4-1 0,-1 5 0,2-5 0,2 1 0,-1-1 0,7 5 0,-6 0 0,5 1 0,1-1 0,4 0 0,0 0 0,0 0 0,0 0 0,0-5 0,0 1 0,0-5 0,0 4 0,0-4 0,0 4 0,0-6 0,0 10 0,0-10 0,0 6 0,-7-6 0,1 5 0,-3-3 0,-4-4 0,4 4 0,-4-2 0,-1 2 0,-1-3 0,-4 2 0,3-2 0,-3-2 0,4 0 0,1 0 0,-7-6 0,-1-2 0</inkml:trace>
  <inkml:trace contextRef="#ctx0" brushRef="#br0" timeOffset="3169">2918 691 12287,'0'-9'0,"0"0"0,-4-2 0,-1-8 0,0 3 0,5-3 0,0-1 0,0 1 0,0-6 0,0 2 0,0-2 0,0 1 0,0-1 0,0 6 0,5-4 0,0 4 0,1 0 0,-1 5 0,3 0 0,6 0 0,-5 5 0,0-1 0,1 2 0,4-1 0,-5 3 0,1 6 0,-1 0 0,5 0 0,0 0 0,0 0 0,-1 1 0,-4 4 0,2 3 0,-6 6 0,1 0 0,-1 0 0,-3 0 0,2 0 0,2 2 0,-1 3 0,0-4 0,-5 4 0,0-2 0,0 2 0,-2-3 0,-2 3 0,0-4 0,-5-1 0,0 1 0,-5-1 0,-1 0 0,1 0 0,0-5 0,0 1 0,-5-6 0,1 6 0,-3-7 0,2 2 0,4-4 0,-4-1 0,2 0 0,-2 0 0,3-6 0,-2-4 0,3 3 0,6-3 0,-4 2 0,4-1 0,1-2 0,-1 6 0,6-6 0,-10 10 0,5-5 0,-6 6 0,5 0 0,-1 0 0,6 1 0,-6 4 0,7-4 0,-8 7 0,7-3 0,-3-4 0,3 4 0,2-3 0,-10-2 0,10 0 0,-11 0 0,10 0 0,-6 0 0,6 0 0,-8-7 0,6-2 0,-4 1 0,4-1 0,-6-1 0,3-4 0,-6 0 0,5-1 0,-1-4 0,2 3 0,-1-3 0,-3 4 0,2 1 0,2-1 0,-1 1 0,1 0 0,-1 0 0,-2 0 0,6 0 0,-4 5 0,4-1 0,-1 2 0,1-1 0,3-4 0,-4 6 0,6-8 0,0 1 0,0 0 0,0 0 0</inkml:trace>
  <inkml:trace contextRef="#ctx0" brushRef="#br0" timeOffset="3361">2989 1 12287,'14'20'0,"0"-6"0,-6-6 0,-2-8 0,-6 6 0,-6-4 0,-2 10 0,-6-4 0</inkml:trace>
  <inkml:trace contextRef="#ctx0" brushRef="#br0" timeOffset="3769">2087 170 12287,'0'14'0,"-2"-1"0,-3-4 0,4-1 0,-4-4 0,4-2 0,2 11 0,4-4 0,-2 3 0,6 3 0,1 3 0,4 1 0,-2 8 0,-2 1 0,2 0 0,-2 5 0,2-3 0,2-2 0,0 5 0,1 0 0,-6-2 0,0-7 0,-6-4 0,2-6 0,1 0 0,-1 0 0,0-6 0,-5-2 0,-6-6 0,-2-6 0,-6-2 0</inkml:trace>
  <inkml:trace contextRef="#ctx0" brushRef="#br0" timeOffset="4411">1932 198 12287,'-14'-1'0,"-1"-3"0,1-2 0,0-2 0,5 4 0,-1-6 0,7 5 0,-1-4 0,-4 6 0,6-10 0,-4 12 0,6-5 0,0 7 0,0 4 0,1 3 0,4 6 0,-2 0 0,7 0 0,-6 2 0,6 2 0,-5 0 0,4 5 0,0-4 0,5 4 0,-1-1 0,-4 2 0,4 1 0,-4-6 0,4 6 0,1-2 0,0-2 0,0-3 0,0 0 0,0 0 0,-1-2 0,-4 3 0,4-3 0,-4-2 0,-1 0 0,1 0 0,-4-5 0,4 1 0,-5-1 0,2 5 0,-6 0 0,-2-4 0,-2-1 0,-4-6 0,-8 3 0,-3-6 0,4 0 0,-4 0 0,3 0 0,2 0 0,-5 0 0,1 0 0,-6 0 0,5 0 0,0-4 0,5-1 0,-4-6 0,-1 2 0,0-4 0,5-1 0,0 0 0,0 0 0,4 0 0,1 0 0,6 0 0,-8 0 0,6-1 0,0 6 0,5 0 0,2 1 0,3-2 0,-2 4 0,6 6 0,1 0 0,4 0 0,0 0 0,-5 0 0,1 0 0,-1 0 0,5 6 0,0 4 0,-4-2 0,-1 1 0,-4 0 0,4 6 0,-1-1 0,1 0 0,-1 0 0,-3 0 0,-2 0 0,6 0 0,-6 0 0,2 0 0,-2 0 0,2 0 0,-3 1 0,2-1 0,-2 0 0,-2 0 0,-6-2 0,-4-2 0,2 2 0,-1-2 0,0 1 0,-6-2 0,1-3 0,0-6 0,-6 0 0,-2 0 0</inkml:trace>
  <inkml:trace contextRef="#ctx0" brushRef="#br0" timeOffset="4844">1452 677 12287,'-9'13'0,"0"-4"0,-2-4 0,3-3 0,-2-2 0,6-7 0,-6-2 0,7 1 0,-2-1 0,4-1 0,1-4 0,-5 0 0,0 0 0,1 0 0,4 0 0,0-5 0,0 0 0,0 0 0,0 5 0,0-4 0,0-1 0,0 0 0,0 5 0,6 0 0,3 0 0,2 0 0,-1-1 0,2 3 0,-2 3 0,2-2 0,2 6 0,0-5 0,0 6 0,1-1 0,-1 5 0,-5 0 0,0 0 0,1 0 0,2 2 0,-2 2 0,-2 4 0,-4 6 0,-2 0 0,3 0 0,-4 5 0,-1 0 0,0 1 0,0-1 0,0 2 0,0 2 0,0 2 0,0-6 0,-1 1 0,-4-1 0,2-3 0,-7 3 0,6-4 0,-6-1 0,1 0 0,-5 0 0,0 1 0,0-8 0,-1-2 0,6-3 0,0-2 0,-1 0 0,-4 0 0,6-7 0,-4-7 0,4-8 0</inkml:trace>
  <inkml:trace contextRef="#ctx0" brushRef="#br0" timeOffset="5178">1199 29 12287,'0'14'0,"0"-6"0,0-2 0,0-4 0,0 2 0,0-2 0,1 10 0,4-2 0,-4 2 0,4 2 0,1 1 0,-1-1 0,6 6 0,-2 4 0,-1-3 0,2 3 0,-1-1 0,5 6 0,0-1 0,0 0 0,0-4 0,1-1 0,-3-6 0,-3 2 0,4-3 0,-4-2 0,-1-6 0,2-4 0,-1-2 0,5-2 0,0-6 0,0-2 0</inkml:trace>
  <inkml:trace contextRef="#ctx0" brushRef="#br0" timeOffset="5385">1438 43 12287,'-9'14'0,"-1"0"0,7-6 0,-8 0 0,7-3 0,-1-4 0,5 12 0,0-4 0,0 4 0,0 1 0,6 0 0,2 0 0</inkml:trace>
  <inkml:trace contextRef="#ctx0" brushRef="#br0" timeOffset="6485">1466 565 12287,'-7'22'0,"2"-4"0,3-2 0,1-3 0,-4-4 0,3 3 0,-5-8 0,2 5 0,2-4 0,-7 4 0,1-4 0,-5 4 0,0-4 0,0 4 0,0-6 0,0 2 0,-1-3 0,1-2 0,-4 0 0,-1 0 0,-5 0 0,5 0 0,1-7 0,4-2 0,-1-4 0,1-1 0,-4-1 0,-1-4 0,0 3 0,5-3 0,4 2 0,1-2 0,1 4 0,-1-4 0,-4 3 0,12 2 0,-6 0 0,7 6 0,0 2 0,0 8 0,0 2 0,0-1 0,0 7 0,0-5 0,0 4 0,-4 0 0,-1 5 0,-1-4 0,1-1 0,2-4 0,-6 4 0,4-4 0,-5 4 0,1-4 0,-5 4 0,5-5 0,-1 0 0,1-2 0,-5-2 0,0 0 0,0 0 0,-1 0 0,6 0 0,0 0 0,1-6 0,-2-4 0,-1 2 0,7-1 0,-3 4 0,3-4 0,2 4 0,-3-4 0,4 6 0,-5-10 0,4 12 0,-4-6 0,6 7 0,0 0 0,-6 7 0,4-4 0,-3 6 0,-1-4 0,1 4 0,-4-4 0,4 4 0,-4-4 0,4 4 0,-6-5 0,2 0 0,1 2 0,-1-1 0,-1 0 0,-4-5 0,0 0 0,0 0 0,0 0 0,4 0 0,1 0 0,0 0 0,-6 0 0,1-6 0,0-4 0,5 2 0,-1-1 0,3 0 0,-3-5 0,-1-1 0,7 1 0,-6 0 0,5 0 0,1 0 0,4 0 0,0-6 0,0-2 0,0 0 0,0 3 0,1 10 0,4 4 0,-3-3 0,10 6 0,-4-4 0,6 6 0,0 0 0,-4 2 0,-1 2 0,-4 0 0,4 5 0,-4 0 0,4 5 0,-4-4 0,4-1 0,-6 1 0,2 4 0,-2 0 0,2 0 0,-4 0 0,4 0 0,-3 0 0,-2 0 0,-5 0 0,0 1 0,-6 0 0,2 4 0,-8-3 0,-2 2 0,-1-2 0,1-2 0,3 0 0,-3 0 0,-1 5 0,1 0 0,0 0 0,5-5 0,0-2 0,0-2 0,5 1 0,-1-7 0,6 7 0,-6-1 0,7-4 0,-3 7 0,7-12 0,4 4 0,-2 1 0,7-1 0,-6 1 0,6-1 0,-7-2 0,2 6 0,2-6 0,-5 10 0,9-10 0,-6 7 0,-1-7 0,-4 4 0,0-2 0,0-3 0,-6 4 0,-2-1 0,-6-1 0,0 1 0,0-5 0,0 0 0,0 0 0,0 0 0,0 0 0,-7 0 0,-2 0 0,1-1 0,-2-4 0,5 2 0,-4-7 0,-1 1 0,-4-5 0,6 1 0,4 4 0,-3-8 0,2 3 0,1-4 0,3 4 0,3 0 0,3 0 0,2-2 0,7-2 0,0 2 0,0-3 0,2 2 0,3-2 0,2 3 0,14-10 0,1 4 0</inkml:trace>
  <inkml:trace contextRef="#ctx0" brushRef="#br0" timeOffset="6711">888 832 12287,'0'29'0,"0"-12"0,0-3 0,0-9 0,0 2 0,0-2 0,-6-2 0,-3 7 0,-4-2 0,-1 1 0,-5 2 0,1-6 0,-8 4 0,3-4 0,-4-1 0,-1-4 0,0-6 0,0-2 0</inkml:trace>
  <inkml:trace contextRef="#ctx0" brushRef="#br0" timeOffset="6867">268 198 12287,'0'-8'0,"2"-3"0,2 7 0,-2-1 0,10 11 0,-4 2 0</inkml:trace>
  <inkml:trace contextRef="#ctx0" brushRef="#br0" timeOffset="7043">480 1072 12287,'-43'14'0,"3"0"0,0 2 0,3 3 0,-5 9 0,-5 10 0,-7 2 0,-2-4 0,-8-1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43.373"/>
    </inkml:context>
    <inkml:brush xml:id="br0">
      <inkml:brushProperty name="width" value="0.08571" units="cm"/>
      <inkml:brushProperty name="height" value="0.08571" units="cm"/>
      <inkml:brushProperty name="color" value="#F6630D"/>
    </inkml:brush>
  </inkml:definitions>
  <inkml:trace contextRef="#ctx0" brushRef="#br0">1180 327 12287,'0'25'0,"0"0"0,-3-2 0,-5-7 0,5-5 0,-8-8 0,11 6 0,-8-4 0,-1 12 0,1 0 0,8 8 0,0 0 0,0 0 0,0 0 0,0 0 0,0 0 0,0 0 0,0 0 0,0 0 0,11 12 0,-8-1 0,5 6 0,-5-6 0,-3-11 0,8 0 0,1 0 0,-1 0 0,-8 1 0,0-10 0,0 1 0,0 0 0,0 8 0,0 0 0,0-11 0,-3-3 0,-5-11 0,5-11 0,-5-6 0,-6-5 0,0-3 0</inkml:trace>
  <inkml:trace contextRef="#ctx0" brushRef="#br0" timeOffset="518">779 854 12287,'-23'25'0,"7"0"0,-7-11 0,9 6 0,-11-12 0,11 3 0,6-2 0,5-7 0,3 21 0,0-18 0,0 12 0,0-9 0,0 9 0,3-9 0,5 9 0,6-11 0,11 2 0,1 3 0,-1-2 0,2-1 0,7-8 0,-3 0 0,10 0 0,-2 0 0,3 0 0,6 0 0,-6 0 0,11-11 0,-3-6 0,5-5 0,-13-3 0,14 0 0,3 0 0,-1-9 0,-8 1 0,-8-9 0,0 8 0,-9-8 0,9 9 0,-11-9 0,2 9 0,-7-1 0,-10 9 0,-5 0 0,-11 0 0,0 0 0,0 0 0,-2-9 0,-7 1 0,-5-1 0,-11 9 0,-8-8 0,-1-1 0,-10-7 0,2 7 0,-14-2 0,-2 2 0,-9 4 0,8-12 0,-8 14 0,9 3 0,-4 0 0,4 8 0,2 6 0,-11 3 0,11 5 0,-2 3 0,5 3 0,3 5 0,2 9 0,6 16 0,-5 9 0,5 17 0,6 2 0,2 6 0,-2 11-138,3-11 1,-1 8 137,9-16 0,8 8 0,1-9 0,2 12 0,-3-3 0,-3-6 0,12-2 0,2-6 0,15-3 0,-4 6 0,12-6 0,3 3 0,13-20 0,6 9 0,11-9 0,3 1 0,6-9 0,-3-8 0,11 0 0,0-4 0,8 4 0,0 3-119,0-12 0,-8 12 119,0-4 0,-11-5 0,14 1 0,-12-12 0,-2 0 0,-3 0 0</inkml:trace>
  <inkml:trace contextRef="#ctx0" brushRef="#br0" timeOffset="1151">452 1958 12287,'14'11'0,"9"-8"0,-18 6 0,12-18 0,-11 4 0,2-12 0,3 9 0,-3-9 0,12 8 0,-3-7 0,5 7 0,3-7 0,0 10 0,0-2 0,0 5 0,1 3 0,1-9 0,7 1 0,-6 0 0,5 8 0,3 0 0,-2 0 0,-1 11 0,-8 6 0,-2-3 0,-6 2 0,2 1 0,-11 8 0,1 3 0,-9 5 0,-11-2 0,-6 11 0,-14-9 0,-2 9 0,-12 0 0,3 8 0,3-8 0,-3 0 0,12-3 0,-4 3 0,-2 2 0,3-10 0,2 8 0,14-9 0,-2 1 0,10-9 0,1-9 0,8 1 0,0 0 0,0-3 0,3-3 0,5-11 0,9 0 0,16 0 0,-2-3 0,11-5 0,0-3 0,8-6 0,0-5 0,0 5 0,0-3 0,1 4 0,-1-7 0,0 7 0,0-7 0,0-2 0,-2 0 0,-6 0 0,-6 0 0,-11 0 0,0-11 0,11-3 0,3-12 0</inkml:trace>
  <inkml:trace contextRef="#ctx0" brushRef="#br0" timeOffset="1584">528 1582 12287,'-50'50'0,"-1"-11"0,1-6 0,0-13 0,0-3 0,8-1 0,0 10 0,9 1 0,-9 7 0,11 8 0,-2 16 0,8-2 0,8 11 0,6 0 0,11 8 0,3-2 0,5-6 0,6-6 0,11-11 0,3-2 0,5-7 0,-2-4 0,11-12 0,0-11 0,8-6 0,3-5 0,5-3 0,4-3 0,5-5 0,5-9-179,-5-17 1,6 4 178,2-12 0,3 3 0,6-3 0,-6-5 0,5 5 0,-5-3 0,-2 3 0,-1-5 0,0 5 0,-11 3 0,-5-3 0,-15 12 0,-2-4 0,-14 6 0,-3 3 0,-11 0 0,-14 0 0,-11 0 0,-6 0 0,-16 0 0,-9 0 0,-16 2 0,-9 7 0,-6-7 0,-2 7 0,-9 2-14,0-3 0,1 11 14,8-2 0,2-3 0,6 2 0,-11 1 0,11 8 0,-8 8 0,16 1 0,4-4 0,2-2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47.939"/>
    </inkml:context>
    <inkml:brush xml:id="br0">
      <inkml:brushProperty name="width" value="0.08571" units="cm"/>
      <inkml:brushProperty name="height" value="0.08571" units="cm"/>
      <inkml:brushProperty name="color" value="#F6630D"/>
    </inkml:brush>
  </inkml:definitions>
  <inkml:trace contextRef="#ctx0" brushRef="#br0">6726 474 12287,'-11'14'0,"8"-3"0,-8 0 0,11-8 0,0 11 0,0-6 0,0 6 0,0 12 0,0-1 0,8 0 0,1 0 0,-1 8 0,-8 1 0,8-1 0,1-8 0,2 0 0,-3 0 0,-5 1 0,5-1 0,3 0 0,-2 0 0,10 0 0,-5 0 0,11 0 0</inkml:trace>
  <inkml:trace contextRef="#ctx0" brushRef="#br0" timeOffset="893">6249 424 12287,'0'14'0,"0"8"0,0-19 0,0 8 0,0-11 0,0 3 0,0 5 0,0-5 0,0 11 0,0-6 0,3-5 0,5 6 0,-2 2 0,11-3 0,-12 12 0,3-4 0,4-2 0,-4 3 0,12-3 0,-4 3 0,-2 5 0,3-5 0,-9 2 0,9-2 0,-9 5 0,9-5 0,-11 5 0,13 3 0,-10 0 0,-1-8 0,-8 0 0,0-9 0,0 9 0,0-11 0,-3 8 0,-5-6 0,-6-5 0,-11 5 0,5-5 0,-5-3 0,6 0 0,-15 0 0,6 0 0,3 0 0,0-9 0,0 1 0,8-9 0,1 9 0,-1-9 0,-8 9 0,0-12 0,-1 6 0,10-8 0,-1 5 0,11 6 0,-5 0 0,11 8 0,0-8 0,0 11 0,0 0 0,-11 0 0,8 0 0,-11 9 0,6-1 0,2 3 0,-10-3 0,7-5 0,-7 6 0,7 2 0,-7-3 0,2 3 0,-3-2 0,-5-7 0,8 10 0,-11-12 0,8 0 0,0 0 0,9 0 0,-9 0 0,9 0 0,-9 0 0,0 11 0,-8-8 0,0 5 0,0-5 0,0-3 0,0 0 0,0 0 0,-1 0 0,1 0 0,0 2 0,0 7 0,0-6 0,0 8 0,0-11 0,8 0 0,0 0 0,12 0 0,-17 11 0,8 3 0</inkml:trace>
  <inkml:trace contextRef="#ctx0" brushRef="#br0" timeOffset="1168">5923 324 12287,'-17'0'0,"0"0"0,12 11 0,-18-9 0,7 7 0,2-4 0,-3 4 0,3-4 0,-3 12 0,-5-11 0,5 2 0,-5 6 0,-3 0 0,0 0 0,0-3 0</inkml:trace>
  <inkml:trace contextRef="#ctx0" brushRef="#br0" timeOffset="2093">5270 1001 12287,'-14'-3'0,"6"-5"0,2 5 0,-2-5 0,5-6 0,-8 11 0,8-16 0,-5 10 0,5-2 0,-5 3 0,5 2 0,3-11 0,0 9 0,0-9 0,0 9 0,0-9 0,0 9 0,0-9 0,0 9 0,0-9 0,0 11 0,8-16 0,1 5 0,10 6 0,-5-8 0,11 10 0,-8-2 0,0 3 0,-9 5 0,9-5 0,-9 5 0,9 3 0,-11-3 0,2-5 0,6 5 0,-11-8 0,16 14 0,-10 5 0,-1-2 0,-8 10 0,0 1 0,0 8 0,0 0 0,-8-8 0,-1 0 0,-2-9 0,3 9 0,2-9 0,-11 9 0,9-9 0,-9 9 0,1-11 0,-10 2 0,10 3 0,-1-3 0,0 1 0,-8-9 0,0 0 0,0 0 0,-9 0 0,1 0 0,0-3 0,7-3 0,1-5 0,0-3 0,0 0 0,0-2 0,0-7 0,0 9 0,0-11 0,11 9 0,6-1 0,5 11 0,3-5 0,0 11 0,0 0 0,-11 0 0,-3 0 0,-11 0 0,-1 0 0,10 0 0,-1 0 0,0 0 0,-8 0 0,0 8 0,0 1 0,11-1 0,-8-8 0,8 0 0,-3 0 0,0 0 0,12 3 0,-4 5 0,-5-5 0,9 8 0,-12-11 0,12 0 0,-7 0 0,12 0 0,-11 11 0,8-8 0,-8 8 0,11-11 0,0 0 0,0-11 0,0 8 0,-11-8 0,8 11 0,-19 0 0,16 0 0,-10 0 0,10 0 0,-16 0 0,5 0 0,3 0 0,-3 0 0,9 0 0,-9 0 0,1 0 0,-9 0 0,8 3 0,0 5 0,0-5 0,-8 6 0,0 2 0,0-3 0,0 0 0,0-8 0,0 0 0,0 0 0,0 9 0,-1-1 0,10 1 0,-1-9 0,0 0 0,-8 0 0,11-3 0,6-6 0,5-5 0,3-11 0</inkml:trace>
  <inkml:trace contextRef="#ctx0" brushRef="#br0" timeOffset="2249">4517 248 12287,'-11'14'0,"9"-3"0,-10-11 0,12 0 0</inkml:trace>
  <inkml:trace contextRef="#ctx0" brushRef="#br0" timeOffset="2643">4568 1152 12287,'-11'14'0,"8"0"0,-6-6 0,4-5 0,-4 5 0,4-5 0,-12-3 0,0 11 0,-8-5 0,0 10 0,0-10 0,0 2 0,-11-5 0,8 8 0,-8 3 0</inkml:trace>
  <inkml:trace contextRef="#ctx0" brushRef="#br0" timeOffset="3076">3965 825 12287,'-14'-11'0,"-5"6"0,11-12 0,-4 9 0,4-9 0,5 9 0,-5-9 0,5 0 0,3-8 0,0 8 0,0 1 0,0 10 0,3-8 0,5 6 0,-5 5 0,19-8 0,-5 11 0,-3 0 0,3 0 0,-9 2 0,9 7 0,-9-4 0,9 12 0,-9-8 0,9 7 0,-9-7 0,9 7 0,-11-7 0,2 7 0,-2-7 0,2 8 0,-5-1 0,8 9 0,-22 0 0,-3-2 0,-11-6 0,0 2 0,0-11 0,-1 4 0,1-4 0,-3-5 0,-5 5 0,2 3 0,-10-2 0,7-1 0,-8-8 0,12 0 0,-4 0 0,-2-8 0,2-1 0,9-8 0,9 9 0,2-11 0,-3 2 0,6-8 0,11-9 0,0 6 0,0-30 0,0 5 0</inkml:trace>
  <inkml:trace contextRef="#ctx0" brushRef="#br0" timeOffset="3182">3664 324 12287,'0'-26'0,"0"1"0,0 9 0,0-1 0,0 11 0,0-8 0,0 6 0,0 5 0,0-8 0,11 22 0,3 3 0</inkml:trace>
  <inkml:trace contextRef="#ctx0" brushRef="#br0" timeOffset="3426">3363 1202 12287,'22'17'0,"-5"-1"0,3 1 0,-12 8 0,9 0 0,-9 0 0,9 0 0,-9 1 0,3-4 0,-2-5 0,-7 5 0,7-5 0,2-3 0,-3 2 0,1-7 0,-9 7 0,11-10 0,-8 5 0,19-11 0,-8 0 0</inkml:trace>
  <inkml:trace contextRef="#ctx0" brushRef="#br0" timeOffset="4142">3162 198 12287,'-16'-47'0,"2"5"0,2 8 0,4 7 0,8 10 0,0 0 0,0 11 0,0-2 0,0 16 0,0-2 0,0 11 0,0 0 0,0 8 0,0 0 0,0 3 0,0 5 0,0-5 0,0 5 0,8 4 0,1-4 0,8 3 0,-9-2 0,9-6 0,-9 5 0,9-2 0,-9 2 0,12-5 0,-4 6 0,-4-6 0,-4-3 0,6 0 0,3 0 0,-3 0 0,2 0 0,-10 0 0,5 0 0,-11 0 0,0-11 0,-3-3 0,-5-11 0,-6 0 0,-11 0 0,0 0 0,0 0 0,-1 0 0,1-2 0,0-7 0,3 4 0,5-12 0,-2 9 0,10-9 0,-7 8 0,7-7 0,-10-1 0,16 0 0,-5 1 0,5 7 0,3-8 0,0 12 0,0-6 0,3 8 0,5-5 0,-5 5 0,11-8 0,-6 11 0,-5 2 0,5 7 0,-2-4 0,2 12 0,-5-9 0,5 9 0,-5-8 0,-3 7 0,0-7 0,0 7 0,0-7 0,0 7 0,0-7 0,0 8 0,0-9 0,0 9 0,0-12 0,-11 18 0,5-21 0,-10 7 0,10-7 0,-16-2 0,16 0 0,-11 0 0,9 0 0,-9 0 0,9 0 0,-9 0 0,9 0 0,-9 0 0,9-2 0,-9-7 0,9 4 0,-9-12 0,0 0 0,-8-8 0,0 0 0,8 0 0,1 0 0,2 0 0,-3 0 0,-5 0 0,5 0 0,3-1 0,-3 1 0,9 3 0,-9 5 0,9-2 0,-9 10 0,9-7 0,-9 7 0,9-2 0,-9 3 0,11 5 0,-5-8 0,0 11 0,-3 0 0</inkml:trace>
  <inkml:trace contextRef="#ctx0" brushRef="#br0" timeOffset="5059">2309 499 12287,'-11'-22'0,"-6"5"0,3-5 0,-2 5 0,10-16 0,-14 5 0,12-6 0,-3 6 0,3 3 0,5 0 0,-6 0 0,7 8 0,2 1 0,0 10 0,0-16 0,0 19 0,0-8 0,0 11 0,0 0 0,0 11 0,2-5 0,7 10 0,-6 1 0,5 8 0,3 0 0,-3 0 0,9 0 0,-8 1 0,7-1 0,-7 0 0,7 0 0,-7 0 0,-1 0 0,-8 0 0,3-3 0,5-5 0,-5 5 0,5-5 0,-5 6 0,-3 2 0,0 0 0,0 0 0,0 0 0,0 0 0,-8 0 0,-1 0 0,1 0 0,8 0 0,0-8 0,0 0 0,0-9 0,0 9 0,0-9 0,0 9 0,3-11 0,5 2 0,-2-5 0,11-3 0,-1 0 0,9 0 0,0 0 0,-2-3 0,-7-5 0,4 2 0,-12-11 0,12 12 0,-17-18 0,11 21 0,-6-7 0,-5-5 0,8 12 0,-22-10 0,-3 1 0,-11 8 0,0-5 0,0 5 0,-1 3 0,1 0 0,0 0 0,0 0 0,0 0 0,0 3 0,0 5 0,0-5 0,0 11 0,0-5 0,8-7 0,0 7 0,0 5 0,3-9 0,6 12 0,-3-9 0,3 9 0,-1-11 0,9 16 0,3-11 0,5 6 0,-5 5 0,19-8 0,-16 8 0,11-5 0,-12 5 0,6-8 0,-11 3 0,0 0 0,0-12 0,0 9 0,0-5 0,0-7 0,0 10 0,-11-12 0,-3 0 0,-2 0 0,-1 0 0,0 0 0,-8 0 0,3-12 0,5-4 0,-2 2 0,10-3 0,-10 0 0,2-8 0,-5 0 0,8 0 0,5 0 0,-5 0 0,12 0 0,-7 0 0,6 8 0,3 0 0,0 12 0,0-18 0,0 9 0,23-11 0,5 0 0</inkml:trace>
  <inkml:trace contextRef="#ctx0" brushRef="#br0" timeOffset="5225">2284 1403 12287,'-25'14'0,"0"-6"0,0-5 0,0 5 0,-1 0 0,1 4 0,0-4 0,0-2 0,0 10 0,0-7 0,0 7 0,0-10 0,-11 5 0,-3-11 0</inkml:trace>
  <inkml:trace contextRef="#ctx0" brushRef="#br0" timeOffset="5442">1431 1277 12287,'0'25'0,"0"0"0,0 0 0,8 9 0,0-1 0,9 1 0,-8-9 0,7 8 0,-7 1 0,2-1 0,-3-8 0,-5 1 0,19-1 0,-8 0 0</inkml:trace>
  <inkml:trace contextRef="#ctx0" brushRef="#br0" timeOffset="6047">1104 349 12287,'-22'-48'0,"5"6"0,6-2 0,11 10 0,0 9 0,0 9 0,0 10 0,0-5 0,0 14 0,0 5 0,0 6 0,0 11 0,0 0 0,9 0 0,-1 0 0,0 9 0,-8-1 0,9 9 0,-1-9 0,9 9 0,-9-8 0,9 8 0,-9-9 0,12 9 0,-3-9 0,-4 4 0,4-4 0,-8-5 0,7 5 0,1-5 0,8-3 0,-8 0 0,0 1 0,-3-1 0,2 0 0,4-9 0,-12 1 0,12 0 0,-18 8 0,10-11 0,-12-3 0,-3-11 0,-6 0 0,-4 0 0,-13 0 0,1 0 0,0 0 0,-3 0 0,-5 0 0,5-3 0,-5-5 0,5 2 0,3-10 0,-1 7 0,1-7 0,9 7 0,-1-8 0,3 9 0,-3-9 0,6 9 0,11-9 0,-8 9 0,-1-9 0,1 12 0,8-7 0,3 10 0,5-7 0,-5 7 0,19-10 0,-16 12 0,11 0 0,-12 0 0,17 12 0,-16-7 0,11 12 0,-12-9 0,4 9 0,2-9 0,-3 9 0,1-9 0,-9 9 0,2-3 0,7 3 0,-6 5 0,8-8 0,-11 3 0,0-1 0,-3-7 0,-5 8 0,2-12 0,-11 4 0,12-7 0,-18 9 0,9 3 0</inkml:trace>
  <inkml:trace contextRef="#ctx0" brushRef="#br0" timeOffset="6925">552 926 12287,'-14'-11'0,"3"-3"0,3-11 0,0 0 0,-1 8 0,9 0 0,0 0 0,0-8 0,0 0 0,0 0 0,-8 0 0,-1 0 0,1 0 0,8 0 0,0 0 0,0 0 0,0 8 0,0 0 0,0 11 0,0-5 0,11 11 0,-5 0 0,11 0 0,-9 11 0,9 6 0,-9-3 0,9 3 0,-1 0 0,10 8 0,-1 0 0,0 0 0,0 0 0,0 0 0,-3-8 0,-5 0 0,5-1 0,-11 9 0,6 0 0,3-8 0,-12 0 0,9-9 0,-9 9 0,1 0 0,-9 8 0,0 0 0,-3-3 0,-6-5 0,4 2 0,-12-10 0,0 8 0,-8-9 0,0 0 0,0-8 0,-8 0 0,-1 0 0,1 0 0,8 0 0,-9 0 0,1 0 0,-4 0 0,4 0 0,5-8 0,-5 0 0,5-12 0,3 3 0,0-2 0,-1 2 0,4-5 0,5 5 0,-2 3 0,10-3 0,-7 9 0,7-9 0,1 12 0,8-6 0,0-1 0,0 10 0,3-10 0,5 12 0,-5 0 0,16 3 0,-10 6 0,2-7 0,-3 7 0,-5 5 0,11-11 0,-6 5 0,-5 6 0,8-11 0,-11 19 0,0-19 0,0 8 0,-11-3 0,-5 1 0,2-1 0,-3-8 0,0 0 0,-8-3 0,0-5 0,3 2 0,5-11 0,-5 12 0,5-3 0,3-4 0,-3 4 0,9-9 0,-9 9 0,12-3 0,-4 2 0,-5 7 0,11-12 0,-5 5 0,5 7 0,3-10 0,0 12 0,0 0 0,11 12 0,-8-7 0,6 12 0,2-9 0,-3 9 0,3-9 0,-2 9 0,-7-11 0,10 16 0,-12-8 0,0 3 0,0-1 0,0-10 0,0 16 0,-12-19 0,7 16 0,-12-10 0,12-1 0,-7-8 0,1 0 0,-3 0 0</inkml:trace>
  <inkml:trace contextRef="#ctx0" brushRef="#br0" timeOffset="7216">502 1252 12287,'14'11'0,"-3"-5"0,-11 11 0,0-12 0,0 6 0,0-11 0,0 0 0,-11 0 0,8 0 0,-19 0 0,8-11 0,-11-3 0</inkml:trace>
  <inkml:trace contextRef="#ctx0" brushRef="#br0" timeOffset="7330">276 1302 12287,'-14'0'0,"0"0"0,6 0 0,5-11 0,-8 8 0,11-19 0,0 8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8:59.439"/>
    </inkml:context>
    <inkml:brush xml:id="br0">
      <inkml:brushProperty name="width" value="0.08571" units="cm"/>
      <inkml:brushProperty name="height" value="0.08571" units="cm"/>
      <inkml:brushProperty name="color" value="#F6630D"/>
    </inkml:brush>
  </inkml:definitions>
  <inkml:trace contextRef="#ctx0" brushRef="#br0">2008 377 12287,'-14'0'0,"3"0"0,11 0 0,0 11 0,0-5 0,0 11 0,0-9 0,0 9 0,0-1 0,-3 7 0,-5-7 0,2 4 0,-11-12 0,9 9 0,-9-9 0,9 4 0,-9-4 0,9-5 0,-9 5 0,12-5 0,-18-3 0,7 0 0,2-3 0,-3-5 0,9 2 0,-9-11 0,8 1 0,-7-9 0,7-3 0,-7-6 0,7 6 0,-7-5 0,7 2 0,-8-2 0,9 5 0,-9-6 0,12 7 0,-4 1 0,4 1 0,-4 0 0,7 0 0,-9 0 0,11 8 0,0 1 0,0 10 0,0-5 0,0 11 0,0 0 0,0 11 0,2 0 0,7 6 0,-7 5 0,7-5 0,-6-3 0,-3 3 0,0-1 0,0 9 0,0 1 0,0-1 0,0 0 0,0-8 0,0-1 0,0 1 0,-9 8 0,1 0 0,-3-8 0,2 0 0,-5-1 0,-11 7 0,0-7 0,8 4 0,1-12 0,7 9 0,-7-9 0,7 4 0,-7-4 0,10-5 0,-8 8 0,6-11 0,5 0 0,-8 0 0,11 0 0,3 0 0,5 0 0,-3 0 0,12 0 0,-11 0 0,16 0 0,-16 0 0,10 0 0,-7 0 0,7 0 0,-10 0 0,16 0 0,-16 3 0,11 5 0,-9-5 0,9 5 0,-12-5 0,15 0 0,-12 5 0,1-5 0,-7 11 0,7-6 0,-6-2 0,5 10 0,-5-10 0,-6 8 0,-5-6 0,2-5 0,-11 6 0,9 2 0,-9-3 0,0 0 0,-8-5 0,0 6 0,0-7 0,0 7 0,0-7 0,0-2 0,0 0 0,0 0 0,0 0 0,8-8 0,0 0 0,3-3 0,-3 2 0,-5-5 0,19-11 0,-19 0 0,19 8 0,-5 1 0,5 10 0,3-5 0,0 0 0,0 8 0,0-8 0,0 11 0,-11 11 0,5-5 0,-10 10 0,2-7 0,-3 7 0,-5-10 0,5 2 0,-5 6 0,-3-8 0,-1 11 0,1-12 0,0 4 0,0 2 0,0-3 0,0 0 0,0-8 0,0 0 0,0 0 0,0 0 0,-1 0 0,1 0 0,9 0 0,-1 0 0,11-11 0,-5-3 0,11-11 0,0 0 0,0 8 0,0 1 0,0-1 0,0-8 0,0 0 0,3 8 0,5 0 0,-5 1 0,19-10 0,-16 4 0,11 5 0,-12 3 0,4 6 0,5 5 0,-9-8 0,12 11 0,-12-3 0,4-5 0,5 5 0,-11-8 0,19 11 0,-19 3 0,5 5 0,-2-2 0,2 11 0,-5-9 0,5 9 0,-5-1 0,-3 9 0,0 1 0,0-10 0,0 1 0,-11 0 0,-3 5 0,-11-5 0,8 2 0,0-10 0,1 2 0,-10-3 0,-7-5 0,0 5 0,-1-5 0,9-3 0,0 0 0,0 0 0,0 0 0,0 0 0,-1-3 0,1-5 0,9 2 0,-1-10 0,9 10 0,-9-2 0,11 2 0,-2-2 0,5 5 0,3-11 0,0 6 0,0 5 0,0-8 0,3 11 0,5 0 0,-2 3 0,11 5 0,-9-3 0,9 12 0,-9-8 0,9 7 0,-9-7 0,9 7 0,-12-7 0,4 7 0,2-7 0,-3 8 0,1-1 0,-9 9 0,0 0 0,0 1 0,0-1 0,-9-9 0,1 1 0,-12-11 0,4 2 0,2-5 0,-3-3 0,0 0 0,-8 0 0,-8 0 0,-1 0 0,-2-3 0,3-5 0,5 2 0,-6-11 0,4 1 0,-4-9 0,6 2 0,-5 7 0,5-15 0,3 6 0,0-6 0,0 6 0,8 0 0,0 0 0,12 0 0,-4 0 0,6-9 0,3 1 0,12-1 0,1-2 0,13-3 0</inkml:trace>
  <inkml:trace contextRef="#ctx0" brushRef="#br0" timeOffset="541">2058 1 12287,'-16'3'0,"-1"5"0,3-3 0,-3 12 0,-5-11 0,5 2 0,3-2 0,-3 2 0,1-5 0,-9 8 0,-1-11 0,1 11 0,0 3 0</inkml:trace>
  <inkml:trace contextRef="#ctx0" brushRef="#br0" timeOffset="767">1305 101 12287,'14'0'0,"-3"0"0,1 0 0,-10 0 0,10 0 0</inkml:trace>
  <inkml:trace contextRef="#ctx0" brushRef="#br0" timeOffset="1126">1506 1005 12287,'0'-14'0,"0"2"0,-3 12 0,-5 0 0,2 3 0,-10 6 0,-1-7 0,-8 7 0,0 5 0,0-12 0,0 10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02.706"/>
    </inkml:context>
    <inkml:brush xml:id="br0">
      <inkml:brushProperty name="width" value="0.08571" units="cm"/>
      <inkml:brushProperty name="height" value="0.08571" units="cm"/>
      <inkml:brushProperty name="color" value="#F6630D"/>
    </inkml:brush>
  </inkml:definitions>
  <inkml:trace contextRef="#ctx0" brushRef="#br0">3991 628 12287,'0'14'0,"0"-3"0,11-11 0,-8 0 0,8 0 0,-11 0 0,0 0 0,0-11 0,0 8 0,0-20 0,0 10 0,0-13 0,0 10 0,0-1 0,0 0 0,0-8 0,0 0 0,0 0 0,0 0 0,0 0 0,0 0 0,0 0 0,0 8 0,0 0 0,-9 9 0,1-9 0,0 11 0,8-5 0,0 11 0,0 0 0,11 0 0,-6 11 0,12 6 0,-3-3 0,3 3 0,2 0 0,-10 8 0,7 0 0,-7 0 0,8-8 0,-9-1 0,9 1 0,-9 8 0,9 0 0,-9 0 0,0 0 0,-8 1 0,0-1 0,0-9 0,0 1 0,0 0 0,0 0 0,0-1 0,-11-10 0,-5 2 0,2 3 0,-3-2 0,-3-1 0,-13-8 0,5 3 0,-5 5 0,5-5 0,3 5 0,-9-5 0,1-3 0,-1 0 0,9 0 0,0 0 0,0 0 0,0-8 0,0-1 0,8-2 0,0 3 0,9 5 0,-9-5 0,12-6 0,-7 8 0,12-10 0,0 10 0,0-16 0,0 19 0,0-19 0,12 19 0,-7-8 0,12 11 0,-12 0 0,18 0 0,-20 0 0,19 0 0,-17 2 0,12 7 0,-8-4 0,7 12 0,-10-9 0,2 9 0,-2-8 0,2 7 0,-5-7 0,5 7 0,3-7 0,-2 7 0,-1-7 0,-8 8 0,0-9 0,0 9 0,0-9 0,0 9 0,0-9 0,0 9 0,0-12 0,-11 18 0,-3-20 0,-11 16 0,0-11 0,0 1 0,0-9 0,0 0 0,0 0 0,-1 0 0,1 0 0,0-11 0,0-3 0</inkml:trace>
  <inkml:trace contextRef="#ctx0" brushRef="#br0" timeOffset="207">4191 1029 12287,'0'14'0,"12"-3"0,-10-8 0,7 5 0,-6-5 0,-3 8 0,0-11 0,0 0 0,0 0 0</inkml:trace>
  <inkml:trace contextRef="#ctx0" brushRef="#br0" timeOffset="583">3137 50 12287,'3'26'0,"6"-1"0,-4 8 0,12 1 0,-3 2 0,3-3 0,5 4 0,-5 4 0,2 7 0,-2-6 0,5-3 0,-5 2 0,-3-10 0,3 3 0,-12-7 0,3-1 0,6-1 0,0 0 0</inkml:trace>
  <inkml:trace contextRef="#ctx0" brushRef="#br0" timeOffset="1265">3037 452 12287,'-14'0'0,"-8"0"0,19-11 0,-8 8 0,11-19 0,0 19 0,0-8 0,0 11 0,3 0 0,5 0 0,-2 0 0,10 0 0,-10 11 0,16 3 0,-19 3 0,5-1 0,-2-10 0,2 2 0,-5 6 0,8-11 0,-14 17 0,-5-12 0,3 3 0,-12-3 0,0-5 0,-8 8 0,0-11 0,0 0 0,0 0 0,0 0 0,-1 0 0,1 0 0,0 0 0,9 0 0,-1 0 0,0-11 0,0 6 0,1-12 0,10 11 0,-5-5 0,11 0 0,0 8 0,0-8 0,0 11 0,11 0 0,-5 8 0,10 1 0,-10 10 0,2-2 0,3-3 0,-2 3 0,-1-1 0,-5 10 0,5-1 0,-5-9 0,5 1 0,-5 0 0,-3 0 0,0-1 0,-3-7 0,-5 7 0,3-10 0,-12 2 0,8-2 0,-7 2 0,-1-5 0,-8 8 0,0-11 0,8 0 0,0 0 0,1 0 0,-7-3 0,7-5 0,-4 2 0,12-10 0,-9 7 0,9-7 0,-9 7 0,8-7 0,-2-1 0,3-8 0,5 0 0,-11 0 0,6-1 0,5 1 0,-5 0 0,5 9 0,3-1 0,0 0 0,0-8 0,0 0 0,0 0 0,0 0 0,3 0 0,5-1 0,6-10 0,11-3 0</inkml:trace>
  <inkml:trace contextRef="#ctx0" brushRef="#br0" timeOffset="1396">2836 50 12287,'0'14'0,"0"-2"0</inkml:trace>
  <inkml:trace contextRef="#ctx0" brushRef="#br0" timeOffset="1872">2811 1029 12287,'0'14'0,"0"-3"0,0-8 0,0 5 0,-11-5 0,8 8 0,-8-11 0,11 0 0,0 0 0</inkml:trace>
  <inkml:trace contextRef="#ctx0" brushRef="#br0" timeOffset="2146">2410 1130 12287,'0'13'0,"0"10"0,0-9 0,0 11 0,0 0 0,0 0 0,0 0 0,8 0 0,0 0 0,1-8 0,-9 0 0,11 0 0,-8 8 0,19 0 0,-8 0 0</inkml:trace>
  <inkml:trace contextRef="#ctx0" brushRef="#br0" timeOffset="2781">2033 176 12287,'-25'-39'0,"11"-6"0,6 12 0,5-1 0,3 20 0,0 3 0,0 11 0,0 3 0,0 5 0,0-2 0,0 11 0,3 5 0,5 9 0,-2-3 0,10 5 0,-7 3 0,8-2 0,-1 10 0,9-2 0,-8-3 0,0 3 0,-3-11 0,3 2 0,5 3 0,-5-2 0,-3-1 0,2-8 0,-7 1 0,7-1 0,-7 8 0,7 1 0,-10-9 0,2-9 0,6 1 0,-11 8 0,5 0 0,-5-11 0,-6 0 0,-5-5 0,3-7 0,-12 7 0,0-7 0,-8-2 0,0 0 0,0 0 0,0 0 0,0 0 0,8-2 0,0-7 0,9 4 0,-9-12 0,9 9 0,-9-9 0,9 9 0,-9-9 0,11 0 0,-5-8 0,11 0 0,0 8 0,0 0 0,0 12 0,0-9 0,0 6 0,0 5 0,0-8 0,3 11 0,5 0 0,-5 0 0,11 0 0,-6 0 0,-5 2 0,6 7 0,-7-6 0,7 19 0,-1-5 0,0-3 0,-8 2 0,0-7 0,0 7 0,0 1 0,0 8 0,0 0 0,0 0 0,-8-8 0,0 0 0,-12-12 0,6 15 0,-11-12 0,8 9 0,1-9 0,-1 1 0,-8-9 0,0 0 0,11 0 0,-9-11 0,10-3 0</inkml:trace>
  <inkml:trace contextRef="#ctx0" brushRef="#br0" timeOffset="3198">1431 828 12287,'-25'0'0,"11"-2"0,6-7 0,5 4 0,3-12 0,0 0 0,0-8 0,0 8 0,0 1 0,8-1 0,0-8 0,4 3 0,-4 5 0,3-6 0,6 7 0,2 2 0,-10-3 0,10 12 0,-2-4 0,-6-5 0,11 11 0,-16-8 0,11 11 0,-12 0 0,9 11 0,-5 6 0,-7-3 0,7 3 0,-6 0 0,-3 8 0,0 0 0,0 0 0,0 0 0,-9 0 0,1 0 0,-3-8 0,2 0 0,7-1 0,-18 1 0,12 0 0,-12-12 0,15 15 0,-12-12 0,11 1 0,-16-9 0,16 0 0,-10 0 0,7-12 0,-7-4 0,7-7 0,-8-2 0,12-11 0,-17 8 0,8-8 0</inkml:trace>
  <inkml:trace contextRef="#ctx0" brushRef="#br0" timeOffset="3439">1180 151 12287,'14'-11'0,"-3"8"0,-11-8 0,0 11 0,3 0 0,5 0 0,-5 11 0,11 3 0,-6 11 0,-2 0 0,11 0 0,-9 0 0,9 0 0,-9 3 0,9 6 0,-9-6 0,9 5 0,-9 3 0,9-2 0,-11-1 0,2-8 0,3 0 0,-3 0 0,4-2 0,-4-7 0,-5-4 0,8-12 0,0 0 0,3 0 0</inkml:trace>
  <inkml:trace contextRef="#ctx0" brushRef="#br0" timeOffset="3589">1481 176 12287,'-14'-3'0,"6"-5"0,5 5 0,3-8 0,0 11 0,0 0 0,0 0 0</inkml:trace>
  <inkml:trace contextRef="#ctx0" brushRef="#br0" timeOffset="4524">1481 828 12287,'-11'25'0,"8"-11"0,-8-2 0,0-1 0,-3-8 0,-3 8 0,0-11 0,9 0 0,-9 0 0,9 0 0,-9 0 0,12 0 0,-18 0 0,18 0 0,-12 0 0,12-11 0,-15 5 0,12-11 0,-12 0 0,15-8 0,-12 0 0,11 9 0,-2-1 0,-6 0 0,11-8 0,-19 0 0,19 8 0,-5 0 0,5 12 0,3-6 0,0 11 0,0 0 0,0 11 0,0 3 0,-3 8 0,-5-5 0,5 5 0,-11-11 0,6 6 0,2 3 0,-11-12 0,9 3 0,-9-3 0,0-5 0,-8 11 0,0-5 0,9-7 0,-1 7 0,0-7 0,-8-2 0,0-2 0,0-7 0,8 7 0,0-7 0,9-2 0,-9 3 0,12-12 0,-6 6 0,11-3 0,0 1 0,0 10 0,0-16 0,0 19 0,0-11 0,0 6 0,11 5 0,3-8 0,2 11 0,1 0 0,-9 8 0,9 1 0,-11 10 0,5-5 0,-8 8 0,5-5 0,-5 5 0,8-8 0,-11 3 0,0 0 0,-3-12 0,-5 4 0,5 5 0,-19-12 0,11 12 0,-6-5 0,-5-6 0,8 8 0,-11-11 0,-1-11 0,1 5 0,0-11 0,9 9 0,-1-9 0,8 3 0,-7-3 0,7-5 0,-7 5 0,-1-5 0,-5-3 0,5 0 0,-5 0 0,10 8 0,-4 0 0,-4 9 0,12-9 0,-12 12 0,6-6 0,-11 11 0,0 0 0,8 11 0,1 5 0,2-2 0,-3 3 0,-3 0 0,12 8 0,-9 0 0,9 0 0,-3-8 0,2 0 0,7-1 0,-7 9 0,7-8 0,2 0 0,0-9 0,0 9 0,0-11 0,0 5 0,2-11 0,7 0 0,5 0 0,11 0 0,0 0 0,0 0 0,0 0 0,0 0 0,3-9 0,5 1 0,-2-12 0,11 4 0,-11-7 0,5-2 0</inkml:trace>
  <inkml:trace contextRef="#ctx0" brushRef="#br0" timeOffset="4757">1155 1104 12287,'-14'0'0,"0"0"0,6 0 0,2 0 0,-11 0 0,1 0 0,-10 0 0,1 0 0,9 0 0,-1 0 0,9 0 0,-9 0 0,0 0 0,-8-11 0,0-3 0</inkml:trace>
  <inkml:trace contextRef="#ctx0" brushRef="#br0" timeOffset="4889">628 276 12287,'0'-25'0,"3"11"0,5 6 0,-5 5 0,8 3 0,0 0 0,3 0 0</inkml:trace>
  <inkml:trace contextRef="#ctx0" brushRef="#br0" timeOffset="5047">302 452 12287,'-25'0'0,"-1"0"0,1 0 0,9 0 0,-1 0 0,3 3 0,-3 5 0,-5-2 0,5 10 0,3 1 0,-3 8 0,4-8 0,-4 0 0,-5-12 0,8 18 0,-12-9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34.912"/>
    </inkml:context>
    <inkml:brush xml:id="br0">
      <inkml:brushProperty name="width" value="0.08571" units="cm"/>
      <inkml:brushProperty name="height" value="0.08571" units="cm"/>
      <inkml:brushProperty name="color" value="#F6630D"/>
    </inkml:brush>
  </inkml:definitions>
  <inkml:trace contextRef="#ctx0" brushRef="#br0">25 24 12287,'-14'0'0,"4"0"0,10 0 0,0-2 0,0-6 0,13 5 0,11-5 0,3 5 0,14 3 0,-9 0 0,9 0 0,-1 3 0,9 5 0,2-3 0,6 12 0,-6-9 0,6 8 0,3 0 0,-4 8 0,4 1 0,-4-1 0,-4 0 0,4 1 0,-7-1 0,-8 0 0,2-7 0,-11-1 0,12 0 0,-4 8 0,-2 1 0,2-1 0,-10 0 0,2 0 0,6 1 0,3-1 0,-6 3 0,-3 6 0,-5-6 0,-2 5 0,-9-2 0,0 2 0,-2-2 0,2 10 0,3-7 0,-11 7 0,11 1 0,-3 7 0,-3-7 0,4-1 0,-4-7 0,3 7 0,6-2 0,-6 3 0,3 5 0,-3-6 0,6-2 0,-6 3 0,6-9 0,2 8 0,0-7 0,1 7 0,-9-10 0,0 3 0,-2 2 0,2-3 0,3 1 0,-11-9 0,8 8 0,-8 1 0,8 2 0,-8-3 0,3-5 0,-3 6 0,-5 2 0,5-3 0,-5 11 0,-3-2 0,0-3 0,0 2 0,0-7 0,0 7 0,-3-7 0,-5 7 0,3-2 0,-12 2 0,9 4 0,-8-12 0,0 3 0,-8-2 0,7-6 0,1 5 0,0-5 0,-8-3 0,-1 1 0,1-1 0,0-8 0,-1 0 0,1-7 0,0 7 0,0-8 0,-1 8 0,1-11 0,0 14 0,-1-11 0,1 1 0,0-9 0,-1 0 0,1 0 0,0-11 0,7 5 0,1-10 0,11 0 0,-14-8 0,11-1 0,0 1 0,8 0 0,0-1 0,0 1 0,0 0 0,0 8 0,0-1 0,0 1 0,0-8 0,2 8 0,7-1 0,-4 9 0,11-8 0,-10 0 0,12 0 0,-9-1 0,10 12 0,-17-6 0,20 11 0,-19 0 0,7 0 0,-10 11 0,0 3 0,0 10 0,0 0 0,0 1 0,-2-1 0,-6 0 0,5 0 0,-5 1 0,-3-9 0,3 0 0,0 0 0,8 9 0,-8-1 0,-1 0 0,1 1 0,8-1 0,0-8 0,0 0 0,3-2 0,5 2 0,-2 6 0,10-6 0,0-3 0,8 4 0,1-9 0,-1 8 0,3-3 0,5 4 0,-2 4 0,11-5 0,2-2 0,14 2 0,5-8 0,11 9 0,0-4-1107,0 3 1107,10-5 0,4-3 0,10 0 0,0-2 0,0-4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37.968"/>
    </inkml:context>
    <inkml:brush xml:id="br0">
      <inkml:brushProperty name="width" value="0.08571" units="cm"/>
      <inkml:brushProperty name="height" value="0.08571" units="cm"/>
      <inkml:brushProperty name="color" value="#F6630D"/>
    </inkml:brush>
  </inkml:definitions>
  <inkml:trace contextRef="#ctx0" brushRef="#br0">4425 876 12287,'-13'0'0,"2"-3"0,11-5 0,0 5 0,0-8 0,0 11 0,0 0 0,0-11 0,0 9 0,0-9 0,0 11 0,0 0 0,0-11 0,0 8 0,0-7 0,0 10 0,0 0 0,0-11 0,-11 8 0,9-8 0,-9 11 0,11-11 0,0 9 0,0-9 0,0 8 0,0-5 0,0 5 0,-11-7 0,8 10 0,-8 0 0,1 0 0,4 0 0,-10 0 0,11 2 0,-3 6 0,-3-2 0,3 10 0,-9-8 0,9 8 0,-3-2 0,3 2 0,6 6 0,-9-9 0,11 3 0,0 1 0,0-12 0,0 17 0,11-20 0,5 6 0,6-5 0,2-3 0,0 0 0,0 0 0,1 0 0,-1 0 0,0-8 0,1 0 0,-1-3 0,0 3 0,1-5 0,-1-12 0,0 1 0,-10 8 0,-6-1 0,5 1 0,-10-8 0,8 0 0,-14 2 0,-5 6 0,3 5 0,-12 11 0,1-3 0,-8-5 0,0 6 0,-1-9 0,1 11 0,0 0 0,-1 0 0,1 2 0,0 7 0,8-7 0,-1 6 0,1-2 0,-8 2 0,0-3 0,-1 11 0,9-10 0,0 2 0,0 3 0,-9-3 0,9 8 0,0-8 0,2 3 0,-2-3 0,-5-5 0,7 18 0,-10-18 0,10 8 0,-7-11 0,18 0 0,-19 0 0,20-11 0,-7-5 0,-4 5 0,10-11 0,-8 9 0,11-11 0,0 10 0,0-7 0,0 18 0,0-8 0,0 11 0,0 0 0,-10 0 0,4 0 0,-10 0 0,11 11 0,-17-8 0,6 5 0,2 2 0,-2-1 0,8-1 0,-8-8 0,8 8 0,-9 0 0,1 0 0,-8-8 0,0 0 0,-1 0 0,1 0 0,2-3 0,6-5 0,-3 3 0,11-11 0,-11-1 0,8-7 0,-5 0 0,3 7 0,5 1 0,5 0 0,-5-8 0,-3-1 0,3 1 0,0 0 0,8 0 0,-8 7 0,0 1 0,-1 0 0,9-8 0,0-1 0,0 1 0,0 0 0,0 10 0,0 3 0,0 11 0,0 0 0,0 11 0,0-8 0,0 10 0,0-5 0,11-5 0,-8 19 0,8-17 0,-11 11 0,3-8 0,5 9 0,-6-12 0,9 17 0,-11-9 0,8 3 0,0 1 0,0-12 0,-8 17 0,3-17 0,5 11 0,-5-8 0,5 9 0,-5-12 0,-3 17 0,0-17 0,0 11 0,11-10 0,-9 15 0,9-7 0,-8 2 0,5 0 0,-5-8 0,5 8 0,-6-10 0,-2 15 0,8-15 0,1 10 0,-1-11 0,-8 17 0,2-11 0,6 5 0,-5-2 0,5-6 0,-5-6 0,-3 20 0,0-8 0,0 2 0,0 0 0,0-8 0,0 8 0,0-10 0,0 15 0,-11-7 0,0 2 0,-5 0 0,-5-8 0,4 9 0,4-12 0,-3 3 0,2-3 0,-2 4 0,-6-7 0,6 6 0,3-5 0,-4-3 0,1 0 0,-8 0 0,0 0 0,7 0 0,1 0 0,8-8 0,-8 0 0,8-11 0,-8 3 0,7-6 0,-7-2 0,11 8 0,-3-1 0,5 1 0,3-8 0,-8 0 0,0-1 0,0 1 0,8 0 0,0 7 0,0 1 0,2 0 0,6-8 0,-2 7 0,10 1 0,0 8 0,9-8 0,2 2 0,5-2 0,-2 3 0,10 5 0,12-17 0,10-13 0</inkml:trace>
  <inkml:trace contextRef="#ctx0" brushRef="#br0" timeOffset="335">4231 292 12287,'-11'-24'0,"6"-1"0,-12 1 0,12 0 0,-3-1 0,5 1 0,3 0 0,-11 0 0,9-1 0,-12 4 0,6 4 0,5 4 0,-5 5 0,6 5 0,-1-8 0,-5 11 0,5 11 0,-5 5 0,-5 9 0,-4 7 0,4 0 0,-3 17 0,-1-6 0,-7 14 0,-3-3 0,-5 3 0,5-6 0,-8 9 0</inkml:trace>
  <inkml:trace contextRef="#ctx0" brushRef="#br0" timeOffset="1417">2942 535 12287,'-11'-13'0,"6"-9"0,-8 6 0,2-6 0,0 1 0,3 4 0,5-4 0,-5 5 0,3 5 0,-3 3 0,5-6 0,-8 11 0,11-7 0,0 10 0,0 0 0,0 10 0,8 4 0,0 10 0,0 1 0,-8-1 0,8 0 0,1 1 0,1-1 0,-2 0 0,-5 0 0,5 1 0,-2-4 0,2-4 0,-6 4 0,7-5 0,-7-2 0,-2 2 0,0 0 0,0 1 0,0-1 0,-2-8 0,-7 8 0,4-11 0,-11 4 0,0-7 0,-9-2 0,1 0 0,0 0 0,-1-2 0,1-7 0,0 4 0,-1-11 0,1 8 0,0-8 0,0 2 0,-1-2 0,9-3 0,0 11 0,10-3 0,-2 3 0,-5 5 0,10-10 0,-5 5 0,5 5 0,3-8 0,0 11 0,3 0 0,5 0 0,-5 0 0,16 3 0,-11 5 0,0-5 0,-8 18 0,11-7 0,-9 2 0,7 0 0,-7-10 0,-4 12 0,-7-9 0,7-1 0,-12-8 0,6 0 0,5 0 0,-18 0 0,7 0 0,-2-3 0,0-5 0,10 5 0,-15-18 0,18 18 0,-8-19 0,1 20 0,7-9 0,-8 0 0,11 8 0,-11-8 0,9 11 0,-17 3 0,11 5 0,-11-5 0,5 16 0,-10-11 0,-1 3 0,1-3 0,8-5 0,0 5 0,0 2 0,-9-1 0,-4 1 0,4-2 0,-13-5 0,14 5 0,-6-5 0,6-3 0,8 0 0,0 0 0,-1 0 0,-7 0 0,0 0 0,10-11 0,3-2 0,11-12 0,0 1 0,0 0 0,9 7 0,-1 1 0,2 11 0,-1-3 0,-4-3 0,11 3 0,-10 0 0,7 8 0,-5 0 0,-2 0 0,10 0 0,-11 0 0,17 0 0,-17 8 0,11 0 0,-10 11 0,5-6 0,-3 12 0,0-1 0,0-8 0,-8 0 0,0 1 0,0 7 0,0 0 0,0 1 0,0-9 0,0 0 0,-11-8 0,-5 8 0,2-8 0,-2 9 0,-8-9 0,-8 8 0,-4-3 0,4 4 0,5 2 0,-5-11 0,-4 8 0,4-8 0,-3 0 0,2-8 0,6 0 0,-8 0 0</inkml:trace>
  <inkml:trace contextRef="#ctx0" brushRef="#br0" timeOffset="1733">1848 316 12287,'-24'0'0,"10"0"0,4 0 0,10 0 0,0 0 0,0 11 0,2-5 0,6 10 0,-2-11 0,10 3 0,-8 3 0,8-3 0,-8 8 0,9-8 0,-9 3 0,8-3 0,-11-2 0,3 10 0,-5-11 0,-3 17 0,0-8 0,0 10 0,0 0 0,-3-8 0,-5 1 0,3-9 0,-11 8 0,0-11 0,-9 17 0,1-9 0</inkml:trace>
  <inkml:trace contextRef="#ctx0" brushRef="#br0" timeOffset="2018">1289 316 12287,'-24'-10'0,"2"-7"0,6-4 0,5 7 0,11-7 0,0 18 0,0-8 0,3 22 0,5 5 0,-3 6 0,12 2 0,-1 8 0,8 1 0,-8 10 0,0-2 0,1-6 0,7-3 0,-8 3 0,0-2 0,1 2 0,7-3 0,-2-5 0,-6 6 0,5-6 0,-7-3 0,-1 0 0,-2 1 0</inkml:trace>
  <inkml:trace contextRef="#ctx0" brushRef="#br0" timeOffset="2393">973 414 12287,'-14'-30'0,"6"6"0,3 7 0,-3 1 0,5-5 0,-8 18 0,11-8 0,3 11 0,5 0 0,-5 11 0,5 5 0,5 8 0,4 9 0,-4-4 0,3 12 0,1-9 0,7 9 0,-8-11 0,0 2 0,1 3 0,7-2 0,-3 7 0,-4-7 0,2-1 0,-11-8 0,8 1 0,-8-1 0,3 0 0,-3 1 0,-5-9 0,5 0 0,-6-8 0,-2 8 0,-2-10 0,-6 2 0,-6-6 0,-10-2 0,-3 0 0,-6 0 0,4 0 0,-12 0 0,9 0 0,-9 0 0,9 0 0,-9 0 0,12 0 0,-4 0 0,6-10 0,3-7 0,-1-4 0,12-3 0,5-1 0,5-7 0,3-1 0,3 1 0,5 8 0,5-11 0,23-3 0,1-11 0</inkml:trace>
  <inkml:trace contextRef="#ctx0" brushRef="#br0" timeOffset="3068">25 997 12287,'0'-13'0,"0"2"0,0 8 0,0-5 0,-11 5 0,8-8 0,-8 11 0,11 0 0,3 11 0,5 5 0,-5-2 0,5 2 0,3 9 0,-3 7 0,8 0 0,-8-7 0,9 2 0,-9 5 0,8-5 0,-8 6 0,8-6 0,-8-3 0,8-8 0,-7 0 0,9 0 0,-7 1 0,5-1 0,6-11 0,-6 3 0,6-16 0,2-5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42.977"/>
    </inkml:context>
    <inkml:brush xml:id="br0">
      <inkml:brushProperty name="width" value="0.08571" units="cm"/>
      <inkml:brushProperty name="height" value="0.08571" units="cm"/>
      <inkml:brushProperty name="color" value="#F6630D"/>
    </inkml:brush>
  </inkml:definitions>
  <inkml:trace contextRef="#ctx0" brushRef="#br0">2164 438 12287,'14'0'0,"-4"0"0,1 0 0,-8 0 0,8 0 0,-11 0 0,0 0 0,-11 0 0,-3 8 0,-10 0 0,0 3 0,-1-3 0,1-2 0,0 10 0,-3-8 0,-6 8 0,-2-8 0,-5 9 0,-6-4 0,5 3 0,-13 3 0,-3-11 0,1 9 0,7-9 0,9 2 0,-1-1 0,3-7 0,-2 6 0,5-5 0,10-14 0,12-2 0,5-12 0,5 9 0,3 0 0,3 0 0,5-8 0,-3 2 0,11 6 0,-7-6 0,7 6 0,-8 2 0,8-2 0,-8 11 0,8-3 0,-10-6 0,15 11 0,-18-7 0,8 10 0,-11 0 0,0 0 0,-11 10 0,-2 1 0,-12 5 0,1 3 0,0-11 0,7 9 0,1-9 0,-3 8 0,-13-8 0,5 8 0,-6-8 0,6 9 0,3-9 0,0 8 0,0-8 0,-1 3 0,1-3 0,0-5 0,-1 7 0,1-10 0,10 0 0,4 0 0,10-2 0,0-6 0,0 2 0,0-10 0,0 11 0,0-17 0,0 9 0,0-1 0,0 3 0,-3 11 0,-5 0 0,2 0 0,-10 0 0,8 0 0,-8 0 0,8 3 0,-8 5 0,2-3 0,-2 12 0,-6-12 0,6 3 0,3 3 0,-4-3 0,1 11 0,-8-14 0,0 12 0,7-12 0,1 3 0,0 6 0,-8-12 0,-1 9 0,9-11 0,0 0 0,8 0 0,-8 0 0,10 0 0,-13-3 0,11-5 0,-3 3 0,3-11 0,5-1 0,-15-7 0,9 0 0,-1 2 0,2 6 0,2-6 0,-10 6 0,11-5 0,-4-4 0,-1 1 0,2 0 0,-9 7 0,9 1 0,0 0 0,-3-8 0,6 2 0,-11 6 0,10 2 0,-2 6 0,6 6 0,2-9 0,0 11 0,0 0 0,0 0 0</inkml:trace>
  <inkml:trace contextRef="#ctx0" brushRef="#br0" timeOffset="267">1629 1 12287,'14'2'0,"-6"6"0,-6-5 0,-2 8 0,-2-8 0,-6 5 0,2-6 0,-10 7 0,-3 1 0,-13-2 0,5 11 0,-6-2 0,-2 1 0,3-1 0,-11 4 0,5-7 0</inkml:trace>
  <inkml:trace contextRef="#ctx0" brushRef="#br0" timeOffset="541">1216 827 12287,'13'0'0,"-2"0"0,-11 0 0,0 0 0,0-11 0,0-2 0</inkml:trace>
  <inkml:trace contextRef="#ctx0" brushRef="#br0" timeOffset="682">1094 876 12287,'-16'13'0,"0"-4"0,10-7 0,-15-2 0,7 0 0,-10 8 0,0 0 0,-1 1 0,1-1 0,0 0 0,-1 0 0,1-8 0,-11 11 0,-3 2 0</inkml:trace>
  <inkml:trace contextRef="#ctx0" brushRef="#br0" timeOffset="1025">170 584 12287,'0'-16'0,"0"0"0,11 10 0,-5-4 0,10 10 0,0 10 0,6 7 0,-6 15 0,3-5 0,-11 5 0,8-5 0,-8-2 0,8-1 0,-8 0 0,1 1 0,-9-1 0,0 0 0,0 1 0,10-12 0,-7 9 0,5-11 0,-16 5 0,-5-5 0,-12-11 0,1 0 0,0 0 0,-1 0 0,1 0 0,0 0 0,-1 0 0,1 0 0,0-3 0,-1-5 0,1-3 0,0-5 0,-1-17 0,1 6 0</inkml:trace>
  <inkml:trace contextRef="#ctx0" brushRef="#br0" timeOffset="1148">243 390 12287,'-24'10'0,"8"-7"0,0 5 0,7-5 0,-7-3 0,11 0 0,-9 0 0,6 0 0,6 11 0,-20 2 0,8 12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45.749"/>
    </inkml:context>
    <inkml:brush xml:id="br0">
      <inkml:brushProperty name="width" value="0.08571" units="cm"/>
      <inkml:brushProperty name="height" value="0.08571" units="cm"/>
      <inkml:brushProperty name="color" value="#F6630D"/>
    </inkml:brush>
  </inkml:definitions>
  <inkml:trace contextRef="#ctx0" brushRef="#br0">1216 365 12287,'0'25'0,"-11"-1"0,9 0 0,-12-8 0,6 1 0,5-9 0,-5 8 0,-2-8 0,1 8 0,1 0 0,6 9 0,-6-1 0,5-10 0,-8 7 0,11-18 0,11 8 0,2-11 0,12 0 0,-1 0 0,-8-8 0,0-1 0,1-7 0,7 8 0,-8-11 0,0 3 0,1 2 0,7-2 0,-8 3 0,0-3 0,-8-6 0,9 6 0,-12 2 0,3-2 0,-2 8 0,2-8 0,-6 0 0,9-1 0,-11 1 0,0 11 0,0-17 0,-11 19 0,-2-7 0,-12 10 0,1 2 0,0 6 0,0 3 0,-1 5 0,1 6 0,0-6 0,-1-2 0,1 2 0,0-3 0,-1 4 0,4 4 0,5-5 0,-6-2 0,6 2 0,-3-8 0,3 8 0,-6-10 0,17 13 0,-12-11 0,12 0 0,-6-8 0,11 0 0,0 0 0,0-11 0,0 9 0,-11-20 0,9 8 0,-17-10 0,11 0 0,-3-1 0,3 1 0,5 0 0,-5 0 0,-3-1 0,3 1 0,-8-3 0,8-6 0,-8 6 0,7-5 0,-1 5 0,1 3 0,7-11 0,-9 8 0,11-6 0,0 17 0,0-6 0,-11 9 0,-2-11 0</inkml:trace>
  <inkml:trace contextRef="#ctx0" brushRef="#br0" timeOffset="601">390 584 12287,'-11'14'0,"5"-4"0,-10-10 0,11 0 0,-14-2 0,11-6 0,0 2 0,8-10 0,-8 8 0,0-8 0,-1 7 0,9-7 0,0 8 0,0-8 0,0 0 0,0-9 0,0 9 0,0 0 0,0 11 0,0-6 0,3 8 0,5-5 0,-5 5 0,19-7 0,-12 12 0,7 6 0,4-5 0,-7 19 0,7-9 0,-5 11 0,3-7 0,-10-1 0,7-8 0,-8 8 0,0-8 0,-8 8 0,0 1 0,0 7 0,-11 0 0,-2 1 0,-12-1 0,-7-11 0,-1-4 0,1 1 0,8-2 0,-1 1 0,1-9 0,0 0 0,-1 0 0,1 0 0,0 0 0,8-3 0,-1-5 0,9 2 0,-8-10 0,11 8 0,-3-8 0,5 8 0,3-8 0,0 7 0,0-7 0,0 11 0,0-9 0,0 6 0,0 6 0,0-9 0,0 11 0,0 0 0,0 11 0,0 2 0,0 11 0,-8 1 0,0-1 0,-11-8 0,3 0 0,-6 1 0,-2 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0:29.012"/>
    </inkml:context>
    <inkml:brush xml:id="br0">
      <inkml:brushProperty name="width" value="0.08571" units="cm"/>
      <inkml:brushProperty name="height" value="0.08571" units="cm"/>
      <inkml:brushProperty name="color" value="#CC912C"/>
      <inkml:brushProperty name="inkEffects" value="gold"/>
      <inkml:brushProperty name="anchorX" value="-362186.59375"/>
      <inkml:brushProperty name="anchorY" value="-237004.23438"/>
      <inkml:brushProperty name="scaleFactor" value="0.5"/>
    </inkml:brush>
  </inkml:definitions>
  <inkml:trace contextRef="#ctx0" brushRef="#br0">5622 130 12287,'22'0'0,"-1"0"0,0 0 0,-6 0 0,-1 0 0,-2-3 0,2-4 0,-5 5 0,-9-8 0,0 10 0,-2 0 0,-5 0 0,-14 0 0,-15 0 0,-14 7 0,-7 1 0,-7 8 0,-7-2 0,-8-2-323,-13 2 0,-6-6 323,46-1 0,-3 0 0,-3-3 0,-2-1-261,-4 4 1,-1 0-1,0-4 1,-3-1 260,-6 1 0,-1 1 0,2 1 0,-1 0 0,-8-2 0,0 1 0,4 0 0,1-1-282,-1-3 1,0 0-1,0 3 1,1 1 281,-1 0 0,0-1 0,1 1 0,-1-1 0,-4-2 0,0-2 0,9 2 0,1 1 0,1 1 0,0 1 0,0-3 0,-1 0 0,1 3 0,0-1 0,-3-1 0,-2-1 0,-2-1 0,0 0 0,3 0 0,0 0 0,0-1 0,0 2 0,4 2 0,0 1-200,3-1 1,0 1-1,2 0 1,-1-1 199,-4-3 0,0 0 0,9 0 0,0 0-14,2 0 0,-1 0 1,5 0-1,1 0 14,1 0 0,1 0 0,-1 0 0,1 0 0,-1 0 0,1 0 0,-44 0 237,4 0 0,8 7-237,6 0 0,-2 0 0,10-7 0,2 3 534,12 4 0,5-5-534,9 5 0,8-4 977,-1-3-977,10 0 693,-5 0-693,19 0 227,3 0 1,11 0-228,5 0 0,8 0 0,13 0 0,8 0 0,13 0 0,6 0 0,9 0 0,12 0 0,10 0 0,2 0-266,11 0 1,-46 0 0,1 0 265,3 0 0,0 0 0,5 0 0,0 0 0,-2 0 0,1 0 0,2-3 0,0-1 0,0 0 0,2 0 0,7 0 0,1 1-351,1 3 0,1 0 0,11 0 0,2 0 351,1 1 0,0-2 0,1 1 0,0-2 0,3-2 0,0 1 0,-4 2 0,0-1 0,3-1 0,1-1 0,-4 3 0,0 0 0,4 1 0,-1 0 0,-4 0 0,-2 0 0,-1 0 0,1 0 0,-1-3 0,1-1 0,-4 0 0,0 1 0,3-2 0,1 0 0,3 1 0,0 1 0,-7 2 0,0 0 0,0-3 0,-1 1 0,-3 0 0,-1 1 0,-2-2 0,-1 1 0,2 2 0,0-1-235,3-1 1,-1-1-1,-6 2 1,-1-1 234,0 0 0,0-1 0,-4 3 0,-1 0 0,-1-2 0,-2-1 0,-2-1 0,0 0-103,0 2 0,-1-1 0,-9 0 1,0 1 102,49 3 0,-17-7 214,-5 0 1,-16-3-215,2 3 0,-19 2 1244,-9-9-1244,-5 9 0,-29-6 552,5 3 1,-14 6-553,-7-5 0,-22-2 0,-7 1 0,-23-8 0,-5 2 0,-10 4-25,-5 3 0,-11-3 25,44 7 0,-1-1 0,-3 0 0,-2 1-186,-5 3 0,-1 0 0,-2 0 1,-1 0 185,0 0 0,1 0 0,-2 0 0,0 0 0,1 0 0,1 0 0,-1-1 0,0 0 0,-6-3 0,-1 1 0,-2 0 0,-1-1 0,-7-4 0,-1-1 0,1-1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47.817"/>
    </inkml:context>
    <inkml:brush xml:id="br0">
      <inkml:brushProperty name="width" value="0.08571" units="cm"/>
      <inkml:brushProperty name="height" value="0.08571" units="cm"/>
      <inkml:brushProperty name="color" value="#F6630D"/>
    </inkml:brush>
  </inkml:definitions>
  <inkml:trace contextRef="#ctx0" brushRef="#br0">6662 244 12287,'-14'13'0,"3"-5"0,11-16 0,0 5 0,-2-7 0,-6 10 0,5 0 0,-19 0 0,9 0 0,-12 2 0,1 6 0,3-2 0,4 10 0,-4-8 0,5 8 0,2-2 0,-2 2 0,2 6 0,-2-6 0,-3-3 0,11 4 0,0-9 0,8 8 0,-11 0 0,8 8 0,1-7 0,10-1 0,11-8 0,-3 8 0,-3-10 0,4 2 0,-1 2 0,8-1 0,-8 1 0,1-1 0,-9-7 0,8 6 0,-8 3 0,8-3 0,-10 3 0,2-3 0,-6-2 0,-2 10 0,0-11 0,-2 14 0,-6-11 0,-6 8 0,-10-8 0,0 9 0,-1-9 0,1 8 0,0-8 0,-9 3 0,1-3 0,-3-5 0,2 5 0,-2 3 0,-5-3 0,2 0 0,5-8 0,6 0 0,-5 0 0,5 0 0,3 0 0,-1 0 0,9-3 0,0-5 0,10 3 0,-2-12 0,6 9 0,2-8 0,10 3 0,7-4 0,4-4 0,4 5 0,2-6 0,5-2 0,-5-1 0,5 1 0,6-11 0,0-3 0</inkml:trace>
  <inkml:trace contextRef="#ctx0" brushRef="#br0" timeOffset="435">5714 706 12287,'0'13'0,"-11"9"0,8-20 0,-8 20 0,3-17 0,0 12 0,-11-9 0,3 8 0,-6-8 0,-2 8 0,-3 0 0,-5 9 0,2-4 0,-11-4 0,12 4 0,-17-7 0,8 10 0</inkml:trace>
  <inkml:trace contextRef="#ctx0" brushRef="#br0" timeOffset="1260">5179 997 12287,'0'-24'0,"0"0"0,0-1 0,0-7 0,0 0 0,0-1 0,0 9 0,0-9 0,0 1 0,0-9 0,0 9 0,0-3 0,0 3 0,2 5 0,6-6 0,-5-2 0,5 3 0,3-1 0,-3 9 0,11 0 0,-5-1 0,10 1 0,-8 8 0,0-1 0,1 9 0,7-8 0,0 11 0,0-3 0,1 2 0,-1-2 0,-8 5 0,1-5 0,-9 6 0,8 2 0,-8 0 0,8 0 0,-10 2 0,2 6 0,-6-2 0,-2 10 0,8-8 0,1 8 0,-1 1 0,-8 7 0,0 0 0,0 1 0,-3-9 0,-5 0 0,2 0 0,-10 8 0,8 1 0,-8-1 0,0 0 0,-9 1 0,1-9 0,0 0 0,-1-2 0,1 2 0,0 3 0,0-11 0,-9 8 0,1-8 0,-1 3 0,9-3 0,8-5 0,0 5 0,-1-5 0,-7-3 0,11 0 0,-9 0 0,19-11 0,-8 5 0,11-10 0,0 11 0,0-17 0,0 19 0,0-7 0,0 7 0,0-5 0,0 5 0,0-8 0,0 11 0,0 0 0,-10 0 0,4 0 0,-10 0 0,0 0 0,0 0 0,-1 0 0,12 0 0,-9 0 0,6 0 0,6 0 0,-20 0 0,17 0 0,-12 0 0,12-10 0,-8-4 0,4-10 0,7 7 0,-6 1 0,-3 0 0,3-8 0,0-3 0,8-6 0,-9 6 0,1-5 0,-2 5 0,1 3 0,7-1 0,-9 1 0,11 0 0,0 10 0,0-7 0,0 18 0,0-8 0,0 11 0,0 0 0,0 11 0,3-8 0,5 5 0,-6-6 0,9-2 0</inkml:trace>
  <inkml:trace contextRef="#ctx0" brushRef="#br0" timeOffset="1425">5227 98 12287,'0'-25'0,"0"1"0,0 8 0,0 0 0,0 10 0,0-4 0,0 20 0,-11 4 0,-2 10 0</inkml:trace>
  <inkml:trace contextRef="#ctx0" brushRef="#br0" timeOffset="2077">4425 390 12287,'-16'0'0,"2"-3"0,3-5 0,-7 5 0,12-16 0,-10 11 0,11-3 0,-4 3 0,7 5 0,2-7 0,0-1 0,0 8 0,0-8 0,8 14 0,0 5 0,11 6 0,-6 10 0,12 0 0,-9-8 0,0 1 0,0-1 0,9 8 0,-9-8 0,0 1 0,0-1 0,9 5 0,-1-4 0,-8 4 0,0-5 0,0-5 0,6 11 0,-6-6 0,6-5 0,-17 8 0,11-11 0,-10 11 0,7-14 0,-4 11 0,-7-10 0,9 7 0,-11-5 0,0-5 0,-8 11 0,0-6 0,-11-6 0,5 9 0,-10-11 0,8 8 0,0 0 0,-1 1 0,-7-9 0,0 0 0,0 0 0,-9 8 0,1 0 0,-1 0 0,9-8 0,-8 0 0,-1 0 0,1 0 0,7 0 0,-7 0 0,0 0 0,-1 0 0,9 0 0,8-8 0,-1 0 0,1 0 0,-8-3 0,8 0 0,-1-5 0,12-6 0,-6 9 0,11-12 0,0 1 0,0 0 0,0-11 0,0-3 0</inkml:trace>
  <inkml:trace contextRef="#ctx0" brushRef="#br0" timeOffset="2377">4036 219 12287,'-14'0'0,"4"0"0,10-2 0,0-6 0,-11 5 0,8-8 0,-8 8 0,11-5 0,0 6 0,0-9 0,0 13 0,0 7 0,0-7 0,11 20 0,-5-17 0,10 11 0,-11-7 0,3 7 0,-2-8 0,2 8 0,-6 0 0,9 9 0,-11-1 0,0 0 0,0 1 0</inkml:trace>
  <inkml:trace contextRef="#ctx0" brushRef="#br0" timeOffset="3276">3696 414 12287,'-14'0'0,"1"0"0,4 0 0,7 11 0,-9 2 0,11 11 0,0 1 0,0-1 0,3-2 0,5-6 0,-3 3 0,11-11 0,-8 0 0,9-8 0,-9 8 0,8 0 0,-11 0 0,17 3 0,-19-8 0,18 8 0,-18-11 0,8 10 0,-11-7 0,-3 8 0,-5-11 0,5 0 0,-18 0 0,4 0 0,4 0 0,-3 0 0,8 0 0,-9 0 0,1 0 0,-8 0 0,0 0 0,-1 0 0,9 0 0,0 0 0,0 0 0,-9 0 0,9-8 0,0 0 0,8 0 0,-8 8 0,8 0 0,-9 0 0,12 0 0,-6-3 0,11-5 0,-11 5 0,9-8 0,-9 11 0,11 0 0,0 3 0,0 5 0,0-5 0,0 8 0,0-1 0,0-7 0,0 8 0,0 0 0,0-9 0,0 9 0,0 0 0,0-6 0,0 12 0,3-12 0,5 3 0,-6-2 0,6 2 0,6-6 0,-11 20 0,18-19 0,-18 18 0,8-18 0,-11 11 0,0-6 0,0-6 0,0 9 0,-3-3 0,-5 0 0,-6 0 0,-10-5 0,0 5 0,0-5 0,-1 5 0,9-5 0,0-3 0,0 0 0,-9 0 0,1 0 0,0-11 0,-1-3 0</inkml:trace>
  <inkml:trace contextRef="#ctx0" brushRef="#br0" timeOffset="3398">3234 462 12287,'-14'0'0,"3"0"0,11 11 0,0-8 0,-10 8 0,-4-11 0</inkml:trace>
  <inkml:trace contextRef="#ctx0" brushRef="#br0" timeOffset="4193">2893 730 12287,'0'16'0,"0"0"0,-2-10 0,-7 2 0,7-5 0,-9-3 0,0 0 0,8 0 0,-18 0 0,15-3 0,-10-5 0,11 5 0,-9-16 0,6 11 0,5 0 0,-7-3 0,10 8 0,0-18 0,0 18 0,0-10 0,0 4 0,2 7 0,6-6 0,-5 5 0,11 3 0,-6 0 0,-5 0 0,18 0 0,-18 0 0,10 0 0,-5 0 0,-5 0 0,8 0 0,-11 0 0,0 11 0,0-6 0,0 11 0,0-8 0,0 9 0,-3-9 0,-5 8 0,3 0 0,-11 9 0,-1-9 0,-7 0 0,2 0 0,6 8 0,-5-10 0,-4 8 0,-13-9 0</inkml:trace>
  <inkml:trace contextRef="#ctx0" brushRef="#br0" timeOffset="4668">2237 973 12287,'-16'-3'0,"2"-5"0,3-8 0,-5-6 0,8-2 0,0 0 0,8-1 0,0 1 0,0 0 0,0 0 0,0-1 0,3 1 0,5 0 0,-3-1 0,11 1 0,-8 0 0,9-1 0,-9 1 0,8 0 0,0 7 0,8 1 0,-7 8 0,-1-8 0,0 8 0,8-8 0,1 10 0,-1-2 0,0 3 0,1-3 0,-9 5 0,0-5 0,0 5 0,0 3 0,1 0 0,-12 0 0,6 3 0,-11 5 0,0-3 0,0 12 0,0-1 0,0 8 0,0-8 0,0 0 0,-3 1 0,-5 7 0,3 0 0,-12 1 0,9-9 0,-8 0 0,0 0 0,-8 9 0,2-9 0,6 0 0,-6-8 0,6 8 0,-6-8 0,-2 9 0,0-12 0,-1 3 0,1 3 0,0-3 0,-1 0 0,1-8 0,0 0 0,2-11 0,6-5 0,5-16 0,11-6 0</inkml:trace>
  <inkml:trace contextRef="#ctx0" brushRef="#br0" timeOffset="4883">2091 146 12287,'-16'0'0,"0"0"0,10-10 0,-5 7 0,11-19 0,0 20 0,0-9 0,3 22 0,5 5 0,-2 5 0,10 4 0,-3-1 0,3 0 0,6 9 0,-6-1 0,3 9 0,-3-9 0,6 1 0,-6-9 0,3 8 0,-3 1 0,6-1 0,-6-8 0,6 1 0,2-1 0,0 0 0</inkml:trace>
  <inkml:trace contextRef="#ctx0" brushRef="#br0" timeOffset="5109">2456 98 12287,'-11'-27'0,"8"-6"0,-8 28 0,11-11 0,0 10 0,0 6 0,0 17 0,0-4 0,0 3 0,0 0 0,0 20 0,0 1 0</inkml:trace>
  <inkml:trace contextRef="#ctx0" brushRef="#br0" timeOffset="5876">2431 681 12287,'-24'25'0,"10"-12"0,-7-2 0,15-11 0,-10 0 0,11 0 0,-17 0 0,9 0 0,-12 0 0,9 0 0,0 0 0,8 0 0,-8 0 0,8 0 0,-9 0 0,9 0 0,-8 0 0,8 0 0,-8 0 0,8 0 0,-9 0 0,9 0 0,-8 0 0,8 0 0,-8 0 0,10-11 0,-2-5 0,-2 2 0,1-2 0,-10 0 0,17-8 0,-6-1 0,-3 9 0,3 0 0,0 0 0,8-9 0,0 9 0,0 0 0,0 11 0,0-6 0,0 11 0,0 0 0,0 11 0,0 2 0,0 11 0,-3-2 0,-5-6 0,5 6 0,-10-11 0,5 5 0,5-3 0,-5-5 0,-6-5 0,9 16 0,-11-11 0,8 0 0,-9-8 0,9 0 0,-8 0 0,11 0 0,-17 0 0,8 0 0,-2 0 0,0 0 0,11-2 0,-3-7 0,-3 4 0,3-11 0,0 10 0,8-15 0,0 7 0,0-10 0,0 8 0,0 0 0,0 10 0,0-5 0,0 9 0,0-6 0,0 5 0,0-8 0,0 11 0,0 0 0,0 11 0,0-6 0,0 11 0,0-7 0,0 7 0,-3-11 0,-5 3 0,5 6 0,-19-1 0,9 1 0,-11 7 0,-1-15 0,1 10 0,8-11 0,0 4 0,-1-7 0,-7-2 0,8 3 0,0 5 0,8-5 0,-9 5 0,9-5 0,-8-3 0,8 0 0,-8 0 0,10 0 0,-5 0 0,11 0 0,-10-11 0,-4-3 0</inkml:trace>
  <inkml:trace contextRef="#ctx0" brushRef="#br0" timeOffset="6099">1848 949 12287,'-25'0'0,"9"0"0,0 0 0,0-11 0,-8 8 0,-1-8 0,1 11 0,0 0 0,7 0 0,1 0 0,0 11 0,-8 3 0</inkml:trace>
  <inkml:trace contextRef="#ctx0" brushRef="#br0" timeOffset="7284">1459 681 12287,'-16'0'0,"-1"0"0,-2 0 0,9 0 0,-12 0 0,17 0 0,-12 0 0,1 0 0,-8 0 0,0-11 0,7 1 0,1-7 0,11-4 0,-14 7 0,11-10 0,0 8 0,8 0 0,0-1 0,0-7 0,0 0 0,0-1 0,2 9 0,6 0 0,-2 8 0,10-8 0,-8 8 0,8-9 0,-7 12 0,7-3 0,-11-6 0,17 12 0,-9-9 0,1 11 0,5 3 0,-11 5 0,0-3 0,-8 11 0,11 1 0,-9 7 0,6 0 0,3 0 0,-3 1 0,0-9 0,-8 0 0,0 0 0,0 9 0,0-1 0,0-8 0,0 0 0,-8-7 0,0 7 0,-11-8 0,3 8 0,3-8 0,-4 8 0,1-10 0,-8 2 0,0 5 0,-1-10 0,1 5 0,8-5 0,0-3 0,7 0 0,-7 0 0,11-11 0,-14-2 0,11-12 0,0 9 0,8 0 0,-11 0 0,8-9 0,-8 1 0,3 8 0,0 0 0,0 10 0,5-5 0,-5 11 0,6 0 0,-12 0 0,6 0 0,5 0 0,-8 0 0,1 0 0,4 8 0,-10 1 0,11 1 0,-3-1 0,2-7 0,-2 6 0,5 6 0,-18-11 0,15 15 0,-10-9 0,8-1 0,-8-8 0,10 0 0,-13 2 0,11 6 0,-2-5 0,1 5 0,4-5 0,-11-3 0,8-3 0,-8-5 0,10 5 0,-15-15 0,4 9 0,4-9 0,-3 1 0,8 4 0,-9-3 0,9-1 0,-8-7 0,2 0 0,-2-1 0,-5 1 0,4 0 0,4-3 0,-3-6 0,8 6 0,-9-5 0,9 13 0,-8 3 0,11 0 0,-6-9 0,11 12 0,0-9 0,0 20 0,0-9 0,0 22 0,3-1 0,5 7 0,-3 4 0,11-5 0,-8 6 0,9 2 0,-9 1 0,8-1 0,-3 0 0,4 1 0,2-1 0,-11 0 0,8 0 0,-8 1 0,8-1 0,-8 0 0,0 1 0,-8-1 0,9-8 0,-1 0 0,0 1 0,-8 7 0,0-8 0,0 0 0,0-8 0,0 9 0,-3-12 0,-5 3 0,3-2 0,-12 2 0,1-6 0,-8 9 0,-1-11 0,9 0 0,0 0 0,0 0 0,-8 0 0,-1 0 0,1 0 0,0 0 0,-1 0 0,1 0 0,0 0 0,-1 0 0,1 0 0,8-8 0,0 0 0,-1 0 0,-7-3 0,8 6 0,0-12 0,10 12 0,-5-8 0,11 4 0,0-4 0,11-11 0,3-1 0</inkml:trace>
  <inkml:trace contextRef="#ctx0" brushRef="#br0" timeOffset="7643">1240 73 12287,'0'-13'0,"0"-9"0,0 20 0,0-9 0,0 11 0,0 0 0,11 11 0,2 2 0</inkml:trace>
  <inkml:trace contextRef="#ctx0" brushRef="#br0" timeOffset="7859">1021 244 12287,'-16'0'0,"0"0"0,8 0 0,-9 0 0,12 0 0,-17 0 0,17 0 0,-11 0 0,10 0 0,-15 0 0,7 10 0,-10 4 0</inkml:trace>
  <inkml:trace contextRef="#ctx0" brushRef="#br0" timeOffset="8240">97 365 12287,'-24'0'0,"0"0"0,-1 0 0,12 11 0,2 3 0,14 7 0,5-5 0,5 3 0,12-11 0,-1 3 0,0-3 0,1-5 0,-1 5 0,0 3 0,1-3 0,-1 0 0,0-8 0,0 11 0,1-8 0,-1 7 0,-10 1 0,-4-5 0,-10 10 0,-2-8 0,-6 8 0,-6-8 0,-10 8 0,-1-10 0,1 15 0,0-7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59.784"/>
    </inkml:context>
    <inkml:brush xml:id="br0">
      <inkml:brushProperty name="width" value="0.08571" units="cm"/>
      <inkml:brushProperty name="height" value="0.08571" units="cm"/>
      <inkml:brushProperty name="color" value="#F6630D"/>
    </inkml:brush>
  </inkml:definitions>
  <inkml:trace contextRef="#ctx0" brushRef="#br0">6468 438 12287,'-14'0'0,"4"0"0,-1 11 0,8-8 0,-8 18 0,11-18 0,0 19 0,0-20 0,0 9 0,3-11 0,5 0 0,-5 0 0,18 0 0,-15 0 0,10 0 0,-8 0 0,8 0 0,-10-3 0,2-5 0,5 6 0,-10-20 0,19 9 0,-20-4 0,7 1 0,-7 11 0,-2-17 0,0 9 0,-8-4 0,0 1 0,-11 11 0,3-3 0,-6-6 0,-2 11 0,0-5 0,-1 6 0,1 2 0,0 0 0,-1 0 0,9 0 0,0 0 0,2 2 0,-2 6 0,-5-5 0,7 19 0,1-9 0,-6 3 0,11 1 0,0-9 0,8 8 0,0-11 0,0 17 0,2-11 0,6 5 0,-5-2 0,5-6 0,-5-3 0,-3 11 0,3-10 0,5 2 0,-6 5 0,9 1 0,-11 2 0,0 0 0,0-8 0,0 9 0,-11-12 0,-2 14 0,-11-11 0,7 8 0,1-8 0,0 0 0,-8-8 0,-1 0 0,1 0 0,0 0 0,-1 0 0,1 0 0,0 0 0,-1-2 0,1-6 0,0-6 0,-1-10 0,1-1 0,8 1 0,0 0 0,8-3 0,-9-6 0,9 6 0,-8-5 0,11 2 0,-3-2 0,5 5 0,3-6 0,0-2 0,0 3 0,0-3 0,0 2 0,3 9 0,5 0 0,-3 2 0,11 14 0,-8 0 0,9 8 0,-12 0 0,17 0 0,-20 0 0,9 0 0,-11 0 0,0 0 0,0 11 0,0-6 0,0 11 0,-11-10 0,-2 15 0,-11-7 0</inkml:trace>
  <inkml:trace contextRef="#ctx0" brushRef="#br0" timeOffset="459">5252 657 12287,'-24'16'0,"0"-2"0,-1-3 0,9-3 0,0-8 0,0 0 0,-9 0 0,1 0 0,8 0 0,0 0 0,0 0 0,2-11 0,3 8 0,11-18 0,3 10 0,5-5 0,-3 2 0,12 6 0,-1 3 0,8-12 0,0 9 0,1-8 0,-9 11 0,0-4 0,0 4 0,9-3 0,-9 5 0,0-5 0,-8 5 0,8 3 0,-10 0 0,15 0 0,-18 0 0,8 3 0,-11 5 0,0-2 0,0 10 0,-3-8 0,-5 8 0,-5 0 0,-12 9 0,-2-9 0,-5 0 0,5 0 0,-6 9 0,4-9 0,-4 0 0,6-11 0,-5 4 0,-6-7 0,11 9 0,-8 3 0</inkml:trace>
  <inkml:trace contextRef="#ctx0" brushRef="#br0" timeOffset="682">4669 244 12287,'13'11'0,"-2"-9"0,-11 20 0,11-9 0,-6 12 0,12-1 0,-9 0 0,8 1 0,-8-1 0,8 0 0,-8 9 0,9-1 0,-9 0 0,8-7 0,-11-1 0,3 0 0,-5-10 0,8 8 0,2-9 0</inkml:trace>
  <inkml:trace contextRef="#ctx0" brushRef="#br0" timeOffset="1099">4377 535 12287,'-16'14'0,"0"-6"0,10-5 0,-5-3 0,11 0 0,0 0 0,11 0 0,-5 0 0,10 0 0,-11 0 0,17 0 0,-17 0 0,12 0 0,-12 11 0,6-6 0,-11 11 0,11-10 0,-9 15 0,6-18 0,-16 5 0,6 6 0,-20-12 0,6 6 0,-6 3 0,-2-3 0,-1 0 0,-10-8 0,8-2 0,-5-6 0,5 5 0,3-5 0,7-3 0,1 3 0,8 0 0,-8 8 0,10-11 0,-4 8 0,10-8 0,-11 11 0,8 0 0,-8 0 0,9 3 0,-6 5 0,5-2 0,-5 10 0,-3-8 0,3 8 0,-11-10 0,5 15 0,-10-7 0</inkml:trace>
  <inkml:trace contextRef="#ctx0" brushRef="#br0" timeOffset="1675">3234 122 12287,'-10'14'0,"7"-4"0,-8-10 0,11 0 0,0 11 0,0 3 0,0 10 0,3 0 0,5 1 0,-3 2 0,11 5 0,-7-5 0,7 6 0,-3 4 0,4 4 0,4-6 0,-5-3 0,-5 4 0,-3-4 0,6 0 0,-1-7 0,12-1 0</inkml:trace>
  <inkml:trace contextRef="#ctx0" brushRef="#br0" timeOffset="2282">2845 146 12287,'14'11'0,"-1"-8"0,-4 5 0,-7-5 0,9-3 0,-11 2 0,0 7 0,0-7 0,0 20 0,0-17 0,0 12 0,-8-9 0,0 8 0,-8-8 0,7 8 0,-9 0 0,7 9 0,-5-1 0,-3-8 0,11 0 0,-1 1 0,1 7 0,0 0 0,0-8 0,8 1 0,0-12 0,0 17 0,3-12 0,5 7 0,-3-7 0,12-10 0,-9 9 0,8-1 0,0 0 0,8-8 0,1 11 0,-1-9 0,-8 9 0,0-11 0,-10 3 0,2 5 0,-5-5 0,-3 10 0,0-5 0,0-5 0,-3 16 0,-5-11 0,2 3 0,-10-3 0,0-5 0,-8 5 0,7-3 0,1 3 0,0-5 0,-8 5 0,-9 3 0,1-3 0,0 0 0,7-8 0,1 0 0,0 0 0,-9 0 0,1 0 0,-1 0 0,9 0 0,2-3 0,6-5 0,-5-3 0,4-5 0,4-3 0,-3 11 0,10-11 0,-2 3 0,-5-6 0,10-2 0,-5 0 0,8-1 0,8 1 0,5 0 0,12 0 0</inkml:trace>
  <inkml:trace contextRef="#ctx0" brushRef="#br0" timeOffset="2717">3405 852 12287,'24'0'0,"0"0"0,-8 0 0,1 0 0,-12 0 0,17 0 0,-20 0 0,20 0 0,-19 0 0,7 0 0,-10 0 0,0 10 0,0-7 0,-10 19 0,-4-17 0,-10 11 0,0-10 0,-12 15 0,-1-7 0</inkml:trace>
  <inkml:trace contextRef="#ctx0" brushRef="#br0" timeOffset="4092">1776 487 12287,'2'13'0,"6"-5"0,-5-5 0,8-3 0,-11-11 0,0-2 0,0-11 0,0-1 0,-8 9 0,0 0 0,0 0 0,5-9 0,-5 1 0,5 8 0,-5 0 0,5 7 0,3-7 0,0 8 0,0-8 0,0 11 0,0-17 0,0 19 0,0-8 0,0 11 0,3 0 0,5 0 0,-2 0 0,10 0 0,-8 0 0,8 0 0,-8 0 0,8 0 0,1 11 0,4 5 0,-5 6 0,6-6 0,-6 0 0,-2-7 0,2 7 0,-11-11 0,17 17 0,-19-9 0,7 1 0,-10 7 0,0-7 0,-2 8 0,-6-6 0,-6 3 0,-10-11 0,2 11 0,6-3 0,-6-3 0,6 4 0,-5-1 0,-4 8 0,9-2 0,0-6 0,10-3 0,-2-4 0,6-7 0,2 9 0,0-11 0,10 0 0,7 0 0,-4 0 0,3 0 0,1 0 0,7 0 0,0 0 0,-8-8 0,1 0 0,-9 0 0,8 8 0,-11-11 0,17 8 0,-19-8 0,7 1 0,-10 7 0,0-8 0,0 11 0,-2 0 0,-6 0 0,2 0 0,-10 0 0,0 0 0,-9 0 0,1 0 0,-8 0 0,-1 0 0,1 8 0,8 0 0,-9 3 0,1-3 0,-3-2 0,2 10 0,-5-8 0,-10 8 0,-1-8 0,1 8 0,7-7 0,1 7 0,-6-11 0,-3 3 0,-5 3 0,13-3 0,-5 0 0,-2-8 0,2 0 0,5 0 0,4 0 0,4 0 0,6 0 0,-5 0 0,5 0 0,2 0 0,1 0 0,11-11 0,-6 6 0,11-11 0,-9 8 0,9-8 0,-8 7 0,8-7 0,-11 0 0,6-8 0,-12-1 0,4 1 0,4 0 0,-4 10 0,7-7 0,-10 7 0,0-10 0,7 2 0,1 6 0,11-6 0,-9 9 0,6-11 0,6 7 0,-7 1 0,4 3 0,-3-4 0,5-4 0,-10 10 0,5-5 0,5-6 0,-8 9 0,0-1 0,6 3 0,-11 11 0,8 0 0,-9 0 0,9 3 0,-8 5 0,3-2 0,-4 10 0,-4 0 0,5 8 0,2-7 0,-2-1 0,2 0 0,-2 8 0,-3 1 0,11-1 0,-8 0 0,8 1 0,0-9 0,8 0 0,0 0 0,0 8 0,0 1 0,0-9 0,0 0 0,10-10 0,7 2 0,-4 3 0,3-3 0,1 0 0,7-8 0,0 0 0,1 0 0,-1 0 0,0 0 0,0 0 0,1 0 0,-1 0 0,0 0 0,3 0 0,6 0 0,-6-3 0,5-5 0,-5-6 0,8-10 0,3 0 0</inkml:trace>
  <inkml:trace contextRef="#ctx0" brushRef="#br0" timeOffset="4392">1630 49 12287,'0'-24'0,"0"10"0,0 4 0,0 10 0,0 0 0,-11 0 0,8 0 0,-18 10 0,7 4 0</inkml:trace>
  <inkml:trace contextRef="#ctx0" brushRef="#br0" timeOffset="4692">390 122 12287,'-25'-11'0,"4"-5"0,5-5 0,-6 7 0,6 6 0,2-3 0,-2 3 0,0 0 0,-8 8 0,-1 11 0,1 5 0,-8 6 0,-1 2 0,1 11 0,-3-8 0,-3 8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29:58.326"/>
    </inkml:context>
    <inkml:brush xml:id="br0">
      <inkml:brushProperty name="width" value="0.08571" units="cm"/>
      <inkml:brushProperty name="height" value="0.08571" units="cm"/>
      <inkml:brushProperty name="color" value="#F6630D"/>
    </inkml:brush>
  </inkml:definitions>
  <inkml:trace contextRef="#ctx0" brushRef="#br0">268 1 12287,'-14'0'0,"1"0"0,5 0 0,2 8 0,-10 0 0,8 3 0,-8-3 0,8-3 0,-8 11 0,2 0 0,-2 9 0,-6-9 0,6 0 0,3 0 0,-4 9 0,4-1 0,-3 0 0,2-7 0,6-1 0,5 0 0,-8 8 0,11 1 0,0-12 0,0 9 0,3-20 0,5 7 0,-2 1 0,10-2 0,-8 1 0,8-9 0,-8 0 0,9 0 0,-12 0 0,17 0 0,-9 10 0,3-7 0,0 5 0,-10-5 0,15 8 0,-18-9 0,16 12 0,-11-6 0,0-5 0,-8 18 0,0-15 0,0 10 0,0-11 0,0 17 0,0-9 0,0 12 0,-2-9 0,-7 0 0,7-8 0,-6 8 0,2-7 0,-2 7 0,5-11 0,-18 17 0,7-9 0</inkml:trace>
  <inkml:trace contextRef="#ctx0" brushRef="#br0" timeOffset="131">146 803 12287,'-13'0'0,"2"0"0,11 0 0,0 0 0,0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2:50.650"/>
    </inkml:context>
    <inkml:brush xml:id="br0">
      <inkml:brushProperty name="width" value="0.08571" units="cm"/>
      <inkml:brushProperty name="height" value="0.08571" units="cm"/>
      <inkml:brushProperty name="color" value="#5B2D90"/>
    </inkml:brush>
  </inkml:definitions>
  <inkml:trace contextRef="#ctx0" brushRef="#br0">1 1 12287,'0'22'0,"0"-9"0,0-3 0,0-10 0,0 0 0,10 0 0,-5 0 0,10 0 0,-8 7 0,8 1 0,3 2 0,12-3 0,-2-2 0,9 10 0,1-7 0,7 7 0,0-10 0,0 2 0,3 3 0,4-2 0,-2 2 0,10-3 0,-7-4 0,7 4 0,-7-4 0,7-3 0,-3 7 0,4 1 0,-4 0 0,-4-8 0,-6 7 0,6 1 0,2 7 0,-2-8 0,2 8 0,-3-7 0,-4 2 0,4-3 0,4 3 0,-4 5 0,1 3 0,-8-11 0,0 8 0,0-7 0,0 7 0,0-8 0,0 11 0,0-3 0,0-3 0,1 3 0,-1-7 0,0 7 0,0-2 0,0 2 0,8 2 0,-1-9 0,3 9 0,-2-2 0,-6-2 0,6 2 0,2-3 0,-2 3 0,9 3 0,-2-11 0,-4 3 0,-4-2 0,3-6 0,-2 6 0,7 2 0,-7-3 0,7 1 0,-8-8 0,11 2 0,-3 6 0,5-3 0,3 10 0,-8-10 0,0 2 0,-7 6 0,7 2 0,-8-2 0,8 2 0,-7 0 0,7 7 0,-10 1 0,3-1 0,2 8 0,-2 0 0,-1-2 0,-7-13 0,0 5 0,0-5 0,0 5 0,1 3 0,-9-8 0,1 0 0,2-3 0,12 3 0,-4-2 0,5-6 0,-6-2 0,-2 10 0,0-10 0,0 3 0,-2-6 0,-5-2 0,2 8 0,-10-1 0,7 1 0,-7-8 0,8 7 0,-8 1 0,8-1 0,-8-7 0,2 8 0,-2-1 0,3 3 0,4-2 0,3-3 0,-10 10 0,3-10 0,-3 3 0,-5-3 0,5 2 0,3-4 0,-3 4 0,0 3 0,-8-2 0,8-1 0,1-7 0,6 0 0,-7 0 0,8 8 0,-8-1 0,7 1 0,-7-8 0,8 0 0,-8 0 0,0 7 0,-7 1 0,7-1 0,0-7 0,-8 3 0,-7 4 0,0-4 0,8 4 0,-1-4 0,1-3 0,0 7 0,-1 1 0,1-1 0,-1-7 0,1 8 0,-1-1 0,-7 1 0,0-8 0,0 10 0,8-8 0,-11 8 0,-2 0 0,0-7 0,-7 7 0,7 0 0,-10-5 0,0 10 0,10 0 0,-5 8 0,10-1 0,-7 1 0,7-1 0,-10 3 0,2 5 0,3-5 0,-2 5 0,7 3 0,-8-3 0,8 10 0,-7-2 0,7-3 0,-8 2 0,8 8 0,-7 8 0,7 0 0,-8-8 0,8 0 0,-7 0 0,2 0 0,-3 0 0,-4-2 0,4-6 0,-4 6 0,-3-6 0,7 6 0,1 2 0,-1-7 0,-7-1 0,0-7 0,0 8 0,3-8 0,4 7 0,-4-7 0,4 8 0,-4-8 0,-3 8 0,0-8 0,0 7 0,0-9 0,0 2 0,0-3 0,0 3 0,2-4 0,6 4 0,-5-5 0,4-3 0,-4-7 0,-3 0 0,0 0 0,7 0 0,1 0 0,-1-7 0,-7 7 0,0-10 0,0 15 0,0-18 0,0 18 0,0-17 0,0 7 0,0-10 0,0 0 0,0-10 0,-2 5 0,-6-10 0,-2 0 0,-5-8 0,-5 8 0,5 0 0,2 0 0,-2-7 0,0-1 0,-7 1 0,7-8 0,0-1 0,2 1 0,-2 8 0,-2-1 0,9 1 0,-9-1 0,2 1 0,2-3 0,-2-5 0,8 5 0,-8-5 0,7 4 0,-7 4 0,10 7 0,-3 0 0,6 7 0,2-7 0,0 10 0,0-5 0,0 10 0,0 0 0,0 10 0,0-7 0,0 7 0,0-10 0,0 0 0,-10 0 0,-3 0 0,-9 0 0,-3 2 0,-5 6 0,-5-6 0,-10 6 0,-11-3 0,-4 2 0,3-4 0,-3 4 0,0 3 0,-8-2 0,3 7 0,5-8 0,5 4 0,9-4 0,1-4 0,0 4 0,10-4 0,5-3 0,5 0 0,3 0 0,9 0 0,3 0 0,10 0 0,0 0 0,10 0 0,-7 0 0,9 0 0,-4 0 0,2-10 0,5-5 0,5 2 0,-5-2 0,5 0 0,2-8 0,1 1 0,-1-1 0,-2 1 0,-5-1 0,11 1 0,-11-1 0,10 8 0,-10 0 0,5 3 0,2-3 0,1-6 0,-1 6 0,1 3 0,-1-3 0,-7 10 0,0-3 0,-7 3 0,7-2 0,-10 4 0,5-7 0,-10 10 0,0 0 0,0 10 0,0-7 0,0 7 0,-10-10 0,7 0 0,-7 0 0,8 7 0,-6 1 0,-2 2 0,-5-3 0,-5 3 0,5 5 0,-5 3 0,-2-10 0,-1 9 0,1-2 0,-1 3 0,1-3 0,-1 5 0,0-5 0,1 2 0,-1-2 0,1 5 0,-1-5 0,1 5 0,7 0 0,0-5 0,10 5 0,-3-4 0,6-4 0,2 3 0,0-7 0,0 7 0,2-8 0,6 8 0,4-2 0,11 2 0,2 2 0,5-9 0,-3 2 0,11-3 0,-10-2 0,2 10 0,2-7 0,-2 7 0,0-10 0,-7 2 0,-1-4 0,1-3 0,-1 7 0,1 1 0,-8-1 0,0-7 0,0 0 0,0 0 0,0 0 0,-7 3 0,7 4 0,-10-4 0,5 7 0,-10-20 0,0-3 0</inkml:trace>
  <inkml:trace contextRef="#ctx0" brushRef="#br0" timeOffset="2526">4871 2386 12287,'0'17'0,"0"-1"0,0-7 0,0 0 0,0-3 0,0-4 0,0 12 0,2-7 0,3 4 0,-3 4 0,5-6 0,-7 7 0,2-1 0,4-4 0,-5 3 0,5-3 0,1 4 0,-1 1 0,1-1 0,-2-4 0,-3 3 0,4-3 0,3 4 0,0 1 0</inkml:trace>
  <inkml:trace contextRef="#ctx0" brushRef="#br0" timeOffset="3098">4642 2583 12287,'-7'11'0,"-4"0"0,3-8 0,-1 4 0,4-7 0,3 0 0,-5 0 0,7-1 0,0-5 0,0 4 0,0-5 0,5 14 0,1 4 0,1 4 0,-2 1 0,-1 1 0,7-1 0,-2 2 0,2 4 0,4-4 0,-5 4 0,5-4 0,1-2 0,-5-5 0,0 0 0,-7 0 0,10 6 0,-12-8 0,13-2 0,-13-7 0,5 0 0,-9-2 0,-3-3 0,1 1 0,-7-7 0,6 0 0,-6-5 0,2-1 0,-2 1 0,-4-2 0,4-4 0,2 4 0,-2-4 0,6-2 0,-6 3 0,2-8 0,-2 1 0,4 3 0,7-2 0,0 5 0,0-6 0,0 7 0,0-7 0,0 6 0,0-5 0,5 7 0,0-2 0,8 2 0,-2-1 0,4 2 0,1-2 0,2 2 0,4 3 0,-4 0 0,4-1 0,-2 3 0,2 3 0,-4-4 0,4 4 0,-4-1 0,-2 1 0,1 2 0,-1 3 0,-5-1 0,0-4 0,-7-4 0,3 6 0</inkml:trace>
  <inkml:trace contextRef="#ctx0" brushRef="#br0" timeOffset="3850">4724 2795 12287,'-11'10'0,"0"-5"0,7 4 0,-10-7 0,10 7 0,-7-4 0,8-3 0,-12 7 0,4-3 0,2-4 0,-2 3 0,6 2 0,-6-1 0,2 1 0,-2-1 0,-4-5 0,4 5 0,2-3 0,-2 3 0,0-4 0,-5 3 0,0-3 0,-1-2 0,1 0 0,0 0 0,-1 0 0,6 0 0,0 0 0,6 0 0,-6 0 0,0-7 0,-4-2 0,5-8 0,-3 1 0,7 0 0,-1-1 0,2 1 0,1 5 0,-7 0 0,7 0 0,-1-5 0,-4-1 0,5 3 0,-7 3 0,6-2 0,-6 8 0,6-1 0,-6 6 0,5 0 0,-5 0 0,0 0 0,-3 8 0,3 2 0,-4 3 0,4-2 0,2 4 0,-2-4 0,6 3 0,-6 2 0,7 1 0,-1-1 0,1-1 0,-1-4 0,3 3 0,-3-3 0,3-2 0,2 2 0,-7 0 0,5 5 0,-4 1 0,4-6 0,2 0 0,0-6 0,0 6 0,0 0 0,0 5 0,0 1 0,0-8 0,0 5 0,0-5 0,0 2 0,0 0 0,0-5 0,0 5 0,0-8 0,-5 6 0,0-3 0,-8-3 0,2 8 0,-4-5 0,-1 5 0,0-6 0,-1 6 0,-5-6 0,1 6 0,-3-5 0,2 5 0,4-6 0,-4 6 0,-2-7 0,3 1 0,-1-3 0,7-4 0,4-3 0,4-4 0,0-15 0,-2-1 0</inkml:trace>
  <inkml:trace contextRef="#ctx0" brushRef="#br0" timeOffset="4150">4216 2321 12287,'-11'-2'0,"1"-3"0,6 3 0,-3-6 0,-1 8 0,5 0 0,-8 0 0,7 8 0,-1 3 0,-3-2 0,3 2 0,-2 0 0,1 5 0,3 0 0,-8 1 0,0-1 0,-6 0 0</inkml:trace>
  <inkml:trace contextRef="#ctx0" brushRef="#br0" timeOffset="5482">3644 2566 12287,'-17'0'0,"1"0"0,7 0 0,-6 0 0,13 2 0,-3 4 0,3-3 0,2 8 0,0 0 0,0 5 0,0 1 0,0-1 0,0 1 0,0-1 0,2 0 0,3 1 0,-3-1 0,5 0 0,-7 1 0,0-6 0,0 0 0,0-8 0,0 12 0,-7-12 0,-4 8 0,-3-7 0,-3 1 0,1-3 0,0-2 0,-8-2 0,-3-3 0,-4 1 0,-2-7 0,0 6 0,1-6 0,-1 0 0,0-5 0,2 5 0,4 0 0,-2 2 0,7-2 0,0-2 0,6 8 0,1-3 0,4 3 0,-3 3 0,12-5 0,-5 7 0,9 0 0,3 0 0,-1 0 0,7 0 0,-1-6 0,7 1 0,-1 0 0,1 5 0,-1-6 0,0 1 0,-5-1 0,0 6 0,0 0 0,5 0 0,1 0 0,-1 0 0,0 0 0,-6 0 0,4 0 0,-10 0 0,7 0 0,-8 0 0,5 7 0,-8 4 0,0-2 0,0 2 0,0-5 0,0 5 0,-8 0 0,-1 5 0,-7 0 0,5-5 0,0 0 0,0-2 0,-5 2 0,-6 2 0,0-8 0,0 6 0,6-5 0,-6 1 0,0-2 0,-1-3 0,1 4 0,4-4 0,-4-2 0,-2-2 0,2-4 0,1 4 0,4-3 0,1-2 0,-1 1 0,1-5 0,0 6 0,5-8 0,0 2 0,5 2 0,-5-2 0,8 6 0,-3-6 0,5 5 0,1-4 0,0 6 0,0-3 0,0 7 0,0 0 0,0 7 0,0-3 0,0 6 0,0-6 0,-8 11 0,6-14 0,-5 14 0,7-11 0,0 7 0,-7-8 0,5 6 0,-3-3 0,3-4 0,-5 12 0,5-10 0,-4 7 0,-3-8 0,7 12 0,-10-12 0,6 8 0,-7-7 0,10 9 0,-8-8 0,5 1 0,-4-6 0,6 1 0,-2 5 0,-3-4 0,0 5 0,-7-7 0,5 0 0,0 0 0,6 0 0,-6 0 0,7-2 0,-1-3 0,-4 3 0,5-11 0,-7 8 0,7-8 0,-8 9 0,6-7 0,-5 6 0,6-6 0,-1 7 0,6-10 0,-7 12 0,5-12 0,-5 12 0,7-6 0,0 8 0,0 0 0,7 0 0,-5 0 0,5 0 0,-7 0 0,0 0 0,-7 0 0,5 0 0,-5 0 0,5 0 0,-3 0 0,3 0 0,-5 0 0,7 0 0,0 0 0,0-7 0,0-2 0</inkml:trace>
  <inkml:trace contextRef="#ctx0" brushRef="#br0" timeOffset="5982">3545 2157 12287,'0'17'0,"0"-7"0,0 1 0,0-7 0,-1 5 0,-5-3 0,2-5 0,-6 5 0,-1-4 0,-6-2 0,1 5 0,0 1 0,-6 4 0,0-4 0,-2-1 0,2-5 0,4 6 0,-4-1 0,-3 1 0,7 1 0,-6 2 0</inkml:trace>
  <inkml:trace contextRef="#ctx0" brushRef="#br0" timeOffset="7022">2563 2746 12287,'-9'9'0,"-5"-1"0,3-8 0,4 0 0,-1 0 0,6 0 0,-3 0 0,3-8 0,-3-2 0,3 0 0,2 0 0,0-1 0,0-6 0,0 6 0,0 0 0,0 1 0,0-7 0,0 1 0,0-1 0,0 1 0,0 5 0,0 0 0,0 0 0,0 0 0,0 1 0,0 6 0,0-11 0,7 14 0,2-7 0,8 8 0,-1 0 0,0 0 0,-5 6 0,0-1 0,0 8 0,5-6 0,1 4 0,-1 4 0,-1-6 0,-4 7 0,1-5 0,-6 0 0,5-6 0,-6 6 0,8 0 0,-11 6 0,3-1 0,-1-5 0,1 0 0,-3 0 0,5 5 0,-7 0 0,0 1 0,0-1 0,-7 0 0,-2-1 0,-7-4 0,-1-2 0,1-4 0,-2-1 0,-4 7 0,2-7 0,-7 1 0,5-1 0,-5 1 0,-1-3 0,-4 3 0,-1-3 0,0-2 0,2 0 0,4 0 0,-4 0 0,4 0 0,3-5 0,2-1 0,4-6 0,2 1 0,-1 2 0,1-2 0,7 0 0,-6-6 0,13 1 0,-5 7 0,7 2 0,2 7 0,3 0 0,-3 0 0,6 0 0,-8 0 0,7 0 0,-5 0 0,5 7 0,-7-5 0,-2 5 0,-3-7 0,1 2 0,-7 3 0,0-3 0,-5 4 0,-1-5 0,1-1 0,0 0 0,-1 0 0,1-1 0,0-5 0,-6 4 0,0-3 0,-2-2 0,3 1 0,2-5 0,-2 6 0,2-8 0,3 9 0,0-6 0,5 6 0,0-2 0,7-3 0,-3 8 0,7-7 0,0 8 0,0 0 0,5 2 0,1 4 0,1-3 0,-2 8 0,-3-5 0,4 4 0,-4-6 0,-2 11 0,0-4 0,0-2 0,0 2 0,-2-6 0,-4 6 0,-3-2 0,-7 2 0,-1 3 0,1-3 0,0-2 0,-1 2 0,-4-5 0,-1 5 0,0-8 0,6 3 0,-6-4 0,0-2 0,0 0 0,6 0 0,-1 0 0</inkml:trace>
  <inkml:trace contextRef="#ctx0" brushRef="#br0" timeOffset="7322">2596 2272 12287,'-16'7'0,"-1"4"0,1-2 0,0 2 0,-3-6 0,-2 6 0,2-7 0,-2 1 0,2-3 0,-4 5 0,-3 3 0</inkml:trace>
  <inkml:trace contextRef="#ctx0" brushRef="#br0" timeOffset="7572">1958 3156 12287,'-24'9'0,"6"5"0,-4-3 0,-2-4 0,3-1 0,-3-4 0,2-2 0,4-8 0,-6-1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2:59.164"/>
    </inkml:context>
    <inkml:brush xml:id="br0">
      <inkml:brushProperty name="width" value="0.08571" units="cm"/>
      <inkml:brushProperty name="height" value="0.08571" units="cm"/>
      <inkml:brushProperty name="color" value="#5B2D90"/>
    </inkml:brush>
  </inkml:definitions>
  <inkml:trace contextRef="#ctx0" brushRef="#br0">33 442 12287,'0'16'0,"0"1"0,0-1 0,0 0 0,0 1 0,0-1 0,0 1 0,0-1 0,0 0 0,0 1 0,0-1 0,0 0 0,0 1 0,0-1 0,0 0 0,0 1 0,0-1 0,0 1 0,0-1 0,0-7 0,0-2 0,0-7 0</inkml:trace>
  <inkml:trace contextRef="#ctx0" brushRef="#br0" timeOffset="284">311 147 12287,'-16'6'0,"0"-1"0,5 8 0,0-2 0,0 3 0,-5 3 0,-3-1 0,-2 1 0,2-1 0,-2 0 0,1 1 0,-2-1 0,3-1 0,-2-4 0,2-4 0,3-7 0,0 0 0,-1 0 0</inkml:trace>
  <inkml:trace contextRef="#ctx0" brushRef="#br0" timeOffset="425">164 0 12287,'-16'9'0,"-1"-2"0,1-7 0,0 8 0,-1-6 0,1 5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00.625"/>
    </inkml:context>
    <inkml:brush xml:id="br0">
      <inkml:brushProperty name="width" value="0.08571" units="cm"/>
      <inkml:brushProperty name="height" value="0.08571" units="cm"/>
      <inkml:brushProperty name="color" value="#5B2D90"/>
    </inkml:brush>
  </inkml:definitions>
  <inkml:trace contextRef="#ctx0" brushRef="#br0">3209 655 12287,'0'9'0,"0"-2"0,-2-1 0,-4-1 0,3 1 0,-8-6 0,5 0 0,-4 0 0,4 5 0,-5 0 0,6 1 0,-6-6 0,5 0 0,-5 0 0,0 0 0,1 0 0,-1 0 0,7 0 0,-11 0 0,14 0 0,-7 0 0,8-7 0,0-2 0,2-6 0,4 4 0,-3-2 0,8 8 0,-7-2 0,1 1 0,3 3 0,-3-8 0,8 7 0,-10-5 0,8 3 0,-7 5 0,11-7 0,-14 8 0,14 0 0,-13 2 0,3 4 0,4 3 0,-7 7 0,4 0 0,-5 1 0,-1-1 0,0 1 0,0 6 0,-1 1 0,-5 3 0,-1-3 0,-4-8 0,-4 1 0,4-1 0,-3 0 0,-3 1 0,-4-1 0,-1 0 0,0-1 0,6-4 0,-1 3 0,1-3 0,0-3 0,-1-3 0,1-3 0,-1-2 0,7 0 0,-1 0 0,2-7 0,-2-4 0,-4-4 0,6-9 0,-7-1 0</inkml:trace>
  <inkml:trace contextRef="#ctx0" brushRef="#br0" timeOffset="333">2800 377 12287,'0'16'0,"-2"-5"0,-4 0 0,4-8 0,-5 12 0,7-11 0,0 7 0,0-6 0,0 6 0,0 0 0,0 5 0,0 1 0,0-1 0,0 0 0,0 1 0,6-1 0,-1 0 0,2 1 0,-1-1 0,-3 6 0,8 0 0,-5 0 0,5-6 0,-8 0 0,5 1 0,-1-1 0,2 0 0</inkml:trace>
  <inkml:trace contextRef="#ctx0" brushRef="#br0" timeOffset="898">2505 409 12287,'-7'9'0,"5"-1"0,-5-8 0,7 0 0,0 0 0,0 7 0,1 2 0,5 7 0,-4-5 0,3 0 0,2 0 0,-1 6 0,5-1 0,-6 0 0,2 1 0,-1-1 0,-4 0 0,3 1 0,-1-3 0,1-3 0,-3 4 0,5-6 0,-7 0 0,0-2 0,0-7 0,0 0 0,0-7 0,0-2 0,0-8 0,0-1 0,0-4 0,-5 4 0,-1-4 0,1-1 0,5 1 0,-5-5 0,-1 5 0,1-2 0,5 2 0,-2 2 0,-4-7 0,5 5 0,-5-5 0,4 5 0,2-5 0,2 5 0,4-5 0,-3 7 0,8-2 0,0-2 0,5 3 0,6-1 0,0 5 0,7 1 0,-2 0 0,-1 5 0,1 0 0,-1 2 0,1-2 0,-3 4 0,-1-1 0,3-1 0</inkml:trace>
  <inkml:trace contextRef="#ctx0" brushRef="#br0" timeOffset="1624">2538 638 12287,'-9'0'0,"1"0"0,1 0 0,5 0 0,-12 0 0,10 0 0,-7 0 0,7 8 0,-8-5 0,6 8 0,-1-7 0,2 1 0,1-1 0,-7 1 0,7-3 0,-10 6 0,10-8 0,-7 0 0,8 0 0,-12 0 0,11 0 0,-6 0 0,4-6 0,-5 1 0,6-8 0,-6 2 0,5-4 0,-5-1 0,6 0 0,-6-1 0,6 1 0,-6 0 0,5 1 0,-5 4 0,6-2 0,-6 8 0,6-2 0,-6 1 0,5 4 0,-5-3 0,6 3 0,-6 2 0,5 7 0,-4 4 0,6-2 0,-2 2 0,-1 0 0,2 6 0,-1-1 0,6 0 0,-5 1 0,-1-1 0,1-5 0,5 0 0,0 0 0,0 5 0,0 1 0,0-7 0,0 1 0,5-5 0,1 5 0,1-6 0,-1 6 0,-5-5 0,5 4 0,-3-4 0,3 5 0,-4-8 0,5 12 0,0-6 0,-5 2 0,4 0 0,-5-6 0,-1 6 0,-1-7 0,-5 1 0,2 3 0,-6-3 0,4 2 0,-5-1 0,0-4 0,-5 7 0,0-4 0,-6-3 0,0 4 0,0-5 0,6-1 0,-6 0 0,0 0 0,0 0 0,6 0 0,-1 0 0,1 0 0,0-1 0,-1-5 0,8 2 0,4-6 0,3-3 0,2-9 0,0-3 0,0-8 0</inkml:trace>
  <inkml:trace contextRef="#ctx0" brushRef="#br0" timeOffset="1983">2259 213 12287,'10'9'0,"-3"-2"0,-7-9 0,0-3 0,-2 3 0,-3-3 0,3-4 0,-4-2 0,-1 2 0,2-2 0,-3 7 0,3-1 0,3-4 0,-13-1 0,14 1 0,-12 0 0,7 4 0,-1 3 0,2-3 0,1 3 0,-7 2 0,8 2 0,-3 3 0,-3 4 0,-2 7 0,2 1 0,-2-1 0,7 6 0,-1 0 0,-2 5 0,1-5 0,1 0 0,-3 1 0,-1 3 0</inkml:trace>
  <inkml:trace contextRef="#ctx0" brushRef="#br0" timeOffset="3273">1948 458 12287,'-1'11'0,"-5"0"0,3-5 0,-8 5 0,7-8 0,-11 5 0,12-3 0,-8 0 0,5 1 0,-4-6 0,4 2 0,-5 3 0,6-3 0,-6 3 0,0 3 0,-5-3 0,5 2 0,0-1 0,0-4 0,-6 3 0,1 2 0,0-1 0,-1 1 0,1-1 0,0-3 0,-1 8 0,1-7 0,0 1 0,-1-3 0,1 4 0,-1-1 0,1 0 0,0-5 0,5 0 0,0 0 0,5-1 0,-5-5 0,2 3 0,-2-8 0,-1 5 0,6-5 0,-5 0 0,6-5 0,-2 5 0,1 0 0,4 0 0,-3-5 0,-2 0 0,1-1 0,1 1 0,5-1 0,0 1 0,0 5 0,0 0 0,-2 8 0,-4-3 0,5 3 0,-5-3 0,4 4 0,-5-5 0,-2 7 0,-7 5 0,-1 1 0,1 7 0,0-2 0,-1 3 0,1 2 0,-6 1 0,0-1 0,0 2 0,6 4 0,0-4 0,-1 4 0,1-2 0,0 2 0,1-4 0,4 4 0,4-9 0,7-2 0,0 0 0,0 5 0,2-7 0,3-4 0,4-3 0,8-2 0,-1 0 0,0 0 0,1 0 0,-1 0 0,0-5 0,1-1 0,-1-1 0,0 2 0,1 3 0,-1-13 0,-5 13 0,0-3 0,-7 1 0,1-1 0,-3 3 0,-2-5 0,0 7 0,-7 0 0,-4 0 0,-4 2 0,-1 3 0,-1-1 0,1 7 0,-6-2 0,0 2 0,-5 1 0,5-6 0,-1 7 0,1-3 0,4 0 0,-4 0 0,-2-6 0,2 2 0,1 1 0,4-2 0,1 1 0,-1-6 0,7 0 0,-1 0 0,0 0 0,0 0 0,0 0 0,7-8 0,-3-1 0,7-7 0,-2 0 0,-3-1 0,3 1 0,-5 0 0,7-1 0,0 1 0,0-1 0,5 1 0,1 0 0,-1 5 0,-5 0 0,5 0 0,1-5 0,-1 5 0,-5 0 0,8 7 0,-7-10 0,7 12 0,-8-5 0,0 7 0,2 0 0,3 0 0,-3 0 0,5 7 0,-7 2 0,0 7 0,0 1 0,0-1 0,0 0 0,0 1 0,0-1 0,0 0 0,0 1 0,0-1 0,0 1 0,0-1 0,0 0 0,0-5 0,0 0 0,0 0 0,-5 5 0,-1 1 0,-1-3 0,1-3 0,-1 4 0,-4-4 0,-3-2 0,3 2 0,-4-2 0,-1 2 0,0 1 0,-1-6 0,-6-1 0,-3-5 0</inkml:trace>
  <inkml:trace contextRef="#ctx0" brushRef="#br0" timeOffset="3838">1490 164 12287,'9'0'0,"0"0"0,-3 0 0,-4 0 0,5-7 0,-7-3 0,-2-6 0,-3 0 0,3 7 0,-5-6 0,7 6 0,-8 0 0,6 0 0,-3 3 0,3 5 0,-5-7 0,5 10 0,-3 4 0,-3-3 0,1 6 0,0 0 0,0 0 0,-6 2 0,4 6 0</inkml:trace>
  <inkml:trace contextRef="#ctx0" brushRef="#br0" timeOffset="4858">443 393 12287,'9'0'0,"0"0"0,-4 0 0,-3 0 0,7 0 0,-3 0 0,-4-7 0,7 3 0,-4-7 0,-1 8 0,7-3 0,-8 2 0,3-1 0,3 3 0,0-5 0,7 7 0,-5 0 0,0 0 0,-7 0 0,5 0 0,-4 0 0,-3 0 0,5 2 0,-7 3 0,-1-1 0,-5 7 0,3-2 0,-8 2 0,0 3 0,-6-3 0,1 4 0,0 1 0,-6 6 0,0 0 0,-7 1 0,2-1 0,1-2 0,-1 7 0,1-5 0,-1 6 0,-2-7 0,7 7 0,-5-1 0,5 6 0,-5-8 0,5-3 0,0-2 0,6 2 0,5-4 0,0 4 0,2-9 0,-2-3 0,2 0 0,3 0 0,5 0 0,-5-5 0,4-3 0,2 5 0,0-7 0,0 0 0,8 0 0,-5-5 0,8-1 0,0-5 0,5 6 0,1-6 0,-1 5 0,1-6 0,-1 1 0,0-2 0,1 2 0,-1-3 0,0 3 0,1 2 0,-1-2 0,-5 5 0,0-5 0,0 0 0,5-5 0,-5 5 0,0 0 0,-7 8 0,3-12 0,-14 13 0,-2-5 0,-8 7 0,6 0 0,0 0 0,0 0 0,-5 0 0,0 0 0,-1 0 0,1 0 0,0 0 0,-1 0 0,6-2 0,0-3 0,1 3 0,-7-4 0,1-3 0,-1 0 0,1-7 0,0-1 0,7 1 0,-6 0 0,13 5 0,-3 0 0,10 0 0,-3-5 0,5-1 0</inkml:trace>
  <inkml:trace contextRef="#ctx0" brushRef="#br0" timeOffset="5282">345 131 12287,'-17'6'0,"1"-1"0,-1 6 0,1-6 0,0 6 0,-1-5 0,1 6 0,0-1 0,-1-2 0,1 2 0,0 0 0,-1 6 0,1-6 0,-1-1 0,3 1 0,3 6 0,-2-6 0,8 0 0,-6-6 0,5 6 0,-1-7 0,2 1 0,3-3 0,-5-17 0,7-3 0</inkml:trace>
  <inkml:trace contextRef="#ctx0" brushRef="#br0" timeOffset="5447">197 17 12287,'-2'9'0,"-3"-4"0,-4-3 0,-7-2 0,-1 0 0,1 7 0,-1 2 0,1 8 0,0-6 0,-1-1 0,1 1 0,0 6 0,-1-1 0,1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15.680"/>
    </inkml:context>
    <inkml:brush xml:id="br0">
      <inkml:brushProperty name="width" value="0.08571" units="cm"/>
      <inkml:brushProperty name="height" value="0.08571" units="cm"/>
      <inkml:brushProperty name="color" value="#5B2D90"/>
    </inkml:brush>
  </inkml:definitions>
  <inkml:trace contextRef="#ctx0" brushRef="#br0">5596 76 12287,'6'7'0,"-2"-7"0,-4-3 0,0-4 0,0 4 0,0-1 0,0 2 0,0-1 0,0 2 0,0-4 0,0 5 0,0 5 0,0 2 0,-1-1 0,-2 1 0,0 0 0,-4 4 0,3-1 0,-3-3 0,3 3 0,-3-3 0,4 3 0,-5 1 0,5-2 0,-5-2 0,5 2 0,-4-5 0,4 4 0,-6-2 0,7 0 0,-3-1 0,5-5 0,0 0 0,5 0 0,-2 0 0,4 0 0,0 0 0,4 0 0,-4 0 0,1 0 0,-5 0 0,4 0 0,-3 0 0,3 0 0,-3 0 0,3 0 0,-4 0 0,6 5 0,-8-4 0,5 4 0,-2-5 0,-3 5 0,4-3 0,-5 5 0,-4-3 0,1 3 0,-4-3 0,3 3 0,-4-3 0,0 3 0,2-4 0,-1 5 0,0-6 0,-4 2 0,4 1 0,-1-2 0,1 4 0,-4-3 0,0 0 0,1-4 0,-1 0 0,0 0 0,0 0 0,0 0 0,0 0 0,0 0 0,-1 0 0,-2 0 0,2-2 0,-3-1 0,3-2 0,1-2 0,1 1 0,-1 2 0,0-1 0,0-2 0,1 1 0,3 2 0,-3 3 0,4-9 0,0 9 0,1-4 0,5 5 0,0 0 0,-4 0 0,2 0 0,-2 0 0,4 0 0,0-4 0,0 2 0,0-2 0,0 4 0,0 4 0,0-2 0,-4 4 0,0-3 0,1-2 0,2 8 0,-3-5 0,3 0 0,-3 0 0,-2-3 0,0 9 0,-4-8 0,3 6 0,-3-6 0,3 2 0,-2-3 0,-2 2 0,0 1 0,0 0 0,0-4 0,0 0 0,0 0 0,1 0 0,-1-4 0,0 0 0,4-3 0,-1 4 0,5-2 0,-5 1 0,6 2 0,-2-6 0,-2 6 0,5-4 0,-2 2 0,1 3 0,2-4 0,0 4 0,0-3 0,0 3 0,0-4 0,0 5 0,5 0 0,-4 5 0,4-2 0,-5 4 0,0-3 0,0 3 0,0-5 0,0 8 0,-5-5 0,-2 2 0,-3 1 0,0-4 0,-1 3 0,0-3 0,-4 3 0,1-3 0,-5 1 0,1-2 0,-7-2 0,0 3 0,-2-3 0,2-1 0,2 0 0,-2 0 0,2-1 0,1-3 0,0 2 0,1-5 0,4-1 0,2-2 0,3-2 0,1-3 0,2 2 0,2-5 0,2-4 0,5-3 0,0-10 0,0 1 0</inkml:trace>
  <inkml:trace contextRef="#ctx0" brushRef="#br0" timeOffset="401">5748 109 12287,'0'11'0,"0"-5"0,0-1 0,1-5 0,2 0 0,-1 0 0,2 0 0,1 0 0,-3 1 0,1 3 0,-2-3 0,-1 4 0,0-5 0,0 0 0</inkml:trace>
  <inkml:trace contextRef="#ctx0" brushRef="#br0" timeOffset="632">5443 533 12287,'-16'0'0,"0"0"0,5 0 0,0 0 0,0 0 0,0 0 0,1 0 0,2 0 0,1 0 0,0 0 0,-4 0 0,-4-4 0,1 1 0,-5-11 0,2 2 0</inkml:trace>
  <inkml:trace contextRef="#ctx0" brushRef="#br0" timeOffset="934">4955 55 12287,'-8'0'0,"1"0"0,5-5 0,-3-1 0,5-5 0,-5 0 0,4 0 0,-4 5 0,4 1 0,-3 5 0,3 0 0,-7 9 0,4 2 0,-5 7 0,2 0 0,-2 2 0,-2 2 0,0 5 0,0 1 0</inkml:trace>
  <inkml:trace contextRef="#ctx0" brushRef="#br0" timeOffset="1934">4368 55 12287,'0'6'0,"0"3"0,0-3 0,0 5 0,0 0 0,0 0 0,0-4 0,0 1 0,0-1 0,0 4 0,0 0 0,-5-1 0,-2 1 0,1 0 0,-1 0 0,-1 0 0,-3 0 0,2-4 0,2 0 0,-3-1 0,3 1 0,-3 3 0,3-9 0,0 3 0,4-3 0,-2-1 0,5 0 0,5 0 0,1 0 0,5-1 0,0-3 0,0 3 0,0-2 0,-1 1 0,1 2 0,-3-1 0,-1-3 0,0 3 0,4-2 0,0 1 0,0 2 0,0 0 0,-4 0 0,0 0 0,0 5 0,1-2 0,-1 4 0,-5-3 0,2 3 0,-3-4 0,-1 5 0,-1-5 0,-3 5 0,-2-5 0,-5 4 0,0-1 0,1 2 0,-5 1 0,1-1 0,-6-2 0,2 1 0,1-4 0,-1 5 0,0-5 0,-4 5 0,1-6 0,-1 2 0,4-3 0,0-1 0,3 0 0,-3 0 0,5 0 0,-2 0 0,3-5 0,1-2 0,1 1 0,-1-2 0,3 1 0,1-4 0,5 4 0,-2 0 0,3 0 0,1-4 0,0 4 0,0-1 0,0 6 0,0-3 0,0 0 0,1 4 0,3-3 0,-3 3 0,4 1 0,-5 5 0,5 1 0,-4 1 0,2 1 0,-1-5 0,-2 4 0,0-3 0,0 3 0,-5 0 0,-1 1 0,-5-1 0,4-1 0,-1 1 0,1 2 0,-4-6 0,0 5 0,1-5 0,-2 4 0,-3-3 0,3 0 0,-4-4 0</inkml:trace>
  <inkml:trace contextRef="#ctx0" brushRef="#br0" timeOffset="2216">4520 489 12287,'-5'6'0,"3"3"0,-5-6 0,4 1 0,-7-4 0,4 4 0,-4-1 0,-5 1 0,1-4 0,-6 0 0,3 0 0,-4 0 0</inkml:trace>
  <inkml:trace contextRef="#ctx0" brushRef="#br0" timeOffset="3001">3749 196 12287,'6'5'0,"3"-4"0,-4 5 0,2-2 0,-2-3 0,-5 4 0,0-5 0,0 5 0,0-3 0,0 5 0,0-3 0,0 3 0,0-3 0,0 3 0,0-3 0,0 3 0,-1-1 0,-3 1 0,2 3 0,-5-3 0,0-1 0,-4 1 0,-1 0 0,-3 4 0,-2 0 0,-4 0 0,-1-5 0,0 9 0,0-3 0</inkml:trace>
  <inkml:trace contextRef="#ctx0" brushRef="#br0" timeOffset="3376">3184 55 12287,'0'-11'0,"0"4"0,0-1 0,0 6 0,0-3 0,0 15 0,1 2 0,3 10 0,-2 1 0,5 2 0,-3-2 0,3 2 0,-4-2 0,0-1 0,2 0 0,-1-1 0,3-4 0,-3-2 0,-1 0 0,-3 0 0,0-5 0,5-1 0,1-3 0</inkml:trace>
  <inkml:trace contextRef="#ctx0" brushRef="#br0" timeOffset="4501">2956 87 12287,'-6'-11'0,"-4"1"0,3-1 0,1 0 0,-2 0 0,6 4 0,-2 0 0,3 4 0,1-7 0,0 9 0,0-4 0,0 15 0,0-3 0,0 8 0,0-3 0,0-1 0,4 0 0,-1-1 0,5 3 0,-5 1 0,5-2 0,-5 3 0,4-3 0,-3-1 0,5-1 0,-2 1 0,-2 0 0,-2 0 0,2 1 0,-1 3 0,3-3 0,-3 2 0,-1-2 0,-3-1 0,1 0 0,3 0 0,-3-4 0,3 0 0,-3 0 0,-1 4 0,-4-3 0,1-1 0,-6-5 0,3 7 0,-5-6 0,1 1 0,-1-4 0,0 0 0,0 0 0,0 0 0,0-4 0,0 1 0,2-6 0,1 2 0,-4 1 0,5-1 0,-5-1 0,5-2 0,-3-1 0,-1 0 0,0-1 0,1-3 0,0 7 0,3-3 0,-2 3 0,6-3 0,-6 0 0,8 0 0,-4 4 0,5 0 0,0 4 0,0-2 0,0 5 0,5 0 0,1 0 0,5 0 0,0 0 0,-4 0 0,0 0 0,0 0 0,4 0 0,-3 0 0,-1 0 0,0 4 0,4 0 0,0-1 0,0 1 0,0-1 0,-4 2 0,0-1 0,0-3 0,4 9 0,-4-5 0,1 2 0,-6-1 0,2-3 0,-3 0 0,-1 4 0,0-5 0,0 8 0,0-4 0,-4 1 0,1 1 0,-6-6 0,2 2 0,1-2 0,-1 2 0,-1-3 0,-2 3 0,-1 0 0,0 0 0,0 0 0,0-4 0,-3 1 0,-1 2 0,1-1 0,3 1 0,-4-2 0,1-1 0,-1 0 0,4 0 0,-1 0 0,-2 0 0,2-3 0,-3-1 0,3 1 0,1 3 0,1-4 0,-1 0 0,3 1 0,1 3 0,1-1 0,-1-3 0,-3 3 0,3-3 0,1 3 0,-1 1 0,3 0 0,-3 0 0,1 1 0,-1 3 0,-3-2 0,3 5 0,1-3 0,-2 3 0,2-3 0,-1 3 0,-3-3 0,3 3 0,1-5 0,-1 2 0,3 1 0,-3-2 0,0 1 0,0 0 0,-1-1 0,5 1 0,-5-4 0,6 0 0,-8 0 0,8 0 0,-5 0 0,4 0 0,-6-5 0,3-1 0,-2-4 0,1 3 0,4-1 0,-5 4 0,5-4 0,-5 0 0,5 0 0,-4 1 0,1-3 0,-2 3 0,0-3 0,4-1 0,-4-3 0,1-1 0,1 1 0,-2 3 0,6 0 0,-7 0 0,6 0 0,-1 1 0,1 2 0,-1 1 0,0 5 0,4-4 0,0 2 0,0 3 0,0-9 0,0 4 0</inkml:trace>
  <inkml:trace contextRef="#ctx0" brushRef="#br0" timeOffset="4674">2554 33 12287,'0'6'0,"0"0"0,0-2 0,0-3 0,0 4 0,5 0 0,1 1 0</inkml:trace>
  <inkml:trace contextRef="#ctx0" brushRef="#br0" timeOffset="5515">2076 424 12287,'-11'-5'0,"0"-2"0,0-3 0,2 0 0,1-1 0,0 0 0,4 0 0,1 0 0,3 0 0,0 0 0,0 0 0,0 4 0,0 0 0,0 0 0,0-4 0,0 0 0,0 0 0,0 0 0,1 5 0,2 3 0,0-2 0,4 1 0,-1-1 0,1 2 0,3 2 0,-4-4 0,5 5 0,-4 0 0,0 0 0,-3 0 0,3 0 0,0 0 0,4 0 0,0 0 0,0 0 0,0 5 0,-1 1 0,-3 4 0,-1-2 0,-3-1 0,-1 0 0,3 4 0,-5 0 0,0-4 0,0 0 0,-2-1 0,-1 2 0,-3 1 0,-5-4 0,0 2 0,4 2 0,-1-6 0,1 5 0,-4-5 0,0 1 0,1-4 0,-1 0 0,0 0 0,0 0 0,0 0 0,0 0 0,0 0 0,1 0 0,-1-5 0,0-2 0,0-3 0,0-1 0,0 0 0,4 2 0,0 2 0,1-3 0,-2 3 0,0 1 0,4-2 0,-4 6 0,2-3 0,-5 0 0,0 4 0,2-2 0,1 6 0,2 0 0,3 4 0,1-4 0,-1 5 0,2-1 0,1 4 0,0-4 0,0 0 0,0 0 0,0 4 0,0 0 0,0 0 0,0 0 0,0 0 0,3-4 0,1 0 0,3 1 0,-3 2 0,3 1 0,-3 0 0,3-4 0,-4 1 0,6-1 0,-3 4 0,0 0 0,4-1 0,-9-2 0,2-1 0,-1-5 0,-6 4 0,0-2 0,-4-3 0,1 3 0,-3 1 0,-1-2 0,-3 1 0,-1-4 0,1 4 0,3-1 0,-4 1 0,1-4 0,-1 0 0,5 0 0,-1 0 0,-5-10 0,-1-2 0</inkml:trace>
  <inkml:trace contextRef="#ctx0" brushRef="#br0" timeOffset="5907">1457 87 12287,'4'11'0,"-2"-4"0,1 1 0,0-1 0,0 4 0,0-3 0,4 3 0,-1-2 0,1 5 0,3-2 0,-3-1 0,2 3 0,-2 1 0,1-1 0,-4-3 0,1 0 0,-2 0 0,-2 0 0,4 0 0</inkml:trace>
  <inkml:trace contextRef="#ctx0" brushRef="#br0" timeOffset="6559">1304 98 12287,'0'-6'0,"0"1"0,0 5 0,5 0 0,-4 5 0,6 1 0,-4 5 0,-2-4 0,3 1 0,-3-1 0,-1 4 0,4 3 0,-1 1 0,1-1 0,-4-3 0,0 1 0,0 3 0,-4-3 0,1 2 0,-6-2 0,2-1 0,1 4 0,-1-1 0,0 0 0,-4-3 0,0 0 0,0 0 0,4-1 0,0-3 0,0 3 0,0-3 0,-2 3 0,6-3 0,-4 0 0,5-3 0,-2 3 0,3-5 0,6 3 0,2-5 0,-1 0 0,1 0 0,1 0 0,7 0 0,-3-3 0,3-1 0,-3-3 0,-2 3 0,1-3 0,0 3 0,0-3 0,0 3 0,0-3 0,0 3 0,-4-3 0,0 4 0,-3-5 0,3 5 0,-5-6 0,4 4 0,-2-2 0,-3-2 0,3 4 0,-8-3 0,2-1 0,-5 2 0,-1 1 0,-3-2 0,1 2 0,-1-1 0,-1-3 0,-3 3 0,3-3 0,-2 0 0,0 2 0,0 1 0,2 0 0,-3-4 0,3 0 0,1 0 0,1 0 0,-1 1 0,3 0 0,1 3 0,4-2 0,-5 6 0,5-5 0,-5 5 0,6-1 0,-3-1 0,5 4 0,-5-9 0,-1 4 0</inkml:trace>
  <inkml:trace contextRef="#ctx0" brushRef="#br0" timeOffset="7234">1076 326 12287,'-11'0'0,"4"0"0,0 0 0,5 0 0,-8 0 0,3 0 0,2 2 0,1 1 0,-2-2 0,1 5 0,-2-2 0,-3-2 0,3 6 0,1-5 0,-1 5 0,0-5 0,-4 4 0,0-3 0,0 3 0,0-4 0,0 0 0,-1 2 0,-2-1 0,2 3 0,-3-3 0,0-1 0,0-3 0,-4 1 0,1 3 0,2-3 0,1 3 0,0-3 0,0-1 0,-3 0 0,4 0 0,-4-1 0,3-3 0,1 3 0,3-3 0,0 0 0,0 0 0,0-1 0,0 2 0,2 0 0,1-4 0,-1 3 0,2-3 0,2 0 0,-5-4 0,8 0 0,-6 0 0,6 5 0,-3-3 0,5 1 0,0 2 0,0-1 0,0 0 0,0-4 0,0 0 0,-3 4 0,-1 0 0,0-1 0,4-3 0,0 1 0,0-1 0,0 3 0,0 1 0,-3 0 0,-1-4 0,0 0 0,3 2 0,-2 1 0,1-1 0,-2 8 0,4-6 0,0 4 0,-2 2 0,-1-3 0,2 3 0,-9-4 0,4-1 0</inkml:trace>
  <inkml:trace contextRef="#ctx0" brushRef="#br0" timeOffset="8009">696 229 12287,'-14'6'0,"-1"-3"0,-1 2 0,2-1 0,2 1 0,-3-2 0,3-2 0,1 3 0,-1 1 0,-2-2 0,2 5 0,-3-5 0,3 2 0,1-1 0,1-3 0,-1 3 0,1-2 0,3 2 0,-3-3 0,4 4 0,-5-5 0,5-5 0,0 2 0,3-4 0,1 5 0,-2-3 0,4 0 0,0 4 0,0-4 0,-2 5 0,-1 0 0,1 0 0,-7 0 0,6 0 0,-4 0 0,0 0 0,-3 1 0,3 3 0,-3-3 0,4 4 0,-5-1 0,1-1 0,2 1 0,1-4 0,0 0 0,-4 3 0,0 1 0,4 0 0,0-4 0,3 0 0,-3 0 0,3 0 0,-3 0 0,3 0 0,-3 0 0,5-2 0,-2-1 0,-2 2 0,0-9 0,-1 5 0,-1-2 0,6-3 0,-6 4 0,4-5 0,-3 4 0,3 0 0,-3 3 0,3-3 0,-4 5 0,2-8 0,-5 9 0,0-4 0,0 5 0,0 0 0,0 1 0,1 3 0,2-3 0,1 3 0,4 2 0,-5 1 0,6-1 0,-2 1 0,-1-3 0,2 3 0,-1-3 0,4 3 0,0-4 0,0 5 0,0-5 0,0 5 0,1-6 0,3 2 0,-2-2 0,6 2 0,-1-3 0,4 2 0,0-1 0,-1-2 0,3 0 0,1 0 0,-2 0 0,3 0 0,0 0 0,0 0 0,0 0 0,0 0 0,-3-5 0,4-1 0</inkml:trace>
  <inkml:trace contextRef="#ctx0" brushRef="#br0" timeOffset="8207">403 533 12287,'-17'-6'0,"1"1"0,5 5 0,0 0 0,4 5 0,0 2 0,0-2 0,-4-2 0,0 3 0,0 0 0</inkml:trace>
  <inkml:trace contextRef="#ctx0" brushRef="#br0" timeOffset="8415">196 44 12287,'-10'10'0,"-1"-3"0,0-1 0,0-3 0,0-1 0,0 1 0,-1 5 0,-2 2 0,0 2 0,-4 7 0,0-6 0,-8 3 0,-2-6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27.956"/>
    </inkml:context>
    <inkml:brush xml:id="br0">
      <inkml:brushProperty name="width" value="0.08571" units="cm"/>
      <inkml:brushProperty name="height" value="0.08571" units="cm"/>
      <inkml:brushProperty name="color" value="#5B2D90"/>
    </inkml:brush>
  </inkml:definitions>
  <inkml:trace contextRef="#ctx0" brushRef="#br0">2304 305 12287,'-2'-6'0,"-1"2"0,2-2 0,-4 4 0,5-5 0,0 4 0,0-7 0,0 8 0,0-5 0,0 4 0,0-6 0,0 6 0,0-4 0,0 5 0,0-4 0,0 2 0,0 3 0,3-5 0,1 2 0,1 3 0,-1-3 0,-2 3 0,5 1 0,-4 0 0,1 0 0,1 0 0,-4 0 0,4 5 0,-5 2 0,-3-1 0,-1 1 0,-4 1 0,0 3 0,-1 1 0,-2 2 0,0-2 0,0 3 0,0-3 0,0-1 0,1 3 0,-1 1 0,0 3 0,0-4 0,0 1 0,0-4 0,2-1 0,1 1 0,0 0 0,4 0 0,-1-5 0,2-2 0,2-2 0,-3 2 0,3-3 0,1 4 0,5-5 0,1-5 0,4 4 0,1-3 0,-3 2 0,-1-2 0,0 3 0,4-8 0,0 6 0,0-2 0,0 1 0,-4 2 0,0-5 0,-1 3 0,1-3 0,3 3 0,-3-3 0,2 0 0,-2-4 0,1 4 0,-4-1 0,3 1 0,-3-4 0,-1 0 0,2-4 0,1-2 0</inkml:trace>
  <inkml:trace contextRef="#ctx0" brushRef="#br0" timeOffset="181">2239 66 12287,'-7'-6'0,"1"-3"0,3 6 0,2-2 0,-3 1 0,3 3 0,1-4 0,0 5 0,5 5 0,-4-4 0,4 4 0</inkml:trace>
  <inkml:trace contextRef="#ctx0" brushRef="#br0" timeOffset="440">2336 587 12287,'-7'2'0,"0"1"0,0-2 0,-4 5 0,0-2 0,0 1 0,0 2 0,-3 2 0,-1-6 0,-4 4 0,1-3 0,-3 0 0,-1-4 0,1 0 0</inkml:trace>
  <inkml:trace contextRef="#ctx0" brushRef="#br0" timeOffset="665">1761 511 12287,'0'11'0,"0"1"0,0 3 0,0-3 0,0 2 0,3 2 0,1-2 0,3 1 0,-3-4 0,-1 0 0,-3 0 0,5-1 0,1-4 0,5-1 0</inkml:trace>
  <inkml:trace contextRef="#ctx0" brushRef="#br0" timeOffset="1333">1782 33 12287,'0'-11'0,"0"5"0,0-3 0,0 8 0,0-4 0,0 6 0,0 3 0,0 2 0,0 4 0,1 5 0,3-1 0,-3 2 0,3-1 0,1-2 0,-2 5 0,2-4 0,-1 5 0,-3-6 0,3 1 0,0 0 0,0 0 0,0-2 0,-4 3 0,0-3 0,0-1 0,3-1 0,1 1 0,0 0 0,-4 0 0,0-4 0,0 1 0,-5-2 0,-3 1 0,2 1 0,-1-4 0,0-1 0,-4-3 0,-3 2 0,-1 1 0,-1-1 0,2 1 0,1-5 0,-5-2 0,3-3 0,-3 3 0,3-4 0,-3 1 0,5-3 0,-1-1 0,5 1 0,2 3 0,1-3 0,-1 3 0,2-2 0,5-2 0,0 3 0,0 1 0,0 4 0,0-5 0,0 6 0,3-4 0,1 2 0,5 3 0,-2-3 0,-1 3 0,1 1 0,-3 0 0,3 0 0,-1 1 0,1 3 0,2-1 0,-6 4 0,4-4 0,-3 5 0,1-5 0,-1 4 0,-3 1 0,2 3 0,-1-4 0,-2 0 0,0 0 0,0 4 0,0 0 0,0 0 0,-4 0 0,0 0 0,-4-2 0,1-1 0,1 1 0,-2-2 0,1 3 0,-4 1 0,-3-1 0,-1-3 0,1 1 0,3-4 0,-4 3 0,1-3 0,-10-1 0,1-3 0</inkml:trace>
  <inkml:trace contextRef="#ctx0" brushRef="#br0" timeOffset="1757">1239 424 12287,'0'6'0,"0"-1"0,0-6 0,0-3 0,0 2 0,0-5 0,1 0 0,3-4 0,-3 0 0,3 0 0,1 0 0,-2 0 0,2-3 0,-1-1 0,-3 0 0,2 0 0,2 3 0,-1-2 0,3 1 0,-3 3 0,3-1 0,-3 0 0,4 0 0,-2 1 0,5 3 0,-4-1 0,0 4 0,-3 0 0,3 4 0,1 0 0,2 0 0,-2 2 0,-1 1 0,-5 3 0,7 5 0,-6 0 0,1 0 0,-4 0 0,0-4 0,0 0 0,-1 0 0,-3 4 0,2 0 0,-5 0 0,0 0 0,0 0 0,-2-2 0,1-1 0,-1 1 0,-2-1 0,0-2 0,0 1 0,0-4 0,0 5 0,1-6 0,-1 2 0,0 1 0,0-2 0,2 1 0,-1-4 0,5-1 0,-6-3 0,2-2 0,-1-5 0,-1 0 0</inkml:trace>
  <inkml:trace contextRef="#ctx0" brushRef="#br0" timeOffset="2005">1065 55 12287,'0'11'0,"0"0"0,1-2 0,3-1 0,-3 1 0,3-1 0,2 1 0,1 2 0,-1 0 0,1 0 0,-3 0 0,3 0 0,-3-1 0,3 1 0,-3 0 0,3 0 0,-3-4 0,3 0 0,-3 0 0,3 0 0,-5-2 0,8-1 0,-4 2 0</inkml:trace>
  <inkml:trace contextRef="#ctx0" brushRef="#br0" timeOffset="2222">1272 33 12287,'0'6'0,"0"-1"0,0-5 0,0 5 0,4-4 0,3 4 0</inkml:trace>
  <inkml:trace contextRef="#ctx0" brushRef="#br0" timeOffset="3240">1337 359 12287,'-5'6'0,"3"0"0,-6-2 0,1-3 0,-4 8 0,0-6 0,1 2 0,-1-1 0,-4-3 0,1 2 0,-4 2 0,3-1 0,-4 0 0,1-4 0,-3 0 0,-1 0 0,1 0 0,-1 0 0,4-2 0,0-1 0,1-2 0,-1-2 0,-2-3 0,6 3 0,-1-3 0,5-1 0,-1-1 0,0-2 0,1 2 0,3-3 0,-3 3 0,3 1 0,-1 0 0,0 0 0,4 1 0,-1-1 0,4 3 0,-3 1 0,3 5 0,1-3 0,0 6 0,0 3 0,0-3 0,0 9 0,0-3 0,0-1 0,0 1 0,0 0 0,-5 4 0,4 0 0,-8 0 0,6 0 0,-5-4 0,5 0 0,-6-3 0,2 3 0,1-3 0,-1 3 0,0-3 0,-4 3 0,-4-5 0,1 2 0,-2 1 0,2-2 0,1 1 0,-1-4 0,2 0 0,1 0 0,-3 0 0,-1 0 0,1 0 0,3 0 0,0-4 0,0 1 0,4-6 0,-1 2 0,5 1 0,-4-1 0,3 1 0,-3-1 0,4-3 0,0 3 0,2 1 0,1-2 0,0 5 0,0-4 0,0 4 0,0-7 0,0 9 0,3-5 0,1 3 0,4 1 0,-2-2 0,4 5 0,-3 2 0,3-1 0,-4 7 0,1-3 0,0 5 0,-4-4 0,0 1 0,-1-1 0,-2 4 0,0 0 0,0-1 0,0 1 0,0 0 0,0 0 0,-5 0 0,-2 0 0,-3 0 0,-1 0 0,0-2 0,0-2 0,-1 3 0,-2-3 0,2-2 0,-3-1 0,3 1 0,1-2 0,4 1 0,0-4 0,-1 0 0,-2 0 0,-1-5 0,1-1 0,3-5 0,-2 0 0,6 0 0,-4 1 0,3-1 0,-3 0 0,3 0 0,-1 0 0,2 0 0,0-3 0,-4-1 0,3 1 0,-3 3 0,3 4 0,-3-1 0,4 1 0,-5-4 0,6 5 0,-6 0 0,4 3 0,-5 1 0,2-1 0,-2 2 0,-2 5 0,0 4 0,0-2 0,0 1 0,0 0 0,0 4 0,4 0 0,0 0 0,1 0 0,-1-1 0,2 1 0,5 0 0,0 0 0,0 0 0,0 0 0,0 0 0,0-4 0,0 0 0,5-4 0,2 0 0,2-2 0,2-1 0,4 0 0,-1 0 0,4 0 0,-3 0 0,4-3 0,-1-1 0,-2-3 0,-1 3 0,1-4 0,1-3 0,5-6 0</inkml:trace>
  <inkml:trace contextRef="#ctx0" brushRef="#br0" timeOffset="3505">957 587 12287,'-11'0'0,"4"-3"0,-1-1 0,5 0 0,-5 4 0,1 0 0,-4 4 0,0 0 0,1 3 0,-1-3 0,-4-1 0,1-3 0,-1 0 0,0-5 0,-2-1 0</inkml:trace>
  <inkml:trace contextRef="#ctx0" brushRef="#br0" timeOffset="3697">609 98 12287,'0'11'0,"0"-3"0,0-1 0,0 0 0,0 4 0,0-5 0,0-1 0</inkml:trace>
  <inkml:trace contextRef="#ctx0" brushRef="#br0" timeOffset="4187">196 294 12287,'-22'11'0,"6"-1"0,1-3 0,-2 2 0,5-4 0,-2 3 0,-2 1 0,1-2 0,0-2 0,0-1 0,-2 2 0,-4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34.563"/>
    </inkml:context>
    <inkml:brush xml:id="br0">
      <inkml:brushProperty name="width" value="0.08571" units="cm"/>
      <inkml:brushProperty name="height" value="0.08571" units="cm"/>
      <inkml:brushProperty name="color" value="#5B2D90"/>
    </inkml:brush>
  </inkml:definitions>
  <inkml:trace contextRef="#ctx0" brushRef="#br0">924 294 12287,'-6'0'0,"0"0"0,3 0 0,1 0 0,-2 0 0,4 5 0,0 2 0,0-1 0,0 1 0,0 1 0,0 2 0,0 1 0,0 0 0,3 0 0,1 0 0,3-4 0,-3 0 0,4-1 0,-1 2 0,-1-3 0,2-5 0,-1 0 0,4 0 0,0 0 0,-1 0 0,1 0 0,0-2 0,0-1 0,0-3 0,0-4 0,0 3 0,-4-3 0,0 3 0,-4-3 0,5-1 0,-4 0 0,-1 1 0,-3-1 0,0 0 0,0 0 0,0 0 0,-1 2 0,-3 1 0,2 0 0,-5 4 0,3-1 0,-3 2 0,0 2 0,-4-4 0,0 5 0,0 0 0,0 0 0,0 3 0,0 1 0,1 3 0,-1-3 0,0 4 0,0 0 0,0-2 0,0 1 0,0-1 0,1 1 0,-1 2 0,0-6 0,0 6 0,0-3 0,0 0 0,0-2 0,4-4 0,0 0 0,4 0 0,-1-4 0,4-2 0,0-5 0,0 4 0,0-1 0,-2 6 0,-1-2 0,2 3 0,-9 1 0,3 0 0,1 4 0,-2-1 0,1 6 0,-4-2 0,4 1 0,0 0 0,0 1 0,-4-1 0,3-2 0,1 1 0,1-4 0,-1 5 0,-1-5 0,4 5 0,-5-6 0,7 3 0,-5-5 0,4 0 0,-6 0 0,6 0 0,-4 0 0,3-1 0,-3-3 0,4-1 0,-5-2 0,5-3 0,-5 3 0,5-3 0,-4-1 0,3-1 0,-3-2 0,3 2 0,-3-3 0,1 2 0,-1-1 0,-3 2 0,3-3 0,1-1 0,-2 2 0,2-2 0,-1 2 0,-1 2 0,4-3 0,-1 7 0,2 0 0,1 1 0,-2 1 0,4 1 0,0 5 0,0 5 0,0 1 0,0 5 0,3 1 0,1 3 0,1-2 0,-2 5 0,0-3 0,4 3 0,-1 0 0,1 3 0,3-2 0,-3-1 0,3 0 0,1 3 0,-2-2 0,-1-1 0,1-1 0,-2 1 0,-1 2 0,2-2 0,-2-1 0,1 1 0,-2-4 0,-5 0 0,0-2 0,0-1 0,0 0 0,0 0 0,-1-4 0,-3 0 0,-2-3 0,-5 3 0,0-4 0,0 0 0,1 0 0,-1 0 0,-4-2 0,1 3 0,-4-3 0,3-1 0,-3 0 0,3 0 0,0-3 0,0-1 0,3-3 0,-2 3 0,2-4 0,1 0 0,0-1 0,0-2 0,5 0 0,2 0 0,2 0 0,-2 0 0,3-4 0,-2-3 0,1 2 0,7-9 0,1 2 0</inkml:trace>
  <inkml:trace contextRef="#ctx0" brushRef="#br0" timeOffset="299">783 33 12287,'-7'-5'0,"0"-2"0,-1 2 0,1-3 0,0 4 0,4 1 0,-6 3 0,4 5 0,-2 2 0,1 2 0,2 2 0,3 0 0,-3 0 0,-1 0 0,2 0 0,-2 0 0,1-1 0,3 1 0,-9 0 0,4 0 0</inkml:trace>
  <inkml:trace contextRef="#ctx0" brushRef="#br0" timeOffset="599">175 327 12287,'3'10'0,"1"1"0,1-1 0,-2-3 0,-1 3 0,7-4 0,-3 5 0</inkml:trace>
  <inkml:trace contextRef="#ctx0" brushRef="#br0" timeOffset="763">240 522 12287,'7'10'0,"0"-3"0,-4-2 0,2-4 0,-5 3 0,0-3 0,0 4 0,-5-10 0,-1-1 0</inkml:trace>
  <inkml:trace contextRef="#ctx0" brushRef="#br0" timeOffset="906">99 479 12287,'-11'11'0,"4"-4"0,-1 0 0,1-5 0,-4 3 0,0-5 0,4 2 0,0 1 0,0-2 0,-4 4 0,5 0 0,1 1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37.804"/>
    </inkml:context>
    <inkml:brush xml:id="br0">
      <inkml:brushProperty name="width" value="0.08571" units="cm"/>
      <inkml:brushProperty name="height" value="0.08571" units="cm"/>
      <inkml:brushProperty name="color" value="#5B2D90"/>
    </inkml:brush>
  </inkml:definitions>
  <inkml:trace contextRef="#ctx0" brushRef="#br0">2206 500 12287,'7'0'0,"-1"-1"0,0-3 0,0-3 0,-3 1 0,1-1 0,2-1 0,1-2 0,-1-3 0,1-1 0,0 1 0,4-5 0,0 1 0,0-1 0,0-2 0,0 6 0,-1-4 0,1 3 0,1 1 0,3 3 0,-3 1 0,2 3 0,-1 2 0,-3 5 0,5-1 0,-1-3 0,1 3 0,-4-3 0,0 3 0,-1 5 0,1 0 0,-3 3 0,-1-4 0,-5 6 0,3-3 0,-5 5 0,0-4 0,0 0 0,-1 0 0,-3 4 0,2 0 0,-5 0 0,-1 0 0,-3 0 0,2 0 0,2 0 0,-4-4 0,0 0 0,0 0 0,-4 4 0,3-4 0,2 1 0,-3-1 0,-1 4 0,2-4 0,-3 0 0,2-4 0,-1 0 0,2 2 0,-3-1 0,3-1 0,1-3 0,0 0 0,0 0 0,1 0 0,-1 0 0,3-6 0,1-5 0,0 1 0,-4-6 0</inkml:trace>
  <inkml:trace contextRef="#ctx0" brushRef="#br0" timeOffset="257">2152 0 12287,'11'6'0,"-4"3"0,0-6 0,-3 1 0,3-4 0,-3 1 0,3 3 0,-1-2 0,1 6 0,-1-1 0,-2 4 0,-2-1 0,5 1 0,-4 4 0,1-1 0,-3 2 0,-1-2 0,0 2 0,0 2 0,0 2 0,0-6 0,0 2 0,0-2 0,1-2 0,3 3 0,-3-7 0,2-1 0,3-4 0,0 2 0,5 0 0,0 1 0</inkml:trace>
  <inkml:trace contextRef="#ctx0" brushRef="#br0" timeOffset="1034">2304 381 12287,'-1'9'0,"-3"-2"0,3-1 0,-3-2 0,3-3 0,-4 9 0,0-8 0,-2 6 0,-3-6 0,4 6 0,-4-4 0,-1 1 0,0-1 0,0-3 0,0 2 0,0-1 0,0-2 0,-3 3 0,-1 1 0,1-1 0,3-3 0,0 0 0,0 0 0,0 0 0,1 0 0,2-1 0,1-2 0,0 1 0,0-7 0,-1 1 0,6 2 0,-2-1 0,3 4 0,1-5 0,0 5 0,0-5 0,0 6 0,0-8 0,0 9 0,0-4 0,0 5 0,-5 0 0,3 2 0,-5 1 0,3-2 0,-3 3 0,3 1 0,-3-2 0,0 5 0,-4-5 0,4 1 0,-1-4 0,1 4 0,-4-1 0,0 1 0,1-4 0,-1 0 0,3 0 0,1 0 0,4 0 0,-5 0 0,6 0 0,-8 0 0,4 0 0,-1 0 0,0 0 0,3 0 0,-3 0 0,0 0 0,-4 1 0,0 3 0,0-2 0,0 5 0,4-4 0,0 0 0,-1 2 0,-2-1 0,-1 3 0,0-3 0,0-1 0,0-3 0,0 0 0,0 0 0,1 0 0,-1 0 0,3 0 0,1 0 0,1-1 0,-1-3 0,1 0 0,2-4 0,3-1 0,-3 1 0,3-1 0,1-2 0,0 0 0,0 5 0,0 0 0,0 2 0,0 3 0,0-4 0,0 7 0,0 1 0,-3 0 0,-1 4 0,-1-4 0,2 5 0,0-5 0,-4 5 0,3-5 0,-3 4 0,1-3 0,-1 3 0,-3-3 0,3 3 0,-3-3 0,-1 3 0,0-5 0,1 7 0,-1-5 0,0 0 0,0 0 0,4-3 0,0 3 0,4-8 0,-2-2 0</inkml:trace>
  <inkml:trace contextRef="#ctx0" brushRef="#br0" timeOffset="1391">1989 620 12287,'1'-7'0,"3"4"0,-3 2 0,4 1 0,-5 0 0,0-5 0,0-1 0</inkml:trace>
  <inkml:trace contextRef="#ctx0" brushRef="#br0" timeOffset="1538">1706 620 12287,'-7'15'0,"0"-4"0,0-1 0,-4-7 0,0 1 0,0-4 0,0 0 0,0 0 0,1 0 0,-1 0 0,0 0 0,0-10 0,0-2 0</inkml:trace>
  <inkml:trace contextRef="#ctx0" brushRef="#br0" timeOffset="2174">1337 413 12287,'-5'-11'0,"-2"0"0,-3-2 0,-1 2 0,5-2 0,3 6 0,-2 1 0,1-2 0,1 6 0,-2-3 0,4 5 0,-4 0 0,5 1 0,0 3 0,1-3 0,3 3 0,-2 1 0,5-2 0,-3 2 0,3-1 0,0-3 0,4 3 0,-3 0 0,-1 0 0,0 1 0,4-2 0,-4-1 0,0 1 0,1 3 0,1-3 0,-1 4 0,0-3 0,-4 3 0,-1-4 0,-3 5 0,4-5 0,-1 5 0,1-5 0,-4 4 0,-5 1 0,-2 3 0,-3-4 0,0 0 0,-5-3 0,1 3 0,-2-3 0,1 3 0,3-5 0,-2 2 0,-2 1 0,2-2 0,-1 1 0,4-4 0,-4 0 0,3 0 0,-3 0 0,3-4 0,1 1 0,4-5 0,0 5 0,3-4 0,-3 3 0,3-5 0,-3 2 0,4 1 0,0-1 0,-2 0 0,1-4 0,0 1 0,0 3 0,3-3 0,-3 3 0,2 1 0,-2-1 0,3 4 0,-9-1 0,4 4 0,-5 0 0,0 0 0,1 0 0,2 3 0,1 1 0,3 4 0,-3-1 0,5 3 0,-2 1 0,-1-4 0,2 0 0,-1 1 0,4 3 0,0-4 0,0 0 0,0-3 0,0 3 0,4-3 0,-1 3 0,6-5 0,-2 2 0,3-3 0,1-1 0,3 0 0,1 0 0,-1 0 0,-3 0 0,1 0 0,2 0 0,-5-5 0,2-2 0,-3 2 0,3-9 0,0 2 0</inkml:trace>
  <inkml:trace contextRef="#ctx0" brushRef="#br0" timeOffset="2348">1087 239 12287,'0'11'0,"0"0"0,0-5 0,0-1 0,-5-5 0,-1 3 0,-5 1 0,1 0 0,-1-4 0,-5 0 0,-1 0 0</inkml:trace>
  <inkml:trace contextRef="#ctx0" brushRef="#br0" timeOffset="2566">729 304 12287,'6'5'0,"-3"3"0,0-2 0,0 1 0,0 0 0,4 4 0,-3 1 0,3 2 0,-3 3 0,3 5 0,-4 0 0,5 0 0,-6-1 0,2 1 0,0-4 0,0 0 0,0-5 0,-4 2 0,0-8 0,0 3 0,0-4 0</inkml:trace>
  <inkml:trace contextRef="#ctx0" brushRef="#br0" timeOffset="3775">522 174 12287,'-11'5'0,"1"-4"0,-1 4 0,5-5 0,1 0 0,5 0 0,0 5 0,0-3 0,0 5 0,1 1 0,3 3 0,-2-1 0,5 1 0,-3 0 0,3 0 0,0 0 0,4 0 0,-1 0 0,-3-1 0,3 1 0,-3 0 0,3 4 0,1-1 0,-1 1 0,1-4 0,-3-2 0,-1-2 0,0 3 0,4-3 0,-4 3 0,0 1 0,-4-4 0,0 0 0,3 1 0,-4 2 0,1-2 0,-6-1 0,0-3 0,-4 3 0,0-5 0,-8 4 0,1-2 0,-1-3 0,4 3 0,1-2 0,-1 2 0,-1-3 0,-3 3 0,3-3 0,-2-1 0,-2 0 0,1 0 0,0 0 0,0 0 0,3 0 0,-2 0 0,0-4 0,0 0 0,3-4 0,0 1 0,0-3 0,4-1 0,-1 0 0,0 1 0,4-1 0,4 0 0,-4-4 0,0 1 0,2 1 0,1 1 0,4 1 0,1 0 0,4 0 0,-2 4 0,5-1 0,-3 6 0,-1-2 0,0 3 0,4 1 0,-5 0 0,4 5 0,-9 1 0,2 5 0,-1-4 0,-2 0 0,-4 1 0,0 3 0,-3-1 0,4 1 0,-6 4 0,2-1 0,1 1 0,-1-4 0,3 1 0,-3 2 0,3-2 0,-3 3 0,3-3 0,-3-1 0,5-1 0,-3 1 0,5 0 0,1-5 0,3-2 0,2-3 0,4-1 0,1 0 0,0 0 0,0-1 0,0-3 0,-4 2 0,0-5 0,-3 4 0,3 0 0,-4 0 0,0-1 0,-1 3 0,-2-5 0,0 3 0,-2 1 0,-1-1 0,0 2 0,-4 1 0,-4 0 0,-3 0 0,-1 0 0,4 0 0,-3 3 0,-1 1 0,-3 1 0,4-2 0,-2-2 0,2 3 0,0-3 0,-4-1 0,5 0 0,-2 0 0,3 0 0,2 0 0,-1 0 0,0 0 0,1-5 0,3-2 0,1 1 0,2-1 0,3 0 0,-3-4 0,3 0 0,1 0 0,0 0 0,0 0 0,-3-1 0,-1-2 0,0 1 0,4-6 0,0 5 0,0-4 0,-3 1 0,-1-1 0,0-1 0,4 4 0,-4-4 0,2 7 0,-1-3 0,2 7 0,1 1 0,0 4 0,0-7 0,0 9 0,0-2 0,0 6 0,0 0 0,0 4 0,0 0 0,0 4 0,0 0 0,0 0 0,4 0 0,4-1 0,-2 3 0,1 1 0,0-1 0,4 5 0,0-3 0,0 3 0,0-4 0,0 5 0,-1-1 0,1 3 0,0 1 0,0 0 0,0 0 0,0-1 0,0 1 0,-1 0 0,-2-2 0,-1-2 0,-5-2 0,2-5 0,-3 3 0,-1 1 0,0-4 0,0-4 0,0-5 0,-5 3 0,-1-5 0,-5 0 0,1 0 0,-1 0 0,-4 0 0,1 0 0,-4 0 0,3 0 0,-3-1 0,4-3 0,-5 0 0,5-4 0,-4-1 0,3 1 0,-3-1 0,4-2 0,-1-1 0,4-3 0,-4-1 0,-2-6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0:31.554"/>
    </inkml:context>
    <inkml:brush xml:id="br0">
      <inkml:brushProperty name="width" value="0.08571" units="cm"/>
      <inkml:brushProperty name="height" value="0.08571" units="cm"/>
      <inkml:brushProperty name="color" value="#CC912C"/>
      <inkml:brushProperty name="inkEffects" value="gold"/>
      <inkml:brushProperty name="anchorX" value="-368782.28125"/>
      <inkml:brushProperty name="anchorY" value="-240007.87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373548.8125"/>
      <inkml:brushProperty name="anchorY" value="-240525.35938"/>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378896.3125"/>
      <inkml:brushProperty name="anchorY" value="-240382.1562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384050.15625"/>
      <inkml:brushProperty name="anchorY" value="-240227.56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388588.875"/>
      <inkml:brushProperty name="anchorY" value="-240676.6875"/>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392364.375"/>
      <inkml:brushProperty name="anchorY" value="-240579.04688"/>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394533.75"/>
      <inkml:brushProperty name="anchorY" value="-240937.04688"/>
      <inkml:brushProperty name="scaleFactor" value="0.5"/>
    </inkml:brush>
    <inkml:brush xml:id="br7">
      <inkml:brushProperty name="width" value="0.08571" units="cm"/>
      <inkml:brushProperty name="height" value="0.08571" units="cm"/>
      <inkml:brushProperty name="color" value="#CC912C"/>
      <inkml:brushProperty name="inkEffects" value="gold"/>
      <inkml:brushProperty name="anchorX" value="-400769.53125"/>
      <inkml:brushProperty name="anchorY" value="-243994.53125"/>
      <inkml:brushProperty name="scaleFactor" value="0.5"/>
    </inkml:brush>
    <inkml:brush xml:id="br8">
      <inkml:brushProperty name="width" value="0.08571" units="cm"/>
      <inkml:brushProperty name="height" value="0.08571" units="cm"/>
      <inkml:brushProperty name="color" value="#CC912C"/>
      <inkml:brushProperty name="inkEffects" value="gold"/>
      <inkml:brushProperty name="anchorX" value="-404226.09375"/>
      <inkml:brushProperty name="anchorY" value="-244534.79688"/>
      <inkml:brushProperty name="scaleFactor" value="0.5"/>
    </inkml:brush>
    <inkml:brush xml:id="br9">
      <inkml:brushProperty name="width" value="0.08571" units="cm"/>
      <inkml:brushProperty name="height" value="0.08571" units="cm"/>
      <inkml:brushProperty name="color" value="#CC912C"/>
      <inkml:brushProperty name="inkEffects" value="gold"/>
      <inkml:brushProperty name="anchorX" value="-407135.875"/>
      <inkml:brushProperty name="anchorY" value="-244414.375"/>
      <inkml:brushProperty name="scaleFactor" value="0.5"/>
    </inkml:brush>
    <inkml:brush xml:id="br10">
      <inkml:brushProperty name="width" value="0.08571" units="cm"/>
      <inkml:brushProperty name="height" value="0.08571" units="cm"/>
      <inkml:brushProperty name="color" value="#CC912C"/>
      <inkml:brushProperty name="inkEffects" value="gold"/>
      <inkml:brushProperty name="anchorX" value="-411754.09375"/>
      <inkml:brushProperty name="anchorY" value="-247187.07813"/>
      <inkml:brushProperty name="scaleFactor" value="0.5"/>
    </inkml:brush>
    <inkml:brush xml:id="br11">
      <inkml:brushProperty name="width" value="0.08571" units="cm"/>
      <inkml:brushProperty name="height" value="0.08571" units="cm"/>
      <inkml:brushProperty name="color" value="#CC912C"/>
      <inkml:brushProperty name="inkEffects" value="gold"/>
      <inkml:brushProperty name="anchorX" value="-412602.09375"/>
      <inkml:brushProperty name="anchorY" value="-247100.82813"/>
      <inkml:brushProperty name="scaleFactor" value="0.5"/>
    </inkml:brush>
    <inkml:brush xml:id="br12">
      <inkml:brushProperty name="width" value="0.08571" units="cm"/>
      <inkml:brushProperty name="height" value="0.08571" units="cm"/>
      <inkml:brushProperty name="color" value="#CC912C"/>
      <inkml:brushProperty name="inkEffects" value="gold"/>
      <inkml:brushProperty name="anchorX" value="-416479.90625"/>
      <inkml:brushProperty name="anchorY" value="-249509.01563"/>
      <inkml:brushProperty name="scaleFactor" value="0.5"/>
    </inkml:brush>
  </inkml:definitions>
  <inkml:trace contextRef="#ctx0" brushRef="#br0">5149 251 12287,'7'0'0,"-2"0"0,-5 0 0,0 0 0,-5 5 0,2-3 0,-4 1 0,3 2 0,-4-1 0,1 5 0,-5-1 0,2 2 0,2 1 0,-2-3 0,3-1 0,-3 1 0,-2 3 0,1 1 0,-1-1 0,5-1 0,-1-2 0,4 2 0,-3-2 0,4-2 0,0 1 0,1-4 0,-3 7 0,4-9 0,1 4 0,6-5 0,6 0 0,-1 0 0,0 0 0,5 0 0,-1 0 0,0 0 0,-4 0 0,1 0 0,-1 0 0,4-3 0,1-1 0,-1 0 0,-4 4 0,1 0 0,-1 0 0,0 0 0,1 0 0,-1 0 0,0 0 0,1 5 0,-5 1 0,1 6 0,-5-1 0,0 1 0,-1-1 0,-2 0 0,-2 5 0,-1-1 0,1 1 0,-1-1 0,-3-1 0,3 5 0,-6-5 0,1 1 0,2 2 0,-2-2 0,5 0 0,-5-3 0,2-5 0,-2 1 0,-2-2 0,2 2 0,-2-3 0,-1-5 0,-1 4 0,1-1 0,-2 1 0,-2-4 0,2 0 0,-2 0 0,-1-5 0,1-2 0,-1 0 0,5 0 0,0-1 0,-1-3 0,1-1 0,-1 1 0,1 0 0,0-1 0,3 1 0,1-1 0,-1 0 0,-3-3 0,3 2 0,0-2 0,5 2 0,-5 2 0,2-1 0,-2 1 0,3 3 0,5 1 0,0 4 0,0-7 0,0 9 0,0-4 0,0 5 0,0 5 0,0 2 0,0 0 0,0 0 0,0 1 0,0 3 0,0 1 0,0-1 0,-1 2 0,-3 2 0,1-2 0,-4 2 0,3-3 0,-4 0 0,5-1 0,-5 1 0,0-2 0,-3-3 0,-2 3 0,-2-2 0,1-3 0,-5-1 0,4 1 0,-4-1 0,5-1 0,-1-3 0,-3 0 0,1 0 0</inkml:trace>
  <inkml:trace contextRef="#ctx0" brushRef="#br1" timeOffset="393">5286 58 12287,'-6'-5'0,"1"-2"0,5 0 0,0-1 0,-2 5 0,-1 0 0,1 1 0,-7 4 0,6 1 0,-6-1 0,2 3 0</inkml:trace>
  <inkml:trace contextRef="#ctx0" brushRef="#br2" timeOffset="559">5058 69 12287,'0'-11'0,"0"-1"0,0 6 0,0-4 0,-5 8 0,-1-3 0</inkml:trace>
  <inkml:trace contextRef="#ctx0" brushRef="#br3" timeOffset="982">4489 388 12287,'11'0'0,"-3"-5"0,-1-3 0,1 3 0,3 1 0,1 3 0,-6 1 0,3 1 0,-4 2 0,1 1 0,-2 5 0,4-2 0,-6 3 0,2 2 0,2-1 0,-4 2 0,1 1 0,-1 1 0,-7 0 0,-2 0 0,-4 2 0,-1 0 0,-4-3 0,-2 4 0,-3-4 0,2 1 0,-3 0 0,5-3 0,-6-1 0</inkml:trace>
  <inkml:trace contextRef="#ctx0" brushRef="#br4" timeOffset="1576">3931 365 12287,'-7'-5'0,"2"3"0,5-6 0,-5 5 0,4-7 0,-4 14 0,5 1 0,0 10 0,1 2 0,3-2 0,1-1 0,2 5 0,4-5 0,-4 1 0,-1 1 0,2 0 0,0-1 0,3-4 0,0-1 0,1-2 0,-1 1 0,1-5 0,0-1 0,3-3 0,-2 0 0,2 0 0,2-1 0,-2-3 0,0-2 0,-3-5 0,-1-1 0,0 1 0,1-1 0,-1 1 0,-5 0 0,-2-1 0,1 1 0,-1-1 0,0 5 0,-4-1 0,0 6 0,-5-7 0,-3 5 0,-2 0 0,-1 4 0,-4 0 0,-1 0 0,-3 4 0,4 0 0,-5 5 0,1-2 0,1 0 0,-1 0 0,4-3 0,-4 4 0,5-2 0,-1 2 0,-2 0 0,2-4 0,0 0 0,4-4 0,-1 0 0,1 0 0,0 0 0,-1 0 0,6-1 0,2-3 0,-1 1 0,1-4 0,-3-2 0,3-6 0,0 2 0,4-2 0,-4-3 0,0-1 0,-3 2 0,3-2 0,-4 1 0,5-1 0,-6-3 0,1 3 0,-2 2 0,-1-2 0,-2 3 0,-2-3 0,6 6 0,-2-3 0,3 4 0,0 0 0,-1 1 0,6 0 0,-2 3 0,1 0 0,3 6 0,-4-3 0,5 0 0,0-2 0</inkml:trace>
  <inkml:trace contextRef="#ctx0" brushRef="#br5" timeOffset="3276">3418 240 12287,'0'6'0,"0"-1"0,0-5 0,0 0 0,0 5 0,0-3 0,1 6 0,3-4 0,-3 5 0,8-3 0,-5 6 0,5-1 0,-7 1 0,6-1 0,-6 0 0,2 1 0,1-1 0,-1 1 0,0-1 0,-4 0 0,4 1 0,-1-1 0,1-3 0,-4-1 0,0 1 0,0 3 0,4-3 0,0-1 0,0 1 0,-4 3 0,0 1 0,-4-1 0,0 1 0,-4-5 0,5 1 0,-5-4 0,4 3 0,-5-4 0,2 1 0,-3 1 0,-2-2 0,1 1 0,0-4 0,-1 4 0,1 0 0,-2 0 0,-2-4 0,1 0 0,-5 0 0,5 0 0,-1 0 0,-2 0 0,2 0 0,-1 0 0,1 0 0,2 0 0,-2 0 0,2-4 0,2 0 0,-2-4 0,-2 5 0,6-6 0,-2 1 0,2 2 0,-3-2 0,2 1 0,3-5 0,-2 0 0,5-4 0,-1 4 0,1-3 0,3 1 0,-3-2 0,3 2 0,1-4 0,0 4 0,0-2 0,1 4 0,3 0 0,-3 1 0,3 0 0,-3 3 0,-1 0 0,0 1 0,0 0 0,0 1 0,0 2 0,0 3 0,0-4 0,0 5 0,0 0 0,0 5 0,0-4 0,5 4 0,-3 0 0,3-2 0,-5 5 0,1-5 0,3 5 0,-3-5 0,8 7 0,-5-3 0,3 0 0,-3 0 0,4-3 0,-5 4 0,5-5 0,-4 5 0,5-2 0,-2 2 0,0 1 0,0-5 0,-3 3 0,3-3 0,1 5 0,3-4 0,1 2 0,-5 2 0,1-5 0,-5 5 0,5-7 0,-4 6 0,0-4 0,-4 3 0,0-3 0,0 4 0,0-4 0,0 3 0,-1 0 0,-3 0 0,1 2 0,-4-5 0,-1 5 0,-4-3 0,-4 5 0,4-4 0,-3-3 0,2 1 0,2-2 0,-5 1 0,1-4 0,-1 0 0,1 0 0,2 0 0,-2 0 0,1 0 0,-1 0 0,2 0 0,-2 0 0,-2-1 0,2-3 0,-1 2 0,0-6 0,0 0 0,-3-3 0,1 1 0,3 2 0,1-2 0,-5 3 0,1-4 0,-1 0 0,2 0 0,2-1 0,2 2 0,-2 3 0,2-4 0,2 4 0,-1 0 0,1 0 0,3 4 0,1 0 0,-1-4 0,2 6 0,-4-4 0,8 5 0,-3 0 0,5 0 0,5 1 0,3 3 0,-2-3 0,2 3 0,3-3 0,4-1 0,2 4 0,-2 0 0,-1 0 0,5-4 0,-5 0 0,1 0 0,-2 1 0,-2 3 0,1-3 0,-1 3 0,0-3 0,-1 0 0,-2 3 0,2-3 0,-5 6 0,3-3 0,-3-3 0,-5 5 0,0-2 0,-5-2 0,-3 6 0,-2-2 0,-1 2 0,-4 1 0,-1-5 0,-3 3 0,4-3 0,-5 4 0,1-5 0,1 1 0,-1-4 0,4 1 0,-4 3 0,0-2 0,-4 1 0,4-3 0,0-3 0,2 0 0,-2-5 0,-2 5 0,6-5 0,-4 0 0,4-3 0,-1-2 0,0-2 0,4 3 0,-3-4 0,-2 2 0,2-1 0,-2 1 0,2-5 0,3 5 0,-4-1 0,5-1 0,3 1 0,-2-1 0,3 5 0,2 3 0,1 1 0,3 4 0,1-2 0,0 5 0,1 0 0,3 0 0,-3 0 0,9 5 0,-4-2 0,6 4 0,-5 0 0,1 0 0,0 3 0,3-2 0,-3 2 0,-1 2 0,1 0 0,3 3 0,-1-2 0,-2 2 0,2-1 0,-2 1 0,2-1 0,1 5 0,-3-4 0,-1 4 0,1-1 0,3 1 0,-3 1 0,-1-4 0,0 3 0,0-4 0,-2 0 0,-5-4 0,2 1 0,1-1 0,-1-5 0,2 3 0,-8-5 0,-3 0 0,-8-4 0,0 0 0,-1 0 0,0 0 0,-1 0 0,-6 0 0,4 0 0,0 0 0,0-4 0,-4 0 0,-1-1 0,-2 1 0,1 2 0,-1-6 0,2 5 0,1-5 0,0 4 0,0-3 0,2 0 0,2 0 0,-3-9 0,10 4 0,-5-11 0</inkml:trace>
  <inkml:trace contextRef="#ctx0" brushRef="#br6" timeOffset="3843">3589 707 12287,'5'-6'0,"-4"0"0,4 6 0,-5 0 0,0 0 0,-5 0 0,-1 0 0</inkml:trace>
  <inkml:trace contextRef="#ctx0" brushRef="#br7" timeOffset="3982">3463 764 12287,'-11'0'0,"0"0"0,-1-5 0,5 0 0,-1-3 0,4 3 0,-3 5 0,3-4 0,-4 0 0,5 1 0,-5 3 0,0 0 0,-3-5 0,0-2 0</inkml:trace>
  <inkml:trace contextRef="#ctx0" brushRef="#br8" timeOffset="4209">2837 58 12287,'-6'-18'0,"2"3"0,3 7 0,1 3 0,-4 11 0,0 6 0,-5-1 0,3 6 0</inkml:trace>
  <inkml:trace contextRef="#ctx0" brushRef="#br9" timeOffset="4593">1971 12 12287,'0'11'0,"0"1"0,0 4 0,0 3 0,0 8 0,0 3 0,0 3 0,0 1 0,0 4 0,0 0 0,0 0 0,0-4 0,0 1 0,0-1 0</inkml:trace>
  <inkml:trace contextRef="#ctx0" brushRef="#br10" timeOffset="5367">1573 58 12287,'5'-12'0,"-4"1"0,4-1 0,-4 2 0,3 3 0,-3 2 0,9 5 0,-5 1 0,3 3 0,1 3 0,-5 8 0,5-1 0,-2 5 0,2-3 0,-1 3 0,2-2 0,-3 2 0,2 3 0,-1-3 0,2 1 0,-2-1 0,0 3 0,0-4 0,1 0 0,-5 1 0,3-1 0,-3 1 0,0 1 0,-4-5 0,0 1 0,0-5 0,0 0 0,0 1 0,0-1 0,-5-1 0,-3-2 0,-2-3 0,-1-5 0,-1 0 0,1 0 0,-1-1 0,1-3 0,1-3 0,2-4 0,-2 0 0,3-1 0,-4 1 0,0 0 0,0-6 0,-1 4 0,1-2 0,0 4 0,-1 3 0,1-1 0,-1 6 0,0-1 0,-3 4 0,2-4 0,-2 0 0,-3 2 0,-1 5 0,1 0 0,-1 5 0,0-1 0,-3 5 0,-1-1 0,0 0 0,1-3 0,3 0 0,-5-1 0,5 5 0,-3-6 0,6-2 0,-3 1 0,4-1 0,-4-1 0,4-3 0,0 0 0,4 0 0,-2 0 0,-2 0 0,2 0 0,-2 0 0,2 0 0,2-3 0,-1-1 0,1-5 0,0 4 0,-1-3 0,5-1 0,-1 6 0,2-6 0,-2 1 0,-2 2 0,2-2 0,2 1 0,-2-5 0,1 1 0,-5-1 0,1 1 0,0 0 0,-1-2 0,1-2 0,0-2 0,-1-2 0,1 2 0,-1 1 0,2 4 0,3-3 0,-4 2 0,4 2 0,2-1 0,-5 1 0,7 4 0,-4 4 0,4 1 0,-2 7 0,5-3 0,0 3 0,0-5 0</inkml:trace>
  <inkml:trace contextRef="#ctx0" brushRef="#br11" timeOffset="5575">1208 12 12287,'1'8'0,"3"-1"0,-3-4 0,9 7 0,-3-4 0</inkml:trace>
  <inkml:trace contextRef="#ctx0" brushRef="#br12" timeOffset="6659">650 149 12287,'6'0'0,"1"0"0,-4 0 0,-1 0 0,4 1 0,-2 3 0,-3-3 0,5 5 0,-2-2 0,-3-1 0,3 4 0,1-3 0,-1 4 0,1-2 0,-1 2 0,-3 2 0,3-3 0,1 3 0,-1 2 0,0-5 0,-4 1 0,3-4 0,1 3 0,0-3 0,-4 4 0,0-6 0,0 3 0,-1-5 0,-3 0 0,-2 0 0,-6 0 0,1 0 0,-1 0 0,0-1 0,-3-3 0,2 2 0,-2-6 0,-2 4 0,2-3 0,0 0 0,4 0 0,-1-2 0,1 5 0,1-1 0,2 1 0,-2 3 0,5-5 0,-3 2 0,2 3 0,2-3 0,3 3 0,-4 6 0,5 1 0,0 5 0,0 1 0,0-1 0,-4-3 0,0-1 0,-1-3 0,1 4 0,2-6 0,-6 2 0,4 1 0,-3-1 0,3 0 0,-4-4 0,6 0 0,-3 0 0,5-5 0,0-2 0,0-4 0,0 0 0,0 3 0,0 0 0,5 6 0,-4-3 0,5 5 0,-2 0 0,-2 0 0,3 1 0,-5 3 0,0 2 0,0 6 0,3 3 0,1 0 0,0 1 0,-4 0 0,0 0 0,0 3 0,0 3 0,0-3 0,0-3 0,0-1 0,0 3 0,0-5 0,0 2 0,0-3 0,-4-4 0,0 0 0,-6-6 0,-1 2 0,-4-3 0,-4-1 0,-3-1 0,3-3 0,-6 2 0,-2-6 0,-3 4 0,3-3 0,0-1 0,0-3 0,2-1 0,-6 1 0,2-1 0,-1 1 0,3 1 0,8 2 0,-7-7 0,2 3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42.918"/>
    </inkml:context>
    <inkml:brush xml:id="br0">
      <inkml:brushProperty name="width" value="0.08571" units="cm"/>
      <inkml:brushProperty name="height" value="0.08571" units="cm"/>
      <inkml:brushProperty name="color" value="#5B2D90"/>
    </inkml:brush>
  </inkml:definitions>
  <inkml:trace contextRef="#ctx0" brushRef="#br0">2184 413 12287,'0'11'0,"0"-5"0,0-1 0,0-5 0,0-5 0,0-2 0,0 0 0,0 0 0,0 0 0,0-4 0,0 0 0,0 0 0,1 1 0,3-1 0,-2-1 0,5-3 0,1 3 0,2-2 0,5 2 0,-1 1 0,6-4 0,-2 1 0,1 0 0,-1 7 0,3-2 0,-3 1 0,2-1 0,2-2 0,0 0 0</inkml:trace>
  <inkml:trace contextRef="#ctx0" brushRef="#br0" timeOffset="350">1814 33 12287,'0'6'0,"2"3"0,1-1 0,-2 1 0,3 2 0,-1 0 0,0 0 0,0 5 0,4 2 0,0-1 0,4 1 0,-4 0 0,0 3 0,-1 1 0,2 0 0,0-2 0,-4-1 0,3-4 0,-3-4 0,-1 0 0,2 5 0,1 1 0</inkml:trace>
  <inkml:trace contextRef="#ctx0" brushRef="#br0" timeOffset="941">1597 98 12287,'-6'0'0,"1"-5"0,5-1 0,0 0 0,0 0 0,0 2 0,0 3 0,2-4 0,1 5 0,-2 1 0,3 3 0,-3-2 0,-1 6 0,0-1 0,0 4 0,0 0 0,0 1 0,0 2 0,-1 0 0,-3 4 0,-2 0 0,-5 3 0,-1 1 0,-2 0 0,2 3 0,-3 1 0,0 0 0,0 0 0,1-4 0,3 4 0,0-3 0,0-2 0,1-2 0,3-1 0,1-5 0,3 1 0,1-1 0,-3-6 0,5 0 0,5-5 0,3 2 0,-2-3 0,1-1 0,0 0 0,4 0 0,1-3 0,3-1 0,-3-3 0,2 3 0,-2-3 0,-1 3 0,0-4 0,0 1 0,0-2 0,-1 2 0,-2-3 0,-1 3 0,-5 1 0,2-1 0,1-1 0,-2-2 0,1-1 0,-4 0 0,-1 0 0,-3 0 0,2 0 0,-5 0 0,-1 1 0,-3-1 0,-3-4 0,-1 1 0,0-4 0,0 3 0,2-1 0,-5 2 0,3 2 0,-3-3 0,5 0 0,-1 0 0,1 1 0,3 3 0,2 1 0,1 3 0,5-3 0,-3 4 0,5-1 0,0 0 0,1 4 0,3 0 0,-2 0 0,5 0 0,1 2 0,2-3 0,1-1 0,0 1 0,0-9 0,0 1 0</inkml:trace>
  <inkml:trace contextRef="#ctx0" brushRef="#br0" timeOffset="1644">1174 359 12287,'-19'9'0,"1"-2"0,1 2 0,-1-5 0,1-1 0,3-3 0,-2 0 0,-2 0 0,-2 4 0,1-1 0,3 2 0,-3-1 0,1-3 0,-3 3 0,-1 0 0,0 0 0,4 0 0,0-4 0,3 0 0,-3 0 0,5 0 0,-1 0 0,2 0 0,1 0 0,0 0 0,0 0 0,5-5 0,-4-1 0,9-5 0,-3 0 0,0 4 0,0 0 0,0-1 0,4-2 0,0-1 0,0 0 0,0 4 0,0-1 0,0 1 0,0-4 0,0 0 0,-1 1 0,-2-1 0,1 3 0,-1 1 0,2 4 0,1-5 0,-5 6 0,2-3 0,-4 5 0,3 0 0,-3 0 0,0 1 0,-4 3 0,0 2 0,0 5 0,0 0 0,1 0 0,0 3 0,3 0 0,-2 2 0,6-1 0,-5-3 0,5 2 0,-1 2 0,4-2 0,0 2 0,0-1 0,0-2 0,0 5 0,1-5 0,3 2 0,-2-3 0,6-1 0,-6 0 0,2-1 0,0-2 0,0-1 0,3-4 0,-3 5 0,0-5 0,-4 5 0,0-6 0,0 3 0,0-5 0,-5 0 0,-1 0 0,-5 0 0,0 0 0,0 0 0,0 0 0,0 0 0,1 0 0,-1 0 0,3 0 0,1 0 0,0 0 0,-4 0 0,5 0 0,-4-10 0,4-2 0</inkml:trace>
  <inkml:trace contextRef="#ctx0" brushRef="#br0" timeOffset="1977">1000 152 12287,'-8'0'0,"1"0"0,5-1 0,-2-3 0,2-1 0,-2-2 0,3-2 0,-9 3 0,8-4 0,-5 3 0,4 2 0,-6 5 0,6 0 0,-4 0 0,3 0 0,-3 0 0,3 5 0,-3 2 0,4 3 0,-5 0 0,5 1 0,-5 0 0,5 0 0,-4 0 0,4-5 0,-7 4 0,4-4 0</inkml:trace>
  <inkml:trace contextRef="#ctx0" brushRef="#br0" timeOffset="2291">261 0 12287,'-1'6'0,"-3"-2"0,3-3 0,-8 0 0,6 3 0,-1 2 0,4 5 0,0 0 0,0-1 0,4 6 0,-1 2 0,6 1 0,-2 0 0,3 1 0,1-2 0,-2-1 0,-1 1 0,1-4 0,-2 0 0,3-2 0,1-1 0,0 0 0</inkml:trace>
  <inkml:trace contextRef="#ctx0" brushRef="#br0" timeOffset="2777">196 272 12287,'-7'0'0,"-1"0"0,5 0 0,-5 0 0,6 0 0,-3-5 0,5 2 0,0-4 0,0 5 0,0-8 0,0 9 0,0-9 0,5 9 0,-3-4 0,6 5 0,-5 0 0,5 0 0,-5 0 0,4 0 0,-3 0 0,3 0 0,-3 4 0,3-1 0,-3 5 0,3-5 0,-5 6 0,2-2 0,-3-1 0,-1 1 0,4 1 0,-1 2 0,1-2 0,-4-1 0,-1 0 0,-3 4 0,-1-4 0,-2 0 0,-6-1 0,2 2 0,-2 1 0,2-1 0,-1-2 0,-3 1 0,2-5 0,-5 2 0,5-3 0,-2-1 0,3 0 0,1 0 0,0 0 0,1 0 0,-1-3 0,0-1 0,4-5 0,-1 2 0,5-6 0,-5-2 0,6 1 0,-2 3 0,3 0 0,1 0 0,0 1 0,0-1 0,0-4 0,0 1 0,0-1 0,5 0 0,1-2 0</inkml:trace>
  <inkml:trace contextRef="#ctx0" brushRef="#br0" timeOffset="3059">141 54 12287,'-7'10'0,"0"-3"0,0-2 0,1-5 0,1 0 0,5 0 0,0-10 0,0-2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47.862"/>
    </inkml:context>
    <inkml:brush xml:id="br0">
      <inkml:brushProperty name="width" value="0.08571" units="cm"/>
      <inkml:brushProperty name="height" value="0.08571" units="cm"/>
      <inkml:brushProperty name="color" value="#5B2D90"/>
    </inkml:brush>
  </inkml:definitions>
  <inkml:trace contextRef="#ctx0" brushRef="#br0">1467 283 12287,'0'-7'0,"0"0"0,0 0 0,0-4 0,0-1 0,0-3 0,5 3 0,2-2 0,3-2 0,1 1 0,1-3 0,2 4 0,0-1 0,4 4 0,1-3 0,6-1 0,-2 1 0,4-2 0,-5-1 0</inkml:trace>
  <inkml:trace contextRef="#ctx0" brushRef="#br0" timeOffset="342">1196 33 12287,'0'17'0,"0"-2"0,0-3 0,0-1 0,1 0 0,2-1 0,0 2 0,4 3 0,-3-3 0,3 3 0,0-7 0,4-1 0,0-4 0,0 6 0,0-3 0</inkml:trace>
  <inkml:trace contextRef="#ctx0" brushRef="#br0" timeOffset="998">957 120 12287,'0'-15'0,"0"1"0,0-4 0,0 5 0,0-2 0,3 3 0,1 2 0,3 2 0,-3 1 0,4 5 0,-2-3 0,5 5 0,0 0 0,0 0 0,0 0 0,-4 1 0,0 3 0,-4 2 0,0 5 0,0-1 0,0 1 0,-2 0 0,3 0 0,-4 0 0,-4 0 0,2 3 0,-5 1 0,0 0 0,-4 0 0,0-2 0,0 5 0,0-1 0,0 1 0,3 3 0,-3-3 0,2 2 0,-5 2 0,3 0 0,4 0 0,-3-4 0,3 0 0,1-1 0,-1 1 0,4-3 0,0-4 0,1 0 0,2 0 0,0-5 0,5-1 0,3-5 0,1 0 0,2 0 0,0 0 0,0 0 0,0-4 0,-1 1 0,1-6 0,0 2 0,0 1 0,0-1 0,0 3 0,0-3 0,-4 1 0,0-1 0,-4-3 0,3 4 0,-3-5 0,-2 4 0,3 0 0,-4 3 0,-4-3 0,2 1 0,-5-2 0,0-1 0,-4 1 0,-4 2 0,1-1 0,-4 1 0,3-1 0,-4-3 0,1 3 0,-3-1 0,-1 0 0,1-1 0,-1 1 0,0-1 0,1-2 0,-1 0 0,0 0 0,5 0 0,3 0 0,2 1 0,1-1 0,4 0 0,-1 0 0,6 0 0,-2 0 0,4 4 0,4 0 0,2 4 0,8-3 0,1 3 0,-1 0 0,-3-4 0,5 0 0,1-4 0</inkml:trace>
  <inkml:trace contextRef="#ctx0" brushRef="#br0" timeOffset="1607">435 262 12287,'6'-5'0,"4"3"0,-4-7 0,5 8 0,0-3 0,-4 2 0,0-2 0,0 3 0,4-3 0,-4 3 0,1 1 0,-1 0 0,4 0 0,-4 0 0,0 0 0,-4 5 0,5-3 0,-4 5 0,-1-3 0,-3 3 0,0 1 0,-1 2 0,-2 1 0,-3 0 0,-5 0 0,-1 0 0,-3 0 0,2 0 0,-5-1 0,3 1 0,-3 0 0,1 1 0,-1 3 0,-2-3 0,2 2 0,1-2 0,-1-1 0,4 0 0,0 0 0,2 0 0,1 0 0,5-4 0,2 0 0,3 0 0,1 4 0,0 0 0,1-5 0,3-2 0,-2 1 0,5-2 0,-3 1 0,3-4 0,-4 0 0,3 1 0,-3 3 0,-1-3 0,2 4 0,-4-5 0,-4 0 0,-2 0 0,-5 0 0,0 0 0,0 0 0,0 0 0,0 0 0,0 0 0,0 0 0,1 0 0,-1 0 0,0-5 0,0-1 0,0-5 0</inkml:trace>
  <inkml:trace contextRef="#ctx0" brushRef="#br0" timeOffset="1840">674 457 12287,'-5'6'0,"3"-1"0,-5-5 0,4 0 0,-6 5 0,3 1 0</inkml:trace>
  <inkml:trace contextRef="#ctx0" brushRef="#br0" timeOffset="2242">77 457 12287,'0'11'0,"-4"-4"0,0 0 0,0-4 0,0 0 0,2-1 0,-6-2 0,5 0 0,-5 0 0,5-2 0,-4-1 0,1 0 0,-2-4 0,2 4 0,3-5 0,1 1 0,-1-4 0,2 0 0,1 0 0,0 1 0,0-1 0,0-4 0,0 1 0,4-4 0,4 3 0,-2-4 0,1 1 0,0-8 0,9-6 0,1-7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53.775"/>
    </inkml:context>
    <inkml:brush xml:id="br0">
      <inkml:brushProperty name="width" value="0.08571" units="cm"/>
      <inkml:brushProperty name="height" value="0.08571" units="cm"/>
      <inkml:brushProperty name="color" value="#5B2D90"/>
    </inkml:brush>
  </inkml:definitions>
  <inkml:trace contextRef="#ctx0" brushRef="#br0">2185 456 12287,'-11'6'0,"0"-2"0,0-3 0,1-2 0,3-3 0,2-2 0,4-5 0,-3 1 0,3 2 0,-2 1 0,1 0 0,2-4 0,0 0 0,2 4 0,1 0 0,-2-1 0,9-3 0,-4 2 0,5 2 0,-4 1 0,0 2 0,-3 3 0,3-3 0,-3 3 0,3 1 0,-4 0 0,6 0 0,-8 0 0,4 0 0,-5 0 0,0 5 0,0 1 0,0 5 0,-3-1 0,-1 1 0,-4 0 0,2 0 0,-5 0 0,3 0 0,1 0 0,0 0 0,-4-1 0,0 1 0,0 0 0,0 0 0,1 0 0,-1 0 0,0 0 0,0 1 0,0 2 0,4-5 0,0 1 0,3-1 0,-3 2 0,4-4 0,0 0 0,2 0 0,1 1 0,0-1 0,0-3 0,0 3 0,1-5 0,2 2 0,0 1 0,4-2 0,-5 1 0,5 0 0,-4-1 0,-2 1 0,4-4 0,-5 5 0,-1-4 0,-3 2 0,2-1 0,-5-2 0,-1 3 0,-2 1 0,-5 0 0,1-4 0,-2 1 0,1 2 0,3-1 0,-2 1 0,2-2 0,1-1 0,-4 0 0,1 0 0,-1 0 0,5 0 0,-1 0 0,0-1 0,0-2 0,4-5 0,0-6 0,-1-3 0,-3-5 0</inkml:trace>
  <inkml:trace contextRef="#ctx0" brushRef="#br0" timeOffset="176">1989 76 12287,'0'6'0,"1"-1"0,3-5 0,-3 0 0,9 0 0,-8 4 0,5-1 0,-4 6 0,2-3 0,-5 0 0,0-1 0</inkml:trace>
  <inkml:trace contextRef="#ctx0" brushRef="#br0" timeOffset="902">1707 456 12287,'-8'11'0,"1"0"0,5-5 0,-8-1 0,9-5 0,-4 0 0,5-5 0,0-1 0,0-5 0,0 0 0,0 0 0,1 1 0,3-1 0,-2-4 0,5 1 0,-4-1 0,0 4 0,2 0 0,-1 1 0,3-1 0,-3 0 0,4 0 0,-1 0 0,-1 2 0,2 1 0,-1-1 0,4 4 0,0-2 0,-4 2 0,0 5 0,-3-4 0,3 0 0,-5 1 0,7 8 0,-5 2 0,-1-1 0,-3 1 0,0 0 0,0 4 0,0 0 0,0 0 0,0 0 0,0 0 0,-3 0 0,-1-1 0,-5 1 0,3 0 0,-4 0 0,-1-1 0,0-3 0,0 1 0,0-4 0,-1 3 0,-2-3 0,0 3 0,-4-3 0,1-1 0,-1-3 0,-2 0 0,2 0 0,1-1 0,-1-2 0,4-2 0,0-2 0,2-2 0,1 5 0,0-4 0,5 6 0,2-6 0,2 6 0,-2-2 0,3-2 0,-4 5 0,10-4 0,-2 5 0,4 0 0,-1 1 0,1 3 0,1-2 0,-4 6 0,3-5 0,-3 5 0,3-5 0,-3 4 0,3-3 0,-3 3 0,-1 1 0,2 2 0,-4 1 0,4 0 0,-5 0 0,-5 0 0,-1-1 0,-5-3 0,4 1 0,0-4 0,0-1 0,-4-3 0,0 0 0,0 0 0,0 0 0,0-1 0,1-2 0,2 0 0,1-4 0,1 0 0,-1-4 0,-2 0 0,6 0 0,-5 0 0,5 0 0,-2 1 0,1-1 0,3 0 0,-5 0 0,3 0 0,-4 0 0,-3 0 0</inkml:trace>
  <inkml:trace contextRef="#ctx0" brushRef="#br0" timeOffset="1150">1250 641 12287,'0'11'0,"0"0"0,0-4 0,0 0 0,1 0 0,3 4 0,-3-3 0,3-1 0,-2 0 0,2 4 0,-3-4 0,3 0 0,-3 1 0,-1-2 0,0-2 0,5-4 0,1 0 0</inkml:trace>
  <inkml:trace contextRef="#ctx0" brushRef="#br0" timeOffset="1894">1120 152 12287,'-7'0'0,"-1"0"0,6 0 0,-3-5 0,5 3 0,0-5 0,0 4 0,0-2 0,0 5 0,4 5 0,-1 2 0,6 3 0,-2 1 0,-1 0 0,1 0 0,1 0 0,2-1 0,-2 2 0,-1 3 0,0-3 0,4 3 0,-4-2 0,1 1 0,-5-2 0,4 3 0,-4-3 0,0-1 0,4 0 0,-6-1 0,2 1 0,-3-3 0,-3-1 0,0-5 0,-4 2 0,0-3 0,-4-1 0,0 0 0,0 0 0,0 0 0,0 0 0,1-4 0,-1 1 0,0-4 0,0 3 0,0-4 0,0 0 0,0 2 0,1-1 0,-1 3 0,0-3 0,0 5 0,0-2 0,0 3 0,0 1 0,1 0 0,-1 0 0,0 0 0,0 0 0,4 0 0,-1 0 0,2 1 0,-1 3 0,1-2 0,3 5 0,1-3 0,-1 3 0,1-3 0,2 3 0,0 0 0,0 4 0,0 0 0,5-4 0,3 1 0,-4-1 0,5 4 0,-6 0 0,5-4 0,-5 0 0,5-3 0,-5 3 0,2-3 0,-1 3 0,-3-4 0,2 5 0,-1-6 0,-2 8 0,0-8 0,0 5 0,0-4 0,-2 5 0,-1-4 0,0-1 0,-4-3 0,4 4 0,-5 0 0,2 1 0,-1-2 0,-3-2 0,3 3 0,-3-2 0,0 2 0,-1-3 0,0 3 0,0-3 0,0-1 0,0 0 0,0 0 0,1 0 0,-1 0 0,0 0 0,4-1 0,-1-3 0,5 1 0,-4-8 0,-1 2 0,-3-6 0</inkml:trace>
  <inkml:trace contextRef="#ctx0" brushRef="#br0" timeOffset="2126">903 130 12287,'-11'0'0,"0"0"0,1 2 0,3 1 0,-3-2 0,4 9 0,-5-4 0,1 5 0,0-4 0,3 0 0,-3-4 0,4 7 0,-5-4 0</inkml:trace>
  <inkml:trace contextRef="#ctx0" brushRef="#br0" timeOffset="3078">566 391 12287,'-11'0'0,"4"-5"0,0-2 0,3-1 0,-3 0 0,4-1 0,-3 4 0,3-2 0,1-3 0,-1 3 0,0-2 0,0 2 0,2-3 0,-3 3 0,3-3 0,1 0 0,-4-1 0,0 0 0,1 4 0,3-1 0,0 5 0,0-4 0,0 3 0,0-3 0,5 4 0,-3-2 0,5 5 0,-3 0 0,3 0 0,-3 0 0,3 0 0,-3 2 0,3 1 0,0-2 0,4 9 0,0-3 0,-4-1 0,0 2 0,1-5 0,2 4 0,1 1 0,0 3 0,0-1 0,-1 1 0,-3 0 0,1-4 0,-4 1 0,4-1 0,0 4 0,-2-4 0,1 0 0,-5 0 0,2 4 0,-3 0 0,-1 0 0,0 0 0,0 0 0,-1-2 0,-3-1 0,-2 0 0,-4-4 0,-1 1 0,0-2 0,0-2 0,0 3 0,-3-3 0,-2-1 0,0 0 0,0 0 0,1 0 0,0 0 0,3 0 0,-2 0 0,2-5 0,1-2 0,0 1 0,0-1 0,0 0 0,0-4 0,4 4 0,0-1 0,4 6 0,-6-8 0,8 9 0,-9-4 0,9 5 0,-8 1 0,6 3 0,-1-2 0,4 6 0,-4-5 0,1 5 0,-2-2 0,1 1 0,2-1 0,-5-2 0,4-2 0,0 5 0,-3-4 0,3 1 0,-4-4 0,5 5 0,-8-4 0,4 4 0,-1-5 0,-1 0 0,5 0 0,-4 0 0,4 0 0,-7-3 0,3-1 0,1-4 0,-1 0 0,3 2 0,-3-1 0,1 0 0,-1-4 0,-3 0 0,3 0 0,-2 0 0,2 0 0,-2 1 0,1-1 0,-1 1 0,-2 3 0,0-3 0,0 3 0,0 2 0,0 2 0,0-2 0,1 1 0,1 0 0,-2 4 0,3 0 0,-7 0 0,7 4 0,1 0 0,-1 4 0,-2-1 0,2 2 0,1-2 0,5 3 0,-2-3 0,-1 3 0,2 0 0,-1 1 0,4 0 0,0 0 0,0 0 0,1-4 0,3 0 0,-2-1 0,5 2 0,1 0 0,3-4 0,-1 1 0,1-2 0,0-2 0,0 3 0,0-3 0,0-1 0,1 0 0,2 0 0,-2-1 0,3-3 0,-3 3 0,-1-2 0,0-3 0,0-2 0,3 2 0,0-1 0,1 0 0,-4-4 0,0 0 0,0 0 0,-2 0 0,-2 0 0,3-4 0,-4-2 0,5-5 0</inkml:trace>
  <inkml:trace contextRef="#ctx0" brushRef="#br0" timeOffset="3300">598 0 12287,'-14'10'0,"-1"-3"0,5 1 0,2-4 0,1 1 0,-4-2 0,-3 2 0,-1 2 0,1 3 0,3-3 0,-4 2 0,1-2 0,-5 2 0,1-6 0,2 6 0,-5-3 0,4 5 0</inkml:trace>
  <inkml:trace contextRef="#ctx0" brushRef="#br0" timeOffset="3568">566 684 12287,'-11'0'0,"0"0"0,0 0 0,0 0 0,1 0 0,-1 2 0,0 1 0,0 0 0,0 4 0,-5-3 0,-2 3 0,-2-5 0,-2 3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3:59.194"/>
    </inkml:context>
    <inkml:brush xml:id="br0">
      <inkml:brushProperty name="width" value="0.08571" units="cm"/>
      <inkml:brushProperty name="height" value="0.08571" units="cm"/>
      <inkml:brushProperty name="color" value="#5B2D90"/>
    </inkml:brush>
  </inkml:definitions>
  <inkml:trace contextRef="#ctx0" brushRef="#br0">4085 380 12287,'-11'6'0,"0"-2"0,5-3 0,1-1 0,5-1 0,0-3 0,0 2 0,0-5 0,0-1 0,0-2 0,0-1 0,0 0 0,0 0 0,0 0 0,0 0 0,0 0 0,0-1 0,0-2 0,4 2 0,-1-3 0,6 0 0,-2 0 0,6-1 0,2 2 0,4 2 0,3-14 0,6 4 0</inkml:trace>
  <inkml:trace contextRef="#ctx0" brushRef="#br0" timeOffset="1141">3791 456 12287,'-3'11'0,"-2"-1"0,-1-3 0,4-2 0,-8 0 0,4-4 0,-5 4 0,0-5 0,0 0 0,4 0 0,0 0 0,0-1 0,-4-3 0,0-3 0,1-3 0,3-1 0,-1 0 0,4 0 0,0 1 0,4-1 0,0 0 0,0 0 0,0 4 0,0-1 0,0 1 0,0-4 0,1 4 0,3 0 0,-1 3 0,4-3 0,-4 5 0,5-2 0,-5 3 0,4 1 0,-3 0 0,3 0 0,-1 1 0,2 3 0,0-2 0,-4 5 0,3 1 0,-3 2 0,0 1 0,0 0 0,-2 0 0,6 0 0,-6 0 0,2 0 0,-3-1 0,-1 1 0,0 0 0,0 0 0,-1 3 0,-3 1 0,-2-1 0,-5-3 0,-1 4 0,-2-1 0,0 1 0,-4-4 0,0-4 0,-4 0 0,4-4 0,0 0 0,-5-2 0,-5-1 0</inkml:trace>
  <inkml:trace contextRef="#ctx0" brushRef="#br0" timeOffset="1390">3324 120 12287,'-6'4'0,"1"-1"0,5 4 0,2 0 0,1 4 0,-1 1 0,1 3 0,3-2 0,1 5 0,-1 4 0,2 3 0,-2 5 0,1-1 0,1-2 0,-4-2 0,0-2 0,0-1 0,3 0 0</inkml:trace>
  <inkml:trace contextRef="#ctx0" brushRef="#br0" timeOffset="2459">3107 130 12287,'-6'0'0,"1"-4"0,5 2 0,0-2 0,0 4 0,0 4 0,1 2 0,3 5 0,-2 4 0,6-1 0,-5 4 0,5-3 0,-2 3 0,1-4 0,3 4 0,-3-3 0,-1 3 0,1-3 0,-1 3 0,1-4 0,2 2 0,-6-2 0,5-2 0,-5 3 0,1-3 0,-4-1 0,5 0 0,-4 0 0,-1-1 0,-6-4 0,-5-2 0,0 1 0,0-1 0,-1-1 0,-2-3 0,2-1 0,-3-3 0,-1 2 0,2-5 0,-2 3 0,2-3 0,2 0 0,-3-4 0,3 0 0,1 0 0,4 4 0,0-1 0,1 1 0,-1-4 0,2 1 0,5-1 0,0 0 0,1 4 0,3-1 0,-2 6 0,5-2 0,0 3 0,4 1 0,0 0 0,0 0 0,0 1 0,0 3 0,-5-2 0,-3 6 0,2-5 0,-1 4 0,3-3 0,-3 3 0,-1 1 0,2 2 0,-4 1 0,3 0 0,-3 0 0,-2 0 0,-3 0 0,-2-4 0,-5 0 0,4 0 0,0 4 0,-4-3 0,-3-1 0,-1-1 0,4 1 0,0 1 0,1-4 0,-5 0 0,1-4 0,-1 0 0,4 0 0,0 0 0,1 0 0,-1 0 0,1-5 0,3-2 0,-3-3 0,9-1 0,-3 0 0,-1 0 0,2 1 0,-1-1 0,4 0 0,0 0 0,0 0 0,0 0 0,0 0 0,0 1 0,0 2 0,0 1 0,0 0 0,0-4 0,0 0 0,0 0 0,0 0 0,0 4 0,0 0 0,0 4 0,0-1 0,0 4 0,0 4 0,0-2 0,0 4 0,0-3 0,0-1 0,0 4 0,0-3 0,-5-2 0,4 4 0,-4 0 0,5-4 0,0 4 0,0-4 0,0 3 0,0-3 0,0 4 0,0-5 0,0 5 0,0-4 0,0 4 0,0-5 0,-4 0 0,2 5 0,-3 1 0</inkml:trace>
  <inkml:trace contextRef="#ctx0" brushRef="#br0" timeOffset="2942">2857 326 12287,'0'-7'0,"0"-1"0,0 5 0,0-4 0,0 3 0,0-3 0,-1 1 0,-3-2 0,3-1 0,-2 2 0,-3-3 0,3-1 0,-4 0 0,4 4 0,0 0 0,2 3 0,1-3 0,-4 3 0,0-3 0,1 5 0,3-3 0,0 5 0,0 5 0,0 1 0,0 4 0,0 1 0,0 0 0,0 1 0,0 3 0,0 0 0,0 4 0,0 1 0,0-2 0,0-1 0,0 1 0,0 0 0,0 4 0,0 0 0,0-1 0,-4 1 0,1 0 0,-2-2 0,1-2 0,2 2 0,-6-6 0,2 4 0,-1-3 0,-3-1 0,3-3 0,-2 0 0,-2 0 0,0-4 0,0 0 0,0-4 0,0 0 0,4 2 0,0-1 0,0 0 0,-4-4 0,0 0 0,0-5 0,0-3 0,1-1 0,3-2 0,-2-5 0,3-1 0</inkml:trace>
  <inkml:trace contextRef="#ctx0" brushRef="#br0" timeOffset="3163">2618 217 12287,'1'10'0,"3"-3"0,-3 3 0,8-8 0,-6 5 0,5-3 0,-5 3 0,6-3 0,-2 3 0,3 0 0,0 4 0,-2 1 0,-1 3 0,0-3 0,4 2 0,-1 2 0,-3-1 0,3-1 0,-3-3 0,-1 0 0,1 0 0,-1-4 0,1 0 0,3 0 0,-4 4 0</inkml:trace>
  <inkml:trace contextRef="#ctx0" brushRef="#br0" timeOffset="3747">2520 435 12287,'-10'0'0,"0"-2"0,3-1 0,1-3 0,2-5 0,2 4 0,-6-1 0,6 1 0,-2-4 0,3 0 0,1 1 0,0-1 0,0 0 0,0 0 0,0 0 0,0 0 0,4 4 0,-1 0 0,6 4 0,-3-6 0,5 7 0,0-2 0,-1 4 0,-2 0 0,-1 0 0,-5 4 0,7 2 0,-6 5 0,5 0 0,-5 0 0,1 0 0,-4 0 0,0 0 0,0 1 0,0 1 0,0 1 0,0 2 0,0-1 0,-1-3 0,-3 2 0,2-2 0,-6-1 0,2 0 0,-1 0 0,-3-1 0,3-3 0,-2 1 0,-2-4 0,0-1 0,0-3 0,4 0 0,0 0 0,-1 0 0,-3 0 0,1-4 0,-1-4 0,0-1 0,0-6 0,0 1 0,4-1 0,0 4 0,1 1 0,-2-1 0,-1-4 0,1 1 0,0-1 0,1 4 0,-3-3 0,3-1 0,-3-4 0,-1 1 0,0 1 0,1-1 0,2 3 0,1-3 0,1 5 0,-1-1 0,-2 2 0,6 1 0,-2 1 0,1 3 0,3-3 0,-4 9 0,5-9 0,0 9 0,4-5 0,0 2 0,9-2 0,-1-4 0</inkml:trace>
  <inkml:trace contextRef="#ctx0" brushRef="#br0" timeOffset="3947">2553 33 12287,'0'7'0,"0"0"0,0-4 0,-4 3 0,1-3 0,-4 0 0,3 4 0,-5-5 0,2 2 0,2-3 0,-9 4 0,2 1 0</inkml:trace>
  <inkml:trace contextRef="#ctx0" brushRef="#br0" timeOffset="4299">2129 239 12287,'-3'11'0,"-1"0"0,1 0 0,3-1 0,0 1 0,0 0 0,1-4 0,2 1 0,0-2 0,4 1 0,-5 3 0,2-3 0,1-1 0,-2 1 0,1 0 0,-4 4 0,0-4 0,0 1 0,0-5 0,0 5 0,0-6 0,-1 6 0,-3-4 0,2 0 0,-5-4 0,-1 3 0,-2 1 0,-1 0 0,0-4 0,0 0 0,0 0 0,-3-2 0,-1-1 0,-1 2 0,2-3 0,1 1 0,-5 0 0,1 2 0,-1-3 0,-2 2 0,6-2 0,-4 3 0,3-3 0,-4-1 0,1 2 0,2-6 0,2 2 0,1 2 0,3-9 0,-1 2 0</inkml:trace>
  <inkml:trace contextRef="#ctx0" brushRef="#br0" timeOffset="4489">1977 174 12287,'-6'0'0,"-3"0"0,3 0 0</inkml:trace>
  <inkml:trace contextRef="#ctx0" brushRef="#br0" timeOffset="4613">1869 185 12287,'-6'6'0,"-4"-1"0,4-5 0</inkml:trace>
  <inkml:trace contextRef="#ctx0" brushRef="#br0" timeOffset="5790">1391 435 12287,'0'6'0,"0"-2"0,0-2 0,0 1 0,0-2 0,1 4 0,2-5 0,0 0 0,4 0 0,-3 0 0,3 0 0,0 0 0,4 0 0,0 0 0,-4-1 0,0-3 0,1 2 0,3-5 0,-1 0 0,0-4 0,-3 0 0,3 0 0,-5 0 0,2 0 0,-2 4 0,-5 0 0,0 0 0,-5 0 0,-1-1 0,-5 4 0,-3 1 0,-1 3 0,-3 3 0,4 1 0,-6 1 0,2-2 0,-2 0 0,-2 4 0,0-3 0,0 3 0,2-1 0,2 1 0,-1-2 0,4-5 0,-3 0 0,3 0 0,1 0 0,3 0 0,0 0 0,0 0 0,4-4 0,0 1 0,4-6 0,-1 3 0,4-4 0,0-1 0,0 0 0,0 0 0,-4-4 0,0 1 0,1-1 0,3 5 0,-5-1 0,0 0 0,-2 0 0,-2 4 0,6 0 0,-6 4 0,3-3 0,-5 2 0,5 3 0,-2-2 0,4 6 0,-3 0 0,4 4 0,-1-5 0,4 8 0,0-4 0,1 4 0,3-3 0,2-2 0,5-2 0,-1 1 0,1 0 0,0-4 0,0 0 0,0 0 0,1 0 0,2 0 0,-1 0 0,1 0 0,-2 0 0,-1 0 0,1 0 0,3 0 0,-3 3 0,2 1 0,-2-1 0,-1-1 0,0 1 0,-4 0 0,0 4 0,-4-3 0,0 3 0,-1 0 0,-2 4 0,-2 0 0,-1 0 0,-3 1 0,-5 2 0,0 1 0,0 6 0,-3-1 0,-1 5 0,-1-2 0,2-1 0,2 3 0,-3 0 0,3 1 0,2-4 0,2-2 0,1-2 0,5-1 0,-2-2 0,3-3 0,1 2 0,1-5 0,3-2 0,2-5 0,5 2 0,3-3 0,0-1 0,6 0 0,-2 0 0,-1 0 0,1 0 0,0 0 0,4 0 0,-1-4 0,1 1 0,-4-6 0,0 2 0,-4-3 0,1-5 0,-4-2 0</inkml:trace>
  <inkml:trace contextRef="#ctx0" brushRef="#br0" timeOffset="6040">956 608 12287,'-6'6'0,"1"4"0,5-3 0,0 3 0,0 1 0,1 1 0,3 2 0,-2-2 0,6 3 0,-5-3 0,5-1 0,-5-4 0,4 0 0,-4-4 0,7 2 0,-9-5 0,4 0 0</inkml:trace>
  <inkml:trace contextRef="#ctx0" brushRef="#br0" timeOffset="6714">880 0 12287,'6'0'0,"0"0"0,-2 0 0,-3 0 0,9 0 0,-9 0 0,4 1 0,-5 3 0,0-2 0,0 6 0,0-5 0,0 4 0,0 1 0,0 2 0,0 1 0,0 0 0,0 0 0,0 4 0,0-1 0,0 1 0,0-5 0,-4 1 0,0 0 0,-3 0 0,4 0 0,-5 3 0,5 1 0,-6-1 0,2-3 0,1 1 0,-1 3 0,4-3 0,0 2 0,-2-2 0,1-1 0,1 0 0,3 0 0,0 0 0,0 0 0,0 0 0,0-1 0,0 1 0,3-4 0,1 1 0,3-5 0,-3 5 0,4-5 0,-1 4 0,-1-4 0,2 0 0,-6 4 0,7-5 0,-6 5 0,2-4 0,-1 0 0,-3 3 0,4-3 0,-5 4 0,0-5 0,0 8 0,-2-8 0,-1 6 0,0-5 0,-4 4 0,1-3 0,-1 3 0,-3-4 0,3 0 0,-3 3 0,-1-1 0,1 2 0,0 0 0,3-4 0,-3-2 0,3 3 0,1 1 0,-1-2 0,-1 1 0,-3-4 0,4 0 0,0 0 0,3 0 0,-3 0 0,3 0 0,-3 0 0,5 0 0,-7-1 0,6-3 0,-2 2 0,1-5 0,3-1 0,-7-4 0,4-2 0,-4-3 0,2-5 0</inkml:trace>
  <inkml:trace contextRef="#ctx0" brushRef="#br0" timeOffset="6863">750 196 12287,'0'6'0,"0"-2"0,0-4 0,0 5 0,0 1 0</inkml:trace>
  <inkml:trace contextRef="#ctx0" brushRef="#br0" timeOffset="7865">565 282 12287,'0'11'0,"0"0"0,0 0 0,0-4 0,0 1 0,0-5 0,0 4 0,0-3 0,0 3 0,0-4 0,1 2 0,3-5 0,-2 0 0,6 0 0,-5 0 0,4 0 0,-3-4 0,3 0 0,0-4 0,3 2 0,-3-5 0,2 4 0,-6-1 0,6 1 0,-7-2 0,6 1 0,-6-1 0,3 6 0,-5-4 0,0 5 0,0-3 0,-1 5 0,-3 0 0,2 1 0,-6 3 0,1-2 0,-4 5 0,4-3 0,0 3 0,-1-3 0,-2 3 0,-1-1 0,0 1 0,0 2 0,0-6 0,4 1 0,0-4 0,3 4 0,-3-1 0,3 1 0,-3-4 0,5 0 0,-3 0 0,5-5 0,0-2 0,0 1 0,0-2 0,0 1 0,0-4 0,0 0 0,0 1 0,0-1 0,0 0 0,0-1 0,0-3 0,0 3 0,0-2 0,1 0 0,3 0 0,-3 2 0,2-3 0,-1 3 0,-2 2 0,0-1 0,0 0 0,0 0 0,0 5 0,0 1 0,-2 5 0,-1 0 0,0 5 0,-4 2 0,3 3 0,-3 1 0,1 3 0,-1 1 0,-3 3 0,3-4 0,-6 6 0,-2-2 0,0 6 0,0 1 0,2 2 0,-5-2 0,3-2 0,-3 2 0,4 2 0,-4-2 0,4 1 0,0-5 0,2 1 0,1 0 0,1-5 0,3-3 0,1-2 0,2-1 0,3 0 0,-4 0 0,5-5 0,5-1 0,-2-5 0,4 0 0,-4 0 0,5 0 0,-5 0 0,4 0 0,1 0 0,3-4 0,-1 0 0,-2 0 0,-1 0 0,0 2 0,4-6 0,-4 5 0,1-5 0,-2 5 0,1-4 0,2 3 0,-1-3 0,-2 1 0,1-2 0,-5-1 0,7 3 0,-6-5 0,2 4 0,-1-1 0,-3 5 0,3-4 0,-3-1 0,-1-3 0,0 1 0,0-1 0,-4 3 0,1 1 0,-5 4 0,5-5 0,-6 5 0,2-5 0,-1 5 0,0-4 0,-1 3 0,2-3 0,-2 3 0,2-3 0,-3 1 0,3-1 0,-3-3 0,-1 4 0,1-5 0,2 1 0,1 3 0,1-2 0,-1 1 0,-3-1 0,8-2 0,-5 0 0,4 0 0,-7 0 0,9 4 0,-2 0 0,1 4 0,2-6 0,-4 3 0,-2-5 0</inkml:trace>
  <inkml:trace contextRef="#ctx0" brushRef="#br0" timeOffset="8275">44 359 12287,'0'7'0,"0"0"0,0-5 0,0 4 0,0-2 0,0-3 0,0 5 0,0-2 0,4-3 0,-1 5 0,4-2 0,0-3 0,4 3 0,0-3 0,0 2 0,0 1 0,0 0 0,-1-4 0,-2 3 0,-1 1 0,-3 0 0,3-4 0,-5 4 0,3 2 0,-9 5 0,1 0 0,-6 0 0,2 0 0,-6 1 0,-2 2 0,0-2 0,0 3 0,2-3 0,-5-1 0,5-5 0,-8 4 0,4-4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4:21.475"/>
    </inkml:context>
    <inkml:brush xml:id="br0">
      <inkml:brushProperty name="width" value="0.08571" units="cm"/>
      <inkml:brushProperty name="height" value="0.08571" units="cm"/>
      <inkml:brushProperty name="color" value="#5B2D90"/>
    </inkml:brush>
  </inkml:definitions>
  <inkml:trace contextRef="#ctx0" brushRef="#br0">3107 370 12287,'-11'5'0,"1"-4"0,-1 3 0,5-3 0,-3-2 0,6-3 0,-1 2 0,4-5 0,0-2 0,0-1 0,0 0 0,0-1 0,0 0 0,0 0 0,0-3 0,0-1 0,1-1 0,3 2 0,-3 2 0,3-3 0,0 0 0,0 0 0,5 1 0,-5 3 0,4 0 0,1 1 0,-1 3 0,-2 1 0,1 2 0,0 3 0,4-2 0,0 1 0,0 2 0,-1 0 0,1 0 0,0 2 0,0 1 0,0 2 0,0 2 0,-2 3 0,-1-3 0,1 3 0,-1 1 0,-4-4 0,0 0 0,1 0 0,-1 4 0,-1 0 0,-3 0 0,0 0 0,-1 0 0,-3 0 0,2-1 0,-5 1 0,-1-3 0,-2-1 0,2-1 0,1 1 0,0-1 0,-4-2 0,0-3 0,0 3 0,4-3 0,0-1 0,-1 0 0,-2 0 0,2 0 0,1 0 0,5-1 0,-2-3 0,3-2 0,1-5 0,0 0 0,4 4 0,-1 0 0,4 3 0,-3-3 0,3 3 0,-3-3 0,4 5 0,-5-3 0,4 5 0,-5-5 0,8 4 0,-9-4 0,4 10 0,-5-3 0,0 5 0,0 1 0,-1 1 0,-3-2 0,2 2 0,-5-5 0,-1 3 0,-3-4 0,4 5 0,0-5 0,0 2 0,-4-1 0,0-3 0,0 4 0,0-5 0,0 0 0,1 0 0,2 0 0,1 0 0,3-1 0,-3-3 0,4 3 0,-5-3 0,5-1 0,-4 2 0,3-1 0,-3 4 0,3 0 0,-3 0 0,3 0 0,-3 0 0,3 0 0,-3 0 0,0 0 0,-4 0 0,4 4 0,-1-1 0,1 2 0,-4-1 0,1-3 0,-1 3 0,0 2 0,0-5 0,0 2 0,0 2 0,0-1 0,4-1 0,0-3 0,0 0 0,-4 0 0,0 0 0,4 0 0,-1 0 0,5 0 0,-4 0 0,4-4 0,-1-4 0,0 2 0,0-1 0,-1 1 0,2-1 0,0-3 0,-4 3 0,3-3 0,-3-1 0,3 1 0,-3-1 0,5 0 0,-7 0 0,6 0 0,-1 0 0,4 0 0,0 1 0,0-1 0,0 0 0,0 4 0,0-1 0,1 5 0,3-5 0,2 1 0,5-4 0</inkml:trace>
  <inkml:trace contextRef="#ctx0" brushRef="#br0" timeOffset="142">2944 99 12287,'5'10'0,"-2"-3"0,4-4 0,-5-2 0,8-1 0,-9 0 0,9 0 0,-4 0 0</inkml:trace>
  <inkml:trace contextRef="#ctx0" brushRef="#br0" timeOffset="651">2532 305 12287,'-19'4'0,"1"-1"0,9 1 0,-2-4 0,4 1 0,-1 3 0,2-2 0,3 5 0,1 1 0,-2 2 0,4 1 0,3-3 0,1-1 0,4-5 0,-2 3 0,5-5 0,0 0 0,0 0 0,0 0 0,0-1 0,0-3 0,-4 2 0,0-5 0,-3 3 0,3-3 0,-3 4 0,3 0 0,-5-3 0,3 3 0,-5-4 0,0 5 0,0-3 0,0 4 0,0-3 0,-5 3 0,-2-3 0,1 3 0,-1 1 0,-1 0 0,-2 0 0,-1 1 0,0 3 0,0-3 0,0 3 0,-3-3 0,-1-1 0,1 3 0,3 1 0,0 0 0,0-4 0,0 0 0,0 0 0,0 0 0,1 0 0,-1 0 0,0-2 0,0-1 0,4 0 0,0-4 0,3 0 0,-3-4 0,4 3 0,0-3 0,-2 2 0,1-5 0,1-2 0,3 2 0,0-5 0,0 5 0,0-4 0,0 3 0,0-3 0,0 4 0,0-1 0,0 4 0,4-4 0,2-2 0</inkml:trace>
  <inkml:trace contextRef="#ctx0" brushRef="#br0" timeOffset="1083">2130 229 12287,'0'6'0,"0"0"0,0-2 0,-5-3 0,4 5 0,-3-2 0,3-2 0,1 5 0,-4-3 0,1 3 0,-2-1 0,1 1 0,3 3 0,-5-5 0,2 2 0,2 1 0,-5-4 0,4 5 0,-5-7 0,4 5 0,-4-4 0,5 1 0,-4-4 0,3 0 0,-3 0 0,3 0 0,-3 0 0,4 0 0,-5 0 0,2-1 0,-1-2 0,-1-3 0,4-5 0,-4 3 0,0 1 0,0-1 0,1-7 0,-3 3 0,3-2 0,1-2 0,-2 2 0,2-5 0,-1 5 0,-1-4 0,4 3 0,-1-4 0,2 1 0,1 1 0,-1-1 0,2 5 0,1-2 0,0 3 0,0 1 0,0 4 0,0 0 0,1 4 0,2 0 0,-1-3 0,2 0 0</inkml:trace>
  <inkml:trace contextRef="#ctx0" brushRef="#br0" timeOffset="1307">2151 522 12287,'-11'0'0,"4"0"0,0 0 0,5 0 0,-8 0 0,3 0 0,1 0 0,-2 0 0,1 0 0,-9 0 0,0 0 0</inkml:trace>
  <inkml:trace contextRef="#ctx0" brushRef="#br0" timeOffset="1865">1662 229 12287,'0'6'0,"0"-1"0,0-5 0,4-1 0,0-3 0,4 3 0,-1-3 0,-1 3 0,2 1 0,-5 0 0,5 0 0,-1 1 0,4 3 0,-4-2 0,0 5 0,-3-3 0,3 3 0,-3-3 0,3 3 0,-5-3 0,2 3 0,-2-1 0,2 1 0,-3 3 0,3-3 0,-3-1 0,-1 1 0,-1-3 0,-3 3 0,-2-3 0,-5 3 0,0-4 0,1 0 0,-1 2 0,0-1 0,-4-1 0,1-3 0,-1 0 0,4 0 0,-3 0 0,0 0 0,-1 0 0,4 0 0,0-1 0,0-2 0,1 0 0,-1-4 0,3 3 0,1-3 0,5 3 0,-2-3 0,3 3 0,1-3 0,0 5 0,0-8 0,0 9 0,0-4 0,0 5 0,0 5 0,0-3 0,0 6 0,0-5 0,0 4 0,-4-3 0,1 3 0,-2-1 0,1 2 0,2 0 0,-5-4 0,3 3 0,-3-3 0,1 0 0,-2 0 0,-1-3 0,3 8 0,-5-6 0,4 1 0,-1-4 0,1 0 0,-4 0 0,0-5 0,1-1 0</inkml:trace>
  <inkml:trace contextRef="#ctx0" brushRef="#br0" timeOffset="2081">1749 12 12287,'-10'0'0,"-1"5"0,5-4 0,-4 4 0,9-5 0,-4 0 0</inkml:trace>
  <inkml:trace contextRef="#ctx0" brushRef="#br0" timeOffset="2307">1467 120 12287,'0'6'0,"0"-1"0,0-5 0,-5 5 0,-1 1 0</inkml:trace>
  <inkml:trace contextRef="#ctx0" brushRef="#br0" timeOffset="2708">1174 327 12287,'-11'11'0,"4"-2"0,-1-1 0,5-4 0,-5-4 0,6 0 0,-3 0 0,4-3 0,-3-1 0,3-1 0,-2 2 0,1 0 0,2-4 0,0 0 0,0-4 0,0 0 0,0 4 0,0 0 0,4 3 0,0-3 0,3 3 0,-4-3 0,6 4 0,-7-5 0,6 4 0,-5 1 0,4 3 0,-4 0 0,2 1 0,-5 3 0,3-2 0,1 5 0,-1 0 0,-3 4 0,-1 0 0,-2 0 0,-2 0 0,-2 0 0,-4 1 0,0 2 0,0 0 0,-3 4 0,0-5 0,0 1 0,-3-1 0,-5 2 0,0 2 0</inkml:trace>
  <inkml:trace contextRef="#ctx0" brushRef="#br0" timeOffset="3650">837 262 12287,'-11'0'0,"4"0"0,0 0 0,3 0 0,-3 0 0,3 0 0,-3 0 0,3 0 0,-3 0 0,5 0 0,-8 0 0,4-5 0,-1 0 0,-1-2 0,6-3 0,-3 4 0,5-5 0,0 4 0,0 0 0,0-1 0,4-2 0,-1-1 0,6 5 0,-7-3 0,5 6 0,-3-1 0,3 4 0,-4 0 0,6 0 0,-3 0 0,2 4 0,-1-1 0,-3 6 0,3-2 0,-4 1 0,5 0 0,-5 1 0,4-2 0,-4 3 0,1 1 0,2 0 0,-5 0 0,2 0 0,3-1 0,-4 1 0,1 0 0,-2 0 0,-2-1 0,-2-3 0,0 3 0,-4-3 0,3-1 0,-3 1 0,0-4 0,-4 5 0,0-4 0,0-1 0,0-3 0,1 0 0,-1 0 0,0 0 0,0 0 0,0 0 0,0 0 0,0 0 0,0 0 0,1 0 0,-1 0 0,0-1 0,0-3 0,0 2 0,0-5 0,0 3 0,1-3 0,2 4 0,1 0 0,0-3 0,-4 5 0,0-3 0,4 3 0,0 1 0,3 0 0,-3 0 0,3 0 0,-3 0 0,0 0 0,-1 0 0,1 0 0,4 0 0,-5 0 0,5 3 0,-5 1 0,5 3 0,-4-3 0,3 1 0,-3-2 0,1 0 0,-2 4 0,-1-3 0,2 3 0,-3-1 0,-1 1 0,0 2 0,0-6 0,0 4 0,1-3 0,-2 4 0,-3 0 0,2-3 0,-5-2 0,3 2 0,-3-1 0,0-1 0,-4-3 0,4 0 0,0 0 0,0 0 0,-4 0 0,0-1 0,1-3 0,3 2 0,0-5 0,4 3 0,0-3 0,2 3 0,1-3 0,0 1 0,0-1 0,4-3 0,0 3 0,4 0 0,0-4 0,1 2 0,2-5 0,0 2 0,5-4 0,1-1 0</inkml:trace>
  <inkml:trace contextRef="#ctx0" brushRef="#br0" timeOffset="3880">837 1 12287,'0'7'0,"0"0"0,0-4 0,0 2 0,-1-4 0,-3 2 0,-2-1 0,-5 2 0,0-4 0</inkml:trace>
  <inkml:trace contextRef="#ctx0" brushRef="#br0" timeOffset="4056">272 207 12287,'-11'0'0,"4"0"0,0 0 0,4 0 0,-3 0 0,3 0 0,1-5 0,-2-1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4:32.932"/>
    </inkml:context>
    <inkml:brush xml:id="br0">
      <inkml:brushProperty name="width" value="0.08571" units="cm"/>
      <inkml:brushProperty name="height" value="0.08571" units="cm"/>
      <inkml:brushProperty name="color" value="#5B2D90"/>
    </inkml:brush>
  </inkml:definitions>
  <inkml:trace contextRef="#ctx0" brushRef="#br0">1696 359 12287,'0'7'0,"-2"-1"0,-1-1 0,2-1 0,-4-4 0,5 0 0,-5 0 0,4 0 0,-4 0 0,5 0 0,-5 0 0,4-5 0,-4 2 0,5-4 0,0 5 0,0-4 0,0 2 0,0 3 0,0-4 0,0 0 0,1 4 0,3-3 0,-3 3 0,9 1 0,-8 0 0,5 0 0,-4 1 0,0 3 0,3-3 0,-3 8 0,4-6 0,-5 2 0,2-1 0,2-3 0,-5 9 0,4-4 0,-5 4 0,-1 0 0,-3-3 0,1 3 0,-8-3 0,2 3 0,-5 1 0,2-2 0,1-1 0,-4 1 0,1-1 0,0 0 0,3-1 0,0 3 0,0-3 0,0-2 0,0-1 0,5-3 0,-3-1 0,2 0 0</inkml:trace>
  <inkml:trace contextRef="#ctx0" brushRef="#br0" timeOffset="426">1489 207 12287,'0'11'0,"0"0"0,0-1 0,0 1 0,0 0 0,0 0 0,0 3 0,0 1 0,0-1 0,0-3 0,0 0 0,0 0 0,-5 0 0,4 0 0,-4-5 0,0-1 0,-2-5 0,1 0 0,-1 0 0,1-5 0,-1-2 0,-3-3 0,3-1 0,-3 0 0,-1 0 0,0 0 0,1 1 0,0-5 0,3 1 0,-3-6 0,3 2 0,2 1 0,1-1 0,-1 1 0,2-1 0,-1-1 0,4 4 0,0-3 0,0 4 0,1-1 0,3 4 0,2 1 0,5-1 0,0 1 0,0 3 0,3-2 0,1 6 0,3-4 0,-4 3 0,1 0 0,-4 4 0,-1 0 0,1 0 0,-5 0 0,4-5 0,-4-1 0</inkml:trace>
  <inkml:trace contextRef="#ctx0" brushRef="#br0" timeOffset="1122">1391 326 12287,'-4'6'0,"2"4"0,-4-5 0,3 2 0,1-2 0,-2-5 0,-1 0 0,2 0 0,-4 0 0,5 0 0,-8 0 0,4 0 0,-1 0 0,0 0 0,3 0 0,-3 0 0,4-1 0,0-3 0,-3 3 0,4-9 0,-7 9 0,8-5 0,-3 2 0,-2 3 0,5-4 0,-9 5 0,4 0 0,-5 5 0,0-2 0,0 4 0,4-4 0,0 5 0,1-5 0,-1 5 0,-3-6 0,3 2 0,1 0 0,-2 0 0,5 0 0,-4-4 0,3 3 0,-3 1 0,3-1 0,-3-3 0,4 0 0,-3 0 0,3 0 0,2 0 0,-9-4 0,9 1 0,-3-4 0,-1 3 0,2-3 0,-2 1 0,1-1 0,3-3 0,-3 3 0,2 1 0,-2-1 0,3-1 0,-7-2 0,4-1 0,-1 3 0,2 1 0,1 5 0,-7-8 0,3 9 0,-5-4 0,0 5 0,4 1 0,0 3 0,3-2 0,-3 6 0,3-2 0,-3 1 0,1 3 0,-1-3 0,1 2 0,2 2 0,3-3 0,-3-1 0,3-4 0,1 5 0,-4-5 0,1 5 0,-1-6 0,4 8 0,1-9 0,3 2 0,-2-1 0,5-2 0,1 0 0,3 0 0,-1 0 0,1 0 0,0-4 0,0 0 0,0-4 0,0 1 0,-4-3 0,0-1 0,5 0 0,5 0 0</inkml:trace>
  <inkml:trace contextRef="#ctx0" brushRef="#br0" timeOffset="1239">1131 131 12287,'0'-11'0</inkml:trace>
  <inkml:trace contextRef="#ctx0" brushRef="#br0" timeOffset="1822">718 0 12287,'0'6'0,"0"-1"0,0-4 0,0 3 0,0-1 0,0 4 0,1-2 0,3 5 0,-3 0 0,3 8 0,-3-3 0,-1 3 0,3 0 0,1 4 0,4-1 0,0 1 0,-2 0 0,1 0 0,-3-6 0,3-1 0,-5-3 0,2-1 0,2 0 0,0 0 0</inkml:trace>
  <inkml:trace contextRef="#ctx0" brushRef="#br0" timeOffset="2415">631 305 12287,'0'6'0,"0"0"0,0-3 0,0-2 0,0 4 0,0-5 0,-5 0 0,-1 0 0,-5 5 0,0-4 0,0 4 0,1-5 0,2 0 0,1 0 0,0 0 0,-4 0 0,4 0 0,0 0 0,-1-3 0,-3-1 0,1 0 0,-1 1 0,0-1 0,1-1 0,3 2 0,-3 1 0,3-1 0,-3 2 0,0 1 0,-1 0 0,0 0 0,0 0 0,0 0 0,4 0 0,0 0 0,-1 4 0,-3 2 0,2 5 0,2 0 0,2-4 0,5 1 0,0-1 0,0 4 0,0-4 0,0 0 0,0 0 0,0 4 0,5 0 0,1 0 0,4 0 0,1 0 0,-5-4 0,-2 0 0,-2-4 0,2 0 0,-3 3 0,4-4 0,-5 4 0,0-3 0,-1-2 0,-3 3 0,-2 1 0,-5-2 0,4 2 0,0-1 0,0-3 0,-4 3 0,-4 1 0,1-2 0,-1 1 0,4-4 0,-1 0 0,-2 0 0,2 0 0,-3 0 0,3 0 0,1 0 0</inkml:trace>
  <inkml:trace contextRef="#ctx0" brushRef="#br0" timeOffset="2974">142 109 12287,'5'-6'0,"-4"-4"0,8 8 0,-6-5 0,1 4 0,-4-2 0,-1 10 0,-3 3 0,-2 1 0,-5 2 0,0 1 0,0 3 0,0-3 0,1 2 0,-1 2 0,0-2 0,0 2 0,0-2 0,0-1 0,0 1 0,4-2 0,0-1 0,1 0 0,-1 0 0,2-4 0,5 0 0,0-3 0,0 3 0,1-5 0,3 2 0,2-3 0,5-1 0,-1 4 0,1 0 0,0-1 0,0-3 0,0 0 0,0 0 0,-2 1 0,-1 3 0,0-2 0,-4 6 0,-1-5 0,-3 5 0,0-1 0,0 4 0,0 1 0,0 2 0,-3-1 0,-1 6 0,-3-1 0,3 3 0,-4 1 0,1 0 0,1 1 0,-2 2 0,6-6 0,-2 3 0,3-6 0,1 2 0,0-5 0,0 2 0,5-4 0,2-4 0,3-2 0,1-5 0,6 0 0,4 0 0,1-5 0,5-1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1:34:37.533"/>
    </inkml:context>
    <inkml:brush xml:id="br0">
      <inkml:brushProperty name="width" value="0.08571" units="cm"/>
      <inkml:brushProperty name="height" value="0.08571" units="cm"/>
      <inkml:brushProperty name="color" value="#5B2D90"/>
    </inkml:brush>
  </inkml:definitions>
  <inkml:trace contextRef="#ctx0" brushRef="#br0">1315 0 12287,'0'8'0,"0"-1"0,0-3 0,0 3 0,0 0 0,0 4 0,3-4 0,1 0 0,3 2 0,-3 5 0,3-2 0,-3 3 0,3-3 0,-4-1 0,2 0 0,-1 0 0,-3-1 0,3 1 0,-3 0 0,-1 0 0,0-4 0,0 1 0,-5-1 0,-2 4 0,-3-4 0,-1 0 0,0-3 0,1 3 0,-1-3 0,0 3 0,0-5 0,0 7 0,0-6 0,5 1 0,1-4 0,5 0 0,5 0 0,2 0 0,3 0 0,1 0 0,0 0 0,0 0 0,0 0 0,-1 0 0,1 0 0,0 0 0,0 0 0,0 0 0,0 0 0,0 0 0,-1 0 0,-4 0 0,-1 1 0,-5 3 0,0-2 0,0 5 0,-1-3 0,-3 3 0,2-1 0,-5 2 0,0 0 0,-4-4 0,3 4 0,1-1 0,-1-1 0,-7 2 0,7-5 0,-3 4 0,3-4 0,-3 1 0,0 0 0,0 0 0,4 0 0,-1-4 0,5 0 0,-4 0 0,3 0 0,-3 0 0,3 0 0,-3 0 0,4-5 0,-5-1 0,4-5 0,0 1 0,0 3 0,2-4 0,-6 0 0,2 0 0,-1-3 0,-3 1 0,3-2 0,-1 3 0,0-2 0,-1-2 0,2 1 0,-3-3 0,-1 4 0,1-4 0,3 3 0,-3 1 0,3 3 0,2 0 0,2 0 0,-2 4 0,1 0 0,1 4 0,3-2 0,0 5 0,5 5 0,-3 0 0,5 2 0,-3 3 0,3-3 0,-1 3 0,1 1 0,3 0 0,-3-1 0,2 5 0,-2-1 0,3 1 0,-3-4 0,-1 0 0,1-1 0,-1 5 0,1-1 0,2 2 0,-6-1 0,2-3 0,-1 2 0,-3 2 0,3-2 0,-3 1 0,-1-4 0,-1 0 0,-3-1 0,2 0 0,-6-3 0,1 2 0,-4-6 0,0 5 0,1-5 0,-1 6 0,0-8 0,0 3 0,0-3 0,0-1 0,4 0 0,0 0 0,0 0 0,-4-1 0,0-3 0,5 2 0,2-6 0,-2 1 0,5-4 0,-3 0 0,3 0 0,1 1 0,0 2 0,0 1 0,0 0 0,0-4 0,0 0 0,0 0 0</inkml:trace>
  <inkml:trace contextRef="#ctx0" brushRef="#br0" timeOffset="255">923 544 12287,'-7'0'0,"0"0"0,5 1 0,-2 2 0,3-1 0,1 7 0,1-3 0,3 5 0,-2 0 0,5 0 0,-4 0 0,0 0 0,2 0 0,-1-1 0,3-2 0,-3-1 0,-1 0 0,-2-1 0,3-2 0,-3-3 0,9-1 0,-4 0 0</inkml:trace>
  <inkml:trace contextRef="#ctx0" brushRef="#br0" timeOffset="1033">782 44 12287,'-6'-6'0,"1"1"0,5 5 0,-1 0 0,-2 0 0,1 0 0,-2 5 0,4 2 0,0 4 0,0 3 0,1-1 0,2 1 0,0 2 0,4-2 0,-3 1 0,3-4 0,-4-1 0,5 1 0,-1-1 0,4-3 0,-4 2 0,0-6 0,1 6 0,2-4 0,1 2 0,-3-2 0,-1-5 0,-4 0 0,5 0 0,-5 0 0,4 0 0,-4 0 0,2 0 0,-5-5 0,0 4 0,0-4 0,0 5 0,-5 0 0,-1 1 0,-5 3 0,0-2 0,0 5 0,0-3 0,1 3 0,-5-1 0,1 1 0,-2 3 0,1-3 0,-1 2 0,-6-2 0,0 3 0,0-3 0,-3 3 0,0 0 0,-1 0 0,5-3 0,-1 3 0,0-3 0,4-2 0,0-1 0,5-3 0,-2-1 0,3 0 0,1 0 0,0 0 0,5-1 0,3-3 0,-2 2 0,1-6 0,1 5 0,3-5 0,0 5 0,0-4 0,-2 1 0,-1-2 0,2-1 0,-3 1 0,3 2 0,1-1 0,-1 0 0,-3-4 0,3 4 0,-3 0 0,-1-1 0,2-3 0,-5 1 0,5-1 0,-4 4 0,3-1 0,-5 1 0,2-4 0,-1 0 0,1 0 0,-3 2 0,3 2 0,-2-3 0,2 3 0,-3-2 0,3 2 0,1-3 0,-1 3 0,3 1 0,-3-1 0,4 3 0,0-3 0,-3 4 0,5-1 0,-4-1 0,5 4 0,1-8 0,3 6 0,-2-1 0,5 4 0,-3-4 0,3 1 0,-3-1 0,3 4 0,0-4 0,4 1 0,0-1 0,0 3 0,0-3 0,0 3 0,-1-2 0,6-3 0,1-1 0</inkml:trace>
  <inkml:trace contextRef="#ctx0" brushRef="#br0" timeOffset="1271">587 142 12287,'-15'-1'0,"1"-3"0,3-2 0,4-5 0,1 4 0,-2 0 0,-1-1 0,7-3 0,-2 5 0,4-3 0,-5 7 0,4 2 0,-3 8 0,-1 1 0,2 2 0,-1 0 0,4 0 0,0 0 0,-5 5 0,-1 0 0</inkml:trace>
  <inkml:trace contextRef="#ctx0" brushRef="#br0" timeOffset="1871">359 392 12287,'-11'0'0,"0"0"0,0 0 0,5 0 0,1 0 0,5 0 0,0-5 0,0 2 0,0-4 0,0 0 0,0-4 0,0 3 0,0-3 0,0 2 0,0-5 0,-1 2 0,-3 1 0,2-4 0,-5 1 0,3-2 0,-3 2 0,1 2 0,-2-3 0,0 3 0,4 1 0,-4 0 0,2 0 0,0 1 0,1 4 0,5 1 0,5 14 0,-3-1 0,6 6 0,-1-1 0,4 2 0,0-2 0,-1 5 0,1-3 0,0 3 0,0 0 0,0 4 0,-4-2 0,0-2 0,-3 3 0,3-3 0,-4-2 0,0-2 0,-2 2 0,-1-2 0,-4 0 0,-4-7 0,-1 1 0,-2-4 0,0-1 0,0-3 0,-1 0 0,-2 0 0,1-1 0,-1-2 0,2 0 0,1-4 0,0-1 0,0-7 0,-3 3 0,-1-2 0,1 0 0,3 0 0,0 2 0,0-3 0,-3-1 0,-1 2 0,1 0 0,3 3 0,0 0 0,0 0 0,0 5 0,1 2 0,2 3 0,1 1 0,3 0 0,-3 0 0,4 6 0,-5 5 0,6 0 0,-2 3 0,3 2 0,1-2 0,1 5 0,3-5 0,-2 4 0,6-3 0,-1-4 0,4-4 0,0-1 0,-1 1 0,2 2 0,3-6 0,-3 1 0,2-4 0,2 0 0,-1 0 0,3-1 0,-4-3 0,2-2 0,-2-5 0,-3-1 0,0-3 0,5-1 0,-4-6 0</inkml:trace>
  <inkml:trace contextRef="#ctx0" brushRef="#br0" timeOffset="1987">185 87 12287,'-15'0'0,"1"0"0,-1-3 0,4-1 0,1 1 0,-1 3 0,0 4 0,0 4 0,-1 5 0,-3 1 0,3 1 0,-8 1 0,3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2:56.072"/>
    </inkml:context>
    <inkml:brush xml:id="br0">
      <inkml:brushProperty name="width" value="0.08571" units="cm"/>
      <inkml:brushProperty name="height" value="0.08571" units="cm"/>
      <inkml:brushProperty name="color" value="#A4386F"/>
    </inkml:brush>
  </inkml:definitions>
  <inkml:trace contextRef="#ctx0" brushRef="#br0">0 74 12287,'0'-12'0,"0"0"0,0 8 0,0-5 0,0 9 0,0 0 0,8 0 0,-6 0 0,8 6 0,-4 1 0,-4 1 0,5-2 0,3-2 0,2 8 0,-2-6 0,2 6 0,2-2 0,11 3 0,-3 1 0,8-8 0,-1 8 0,1-2 0,11-2 0,-5 2 0,7-8 0,-1 3 0,5 1 0,8-2 0,-7 6 0,1-6 0,0 0 0,5-6 0,7 0 0,0 0 0,2 0 0,-2 0 0,4-6 0,8 0 0,12-8-282,0 2 0,10 1 282,-4-1 0,7 6 0,-47 0 0,1 0 0,4 4 0,-1 0 0,-3-1 0,0 0 0,3 1 0,-1 2 0,44 0 0,-7 0 0,-6 0 0,-4 6 0,-2 0 0,0 6-121,-12-6 0,4 0 121,2-6 0,2 0 0,4 0 0,-2 0 0,8 0 0,0 0-244,7 0 0,3 0 244,-4 0 0,4 0 0,-9 0 0,1 0 0,-2 0 0,2 0 0,-8 0 0,4 0-115,-10 0 1,4 0 114,-10 0 0,12 0 0,6 0 0,-2-2 0,3-4 0,-1 4-28,6-4 1,-40 4 0,1 0 27,0-1 0,0 0 0,3 2 0,-1 0 0,43-5 0,-44 4 0,0 2 0,-2 0 0,1 0 0,2-3 0,0 0 0,1 0 0,-1 0 0,-3-1 0,0 2 0,46 2 0,-4 0 0,-2 0 0,5 0 0,-5 0 0,4 0 0,-10 0 0,-2 0 0,2 0 0,1 0 0,5 0 0,-6 0 0,0 0 0,0 0 0,6 0 0,7 0 0,-1 0 0,0 0 0,-5 0 0,-3 0 0,-4 0 0,2 0-1,-8 0 1,-2 0 0,-10 0 0,4 0 0,-4 0 0,2 0 0,-2 0 0,-2 0 0,-5 0 0,-1 0 0,8 0 0,-2-2 0,2-4 0,-6 3 236,-13-3 0,5-2-236,-4 2 0,3-2 119,3 2 0,-2 4-119,-5-4 0,3-2 319,-8 2 1,7 0-320,-1 6 0,-2 0 128,1 0 1,-7 0-129,1 0 0,-3 0 0,-3 0 0,-5 0 0,-1 0 0,-13-2 0,1-4 0,-4 4 0,4-7 0,-2 7 0,-3-4 0,3 4 0,-4-4 0,-4 4 0,8-6 0,-6 6 0,9-4 0,-1 4 0,0 2 0,6 0 0,1 0 0,5 2 0,-5 4 0,1-4 0,-2 4 0,-4-4 0,5-2 0,-11 6 0,-2 0 0,0 0 0,7-6 0,-1 0 0,-8 0 0,-2 0 0,-8 0 0,0 0 0,-8 0 0,6 0 0,-6 0 0,8 0 0,0 0 0,0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2:58.729"/>
    </inkml:context>
    <inkml:brush xml:id="br0">
      <inkml:brushProperty name="width" value="0.08571" units="cm"/>
      <inkml:brushProperty name="height" value="0.08571" units="cm"/>
      <inkml:brushProperty name="color" value="#A4386F"/>
    </inkml:brush>
  </inkml:definitions>
  <inkml:trace contextRef="#ctx0" brushRef="#br0">1802 507 12287,'-4'-4'0,"-3"0"0,5-3 0,-2 0 0,1-1 0,0 1 0,0-1 0,2 4 0,-1-1 0,1 0 0,1-3 0,0 1 0,0 2 0,0 0 0,3 3 0,-1-3 0,3 2 0,-3-1 0,4 1 0,-1-2 0,2 4 0,1-3 0,2 4 0,-2 0 0,2 0 0,-1 0 0,0 0 0,0 0 0,4 0 0,-4 0 0,4 0 0,-4 4 0,0 1 0,0-1 0,-2 0 0,0-1 0,1 2 0,-1 0 0,-2 1 0,0-1 0,-4 2 0,3-3 0,-4 3 0,-1 0 0,-2 1 0,2-3 0,-4 0 0,-1 0 0,-4 2 0,2 0 0,-2 1 0,0-4 0,0 1 0,-2-1 0,2 1 0,-2 1 0,2-3 0,-2 1 0,2-1 0,-2 0 0,2 0 0,-3-3 0,4 3 0,-1-2 0,3-1 0,-1-1 0,1-2 0,0-1 0,-1-3 0</inkml:trace>
  <inkml:trace contextRef="#ctx0" brushRef="#br0" timeOffset="343">1721 169 12287,'-1'-10'0,"-1"0"0,0 1 0,0 1 0,1 0 0,1 4 0,0 2 0,0 4 0,1 2 0,2 4 0,-2-1 0,4 0 0,-2 2 0,2 0 0,-4 0 0,2 4 0,0-2 0,-1 1 0,3 2 0,-2-2 0,-1 0 0,-2 0 0,1-2 0,1 2 0,-1-2 0,2 2 0,-2-2 0,-1 2 0,0-3 0,0 1 0,0-2 0,0 0 0,-4-1 0,0 0 0</inkml:trace>
  <inkml:trace contextRef="#ctx0" brushRef="#br0" timeOffset="1200">1780 499 12287,'-8'4'0,"1"-1"0,0-2 0,2-1 0,-1 0 0,2 0 0,-4 0 0,1 0 0,2 0 0,0 0 0,0 0 0,-2 0 0,2 0 0,0 0 0,0 0 0,-2 0 0,0 0 0,-1 0 0,1 0 0,0 0 0,-1 0 0,3-3 0,0 1 0,3-3 0,-3 2 0,3-2 0,-1 1 0,1-1 0,-1 0 0,1 3 0,2-4 0,0 5 0,0-3 0,-3 7 0,-2-1 0,1 3 0,-1-2 0,0 0 0,-3-1 0,1 0 0,0 3 0,-1-3 0,1 1 0,0-3 0,-1 0 0,1 0 0,2 0 0,0 0 0,0 0 0,0 0 0,1 0 0,2-1 0,-1-1 0,3 0 0,0-3 0,0 3 0,0-3 0,0 2 0,0-2 0,0 4 0,0-6 0,0 6 0,0-2 0,-4 3 0,3 0 0,-4 0 0,2 3 0,-2-1 0,3 1 0,-3 0 0,0-2 0,-2 4 0,2-3 0,0 0 0,0-1 0,-2-1 0,-1 0 0,4 0 0,-1 0 0,2 0 0,-2 0 0,4 0 0,-3 0 0,1-3 0,2 2 0,-2-5 0,3 5 0,0-3 0,-3 8 0,1-3 0,-3 1 0,3 1 0,-3 0 0,2-1 0,-1-2 0,-1 3 0,-3-1 0,1 1 0,0 0 0,1-2 0,-1 1 0,3 1 0,-3 0 0,1-1 0,-1-2 0,-4 3 0,0 2 0</inkml:trace>
  <inkml:trace contextRef="#ctx0" brushRef="#br0" timeOffset="1575">1596 632 12287,'0'-8'0,"0"1"0,0 3 0,0 0 0,0 4 0,0 0 0</inkml:trace>
  <inkml:trace contextRef="#ctx0" brushRef="#br0" timeOffset="1792">1471 639 12287,'-12'0'0,"2"-3"0,2-2 0,1 1 0,0 2 0,-1-1 0,1 0 0,0 1 0,-1 2 0,1 2 0,0 1 0,-1 2 0,1 0 0</inkml:trace>
  <inkml:trace contextRef="#ctx0" brushRef="#br0" timeOffset="2683">1265 536 12287,'-5'-4'0,"0"-3"0,0-2 0,0 0 0,1 1 0,0 1 0,-1 0 0,-1-1 0,3 1 0,-2 0 0,0 2 0,1-1 0,-1 1 0,0-2 0,-2 0 0,-1 0 0,1-1 0,0 3 0,-1 1 0,0 1 0,-2-2 0,5 4 0,-3-2 0,2 0 0,-1 0 0,0 1 0,-1 2 0,1 0 0,2 0 0,0 0 0,4 0 0,-3 0 0,10 0 0,1 0 0,2 0 0,-1 0 0,-1-1 0,0-1 0,1 1 0,-1-2 0,3 3 0,0 0 0,2 0 0,-2 0 0,2 0 0,-2 0 0,0 0 0,0 0 0,-2 2 0,2 1 0,-2 0 0,0-1 0,-1-1 0,0 2 0,1 1 0,-1 0 0,-3 3 0,-1 0 0,-3-2 0,0 0 0,0 0 0,-3 2 0,-1-2 0,-3 0 0,-4 0 0,-1 2 0,0 0 0,0-2 0,1 1 0,-1-4 0,-2 3 0,1-3 0,2 3 0,-1-2 0,2 0 0,-2-1 0,0-1 0,0 2 0,-1-2 0,3-1 0,-2 0 0,2 0 0,0 0 0,3 0 0,0 0 0,-1 0 0,3 0 0,0 3 0,3-2 0,-3 1 0,3-1 0,-1 2 0,3-1 0,0 3 0,0-3 0,0 3 0,0-2 0,0 1 0,3-1 0,-1 2 0,4-3 0,-1 3 0,-1-1 0,1 1 0,0 2 0,2-2 0,-1-1 0,-1 1 0,1-3 0,-3 3 0,0-3 0,-1 3 0,-1-2 0,2 2 0,-3-3 0,0 3 0,0-3 0,0 4 0,0-4 0,-3 3 0,-1-4 0,-3 2 0,-1 0 0,1-1 0,-1 1 0,-2-3 0,1 2 0,-3 1 0,0-1 0,0-2 0,-2 0 0,2 0 0,-2-1 0,-1-1 0,1 0 0,-1-3 0,0 1 0,1-4 0,-1 3 0,0 0 0,4 0 0,1-2 0,4 0 0,1-1 0,4 1 0,-2 0 0,2-1 0,1 1 0,4 0 0,3-4 0,4 0 0</inkml:trace>
  <inkml:trace contextRef="#ctx0" brushRef="#br0" timeOffset="3042">1030 764 12287,'0'-12'0,"-3"-1"0,1 4 0,0 2 0,2 4 0,0 4 0,0 1 0,0-1 0,0 5 0,0-2 0</inkml:trace>
  <inkml:trace contextRef="#ctx0" brushRef="#br0" timeOffset="3157">934 749 12287,'-9'-3'0,"2"-2"0,2 1 0,-1 0 0,2 0 0,1 0 0,-3 2 0,6-1 0,-7 3 0,3 0 0</inkml:trace>
  <inkml:trace contextRef="#ctx0" brushRef="#br0" timeOffset="4026">442 499 12287,'-7'-1'0,"-1"-1"0,1-3 0,2-2 0,0-3 0,3 1 0,0-3 0,-1 0 0,0 0 0,1-1 0,2 3 0,0-3 0,0 1 0,0 1 0,0 1 0,0 2 0,0 1 0,0 0 0,0-1 0,0 4 0,3-2 0,-2 5 0,2-3 0,-2 8 0,1 1 0,0-1 0,3 1 0,0 0 0,2 2 0,1 0 0,-1 1 0,1-3 0,2 3 0,-1-4 0,3 6 0,-2-6 0,2 6 0,-2-3 0,2 3 0,-3-2 0,1-1 0,-2 0 0,0 1 0,-1-1 0,0 0 0,1 0 0,-1-2 0,-2 1 0,0-1 0,-4 2 0,3 0 0,-4 1 0,-4-2 0,-1-1 0,-2 1 0,-3-4 0,1 1 0,-3 0 0,2-1 0,-2 2 0,1-2 0,-2 1 0,0-3 0,3 0 0,-3 3 0,1-1 0,1 1 0,-2-3 0,4 0 0,-4 0 0,1 0 0,-3 0 0,3 0 0,0 0 0,2-1 0,-2-2 0,0 2 0,-3-4 0,4 1 0,1-1 0,1-2 0,-1 2 0,4-1 0,-1-1 0,1-1 0,2 1 0,2 0 0,1 2 0,1 0 0,0 3 0,0-1 0,3 3 0,-2 0 0,5 0 0,-5 0 0,6 3 0,-6 1 0,3 3 0,-2-2 0,-1 1 0,1-1 0,-1-1 0,-1 1 0,0-3 0,0 3 0,-2-2 0,-1 2 0,-2-3 0,3 3 0,-4-2 0,1 1 0,-1-1 0,-2 2 0,4-4 0,-1 2 0,0 1 0,-3-3 0,4 2 0,1-3 0</inkml:trace>
  <inkml:trace contextRef="#ctx0" brushRef="#br0" timeOffset="4215">427 690 12287,'-7'0'0,"0"0"0,-1 0 0,1 0 0,2 0 0,0-3 0,3 2 0,-1-2 0</inkml:trace>
  <inkml:trace contextRef="#ctx0" brushRef="#br0" timeOffset="4583">1 205 12287,'0'-7'0,"0"3"0,0-3 0,0 6 0,2 6 0,1 5 0,-1 2 0,-2-5 0,3 3 0,-1 0 0,1 3 0,-3-1 0,2 2 0,1 0 0,-1 4 0,-2-1 0,1 1 0,1-1 0,-1-2 0,2 3 0,-2-3 0,2 0 0,-2-1 0,4 1 0,-2-3 0,2-3 0,-4-4 0,6-1 0,-3-4 0</inkml:trace>
  <inkml:trace contextRef="#ctx0" brushRef="#br0" timeOffset="4866">236 110 12287,'-7'0'0,"-1"0"0,1 0 0,0 3 0,-1 2 0,0 1 0,-2 2 0,0-1 0,-2 0 0,-1-2 0,3 0 0,-3 0 0,1 3 0</inkml:trace>
  <inkml:trace contextRef="#ctx0" brushRef="#br0" timeOffset="5048">221 14 12287,'-7'0'0,"0"-1"0,-1-1 0,1 1 0,0-1 0,-3-2 0,0 2 0,-3 0 0,1 5 0,0 1 0,0 3 0,0 1 0,-3-1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3:04.720"/>
    </inkml:context>
    <inkml:brush xml:id="br0">
      <inkml:brushProperty name="width" value="0.08571" units="cm"/>
      <inkml:brushProperty name="height" value="0.08571" units="cm"/>
      <inkml:brushProperty name="color" value="#A4386F"/>
    </inkml:brush>
  </inkml:definitions>
  <inkml:trace contextRef="#ctx0" brushRef="#br0">382 96 12287,'0'5'0,"0"0"0,0-2 0,0 2 0,0-1 0,0 4 0,1 0 0,2 2 0,-2-1 0,4 3 0,-2-1 0,1 2 0,-2 0 0,1-3 0,-3-1 0,4 2 0,0 0 0</inkml:trace>
  <inkml:trace contextRef="#ctx0" brushRef="#br0" timeOffset="385">272 163 12287,'0'4'0,"0"1"0,0-3 0,0 1 0,3 1 0,-1-3 0,3 4 0,-3-3 0,2 3 0,-2-2 0,-1 3 0,2-2 0,-3 1 0,0-1 0,0-1 0,0 2 0,0-4 0,-3 5 0,-2-3 0,-1 0 0,1-1 0,-1-1 0,1 2 0,-2-3 0,-3 0 0,2 3 0,-2-1 0,1 1 0,-1-3 0,2 0 0,-2 0 0,2 0 0,-3-7 0,0-1 0</inkml:trace>
  <inkml:trace contextRef="#ctx0" brushRef="#br0" timeOffset="549">199 38 12287,'-5'0'0,"0"0"0,3-4 0,-1 4 0,0-7 0,-1 3 0</inkml:trace>
  <inkml:trace contextRef="#ctx0" brushRef="#br0" timeOffset="900">22 1 12287,'-4'3'0,"0"-2"0,2 1 0,1-1 0,-6 2 0,6 2 0,-1 2 0,1 0 0,1 1 0,1 2 0,1 2 0,0 2 0,3 1 0,-3 0 0,3-1 0,-2 4 0,2-1 0,-4 2 0,2-5 0,-2 3 0,2-6 0,1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0:49.233"/>
    </inkml:context>
    <inkml:brush xml:id="br0">
      <inkml:brushProperty name="width" value="0.08571" units="cm"/>
      <inkml:brushProperty name="height" value="0.08571" units="cm"/>
      <inkml:brushProperty name="color" value="#CC912C"/>
      <inkml:brushProperty name="inkEffects" value="gold"/>
      <inkml:brushProperty name="anchorX" value="-416587.46875"/>
      <inkml:brushProperty name="anchorY" value="-249707.54688"/>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419148.25"/>
      <inkml:brushProperty name="anchorY" value="-249478.40625"/>
      <inkml:brushProperty name="scaleFactor" value="0.5"/>
    </inkml:brush>
  </inkml:definitions>
  <inkml:trace contextRef="#ctx0" brushRef="#br0">941 215 12287,'-5'0'0,"0"0"0,2-3 0,-4 2 0,5-3 0,-3 4 0,2 0 0,-2 1 0,1 1 0,-1 1 0,3 3 0,-4 1 0,2 4 0,0 0 0,2 1 0,-2-2 0,3 3 0,-1-1 0,1 2 0,-2-3 0,3 1 0,3-1 0,1-2 0,5 2 0,-1-4 0,0-2 0,4-3 0,-3 2 0,3-4 0,0 0 0,-3 0 0,3 0 0,-4 0 0,1 0 0,-1 0 0,-3 0 0,0-1 0,-1-2 0,-2 2 0,-2-3 0,0 4 0,-3 0 0,-3 0 0,-1 0 0,-5 4 0,-1 1 0,0-1 0,-2 3 0,2-2 0,-4 2 0,1-1 0,-1 1 0,0-3 0,-2 2 0,0 0 0,4-4 0,-3 1 0,4-3 0,-1 0 0,4 0 0,0 0 0,1 0 0,-1 0 0,2-3 0,-3-2 0,4-3 0,3 0 0,-3-1 0,4 0 0,-4-1 0,-1-1 0,1 0 0,0 0 0,0-1 0,-1-1 0,1 0 0,0-4 0,0 0 0,-1 1 0,1-1 0,-3-2 0,0-1 0,1-1 0,1 3 0,1-3 0,0 4 0,3-2 0,-3 5 0,7-2 0,-1 8 0,1 0 0,1 3 0,0-2 0,3 6 0,-1 0 0,4 4 0,0-1 0,2 2 0,0 1 0</inkml:trace>
  <inkml:trace contextRef="#ctx0" brushRef="#br1" timeOffset="545">322 50 12287,'0'-8'0,"0"-4"0,3 3 0,0-2 0,3 5 0,-4 3 0,3 3 0,0 1 0,1 1 0,1 3 0,-2 3 0,-1 3 0,-1 0 0,-2 4 0,-1-1 0,0 1 0,0 2 0,-4-1 0,-1 1 0,-6 2 0,-3 0 0,1 1 0,-1-4 0,0 3 0,-2 1 0,-1-1 0,1-3 0,0-2 0,3 0 0,-2-4 0,4 1 0,0-2 0,3 0 0,3-5 0,1 3 0,4-6 0,1 3 0,2-4 0,-1 0 0,3 0 0,-3 0 0,2 0 0,-3-1 0,1-2 0,-1 2 0,3-2 0,-8 3 0,-1 0 0,-3 0 0,-3 0 0,1 0 0,-4 0 0,3 0 0,-3 0 0,1 0 0,-1 0 0,0 3 0,3-1 0,0 5 0,2-2 0,1 0 0,0 0 0,1 2 0,1 4 0,0-2 0,3 2 0,0 2 0,3 1 0,1 1 0,2 2 0,1-1 0,5 1 0,0 2 0,2 0 0,-1 3 0,4-3 0,0 3 0,2-2 0,1 0 0,-1-1 0,1-1 0,-1 4 0,1-3 0,3 1 0,1-3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3:06.951"/>
    </inkml:context>
    <inkml:brush xml:id="br0">
      <inkml:brushProperty name="width" value="0.08571" units="cm"/>
      <inkml:brushProperty name="height" value="0.08571" units="cm"/>
      <inkml:brushProperty name="color" value="#A4386F"/>
    </inkml:brush>
  </inkml:definitions>
  <inkml:trace contextRef="#ctx0" brushRef="#br0">978 111 12287,'-3'-4'0,"2"-2"0,-2 5 0,3-3 0,0 1 0,0 2 0,0-2 0,0 9 0,0 1 0,2 5 0,1 1 0,2 1 0,-3 0 0,4 4 0,-1 2 0,-1-2 0,1-1 0,-3 1 0,3-1 0,-1 0 0,1-2 0,1-4 0,-4-1 0,1-2 0,0-4 0,1 0 0</inkml:trace>
  <inkml:trace contextRef="#ctx0" brushRef="#br0" timeOffset="617">853 236 12287,'0'4'0,"0"0"0,0-1 0,0-2 0,0 2 0,1-1 0,1 1 0,-1 2 0,3 0 0,-1 2 0,-2 1 0,1 2 0,1-2 0,0 2 0,-1-2 0,-2-1 0,1 2 0,2-1 0,-3 1 0,3-4 0,-2 1 0,-1 1 0,0-2 0,-4 1 0,0-5 0,-3 1 0,2-1 0,0-1 0,0 0 0,-2 0 0,2-2 0,0-1 0,0-2 0,-2 0 0,-1-2 0,1 0 0,0-1 0,-1 1 0,1-1 0,0-2 0,-1 2 0,1-2 0,0-1 0,-1 2 0,2-4 0,1 4 0,-2-2 0,2 1 0,1 2 0,-1-2 0,3 2 0,-3 1 0,3-1 0,-3 1 0,3 0 0,0-1 0,1 1 0,1 0 0,0-1 0,0 1 0,0 0 0,0-1 0,0 1 0,0 0 0,0-1 0,0 1 0,0 0 0,0-1 0,0 1 0,1 2 0,1 0 0,-1 0 0,6-2 0,-6 0 0,4 2 0,-3-1 0,3 1 0,-2 1 0,2-1 0,-3 3 0,3 0 0,0-1 0,2 0 0,-2 0 0,0 0 0,0-1 0,2-3 0</inkml:trace>
  <inkml:trace contextRef="#ctx0" brushRef="#br0" timeOffset="843">839 74 12287,'-5'0'0,"2"0"0,3 0 0,-3 0 0,-1 0 0</inkml:trace>
  <inkml:trace contextRef="#ctx0" brushRef="#br0" timeOffset="2620">772 317 12287,'0'7'0,"4"-3"0,-4 0 0,4-4 0,-4 0 0,-7 0 0,5 0 0,-6 0 0,3 0 0,-3 1 0,1 1 0,-1-1 0,-2 1 0,2 0 0,-2 0 0,-1-1 0,2 2 0,-2-2 0,1 2 0,2-3 0,-2 3 0,2-2 0,1-1 0,-1 0 0,1 0 0,2 0 0,0 0 0,3 0 0,-3 0 0,3 0 0,-1 0 0,0 0 0,2 0 0,-2-4 0,3 3 0,0-4 0,0-1 0,2 2 0,1-1 0,-1 0 0,0-2 0,1 0 0,-1 2 0,-2 0 0,4 0 0,-4-2 0,4-1 0,-2 3 0,1 0 0,-1 4 0,-2-2 0,-1 3 0,-1 0 0,0 0 0,-3 0 0,3 0 0,-3 0 0,0 0 0,-2 3 0,-1-2 0,1 4 0,0-1 0,-1 1 0,1 2 0,0-2 0,0 1 0,2 2 0,-1-3 0,4-1 0,-3 1 0,3 3 0,-2-3 0,2-1 0,1 1 0,-2 3 0,6-1 0,0-2 0,2 0 0,2-3 0,-4 2 0,2-2 0,1-1 0,-1 2 0,-1-3 0,1 0 0,-3 0 0,1 0 0,1 0 0,-4 0 0,4 0 0,-11 0 0,5 0 0,-6 0 0,3 0 0,-3 0 0,1 0 0,-1-1 0,1-1 0,0 1 0,-1-1 0,1 1 0,0 1 0,-3 0 0,0 0 0,0-3 0,3 1 0,0-1 0,-1 0 0,3 2 0,1-1 0,-1-1 0,-3 0 0,3-2 0,0 3 0,4-4 0,-3 4 0,1-2 0,2 2 0,-2-1 0,3 2 0,0-2 0,0 3 0,0-4 0,3 4 0,-2 0 0,3 0 0,-1 4 0,-2-3 0,1 4 0,1-2 0,0 1 0,-1-1 0,-2 2 0,0-3 0,0 3 0,0-2 0,0 2 0,0-4 0,0 6 0,-3-6 0,-2 1 0,1 1 0,-1 0 0,0-1 0,-2-2 0,0 0 0,-1 0 0,1 0 0,-1 0 0,1-1 0,0-1 0,2 0 0,0-3 0,1 3 0,-1-3 0,-1 0 0,4-2 0,-1 2 0,3 0 0,-2 2 0,-1-1 0,1 2 0,2-2 0,0 1 0,0 3 0,0-4 0,3 4 0,-2 1 0,2 2 0,-3-2 0,0 4 0,3-2 0,-1 1 0,1-1 0,-3 2 0,0-4 0,0 6 0,-1-5 0,-2 3 0,-1-4 0,-3 3 0,0-1 0,-2-2 0,0 1 0,1-1 0,-2-1 0,-1 0 0,1 0 0,0 0 0,0 0 0,2-3 0,-2 1 0,2-3 0,0 3 0,1-3 0,0 2 0,2-2 0,0 3 0,3-1 0,0 0 0,-2 2 0,3-5 0,-2 5 0,3-2 0,0 3 0,3 0 0,-2 0 0,2 0 0,0 0 0,-2 3 0,6 1 0,-7 3 0,6 1 0,-3-1 0,0 0 0,-1-2 0,-1 1 0,2-1 0,-2 1 0,2 2 0,-2-1 0,1 1 0,-1-4 0,-1 1 0,0 0 0,0 0 0,0 0 0,0-3 0,0 4 0,-3-5 0,-2 1 0,-2-1 0,0-1 0,-1 0 0,1 0 0,-3-1 0,0-1 0,-2-1 0,2-2 0,-3-2 0,1 2 0,1-1 0,2-1 0,-2-1 0,1 1 0,0-1 0,3 1 0,0-1 0,-1-2 0,2 0 0,1-3 0,2 0 0,3 3 0,0-2 0,3 2 0,1 0 0,3 0 0,4 2 0,0-6 0,4 2 0</inkml:trace>
  <inkml:trace contextRef="#ctx0" brushRef="#br0" timeOffset="2937">236 126 12287,'-3'-10'0,"-1"-1"0,-1 1 0,0-1 0,3 1 0,-4 6 0,4-1 0,-1 3 0,3-1 0,0 4 0,0 1 0,-3 2 0,0 3 0,-2 1 0,-1-1 0,4 1 0,-3 1 0,3 1 0,-3 2 0,2-2 0,-3 1 0,2-1 0,0-2 0,-2 6 0,2-3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3:12.311"/>
    </inkml:context>
    <inkml:brush xml:id="br0">
      <inkml:brushProperty name="width" value="0.08571" units="cm"/>
      <inkml:brushProperty name="height" value="0.08571" units="cm"/>
      <inkml:brushProperty name="color" value="#A4386F"/>
    </inkml:brush>
  </inkml:definitions>
  <inkml:trace contextRef="#ctx0" brushRef="#br0">1596 103 12287,'4'0'0,"-1"4"0,-1-3 0,1 4 0,2-2 0,-3 1 0,4 2 0,-1 4 0,-1-1 0,1 3 0,0 0 0,2 3 0,0 2 0,1 0 0,-1 1 0,0 0 0,0-3 0,-2 2 0,1-1 0,-4-2 0,0-2 0,-2-2 0,0-2 0,0-1 0,0-4 0,0-3 0,-3-3 0,-1-4 0</inkml:trace>
  <inkml:trace contextRef="#ctx0" brushRef="#br0" timeOffset="726">1485 118 12287,'-4'-3'0,"2"-2"0,1-2 0,1 0 0,0 2 0,0 0 0,0 0 0,1 0 0,1 0 0,-1 4 0,6-2 0,-3 3 0,3 0 0,0 0 0,-3 3 0,2 1 0,-3 3 0,-1 1 0,-2-1 0,3 1 0,-1 2 0,0-1 0,-2 3 0,-2 0 0,0 3 0,-4 0 0,1-1 0,-2 4 0,-3-1 0,2 0 0,-2-2 0,-1-1 0,1 1 0,1-3 0,1 1 0,1-4 0,0 0 0,2-1 0,2 0 0,3-1 0,3-3 0,2-1 0,2-2 0,0 2 0,1-2 0,2 1 0,-1-1 0,3-1 0,-3 0 0,1 0 0,1 0 0,-1 0 0,-3 0 0,-2 0 0,0-1 0,2-1 0,-3 1 0,0-3 0,-1 1 0,-2 2 0,2-5 0,-3 2 0,0-1 0,0 0 0,-1 3 0,-1 0 0,1-2 0,-3 2 0,4-3 0,-3 4 0,2-6 0,-4 6 0,2-4 0,-2 2 0,3-2 0,-4 4 0,1-2 0,-1 0 0,-2 0 0,3-1 0,1 1 0,-1-2 0,-3 3 0,1-4 0,0 1 0,-1-1 0,1 2 0,0-3 0,-1 2 0,-2-1 0,1-2 0,-2 1 0,1 0 0,1-3 0,-3 0 0,0-2 0,-3 2 0,3-1 0,0 1 0,3 2 0,-1-1 0,-1 0 0,1-1 0,1 4 0,4-1 0,-1 2 0,1 0 0,2-2 0,0 6 0,3-4 0,0 3 0,0-1 0,0 0 0,0-1 0</inkml:trace>
  <inkml:trace contextRef="#ctx0" brushRef="#br0" timeOffset="1509">1140 316 12287,'-7'0'0,"-1"0"0,1 0 0,2 0 0,0 0 0,0-3 0,1 2 0,0-4 0,2 2 0,1 0 0,-2 0 0,2 3 0,-2-3 0,2-1 0,-4 0 0,2-3 0,0 0 0,1 2 0,0-4 0,-3 2 0,3-2 0,0 2 0,0-1 0,0 1 0,1-3 0,-1 0 0,1 3 0,1 2 0,0 0 0,0 0 0,0 0 0,3 4 0,1-3 0,3 4 0,1 0 0,-1 4 0,0 1 0,1 1 0,-1 1 0,1-2 0,-1 0 0,0 0 0,1 3 0,-4-1 0,1 0 0,0 1 0,3-1 0,-3-1 0,-1-1 0,-1 2 0,2-2 0,-3 1 0,3-2 0,-3 3 0,0-2 0,-1-1 0,-1 1 0,2-3 0,1 3 0,-1-2 0,-2 2 0,0-4 0,0 6 0,0-3 0,0 1 0,0 0 0,0-3 0,-3 3 0,2-3 0,-5 4 0,2-4 0,-4 3 0,1-4 0,0 2 0,-1-2 0,1-1 0,-1 0 0,-2 0 0,1 0 0,-3 0 0,2 0 0,-2 0 0,2 0 0,-2 0 0,3 0 0,-1 0 0,-1-3 0,1 1 0,1-3 0,1 2 0,1-2 0,0 3 0,-1-4 0,2 5 0,1-4 0,-2 3 0,6-1 0,-2 3 0,3 0 0,-3 0 0,2 0 0,-5 1 0,4 1 0,-3 0 0,3 3 0,-4-4 0,1 2 0,-2 0 0,0-1 0,0 3 0,-1-2 0,1 0 0,0-1 0,-3-1 0,0 2 0,-2 0 0,2-1 0,-1 1 0,2-3 0,0 1 0,0 1 0,0-1 0,2 1 0,0-1 0,3-4 0,0-1 0,4-3 0</inkml:trace>
  <inkml:trace contextRef="#ctx0" brushRef="#br0" timeOffset="1850">1081 0 12287,'-7'0'0,"-1"0"0,1 0 0,0 0 0,-1 4 0,1-4 0,0 4 0,-1-1 0,3-2 0,1 1 0,1 2 0,-2-2 0,0 0 0,-2 2 0,0 0 0</inkml:trace>
  <inkml:trace contextRef="#ctx0" brushRef="#br0" timeOffset="2176">868 162 12287,'-7'3'0,"2"-2"0,0 2 0,-1-3 0,2 0 0,-1 0 0,0 0 0,-2 0 0,2 0 0,0 0 0,0 0 0,-2 4 0,-1 0 0</inkml:trace>
  <inkml:trace contextRef="#ctx0" brushRef="#br0" timeOffset="3118">625 405 12287,'-4'0'0,"-1"0"0,2 0 0,-2 0 0,3 0 0,-3 0 0,3 0 0,-4 0 0,2 0 0,0 0 0,0-1 0,4-2 0,-3 3 0,2-7 0,-3 3 0,2-3 0,1-1 0,-2 1 0,3 0 0,0-1 0,0 1 0,0-1 0,0-1 0,0-1 0,0 0 0,0 3 0,0-1 0,0 2 0,3 1 0,1-2 0,3 7 0,1-3 0,-1 0 0,0 0 0,1 1 0,-1 2 0,0 0 0,1 0 0,-1 0 0,1 2 0,-1 1 0,0 2 0,1-3 0,-2 2 0,-1-2 0,2 0 0,-3 2 0,0-1 0,1 2 0,-2-1 0,2 1 0,-3-1 0,3-2 0,-2 0 0,1 3 0,-2-3 0,1 3 0,-3-2 0,0 2 0,3-3 0,-1 3 0,1-3 0,-3 3 0,0-2 0,0 2 0,0-4 0,-1 5 0,-2-4 0,2 2 0,-4-2 0,0-1 0,-2 1 0,0 0 0,2 1 0,-2-3 0,0 3 0,-2-2 0,-3-1 0,0 0 0,-3 0 0,0 0 0,-3 0 0,2-1 0,-3-2 0,-1 2 0,-2-4 0,2 0 0,1-2 0,3-1 0,1 1 0,2 0 0,3 2 0,0 0 0,3 2 0,3-2 0,0 4 0,4-3 0,1 4 0,2 0 0,-3 1 0,3 2 0,-2-2 0,-1 4 0,0 0 0,0 2 0,0 1 0,0-1 0,0 1 0,0-1 0,-3-2 0,1 0 0,-1-1 0,0 1 0,1-1 0,-2-2 0,-1 0 0,1 3 0,-3-4 0,2 2 0,-1-2 0,-2-1 0,1 0 0,0 0 0,-1 0 0,1-4 0,0 3 0,2-4 0,-1 3 0,3-4 0,-2 1 0,-1 1 0,4-1 0,-2 2 0,2-2 0,0 1 0,-3-4 0,1 1 0,-1-1 0,-1 0 0,1-1 0,-2 0 0,0-4 0,0 0 0,-1-4 0,1 1 0,0-4 0,0 1 0,2 0 0,-1 1 0,1 3 0,1 0 0,2 1 0,-1 2 0,0 2 0,1 6 0,2 0 0,0 5 0,0 2 0,0 1 0,0 0 0,0-1 0</inkml:trace>
  <inkml:trace contextRef="#ctx0" brushRef="#br0" timeOffset="3525">1 272 12287,'0'-4'0,"0"1"0,0 3 0,3 0 0,-1 0 0,3 0 0,-3 2 0,3 1 0,-3 3 0,4-2 0,-5 3 0,2 0 0,-3 1 0,3-3 0,-1 0 0,0-1 0,-2 4 0,0-3 0,0 0 0,-2-1 0,0 4 0,-2-1 0,2 1 0,-2-4 0,-4 2 0,1-2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3:18.477"/>
    </inkml:context>
    <inkml:brush xml:id="br0">
      <inkml:brushProperty name="width" value="0.08571" units="cm"/>
      <inkml:brushProperty name="height" value="0.08571" units="cm"/>
      <inkml:brushProperty name="color" value="#A4386F"/>
    </inkml:brush>
  </inkml:definitions>
  <inkml:trace contextRef="#ctx0" brushRef="#br0">4476 177 12287,'-4'4'0,"1"-1"0,3-3 0,0-3 0,0 2 0,0-2 0,-3 3 0,2 0 0,-2-1 0,3-1 0,0 1 0,0-3 0,0 11 0,0-5 0,0 6 0,0-5 0,3 2 0,-2-3 0,1 3 0,-1-2 0,-1 2 0,1-3 0,1 3 0,-1-3 0,2 3 0,-3-2 0,0 2 0,0-3 0,0 3 0,0-3 0,0 3 0,0-2 0,0 2 0,-2-3 0,-1 3 0,-2-2 0,0 1 0,-2-1 0,0 2 0,0-4 0,-1 2 0,1 0 0,0 0 0,-1-1 0,1-2 0,-1 2 0,1 1 0,-1-1 0,-2-2 0,2 0 0,-2 0 0,2 0 0,1 0 0,-1-2 0,1-1 0,0 0 0,3 1 0,-3 0 0,2-3 0,1 3 0,-1-3 0,4 2 0,-2-1 0,2-1 0,1-3 0,0 1 0,0 0 0,0-1 0,0 1 0,1 2 0,2 0 0,-3 3 0,3-3 0,-2 3 0,2 0 0,-2 0 0,1 0 0,-1 1 0,0-3 0,1 4 0,-1 0 0,2 0 0,-3 4 0,0-3 0,0 5 0,4-5 0,-4 2 0,4-3 0</inkml:trace>
  <inkml:trace contextRef="#ctx0" brushRef="#br0" timeOffset="876">4542 441 12287,'0'12'0,"0"-5"0,-3-4 0,-1-3 0,-6-2 0,1 0 0,-1-2 0,2 2 0,1 1 0,0-1 0,-1 1 0,1 1 0,0 0 0,-1 0 0,1 0 0,0 0 0,2 0 0,0 0 0,0 0 0,-2 0 0,-1 0 0,3 0 0,0 0 0,4 0 0,-6 0 0,3-4 0,-3 0 0</inkml:trace>
  <inkml:trace contextRef="#ctx0" brushRef="#br0" timeOffset="1751">4204 155 12287,'0'7'0,"0"-3"0,0-1 0,0-9 0,0 3 0,0-4 0,0 5 0,0-2 0,0 1 0,0 2 0,1-2 0,2 3 0,-3 0 0,7 0 0,-5 0 0,3 0 0,-3 0 0,3 0 0,-3 0 0,3 0 0,-3 1 0,0 1 0,2 0 0,1 3 0,-1-3 0,-2 3 0,1 0 0,0 2 0,2 1 0,-3-1 0,3 0 0,-3 1 0,0-1 0,-1 1 0,-1-1 0,0 0 0,0 1 0,0-1 0,0 0 0,0 1 0,-1-1 0,-1 0 0,-2 1 0,-4-1 0,1-2 0,-1 0 0,1-3 0,0 3 0,-1-3 0,1 0 0,-1-1 0,-2-1 0,2 0 0,-2 0 0,0 0 0,0 0 0,-1-2 0,1-1 0,2-3 0,-2 2 0,0-4 0,0-2 0,0 2 0,3-2 0,-1 1 0,1 0 0,0 0 0,-1 0 0,1 0 0,0-1 0,0 2 0,2-2 0,0-1 0,2 2 0,-2-1 0,3 2 0,-1 3 0,3 1 0,0-1 0,0 1 0,0 0 0,0 4 0,0 7 0,0-2 0,0 5 0,3-4 0,-1 1 0,3-1 0,-2 4 0,1-2 0,-1-1 0,3 2 0,-1 0 0,-1 2 0,1 1 0,-1 1 0,0-3 0,3 3 0,-2-1 0,1 2 0,-1 1 0,0-3 0,-2 1 0,0-2 0,-1 1 0,-1 1 0,2-3 0,-2 0 0,-1-3 0,0 1 0,-4-1 0,0-1 0,-3-1 0,-1-1 0,1-4 0,-4 0 0,-1 0 0,1 0 0,-1 0 0,2-4 0,-2-1 0,-1-1 0,-1-1 0,1-1 0,1 1 0,1 0 0,-2-1 0,3-2 0,-1-2 0,0-3 0</inkml:trace>
  <inkml:trace contextRef="#ctx0" brushRef="#br0" timeOffset="2375">4234 0 12287,'3'8'0,"-1"-4"0,3-2 0,-4-1 0,2-1 0,-9 0 0,-2 0 0</inkml:trace>
  <inkml:trace contextRef="#ctx0" brushRef="#br0" timeOffset="2491">4168 22 12287,'-5'7'0,"0"-2"0,0-2 0,-2-3 0,-1 0 0,4 0 0,-2 0 0,2-3 0,-4-1 0</inkml:trace>
  <inkml:trace contextRef="#ctx0" brushRef="#br0" timeOffset="3118">3705 133 12287,'-5'5'0,"0"-1"0,3-2 0,-1 1 0,3-3 0,0-3 0,0 2 0,0-1 0,0 4 0,1 2 0,1 0 0,0 5 0,3-1 0,0 3 0,2-1 0,0 6 0,1-2 0,0 3 0,2-3 0,-2 4 0,2 1 0</inkml:trace>
  <inkml:trace contextRef="#ctx0" brushRef="#br0" timeOffset="3826">3572 111 12287,'4'4'0,"-4"-1"0,4-3 0,-4 0 0,3 3 0,-2-1 0,1 3 0,0-1 0,0 1 0,-1 1 0,2-1 0,0 4 0,-1 1 0,3 0 0,-2-3 0,2 3 0,-3 0 0,1 0 0,0 0 0,-2-2 0,1 2 0,0-2 0,0 0 0,-1-1 0,1 0 0,-1 1 0,-1-3 0,0-1 0,0-2 0,-3 1 0,1-3 0,-3 0 0,4 0 0,-5 0 0,4-3 0,-4 1 0,1-2 0,1 1 0,-1-2 0,2 3 0,-1-3 0,-1 3 0,-3-3 0,1 2 0,2-2 0,0 3 0,3-1 0,-3 3 0,1-1 0,-1-1 0,-2 1 0,3-2 0,-3 3 0,3 0 0,-3 0 0,6 1 0,-4 1 0,3-1 0,-1 6 0,3-3 0,0 3 0,0 0 0,0 1 0,0-1 0,0 0 0,0 1 0,0-1 0,1-2 0,1 0 0,-1 0 0,1 2 0,-1-2 0,-1 0 0,1-3 0,1 3 0,-1-2 0,2 2 0,-2-4 0,-1 3 0,0-1 0,0-2 0,-1 4 0,-2-2 0,2-1 0,-4-2 0,0 1 0,-3 1 0,1-1 0,0 2 0,-1-2 0,-2 2 0,1-2 0,-3 1 0,3 1 0,-1 0 0,2 0 0,0 0 0,1-3 0,0 4 0</inkml:trace>
  <inkml:trace contextRef="#ctx0" brushRef="#br0" timeOffset="4666">3212 397 12287,'-4'0'0,"1"-3"0,3-2 0,0-1 0,0-2 0,0 1 0,0 0 0,0-2 0,0 0 0,0-2 0,0-1 0,0-2 0,0 2 0,0-2 0,0-1 0,0 1 0,0 2 0,2-1 0,1 3 0,-1-2 0,-2 2 0,3 0 0,-1 3 0,1 2 0,0 0 0,-2 3 0,4-3 0,-2 3 0,2 0 0,-3 1 0,3 1 0,-2 0 0,1 0 0,-1 0 0,2 0 0,0 3 0,2 1 0,0 3 0,0-2 0,-2 0 0,1 0 0,-1 2 0,-1 1 0,1-1 0,-1 1 0,1-1 0,1 0 0,-4 1 0,3 0 0,-2 2 0,-1-2 0,-2 1 0,0 0 0,0-2 0,0-2 0,0 0 0,-1 0 0,-1 2 0,-2 0 0,-4-3 0,0 2 0,-2-3 0,2 2 0,-5-3 0,1 0 0,-3-2 0,1 0 0,-1 0 0,0 0 0,1 0 0,1-2 0,1 0 0,3-7 0,-1 2 0,2-2 0,1 2 0,0-1 0,2 1 0,1 0 0,2-1 0,1 1 0,-2 0 0,3 3 0,0-3 0,0 6 0,-4 8 0,1-2 0,-2 8 0,-1-4 0,1-2 0,1-2 0,-1 0 0,0-1 0,-2 1 0,2 1 0,0-1 0,0-2 0,-2 0 0,-1-1 0,1 0 0,2-1 0,0 1 0,0-1 0,-2-1 0,-1-3 0,1-2 0,3 1 0,2-1 0,-2 0 0,2-2 0,-3-1 0,2 1 0,-1 0 0,1-1 0,0 0 0,0-2 0,2 2 0,-4-2 0,2 2 0,-1 1 0,1 0 0,-2-1 0,4 1 0,-4 0 0,3 2 0,1 1 0,-1 2 0,1 1 0,1-2 0,3 3 0,1-3 0,4-2 0</inkml:trace>
  <inkml:trace contextRef="#ctx0" brushRef="#br0" timeOffset="4865">3124 59 12287,'-4'-7'0,"1"-1"0,3 1 0,0 0 0,0 3 0,0 0 0,-1 5 0,-2 2 0,3-2 0,-3 4 0,2 0 0,1 2 0</inkml:trace>
  <inkml:trace contextRef="#ctx0" brushRef="#br0" timeOffset="5450">2771 147 12287,'-7'4'0,"2"0"0,0-4 0,3-4 0,-1 3 0,3-4 0,0 3 0,0-1 0,0 10 0,1 1 0,1 6 0,0-1 0,3-1 0,0 1 0,2 4 0,1-1 0,-1 4 0,0-4 0,1 2 0,-1-3 0,0 0 0,1-4 0,-1 6 0,0-1 0</inkml:trace>
  <inkml:trace contextRef="#ctx0" brushRef="#br0" timeOffset="6050">2683 258 12287,'-7'-8'0,"-1"1"0,1-4 0,0-1 0,0-2 0,2-1 0,-1 2 0,4 0 0,-3-1 0,3 2 0,-1 2 0,3 0 0,0 2 0,0 0 0,0 4 0,0 1 0,0 3 0,0 6 0,0 1 0,0 2 0,0-2 0,0 1 0,0-1 0,1 3 0,2 0 0,0 0 0,2 0 0,1-1 0,-1 3 0,-1-3 0,1 1 0,0 1 0,2-2 0,-2 2 0,0-1 0,-1-2 0,1 2 0,2 0 0,-2 0 0,-2 0 0,-1-3 0,2 2 0,-2 0 0,0-2 0,-2 3 0,0-6 0,0 3 0,-3-2 0,-2 0 0,-1 1 0,-2-4 0,-1 1 0,-1-3 0,-3 0 0,0 0 0,2 0 0,-1 0 0,0-1 0,-3-2 0,0-1 0,0-3 0,3-3 0,0 0 0,3-2 0,-1 2 0,4-2 0,2 2 0,2 0 0,-1 3 0,3 0 0,0-1 0,0 3 0,3 1 0,-1 1 0,2-2 0,1 4 0,3-2 0,-3 2 0,-1 1 0,1 0 0,3 0 0,-3 0 0,0 0 0,-3 3 0,3-1 0,-3 4 0,3-1 0,-3 1 0,4 2 0,-4-1 0,3 0 0,-3 1 0,1-1 0,-3 0 0,1 2 0,1 0 0,-1 0 0,1 0 0,-1 0 0,-1-2 0,-3 1 0,-2 2 0,-2-2 0,0 2 0,-3-2 0,1-1 0,-7 1 0,1-1 0,-1 0 0,-2 1 0,-1-1 0</inkml:trace>
  <inkml:trace contextRef="#ctx0" brushRef="#br0" timeOffset="6442">2264 361 12287,'-3'-8'0,"2"1"0,-2-1 0,3 1 0,0 0 0,0-1 0,0 1 0,0 0 0,0-1 0,3 1 0,1 0 0,3-1 0,1 2 0,-1 1 0,-2 2 0,0 3 0,-3 0 0,3 0 0,-2 0 0,2 0 0,-3 0 0,3 3 0,-3-1 0,0 2 0,0 1 0,0 3 0,-1-1 0,1 0 0,-1 1 0,-1-1 0,-1 0 0,-1 1 0,0 2 0,-3-1 0,1 1 0,-4-2 0,1-1 0,0 0 0,0-2 0,2 0 0,-1-1 0,1 1 0,-2 1 0,0-4 0,3 1 0,-3-3 0,3 0 0</inkml:trace>
  <inkml:trace contextRef="#ctx0" brushRef="#br0" timeOffset="6683">2205 177 12287,'-5'-4'0,"1"-4"0,-1 1 0,1-3 0,0 2 0,4 1 0,-3 3 0,2 0 0,-2 4 0,4 1 0,1 2 0,-1 1 0,1 6 0,2-1 0,-2 4 0,3-4 0,-2 4 0,1-1 0,-1 3 0,2-1 0,-3 1 0,1 0 0,0-1 0,-1 0 0,2-2 0,-2 2 0,1-5 0,0 4 0,-1-4 0,4 1 0,-2-2 0</inkml:trace>
  <inkml:trace contextRef="#ctx0" brushRef="#br0" timeOffset="6874">2264 155 12287,'0'7'0,"-3"-3"0,2-1 0,-1-6 0,-2 2 0,3-5 0,-3 5 0,4-2 0,0 4 0,0 1 0,0-1 0,0 2 0</inkml:trace>
  <inkml:trace contextRef="#ctx0" brushRef="#br0" timeOffset="7893">2257 397 12287,'0'8'0,"0"-4"0,0 2 0,0-5 0,-3 2 0,1-2 0,-3 2 0,0-3 0,-2 4 0,-1-4 0,1 2 0,0 1 0,-1-1 0,1-2 0,-1 0 0,-2 0 0,1 0 0,-3 0 0,3 0 0,-1 0 0,-1-3 0,2-2 0,0-2 0,4 0 0,-3-1 0,3-2 0,-3 2 0,6-2 0,-1 1 0,0-1 0,2 2 0,-1-2 0,1 2 0,1 1 0,0 3 0,0 0 0,0 4 0,0 7 0,0-2 0,0 5 0,-2-5 0,-1 0 0,0 0 0,0 3 0,-1-2 0,-3-1 0,0 1 0,-3-2 0,0 1 0,0 0 0,3-2 0,0-1 0,-1-2 0,-2 0 0,1 0 0,-1-1 0,2-1 0,-1 0 0,-1-3 0,1 1 0,4-4 0,-2 0 0,3-2 0,0 2 0,2-2 0,-1-1 0,0-1 0,1 0 0,2 0 0,0 3 0,3-1 0,-1 2 0,2 1 0,-1 0 0,2 2 0,-3-1 0,3 4 0,0-4 0,2 5 0,1-2 0,-1 3 0,-3 0 0,3 0 0,-6 0 0,4 0 0,-3 1 0,0 1 0,0 0 0,0 3 0,-1-3 0,2 4 0,-3-2 0,0 4 0,0-1 0,0 0 0,0-2 0,0 0 0,-2-2 0,0 1 0,-4 1 0,2 3 0,-4-1 0,1 0 0,0 1 0,-1-1 0,1 0 0,0 1 0,-1-1 0,-2 1 0,2-1 0,-2 0 0,2 1 0,0 2 0,-1-2 0,2 2 0,-2-3 0,4-2 0,2 2 0,-4-3 0,6 0 0,-2-1 0,3-3 0,3 0 0,-1 0 0,3 0 0,-1 1 0,1 2 0,1-3 0,-1 7 0,2-3 0,0 3 0,-2 0 0,0-2 0,-3 1 0,0-1 0,-1-1 0,-1 1 0,0 0 0,0 2 0,-1 0 0,-1-2 0,-2 1 0,-4-1 0,1-1 0,0-2 0,-1 1 0,1 0 0,-1-1 0,-2-2 0,-1 0 0,-1 0 0,-2 0 0,2 0 0,-1 0 0,1 0 0,-2-3 0,1-2 0,0 1 0,1-1 0,-1 0 0,3-2 0,-2-1 0,2 1 0,3-1 0,2-2 0,1 2 0,-1-2 0,2 0 0,3 0 0,1 0 0,1 3 0,2-1 0,3 1 0,1 0 0,-1-1 0,0 4 0,4-6 0,1 2 0</inkml:trace>
  <inkml:trace contextRef="#ctx0" brushRef="#br0" timeOffset="8132">2044 552 12287,'-8'4'0,"1"-1"0,0-3 0,-1 0 0,1 0 0,-4 0 0,3 0 0,-2 0 0,2 0 0,1 0 0,-2 1 0,1 1 0,-1-1 0,5 1 0,-3-1 0,0-1 0,3-3 0,-6-1 0,2-3 0</inkml:trace>
  <inkml:trace contextRef="#ctx0" brushRef="#br0" timeOffset="8366">1830 111 12287,'-4'0'0,"1"0"0,3 0 0,0 3 0,0-1 0,0 2 0,0-2 0,0 1 0</inkml:trace>
  <inkml:trace contextRef="#ctx0" brushRef="#br0" timeOffset="8609">1830 654 12287,'-13'0'0,"0"0"0,4 0 0,-2 0 0,1 0 0,0 1 0,3 2 0,0 1 0,-1 3 0,1 1 0,-4-1 0,0 0 0</inkml:trace>
  <inkml:trace contextRef="#ctx0" brushRef="#br0" timeOffset="9649">1441 272 12287,'0'-7'0,"-1"-3"0,-1 0 0,1-2 0,-2 2 0,3 0 0,0 0 0,-3 2 0,1-2 0,-1 1 0,3-1 0,-2 4 0,-1-1 0,1 4 0,2-2 0,0 3 0,-1-1 0,-1 3 0,1 3 0,-2 1 0,3 4 0,0-1 0,0 0 0,0 1 0,3-1 0,-2 0 0,1 1 0,1 0 0,0 2 0,2-2 0,-3 2 0,3-2 0,-2-1 0,2 1 0,0 2 0,-1-2 0,1 2 0,-1-2 0,1 0 0,-1-1 0,-1 0 0,-2 1 0,4-1 0,-3 0 0,0 1 0,-1-3 0,-1 0 0,0-3 0,0 3 0,-3-3 0,-2 0 0,1-1 0,-1-1 0,0 0 0,-2 0 0,-1 0 0,1 0 0,0-3 0,-1-2 0,2-2 0,1 0 0,-2-1 0,2 1 0,1-1 0,-1-2 0,3 3 0,-3-1 0,3 1 0,0 2 0,1-1 0,-2-2 0,2 4 0,-2 1 0,3 3 0,0 3 0,0 1 0,-3 4 0,1-1 0,-4-2 0,1 0 0,1 0 0,-1 2 0,0-2 0,-2 0 0,0 0 0,-1 2 0,1-2 0,0 0 0,3-3 0,-6 4 0,2-2 0</inkml:trace>
  <inkml:trace contextRef="#ctx0" brushRef="#br0" timeOffset="10264">1220 206 12287,'-4'0'0,"-2"0"0,5-3 0,-3 2 0,2-1 0,1 0 0,-2 0 0,-1 1 0,0-3 0,-3 4 0,-1 0 0,3 3 0,1-1 0,0 2 0,-1-2 0,-2 1 0,2 2 0,2 2 0,-3-3 0,4 3 0,-1-2 0,3 0 0,0 0 0,1 1 0,2-1 0,1 2 0,3-4 0,0 2 0,1 1 0,-1-4 0,0 3 0,1-2 0,-3 1 0,0-1 0,-1 3 0,4-2 0,-1 3 0,-3 0 0,-1 1 0,-3-3 0,0 0 0,0-1 0,-3 4 0,0-3 0,-2 0 0,-1-3 0,1 3 0,-2-1 0,0 1 0,-1 1 0,-2-4 0,2 1 0,-2-3 0,2 0 0,0 0 0,1 0 0,0 0 0,-1 0 0,1 0 0,0-1 0,-1-2 0,2-1 0,1-3 0,-2 0 0,2-1 0,1 3 0,-1 0 0,4 0 0,-2-2 0,2 0 0,-2-1 0,2 1 0,-2 0 0,3 2 0,0 0 0,3 0 0,1-2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3:58.851"/>
    </inkml:context>
    <inkml:brush xml:id="br0">
      <inkml:brushProperty name="width" value="0.08571" units="cm"/>
      <inkml:brushProperty name="height" value="0.08571" units="cm"/>
      <inkml:brushProperty name="color" value="#A4386F"/>
    </inkml:brush>
  </inkml:definitions>
  <inkml:trace contextRef="#ctx0" brushRef="#br0">2090 360 12287,'0'-9'0,"0"1"0,0 8 0,0 0 0,0 8 0,-8-1 0,-3 5 0,1 1 0,-1-7 0,5 7 0,-5-1 0,5-5 0,-5-1 0,-1 3 0,-5 1 0,0-1 0,0-1 0,5-2 0,1-1 0,7 1 0,-11-6 0,11-6 0,-7 1 0,7-9 0,-9 5 0,7-8 0,0 0 0,6-1 0,-5 1 0,-1 0 0,-2-2 0,3-4 0,3 2 0,-4-7 0,2 5 0,-2-5 0,4 5 0,-3-6 0,-3 8 0,2-2 0,1-1 0,5 1 0,-6 0 0,0 6 0,1 5 0,5 1 0,0 7 0,0-3 0,0 7 0,0 7 0,0 3 0</inkml:trace>
  <inkml:trace contextRef="#ctx0" brushRef="#br0" timeOffset="433">2038 617 12287,'-9'0'0,"-1"0"0,5 0 0,3-8 0,-6 7 0,8-7 0,0 6 0,0-4 0,0 4 0,-7-5 0,-3 7 0</inkml:trace>
  <inkml:trace contextRef="#ctx0" brushRef="#br0" timeOffset="1391">1422 360 12287,'-9'0'0,"1"0"0,8 0 0,0 0 0,6 2 0,-1 4 0,9-4 0,-5 5 0,8-7 0,0 0 0,-5 0 0,-1 0 0,1 8 0,5-6 0,0 4 0,-6-3 0,1 3 0,-1 4 0,1-1 0,-1-3 0,-7 3 0,3-5 0,-7 8 0,0-9 0,0 13 0,-7-13 0,-5 9 0,3-6 0,-3 5 0,1-7 0,-6 1 0,0 3 0,0-2 0,0-1 0,-1-5 0,-4 6 0,-1 0 0,0 0 0,6-6 0,0 0 0,0 0 0,-1 0 0,1 0 0,0 0 0,2-2 0,4-4 0,-5 4 0,13-11 0,-9 7 0,8 0 0,-11 6 0,11-5 0,-7-1 0,5 0 0,-5 6 0,7 0 0,-9 2 0,7 4 0,-7-4 0,1 3 0,3 3 0,-3-2 0,7 1 0,-7-1 0,1-4 0,-6 13 0,-1-13 0,1 4 0,6-2 0,0 1 0,7-3 0,-11 6 0,7-10 0,-4-4 0,5 4 0,1-13 0,0 4 0,1 1 0,5-1 0,0-1 0,0-5 0,-2 0 0,-4 0 0,4-2 0,-3-4 0,3 4 0,2-4 0,0 4 0,0 2 0,0 0 0,0 0 0,0 0 0,0 0 0,0-1 0,0 9 0,0-6 0,0 13 0,0-6 0,0 8 0,-2 8 0,-4 3 0,-2 4 0,-3 3 0,-4 1 0,3 3 0,-3-1 0,-2 8 0,-2-8 0,-4 2 0,4 1 0,-4-1 0,4 6 0,2-6 0,-4-1 0,4-4 0,-4-1 0,10 0 0,1-6 0,-1 1 0,7-7 0,-2 7 0,4-8 0,2 3 0,0-14 0,0-3 0,0-7 0</inkml:trace>
  <inkml:trace contextRef="#ctx0" brushRef="#br0" timeOffset="1615">703 309 12287,'9'0'0,"-1"0"0,-8 0 0,0 7 0,2-3 0,4 8 0,-4-7 0,3 7 0,3-6 0,-2 5 0,7 0 0,-4 6 0,9 1 0,-1-1 0</inkml:trace>
  <inkml:trace contextRef="#ctx0" brushRef="#br0" timeOffset="1849">1268 223 12287,'0'10'0,"0"-3"0,0-7 0</inkml:trace>
  <inkml:trace contextRef="#ctx0" brushRef="#br0" timeOffset="2039">1045 309 12287,'-17'7'0,"6"-5"0,-1 4 0,1-4 0,-6-2 0,0 6 0,0-1 0,-8 1 0,-2 2 0,-7 1 0</inkml:trace>
  <inkml:trace contextRef="#ctx0" brushRef="#br0" timeOffset="2566">292 463 12287,'0'9'0,"0"-1"0,0-8 0,0 0 0,8-8 0,-7 7 0,15-7 0,-12 2 0,7 1 0,-5-1 0,5 6 0,-7 0 0,11 0 0,-11 0 0,7 0 0,-7 0 0,6 6 0,-5-1 0,-3 1 0,6 2 0,-8 1 0,-8 3 0,-3-1 0,-4-7 0,-3 1 0,1 3 0,0-2 0,-2-1 0,-4-5 0,4 0 0,-3 0 0,-3 0 0,2 0 0,-2 0 0,2 0 0,4 0 0,-3 0 0,3 0 0,1 0 0,1-7 0,0-3 0,0-7 0,8 0 0,1 0 0,8 0 0,0 0 0,0 0 0,8-8 0,1-2 0</inkml:trace>
  <inkml:trace contextRef="#ctx0" brushRef="#br0" timeOffset="2704">138 206 12287,'9'-7'0,"7"-3"0,-7-7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4:05.050"/>
    </inkml:context>
    <inkml:brush xml:id="br0">
      <inkml:brushProperty name="width" value="0.08571" units="cm"/>
      <inkml:brushProperty name="height" value="0.08571" units="cm"/>
      <inkml:brushProperty name="color" value="#A4386F"/>
    </inkml:brush>
  </inkml:definitions>
  <inkml:trace contextRef="#ctx0" brushRef="#br0">5326 110 12287,'7'0'0,"-2"5"0,-5-4 0,2 5 0,2-6 0,-3 0 0,4 0 0,1 5 0,-5-4 0,6 5 0,-3-6 0,-3 0 0,5 5 0,-6-2 0,0 5 0,0-6 0,0 9 0,0-3 0,-6-1 0,-2 1 0,2-1 0,-3 1 0,1 1 0,-4-5 0,4 6 0,0-2 0,0-2 0,-4 2 0,5-4 0,3 4 0,-2-5 0,-1 3 0,0-6 0,2 0 0,16 0 0,-7 0 0,8 0 0,-3 0 0,3 0 0,0 0 0,0 0 0,0 0 0,-4 1 0,1 3 0,-1-3 0,0 5 0,0-6 0,-6 5 0,5-4 0,-3 3 0,-3 3 0,5 0 0,-12 1 0,-2 0 0,-2-4 0,-2 4 0,-1-4 0,1 4 0,-1-5 0,-3 1 0,1 1 0,-5-1 0,1 0 0,-1-4 0,-3 0 0,3 0 0,1 0 0,-1 0 0,4 0 0,-4 0 0,5-4 0,-1 0 0,3-4 0,1 4 0,4-1 0,0 1 0,4 2 0,-5-2 0,7 3 0,-4 0 0,6-3 0,0 2 0,0-3 0,0 5 0,0 0 0,-1 4 0,-3 0 0,1 1 0,-5-1 0,4-2 0,-4 2 0,0 1 0,-4-1 0,3 4 0,-3-4 0,6 1 0,-6 0 0,3-3 0,-3 6 0,0-5 0,0 1 0,-6-3 0,-1-1 0</inkml:trace>
  <inkml:trace contextRef="#ctx0" brushRef="#br0" timeOffset="391">5350 25 12287,'-6'-5'0,"0"3"0,1-3 0,-2 5 0,-5 0 0,6 0 0,-11 0 0,4 0 0</inkml:trace>
  <inkml:trace contextRef="#ctx0" brushRef="#br0" timeOffset="565">5157 85 12287,'-6'0'0,"0"0"0,6 0 0,0 0 0,-5 0 0,3 0 0,-3 0 0</inkml:trace>
  <inkml:trace contextRef="#ctx0" brushRef="#br0" timeOffset="756">5000 146 12287,'-6'-6'0,"-4"4"0,6-6 0,-1 5 0,1-1 0,1 3 0,-5 1 0,4 0 0,-4 0 0,4 4 0,-4 0 0,0 4 0,-4-4 0,5 0 0,-9 1 0,2 2 0</inkml:trace>
  <inkml:trace contextRef="#ctx0" brushRef="#br0" timeOffset="1624">4867 327 12287,'-6'8'0,"2"0"0,-3-5 0,6 2 0,-5-5 0,1 0 0,4-5 0,-5 2 0,6-5 0,-4 4 0,0-4 0,-1 4 0,1-4 0,1 1 0,-5-1 0,4-3 0,-4 3 0,1-2 0,-1-3 0,-3 1 0,3 0 0,-2-1 0,-2-3 0,1 2 0,3-2 0,-3 1 0,3-1 0,-1 3 0,1-3 0,1 6 0,3 2 0,2 0 0,-3 2 0,5 0 0,0 6 0,0 0 0,1 6 0,3 2 0,-1 2 0,5 3 0,-4 0 0,4 3 0,0-3 0,4 4 0,-4 0 0,1-1 0,-5 2 0,4-2 0,-2-3 0,2 3 0,-1-2 0,-3-2 0,-3 4 0,3 0 0,2 0 0,-2-4 0,0 0 0,-4 0 0,0-4 0,0 0 0,-1-1 0,-4 1 0,3 1 0,-6-4 0,0 3 0,-4-4 0,0-2 0,-1 4 0,1-2 0,0 0 0,0-4 0,0 0 0,0 0 0,0 0 0,0-2 0,0-2 0,0 2 0,0-6 0,4 4 0,0-4 0,0-1 0,-5-3 0,3 0 0,2 0 0,1 4 0,3 0 0,3 4 0,-3-4 0,2 4 0,2-4 0,0 4 0,0-4 0,0 5 0,6-6 0,2 5 0,-2 0 0,2 4 0,-4-4 0,5 0 0,-5 0 0,4 4 0,0 0 0,4 0 0,-2 1 0,-2 3 0,2-1 0,-6 5 0,1-4 0,-1 4 0,-2-4 0,2 4 0,-3-4 0,-1 4 0,0 0 0,0 4 0,-1-4 0,-3 0 0,-3 0 0,-5 4 0,-2-1 0,-2-3 0,2 3 0,-7-3 0,5-1 0,-4 1 0,4-6 0,-4 2 0,4 2 0,-4-2 0,4 0 0,-4-4 0,5-4 0,-1 0 0,2-6 0,2 2 0,1-2 0,3-2 0,-1-1 0,5 1 0,-4 0 0,4 0 0,-1-4 0,0 0 0,4 0 0,-3 4 0,3 0 0,1 0 0,4 0 0,0 0 0,4-1 0,-4 1 0,5 2 0,-1 2 0,3-9 0,1 4 0</inkml:trace>
  <inkml:trace contextRef="#ctx0" brushRef="#br0" timeOffset="1738">4457 182 12287,'0'-8'0,"0"0"0,0 4 0,0-4 0,0 5 0,0-2 0,0 5 0,0 0 0,-6 5 0,0 2 0</inkml:trace>
  <inkml:trace contextRef="#ctx0" brushRef="#br0" timeOffset="2774">3962 315 12287,'0'7'0,"0"3"0,0-2 0,0-2 0,0 0 0,0-2 0,0-2 0,0 3 0,5-5 0,-4 0 0,10 0 0,-4 0 0,1 0 0,0 0 0,-4 0 0,4 0 0,0-5 0,4 3 0,0-4 0,0 2 0,-4 2 0,0-2 0,-4 2 0,4-2 0,-5 2 0,8-8 0,-10 7 0,3-5 0,-2 4 0,-2-4 0,0 5 0,-2-6 0,-2 5 0,-3 0 0,-5 0 0,0 0 0,-1 0 0,-3 4 0,2 0 0,-2 0 0,-1 1 0,1 3 0,-6-1 0,2 5 0,1-4 0,-1 4 0,-4-4 0,-4 4 0,-2-2 0,2 3 0,1 0 0,-5-5 0,0 5 0,-4-1 0,1-2 0,3-2 0,-3-2 0,2 3 0,-1-4 0,-3 3 0,5-3 0,0-1 0,5 4 0,-1 0 0,2 0 0,2-4 0,1 0 0,3 0 0,-1 0 0,5 0 0,0 0 0,4 0 0,0-5 0,-1 4 0,5-9 0,0 6 0,6-1 0,-2 1 0,2 1 0,2-5 0,0 5 0,0-7 0,0 8 0,0-8 0,0 8 0,0-3 0,0 5 0,0 0 0,0 5 0,-4-2 0,0 5 0,-5-5 0,2 6 0,-5-5 0,4 4 0,0-4 0,0 4 0,-4-4 0,-4 4 0,0-4 0,-5 2 0,5-2 0,-4-3 0,4 3 0,-4-3 0,4-1 0,-6 0 0,2 0 0,3 0 0,1 0 0,2-4 0,2 0 0,0-4 0,0 4 0,5-5 0,2 2 0,5-5 0,0 4 0,0 0 0,1 4 0,3-4 0,-1 5 0,5-1 0,-1 1 0,1-1 0,3 3 0,-3-3 0,2 3 0,3 1 0,-1 0 0,-2 1 0,-2 3 0,3-3 0,-8 9 0,5-6 0,-5 5 0,1-1 0,-3-1 0,-1 1 0,0-4 0,0 4 0,0 0 0,-1 4 0,-3 0 0,-3-1 0,-5-3 0,0 3 0,0-3 0,-5 1 0,1-1 0,0 2 0,4-6 0,-5 5 0,-2-2 0</inkml:trace>
  <inkml:trace contextRef="#ctx0" brushRef="#br0" timeOffset="3074">3177 146 12287,'-12'0'0,"-1"0"0,1 0 0,0 0 0,0 0 0,-5 4 0,-3 0 0,1 5 0,-1-1 0,-6 3 0,-5 1 0</inkml:trace>
  <inkml:trace contextRef="#ctx0" brushRef="#br0" timeOffset="3466">2621 182 12287,'-7'0'0,"1"-4"0,2 0 0,2 0 0,-4 5 0,2 3 0,1-1 0,-5 5 0,1-4 0,-1 4 0,-1-4 0,5 4 0,-4-4 0,4 4 0,-6-4 0,2 4 0,1-5 0,-1 1 0,4 1 0,-4-1 0,0 0 0,-4-4 0,4 0 0,0 0 0,4 0 0,-4 0 0,4-1 0,-4-3 0,4-3 0,-4-5 0,5 0 0,-1 0 0,-1 0 0,1 0 0,-4-1 0,4-4 0,-2 4 0,2-3 0,2 1 0,-7-1 0,7 3 0,-2-3 0,-2 6 0,2 2 0,0 0 0,4 1 0,0-9 0,0 3 0</inkml:trace>
  <inkml:trace contextRef="#ctx0" brushRef="#br0" timeOffset="3841">2561 363 12287,'-7'-5'0,"-2"2"0,5-5 0,0 5 0,2-2 0,-2 5 0,3 0 0,-5 0 0,6 0 0,-5 0 0,-2 0 0</inkml:trace>
  <inkml:trace contextRef="#ctx0" brushRef="#br0" timeOffset="3964">2440 363 12287,'-12'0'0,"4"-4"0,0 0 0,0-5 0,0 7 0,0-2 0,4 3 0,-5 1 0,7 0 0,-9 5 0,10-3 0,-10 3 0,4-5 0</inkml:trace>
  <inkml:trace contextRef="#ctx0" brushRef="#br0" timeOffset="4721">2138 182 12287,'5'7'0,"-3"-2"0,3-5 0,-4 0 0,3 0 0,-2 0 0,3 5 0,-5-3 0,4 4 0,0-1 0,0-4 0,-4 6 0,0-3 0,0-2 0,0 6 0,0-4 0,0 4 0,-5 0 0,-2 5 0,-5-1 0,0 0 0,0 0 0,-2-4 0,-2 0 0,-2 0 0,-7 4 0,0 0 0,-3 0 0,-3 0 0,-5 0 0,3-1 0,1-3 0,5 1 0,-1-4 0,4-1 0,4-4 0,-2 4 0,6 0 0,0 0 0,4-4 0,0-6 0,5 0 0,2-7 0,5 1 0,0 0 0,0 0 0,0-1 0,0-3 0,1 1 0,3-5 0,-2 4 0,2-4 0,1 3 0,-1-3 0,6 0 0,-4-4 0</inkml:trace>
  <inkml:trace contextRef="#ctx0" brushRef="#br0" timeOffset="5033">2005 85 12287,'-12'0'0,"5"0"0,2 0 0,0 0 0,3 0 0,-8 0 0,3 0 0</inkml:trace>
  <inkml:trace contextRef="#ctx0" brushRef="#br0" timeOffset="5154">1908 97 12287,'-12'7'0,"4"-1"0,0-6 0,4 0 0,-4 0 0,6 5 0,-9-4 0,4 5 0,-5-6 0</inkml:trace>
  <inkml:trace contextRef="#ctx0" brushRef="#br0" timeOffset="5757">1389 267 12287,'0'6'0,"0"5"0,0-8 0,0 5 0,0-4 0,0 4 0,0 0 0,0 4 0,0 0 0,0-4 0,0 0 0,0 0 0,0 4 0,0 0 0,4 0 0,0 0 0,0-3 0,-4-1 0,6 0 0,0 4 0</inkml:trace>
  <inkml:trace contextRef="#ctx0" brushRef="#br0" timeOffset="6440">1184 49 12287,'0'-7'0,"5"2"0,-2 6 0,5 3 0,-4-1 0,4 5 0,-4-4 0,4 4 0,-4-4 0,4 4 0,-4-4 0,4 4 0,-5 0 0,1 5 0,1-5 0,-1 0 0,0 0 0,-4 4 0,0 0 0,0 0 0,-1-4 0,-3 0 0,-1 0 0,-3 4 0,-3-1 0,3-3 0,-2 3 0,2-3 0,-2-2 0,2 2 0,1-3 0,-1 3 0,4-6 0,-4 2 0,5 3 0,-8-6 0,10 5 0,-4-1 0,5-4 0,0 5 0,0-6 0,0 1 0,0 3 0,0-3 0,1 5 0,3-6 0,-3 0 0,5 0 0,-6 0 0,0 0 0,-2 4 0,-2 0 0,2 1 0,-6-1 0,4-2 0,-4 2 0,-1 2 0,-3 2 0,0-1 0,0 1 0,-1-4 0,-3 4 0,2-1 0,-2 1 0,1-1 0,-1-3 0,3-2 0,-3 6 0,-2-5 0,2 1 0,-5 3 0,2 0 0</inkml:trace>
  <inkml:trace contextRef="#ctx0" brushRef="#br0" timeOffset="7234">677 424 12287,'-8'-4'0,"0"-1"0,5-4 0,-8 2 0,8-5 0,-5 0 0,6 0 0,-2 0 0,-2-1 0,2-3 0,-4 1 0,4-5 0,-4 4 0,4-5 0,-1 3 0,1-2 0,2 1 0,-2 3 0,3 2 0,1-2 0,0 3 0,0 1 0,5 1 0,3 3 0,3-3 0,1 3 0,0 3 0,0 1 0,0-2 0,1 2 0,-3-1 0,-2 1 0,3 3 0,-3-4 0,3 4 0,1 1 0,0 0 0,0 0 0,0 1 0,0 4 0,-1-3 0,-3 6 0,3-4 0,-3 4 0,-1 0 0,1 4 0,-4-3 0,4-1 0,-6 0 0,2 4 0,-2 0 0,-2 0 0,0 0 0,0 0 0,-2 0 0,-2 0 0,-2-4 0,-6 0 0,-1 0 0,1 4 0,-1-1 0,-3-3 0,1 3 0,-5-3 0,1-1 0,-1 1 0,-1-4 0,4 4 0,-3-6 0,4 2 0,-1-2 0,1-2 0,2 0 0,-2 0 0,3 0 0,1 0 0,0-6 0,1 4 0,3-6 0,1 5 0,3-1 0,1-1 0,-5 1 0,6 0 0,-4 4 0,1 0 0,-2 0 0,-5 0 0,0 1 0,0 3 0,0-1 0,0 5 0,0-4 0,0 4 0,0-6 0,0 2 0,-5 2 0,1-2 0,-4 4 0,4-4 0,-4 0 0,4-4 0,-2 0 0,2 0 0,3 0 0,-3 0 0,-2 0 0,2 0 0,0-5 0,4-3 0,4-3 0,0-1 0,1 0 0,-1 0 0,-3-4 0,3-1 0,2-3 0,-2 4 0,4-5 0,-4 1 0,4 1 0,-4-1 0,3 5 0,-3-1 0,6 2 0,-9 2 0,10 4 0,-3 0 0,2 6 0,2-4 0,0 7 0,0 4 0,6-4 0,0 4 0</inkml:trace>
  <inkml:trace contextRef="#ctx0" brushRef="#br0" timeOffset="7541">435 25 12287,'0'12'0,"0"0"0,0-5 0,1-2 0,3-5 0,-2 0 0,9-5 0,-5-2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4:45.631"/>
    </inkml:context>
    <inkml:brush xml:id="br0">
      <inkml:brushProperty name="width" value="0.08571" units="cm"/>
      <inkml:brushProperty name="height" value="0.08571" units="cm"/>
      <inkml:brushProperty name="color" value="#A4386F"/>
    </inkml:brush>
  </inkml:definitions>
  <inkml:trace contextRef="#ctx0" brushRef="#br0">1 853 12287,'5'0'0,"2"-4"0,-6 3 0,4-3 0,-2 1 0,-2 2 0,3-3 0,-1 4 0,-2 0 0,7 0 0,-3 0 0,0 0 0,0 0 0,1 0 0,3 0 0,-1 0 0,0 0 0,4 0 0,-1 0 0,4 0 0,-1 0 0,2 0 0,1 0 0,1 0 0,1 0 0,3 0 0,3 0 0,-1 0 0,1 0 0,0 0 0,6 0 0,0 0 0,2 0 0,1 0 0,0 0 0,-1-1 0,-2-2 0,4 2 0,-5-5 0,1 4 0,-5-1 0,3-2 0,2 0 0,2 0 0,1 0 0,-1 2 0,1-3 0,-4 4 0,-2-1 0,0 0 0,-2 0 0,0-3 0,-6 3 0,-1 1 0,-2 2 0,3 0 0,0 0 0,0 0 0,-4 0 0,5 0 0,2 0 0,-2 0 0,2 0 0,-4 0 0,4 0 0,-4 2 0,0 1 0,-1 0 0,-1-3 0,0 3 0,0 0 0,0-1 0,0-2 0,2 3 0,1 0 0,0 3 0,-3-3 0,0 0 0,0 0 0,-1-2 0,1 2 0,0 1 0,0-2 0,-3 1 0,0-3 0,-1 1 0,2 2 0,0-2 0,-4 2 0,0-2 0,-3-1 0,4 0 0,-1 0 0,0 0 0,-2 0 0,2 0 0,0 0 0,3 0 0,-2 0 0,2 0 0,-3 0 0,4 0 0,-1 0 0,1 0 0,-1 0 0,2 0 0,-2 0 0,2 0 0,1 0 0,3 0 0,-1 0 0,1 0 0,-3 0 0,0 0 0,0 0 0,0 0 0,0 0 0,0 3 0,-1-1 0,1 1 0,0-3 0,0 0 0,0 0 0,0 0 0,0 0 0,3 0 0,3 0 0,1-1 0,2-2 0,-1 2 0,0-1 0,-2 1 0,-1 1 0,0 0 0,1 0 0,0-1 0,-3-2 0,-1 2 0,-2-2 0,4 2 0,2 1 0,-2 0 0,2 0 0,2 0 0,3 0 0,4 0 0,-1 0 0,-2-3 0,-1 1 0,1-2 0,0 1 0,2 2 0,-3-2 0,1 0 0,-1 0 0,3-3 0,6 3 0,-3 0 0,3 0 0,-2 2 0,-2-2 0,-2 1 0,0-1 0,-1 2 0,1-1 0,2-2 0,-2 1 0,6-3 0,2 3 0,2 0 0,-2 0 0,-1 1 0,-5-4 0,1 4 0,0-4 0,0 4 0,-1-1 0,4 0 0,0 0 0,2-1 0,-2 1 0,-1 2 0,-2-2 0,-4 2 0,-2 1 0,1 0 0,0 0 0,2-2 0,0-1 0,2 0 0,1 3 0,2 0 0,-2 0 0,0 0 0,-6 0 0,1 0 0,-4 0 0,1 0 0,2 0 0,1 0 0,2 0 0,3 0 0,0 0 0,0 0 0,2 0 0,1-1 0,-3-2 0,1 1 0,-4-3 0,3 2 0,3-3 0,1 4 0,5 0 0,-2-2 0,-2 1 0,2 0 0,-5 3 0,4-3 0,-4 1 0,2-1 0,-2 3 0,3 0 0,3 0 0,0 0 0,1 0 0,-5 0 0,-1 0 0,-3 0 0,0 0 0,1 0 0,2 0 0,0 0 0,3 0 0,0 0 0,-3 0 0,-1 0 0,-2 0 0,-3 0 0,0 0 0,0 0 0,3 0 0,0 0 0,3 0 0,-2 1 0,1 1 0,-5-1 0,-3 2 0,2 1 0,-2-1 0,1 0 0,-1-3 0,-1 0 0,4 0 0,-2 0 0,5 0 0,-5 0 0,5 0 0,-6 0 0,0 0 0,-2 2 0,0 1 0,-1 0 0,1-3 0,-4 1 0,1 2 0,-1-2 0,3 2 0,1 0 0,-1 0 0,0 0 0,1-3 0,2 3 0,0 0 0,-3-1 0,-6-2 0,2 1 0,-1 2 0,0-2 0,0 2 0,-2-2 0,2-1 0,0 3 0,0 0 0,1-1 0,-2-2 0,0 0 0,4 0 0,-5 0 0,2 0 0,-2 1 0,-1 2 0,-1-2 0,-2 2 0,1-2 0,-4-1 0,4 0 0,-1 0 0,-2 0 0,0 0 0,-3 0 0,-1 0 0,2 0 0,1 0 0,-2 3 0,3-1 0,-3 1 0,0-3 0,2 0 0,0 0 0,0 0 0,-2 0 0,-1 0 0,1 0 0,0 0 0,2 0 0,-1 0 0,1 0 0,-2 0 0,0 0 0,-1 3 0,1 0 0,-1 0 0,1-3 0,-4 1 0,1 1 0,0 0 0,2 4 0,-1-3 0,-1 2 0,1-2 0,-4 3 0,3-3 0,0 2 0,-2 0 0,2 1 0,-1 1 0,0-1 0,3-3 0,-2 0 0,1-2 0,1-1 0,0-1 0,-2-2 0,1-5 0,-2-5 0</inkml:trace>
  <inkml:trace contextRef="#ctx0" brushRef="#br0" timeOffset="2307">10442 110 12287,'0'5'0,"0"2"0,0-1 0,3 1 0,0 2 0,1 3 0,-1 2 0,-1 3 0,3 2 0,0-1 0,0 2 0,3 1 0,-2-2 0,-2 1 0,2-3 0,-3-4 0,2-2 0,1 3 0,2-1 0</inkml:trace>
  <inkml:trace contextRef="#ctx0" brushRef="#br0" timeOffset="3273">10240 59 12287,'0'6'0,"0"-1"0,0-2 0,0 3 0,0-1 0,1 4 0,1-1 0,-1 4 0,2-1 0,-2 0 0,-1-2 0,3 2 0,0 0 0,0 1 0,-3 0 0,0-3 0,0 2 0,-1 1 0,-2 0 0,-1-1 0,-2-3 0,-1 1 0,1-1 0,-1 1 0,-2-1 0,1 0 0,-1-3 0,1 2 0,0-4 0,2 2 0,0-2 0,1 0 0,-4-3 0,4 0 0,-1 0 0,3 0 0,-2 0 0,3 0 0,-2 0 0,4 0 0,0-4 0,4 3 0,1-2 0,0 0 0,1 0 0,2-1 0,3 1 0,1 2 0,-4-1 0,1 1 0,3 1 0,-3 0 0,2 0 0,-1 0 0,-2 0 0,1 0 0,-1 0 0,1 0 0,-1 0 0,0 0 0,1 0 0,-4 1 0,1 1 0,0-1 0,2 7 0,-3-3 0,1 0 0,-3 1 0,0-1 0,-7 4 0,-1-1 0,-3-2 0,0 0 0,-1-1 0,1 4 0,-3-2 0,-1-1 0,0 1 0,1-1 0,1-1 0,-1 0 0,-1-2 0,1 3 0,-3-3 0,2 2 0,-2-3 0,3 1 0,-3-1 0,3 1 0,-4-2 0,1 1 0,0-1 0,0-1 0,4 0 0,-1 0 0,-1-1 0,0-1 0,1-2 0,3-2 0,2-1 0,0 1 0,1-4 0,-4-2 0,2 0 0,1 1 0,-1 1 0,1-4 0,-1-1 0,-2-1 0,1-1 0,-1 0 0,1-4 0,-1-1 0,2-2 0,1 2 0,-1 1 0,1 4 0,2 1 0,1 2 0,0 2 0,0 3 0,0 5 0,3 0 0,0 4 0,4 0 0,0 0 0,5 0 0</inkml:trace>
  <inkml:trace contextRef="#ctx0" brushRef="#br0" timeOffset="3606">10206 591 12287,'-4'5'0,"3"0"0,-2-2 0,2-3 0,1 4 0,-3-4 0,-2 0 0</inkml:trace>
  <inkml:trace contextRef="#ctx0" brushRef="#br0" timeOffset="4256">9792 321 12287,'-8'0'0,"2"0"0,0 0 0,3-3 0,-2 0 0,3-3 0,-2 4 0,4-4 0,0 4 0,0-1 0,0 3 0,4 3 0,0 2 0,1 4 0,2-1 0,-4 0 0,2 1 0,-2-1 0,3-2 0,-3 0 0,0-1 0,0 4 0,-2-1 0,3 1 0,-5-2 0,-2-1 0,-2 0 0,-3-3 0,-3 0 0,-1-3 0,-2 0 0,3 0 0,-4 0 0,1 0 0,1-4 0,-1-1 0,3-3 0,-4 0 0,5 0 0,-1 2 0,1-1 0,2 2 0,3 0 0,3-1 0,1 4 0,1-2 0,0 5 0,0 2 0,0-1 0,0 4 0,0-1 0,0 4 0,0-1 0,0 1 0,0-1 0,0-2 0,0-1 0,0 1 0,0 2 0,0-2 0,0 0 0,0-4 0,0 4 0,-4-1 0,-2 0 0,-1 2 0,-2-4 0,-3 3 0,-2 0 0,-2-1 0,-1 0 0,-1-3 0,-1 1 0,-3-2 0,-3-1 0,2 0 0,1 0 0,0-1 0,-1-2 0,0-1 0,3-5 0,3 1 0,3-1 0,4-3 0,-1-2 0,1-2 0,2-1 0,3-1 0,2-2 0,2 2 0,1-5 0,-3 1 0,-2-4 0</inkml:trace>
  <inkml:trace contextRef="#ctx0" brushRef="#br0" timeOffset="4556">9606 144 12287,'0'4'0,"0"0"0,-4-4 0,3 0 0,-3 3 0,1 0 0,2 0 0,-6-3 0,2 0 0</inkml:trace>
  <inkml:trace contextRef="#ctx0" brushRef="#br0" timeOffset="4839">9505 642 12287,'0'5'0,"0"-1"0,0-1 0,0-2 0,0 3 0,-4-4 0,-1 0 0</inkml:trace>
  <inkml:trace contextRef="#ctx0" brushRef="#br0" timeOffset="5233">9074 456 12287,'-5'-5'0,"2"2"0,3 6 0,0 3 0,0 3 0,0 2 0,2 2 0,1 4 0,4 0 0,-2 0 0,0 0 0,1-1 0,-2 1 0,2 0 0,1-1 0,-5-2 0,5 1 0,-1-3 0,-3-1 0,1-7 0,-4 0 0,0-4 0,0 0 0</inkml:trace>
  <inkml:trace contextRef="#ctx0" brushRef="#br0" timeOffset="6606">8863 0 12287,'0'6'0,"0"-1"0,1-3 0,2 1 0,-3-1 0,3 1 0,-2-2 0,-1 6 0,0-2 0,0 3 0,1 1 0,2-1 0,-2 2 0,2 1 0,0-1 0,0 4 0,3 0 0,-3 3 0,0 0 0,0 0 0,-1-3 0,4 0 0,-4 0 0,1 3 0,0-4 0,0-2 0,1-1 0,-1-2 0,-2 1 0,5-4 0,-3 1 0,1-4 0,-1 1 0,-3-3 0,3-3 0,1 1 0,-1-4 0,3 4 0,0-4 0,-1 3 0,0-2 0,0 2 0,1-3 0,1 0 0,-3 1 0,2-1 0,0 3 0,-3-2 0,1 3 0,-1-1 0,-2 2 0,2 1 0,-6 4 0,-1 1 0,-2 3 0,-1-2 0,1-1 0,1-2 0,0 3 0,-1-2 0,-2 2 0,-1 1 0,1-5 0,-1 4 0,1-3 0,-1 1 0,1-2 0,-1-1 0,1 2 0,0-2 0,-1-1 0,1 0 0,-1 0 0,0 0 0,-2 0 0,1-3 0,-1 0 0,-1-3 0,0 0 0,0-1 0,1-2 0,2 1 0,-3-1 0,2 1 0,-1 0 0,3 2 0,-3 0 0,3 1 0,-4 0 0,4 2 0,0 1 0,3-1 0,-3 2 0,3-2 0,1 3 0,0 0 0,4 0 0,8 0 0,-3-3 0,6 0 0,-1 0 0,-2 3 0,-2 0 0,0 0 0,-1 0 0,4 0 0,-1-3 0,1 1 0,-1-1 0,0 3 0,1 0 0,-1 0 0,1 1 0,-1 2 0,-2-2 0,-1 1 0,-2 2 0,3-1 0,-4 3 0,1 0 0,-2-1 0,-1 0 0,0 1 0,0 3 0,0-1 0,0 0 0,-3-2 0,0 0 0,-4-1 0,2 4 0,-3-4 0,0 1 0,-1-3 0,1 2 0,-1-2 0,1 3 0,0-4 0,-1 1 0,1-2 0,-1-1 0,1 0 0,-1 0 0,1 0 0,-1 0 0,1-1 0,-1-2 0,0 1 0,-2-4 0,4 2 0,-1-2 0,1-1 0,-1 5 0,-1-4 0,1 3 0,-1-2 0,1 2 0,2-3 0,1 3 0,0-1 0,-1 2 0,-1 1 0,2-3 0,-3 4 0,-1 0 0,5 0 0,-4 4 0,6 0 0,-3 5 0,3-3 0,-1-1 0,-1 1 0,1 2 0,1 1 0,2-1 0,0 1 0,0-1 0,0 0 0,0 1 0,3-1 0,-1-3 0,4-2 0,-3 1 0,2-2 0,-2 2 0,3-1 0,-4-2 0,4 2 0,-4-2 0,5 0 0,-5 1 0,2-1 0,-1 2 0,-2-2 0,3 3 0,-1-3 0,-2 6 0,3-5 0,-4 4 0,-4-4 0,1 2 0,-3-1 0,-2-2 0,3 2 0,-3 1 0,0-1 0,-1-1 0,1-2 0,-1 0 0,-3 0 0,2 0 0,-4 0 0,3 0 0,-3 0 0,2 0 0,-2 0 0,3-1 0,-3-1 0,3 0 0,-3-4 0,2 3 0,-2-2 0,4-1 0,-1-2 0,1-1 0,2 1 0,-3-1 0,-1 1 0,4-1 0,2 1 0,4-3 0,-1-1 0,3-6 0,0 0 0</inkml:trace>
  <inkml:trace contextRef="#ctx0" brushRef="#br0" timeOffset="6797">8449 68 12287,'0'4'0,"0"0"0,0-3 0,0 2 0,-4-2 0,-1 6 0,-3-2 0</inkml:trace>
  <inkml:trace contextRef="#ctx0" brushRef="#br0" timeOffset="7129">8491 549 12287,'0'-8'0,"-3"-1"0,0 1 0,0 2 0,0 0 0,2 5 0,-3-3 0,4 8 0,0-3 0,0 2 0</inkml:trace>
  <inkml:trace contextRef="#ctx0" brushRef="#br0" timeOffset="7287">8398 558 12287,'-5'-14'0,"-1"2"0,3 4 0,0 3 0,3 1 0,4 8 0,-3-3 0,6 7 0,-2-4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6:15.057"/>
    </inkml:context>
    <inkml:brush xml:id="br0">
      <inkml:brushProperty name="width" value="0.08571" units="cm"/>
      <inkml:brushProperty name="height" value="0.08571" units="cm"/>
      <inkml:brushProperty name="color" value="#A4386F"/>
    </inkml:brush>
  </inkml:definitions>
  <inkml:trace contextRef="#ctx0" brushRef="#br0">1221 368 12287,'4'0'0,"-1"0"0,-3 0 0,3 0 0,-2 0 0,2 0 0,-3 3 0,0-1 0,0 3 0,0-3 0,0 3 0,1 0 0,2 2 0,-2 1 0,1-1 0,0 0 0,0 1 0,-1 0 0,1 2 0,-1-2 0,-1 2 0,0-2 0,0-1 0,0 3 0,0 0 0,0 0 0,0-3 0,0-2 0,0 0 0,0-4 0,0 6 0,0-3 0</inkml:trace>
  <inkml:trace contextRef="#ctx0" brushRef="#br0" timeOffset="1424">1140 37 12287,'0'5'0,"0"0"0,0-2 0,0 1 0,0-1 0,0 2 0,0-3 0,0 3 0,0 0 0,0 2 0,-1 1 0,-1-1 0,1 0 0,-2 1 0,3-1 0,0 0 0,-1 1 0,-2-1 0,2 1 0,-1-1 0,1-2 0,1 0 0,0 0 0,0 2 0,0-2 0,0 0 0,0-4 0,0 3 0,3-1 0,2-2 0,2 1 0,0-1 0,1-1 0,-1-2 0,0-1 0,1 0 0,-1 0 0,-2 3 0,0-3 0,0 0 0,2 0 0,0 1 0,-2 1 0,0-1 0,-3 1 0,4-2 0,-5 2 0,2-2 0,-3 2 0,0-2 0,-3 3 0,2 0 0,-5 0 0,5 0 0,-2 0 0,-1 0 0,4 0 0,-7 0 0,5 0 0,-2 0 0,0 1 0,-1 1 0,-2-1 0,2 2 0,-1 0 0,-2-1 0,1 3 0,0-2 0,-2 2 0,0-3 0,0 3 0,0-2 0,-2 1 0,1-1 0,-2 2 0,2-3 0,0 1 0,3 0 0,-3-2 0,0 1 0,1 1 0,1 0 0,3-1 0,0-2 0,1 0 0,-4 0 0,3 0 0,0 0 0,1 0 0,-1 0 0,0 0 0,0 0 0,1 0 0,-3 0 0,3 0 0,0 0 0,-2 0 0,4 0 0,-3-3 0,3 2 0,-2-3 0,2 2 0,1 1 0,-2-3 0,3 1 0,0 3 0,0-4 0,0 1 0,0 1 0,0-2 0,0 2 0,1-4 0,1 4 0,-1-2 0,1 2 0,2 1 0,0-3 0,1 2 0,-2 1 0,0-2 0,-2 2 0,1-2 0,2 2 0,-3-2 0,6 3 0,-6 0 0,5 0 0,-5 0 0,5 0 0,-4 1 0,3 1 0,-3-1 0,4 6 0,-5-6 0,1 4 0,0-2 0,1 2 0,-3-3 0,3 3 0,-2-2 0,-1 1 0,0-1 0,0 2 0,0-3 0,0 3 0,0 0 0,-3 2 0,1 1 0,-4-3 0,1 0 0,-1-1 0,-4 4 0,0-1 0,0 0 0,3-2 0,-1 1 0,-2-1 0,2 1 0,-2-1 0,1 0 0,-1-2 0,2 2 0,-2-3 0,2 1 0,1-3 0,-1 0 0</inkml:trace>
  <inkml:trace contextRef="#ctx0" brushRef="#br0" timeOffset="1941">714 295 12287,'-5'0'0,"0"0"0,0 0 0,-2 0 0,0-1 0,2-2 0,-1 2 0,5-5 0,-2 1 0,0 1 0,1-1 0,-1 0 0,3-2 0,0-1 0,0 1 0,0 0 0,0-1 0,0 1 0,0 0 0,0-1 0,0 1 0,0 2 0,0 0 0,3 0 0,1 0 0,1 0 0,1 4 0,-1-2 0,-1 0 0,1 1 0,0-1 0,2 3 0,1 0 0,-1 0 0,0 0 0,1 0 0,-1 0 0,0 0 0,-3 1 0,-1 1 0,-1-1 0,0 2 0,-1 1 0,2-3 0,-3 4 0,0-2 0,0 2 0,0-3 0,0 3 0,0-2 0,0 1 0,-3 0 0,-2 1 0,1 1 0,-1-3 0,0 2 0,-2 0 0,-1-1 0,1 1 0,0-2 0,3 2 0,-5-3 0,4 3 0,-3-3 0,3 3 0,-1-3 0,-1 0 0,-1 2 0,1-2 0,2 0 0,0-2 0,0 0 0,-2-6 0,-1-2 0</inkml:trace>
  <inkml:trace contextRef="#ctx0" brushRef="#br0" timeOffset="2274">567 15 12287,'4'3'0,"1"2"0,-2 2 0,2-1 0,-3 1 0,4-1 0,-1 4 0,1 1 0,2 1 0,-1 1 0,0 0 0,1 0 0,-1 0 0,0 1 0,1 0 0,-3-2 0,0-3 0,-3 0 0,3-2 0,-3 0 0,4-3 0,-2 0 0</inkml:trace>
  <inkml:trace contextRef="#ctx0" brushRef="#br0" timeOffset="2489">706 1 12287,'-5'0'0,"0"0"0,4 0 0,-6 0 0,3 3 0,-3 1 0</inkml:trace>
  <inkml:trace contextRef="#ctx0" brushRef="#br0" timeOffset="3800">603 265 12287,'-2'7'0,"-1"1"0,-2-1 0,1 0 0,-4-2 0,3-2 0,1-3 0,-1 0 0,-3 0 0,1 0 0,0 0 0,-1 0 0,1 0 0,0 0 0,-1-3 0,1-1 0,-1-1 0,4 1 0,-1 2 0,2 0 0,-2-3 0,3 4 0,-3-2 0,3-1 0,-4 0 0,4-2 0,-3 1 0,4-2 0,-3 6 0,4-4 0,0 2 0,0-2 0,0 3 0,0-3 0,0 3 0,0-4 0,0 4 0,0-3 0,0 4 0,0-3 0,4 4 0,-3 0 0,4 0 0,-3 0 0,4 0 0,-4 0 0,3 0 0,-3 0 0,3 0 0,-2 3 0,2-1 0,-3 1 0,3 0 0,-3-1 0,3 2 0,-3-1 0,0 2 0,2-3 0,-2 3 0,4-3 0,-2 4 0,1-2 0,0 0 0,-4 3 0,3-3 0,-2 1 0,0 0 0,1-3 0,-3 4 0,0-4 0,0 3 0,0-3 0,0 3 0,-3-3 0,-1 3 0,-4-2 0,1 0 0,0-1 0,2-1 0,0 2 0,0-2 0,-3-1 0,1 2 0,0 0 0,-1 1 0,1-3 0,0 0 0,-1 0 0,1 0 0,0 0 0,-1 0 0,1 0 0,0-3 0,-1 1 0,1-3 0,0 3 0,2-3 0,0 2 0,2-2 0,-2 3 0,3-3 0,-3 3 0,3-2 0,0 2 0,-2 1 0,3-5 0,-2 5 0,3-3 0,0 4 0,3 0 0,-2 0 0,2 0 0,-3 4 0,0-3 0,0 4 0,0-2 0,0 2 0,0-3 0,0 3 0,0-3 0,-2 4 0,-1-1 0,0-1 0,1 1 0,-2-3 0,-1 3 0,-1-2 0,1 2 0,-1-3 0,1 3 0,-1-3 0,1 0 0,-2-1 0,0-1 0,2 0 0,0 0 0,0 0 0,-2-1 0,0-1 0,0 0 0,2-3 0,-1 0 0,2-2 0,-4 0 0,4 2 0,2 0 0,-2 3 0,3-4 0,-2 4 0,3-3 0,0 3 0,0-1 0,3 6 0,-2 1 0,4 1 0,-2-1 0,2-2 0,-3 0 0,3 3 0,-3-1 0,3 1 0,-3 1 0,5-2 0,-6 3 0,4-2 0,-3 1 0,1-2 0,-3 4 0,0-1 0,0 0 0,-3 1 0,-1-2 0,-4-1 0,1 1 0,0-4 0,-1 2 0,1-2 0,0-1 0,-1 1 0,-2 2 0,-3-2 0,0 0 0,1-2 0,-3 0 0,1 0 0,-1 0 0,-2 0 0,1 0 0,2 0 0,1 0 0,1 0 0,3 0 0,-1-3 0,2-1 0,1-3 0,0-1 0,2 1 0,2-4 0,3-1 0,-3-2 0,-1 0 0</inkml:trace>
  <inkml:trace contextRef="#ctx0" brushRef="#br0" timeOffset="4208">309 103 12287,'-4'0'0,"1"0"0,3 0 0,-3 0 0,2 0 0,-2 0 0</inkml:trace>
  <inkml:trace contextRef="#ctx0" brushRef="#br0" timeOffset="4633">442 434 12287,'-8'0'0,"1"0"0,3 0 0,1 0 0,3 0 0,0 0 0</inkml:trace>
  <inkml:trace contextRef="#ctx0" brushRef="#br0" timeOffset="4781">376 478 12287,'-5'-3'0,"1"1"0,2-3 0,1 4 0,-3-3 0,2 1 0,1 2 0,-3-5 0,4 2 0</inkml:trace>
  <inkml:trace contextRef="#ctx0" brushRef="#br0" timeOffset="5190">104 236 12287,'-8'4'0,"1"-1"0,0-3 0,0-1 0,2-1 0,2 1 0,3-3 0,0 1 0,0 3 0,0-4 0,0 1 0,0-1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7:33.293"/>
    </inkml:context>
    <inkml:brush xml:id="br0">
      <inkml:brushProperty name="width" value="0.08571" units="cm"/>
      <inkml:brushProperty name="height" value="0.08571" units="cm"/>
      <inkml:brushProperty name="color" value="#A4386F"/>
    </inkml:brush>
  </inkml:definitions>
  <inkml:trace contextRef="#ctx0" brushRef="#br0">3477 110 12287,'0'-4'0,"0"-2"0,0 2 0,0 0 0,0 0 0,0 1 0,0 2 0,0-2 0,3 6 0,-1 0 0,3 2 0,-4 2 0,2-2 0,1-1 0,1 1 0,-1 0 0,1 2 0,-1 0 0,1 1 0,1-3 0,-1 0 0,1-1 0,-1 4 0,1-2 0,-1-1 0,-1 2 0,1-2 0,-2 0 0,2 0 0,-3 2 0,3-2 0,-1-1 0,1 1 0,-1-1 0,-2 1 0,0 0 0,3-2 0,-3 3 0,4-2 0,-4 2 0,3-1 0,-4 2 0,3-3 0,-4 3 0,2-2 0,0 0 0,1 0 0,-3 2 0,0 0 0,0 1 0,-3-1 0,1 0 0,-4 1 0,3-1 0,-2 1 0,-1-4 0,1 1 0,-2 0 0,0 3 0,-1-4 0,-2 1 0,1-1 0,-3 1 0,-1 1 0,-1-3 0,-1 1 0,0-1 0,0 0 0,-2 0 0,1-3 0,-1 3 0,3 0 0,-1 0 0,2-1 0,-4-2 0,2 2 0,3 1 0,-2-1 0,2-2 0,1 3 0,-2-1 0,1 1 0,-3-3 0,3 0 0,0 0 0,0 0 0,-3 0 0,3 0 0,0 0 0,0 0 0,0 0 0,-2 0 0,2 0 0,0 0 0,0 0 0,3 0 0,-1 0 0,2 1 0,1 1 0,-1-1 0,1 1 0,0-1 0,-1-1 0,1 3 0,0 1 0</inkml:trace>
  <inkml:trace contextRef="#ctx0" brushRef="#br0" timeOffset="366">3227 110 12287,'0'-4'0,"0"-2"0,0 5 0,0-2 0,1 8 0,1 3 0,0 3 0,3-1 0,-3 1 0,3-2 0,-2 0 0,2 4 0,-4-2 0,2 1 0,-2 1 0,2-3 0,-2 3 0,1-1 0,-1 0 0,-1 0 0,1-2 0,1 2 0,-1-3 0,2 5 0,-3-3 0</inkml:trace>
  <inkml:trace contextRef="#ctx0" brushRef="#br0" timeOffset="825">2720 125 12287,'-4'0'0,"1"0"0,3 1 0,0 1 0,0-1 0,0 2 0,0 1 0,0-3 0,0 4 0,0-2 0,0 2 0,2-3 0,0 3 0,3 0 0,-2 2 0,0 0 0,0 1 0,0-1 0,2 1 0,0 1 0,-2 1 0,3 2 0,-2-2 0,1 3 0,-1-1 0,-1 0 0,2 0 0,-4 0 0,2 3 0,0-3 0,0 1 0,-1-4 0,-2 0 0,0 0 0,-3 1 0,-1 2 0</inkml:trace>
  <inkml:trace contextRef="#ctx0" brushRef="#br0" timeOffset="1192">2786 500 12287,'-2'5'0,"-1"0"0,1-4 0,2 3 0,0-1 0,1-2 0,1 1 0,0 1 0,3 0 0,-3 0 0,3 0 0,0-3 0,2 3 0,-2 0 0,0 0 0,-1 0 0,1-1 0,1-1 0,-5 6 0,3-3 0,-5 1 0,-2-1 0,-3-1 0,-4 2 0,-3-4 0,1 3 0</inkml:trace>
  <inkml:trace contextRef="#ctx0" brushRef="#br0" timeOffset="1999">2529 184 12287,'0'-15'0,"0"3"0,0 0 0,0 2 0,0 0 0,0 6 0,1 1 0,1 3 0,-1 0 0,2 1 0,-3 1 0,0 0 0,0 2 0,0 4 0,0 2 0,3 2 0,-1-2 0,3 4 0,-3 0 0,3 1 0,-2 2 0,2 1 0,-3-1 0,4 3 0,-1-3 0,-1 3 0,1-3 0,-3 0 0,3-2 0,-2-1 0,1 1 0,-2-3 0,1 0 0,-3-3 0,0 1 0,4-2 0,-4 0 0,4-1 0,-4 0 0,0-2 0,-4-2 0,0-3 0,-1 0 0,1 0 0,-1 0 0,-3 0 0,1 0 0,0 0 0,-1-1 0,1-1 0,0 0 0,-1-3 0,0 0 0,-2-2 0,1-1 0,-3 1 0,3 0 0,-1-1 0,0 1 0,0 0 0,0-3 0,3 0 0,-2 0 0,0 3 0,3-3 0,-1 0 0,1-2 0,-1 2 0,-1-2 0,1 2 0,2-2 0,0 2 0,3-2 0,-3 2 0,3 0 0,0 3 0,-2 2 0,1 1 0,-1 1 0,-1 0 0,-2 3 0,-1 0 0,1 0 0,0 3 0,-1-1 0,2 4 0,1-1 0,-2 1 0,2-2 0,2 3 0,1-2 0,-2 1 0,2 2 0,-3-1 0,4-2 0,-2 0 0,2 0 0,1 2 0,0 0 0,4 0 0,0-2 0,1 1 0,-1-4 0,1 4 0,3-1 0,-1-2 0,0-1 0,1 2 0,-1-2 0,3 3 0,0-3 0,-1 2 0,-1-2 0,-3-1 0,0 1 0,0 0 0,2 1 0,0-3 0,1 4 0,-1-4 0,-2 0 0,0 3 0,-4-2 0,3 2 0,-8 0 0,0 1 0</inkml:trace>
  <inkml:trace contextRef="#ctx0" brushRef="#br0" timeOffset="2341">2044 184 12287,'0'-5'0,"0"0"0,0 3 0,0-3 0,1 4 0,1 1 0,0 1 0,3 7 0,-1-2 0,4 7 0,-1 0 0,1 4 0,-2-2 0,-1 3 0,1-1 0,-1 1 0,2 0 0,0-1 0,-2-2 0,0 2 0,-2-2 0,1-3 0,-2 1 0,1-3 0,-3 0 0,0-3 0</inkml:trace>
  <inkml:trace contextRef="#ctx0" brushRef="#br0" timeOffset="3013">1875 213 12287,'-4'-12'0,"0"1"0,0 0 0,2 2 0,1 1 0,1 3 0,0 0 0,3 3 0,2 0 0,2 1 0,0 1 0,0 1 0,1 1 0,-1 0 0,0 3 0,3-3 0,0 3 0,-1-2 0,-4 2 0,1-1 0,-1 4 0,1-1 0,-1 1 0,1-1 0,-4 0 0,1 1 0,-3 2 0,0-1 0,0 3 0,0-2 0,0 2 0,-4 1 0,-1 1 0,-1 1 0,-1 0 0,-2 0 0,0-1 0,-3 1 0,-3 0 0,3-1 0,0 1 0,2 0 0,-2-1 0,3 1 0,-1 0 0,3-1 0,2-2 0,-1-1 0,4-4 0,-1 0 0,4 0 0,2-2 0,1-2 0,3-3 0,1 0 0,2 0 0,1 0 0,4 0 0,0 0 0,-1 0 0,0-2 0,-1-1 0,2-2 0,-3 3 0,3-4 0,-5 1 0,0 1 0,-3-1 0,0 0 0,-3-2 0,3 0 0,-6-1 0,1 1 0,-1-1 0,-1 1 0,-3 2 0,-2 0 0,-2 1 0,0-1 0,0 0 0,-1 2 0,-1-2 0,-1 3 0,-3-3 0,0 2 0,0-1 0,-2 1 0,-1 0 0,-1 0 0,1 3 0,-4-3 0,3 2 0,-3-2 0,3 1 0,-2-2 0,2 1 0,0-2 0,-1 3 0,1-3 0,1 0 0,4-2 0,1 2 0,4 0 0,-3 0 0,0-2 0,3-3 0,2 0 0,3-1 0,0 2 0,1 0 0,1-4 0,1 4 0,1-1 0,0 2 0,3 1 0,0-2 0,2 2 0,-2-2 0,0 7 0,0 0 0,2 2 0,-2 0 0,0 0 0,0 0 0,2 3 0,0 1 0</inkml:trace>
  <inkml:trace contextRef="#ctx0" brushRef="#br0" timeOffset="3356">1412 228 12287,'-7'-10'0,"2"0"0,0-2 0,2 2 0,0 3 0,0 2 0,3 3 0,-4-1 0,4 3 0,3 3 0,-1 2 0,3 2 0,-2 0 0,2 4 0,0 1 0,2-1 0,0 2 0,1-1 0,2 3 0,-2-1 0,2 1 0,-2 0 0,0-1 0,-4-1 0,1-1 0,0-1 0,3 2 0,-4 0 0,1-3 0,-3-1 0,0-1 0,-1-1 0,-1 0 0,0-2 0,0 0 0,-3-3 0,-1 1 0</inkml:trace>
  <inkml:trace contextRef="#ctx0" brushRef="#br0" timeOffset="4149">1257 243 12287,'-3'-8'0,"1"1"0,-2 0 0,2-1 0,-1 1 0,3 0 0,0-1 0,0 4 0,0 1 0,0 3 0,3 3 0,0 1 0,2 4 0,3-1 0,-3 0 0,4 1 0,-1 2 0,-1 1 0,3 1 0,-2 2 0,-1-2 0,1 0 0,-1 0 0,-2-2 0,0 2 0,-1-3 0,1 1 0,-1-2 0,-2-1 0,-1 1 0,1-1 0,-1-2 0,-1 0 0,-3-4 0,-2 2 0,-2-2 0,-3-1 0,1 0 0,-3 0 0,0-3 0,0 1 0,-1-4 0,3 1 0,-3 1 0,1-1 0,0-1 0,0-3 0,3 0 0,-1-4 0,2 4 0,1-4 0,0 4 0,-1 0 0,1-3 0,2 4 0,0-2 0,3 5 0,-1-1 0,3 5 0,0-2 0,-1 8 0,-1 3 0,1-2 0,-1-1 0,-2 0 0,2 2 0,-4 1 0,1-1 0,1 0 0,-1 1 0,0 0 0,-2 2 0,-3-2 0,0 2 0,-3-2 0,1-1 0,-2 1 0,0-1 0,-2 0 0,-1 1 0,-1-1 0,-2 0 0,-1-2 0,1 0 0,-2-3 0,-2 0 0,1 0 0,-1 0 0,1-1 0,1 2 0,0-3 0,0 0 0,0 0 0,3 0 0,-3 0 0,3 0 0,-2 0 0,-1 0 0,0 0 0,0 0 0,0 0 0,3 0 0,-5 0 0,2-3 0,-2 2 0,2-1 0,0 0 0,0 0 0,-1 1 0,-1-2 0,3 0 0,-1 1 0,2-1 0,-2 3 0,-1-2 0,-2-1 0,5 1 0,-2 2 0,5 0 0,0 0 0,-1 0 0,1 0 0,2 0 0,3 0 0,3 1 0,-1 1 0,2 0 0,0 3 0,2-3 0,1 3 0,-1-2 0,4 1 0,-4 1 0,5 3 0,-2-3 0,3 0 0,-3-4 0,-1 2 0</inkml:trace>
  <inkml:trace contextRef="#ctx0" brushRef="#br0" timeOffset="4824">978 103 12287,'4'0'0,"-1"0"0,-3 0 0,4 0 0,-3 0 0,2 0 0,-4 2 0,-1 1 0,0 0 0,-3 0 0,0-3 0,-2 3 0,-1 0 0,1 0 0,0-1 0,-1-2 0,1 0 0,0 1 0,-1 1 0,3-1 0,0 2 0,1-3 0,-4 0 0,1 0 0,0 0 0,-1 0 0,1 0 0,0 0 0,2 0 0,0 0 0,0 0 0,-3 0 0,1 0 0,0 0 0,-1 0 0,1 0 0,0 1 0,-1 2 0,3-3 0,1 3 0,-1-1 0,-3 0 0,1-1 0,0 2 0,-1-3 0</inkml:trace>
  <inkml:trace contextRef="#ctx0" brushRef="#br0" timeOffset="4975">772 37 12287,'0'-8'0,"0"1"0,0 0 0,0 2 0,0 0 0,0 3 0,1 0 0,2 4 0,-2 2 0,4 4 0,-2 0 0,1 2 0,-2-2 0,8 6 0,-2-3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7:41.809"/>
    </inkml:context>
    <inkml:brush xml:id="br0">
      <inkml:brushProperty name="width" value="0.08571" units="cm"/>
      <inkml:brushProperty name="height" value="0.08571" units="cm"/>
      <inkml:brushProperty name="color" value="#A4386F"/>
    </inkml:brush>
  </inkml:definitions>
  <inkml:trace contextRef="#ctx0" brushRef="#br0">1426 30 12287,'-5'0'0,"0"0"0,4 0 0,-3 0 0,1 0 0,2 0 0,-2 0 0,6 3 0,-2-1 0,2 3 0,0-3 0,-1 3 0,2-2 0,-2 2 0,-1-3 0,1 3 0,2 0 0,-3 0 0,2 0 0,0-3 0,-1 3 0,1-3 0,-3 4 0,3-5 0,-2 6 0,2-7 0,-3 5 0,0-3 0,0-1 0,0 2 0,0 0 0,-1-2 0,-1 2 0,1 1 0,-5-4 0,1 3 0,1-2 0,-1-1 0,2 1 0,-2 1 0,3-1 0,-3 1 0,3-1 0,-3-1 0,0 0 0,-3 0 0,1 0 0,0 0 0,-1 0 0,3 0 0,1 0 0,1 0 0,-2 0 0,3 0 0,-3 0 0,3 0 0,-4 0 0,2 0 0,-1-2 0,0-1 0,3 0 0,0 0 0,-2 2 0,2-4 0,0 3 0,2-3 0,-3 2 0,1-2 0,-1 3 0,3-3 0,0 2 0,0-1 0,-1 1 0,-1-2 0,1 3 0,-1-3 0,1 2 0,1-1 0,0-1 0,0 0 0,0 0 0,0 3 0,0-4 0,0 5 0,0-2 0,3 3 0,-2 0 0,2 0 0,-3 3 0,0 1 0,0 3 0,0-2 0,0 0 0,3 0 0,-1 2 0,1-2 0,-3 0 0,0 0 0,0 2 0,0-2 0,0 0 0,0 0 0,0 2 0,0 1 0,0-3 0,0 0 0,0-3 0,0 3 0,0-3 0,0 4 0,-1-4 0,-2 3 0,2-4 0,-4 2 0,2-2 0,-2-1 0,1 0 0,-4 0 0,1 0 0,-1 0 0,1 0 0,2 0 0,0 0 0,0-3 0,-2 1 0,1-2 0,1 2 0,-1 0 0,3-3 0,-1 3 0,1-3 0,-2 3 0,3-3 0,-1 3 0,0 0 0,2-3 0,-2 1 0,3-3 0,0 0 0,0 2 0,0 0 0,0 3 0,0-1 0,0 0 0,0 2 0,1-2 0,1 3 0,-1 0 0,2 0 0,-3 3 0,0-2 0,0 2 0,0 0 0,-3-2 0,1 3 0,-2-1 0,2-2 0,-1 4 0,-1-3 0,3 2 0,-4-2 0,2 0 0,-2 3 0,3-4 0,-3 2 0,3 0 0,-3 0 0,2 0 0,-2-1 0,1-1 0,-4 2 0,3 0 0,0-1 0,0 2 0,-2-2 0,0-1 0,-1 1 0,1 0 0,0 0 0,-1-1 0,1 2 0,-3-2 0,0-1 0,1 0 0,1 3 0,0-2 0,-2 1 0,2-1 0,-2-1 0,2 0 0,1 0 0,-1 0 0,-2 0 0,2 0 0,-2 0 0,2 0 0,0 0 0,1 0 0,0 0 0,-1 0 0,1 0 0,0 0 0,-1 0 0,1 0 0,0 0 0,-1 0 0,3-1 0,0-1 0,1 1 0,-4-2 0,3 2 0,0-2 0,1 2 0,-4-5 0,1 4 0,-1-3 0,4 4 0,-1-3 0,2 1 0,-2 2 0,3-4 0,-1 2 0,0-2 0,2 3 0,-1-3 0,-1 3 0,0-3 0,1 2 0,2-2 0,-1 4 0,-2-2 0,3-1 0,-4 0 0,4-3 0,0-1 0,0 4 0,0 0 0,0 2 0,0 1 0,0-2 0,4 3 0,-4 0 0,4 0 0,-4 3 0,0-2 0,0 5 0,-3-4 0,1 3 0,-1-3 0,0 3 0,0-2 0,-2 1 0,-2-1 0,2 2 0,-1-3 0,-1 3 0,-1-2 0,1 2 0,0-3 0,-1 3 0,2-3 0,1 3 0,-2-2 0,2 2 0,-1-4 0,-2 6 0,1-6 0,3 5 0,1-5 0,3 2 0,0-3 0,0 3 0,1-2 0,1 2 0,2-2 0,3 2 0,1-2 0,-1 5 0,1-5 0,-2 3 0,-1-2 0,-2-1 0,0 3 0,-1-1 0,1-2 0,0 1 0,-2 0 0,1 0 0,-1-1 0,2 6 0,-2-7 0,2 7 0,-3-3 0,0 1 0,0 0 0,-1-3 0,-1 3 0,-2-3 0,-3 0 0,1 1 0,-2 0 0,3 2 0,-5-3 0,2 2 0,0-2 0,-1-1 0,-1 1 0,-2 1 0,2 0 0,-2-1 0,2-2 0,-1 0 0,1 0 0,2 0 0,-2 0 0,0 0 0,0 0 0,0 0 0,3 0 0,-1 0 0,1 0 0,0 0 0,2-2 0,0-1 0,3-2 0,-2 1 0,2-4 0,1 3 0,-1 1 0,1-2 0,1-4 0,0 2 0,0-2 0,-1-1 0,-2 2 0,3-4 0,-3 4 0,0-4 0,0 0 0,0 2 0,1-1 0,1-1 0,-2-1 0,0 1 0,1 1 0,-1 2 0,0-2 0,2 3 0,-1-1 0,1 5 0,1-1 0,0 5 0,0-2 0,-3 9 0,2-1 0,-2 6 0</inkml:trace>
  <inkml:trace contextRef="#ctx0" brushRef="#br0" timeOffset="359">750 324 12287,'0'-7'0,"0"-1"0,1 4 0,1 2 0,-1 1 0,2 1 0,1 0 0,-4 0 0,4 0 0,-4 0 0</inkml:trace>
  <inkml:trace contextRef="#ctx0" brushRef="#br0" timeOffset="1049">324 148 12287,'0'-4'0,"1"0"0,1 4 0,-1 0 0,3 0 0,-2 0 0,-1 0 0,5 1 0,-4 2 0,3 1 0,-2 3 0,2 1 0,-3-1 0,3 3 0,-3 3 0,3-2 0,-2 1 0,0-2 0,-1 2 0,-1 0 0,2 0 0,-2 1 0,-1-3 0,-1 1 0,-2-2 0,2-2 0,-4 3 0,0-6 0,-3 3 0,-1-4 0,-1-1 0,-3 1 0,1 0 0,-1-1 0,-1-2 0,1 0 0,-5 0 0,0-1 0,-2-1 0,-1 0 0,-1-3 0,2 1 0,1-4 0,0 1 0,-1-1 0,2 1 0,4 0 0,0-1 0,1 1 0,2-3 0,1 0 0,4 1 0,-1 1 0,5-1 0,-1-1 0,2-3 0,1 0 0,0 0 0,0 1 0,3-1 0,-1 3 0,4-2 0,-1 2 0,4-2 0,1 2 0,-1 0 0,-1 3 0,2 0 0,-1-1 0,4 1 0,-4 0 0,2 2 0,-1 0 0,-2 0 0,2-2 0,-2 2 0,-1 0 0,1 2 0,-1-2 0,-2 4 0,0-2 0,-3 3 0,3 0 0,-3 0 0,2 0 0,-2 0 0,-1 0 0,2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7:43.500"/>
    </inkml:context>
    <inkml:brush xml:id="br0">
      <inkml:brushProperty name="width" value="0.08571" units="cm"/>
      <inkml:brushProperty name="height" value="0.08571" units="cm"/>
      <inkml:brushProperty name="color" value="#A4386F"/>
    </inkml:brush>
  </inkml:definitions>
  <inkml:trace contextRef="#ctx0" brushRef="#br0">2911 221 12287,'-3'4'0,"-1"0"0</inkml:trace>
  <inkml:trace contextRef="#ctx0" brushRef="#br0" timeOffset="700">2617 346 12287,'0'-4'0,"0"1"0,0 3 0,0 6 0,1-1 0,2 5 0,-2-1 0,4 1 0,-2-1 0,2 3 0,-3 0 0,3 3 0,-3-3 0,3 0 0,-2 1 0,2 1 0,-4-2 0,2-2 0,0 0 0,-1 0 0,1 0 0,-3-3 0</inkml:trace>
  <inkml:trace contextRef="#ctx0" brushRef="#br0" timeOffset="1791">2478 118 12287,'-7'-14'0,"2"-2"0,0-1 0,3 5 0,0-1 0,1 4 0,1 2 0,0 3 0,0-3 0,0 7 0,0 6 0,1 0 0,1 6 0,-1-2 0,1 0 0,2 1 0,1 4 0,-1-3 0,1 0 0,-2 1 0,2 1 0,-1 1 0,1 0 0,1-1 0,-1-2 0,-1 2 0,1-2 0,-3-1 0,3-2 0,-3 2 0,0-1 0,0 0 0,0-3 0,-1-2 0,2 0 0,-2-4 0,-1 3 0,-4-4 0,0-3 0,-3 1 0,-1-4 0,-2 1 0,2 1 0,-2-1 0,1 0 0,-1-2 0,1-1 0,-3-2 0,3 2 0,-1-2 0,2 2 0,1 0 0,-1 0 0,1-2 0,0 2 0,-1-1 0,3 1 0,0 3 0,3-1 0,-3 1 0,3-2 0,-1 2 0,3 1 0,0 2 0,0-1 0,3 6 0,-2-1 0,2 2 0,-2 1 0,-1 3 0,0-1 0,0 0 0,0 1 0,0-1 0,0 0 0,0 1 0,0-1 0,-3 0 0,1 1 0,-4-3 0,1 0 0,-4 0 0,-1 2 0,-3-2 0,1 0 0,-2-1 0,-1 1 0,1-1 0,-1-2 0,-2 0 0,0 3 0,-1-3 0,4 3 0,-1-3 0,0 0 0,1 1 0,-1 0 0,0 0 0,1 0 0,1-2 0,1 4 0,0-3 0,-3 0 0,0 0 0,1 0 0,-2-1 0,-1 2 0,1 0 0,-4-1 0,4 1 0,-1-3 0,0 0 0,0 0 0,2 0 0,-2 0 0,-1 0 0,0 0 0,2 0 0,4 0 0,-2 0 0,2 0 0,-1 0 0,0 0 0,2 0 0,1 0 0,2-3 0,-2 1 0,2-4 0,1 4 0,-1-2 0,4-1 0,2-3 0,-2 1 0,3-3 0,-2 0 0,3 1 0,0 1 0,0 1 0,0 0 0,0-3 0,0 0 0,2 0 0,1 3 0,-1-3 0,-2 0 0,0 0 0,0 3 0,0 0 0,0-1 0,0 1 0,0 0 0,0 2 0,0 0 0,0 2 0,0-2 0,-1 4 0,-1-2 0,-2 3 0,-4 0 0,1 0 0,0 0 0,-2 0 0,0 0 0,0 3 0,-4 2 0,4-1 0,-4 1 0,4 0 0,-4 2 0,4 0 0,0 1 0,0-3 0,2-1 0,0 3 0,-1 0 0,3 2 0,0-4 0,4 2 0,-2 0 0,3 0 0,0 1 0,0-1 0,3 1 0,2-1 0,1-3 0,2-2 0,1 2 0,1-2 0,2 1 0,-2-3 0,3 0 0,0 0 0,0 0 0,2 0 0</inkml:trace>
  <inkml:trace contextRef="#ctx0" brushRef="#br0" timeOffset="2408">1184 295 12287,'-4'-1'0,"2"-2"0,1 3 0,1-4 0,0 1 0,0 2 0,0-2 0,0 0 0,0 2 0,1-5 0,1 4 0,-1-1 0,6 0 0,-7 2 0,7-2 0,-3 3 0,1 0 0,0 0 0,-3 1 0,3 1 0,-2 2 0,1 4 0,-2 0 0,1 2 0,-3-1 0,0 3 0,0-2 0,0 2 0,-3 0 0,-2 3 0,-5-1 0,-2 1 0,-3-1 0,-2-2 0,-1 2 0,-5-2 0,1 2 0</inkml:trace>
  <inkml:trace contextRef="#ctx0" brushRef="#br0" timeOffset="3765">817 52 12287,'0'-7'0,"0"-1"0,0 1 0,2 0 0,1-1 0,-1 3 0,-2 1 0,3 2 0,-2-1 0,2 3 0,1 0 0,-3 0 0,2 0 0,-3 3 0,1-1 0,1 2 0,-1 1 0,2 3 0,-3-1 0,0 0 0,0 1 0,0-1 0,0 0 0,0 1 0,0-1 0,-2 3 0,-1 0 0,-2 0 0,1-3 0,-1 0 0,0 1 0,2-1 0,-2-3 0,3 2 0,-3-4 0,3 4 0,-4-5 0,5 2 0,-2-3 0,3 0 0,6 0 0,-3-2 0,4-1 0,-1 1 0,1 2 0,3 0 0,0 0 0,0-3 0,-3 1 0,1-1 0,2 3 0,-2 0 0,2 0 0,0 3 0,0-1 0,0 1 0,-3 0 0,1-2 0,-1 1 0,0 1 0,1 0 0,-1 3 0,-2-3 0,0 2 0,-3 1 0,1-2 0,-3 1 0,0 0 0,-1-3 0,-1 0 0,0 2 0,-3-2 0,0 0 0,-2-2 0,-1 1 0,1 2 0,0-2 0,-1 1 0,0 0 0,-2 0 0,1 0 0,-3 3 0,2-3 0,-2 3 0,0-1 0,-3 1 0,3 1 0,0-1 0,2 4 0,-2 1 0,3 0 0,-1-3 0,2 1 0,4-1 0,1 0 0,2-3 0,1 3 0,1-6 0,2 1 0,1-1 0,3-1 0,0 0 0,1 0 0,2 0 0,-1 0 0,1 0 0,-3 0 0,1-2 0,-1-1 0,1 1 0,-1 2 0,0 0 0,-3 0 0,0-4 0,-5 4 0,-2-3 0,-1 2 0,-3 1 0,-3 1 0,0 2 0,-2-3 0,2 3 0,-2-1 0,2 0 0,-2-1 0,2 1 0,-3 1 0,1 0 0,-1-1 0,1-2 0,-2 3 0,1-1 0,-3 1 0,-1-3 0,0 0 0,2 0 0,0 0 0,1 0 0,-1-3 0,0 1 0,3-4 0,0 1 0,2-1 0,-2-2 0,3 1 0,-1 0 0,2-1 0,0 1 0,2 0 0,1-1 0,-1 1 0,4 0 0,-1 0 0,0 2 0,2-1 0,-2 2 0,3-1 0,0 2 0,3 3 0,-2 0 0,3 1 0,-1 1 0,-3 0 0,3 3 0,0-3 0,0 3 0,2-2 0,-3 2 0,3 0 0,-3 2 0,2-1 0,-2-1 0,-1 2 0,1-2 0,2 1 0,-2 2 0,0-1 0,-2 0 0,0 1 0,0-1 0,0 0 0,0 1 0,-3-1 0,-1-2 0,-3 0 0,2-3 0,0 0 0,3 0 0,-3 0 0,3-1 0,-5 2 0,3-3 0</inkml:trace>
  <inkml:trace contextRef="#ctx0" brushRef="#br0" timeOffset="4123">1074 15 12287,'-4'0'0,"1"0"0,3 0 0</inkml:trace>
  <inkml:trace contextRef="#ctx0" brushRef="#br0" timeOffset="5067">155 229 12287,'-4'0'0,"1"-1"0,3-2 0,0 2 0,0-5 0,0 1 0,-1-2 0,-1 0 0,1 0 0,-2-1 0,3 0 0,0-2 0,0 2 0,0-2 0,0 0 0,0 0 0,0 0 0,0 3 0,0 0 0,0-1 0,0 1 0,0 0 0,0 2 0,0 0 0,0 3 0,3 0 0,-1 1 0,2 1 0,-1 0 0,2 0 0,0 0 0,2 0 0,0 2 0,1 1 0,0 2 0,2 0 0,-1-1 0,3 1 0,-2 0 0,2 3 0,-2 0 0,2 2 0,-2-2 0,2 1 0,-3 0 0,1-2 0,-2 0 0,-1 1 0,1-1 0,-1 0 0,-3 1 0,-1-2 0,-6-1 0,-1-2 0,-3-3 0,-1 3 0,-2-1 0,1 1 0,-3-3 0,0 2 0,0 1 0,-2-1 0,2-2 0,0 0 0,0 0 0,2 1 0,-2 1 0,3-1 0,-1 2 0,2-2 0,1-1 0,3 0 0,-3-4 0,6 3 0,-2-5 0,4 3 0,1-2 0,0 1 0,3 1 0,0 2 0,2-1 0,-2-1 0,0 0 0,0 0 0,2 0 0,0 3 0,0-4 0,-2 1 0,1 2 0,-2-2 0,1 3 0,0 0 0,-3 0 0,1 0 0,-3 3 0,0-1 0,0 3 0,-1 0 0,-1 2 0,-2-2 0,-4 0 0,1 0 0,0 2 0,-4 1 0,-1-1 0,-3 3 0,-2-1 0,1 2 0,-4-1 0,0-1 0,-5 3 0,6-3 0,-9 2 0,5-4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01.731"/>
    </inkml:context>
    <inkml:brush xml:id="br0">
      <inkml:brushProperty name="width" value="0.08571" units="cm"/>
      <inkml:brushProperty name="height" value="0.08571" units="cm"/>
      <inkml:brushProperty name="color" value="#CC912C"/>
      <inkml:brushProperty name="inkEffects" value="gold"/>
      <inkml:brushProperty name="anchorX" value="-421387.09375"/>
      <inkml:brushProperty name="anchorY" value="-249950.9375"/>
      <inkml:brushProperty name="scaleFactor" value="0.5"/>
    </inkml:brush>
  </inkml:definitions>
  <inkml:trace contextRef="#ctx0" brushRef="#br0">21 228 12287,'0'-14'0,"0"0"0,-9 10 0,7-8 0,-5 5 0,4 5 0,3-7 0,0 9 0,3 0 0,4 0 0,4 0 0,10 2 0,2 3 0,4 2 0,-4 0 0,10 0 0,-8 2 0,2 2 0,10-4 0,-2 5 0,6-1 0,7 1 0,-2-6 0,9 6 0,5-1 0,7 1 0,-3-8 0,7 3 0,0-4 0,5-3 0,0 0 0,4 0 0,3 0 0,-5 0 0,5 0 0,-5 0 0,7 0 0,5 0 0,-3 0 0,-9 0 0,-4 0 0,-3 0 0,7 0 0,-4 0 0,1 0 0,1 0 0,-7 0 0,7 0 0,2 0 0,2 0 0,-4 0 0,0 0 0,0 0 0,-3 0 0,8 0 0,-8 0 0,3-3 0,0-4 0,-9 5 0,2-5 0,-3 5 0,3 2 0,-7 0 0,3 0 0,-8 0 0,0 0 0,-1 0 0,1 0 0,0 0 0,-6 0 0,2-7 0,-3 0 0,3 3 0,5 1 0,-8 3 0,-2 0 0,-2 0 0,3 0 0,-6 0 0,6 0 0,-6 0 0,-1 0 0,-8 0 0,-2 0 0,0 0 0,1 0 0,-6 0 0,5 0 0,-2 0 0,-5 0 0,-2 0 0,-2 0 0,0 0 0,-7 0 0,-1 0 0,-6 0 0,7 0 0,-9 0 0,4 0 0,-12 0 0,-3 0 0,3 0 0,-6 0 0,9 0 0,0 0 0,9 0 0,7 0 0,7 0 0,5 0 0,9-2 0,-3-3 0,5-1 0,3 1 0,8 3 0,3-5 0,7 0 0,-5 2 0,2-4 0,-8 2 0,8-2 0,-2 2 0,-4 5 0,-1-7 0,-8 6 0,-1-4 0,0 5 0,1-7 0,-1 9 0,0 0 0,1 0 0,-8-7 0,1 0 0,1 3 0,3 1 0,3 3 0,-3 0 0,-5 0 0,5 0 0,-2 0 0,7 0 0,-5 0 0,-2 0 0,4 0 0,-7 0 0,1 0 0,-10 0 0,12 0 0,-10 0 0,-1 0 0,-3 0 0,-3 0 0,1 0 0,0 0 0,-10 0 0,8 0 0,-17 0 0,7 0 0,-9 0 0,0 0 0,0-9 0,0 7 0,9-7 0,-6 9 0,6 0 0,0-10 0,-7 8 0,17-7 0,-17 9 0,7 0 0,0 0 0,-6 0 0,8-7 0,-4 0 0,-5 0 0,10 7 0,-5 0 0,-5 0 0,16 0 0,-4 0 0,-5 0 0,10 0 0,-5 0 0,-5 0 0,9-2 0,-4-5 0,4 5 0,3-5 0,0 5 0,-8 2 0,1 0 0,2 0 0,3 0 0,-6 0 0,1 0 0,2 0 0,3 0 0,1-7 0,1 0 0,0 2 0,-1 3 0,3 2 0,3 0 0,4 0 0,2 0 0,-5 0 0,5-2 0,1-3 0,-1-2 0,2 0 0,5 7 0,-2 0 0,-3 0 0,-6 0 0,4 0 0,0 0 0,1 0 0,-8 0 0,5 0 0,-3 0 0,1 0 0,2 0 0,-5 0 0,5 0 0,2 0 0,-7 0 0,3 0 0,-3 0 0,3 0 0,-5 0 0,7 0 0,-3 0 0,1 0 0,-1 0 0,-6 0 0,0 0 0,-1 0 0,3 0 0,3 0 0,1 0 0,-2 0 0,5 0 0,-2 0 0,-1 0 0,3 0 0,-4 0 0,6 0 0,0 0 0,0 0 0,-4 0 0,4 0 0,0 0 0,0 0 0,0 0 0,5 0 0,-3 0 0,3 0 0,-5 0 0,3 0 0,2 0 0,2 0 0,-5 0 0,1 0 0,1 0 0,3 0 0,3 0 0,-1 0 0,1 0 0,-1 0 0,0 0 0,1 0 0,-1 0 0,0 0 0,1 0 0,1 0 0,3 0 0,3 0 0,-1 0 0,-7 0 0,0 0 0,1 0 0,-1 0 0,7 0 0,1 0 0,-3 0 0,-3 0 0,6 0 0,1 0 0,3 0 0,-7 0 0,7 0 0,-7 0 0,2 0 0,0 0 0,0-2 0,3-3 0,2-2 0,-7 1 0,4 6 0,-6 0 0,4 0 0,-4 0 0,13 0 0,-8 0 0,-3 0 0,6 0 0,-6 0 0,7 0 0,-2 0 0,-3 0 0,0 0 0,0 0 0,-2 0 0,-2 0 0,0 0 0,2 0 0,2 0 0,0 0 0,0 0 0,1 0 0,-3 0 0,6 0 0,1 0 0,9 0 0,0 0 0,0 0 0,0 0 0,3 0 0,4 0 0,-5 0 0,14 0 0,-7 2 0,3 5 0,-7-5 0,13 7 0,-4-7 0,4 5 0,3-4 0,-3 6 0,-2-9 0,-2 0 0,0 9 0,4-7 0,-1 5 0,-4-4 0,-8-3 0,7 2 0,-6 2 0,8 3 0,-4 0 0,6-7 0,-7 0 0,2 0 0,-6 0 0,4 0 0,-11 0 0,-5 0 0,5 0 0,-10 0 0,8 0 0,-3 0 0,-9 0 0,7 0 0,-7 0 0,2 0 0,0 0 0,-6-7 0,-1 0 0,0 3 0,1 2 0,-8 2 0,-2 0 0,-2 0 0,7 0 0,-14 0 0,4 0 0,-4-10 0,-9 8 0,0-5 0,-9 5 0,6 2 0,-4 0 0,-5 0 0,7 0 0,-9 0 0,0 0 0,-9 0 0,7 0 0,-7 0 0,9 0 0,0 0 0,9 0 0,2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7:49.991"/>
    </inkml:context>
    <inkml:brush xml:id="br0">
      <inkml:brushProperty name="width" value="0.08571" units="cm"/>
      <inkml:brushProperty name="height" value="0.08571" units="cm"/>
      <inkml:brushProperty name="color" value="#A4386F"/>
    </inkml:brush>
  </inkml:definitions>
  <inkml:trace contextRef="#ctx0" brushRef="#br0">4962 73 12287,'-8'5'0,"1"-3"0,-1-1 0,4-1 0,-1 0 0,3 0 0,-4 0 0,5 0 0,-3 0 0,4-3 0,0 2 0,0-3 0,4 4 0,-3 4 0,1 1 0,-1 1 0,-1 2 0,2-1 0,1 0 0,2 4 0,-3 1 0,3 0 0,-3 0 0,4-2 0,-1 2 0,-1-1 0,1 2 0,-1 0 0,1-4 0,1 4 0,-1-4 0,-1 2 0,1-1 0,-3-2 0,1 3 0</inkml:trace>
  <inkml:trace contextRef="#ctx0" brushRef="#br0" timeOffset="2226">4719 294 12287,'-4'0'0,"1"0"0,-1 0 0,4 0 0,-4 0 0,11 0 0,-2 0 0,5 0 0,-3-1 0,-2-1 0,-1 1 0,-2-2 0,-1 3 0,3 0 0,-1 0 0,-3 0 0,4 0 0,-12 0 0,-2 0 0,-4 0 0,4 0 0,-5 2 0,0 1 0,-5 0 0,1-1 0,-3-1 0,0 2 0,0 0 0,0-1 0,0 1 0,0 0 0,-1-2 0,0 1 0,3 0 0,5 0 0,1-1 0,-1 2 0,-1-3 0,1 0 0,-1 3 0,3-1 0,2 1 0,-1-3 0,-1 0 0,-1 0 0,1 0 0,1 0 0,2 0 0,-2 0 0,1 0 0,-2 0 0,3 0 0,3 0 0,-3 0 0,0 0 0,-2-1 0,2-2 0,0 2 0,3-4 0,-1 2 0,1-1 0,-4-1 0,3-2 0,-2 2 0,5 0 0,0 2 0,2-2 0,-2 3 0,4-4 0,-2 2 0,3-3 0,0 2 0,0 0 0,0 3 0,0-4 0,3 5 0,-2-2 0,4 2 0,-2-2 0,-1 2 0,-2-2 0,-2 9 0,-1 1 0,-2 0 0,0-2 0,-2-3 0,0 3 0,0-3 0,-1 3 0,1-2 0,-1 2 0,-1-4 0,-1 2 0,-3-2 0,1-1 0,-2 2 0,2 1 0,-2-1 0,2-2 0,1-1 0,-2-1 0,2 0 0,-1-3 0,-1 3 0,3-3 0,-2 0 0,2-2 0,0 0 0,3 2 0,0-2 0,2-1 0,0 3 0,2-5 0,-2 6 0,3-3 0,-1 1 0,3-2 0,0 4 0,0 1 0,1 3 0,2 0 0,-3 0 0,4 0 0,-1 0 0,-2 3 0,3-2 0,-2 2 0,-1-3 0,6 4 0,-6-3 0,4 1 0,-3 2 0,4-3 0,-2 5 0,0-4 0,-1 3 0,1-3 0,-3 4 0,5-4 0,-4 3 0,0-4 0,-2 6 0,0-6 0,0 4 0,0-3 0,0 5 0,0-4 0,-3 2 0,-1-1 0,-3-2 0,2-1 0,0 1 0,0 0 0,-2 1 0,-1-3 0,1 3 0,-3 0 0,0 0 0,1-1 0,1-2 0,1 2 0,0 1 0,-3-1 0,0-2 0,0 0 0,3 0 0,-1 3 0,1-1 0,-3 1 0,0-3 0,1 0 0,1 0 0,1 0 0,0 0 0,-1 0 0,3-3 0,1 1 0,1-1 0,-2 3 0,4-3 0,-5 1 0,3-2 0,1 1 0,2-2 0,0 3 0,0-3 0,-3 0 0,2-2 0,-2-1 0,3 3 0,0 0 0,0 1 0,0-4 0,0 1 0,0-1 0,0 4 0,0-2 0,0 5 0,0-5 0,0 5 0,0-3 0,0 1 0,0 2 0,0-2 0,-4 3 0,3 0 0,-2 0 0,3-3 0,-1 2 0,-1-1 0,1 1 0,-2 1 0,9 0 0,-4 0 0,8 0 0,-9 0 0,4 0 0,-2 0 0,2 0 0,-3 2 0,3 1 0,-2 2 0,1-3 0,-1 1 0,2 0 0,-3-2 0,3 4 0,-3-2 0,0 2 0,1-3 0,0 3 0,-1-3 0,-2 3 0,0 0 0,0 3 0,0-1 0,0 0 0,0-2 0,-3 0 0,0-3 0,-2 3 0,-2-3 0,2 0 0,-1 2 0,-1-2 0,-1 1 0,1 0 0,-1-2 0,-2 1 0,2 1 0,-2 0 0,-1 0 0,2 0 0,-2-3 0,1 3 0,2 0 0,-2 0 0,0 1 0,0-1 0,0 2 0,3-3 0,2 3 0,0-2 0,0 2 0,1-1 0,1 1 0,3 0 0,0-3 0,0 2 0,0-2 0,0-1 0,0 5 0,3-4 0,-2 1 0,4-2 0,-2 1 0,-1-1 0,-2 2 0,4-3 0,-4 3 0,3-2 0,-6 2 0,2-2 0,-4-1 0,0 3 0,-3-2 0,-2 1 0,2 0 0,-2 0 0,-1-1 0,2 1 0,-4-1 0,0-1 0,2 0 0,-1 0 0,2 0 0,-2 0 0,2 0 0,1 0 0,3 0 0,1 0 0,0-3 0,-2-1 0</inkml:trace>
  <inkml:trace contextRef="#ctx0" brushRef="#br0" timeOffset="2633">4146 66 12287,'-1'7'0,"-2"1"0,3-4 0,-6 0 0,3-2 0,-2-1 0,1 3 0,-4-4 0,-2 0 0,-2 0 0</inkml:trace>
  <inkml:trace contextRef="#ctx0" brushRef="#br0" timeOffset="2834">3815 73 12287,'0'-7'0,"-1"3"0,-1 2 0,1 1 0,-2 1 0,-1-3 0,0-2 0</inkml:trace>
  <inkml:trace contextRef="#ctx0" brushRef="#br0" timeOffset="3051">3543 51 12287,'-4'8'0,"-3"-4"0,7-1 0,-4-3 0,4 0 0,0-3 0,0-1 0</inkml:trace>
  <inkml:trace contextRef="#ctx0" brushRef="#br0" timeOffset="4250">3286 44 12287,'-3'4'0,"2"0"0,-2-1 0,2-2 0,1 2 0,0 0 0,3-1 0,-1 3 0,4-3 0,-1 3 0,-1-1 0,1 1 0,0 1 0,2-1 0,1 2 0,-1 0 0,-2 3 0,0 0 0,-1 0 0,1-3 0,0 3 0,-2 0 0,2-1 0,-3-1 0,1-1 0,-3 0 0,0 1 0,0-1 0,0-2 0,0 0 0,0-3 0,-1 1 0,-2-3 0,2 0 0,-4 0 0,2 0 0,-1 0 0,-1 0 0,-3-1 0,1-1 0,2 0 0,0-3 0,0 3 0,-2-3 0,0 2 0,2-2 0,-1 3 0,1-3 0,1 3 0,-1-3 0,1 2 0,-1-2 0,-1 3 0,4-3 0,-4 0 0,5-2 0,-4-1 0,3 3 0,0 1 0,-2 1 0,2-2 0,-1 3 0,3-3 0,0 2 0,0-2 0,0 4 0,0-2 0,0 9 0,0-3 0,0 4 0,0-5 0,-3 5 0,1-4 0,-2 2 0,-1 2 0,-3-4 0,1 2 0,-3 1 0,0-1 0,-3-1 0,1 1 0,-3 0 0,-2 2 0,1-2 0,-4 0 0,1-1 0,-3 1 0,0 1 0,0-4 0,0 3 0,3-2 0,-2 0 0,4-1 0,-2-1 0,1 2 0,1 0 0,3-1 0,-1 1 0,0-3 0,0 0 0,1 0 0,2 1 0,-1 1 0,3-1 0,-2 1 0,1-1 0,-1-1 0,-2 0 0,5 0 0,-1-1 0,3-1 0,-1 0 0,1-3 0,-1 3 0,1-3 0,0 1 0,-1-1 0,1-1 0,0 1 0,-1-1 0,1 1 0,0-1 0,-1 4 0,1-4 0,0 1 0,-2 1 0,0-1 0,0 3 0,0-3 0,1 3 0,0 0 0,1 1 0,-1 1 0,1 0 0,0 0 0,-1 0 0,1 0 0,0 0 0,-1 0 0,1 1 0,0 1 0,-1 2 0,1 0 0,0 3 0,-1-2 0,-2-1 0,1 1 0,-1 0 0,3 2 0,-1 0 0,1-2 0,-1 1 0,1-1 0,1 2 0,1 0 0,-1-2 0,4 0 0,-4 0 0,4 1 0,-3-1 0,4 2 0,-3-3 0,1 3 0,2-3 0,-2-1 0</inkml:trace>
  <inkml:trace contextRef="#ctx0" brushRef="#br0" timeOffset="5017">2073 228 12287,'-7'4'0,"0"0"0,2-2 0,-1-1 0,2 3 0,-4-4 0,4 0 0,1 0 0,3 0 0,0-4 0,0 3 0,1-2 0,1 3 0,0-2 0,3-1 0,-3 0 0,3 1 0,-2 1 0,2-2 0,-3 0 0,3 1 0,-3-1 0,3 3 0,-2-1 0,2-1 0,-4 1 0,6-2 0,-3 3 0,1 0 0,0 0 0,-4 0 0,3 2 0,-1 1 0,-2 2 0,1 0 0,-1 2 0,-1 0 0,-1 1 0,-1-1 0,-2 1 0,-1 2 0,-2-1 0,0 3 0,-1-3 0,-5 1 0,1 0 0,-3 0 0,-2 1 0,0-1 0,-2-2 0,1 2 0,-2-2 0,0-1 0,-1-2 0,-1 0 0,1-3 0,1 0 0,-1-1 0,2-1 0</inkml:trace>
  <inkml:trace contextRef="#ctx0" brushRef="#br0" timeOffset="5449">1809 22 12287,'4'7'0,"2"-3"0,-5 0 0,2-3 0,-3 1 0,1-1 0,2 1 0,-3 2 0,4 0 0,-4 4 0,0-1 0,0 0 0,2 1 0,1-1 0,0 1 0,-1-1 0,0 1 0,3 2 0,-4-2 0,2 2 0,0-1 0,0 1 0,1-2 0,-1 2 0,-1-2 0,-2-1 0,4 4 0,0 0 0</inkml:trace>
  <inkml:trace contextRef="#ctx0" brushRef="#br0" timeOffset="6208">1669 162 12287,'-5'0'0,"0"0"0,3-1 0,-3-2 0,3 3 0,-1-4 0,3 4 0,0-3 0,0 2 0,0-2 0,3 6 0,0 1 0,2 4 0,1-3 0,-4-1 0,4 1 0,-3 3 0,2-1 0,-1 0 0,-1 1 0,-2-3 0,1 0 0,-1-1 0,-1 4 0,2-3 0,1 0 0,-1 0 0,-2 2 0,-3 0 0,-1 0 0,-3-2 0,2 0 0,0-2 0,0-1 0,-2-2 0,-3 3 0,0-1 0,-2 1 0,2-3 0,-1 0 0,2 0 0,0 0 0,-4 0 0,2 0 0,-1 0 0,1 0 0,4 0 0,-1 0 0,1 0 0,0-3 0,-1 1 0,3-3 0,0 2 0,4-2 0,-6 1 0,6-4 0,-2 1 0,3 0 0,3-1 0,2 1 0,1 2 0,-1 0 0,2 3 0,-3-1 0,3 3 0,-2-1 0,0-1 0,-4 1 0,6-2 0,-3 3 0,3 0 0,1 3 0,-1 1 0,0 3 0,-3 1 0,2-1 0,-3 1 0,0-1 0,-1 0 0,-1 3 0,2 0 0,-3 0 0,0-3 0,0 3 0,0 0 0,0-1 0,0-1 0,0-1 0,0 0 0,0 1 0,-3-2 0,-2-1 0,-1 2 0,-2-2 0,0-1 0,-2 1 0,1-4 0,-3 2 0,1-2 0,-1-1 0,-2 0 0,1 0 0,-1 0 0,0 0 0,-1-2 0,0-3 0,-3-3 0,0-7 0</inkml:trace>
  <inkml:trace contextRef="#ctx0" brushRef="#br0" timeOffset="6583">1581 22 12287,'0'5'0,"0"0"0,0-4 0,0 3 0,-4-4 0,0 0 0</inkml:trace>
  <inkml:trace contextRef="#ctx0" brushRef="#br0" timeOffset="6698">1529 37 12287,'0'4'0,"-1"-1"0,-1-3 0,1 0 0,-5 0 0,2 3 0,-4 1 0</inkml:trace>
  <inkml:trace contextRef="#ctx0" brushRef="#br0" timeOffset="7299">1346 125 12287,'-3'5'0,"1"0"0,-4-4 0,5 3 0,-2-4 0,9 3 0,-2-1 0,4 2 0,-2-1 0,-3 2 0,0-3 0,0 3 0,-3 0 0,3 2 0,-2 1 0,1-1 0,0 0 0,1 1 0,-3-1 0,-3 0 0,1 1 0,-4-3 0,1 0 0,-1 0 0,-1 2 0,-1-1 0,1-1 0,-3 2 0,0-2 0,-3-1 0,1 1 0,-2-1 0,-1 1 0,1 0 0,-1-2 0,-2 2 0,0-3 0,-4 3 0,2-2 0,0 0 0,-1-1 0,1-1 0,0 2 0,1-3 0,3 0 0,1 0 0,-1-3 0,1 0 0,2-2 0,1-4 0,4 2 0,3-2 0,1 1 0,0-2 0,0-3 0,1 2 0,2-1 0,1 2 0,1-2 0,0 0 0,3 0 0,0-1 0,2 3 0,0 0 0,1 3 0,0 0 0,2-1 0,-2 3 0,2 0 0,0 3 0,0-3 0,3 4 0,-1-2 0,-1 0 0,-1 0 0,0 1 0,0 2 0,0 0 0,-3 0 0,1 0 0,-2 1 0,-1 1 0,2 1 0,-2 2 0,-2 2 0,-1-2 0,2 1 0,-2 2 0,3 0 0,-3 2 0,1-2 0,-3 2 0,2-2 0,1-1 0,-1 3 0,-2 0 0,3 0 0,-1 0 0,1-2 0,-3 3 0</inkml:trace>
  <inkml:trace contextRef="#ctx0" brushRef="#br0" timeOffset="7463">1199 485 12287,'0'4'0,"0"-1"0,0-3 0,0 4 0,0 0 0</inkml:trace>
  <inkml:trace contextRef="#ctx0" brushRef="#br0" timeOffset="7780">794 434 12287,'0'4'0,"0"2"0,0-4 0,0 3 0,0-4 0,3 6 0,-1-2 0,3 1 0,-2 2 0,1 2 0,-1 3 0,3-2 0,-1 1 0,-1 1 0,1 1 0,-1 1 0,1 0 0,0-3 0,-2 0 0,-1-3 0,-2 1 0,3-4 0,-1-1 0,0-4 0,-2 2 0</inkml:trace>
  <inkml:trace contextRef="#ctx0" brushRef="#br0" timeOffset="8632">780 29 12287,'0'-7'0,"0"0"0,0 2 0,0 0 0,0 3 0,0-1 0,0 10 0,0-5 0,3 5 0,-2-1 0,1 1 0,1 1 0,0-1 0,2 3 0,-3 0 0,4 0 0,-1 0 0,1-1 0,-2 3 0,3 0 0,-2 0 0,-1 2 0,1-2 0,-3 0 0,3 0 0,-3-3 0,0 1 0,-1 0 0,-1 0 0,0 0 0,0-3 0,0-2 0,0 0 0,-2-3 0,-1 3 0,-2-3 0,0 0 0,1-1 0,-1-1 0,0 0 0,-3 0 0,1 0 0,0-1 0,-1-1 0,1-2 0,0-3 0,-1-1 0,1-2 0,0 1 0,2-1 0,0 2 0,0 1 0,-2 0 0,0-1 0,2 1 0,-1 0 0,2-1 0,-1 1 0,1 3 0,2 1 0,1 2 0,-1-2 0,1 3 0,1-4 0,0 10 0,0 1 0,0 2 0,0-1 0,0-1 0,0 0 0,0 1 0,-3-3 0,1 0 0,-1-1 0,0 1 0,2 1 0,-4-1 0,1-1 0,-1 1 0,-3-3 0,1 3 0,0-1 0,-3 1 0,-2 1 0,0-4 0,-2 2 0,0-2 0,-2 0 0,-1 3 0,1-4 0,-4 2 0,0-2 0,-2 2 0,-1-2 0,-1 1 0,1 0 0,-1 0 0,2-1 0,2 1 0,-1-1 0,1-1 0,2 0 0,1 0 0,1 0 0,2 0 0,2 0 0,-1 0 0,2-1 0,-1-1 0,-1 1 0,3-1 0,-1 1 0,1 1 0,1 0 0,-3 0 0,3 1 0,-1 1 0,1 0 0,0 3 0,0-1 0,0 1 0,1 1 0,3-1 0,-1 2 0,1 0 0,2-2 0,0 0 0,0-3 0,0 3 0,-2 0 0,1 2 0,-4 1 0,1-1 0,0 0 0</inkml:trace>
  <inkml:trace contextRef="#ctx0" brushRef="#br0" timeOffset="9083">618 382 12287,'-4'-3'0,"1"2"0,-1-2 0,4 3 0,-5 0 0,3 0 0,-2 0 0,-3 0 0</inkml:trace>
  <inkml:trace contextRef="#ctx0" brushRef="#br0" timeOffset="9191">530 404 12287,'-8'0'0,"1"0"0,0 0 0,3 0 0,-3 0 0,3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2.574"/>
    </inkml:context>
    <inkml:brush xml:id="br0">
      <inkml:brushProperty name="width" value="0.08571" units="cm"/>
      <inkml:brushProperty name="height" value="0.08571" units="cm"/>
      <inkml:brushProperty name="color" value="#A4386F"/>
    </inkml:brush>
  </inkml:definitions>
  <inkml:trace contextRef="#ctx0" brushRef="#br0">419 0 12287,'0'8'0,"0"-4"0,0-1 0,0-3 0,3 0 0,-2 0 0,2 0 0,-3 3 0,3-1 0,-1 3 0,3-3 0,-2 3 0,2-2 0,-3 2 0,3-1 0,-3 4 0,3-3 0,-2 0 0,2-1 0,0 4 0,-1-1 0,1 1 0,-3-4 0,0 1 0,0 0 0,0 3 0,-1-1 0,3 0 0,-4 1 0,-1-3 0,-2-1 0,2-1 0,-4 2 0,0-1 0,-2 1 0,2-1 0,0-2 0,-3 2 0,-1 0 0,-2 1 0,1-3 0,-1 0 0,-4 3 0,-2-3 0,0 3 0,-4-3 0,2 3 0,0-3 0,-1 0 0,-1 2 0,-1 1 0,-4-1 0,4 1 0,-2-2 0,2 2 0,-2-3 0,-1 3 0,3-3 0,2 3 0,4-3 0,-5 1 0,2-3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2.916"/>
    </inkml:context>
    <inkml:brush xml:id="br0">
      <inkml:brushProperty name="width" value="0.08571" units="cm"/>
      <inkml:brushProperty name="height" value="0.08571" units="cm"/>
      <inkml:brushProperty name="color" value="#A4386F"/>
    </inkml:brush>
  </inkml:definitions>
  <inkml:trace contextRef="#ctx0" brushRef="#br0">0 22 12287,'4'-3'0,"0"1"0,-4-2 0,0 1 0,0-2 0,0 4 0,3-2 0,-2 2 0,2 1 0,0 0 0,-1 4 0,3 0 0,-3 4 0,3 2 0,-3-1 0,0 3 0,1-2 0,0 2 0,-1-1 0,-2 2 0,3 0 0,-1 0 0,1 1 0,0-3 0,1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4.066"/>
    </inkml:context>
    <inkml:brush xml:id="br0">
      <inkml:brushProperty name="width" value="0.08571" units="cm"/>
      <inkml:brushProperty name="height" value="0.08571" units="cm"/>
      <inkml:brushProperty name="color" value="#A4386F"/>
    </inkml:brush>
  </inkml:definitions>
  <inkml:trace contextRef="#ctx0" brushRef="#br0">317 162 12287,'0'-5'0,"0"0"0,0 3 0,0-3 0,0 2 0,0-2 0,0 1 0,0-4 0,0 1 0,0 0 0,0-1 0,0 1 0,0-1 0,0-1 0,0-1 0,0-1 0,0 1 0,0 2 0,0-1 0,0 3 0,0 1 0,0 0 0,1-2 0,1 3 0,-1 0 0,3 4 0,-1 0 0,0 1 0,2 2 0,1 1 0,-1 3 0,-1 1 0,1 2 0,0-2 0,2 2 0,1 1 0,-1-2 0,1 2 0,2-1 0,-2-2 0,2 2 0,-2 0 0,0 0 0,-1 0 0,0-3 0,1 0 0,-1-2 0,-2 0 0,0-2 0,0 3 0,-1-2 0,2 0 0,-5-1 0,2-3 0,-3 0 0,-3 0 0,2 0 0,-4 0 0,0 0 0,-3 0 0,1 0 0,0 0 0,-2 0 0,0 0 0,0 2 0,-4 1 0,4-1 0,-4-2 0,1 3 0,-3-1 0,0 1 0,-2-3 0,-1 2 0,-2 1 0,-2 2 0,0-3 0,0 0 0,-2-2 0,3 3 0,2-1 0,-1 1 0,-2-3 0,3 0 0,2 0 0,1 0 0,2 0 0,2 0 0,-1 0 0,5-1 0,1-1 0,-1 1 0,4-6 0,0 3 0,1-3 0,4 2 0,1 0 0,0 2 0,3-1 0,-3 2 0,3-1 0,-1 2 0,1-2 0,2 3 0,-6-4 0,4 4 0,-2 0 0,2-3 0,-4 2 0,6-2 0,-6 3 0,4 0 0,-2 0 0,2 0 0,-3 0 0,3 0 0,-3 1 0,3 1 0,-2-1 0,2 2 0,-3 0 0,3-1 0,-3 3 0,3-2 0,-2 2 0,2 0 0,-3 1 0,3-1 0,-3 1 0,3-1 0,-3 2 0,0 0 0,-1-2 0,-1 0 0,0 0 0,0 2 0,0-2 0,0 0 0,-3-3 0,-2 3 0,-1-3 0,-2 0 0,-2 2 0,1-2 0,-4 1 0,0-3 0,2 2 0,-1 0 0,-1 1 0,-1-3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4.573"/>
    </inkml:context>
    <inkml:brush xml:id="br0">
      <inkml:brushProperty name="width" value="0.08571" units="cm"/>
      <inkml:brushProperty name="height" value="0.08571" units="cm"/>
      <inkml:brushProperty name="color" value="#A4386F"/>
    </inkml:brush>
  </inkml:definitions>
  <inkml:trace contextRef="#ctx0" brushRef="#br0">96 1 12287,'-4'0'0,"1"0"0,3 0 0,0 3 0,0 2 0,1 1 0,1 2 0,0 2 0,3 3 0,-3-2 0,3 1 0,-1 1 0,1 4 0,1-1 0,-1 1 0,1-1 0,-1-2 0,1 1 0,-4 0 0,3-3 0,-3 0 0,1-3 0,-3 1 0,0-2 0,0 0 0,0-4 0,0 1 0,0-3 0,0 1 0,-3-3 0,-1 0 0,-4 0 0,1 0 0,0 0 0,-3 0 0,0 0 0,-1 0 0,1 0 0,2-2 0,-1-1 0,0-2 0,2 0 0,0 1 0,-1-1 0,1 1 0,0-1 0,0-2 0,2 2 0,-1-1 0,4-2 0,0 1 0,2 0 0,0-1 0,0 1 0,0 0 0,3-1 0,1 1 0,3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5.033"/>
    </inkml:context>
    <inkml:brush xml:id="br0">
      <inkml:brushProperty name="width" value="0.08571" units="cm"/>
      <inkml:brushProperty name="height" value="0.08571" units="cm"/>
      <inkml:brushProperty name="color" value="#A4386F"/>
    </inkml:brush>
  </inkml:definitions>
  <inkml:trace contextRef="#ctx0" brushRef="#br0">118 23 12287,'-4'4'0,"-1"-2"0,3-1 0,-1-1 0,-1 0 0,4 0 0,-4-1 0,4-1 0,0 1 0,0-5 0,0 5 0,0-6 0,1 6 0,2-1 0,-3 1 0,7-1 0,-2-1 0,-1 1 0,1 2 0,-3 0 0,3 0 0,-2 0 0,2 0 0,-1 3 0,4 1 0,-2 3 0,-1 1 0,2-1 0,-6 1 0,1-1 0,-1 1 0,-1 2 0,-1-2 0,-1 2 0,-3-2 0,-5-1 0,-2 3 0,-2 0 0,-2 1 0,-1-2 0,1 0 0,-4 0 0,4-1 0,-5 0 0,2-1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5.724"/>
    </inkml:context>
    <inkml:brush xml:id="br0">
      <inkml:brushProperty name="width" value="0.08571" units="cm"/>
      <inkml:brushProperty name="height" value="0.08571" units="cm"/>
      <inkml:brushProperty name="color" value="#A4386F"/>
    </inkml:brush>
  </inkml:definitions>
  <inkml:trace contextRef="#ctx0" brushRef="#br0">251 0 12287,'0'4'0,"0"0"0,0-4 0,0 3 0,2-1 0,1 2 0,1-1 0,-1 2 0,3 0 0,-1 2 0,-1 0 0,1 1 0,-1 0 0,4 2 0,-2-1 0,-1 3 0,2-2 0,-2 2 0,-1-2 0,1 2 0,-3-3 0,3 1 0,-3-2 0,0-1 0,-2 1 0,-2-1 0,-2 0 0,-4-3 0,0 3 0,-2-2 0,-1 1 0,-4 2 0,-2-3 0,0 0 0,-4-1 0,-1 4 0,2-2 0,-2-1 0,1 2 0,-1-2 0,3 1 0,-1 2 0,5-4 0,0 1 0,1 0 0,4 3 0,1-3 0,1-1 0,4-1 0,2 2 0,1-4 0,1 3 0,0-1 0,3-2 0,2 1 0,-2-1 0,7-4 0,-2-1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6.016"/>
    </inkml:context>
    <inkml:brush xml:id="br0">
      <inkml:brushProperty name="width" value="0.08571" units="cm"/>
      <inkml:brushProperty name="height" value="0.08571" units="cm"/>
      <inkml:brushProperty name="color" value="#A4386F"/>
    </inkml:brush>
  </inkml:definitions>
  <inkml:trace contextRef="#ctx0" brushRef="#br0">0 30 12287,'0'-8'0,"0"1"0,0 3 0,0-3 0,0 7 0,0-4 0,0 11 0,1-2 0,1 5 0,-1-2 0,2-1 0,0 3 0,-1 0 0,3 2 0,-2-2 0,2 3 0,-3-1 0,1-1 0,0-1 0,-2 1 0,5 0 0,-2 4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7.032"/>
    </inkml:context>
    <inkml:brush xml:id="br0">
      <inkml:brushProperty name="width" value="0.08571" units="cm"/>
      <inkml:brushProperty name="height" value="0.08571" units="cm"/>
      <inkml:brushProperty name="color" value="#A4386F"/>
    </inkml:brush>
  </inkml:definitions>
  <inkml:trace contextRef="#ctx0" brushRef="#br0">368 111 12287,'0'-4'0,"0"1"0,0 3 0,-3 0 0,1 0 0,-3 0 0,4-1 0,-2-2 0,-1 3 0,2-6 0,-2 3 0,2-2 0,-4 1 0,4-4 0,-1 1 0,3 0 0,0-1 0,-2 1 0,-1-1 0,1 1 0,2 0 0,0-1 0,0 1 0,3 3 0,-2 1 0,6 3 0,-4 1 0,2 1 0,1 0 0,-1 3 0,1-1 0,-1 4 0,1-1 0,-1 0 0,2 1 0,0-1 0,0 1 0,1-1 0,-1 0 0,1 1 0,-1-1 0,0 0 0,1 1 0,-2-1 0,-1 0 0,1-2 0,-4 0 0,1-3 0,-3 4 0,-4-4 0,-1 3 0,-1-4 0,-1 2 0,-2-2 0,0-1 0,-2 1 0,-1 1 0,-2-1 0,2 1 0,-2-1 0,-1-1 0,0 1 0,1 1 0,-4-1 0,1 2 0,-1-3 0,1 0 0,2 0 0,-2 0 0,1 0 0,1 0 0,4 0 0,1 0 0,-1-2 0,2 0 0,1-2 0,3 2 0,4 0 0,-2-3 0,0 3 0,1-3 0,-1 2 0,3-1 0,0 1 0,0-2 0,3 3 0,-1-3 0,4 2 0,-1-1 0,-1 2 0,1-1 0,-3 0 0,3 1 0,0-1 0,2 3 0,1 0 0,-1 0 0,-2 0 0,0 0 0,-3 3 0,3-1 0,-2 3 0,1-2 0,-1 2 0,2 0 0,-3-1 0,3 1 0,-2 0 0,2 2 0,-4-2 0,2 0 0,-2-1 0,2 1 0,-2 2 0,1-2 0,-1 1 0,-4 1 0,-2 1 0,-4-2 0,-1-1 0,-3 2 0,1-2 0,-5-1 0,0 1 0,-6-3 0,1 3 0,-2-3 0,-1 0 0,-1 2 0,-3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7.482"/>
    </inkml:context>
    <inkml:brush xml:id="br0">
      <inkml:brushProperty name="width" value="0.08571" units="cm"/>
      <inkml:brushProperty name="height" value="0.08571" units="cm"/>
      <inkml:brushProperty name="color" value="#A4386F"/>
    </inkml:brush>
  </inkml:definitions>
  <inkml:trace contextRef="#ctx0" brushRef="#br0">15 23 12287,'0'-7'0,"0"2"0,0 0 0,0 3 0,0-1 0,-3 3 0,2 0 0,-2 0 0,0 3 0,-1 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13.968"/>
    </inkml:context>
    <inkml:brush xml:id="br0">
      <inkml:brushProperty name="width" value="0.08571" units="cm"/>
      <inkml:brushProperty name="height" value="0.08571" units="cm"/>
      <inkml:brushProperty name="color" value="#CC912C"/>
      <inkml:brushProperty name="inkEffects" value="gold"/>
      <inkml:brushProperty name="anchorX" value="-445816.5625"/>
      <inkml:brushProperty name="anchorY" value="-259388.79688"/>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453450.625"/>
      <inkml:brushProperty name="anchorY" value="-264299.6562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453594.9375"/>
      <inkml:brushProperty name="anchorY" value="-266498.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454283.90625"/>
      <inkml:brushProperty name="anchorY" value="-267932.906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454772.21875"/>
      <inkml:brushProperty name="anchorY" value="-269434.21875"/>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454687.1875"/>
      <inkml:brushProperty name="anchorY" value="-271738.1875"/>
      <inkml:brushProperty name="scaleFactor" value="0.5"/>
    </inkml:brush>
  </inkml:definitions>
  <inkml:trace contextRef="#ctx0" brushRef="#br0">1377 908 12287,'0'-5'0,"1"1"0,2 4 0,2 0 0,8 0 0,0 0 0,1 0 0,-2 0 0,4 0 0,7 0 0,-1 1 0,7 2 0,0-1 0,6 4 0,7-2 0,-1 2 0,5-3 0,2 3 0,4-2 0,2 2 0,2-3 0,1 4 0,5-5 0,2 1 0,5-2 0,1-1 0,0 0 0,-3 0 0,1 0 0,2 0 0,1 0 0,2 0 0,-2 0 0,-4 0 0,1 0 0,2 0 0,1 0 0,2 0 0,-5 0 0,-4 0 0,-3 0 0,2 0 0,-4 0 0,-2 0 0,-1 0 0,-5 0 0,1-1 0,-1-2 0,6 1 0,3-5 0,4 5 0,-4-1 0,2-1 0,-2 0 0,2 1 0,2 3 0,-3 0 0,-3 0 0,2 0 0,1 0 0,2 0 0,-2 0 0,-1 1 0,-2 3 0,-5-3 0,-2 2 0,0 1 0,-3-1 0,-3 0 0,-7-3 0,1 0 0,-1 0 0,3 1 0,1 3 0,-1-3 0,-3 2 0,-1-2 0,-2-1 0,1 0 0,-8 0 0,3 1 0,-6 2 0,3-2 0,1 2 0,-2-1 0,-1-2 0,-4 0 0,-6 0 0,1 0 0,-4 0 0,0 0 0,-4 0 0,1 0 0,-1 0 0,-4 0 0,3-2 0,-5-1 0,0 2 0,-11-3 0,-3-5 0,-8-1 0</inkml:trace>
  <inkml:trace contextRef="#ctx0" brushRef="#br1" timeOffset="1116">1109 316 12287,'0'-10'0,"0"5"0,0-4 0,4 8 0,-2-3 0,3 4 0,-2 0 0,-2 5 0,2 5 0,3 1 0,0 4 0,-1 1 0,2 4 0,-1-1 0,4 0 0,-2-3 0,-2 0 0,3 0 0,-3 3 0,2 0 0,-2 0 0,1 0 0,-3 0 0,2 2 0,-3-2 0,0 3 0,-3-6 0,0-2 0,0 2 0,-1-4 0,-2 1 0,1-6 0,-4 0 0,2-5 0,-2 1 0,0-2 0,-4-1 0,-3 0 0,1 0 0,-5-4 0,1-3 0,-3 2 0,-4-1 0,3-2 0,-2-5 0,1 3 0,-2-3 0,3 1 0,-2 0 0,3 0 0,3-4 0,-1 4 0,4 0 0,0-2 0,4 1 0,2 0 0,1 4 0,4-1 0,-1 1 0,2 2 0,1 1 0,0 0 0,1 0 0,2 3 0,-1 2 0,4 1 0,1 0 0,2 0 0,1 0 0,0 0 0,-1 0 0,1 0 0,-1 3 0,1 0 0,-1 4 0,1-4 0,-1 4 0,1 0 0,0 0 0,-1 0 0,1 1 0,-1-2 0,1 4 0,-1 3 0,1-3 0,-1 3 0,-2-1 0,-1 1 0,-3-3 0,4 3 0,-4 1 0,3-2 0,-4 1 0,2-3 0,-3 2 0,-1 1 0,-1 0 0,-3-3 0,2-1 0,-4 1 0,0-4 0,-4 0 0,0 0 0,1 0 0,-5 1 0,-2-3 0,-3 0 0,-3-1 0,0-2 0,-3 2 0,0-2 0,-4-1 0,-1 0 0,-2 0 0,3 0 0,-3 0 0,2 0 0,1 0 0,5 0 0,2 0 0,1-4 0,2-1 0</inkml:trace>
  <inkml:trace contextRef="#ctx0" brushRef="#br2" timeOffset="1533">1167 29 12287,'0'-9'0,"0"-1"0,-2 5 0,-1 1 0,2 3 0,-3 1 0</inkml:trace>
  <inkml:trace contextRef="#ctx0" brushRef="#br3" timeOffset="1665">1023 67 12287,'-9'0'0,"-1"0"0,1 0 0,-1 0 0,0 0 0,1 0 0,4 0 0,0 0 0</inkml:trace>
  <inkml:trace contextRef="#ctx0" brushRef="#br4" timeOffset="2517">421 545 12287,'-9'-8'0,"2"-3"0,1-8 0,4 4 0,-2 1 0,4 5 0,0-1 0,0 1 0,0-1 0,0 0 0,3-2 0,0-1 0,3-1 0,-3 1 0,4 0 0,-4-3 0,4-1 0,0 4 0,-2-4 0,1 1 0,1-1 0,2 1 0,0-1 0,-3 4 0,3 0 0,-3 0 0,3 5 0,0-1 0,-2 5 0,-1-3 0,0 5 0,4-1 0,-1 2 0,1 1 0,0 0 0,-4 0 0,0 0 0,-3 0 0,4 0 0,-5 4 0,6 1 0,-6 5 0,1 0 0,-2-1 0,-1 1 0,0 0 0,0 3 0,0-2 0,0 1 0,-4 2 0,-3-1 0,-2 3 0,-4-3 0,-1 2 0,-2-2 0,-5 1 0,2-1 0,-8-3 0,-1 3 0,-2-2 0,-5-2 0,0 0 0,-3-3 0,-1 2 0,1-5 0,1 1 0,2-1 0,6-2 0,7 2 0,3-1 0,3-2 0,2 4 0,5-3 0,3 3 0,2 0 0,8 2 0,3 0 0,5 0 0,0-2 0,4 2 0,-3-4 0,3 1 0,0 1 0,3 0 0,0-1 0,0-3 0,-3 1 0,0 2 0,-4-2 0,4 2 0,-4-2 0,1-1 0,-3 0 0,0 0 0,-4 0 0,1 0 0,-5 1 0,1 3 0,-2-3 0,-5 7 0,-3-1 0,-1 2 0,-2 4 0,-3-1 0,-3 3 0,-2 1 0,-1 4 0,-1 2 0,1 0 0,0 4 0,0-4 0,0 5 0,0 2 0,3-1 0,0 0 0,3 1 0,-3-3 0,5-2 0,-2 1 0,5-3 0,2 0 0,4-2 0,-1-1 0,2-1 0,1-2 0,0 2 0,1-8 0,2-1 0,2 0 0,5-6 0,4 0 0,2-3 0,6-4 0,3-2 0,1-4 0,3-3 0,-3 2 0,6-5 0,-2 0 0,-2-3 0,-2-1 0,-1-3 0,-3-1 0,1-9 0,-4-1 0</inkml:trace>
  <inkml:trace contextRef="#ctx0" brushRef="#br5" timeOffset="2725">297 48 12287,'-5'-8'0,"0"1"0,5-5 0,1 4 0,3 2 0,-2 4 0,4-2 0,5 3 0,-1 6 0,4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7.581"/>
    </inkml:context>
    <inkml:brush xml:id="br0">
      <inkml:brushProperty name="width" value="0.08571" units="cm"/>
      <inkml:brushProperty name="height" value="0.08571" units="cm"/>
      <inkml:brushProperty name="color" value="#A4386F"/>
    </inkml:brush>
  </inkml:definitions>
  <inkml:trace contextRef="#ctx0" brushRef="#br0">52 0 12287,'-7'4'0,"0"-1"0,-1-2 0,1-1 0,2 0 0,0 0 0,3 0 0,-1 0 0,0 0 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7.999"/>
    </inkml:context>
    <inkml:brush xml:id="br0">
      <inkml:brushProperty name="width" value="0.08571" units="cm"/>
      <inkml:brushProperty name="height" value="0.08571" units="cm"/>
      <inkml:brushProperty name="color" value="#A4386F"/>
    </inkml:brush>
  </inkml:definitions>
  <inkml:trace contextRef="#ctx0" brushRef="#br0">59 15 12287,'-11'0'0,"1"0"0,2 0 0,0 3 0,2 1 0,1 4 0,-1-1 0,4 1 0,-1-1 0,3 0 0,0 1 0,0-1 0,0 0 0,0-2 0,0 0 0,4-3 0,0 0 0,3 0 0,0 0 0,1-1 0,-1 2 0,3-3 0,0 0 0,-1 0 0,-1 0 0,-1-2 0,0-1 0,1 1 0,-1 2 0,1-3 0,-1-1 0,-1-4 0,-1 1 0,-1 2 0,-4 0 0,0 0 0,0-2 0,0 0 0,0-1 0,-3 3 0,1 0 0,-4 1 0,1-1 0,-1 0 0,-2 2 0,1-2 0,-1 3 0,1-1 0,0 3 0,-1 0 0,1 0 0,0 0 0,-1 0 0,1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8.187"/>
    </inkml:context>
    <inkml:brush xml:id="br0">
      <inkml:brushProperty name="width" value="0.08571" units="cm"/>
      <inkml:brushProperty name="height" value="0.08571" units="cm"/>
      <inkml:brushProperty name="color" value="#A4386F"/>
    </inkml:brush>
  </inkml:definitions>
  <inkml:trace contextRef="#ctx0" brushRef="#br0">0 0 12287,'0'0'0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8.313"/>
    </inkml:context>
    <inkml:brush xml:id="br0">
      <inkml:brushProperty name="width" value="0.08571" units="cm"/>
      <inkml:brushProperty name="height" value="0.08571" units="cm"/>
      <inkml:brushProperty name="color" value="#A4386F"/>
    </inkml:brush>
  </inkml:definitions>
  <inkml:trace contextRef="#ctx0" brushRef="#br0">8 23 12287,'-4'-5'0,"1"0"0,3 3 0,0-1 0,0 0 0,0-1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08.686"/>
    </inkml:context>
    <inkml:brush xml:id="br0">
      <inkml:brushProperty name="width" value="0.08571" units="cm"/>
      <inkml:brushProperty name="height" value="0.08571" units="cm"/>
      <inkml:brushProperty name="color" value="#A4386F"/>
    </inkml:brush>
  </inkml:definitions>
  <inkml:trace contextRef="#ctx0" brushRef="#br0">1 1 12287,'0'5'0,"0"0"0,0-4 0,0 6 0,0-6 0,0 4 0,1 0 0,1 3 0,0 0 0,3 2 0,-3 2 0,3 5 0,-1-1 0,1 4 0,2-1 0,-2 0 0,-1 3 0,1-3 0,-3-1 0,3-1 0,-3-2 0,0-3 0,2 2 0,0-2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13.766"/>
    </inkml:context>
    <inkml:brush xml:id="br0">
      <inkml:brushProperty name="width" value="0.08571" units="cm"/>
      <inkml:brushProperty name="height" value="0.08571" units="cm"/>
      <inkml:brushProperty name="color" value="#A4386F"/>
    </inkml:brush>
  </inkml:definitions>
  <inkml:trace contextRef="#ctx0" brushRef="#br0">287 22 12287,'0'-5'0,"-3"0"0,2 4 0,-2-3 0,3 1 0,0 2 0,0-2 0,0 10 0,0-5 0,0 6 0,0-3 0,0 3 0,0-4 0,0 1 0,2 0 0,1 3 0,-1-1 0,-2 0 0,0 1 0,0-1 0,1-2 0,2 0 0,-3 0 0,3 2 0,-2 0 0,-1 1 0,0-1 0,0-2 0,0 0 0,0 0 0,0 2 0,0 1 0,0-4 0,0 1 0,0-2 0,0 2 0,0-3 0,0 3 0,-4-3 0,0 4 0,-3-3 0,0 2 0,-1 1 0,1-3 0,0 0 0,-1-1 0,-2 0 0,1 3 0,-1-3 0,2 3 0,-2-3 0,-2 0 0,0 1 0,0 0 0,0 2 0,-3-3 0,2 3 0,-2-2 0,5 2 0,-5-3 0,4 1 0,-1 0 0,2-2 0,-2 1 0,3 1 0,-1 0 0,5-1 0,-1-2 0,2 0 0</inkml:trace>
  <inkml:trace contextRef="#ctx0" brushRef="#br0" timeOffset="324">118 22 12287,'0'-7'0,"0"3"0,0-3 0,4 6 0,-4 1 0,3 5 0,0 2 0,0 0 0,1 1 0,-1 2 0,2-1 0,-3 3 0,2-2 0,-2 2 0,-1 1 0,1 1 0,1-1 0,0-1 0,-1 0 0,-2 3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16.056"/>
    </inkml:context>
    <inkml:brush xml:id="br0">
      <inkml:brushProperty name="width" value="0.08571" units="cm"/>
      <inkml:brushProperty name="height" value="0.08571" units="cm"/>
      <inkml:brushProperty name="color" value="#A4386F"/>
    </inkml:brush>
  </inkml:definitions>
  <inkml:trace contextRef="#ctx0" brushRef="#br0">1404 316 12287,'0'4'0,"3"-1"0,-2-3 0,2 0 0,1-3 0,-4 2 0,4-2 0,-4 3 0,0 3 0,0 1 0,0 4 0,-4-1 0,0 1 0,-3-1 0,0 0 0,-1 1 0,1-1 0,-1-1 0,-2-1 0,1 2 0,-3-2 0,3-2 0,-1-1 0,-1-1 0,2-1 0,-1 0 0,2 0 0,1-3 0,0-2 0,2-1 0,0-2 0,1-2 0,-1-3 0,-1 2 0,4-1 0,-1 2 0,0-2 0,1-1 0,-2-1 0,1-1 0,-2 0 0,3 1 0,-3-1 0,2-1 0,-2-1 0,4 3 0,-2-1 0,3 1 0,0 4 0,0 0 0,0 3 0,0 0 0,0 3 0,0 0 0,3 4 0,1 4 0,3 0 0</inkml:trace>
  <inkml:trace contextRef="#ctx0" brushRef="#br0" timeOffset="276">1323 544 12287,'0'-4'0,"-1"-2"0,-1 4 0,1-1 0,-2 0 0,3 2 0,0-2 0,0 0 0,0-1 0</inkml:trace>
  <inkml:trace contextRef="#ctx0" brushRef="#br0" timeOffset="1283">1059 169 12287,'0'-7'0,"-1"3"0,-2 1 0,3-1 0,-4 0 0,4 0 0,0-3 0,0 7 0,0-4 0,0 10 0,0 1 0,3 5 0,-1-2 0,4 0 0,-1 0 0,-1 1 0,1 1 0,0 2 0,2-2 0,-2 2 0,0 1 0,-3-1 0,3 1 0,-3 0 0,0-1 0,-1-1 0,-1-1 0,0-3 0,0 1 0,0-2 0,0-1 0,-3 0 0,-2-2 0,-2-1 0,0-2 0,0-1 0,-1 1 0,1-1 0,0-1 0,-2-1 0,0-1 0,0-1 0,0-2 0,-2-3 0,1 3 0,0-6 0,3 4 0,0-3 0,-1 0 0,1 2 0,0-2 0,0 0 0,2 0 0,0 0 0,2 3 0,-3-4 0,6 3 0,-3-2 0,2 4 0,1 2 0,0 2 0,0-1 0,4 3 0,-4 0 0,4 0 0,-4 3 0,0-1 0,0 2 0,0-1 0,0 2 0,-4 0 0,1 2 0,-2 0 0,-1 1 0,1-1 0,-2 0 0,0 1 0,-1-1 0,-2 0 0,-1 1 0,-1-1 0,-3 3 0,1 0 0,-1 0 0,-2-3 0,-1-1 0,1-1 0,-3 2 0,3-2 0,-1-1 0,1 1 0,1-1 0,-4 1 0,4-1 0,-2-2 0,0-1 0,-2 2 0,1-2 0,0 2 0,2-3 0,-3 3 0,4-2 0,-2-1 0,0-1 0,1-2 0,3 3 0,1-3 0,4-1 0,-4-1 0,2-1 0,-1 2 0,1-3 0,4 2 0,-3-1 0,0-2 0,0 1 0,3 0 0,0-1 0,-1 1 0,1 0 0,0-1 0,-3 1 0,0-1 0,0 4 0,3-1 0,-1 1 0,1-1 0,-3-1 0,0 4 0,1-4 0,1 1 0,0 2 0,-2 0 0,2 0 0,-2 0 0,2 1 0,1 2 0,-3 0 0,0 0 0,1 0 0,1 0 0,-2 1 0,1 1 0,-1 0 0,2 3 0,1 0 0,0 2 0,-1 0 0,1 1 0,0-1 0,-1 0 0,2 1 0,1-1 0,-2 4 0,3 0 0</inkml:trace>
  <inkml:trace contextRef="#ctx0" brushRef="#br0" timeOffset="2100">801 81 12287,'-4'4'0,"1"3"0,3-7 0,-2 4 0,-1-1 0,1-2 0,2 2 0,-1-1 0,-2 1 0,3-1 0,-4-1 0,4 2 0,-3-3 0,2 4 0,-5-1 0,4-2 0,-3 1 0,4-1 0,-6-1 0,5 0 0,-3 0 0,4 0 0,-6 0 0,3 0 0,-3 0 0,0 0 0,-1 0 0,3 0 0,0 0 0,0 0 0,-2 0 0,0 0 0,-1 0 0,1 0 0,0 0 0,2 0 0,0 0 0,0 0 0,-2 0 0,-1 0 0,1 0 0,0 0 0,-1 0 0,3 0 0,0 0 0,4 0 0,-2 0 0,-1-3 0,0-1 0</inkml:trace>
  <inkml:trace contextRef="#ctx0" brushRef="#br0" timeOffset="2258">632 7 12287,'0'-4'0,"0"1"0,4 3 0,0 3 0,3 1 0,0 4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24.547"/>
    </inkml:context>
    <inkml:brush xml:id="br0">
      <inkml:brushProperty name="width" value="0.08571" units="cm"/>
      <inkml:brushProperty name="height" value="0.08571" units="cm"/>
      <inkml:brushProperty name="color" value="#A4386F"/>
    </inkml:brush>
  </inkml:definitions>
  <inkml:trace contextRef="#ctx0" brushRef="#br0">5130 89 12287,'0'4'0,"0"-1"0,0-3 0,0 3 0,0-2 0,0 3 0,0-1 0,0-2 0,0 4 0,0-2 0,0 2 0,0 0 0,0 2 0,0 0 0,0 1 0,0-1 0,0 0 0,0 1 0,0-1 0,0 0 0,0 1 0,0-1 0,0 0 0,0 1 0,0-1 0,0 0 0,-3 1 0,1-1 0,-3 1 0,3-2 0,-3-1 0,0 1 0,-2-1 0,-1 2 0,-2 0 0,1 1 0,-3-1 0,-1-2 0,-1 0 0,-1-1 0,0 1 0,0 1 0,-2-1 0,1-1 0,-1 1 0,1-2 0,2 1 0,-1-1 0,0 2 0,1-4 0,-1 2 0,3 0 0,-1 0 0,4-1 0,0-2 0,1 1 0,3 1 0,1-1 0,2 2 0,1-3 0,-2 0 0,3 0 0</inkml:trace>
  <inkml:trace contextRef="#ctx0" brushRef="#br0" timeOffset="324">4910 140 12287,'0'5'0,"0"0"0,3-3 0,-2 4 0,2-2 0,-1 4 0,1-1 0,0-2 0,0 0 0,-2 0 0,4 2 0,-2 1 0,2 2 0,-1-2 0,1 2 0,1-2 0,-1 0 0,-2 0 0,0 1 0,1 0 0,0 1 0</inkml:trace>
  <inkml:trace contextRef="#ctx0" brushRef="#br0" timeOffset="717">4542 148 12287,'1'7'0,"1"0"0,0 1 0,3-1 0,-3 0 0,3 1 0,-2 2 0,2-1 0,-3 4 0,3-4 0,-1 4 0,1-4 0,1 4 0,-4-4 0,4 5 0,-2-3 0</inkml:trace>
  <inkml:trace contextRef="#ctx0" brushRef="#br0" timeOffset="1451">4403 199 12287,'-5'-7'0,"1"-3"0,2 0 0,1 0 0,-2 3 0,3 3 0,0 1 0,0 3 0,1 5 0,1 3 0,0 1 0,3-2 0,-3 0 0,3 1 0,-3 2 0,3-1 0,-2 1 0,2-3 0,-3 2 0,3 0 0,-3 0 0,0 0 0,1 0 0,0-2 0,-1 0 0,-2 1 0,0 0 0,0 2 0,0-5 0,0 3 0,-1-3 0,-1 3 0,0-2 0,-2-1 0,-1 1 0,-3-4 0,1 3 0,0-2 0,-1-1 0,1-2 0,0 0 0,-1 0 0,1 0 0,-1 0 0,1 0 0,0 0 0,0-3 0,2-2 0,-1 1 0,1-1 0,1 0 0,-1-2 0,2-1 0,-1 1 0,1 0 0,-2-1 0,3 1 0,-3 0 0,2-3 0,-1 0 0,1 0 0,-2 3 0,4 0 0,-2-1 0,1 1 0,0-1 0,1 1 0,-2 0 0,0-1 0,2 4 0,-2-1 0,2 3 0,-2 0 0,2 1 0,-4 1 0,2-3 0,-2 1 0,1-1 0,-4 3 0,1 0 0,-1 0 0,1 1 0,0 2 0,-1-2 0,1 4 0,0-2 0,-1 2 0,1-1 0,0 0 0,-1 3 0,1-2 0,0 1 0,-1-1 0,3 1 0,0-1 0,3 1 0,-3-1 0,4 1 0,-3-2 0,4 4 0,0-4 0,0 0 0,0-2 0,4-1 0,0 2 0,3-3 0,-2 0 0,0 0 0,0 0 0,2 0 0,0 1 0,1 2 0,-1-3 0,0 3 0,1-2 0,-1-1 0,0 0 0,1 0 0,-3 0 0,0 0 0,-1 0 0,4 3 0,-1 1 0</inkml:trace>
  <inkml:trace contextRef="#ctx0" brushRef="#br0" timeOffset="1800">4491 427 12287,'0'-4'0,"0"1"0,0 3 0,3 0 0,-1 0 0,3 0 0,-4 3 0,2-2 0,-3 4 0,0-3 0,-3 5 0,-1-7 0,-3 4 0</inkml:trace>
  <inkml:trace contextRef="#ctx0" brushRef="#br0" timeOffset="2358">3851 148 12287,'0'5'0,"0"-1"0,0-2 0,0 5 0,0-3 0,0 1 0,0-1 0,1 1 0,2 3 0,-2-1 0,4 0 0,-2 1 0,1-1 0,-1 3 0,2 0 0,-3 2 0,3-2 0,-2 0 0,2 0 0,-4-1 0,2 3 0,0-3 0,-1 1 0,1-2 0,-3 0 0,0-1 0</inkml:trace>
  <inkml:trace contextRef="#ctx0" brushRef="#br0" timeOffset="2842">3741 140 12287,'-4'0'0,"1"0"0,3 0 0,0 4 0,0 0 0,0 3 0,1 0 0,1 1 0,-1-1 0,1 0 0,2 3 0,-2 0 0,3 1 0,-3-2 0,4 0 0,-1 4 0,-2-4 0,0 0 0,0 2 0,-1-1 0,3 2 0,-2-2 0,-1 0 0,-2-3 0,0 0 0,0 1 0,-1-2 0,-1-1 0,0 1 0,-3-4 0,1 3 0,-4-2 0,-2 2 0,1-3 0,-2 3 0,1-3 0,0 2 0,-3-2 0,-2-1 0,3 1 0,-4 2 0,4-2 0,-2 1 0,-1 0 0,3-2 0,0 1 0,3 0 0,-1 0 0,2-1 0,0 1 0,1-1 0,0 2 0,3-2 0,0 3 0,4-4 0,4-4 0,0 0 0</inkml:trace>
  <inkml:trace contextRef="#ctx0" brushRef="#br0" timeOffset="3100">3638 192 12287,'0'-4'0,"0"0"0,0 4 0,1 6 0,1 1 0,0 5 0,3-2 0,-1 3 0,1-1 0,1 1 0,-4-1 0,3 2 0,-2-2 0,2 2 0,-1 1 0</inkml:trace>
  <inkml:trace contextRef="#ctx0" brushRef="#br0" timeOffset="3591">3322 184 12287,'-4'0'0,"1"0"0,3 0 0,0 4 0,2 0 0,1 3 0,2 0 0,0 1 0,2 2 0,0-1 0,1 4 0,-1 0 0,0 1 0,1 0 0,-3 0 0,-1-2 0,1 2 0,3-2 0</inkml:trace>
  <inkml:trace contextRef="#ctx0" brushRef="#br0" timeOffset="4241">3241 280 12287,'-4'0'0,"1"0"0,3 0 0,0 3 0,0-2 0,0 6 0,1-6 0,1 4 0,-1 0 0,5 2 0,-4 1 0,1-3 0,-3-1 0,0 1 0,3 3 0,-2-1 0,-1 0 0,-4 1 0,-4-4 0,1-2 0,-1-1 0,-2-1 0,2 0 0,-2 0 0,2-1 0,1-1 0,-1 0 0,1-3 0,-1 0 0,1-2 0,0 0 0,3 2 0,1 0 0,2 3 0,1-1 0,-3 3 0,2 0 0,-4 0 0,2 0 0,-2 0 0,3 2 0,-3 1 0,0 2 0,-2-3 0,-1 3 0,1-2 0,-1 1 0,-2-1 0,1 3 0,-3-1 0,0-1 0,-3 1 0,-3-3 0,-2 3 0,2-1 0,-2 1 0,0 1 0,-2-1 0,3-1 0,-1 1 0,-1-3 0,-1 0 0,-2 2 0,5-2 0,-3 1 0,0-3 0,0 0 0,0 0 0,3 0 0,2 0 0,2-1 0,0-2 0,0 0 0,1-2 0,3-1 0,4 1 0,-1-2 0,3 0 0,1-1 0,-1 1 0,4-3 0,-2 0 0,2-3 0,1-1 0,0-5 0</inkml:trace>
  <inkml:trace contextRef="#ctx0" brushRef="#br0" timeOffset="4651">3183 111 12287,'-5'3'0,"2"-2"0,3 2 0,0-3 0,-3 0 0,2 0 0,-2 0 0</inkml:trace>
  <inkml:trace contextRef="#ctx0" brushRef="#br0" timeOffset="4917">2859 162 12287,'-3'4'0,"2"0"0,-2-4 0,3 0 0,0 3 0,0 1 0</inkml:trace>
  <inkml:trace contextRef="#ctx0" brushRef="#br0" timeOffset="5048">2786 192 12287,'-8'0'0,"3"0"0,1 0 0,2-1 0,-1-2 0,2 3 0,-2-3 0,3 2 0,-7 1 0,3 0 0</inkml:trace>
  <inkml:trace contextRef="#ctx0" brushRef="#br0" timeOffset="7183">2337 228 12287,'0'5'0,"0"1"0,0-5 0,0 2 0,4-3 0,-4 0 0,4 1 0,-4 1 0,1 0 0,1 3 0,-1-3 0,1 3 0,0-2 0,0 2 0,-1 0 0,2 2 0,-3 0 0,3-2 0,-1 0 0,1 0 0,-4 1 0,-2-1 0,3 2 0,-7-6 0,2 1 0,1 1 0,-1 0 0,3-1 0,-3-2 0,0 0 0,-2 0 0,-1 0 0,3 0 0,0 0 0,1 0 0,0-3 0,-3 2 0,3-5 0,-3 4 0,2-3 0,0 3 0,2-3 0,-2 2 0,3-1 0,-1 1 0,0-2 0,2 3 0,-1-3 0,-1 2 0,0-2 0,0 3 0,1-3 0,1 3 0,-3-4 0,4 5 0,0-5 0,0 5 0,0-2 0,0 9 0,0-4 0,0 6 0,0-5 0,0 2 0,0-1 0,-3 1 0,2 2 0,-4-3 0,2 2 0,-2-1 0,3 1 0,-3-4 0,3 3 0,-3-2 0,0 2 0,-3-1 0,1 0 0,0 0 0,-1-4 0,4 0 0,0-1 0,2-2 0,1-1 0,-2-3 0,3 0 0,0-1 0,0 1 0,0 3 0,0-3 0,0 3 0,0 0 0,0 0 0,0 2 0,0 1 0,0-2 0,0 9 0,-4-1 0,0 6 0,-3-4 0,0-2 0,-1 0 0,2-3 0,1 3 0,-2-3 0,2 0 0,-1 1 0,-2 0 0,1 0 0,0 0 0,2-3 0,0 3 0,0-2 0,-2-1 0,-1 0 0,1 0 0,0 0 0,-1 0 0,3-1 0,1-2 0,1 2 0,-2-4 0,3 2 0,-3-1 0,3-1 0,-4-3 0,4 2 0,-3 1 0,3-2 0,-1 3 0,3-3 0,0 2 0,0 0 0,0 3 0,0-1 0,0 0 0,0 2 0,0-2 0,3 3 0,-2 0 0,3 0 0,-4 3 0,0-2 0,0 2 0,0 0 0,0-2 0,0 6 0,0-6 0,0 4 0,-1-2 0,-2 2 0,2-3 0,-4 3 0,0-2 0,-2 1 0,-1-1 0,1 2 0,-1-1 0,1 1 0,-1 0 0,-2-2 0,2 2 0,-2-3 0,2 3 0,1-2 0,-1 1 0,1-1 0,2 2 0,0-3 0,4 2 0,-2-2 0,-1-1 0,3 2 0,-2 0 0,6-2 0,1 2 0,4-3 0,-1 1 0,0 2 0,1-2 0,-1 2 0,0-3 0,1 3 0,-1-2 0,0 5 0,-2-5 0,0 2 0,-3 1 0,1-3 0,-3 4 0,0-3 0,-3 4 0,-1-4 0,-4 3 0,1-3 0,0 0 0,-1 1 0,1 0 0,0-1 0,-1-2 0,3 1 0,-3 2 0,3-3 0,-5 3 0,2-2 0,0-1 0,1 0 0,0 0 0,-2 0 0,0 0 0,0-1 0,0-2 0,1 2 0,3-4 0,-1 2 0,1-2 0,-2 1 0,0-4 0,2 1 0,0-1 0,3 0 0,-3-1 0,2-2 0,-1-1 0,2-3 0,-1 0 0,0 1 0,1-4 0,-1 3 0,3 0 0,0 4 0,0 1 0,0 1 0,0-1 0,0 5 0,0-5 0,0 10 0,0-4 0,4 4 0,0 0 0</inkml:trace>
  <inkml:trace contextRef="#ctx0" brushRef="#br0" timeOffset="7467">2065 500 12287,'0'5'0,"0"0"0,4-3 0,-4 1 0,4-3 0,-4 0 0,0 0 0</inkml:trace>
  <inkml:trace contextRef="#ctx0" brushRef="#br0" timeOffset="8400">1544 302 12287,'-4'0'0,"0"0"0,4 0 0,0 3 0,0 1 0,0 4 0,0-3 0,0-1 0,-1 1 0,-1 3 0,1-3 0,-1-1 0,1-1 0,1 2 0,0 0 0,-3 2 0,1-2 0,-3 0 0,3-3 0,-3 0 0,2-1 0,-2-1 0,3 0 0,-3 0 0,0 0 0,-2 0 0,-1 0 0,4-3 0,-1-2 0,1-2 0,-1 0 0,-2-1 0,2-2 0,0 1 0,0-3 0,-2 2 0,2-2 0,-1 0 0,2 0 0,-3-1 0,2 3 0,1-2 0,-1 2 0,4 0 0,-3 3 0,4 3 0,0 0 0,0 4 0,0 6 0,0 1 0,3 0 0,-1-2 0,1 0 0,-3 2 0,0 1 0,0-1 0,2 0 0,1 1 0,-1-1 0,-2 0 0,0-2 0,0 0 0,0 0 0,0 2 0,0 1 0,0-1 0,-2 0 0,-1 1 0,-3-1 0,3 0 0,-2 1 0,-1-3 0,1 0 0,-2-3 0,0 3 0,0-3 0,-1 3 0,0-3 0,-2 0 0,1 2 0,-3-2 0,0 3 0,-3-3 0,0 2 0,1-2 0,-1 0 0,0 3 0,-2-3 0,0 3 0,0-1 0,2 1 0,-2 1 0,0-4 0,-1 3 0,1-3 0,0 3 0,-2-2 0,2 3 0,-3-2 0,0 1 0,-2-1 0,-2-2 0,-1 1 0,1 0 0,2-1 0,-3 1 0,1-3 0,0 0 0,5 0 0,-2-1 0,4-2 0,-3 2 0,3-4 0,0 0 0,2-2 0,-3-1 0,0 1 0</inkml:trace>
  <inkml:trace contextRef="#ctx0" brushRef="#br0" timeOffset="8799">1544 118 12287,'-4'0'0,"0"-3"0,4-1 0,0 0 0,0 1 0,0 3 0,0 0 0</inkml:trace>
  <inkml:trace contextRef="#ctx0" brushRef="#br0" timeOffset="9150">1044 206 12287,'0'4'0,"0"0"0,0-1 0,3-2 0,1 2 0,4-3 0,-4 0 0,1 0 0,0 3 0,3-2 0,-1 2 0,-2-3 0,0 0 0,-4 0 0,5 1 0,-3 2 0,-1-2 0,-3 4 0,-1-2 0,-2 2 0,-4-3 0,-2 4 0,-2-2 0</inkml:trace>
  <inkml:trace contextRef="#ctx0" brushRef="#br0" timeOffset="9633">713 74 12287,'0'-5'0,"0"0"0,0 0 0,0 1 0,0-1 0,0 3 0,0-1 0,3 4 0,-1 1 0,1 2 0,0 3 0,-2 3 0,4 0 0,-2 3 0,2-1 0,-3 2 0,3 1 0,-1-3 0,1 0 0,1 1 0,-4 1 0,3-1 0,-3-1 0,3-2 0,-2 2 0,-1 0 0,2 0 0,0-2 0</inkml:trace>
  <inkml:trace contextRef="#ctx0" brushRef="#br0" timeOffset="10316">610 199 12287,'0'-5'0,"0"0"0,0 4 0,0-6 0,0 6 0,0-2 0,-3 3 0,1 2 0,-3 1 0,3 2 0,-3-3 0,3 3 0,-3-2 0,0 2 0,-2-1 0,2 4 0,-1-3 0,1 0 0,1-1 0,-1 1 0,3 1 0,-4-2 0,5 4 0,-5-4 0,4 1 0,-1-3 0,3 4 0,1-5 0,2 2 0,-2 0 0,4-1 0,0 1 0,2-1 0,1 1 0,-3-1 0,0-2 0,-3 3 0,3-1 0,-3 1 0,3-3 0,-2 3 0,-1-2 0,-1 4 0,1-2 0,-1 3 0,3-2 0,-7 3 0,1 0 0,-4-2 0,1 0 0,-2-1 0,0 1 0,-3 2 0,1-2 0,-5 1 0,2 1 0,0 1 0,-3-1 0,2 0 0,-4 1 0,-2 2 0,0-1 0,-3 1 0,0-2 0,0-1 0,0 0 0,-1 1 0,-1-1 0,0 0 0,-3 1 0,4-2 0,-2-1 0,1 1 0,0-4 0,4 3 0,-3-2 0,6-1 0,0-2 0,2 0 0,0 0 0,4 0 0,1 0 0,2 0 0,3-3 0,3-2 0,1-2 0,1-3 0,0-2 0</inkml:trace>
  <inkml:trace contextRef="#ctx0" brushRef="#br0" timeOffset="10625">515 23 12287,'0'-8'0,"0"3"0,0 1 0,0 2 0,0-1 0,0 9 0,-4-1 0,0 6 0</inkml:trace>
  <inkml:trace contextRef="#ctx0" brushRef="#br0" timeOffset="10919">449 515 12287,'0'-7'0,"0"-1"0</inkml:trace>
  <inkml:trace contextRef="#ctx0" brushRef="#br0" timeOffset="11038">390 530 12287,'-8'0'0,"1"-3"0,3 2 0,-3-3 0,3 1 0,-3-1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37.063"/>
    </inkml:context>
    <inkml:brush xml:id="br0">
      <inkml:brushProperty name="width" value="0.08571" units="cm"/>
      <inkml:brushProperty name="height" value="0.08571" units="cm"/>
      <inkml:brushProperty name="color" value="#A4386F"/>
    </inkml:brush>
  </inkml:definitions>
  <inkml:trace contextRef="#ctx0" brushRef="#br0">3072 309 12287,'1'5'0,"1"-3"0,-1 0 0,2 0 0,-3 0 0,0 3 0,0-3 0,0 3 0,3-3 0,-1 3 0,1-3 0,-3 5 0,0-3 0,0 0 0,0-1 0,0-3 0,-3-3 0,1-2 0,-3-4 0,3-1 0,-3-2 0,2 2 0,1-4 0,2-1 0,0 1 0,0-3 0,0-1 0,0 0 0,1-1 0,1 2 0,2 0 0,3 5 0,2-2 0,0 2 0,0-1 0,4 1 0,-4 1 0,4 4 0,-1-1 0,3 1 0,3 0 0,0-1 0</inkml:trace>
  <inkml:trace contextRef="#ctx0" brushRef="#br0" timeOffset="891">3065 376 12287,'0'4'0,"0"0"0,0-2 0,0-1 0,0 2 0,0 1 0,0-4 0,0 4 0,-4-4 0,1 1 0,-2 1 0,-1-1 0,1 1 0,-2 0 0,0 0 0,-1-1 0,-2 2 0,2-3 0,-2 0 0,-1 0 0,2 0 0,-1 0 0,3 0 0,-1 0 0,1 0 0,-1 0 0,2 0 0,1-3 0,-1 1 0,4-2 0,-1 1 0,3-2 0,0 0 0,0 1 0,0-2 0,0 5 0,0-2 0,0 9 0,-2-3 0,0 4 0,-2-5 0,2 1 0,0 0 0,-3 0 0,3 1 0,-3-1 0,1 0 0,-1 0 0,-2-3 0,3 3 0,-3-2 0,0-1 0,-1 0 0,1 0 0,0 0 0,-1-4 0,4 0 0,-2-1 0,4 1 0,0 2 0,2-2 0,0 1 0,0 3 0,0-4 0,-4 4 0,3 0 0,-5 4 0,2-1 0,-4 2 0,3 0 0,-3-2 0,3 3 0,-5-1 0,-1-1 0,1 1 0,-3-1 0,1 1 0,-4 1 0,-1-1 0,-4 1 0,2-1 0,-6 1 0,-2-1 0,-1 2 0,2 0 0,-3 0 0,2 1 0,-2-1 0,0 0 0,0 0 0,-1-1 0,1-2 0,-1-1 0,1 2 0,0-3 0,0 1 0,2-3 0,3 0 0,4 0 0,0 0 0,2 0 0,-1 0 0,2 0 0,0-4 0,2 0 0,3-3 0,-1-4 0,1 0 0</inkml:trace>
  <inkml:trace contextRef="#ctx0" brushRef="#br0" timeOffset="1267">2800 221 12287,'0'-7'0,"0"3"0,0 0 0,0 1 0,0 3 0,0-4 0,-3 8 0,-1 0 0</inkml:trace>
  <inkml:trace contextRef="#ctx0" brushRef="#br0" timeOffset="1483">2521 280 12287,'0'-7'0,"0"-1"0,0 4 0,0-2 0,0 5 0,0-1 0,0 4 0,-3 2 0,-1 3 0,-4 1 0</inkml:trace>
  <inkml:trace contextRef="#ctx0" brushRef="#br0" timeOffset="1599">2455 302 12287,'-4'4'0,"0"-1"0,-3-3 0,0 0 0,-1 0 0,3 0 0,1 0 0,-1 0 0,-3 0 0,-2 4 0,-2 0 0</inkml:trace>
  <inkml:trace contextRef="#ctx0" brushRef="#br0" timeOffset="2400">2198 309 12287,'-8'0'0,"3"0"0,0 0 0,4 0 0,-3 0 0,11 0 0,-2 0 0,5 0 0,-2 0 0,-1 0 0,1 0 0,-4 0 0,1 0 0,0 0 0,0 0 0,0 0 0,-3 0 0,2-2 0,-2 0 0,-1-1 0,2 3 0,-9 0 0,1 0 0,-5 0 0,2 0 0,1 0 0,-1 0 0,1 0 0,0 1 0,-1 1 0,1 0 0,-1 3 0,1-3 0,0 3 0,2-1 0,0 1 0,0 2 0,-2-3 0,3 3 0,0-2 0,4 0 0,0-3 0,0 4 0,0-4 0,0 3 0,4-4 0,0 6 0,1-6 0,0 1 0,-4 2 0,3-3 0,-1 2 0,-2-2 0,1 2 0,-1-3 0,-1 5 0,0-3 0,-3-1 0,-2 5 0,-2-4 0,0 3 0,-1-3 0,-2 3 0,-1-2 0,-1 2 0,-3-3 0,0 3 0,-2-1 0,-6 1 0,1 1 0,-3-1 0,1-1 0,-3 1 0,3-3 0,-3 0 0,1 2 0,-1-2 0,1 1 0,1-3 0,2 2 0,-1 0 0,-2 2 0,-1-2 0,2 0 0,0 3 0,0-3 0,0 3 0,1-3 0,2 3 0,3-3 0,2 0 0,2-1 0,3-1 0,1 0 0,4 0 0,3-3 0,1-1 0,6-3 0,1-4 0,3 0 0</inkml:trace>
  <inkml:trace contextRef="#ctx0" brushRef="#br0" timeOffset="2667">1889 221 12287,'-4'0'0,"0"0"0,1 4 0,-1 0 0</inkml:trace>
  <inkml:trace contextRef="#ctx0" brushRef="#br0" timeOffset="3150">1654 89 12287,'0'11'0,"0"-1"0,0-2 0,0 2 0,2 0 0,1-1 0,2 2 0,0 2 0,2 1 0,0 0 0,0 1 0,1 0 0,-1 3 0,0 0 0</inkml:trace>
  <inkml:trace contextRef="#ctx0" brushRef="#br0" timeOffset="3838">1514 74 12287,'0'5'0,"0"0"0,0-2 0,0 1 0,1-1 0,1 2 0,0-3 0,3 3 0,-1 0 0,1 2 0,1 1 0,-1-1 0,2 1 0,0 2 0,0-1 0,1 3 0,1-2 0,-2 2 0,2 1 0,-4 1 0,1-1 0,-1-1 0,-1-3 0,-2 1 0,-1-2 0,1-1 0,-1 0 0,-4 1 0,-1-4 0,-3-2 0,-2 2 0,0-2 0,0 0 0,0-2 0,0 0 0,-1 0 0,-1 0 0,-1 0 0,-1 0 0,3 0 0,-3 0 0,1 0 0,-2 0 0,-1 0 0,3-2 0,0 0 0,2-1 0,-2 3 0,0-2 0,0-1 0,1-2 0,1 3 0,2-1 0,-2 0 0,4 2 0,1-4 0,4 0 0,-3-3 0,4 1 0,0 0 0,0-1 0,1 1 0,2 0 0,-2 2 0,4 0 0,0 1 0,2-1 0,0-2 0,-2 2 0,1 2 0,-2-1 0,4 2 0,-3 1 0,0-2 0,-3 3 0,3 0 0,-3 0 0,3 0 0,-3 0 0,0 3 0,2 1 0,-2 3 0,1 1 0,0-1 0,-2-1 0,1 1 0,-1-4 0,-1 5 0,0-3 0,0 3 0,0-1 0,0 0 0,0 1 0,-3-1 0,-2 0 0,1 0 0,-1-2 0,0 1 0,-3-4 0,1 3 0,0-3 0,3 1 0,-3 0 0,3 1 0</inkml:trace>
  <inkml:trace contextRef="#ctx0" brushRef="#br0" timeOffset="4081">1301 45 12287,'-4'-11'0,"-2"3"0,4-2 0,-1 2 0,3 4 0,0 1 0,0 3 0,0 6 0,3-3 0,-1 4 0,1-1 0,0 1 0,-2 1 0,1-1 0,1 0 0,0 1 0,-1-1 0,-2 0 0,3 3 0,-1 0 0,1 0 0,-3-3 0,3 0 0,-2 4 0,2 0 0</inkml:trace>
  <inkml:trace contextRef="#ctx0" brushRef="#br0" timeOffset="4383">1338 309 12287,'-4'8'0,"1"-3"0,-2 0 0,-1-3 0,4 3 0,0-3 0,-2 1 0,3-3 0,-3 0 0,2 0 0,1 0 0,-3 0 0,2 0 0,1 0 0,-6-3 0,3-1 0,-3-4 0,-1 1 0,1 2 0,0 0 0,2 0 0,0-2 0,0-1 0,-2 1 0,-1 1 0,1 1 0,0-4 0,3 1 0,-3-1 0,2 2 0,1-3 0,-1 0 0,3-2 0,-3 2 0,3-2 0,0 2 0,0-2 0,0 2 0,1 0 0,-2 3 0,3 0 0,0-1 0,0 1 0,0 0 0,0 3 0,-1-2 0,-2 3 0,-1-2 0,-3 1 0</inkml:trace>
  <inkml:trace contextRef="#ctx0" brushRef="#br0" timeOffset="4607">1374 16 12287,'-7'0'0</inkml:trace>
  <inkml:trace contextRef="#ctx0" brushRef="#br0" timeOffset="6707">970 126 12287,'0'-10'0,"0"0"0,0 1 0,0 1 0,0 1 0,0-1 0,3 4 0,-1 1 0,3 3 0,-3 1 0,0 1 0,1 0 0,0 3 0,0-3 0,-1 3 0,0 0 0,3 2 0,-3 1 0,3-1 0,-2 0 0,-1 3 0,-2 0 0,0 0 0,0-3 0,0 1 0,0-1 0,0 0 0,0 1 0,-1 1 0,-1 1 0,1 0 0,-1-3 0,-2 1 0,2 2 0,-1-2 0,0 2 0,2-2 0,-1 0 0,1-1 0,1 0 0,0 1 0,0-1 0,1 0 0,1-2 0,3-2 0,2-3 0,1 0 0,2 0 0,-2 0 0,2 0 0,-2-1 0,-1-1 0,1 1 0,-1-5 0,0 4 0,-3-2 0,-1 2 0,-2 1 0,1-3 0,1 2 0,-1 1 0,-2-3 0,-3 4 0,1 0 0,-3 0 0,3 0 0,-3 0 0,2 0 0,-1 0 0,-1 3 0,-3-1 0,1 3 0,0-2 0,-1 2 0,1-3 0,-3 3 0,0-3 0,1 3 0,1-2 0,-2 2 0,1-3 0,-4 3 0,4-3 0,-2 3 0,1-2 0,1-1 0,-3-2 0,3 3 0,-1-1 0,-1 1 0,2-3 0,-2 0 0,1 0 0,2 0 0,-2 0 0,2-4 0,-1 3 0,2-4 0,-1 2 0,5-2 0,-2 3 0,3-3 0,-4 0 0,5 0 0,-1 0 0,1 3 0,1-3 0,0 3 0,0-4 0,0 4 0,0-3 0,0 4 0,0-6 0,0 6 0,0-4 0,0 3 0,0-1 0,0-1 0,0 4 0,0-4 0,3 8 0,-2 0 0,2 0 0,-3 2 0,0-4 0,0 3 0,0-3 0,0 4 0,0-4 0,0 3 0,-3-4 0,2 6 0,-3-6 0,2 1 0,1 0 0,-1 0 0,0-1 0,-1 1 0,3-1 0,-4-1 0,1 0 0,2 0 0,-3 0 0,2 0 0,1 0 0,-2 0 0,-1-3 0,4 2 0,-4-3 0,4 2 0,0 1 0,0-3 0,-3 1 0,2 2 0,-2-2 0,3 3 0,0-3 0,0 2 0,0-2 0,-2 6 0,-1 2 0,-3-2 0,5 1 0,-4-1 0,2-2 0,-2 1 0,3 0 0,-3 0 0,3-1 0,-3 1 0,0-1 0,-2 2 0,-1-2 0,1 2 0,2-2 0,0-1 0,3 0 0,-3 0 0,2 0 0,-2 0 0,3-1 0,-3-2 0,3 2 0,-3-4 0,3 3 0,-5-4 0,7 1 0,-6 1 0,3-1 0,1 3 0,2-4 0,0 5 0,0-3 0,0 1 0,0 2 0,0-2 0,3 6 0,-2-1 0,2 3 0,0-3 0,-1 3 0,1-3 0,-2 4 0,1-1 0,-1-1 0,1 1 0,-1-2 0,-1 2 0,3 0 0,-1 2 0,0-2 0,-2 0 0,0 0 0,0 2 0,0 0 0,0 1 0,0-1 0,-3 0 0,2 1 0,-4-1 0,0-2 0,-3 0 0,-1 0 0,-1 2 0,-3 0 0,0 1 0,-3-1 0,-1 0 0,-4-2 0,-1 0 0,-1 0 0,-4 3 0,2-4 0,-2 1 0,0-3 0,-2 0 0,0-1 0,3-1 0,-2 0 0,3 0 0,1 0 0,2 0 0,1-2 0,1-1 0,1-2 0,2 0 0,1-2 0,-1 0 0,3-1 0,1 1 0,3 0 0,2-1 0,1 4 0,0-1 0,-1-4 0,4-2 0,1-4 0</inkml:trace>
  <inkml:trace contextRef="#ctx0" brushRef="#br0" timeOffset="7157">845 486 12287,'0'7'0</inkml:trace>
  <inkml:trace contextRef="#ctx0" brushRef="#br0" timeOffset="7281">772 515 12287,'-8'0'0,"1"0"0,2 0 0,0 0 0,0 0 0,-2 0 0,0 4 0,-1 0 0</inkml:trace>
  <inkml:trace contextRef="#ctx0" brushRef="#br0" timeOffset="7502">331 214 12287,'0'0'0</inkml:trace>
  <inkml:trace contextRef="#ctx0" brushRef="#br0" timeOffset="7891">412 214 12287,'-15'-3'0,"3"-1"0,3 0 0,4-3 0,1 6 0,5 0 0,2 4 0,1-1 0,3 2 0,1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54.737"/>
    </inkml:context>
    <inkml:brush xml:id="br0">
      <inkml:brushProperty name="width" value="0.08571" units="cm"/>
      <inkml:brushProperty name="height" value="0.08571" units="cm"/>
      <inkml:brushProperty name="color" value="#A4386F"/>
    </inkml:brush>
  </inkml:definitions>
  <inkml:trace contextRef="#ctx0" brushRef="#br0">1095 30 12287,'4'-3'0,"0"-2"0,-4 1 0,3-1 0,-1 1 0,2-1 0,-2 1 0,5 4 0,-4 1 0,2 2 0,-1 1 0,-2 3 0,0 3 0,3 0 0,-3 3 0,3-1 0,-1 2 0,1 1 0,-1-1 0,-1 1 0,-2 0 0,4-1 0,-3-1 0,0-1 0,-1 0 0,-1 3 0,0 0 0,0-1 0,0 1 0</inkml:trace>
  <inkml:trace contextRef="#ctx0" brushRef="#br0" timeOffset="899">897 52 12287,'0'-7'0,"0"-1"0,0 1 0,0-1 0,0 1 0,0 3 0,2 2 0,1 4 0,0 2 0,-1 3 0,-1 2 0,2 0 0,0 0 0,-1 0 0,3 3 0,-2 0 0,2-1 0,-3-2 0,3 2 0,-3-1 0,3 1 0,-2-2 0,2-1 0,-3 2 0,3-2 0,-2 0 0,0-1 0,-1 1 0,-1-4 0,1 1 0,-1-2 0,-1 2 0,0-3 0,0 3 0,-1-3 0,-1 0 0,-2-1 0,-3-1 0,-2 0 0,0 0 0,0 0 0,-4 0 0,4 0 0,-4 0 0,4-3 0,-4 1 0,2-3 0,-1 3 0,-1-4 0,3 1 0,-2-1 0,2-2 0,-3 2 0,4-1 0,-1 3 0,3-6 0,-1 4 0,1-4 0,2 3 0,0 2 0,3-2 0,0 2 0,0 1 0,0-1 0,1 4 0,-2-3 0,6 4 0,-2 0 0,2 0 0,0 4 0,-2-3 0,2 4 0,-3 0 0,0 2 0,-3 1 0,2-3 0,-4 0 0,2-1 0,-2 0 0,0 3 0,-2-2 0,-3 1 0,0-1 0,-3 1 0,1-1 0,-3-1 0,-2 1 0,1-1 0,-4 1 0,2 1 0,-3-1 0,1-1 0,-3 1 0,1-2 0,-3 2 0,2-4 0,1 2 0,0-2 0,-3-1 0,5 0 0,-2 0 0,1 0 0,-1 0 0,0 0 0,0 0 0,3 0 0,2 0 0,2-3 0,0 1 0,3-2 0,-1 2 0,4 0 0,0-3 0,0 4 0,-1-2 0,4 0 0,-1 1 0,1-1 0,-1 3 0,2 0 0,0 0 0,0 0 0,-2 0 0,-1 0 0,3 1 0,1 1 0,-1 0 0,-3 3 0,1 0 0,0 2 0,-1 1 0,-2-1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18.896"/>
    </inkml:context>
    <inkml:brush xml:id="br0">
      <inkml:brushProperty name="width" value="0.08571" units="cm"/>
      <inkml:brushProperty name="height" value="0.08571" units="cm"/>
      <inkml:brushProperty name="color" value="#CC912C"/>
      <inkml:brushProperty name="inkEffects" value="gold"/>
      <inkml:brushProperty name="anchorX" value="-19880.42773"/>
      <inkml:brushProperty name="anchorY" value="-15120.72852"/>
      <inkml:brushProperty name="scaleFactor" value="0.5"/>
    </inkml:brush>
  </inkml:definitions>
  <inkml:trace contextRef="#ctx0" brushRef="#br0">526 8 12287,'4'0'0,"2"0"0,-5 0 0,2 0 0,0 0 0,-2-3 0,2 2 0,-3-2 0,-3 3 0,-1 0 0,-3 2 0,0 0 0,0 4 0,0-1 0,0-2 0,0 2 0,0 0 0,0 2 0,2 0 0,0 0 0,1 0 0,-3 0 0,3 0 0,1-3 0,3 1 0,0 0 0,0 1 0,3-1 0,1-2 0,3-3 0,0 0 0,3 0 0,-2 0 0,4 0 0,-3 0 0,3 0 0,-3 0 0,0 0 0,1 0 0,-1 0 0,-2 0 0,-2 0 0,0 0 0,2 0 0,-3 0 0,-1 0 0,-6 2 0,-2 0 0,-4 2 0,0-2 0,-3-1 0,3 4 0,-3-3 0,0 0 0,1 1 0,-1-1 0,1 3 0,-3-3 0,0 2 0,0-2 0,2-1 0,0 1 0,2-1 0,-2-1 0,1 0 0,2 0 0,1 0 0,-1 0 0,1 0 0,1 0 0,0 0 0,0 0 0,0 0 0,2 0 0,0 0 0,3-3 0,-3 1 0,4-3 0,-5 1 0,4-3 0,0 2 0,2 0 0,0 3 0,0-3 0,-3 3 0,1-3 0,0 3 0,2-3 0,0 4 0,-3-5 0,1 5 0,-3-1 0,3 1 0,-3 1 0,3 0 0,-3 0 0,1 0 0,-3 0 0,0 3 0,-3 1 0,2 2 0,-1-1 0,2 1 0,2-1 0,-1 0 0,1 0 0,1 0 0,-1-3 0,4 4 0,-2-2 0,3 3 0,0-3 0,0 1 0,0-3 0,0 4 0,0-2 0,1 2 0,1-1 0,-1 1 0,3-5 0,-2 4 0,-1-3 0,1 3 0,-1-3 0,-1 3 0,0-3 0,0 3 0,-1-3 0,-1 3 0,0-3 0,-3 0 0,1 1 0,-3-1 0,0 3 0,0-3 0,-1 3 0,-1-3 0,1 3 0,-1-3 0,-2 2 0,2-2 0,-3-1 0,0 4 0,2-3 0,1 0 0,-2 0 0,2 0 0,0-1 0,2 1 0,0-1 0,0-1 0,2 0 0,0 0 0,3 0 0,-3 0 0,4 0 0,-2-1 0,3-1 0,3-1 0,2-4 0,-2 2 0,6-8 0,-1 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24.910"/>
    </inkml:context>
    <inkml:brush xml:id="br0">
      <inkml:brushProperty name="width" value="0.08571" units="cm"/>
      <inkml:brushProperty name="height" value="0.08571" units="cm"/>
      <inkml:brushProperty name="color" value="#CC912C"/>
      <inkml:brushProperty name="inkEffects" value="gold"/>
      <inkml:brushProperty name="anchorX" value="-457094.375"/>
      <inkml:brushProperty name="anchorY" value="-275722.1562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462986.21875"/>
      <inkml:brushProperty name="anchorY" value="-282589.5937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465696.1875"/>
      <inkml:brushProperty name="anchorY" value="-286442.0312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468457.5"/>
      <inkml:brushProperty name="anchorY" value="-290332.96875"/>
      <inkml:brushProperty name="scaleFactor" value="0.5"/>
    </inkml:brush>
  </inkml:definitions>
  <inkml:trace contextRef="#ctx0" brushRef="#br0">1015 257 12287,'0'-13'0,"0"0"0,0 5 0,0-1 0,1 7 0,2-1 0,2 6 0,-1 4 0,-3 7 0,2 2 0,1 1 0,5 4 0,-5-2 0,1 1 0,0 2 0,-2 3 0,4 0 0,0 1 0,0 0 0,-4-5 0,3-1 0,0-1 0,-5 3 0,5-2 0</inkml:trace>
  <inkml:trace contextRef="#ctx0" brushRef="#br1" timeOffset="654">771 334 12287,'0'7'0,"0"-1"0,0-6 0,0 0 0,0-6 0,0 5 0,0-5 0,0 6 0,0 0 0,6 0 0,-5 0 0,5 0 0,-6 6 0,0-3 0,0 5 0,0-5 0,0 9 0,0-5 0,0 6 0,0-1 0,-2-3 0,-2-1 0,3 1 0,-6 2 0,2-2 0,3 1 0,-7-6 0,6 6 0,-8-8 0,4 9 0,-6-9 0,0 3 0,4-6 0,1-3 0,1 1 0,-2-6 0,-2 1 0,2-5 0,2 0 0,-2 0 0,1 0 0,-5 0 0,4 1 0,1-1 0,-1-2 0,-3-2 0,0 2 0,4-7 0,-4 7 0,4-3 0,0-2 0,0-1 0,4 1 0,-5-1 0,6 5 0,-1-1 0,1 3 0,-1 1 0,2 0 0,-2 0 0,3 6 0,1 0 0,0 3 0,0 2 0,0-4 0,0 6 0,-12 0 0,-2 0 0</inkml:trace>
  <inkml:trace contextRef="#ctx0" brushRef="#br2" timeOffset="954">745 116 12287,'-8'-1'0,"-1"-4"0,6-2 0,-1-6 0,1 2 0,-1 2 0,3-2 0,-4 2 0,4 2 0,1-1 0,-4 3 0,-1-3 0,-3 4 0,3-5 0,-4 6 0,1-3 0,-4 6 0,-1 0 0,4 0 0,1 0 0,-1 2 0,-4 2 0,2 3 0,2 6 0,-2 4 0,2 0 0,-2 0 0,-8 2 0,-1 1 0</inkml:trace>
  <inkml:trace contextRef="#ctx0" brushRef="#br3" timeOffset="1355">245 270 12287,'-6'-13'0,"5"0"0,-4 0 0,4 5 0,1-1 0,0 7 0,0-4 0,0 6 0,1 1 0,4 4 0,-3-3 0,7 7 0,-5-5 0,5 5 0,-5-2 0,5 1 0,-6 4 0,1-4 0,2 0 0,-2 0 0,0 1 0,0 4 0,1-1 0,-1 1 0,-4 0 0,0 0 0,-2-2 0,-2-2 0,-3 2 0,-6-2 0,0 2 0,1 2 0,-7 0 0,-2 0 0,-4 0 0,0-1 0,-1 1 0,0 0 0,5 0 0,0 0 0,-1-6 0,-4 4 0,1-4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8:56.519"/>
    </inkml:context>
    <inkml:brush xml:id="br0">
      <inkml:brushProperty name="width" value="0.08571" units="cm"/>
      <inkml:brushProperty name="height" value="0.08571" units="cm"/>
      <inkml:brushProperty name="color" value="#A4386F"/>
    </inkml:brush>
  </inkml:definitions>
  <inkml:trace contextRef="#ctx0" brushRef="#br0">3138 162 12287,'0'-4'0,"0"-2"0,-3 4 0,2-4 0,-2 5 0,3-2 0,1 3 0,1 0 0,0 1 0,3 1 0,-3 3 0,3 2 0,0 0 0,2 1 0,1 2 0,-1 2 0,-2 0 0,0 0 0,-1 0 0,1 0 0,1 2 0,-1-2 0,-1-1 0,1 2 0,-3-4 0,0 4 0,-1-4 0,-1 0 0,0 0 0,0-2 0</inkml:trace>
  <inkml:trace contextRef="#ctx0" brushRef="#br0" timeOffset="468">2947 199 12287,'5'6'0,"0"-1"0,-2 2 0,1-2 0,-1 1 0,2 2 0,-4-3 0,2 0 0,0-1 0,0 4 0,2-1 0,-4 0 0,6 1 0,-7-3 0,3 0 0,-2-4 0,-1 3 0,-4-4 0,3-1 0,-4-2 0,2 2 0,-1-4 0,0 0 0,-1-3 0,-1-1 0,3-1 0,-2-3 0,0 1 0,2 0 0,0 0 0,0 0 0,0-3 0,1-2 0,2 0 0,0-1 0,0 4 0,0 0 0,0 2 0,0-1 0,0 3 0,3 0 0,2 3 0,-1 0 0,1 2 0,0 1 0,2 2 0,2 1 0,0-2 0,0 3 0,4 0 0,-4 0 0,4 3 0,-1 1 0</inkml:trace>
  <inkml:trace contextRef="#ctx0" brushRef="#br0" timeOffset="1168">2984 324 12287,'-5'1'0,"0"0"0,0 2 0,0-1 0,1-2 0,-1 1 0,-3 2 0,1-3 0,0 3 0,-1-2 0,1-1 0,0 2 0,-1 1 0,-2-1 0,1-2 0,-4 2 0,4 1 0,-4 0 0,4 0 0,-5-3 0,2 3 0,1-2 0,-1-1 0,3 0 0,-1 0 0,2 0 0,0 0 0,1-4 0,0-1 0,0 1 0,2 0 0,-1-1 0,4-3 0,-1 1 0,0 0 0,2-1 0,-4 1 0,3 2 0,0 0 0,1 0 0,1-2 0,0 2 0,0 0 0,0 3 0,0-3 0,-1 3 0,-2 0 0,3 1 0,-7 1 0,2 0 0,1 0 0,-1 0 0,0 2 0,-2 1 0,2 2 0,0-3 0,0 4 0,-2-1 0,2 1 0,0 2 0,1-1 0,-1 0 0,1 1 0,2-1 0,1 0 0,-2 1 0,3-1 0,0 0 0,0 1 0,0-1 0,0 0 0,3 1 0,-2-1 0,4 0 0,0-2 0,3 0 0,-1 0 0,0 2 0,0-2 0,-2 0 0,0-2 0,-2 2 0,3-4 0,-5 5 0,4-4 0,-3 2 0,0-2 0,-1-1 0,-4 5 0,-2-1 0,-2-1 0,0 1 0,-1-2 0,-2 2 0,1-3 0,-3 3 0,2-1 0,-2 1 0,0 1 0,-3-4 0,3 4 0,-1-1 0,4-1 0,-4 1 0,4-3 0,-1 3 0,2-3 0,1 0 0,3-1 0,-3 2 0,3 1 0</inkml:trace>
  <inkml:trace contextRef="#ctx0" brushRef="#br0" timeOffset="1876">2889 566 12287,'3'-4'0,"-2"-2"0,1 1 0,-1 2 0,-1-1 0,0 4 0,0 0 0</inkml:trace>
  <inkml:trace contextRef="#ctx0" brushRef="#br0" timeOffset="2302">2234 170 12287,'1'6'0,"1"0"0,0-1 0,2-1 0,-2 1 0,0 1 0,3-1 0,-3 4 0,3 1 0,-1 2 0,1-2 0,1 2 0,-1-2 0,-1 3 0,1-1 0,-3 2 0,4-2 0,-1-2 0</inkml:trace>
  <inkml:trace contextRef="#ctx0" brushRef="#br0" timeOffset="3076">2007 258 12287,'-5'-10'0,"2"0"0,0 1 0,2 1 0,-1 1 0,1-4 0,1 3 0,0 1 0,0 3 0,0 4 0,0 7 0,1-1 0,1 6 0,1-3 0,2 1 0,2 0 0,-2 0 0,1 1 0,2-2 0,-1 0 0,0 0 0,-2 2 0,0-1 0,0 0 0,2-3 0,-2 0 0,0 1 0,-2-1 0,2 0 0,-4 1 0,2-1 0,-3 0 0,-3-3 0,-3 0 0,-4-4 0,-1 0 0,1 0 0,-1-1 0,-4-2 0,1-1 0,-1-3 0,0 1 0,0-1 0,1 1 0,-1-4 0,3 1 0,0 0 0,2 0 0,-2 0 0,3 1 0,-1 0 0,2 1 0,0-1 0,4 1 0,-2 0 0,5 3 0,-2 0 0,3 4 0,0 4 0,0-4 0,-1 6 0,-2-3 0,2 2 0,-4-3 0,2 3 0,-2-3 0,0 3 0,-2-2 0,0 2 0,-1 0 0,0-1 0,-2 1 0,-1-1 0,-4 1 0,0 2 0,-2-2 0,-2 0 0,-3 0 0,-1 2 0,-2-2 0,2-1 0,-4 1 0,1-1 0,-1 1 0,-1 0 0,3-2 0,-1-1 0,1-2 0,-2 0 0,3 0 0,-1 0 0,3 0 0,2 0 0,1 0 0,0 0 0,-1 0 0,3 0 0,2 0 0,0-3 0,0-2 0,2-1 0,0-2 0,3 3 0,2 1 0,1-1 0,0-3 0,0 3 0,2 0 0,-1 4 0,2-2 0,-4 3 0,1 0 0,0 3 0,-1 1 0,1 3 0,-1 1 0,1-1 0,-3 4 0,-2 0 0</inkml:trace>
  <inkml:trace contextRef="#ctx0" brushRef="#br0" timeOffset="3742">823 199 12287,'0'-4'0,"0"1"0,4 9 0,-4-1 0,3 5 0,0 0 0,0 0 0,1 3 0,-1-4 0,2 4 0,-3-4 0,1 2 0,-3-1 0,0-2 0,3 3 0,1-4 0</inkml:trace>
  <inkml:trace contextRef="#ctx0" brushRef="#br0" timeOffset="4201">676 228 12287,'-4'-3'0,"-2"1"0,4-2 0,0 1 0,2-2 0,0 4 0,0-3 0,0 11 0,2-5 0,0 6 0,3-3 0,-2 3 0,3-1 0,-2 0 0,1 0 0,-1-2 0,1 1 0,-1-1 0,3 2 0,-3 0 0,1 0 0,0-2 0,-4 1 0,6-5 0,-6 2 0,2-3 0,-3 0 0,-3-3 0,1 0 0,-3-2 0,0-2 0,-2 2 0,0-1 0,-1-2 0,3-1 0,1-1 0,-1 0 0,-3 3 0,2-3 0,1 0 0,-2-3 0,2 1 0,2 0 0,1 0 0,-2 0 0,2-3 0,0 0 0,2 1 0,0 0 0,3 2 0,0-2 0,2 2 0,2 1 0,1 1 0,-1 2 0,3 1 0,-2 0 0,-1 2 0,4 2 0,0 0 0,4-1 0</inkml:trace>
  <inkml:trace contextRef="#ctx0" brushRef="#br0" timeOffset="4926">691 302 12287,'-5'0'0,"0"0"0,3 0 0,-3 0 0,2 2 0,-2 1 0,3-1 0,-3-2 0,0 3 0,-2-1 0,0 3 0,-1-3 0,0 3 0,-2-2 0,1 2 0,-3-3 0,2 4 0,-2-1 0,1-1 0,-2 1 0,-1-3 0,-1 3 0,2-3 0,-4 0 0,5-1 0,-2-1 0,0 0 0,0 0 0,0 0 0,2 0 0,1-1 0,4-1 0,-1 0 0,1-3 0,2 0 0,0-2 0,4 0 0,-2-1 0,2 1 0,1 0 0,0-1 0,0 1 0,0 0 0,0-1 0,0 3 0,0 0 0,0 0 0,-3-2 0,2 0 0,-5 3 0,1 1 0,1 2 0,-1 1 0,0 0 0,-2 0 0,2 0 0,0 0 0,-1 1 0,-4 2 0,2 0 0,-2 2 0,2 1 0,1-1 0,-3 2 0,0 0 0,0-1 0,3 1 0,0-4 0,-1 5 0,3-2 0,0 1 0,3 0 0,-3 1 0,3-1 0,0 0 0,1-2 0,1 0 0,0 0 0,0 2 0,1 0 0,1-2 0,0 0 0,3-2 0,-3 2 0,3-3 0,-3 4 0,1-4 0,-3 3 0,0-4 0,0 6 0,-1-6 0,-1 4 0,0-2 0,-3 2 0,0-3 0,-5 3 0,1-3 0,-3 3 0,-1-2 0,-1 2 0,-1-1 0,0 1 0,1-1 0,-1-2 0,1 0 0,2 3 0,-1-4 0,3 2 0,0-2 0,3-1 0,3 0 0,-3 3 0,3 1 0</inkml:trace>
  <inkml:trace contextRef="#ctx0" brushRef="#br0" timeOffset="5125">331 478 12287,'0'-7'0,"0"0"0,0 2 0,0 0 0,0 3 0,0-1 0,0 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9:05.509"/>
    </inkml:context>
    <inkml:brush xml:id="br0">
      <inkml:brushProperty name="width" value="0.08571" units="cm"/>
      <inkml:brushProperty name="height" value="0.08571" units="cm"/>
      <inkml:brushProperty name="color" value="#A4386F"/>
    </inkml:brush>
  </inkml:definitions>
  <inkml:trace contextRef="#ctx0" brushRef="#br0">478 0 12287,'-4'0'0,"1"0"0,0 0 0,2 0 0,-2 0 0,3 3 0,1-1 0,1 3 0,0-1 0,3 1 0,-4 1 0,2-1 0,1 2 0,1 0 0,-1 1 0,1-1 0,-3 3 0,3-1 0,-3 1 0,3-2 0,-3-1 0,0 0 0,-1 1 0,-1-1 0,0 3 0,0 0 0,-1-1 0,-1-1 0,-1 0 0,-4 2 0,1-2 0,-7 2 0,-1 0 0,-4 0 0,-4 1 0,0-1 0,-5-1 0,0 3 0,-5-2 0,-2 2 0,-2-3 0,-1 1 0,3-2 0,-1-1 0,3 0 0,0 1 0,3-4 0,4-1 0,-1-3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9:05.866"/>
    </inkml:context>
    <inkml:brush xml:id="br0">
      <inkml:brushProperty name="width" value="0.08571" units="cm"/>
      <inkml:brushProperty name="height" value="0.08571" units="cm"/>
      <inkml:brushProperty name="color" value="#A4386F"/>
    </inkml:brush>
  </inkml:definitions>
  <inkml:trace contextRef="#ctx0" brushRef="#br0">0 22 12287,'0'-7'0,"0"-1"0,0 4 0,0 1 0,3 6 0,-1 2 0,1 2 0,0 0 0,0 1 0,2 2 0,1-1 0,-4 3 0,4-2 0,-1 2 0,-1 0 0,1 0 0,-3 2 0,4-3 0,-2 4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9:06.311"/>
    </inkml:context>
    <inkml:brush xml:id="br0">
      <inkml:brushProperty name="width" value="0.08571" units="cm"/>
      <inkml:brushProperty name="height" value="0.08571" units="cm"/>
      <inkml:brushProperty name="color" value="#A4386F"/>
    </inkml:brush>
  </inkml:definitions>
  <inkml:trace contextRef="#ctx0" brushRef="#br0">1 0 12287,'4'0'0,"2"0"0,-1 0 0,2 1 0,0 2 0,1 3 0,-1 4 0,0 3 0,1-1 0,-1 5 0,0 0 0,-2 3 0,0 0 0,3 1 0,4 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9:06.985"/>
    </inkml:context>
    <inkml:brush xml:id="br0">
      <inkml:brushProperty name="width" value="0.08571" units="cm"/>
      <inkml:brushProperty name="height" value="0.08571" units="cm"/>
      <inkml:brushProperty name="color" value="#A4386F"/>
    </inkml:brush>
  </inkml:definitions>
  <inkml:trace contextRef="#ctx0" brushRef="#br0">280 52 12287,'-5'-6'0,"1"-2"0,1 0 0,-2 3 0,2 0 0,1 0 0,2 0 0,0 0 0,0 3 0,0-1 0,3 3 0,-1 3 0,3-1 0,-3 4 0,3-1 0,-1-1 0,1 1 0,1-1 0,-1 4 0,-1 0 0,1 2 0,0-2 0,3 2 0,-4-2 0,1-1 0,-1 3 0,1 0 0,1 0 0,-3-3 0,-1 0 0,-2 1 0,0 0 0,0 2 0,0-5 0,0 3 0,-1-3 0,-1 3 0,-1-3 0,-4 0 0,1-4 0,-4 2 0,1-2 0,0-1 0,0 0 0,-4 0 0,4 0 0,-4 0 0,2-1 0,-1-2 0,-1 2 0,3-4 0,-2 0 0,2-3 0,-1 1 0,1 0 0,2-1 0,-2-2 0,2 2 0,1-2 0,-1-1 0,1 1 0,0 1 0,-1 1 0,4 1 0,-1 0 0,3 2 0,0 0 0,-2 2 0,2-2 0,-1 4 0,0-2 0,1 3 0,-2 0 0,1 2 0,-2 0 0,3 3 0,-3-2 0,0 2 0,-2 0 0,0 2 0,2 0 0,-1 1 0,1-1 0,-1 0 0,1 1 0,-1-3 0,4-1 0,0 1 0,2 3 0,0-3 0,0 0 0,0-4 0,1 5 0,4-4 0,0 1 0,5-3 0,1 0 0,1 0 0,0 0 0,0 0 0,-3-3 0,1 1 0,1-1 0,-2 3 0,1-3 0,-3 2 0,1-2 0,-1 3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5:59:10.219"/>
    </inkml:context>
    <inkml:brush xml:id="br0">
      <inkml:brushProperty name="width" value="0.08571" units="cm"/>
      <inkml:brushProperty name="height" value="0.08571" units="cm"/>
      <inkml:brushProperty name="color" value="#A4386F"/>
    </inkml:brush>
  </inkml:definitions>
  <inkml:trace contextRef="#ctx0" brushRef="#br0">1669 236 12287,'0'-7'0,"0"2"0,0 0 0,0 3 0,0-3 0,0 3 0,0-5 0,0 7 0,0-7 0,0 6 0,0-1 0,0 4 0,0 2 0,0 4 0,3-1 0,-1 0 0,1 2 0,0 0 0,-2 0 0,1 4 0,1-4 0,0 4 0,0-4 0,-1 4 0,-1-3 0,2 2 0,-2-3 0,2 1 0,-2 0 0,1 0 0,-1 0 0,-1-3 0,1 0 0,1-2 0,-1 1 0,1-1 0,-1-1 0,-1 1 0,-1-1 0,-1 1 0,-2 1 0,-4-1 0</inkml:trace>
  <inkml:trace contextRef="#ctx0" brushRef="#br0" timeOffset="574">1559 192 12287,'-7'0'0,"2"0"0,0 0 0,3-3 0,-1 2 0,3-6 0,0 7 0,0-4 0,1 10 0,1 1 0,0 0 0,3-2 0,-3 0 0,3 2 0,-3 0 0,3 1 0,-2-1 0,2 0 0,-3 1 0,3-1 0,-3 1 0,3-1 0,-2 0 0,2 1 0,-4-1 0,2 0 0,0 1 0,0-1 0,-1 0 0,-2 1 0,0-1 0,0 0 0,0 1 0,0-1 0,-3 0 0,-2-2 0,-2 1 0,0-1 0,-3 1 0,0-1 0,-3 1 0,1-1 0,0-1 0,-3 1 0,2 0 0,-4 2 0,1 0 0,2-2 0,-4 1 0,1-1 0,-1-1 0,1 1 0,1-1 0,-4 1 0,3 2 0,-2-3 0,2 0 0,0-2 0,-1 1 0,1 0 0,-1 3 0,1-1 0,1-2 0,-2 0 0,4-3 0</inkml:trace>
  <inkml:trace contextRef="#ctx0" brushRef="#br0" timeOffset="1083">1338 221 12287,'0'5'0,"1"-2"0,2-3 0,-3 3 0,4-1 0,-4 3 0,0-3 0,0 3 0,2-3 0,1 3 0,0 0 0,-1 3 0,0-1 0,3 0 0,-3 1 0,0-1 0,1 0 0,0 1 0,-1 2 0,1-2 0,1 3 0</inkml:trace>
  <inkml:trace contextRef="#ctx0" brushRef="#br0" timeOffset="1926">1052 221 12287,'0'-7'0,"0"2"0,0 0 0,0 4 0,0-3 0,3 4 0,-2 0 0,2 4 0,0 0 0,-1 3 0,1 1 0,0 2 0,-2-1 0,4 3 0,-2-2 0,2 2 0,-1 1 0,1 1 0,0-1 0,-2-1 0,2 0 0,-3 3 0,1-3 0,0 0 0,-2-3 0,1 1 0,0 1 0,0-2 0,-1 1 0,2-2 0,-3-1 0</inkml:trace>
  <inkml:trace contextRef="#ctx0" brushRef="#br0" timeOffset="2765">883 221 12287,'-4'-7'0,"1"0"0,2-1 0,1 4 0,0 1 0,0 3 0,3 3 0,-1 2 0,2-1 0,-2 1 0,-1 0 0,1 2 0,1 1 0,0-1 0,2 0 0,-3 1 0,3 2 0,-2-1 0,2 2 0,0-1 0,-1-2 0,1 2 0,-2 0 0,2 0 0,-3 2 0,3-2 0,-3 0 0,0-3 0,1 1 0,0-1 0,-1 0 0,-2 1 0,0-3 0,0 0 0,-3-4 0,-2 2 0,-2-2 0,-2-1 0,-1 0 0,0 0 0,3 0 0,-1-1 0,-2-2 0,2 2 0,-2-4 0,2 0 0,0-3 0,0 1 0,-2 0 0,2-1 0,-2 1 0,2-1 0,1-2 0,2 2 0,0-2 0,3 3 0,-3 2 0,3-2 0,0 2 0,1 1 0,1-1 0,0 4 0,0-2 0,3 6 0,-2 1 0,2 1 0,-3 0 0,0 0 0,-3 2 0,1 0 0,-3 1 0,3-3 0,-3-1 0,3 1 0,-3-1 0,0 2 0,-3-3 0,1 2 0,0 0 0,-1-1 0,-2 1 0,-1 0 0,-1 2 0,-2-2 0,2 0 0,-3-2 0,-2 2 0,1-3 0,-4 3 0,1-3 0,0 0 0,-2 1 0,4 0 0,-3-1 0,3-2 0,-1 0 0,1 0 0,1 3 0,-4-1 0,3 1 0,-3-3 0,3 2 0,-2 0 0,-1 2 0,-2-2 0,-2-1 0,-1 1 0,1 2 0,2-2 0,-1 4 0,-2-1 0,3-1 0,0 1 0,0-3 0,2 3 0,-1-3 0,-4 4 0,-1-2 0</inkml:trace>
  <inkml:trace contextRef="#ctx0" brushRef="#br0" timeOffset="3916">662 104 12287,'4'-4'0,"0"0"0,-4 1 0,0 2 0,0-5 0,0 5 0,0-3 0,0 2 0,0 1 0,0-3 0,2 5 0,0 2 0,1-2 0,-3 4 0,0-3 0,0 4 0,0-4 0,0 3 0,0-3 0,0 3 0,0-3 0,-3 4 0,1-4 0,-3 3 0,3-3 0,-3 0 0,3 0 0,0 0 0,-2-1 0,0 2 0,-4-3 0,3 0 0,0 0 0,4 0 0,-6 0 0,6 0 0,-5 0 0,5 0 0,-6 0 0,7 0 0,-7-3 0,3 2 0,-1-2 0,0 3 0,3 0 0,-3 0 0,2 0 0,-1 0 0,2 1 0,-1 1 0,-1-1 0,0 2 0,-1-3 0,1 0 0,2 3 0,-5-2 0,7 3 0,-7-4 0,6 3 0,-5-2 0,5 2 0,-6-3 0,6 0 0,-4 0 0,3 0 0,-4 0 0,5 0 0,-6-3 0,3-1 0</inkml:trace>
  <inkml:trace contextRef="#ctx0" brushRef="#br0" timeOffset="4073">508 16 12287,'0'-5'0,"0"0"0,0 3 0,0-1 0,3 6 0,1 5 0,4 3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5:41.093"/>
    </inkml:context>
    <inkml:brush xml:id="br0">
      <inkml:brushProperty name="width" value="0.08571" units="cm"/>
      <inkml:brushProperty name="height" value="0.08571" units="cm"/>
      <inkml:brushProperty name="color" value="#A4386F"/>
    </inkml:brush>
  </inkml:definitions>
  <inkml:trace contextRef="#ctx0" brushRef="#br0">1819 134 12287,'-6'0'0,"-3"0"0,2 0 0,3-4 0,-5 2 0,7-2 0,-2 4 0,4 0 0,4 0 0,-2-1 0,1-3 0,3 2 0,1-5 0,-2 1 0,2 0 0,-1-4 0,1 4 0,1-4 0,-5 0 0,4 0 0,-4 0 0,2 3 0,-2 0 0,-2 4 0,3-4 0,2 4 0,-5-6 0,3 8 0,-4-3 0,5 4 0,-4 0 0,5 0 0,-3 0 0,-1 0 0,5 0 0,-3 0 0,3 0 0,-4 0 0,4 0 0,-5 0 0,6 1 0,-4 2 0,4-2 0,-3 8 0,6-3 0,-1 4 0,0 0 0,0-4 0,-3 2 0,0-4 0,0 4 0,3-3 0,0 6 0,-3-4 0,0-1 0,0 1 0,2 4 0,-2-1 0,1-3 0,-5 0 0,5-2 0,-1 2 0,-2 2 0,3-6 0,-5 3 0,2-3 0,-2 0 0,-2-2 0,4 4 0,-5-4 0,0 4 0,0-4 0,0 2 0,0-2 0,0 5 0,0-3 0,0-2 0,0 4 0,-4-4 0,1 3 0,-2-3 0,2 2 0,1-1 0,-5 2 0,4-3 0,-4 2 0,0 2 0,-3-2 0,-1 2 0,1-2 0,0-1 0,-1 1 0,1 2 0,0-2 0,0 4 0,-1-4 0,0 1 0,-3-4 0,2 3 0,-5 1 0,3 0 0,-3 0 0,1-3 0,-1 2 0,-3-2 0,3-1 0,1 0 0,-1 0 0,1 0 0,-1 0 0,-3 0 0,3 0 0,-1 0 0,1 0 0,-2-1 0,1-2 0,2 2 0,-1-3 0,5 3 0,-2 1 0,-1 0 0,2 0 0,-1 0 0,4 0 0,-1 0 0,1 0 0,0 0 0,3 0 0,0 0 0,0 0 0,-3 0 0,0 0 0,3 0 0,0 0 0,3 0 0,-2 0 0,2 0 0,-3 0 0,4 0 0,-4 0 0,4 0 0,-4 0 0,5 0 0,-3 0 0,4 0 0,-3 0 0,3 0 0,-3-5 0,4 3 0,0-5 0,0 4 0,0-4 0,0 5 0,0-7 0,1 4 0,2-2 0,0-2 0,3 2 0,-2 1 0,3 0 0,-4 2 0,4-3 0,-1 4 0,0-4 0,2 4 0,-4-4 0,4 5 0,-2-8 0,3 8 0,-2-5 0,2 5 0,-7-4 0,5 3 0,-4 2 0,4-3 0,-5 3 0,8 1 0,-5 0 0,2 0 0,0 0 0,-4 0 0,4 0 0,-4 0 0,2 0 0,-1 0 0,-3 0 0,7 1 0,-5 3 0,1-3 0,0 8 0,-3-3 0,5 4 0,-3 0 0,-1-3 0,1 0 0,-2 0 0,-1 3 0,0 0 0,0 1 0,0-1 0,0 0 0,0 0 0,0 1 0,0-1 0,0 0 0,0 1 0,-1-1 0,-2 0 0,1 0 0,-2 1 0,4-1 0,-4-3 0,1 0 0,-4-4 0,4 4 0,-5 0 0,2 2 0,-4-2 0,3-2 0,0-1 0,0-3 0,-3 2 0,0 2 0,-1-2 0,3 1 0,-2-4 0,2 0 0,-6 0 0,3 0 0,1 0 0,-2-4 0,-1 1 0,1-5 0,-1 1 0,-2 1 0,1 0 0,0-1 0,4-4 0,-5 1 0,-1 0 0</inkml:trace>
  <inkml:trace contextRef="#ctx0" brushRef="#br0" timeOffset="450">1881 525 12287,'-10'-7'0,"4"0"0,1 5 0,2-4 0,-1 2 0,1 3 0,3-3 0,0 4 0,0 0 0</inkml:trace>
  <inkml:trace contextRef="#ctx0" brushRef="#br0" timeOffset="2188">956 216 12287,'-10'6'0,"4"-1"0,1-5 0,5 0 0,5 0 0,-4 0 0,4 0 0,-5-2 0,0-1 0,0 1 0,0-5 0,0 0 0,0-3 0,0 0 0,0-1 0,0 1 0,0 0 0,0-1 0,-4 1 0,1 0 0,-1 3 0,4 0 0,-4 0 0,3 0 0,-3 1 0,2 3 0,-1 0 0,1-3 0,-2 5 0,4-4 0,0 5 0,4 0 0,2 0 0,4 0 0,-3 0 0,0 0 0,0 0 0,3 0 0,0 0 0,1 0 0,-1 4 0,0-1 0,1 2 0,-1-2 0,0 0 0,0 3 0,2-2 0,1 3 0,-1 0 0,2 3 0,-3-3 0,-1 0 0,1-2 0,-1 2 0,0 1 0,0-4 0,1 2 0,-1-2 0,0 4 0,0-4 0,1 3 0,-6 2 0,5-3 0,-9 1 0,2 0 0,-2-5 0,-1 7 0,0-7 0,0 5 0,0-3 0,0 3 0,-1-5 0,-2 1 0,0 2 0,-3-2 0,2 4 0,-3-3 0,0 2 0,-3-2 0,0 3 0,0-4 0,-1 4 0,1-4 0,3 2 0,0-2 0,1-1 0,-5 1 0,1-2 0,0-1 0,-1 0 0,1 0 0,3 0 0,0 0 0,4 0 0,-4 0 0,4-3 0,-4-1 0,4-3 0,-4 4 0,4-2 0,0 2 0,-2 1 0,2-5 0,0 3 0,3-2 0,-5 3 0,4-6 0,-4 3 0,5-4 0,1 3 0,3 0 0,-3 5 0,8-7 0,-4 7 0,2-5 0,2 5 0,-4-3 0,6 5 0,-1 0 0,0 0 0,-3 0 0,0 0 0,-4 3 0,4 1 0,-5 4 0,2-1 0,-2-2 0,2 2 0,-3 0 0,3 3 0,-4 1 0,0-4 0,0-1 0,0 1 0,0 4 0,-1-2 0,-2-2 0,0 1 0,-3-5 0,3 5 0,-5-6 0,5 5 0,-5-5 0,1 2 0,1-3 0,-1-1 0,4 0 0,-4 0 0,0 0 0,-3 0 0,3 0 0,0 0 0,1-1 0,-5-3 0,1 3 0,0-5 0,-1 3 0,1 1 0,0-5 0,0 5 0,-1-6 0,1 4 0,1 0 0,2 0 0,-2 3 0,2-2 0,-2-3 0,-1 5 0,-1-7 0,1 4 0,3 1 0,0 3 0,1 0 0,-5 0 0,1 0 0,0 0 0,1 1 0,2 3 0,-2-3 0,6 7 0,-3-5 0,3 5 0,0-1 0,2-1 0,1 1 0,0-1 0,0 5 0,0-1 0,0-3 0,0 0 0,0-4 0,0 4 0,0-4 0,0 4 0,0-5 0,0 8 0,0-8 0,0 5 0,0-5 0,0 7 0,0-3 0,0 1 0,0 0 0,0-5 0,0 7 0,0-7 0,0 5 0,-5-5 0,-1 6 0,-4-4 0,3-1 0,0-3 0,-3 0 0,-4 0 0,1 0 0,2 0 0,1 0 0,0 0 0,0-3 0,-1-1 0,1-3 0,0 4 0,0-5 0,-1 1 0,1-2 0,0-1 0,-1 0 0</inkml:trace>
  <inkml:trace contextRef="#ctx0" brushRef="#br0" timeOffset="2966">586 93 12287,'-16'-5'0,"2"-1"0,3-4 0,1 0 0,-1 5 0,6-1 0,1 2 0,2 3 0,-1-2 0,1 2 0,-3 2 0,1 2 0,2-2 0,-4 4 0,2 0 0,-4-3 0,1 5 0,1-4 0,-1 4 0,4-4 0,-4 4 0,1-3 0,-1 2 0,-2 1 0,5 4 0,-3-1 0,-2-1 0,2-2 0,1 2 0,-1-2 0,5 2 0,-6 1 0,5 1 0,-1-5 0,4 1 0,0-3 0,0 2 0,0-2 0,0 3 0,0-5 0,0 3 0,5-5 0,1 0 0,4 0 0,0 0 0,0 0 0,-3 1 0,0 2 0,0-2 0,3 4 0,0-1 0,-3-1 0,0 4 0,-3-5 0,2 1 0,-3 3 0,1 0 0,1 4 0,-4 0 0,2 1 0,-6-1 0,-3 0 0,-4 0 0,0 1 0,1-5 0,2 1 0,-2-1 0,2 1 0,-2 1 0,-2-5 0,1 4 0,0-3 0,-2 0 0,-1 0 0,1-3 0,-1 2 0,1-2 0,2-1 0,-4 0 0,0 0 0,0 0 0,0 0 0,3 0 0,-3 0 0,1 0 0,0 0 0,1-4 0,-2-3 0,3-2 0,1-2 0,-4 1 0,0 0 0,0-4 0,0 1 0,1-6 0,-4 2 0,5-6 0,-2-1 0,-1 0 0,1 4 0,4-1 0,3 1 0,5 0 0,-1 3 0,1 1 0,2 2 0,5 3 0,1-4 0,4 5 0</inkml:trace>
  <inkml:trace contextRef="#ctx0" brushRef="#br0" timeOffset="3449">216 504 12287,'10'10'0</inkml:trace>
  <inkml:trace contextRef="#ctx0" brushRef="#br0" timeOffset="3699">381 545 12287,'-11'0'0,"1"0"0,0 0 0,4 0 0,1 0 0,1 0 0,-2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5:50.059"/>
    </inkml:context>
    <inkml:brush xml:id="br0">
      <inkml:brushProperty name="width" value="0.08571" units="cm"/>
      <inkml:brushProperty name="height" value="0.08571" units="cm"/>
      <inkml:brushProperty name="color" value="#A4386F"/>
    </inkml:brush>
  </inkml:definitions>
  <inkml:trace contextRef="#ctx0" brushRef="#br0">1644 349 12287,'0'6'0,"5"-1"0,-4-5 0,3 0 0,-4 4 0,0-3 0,0 5 0,0-2 0,0-2 0,0 5 0,2-4 0,1 4 0,-1 0 0,5 3 0,-3 0 0,2 1 0,-2 2 0,3 1 0,0 1 0,3-1 0,0-3 0,0 3 0,1 2 0,-1 0 0</inkml:trace>
  <inkml:trace contextRef="#ctx0" brushRef="#br0" timeOffset="907">1469 278 12287,'7'6'0,"0"1"0,-3 0 0,2 3 0,-2 1 0,3-1 0,0 0 0,3 0 0,-1 1 0,-2-1 0,2 0 0,-2 1 0,-1-1 0,0 0 0,0 0 0,1 1 0,1-1 0,-5 0 0,4 0 0,-3 1 0,-1-1 0,-3 0 0,0-3 0,0 0 0,0 0 0,0 3 0,-1-1 0,-3-2 0,-1 1 0,-6-4 0,1 2 0,0-2 0,0 3 0,-1-4 0,0 2 0,-3-2 0,3-2 0,-3 3 0,3-3 0,0-1 0,-2 0 0,-1 0 0,0 0 0,4 0 0,-1 0 0,-3 0 0,3-4 0,-3 1 0,2-4 0,2 4 0,0-4 0,0 3 0,3-2 0,0 2 0,1-4 0,-1 1 0,-2-2 0,8-1 0,-3 0 0,4-1 0,0 4 0,0 1 0,0-1 0,0-4 0,1 2 0,2 3 0,-1 0 0,5 2 0,-3 3 0,2-2 0,-2-2 0,3 2 0,-5-1 0,4 4 0,-3 0 0,-2 0 0,5 0 0,-3 0 0,-1 0 0,3 0 0,-1 0 0,-3 0 0,8 5 0,-7-3 0,5 5 0,-5-3 0,2 2 0,-2-3 0,2 0 0,-3 3 0,3-1 0,-4 2 0,0 0 0,0-5 0,0 8 0,0-8 0,0 5 0,0-5 0,-4 6 0,-3-5 0,1 2 0,-1-2 0,0-1 0,-3 1 0,-1-2 0,-3-1 0,3 0 0,-3 0 0,1 0 0,0 0 0,-3-4 0,-5-2 0</inkml:trace>
  <inkml:trace contextRef="#ctx0" brushRef="#br0" timeOffset="1237">1141 134 12287,'-7'-9'0,"0"2"0,5 1 0,-2 3 0,3 1 0,1-2 0,0 4 0,0 4 0,1 6 0,3 3 0,-2 6 0,5-2 0,0 2 0,3 2 0,0-1 0,1 1 0,-1-1 0,0 1 0,0-1 0,1 1 0,-6-1 0,9 1 0,-3 0 0</inkml:trace>
  <inkml:trace contextRef="#ctx0" brushRef="#br0" timeOffset="2266">1295 534 12287,'-6'0'0,"2"0"0,2 0 0,-1 0 0,2 0 0,-8 0 0,4 2 0,-2 1 0,-2-2 0,2 3 0,2-3 0,-2-1 0,0 0 0,-3 0 0,-1 0 0,-2 1 0,-1 2 0,0-2 0,4 3 0,0-3 0,-1-1 0,1 0 0,0 0 0,-4-1 0,0-3 0,1 3 0,2-7 0,1 5 0,0-5 0,1 6 0,2-5 0,2 4 0,5-6 0,0 8 0,0-5 0,0 3 0,0 2 0,0-4 0,0 1 0,0 3 0,0-4 0,0 5 0,0 5 0,0-3 0,0 5 0,-1-2 0,-2 2 0,1 1 0,-5-4 0,1 4 0,-1-1 0,-1-2 0,5 2 0,-5-3 0,1 2 0,1-3 0,-1 0 0,0 3 0,-3-5 0,0 2 0,3-1 0,0-2 0,4 0 0,-4 0 0,1-2 0,-1-1 0,-1 1 0,5-5 0,-2 1 0,2-1 0,2-2 0,-4 7 0,5-5 0,0 5 0,-1-4 0,-2 3 0,2 1 0,-4-2 0,5 4 0,0 0 0,-5 0 0,4 1 0,-2 2 0,-3-1 0,4 2 0,-5-4 0,4 4 0,-4-1 0,4 0 0,-5-1 0,5 1 0,-5-2 0,2 4 0,0-5 0,-1 0 0,4 0 0,-6 0 0,8 0 0,-5 0 0,3 0 0,2 0 0,-4 0 0,5 0 0,0-5 0,0 4 0,0-4 0,0 5 0,-4 0 0,1 4 0,-3-1 0,2 1 0,-3-4 0,4 3 0,-4 1 0,0 0 0,-3 0 0,0-3 0,-1 2 0,4 2 0,1-2 0,-1 1 0,-3-4 0,3 3 0,0 0 0,3 1 0,-2-4 0,3 0 0,-1-5 0,4 0 0</inkml:trace>
  <inkml:trace contextRef="#ctx0" brushRef="#br0" timeOffset="2550">945 658 12287,'0'-6'0,"0"1"0,0 5 0,0-4 0,0-2 0</inkml:trace>
  <inkml:trace contextRef="#ctx0" brushRef="#br0" timeOffset="2748">812 689 12287,'0'16'0,"-1"-5"0,-3-4 0,-1-5 0,-6 1 0,1-1 0,0-2 0,0 0 0,-1 0 0,4 0 0,1 0 0,-1 0 0,-4 0 0,5-4 0,-1 1 0,1-2 0,-1 2 0,-2-3 0,3-4 0</inkml:trace>
  <inkml:trace contextRef="#ctx0" brushRef="#br0" timeOffset="3683">524 514 12287,'-7'-7'0,"1"0"0,0 4 0,-1-4 0,-2 0 0,2-3 0,-2-1 0,-1 1 0,3 3 0,0 1 0,1-1 0,-1-4 0,-1 5 0,5-1 0,-4 3 0,4-3 0,-1 5 0,4-2 0,0 4 0,5 4 0,0-3 0,6 7 0,-1-4 0,0 0 0,1 0 0,-1-3 0,0 2 0,0 2 0,1-2 0,-1 4 0,0-3 0,0 0 0,1 0 0,-1-3 0,0 2 0,1 2 0,-1-2 0,-3 2 0,0-2 0,-1-2 0,5 3 0,-4 0 0,-1 0 0,-3-1 0,1 2 0,-4 0 0,0 2 0,0 0 0,-4-4 0,-3 4 0,-3-3 0,-4 3 0,2-5 0,-1 1 0,-2 2 0,1-2 0,0 1 0,4-4 0,-3 0 0,-1 0 0,0 0 0,4 0 0,0 0 0,-1-1 0,1-3 0,4 2 0,3-5 0,-3 5 0,5-7 0,-4 6 0,5-4 0,0 5 0,0-2 0,0 4 0,-4 0 0,-2 4 0,-4 2 0,0 4 0,-1 0 0,2-3 0,2 0 0,-2-1 0,2 1 0,2 2 0,-2-2 0,0-3 0,-3 5 0,-1-8 0,5 7 0,-1-4 0,4-1 0,-5-4 0,5-2 0,-4 0 0,4-3 0,-5-1 0,3-3 0,-2-1 0,-2 0 0,2-3 0,2 3 0,-2-3 0,1-1 0,-1 1 0,-2 1 0,2 2 0,-1-2 0,1-1 0,-2 0 0,2 4 0,2 1 0,-2 2 0,3-1 0,-2 5 0,3-5 0,-2 7 0,1-3 0,3 3 0,-8 1 0,4 5 0,-1 1 0,-4 4 0,5 0 0,-6 0 0,5 0 0,-1 1 0,3 1 0,-3-1 0,5 4 0,-1-4 0,0 0 0,0-4 0,2 2 0,-3-2 0,3-1 0,1 1 0,0-4 0,0 4 0,0-5 0,1 6 0,3-4 0,-3-1 0,8-3 0,-2 0 0,-1 0 0,1 0 0,-1 0 0,5 0 0,-1 0 0,0 0 0,2-3 0,1-1 0,-1 0 0,1 0 0,0 3 0,1-2 0,-2-2 0,5 2 0,-4-1 0,6 0 0,-3-2 0</inkml:trace>
  <inkml:trace contextRef="#ctx0" brushRef="#br0" timeOffset="3932">514 719 12287,'0'11'0,"0"-1"0,0-4 0,-5-2 0,-1-4 0,-4 0 0,0 0 0,-1 0 0,-3 0 0,1 0 0,-4 0 0,0-1 0,-3-2 0,-5-3 0,-2-4 0</inkml:trace>
  <inkml:trace contextRef="#ctx0" brushRef="#br0" timeOffset="4122">134 41 12287,'-6'-4'0,"-3"1"0,2-3 0,-2-1 0,-1-4 0,-1 6 0,1 0 0,0 5 0,3 1 0,0 3 0,0-2 0,-3 5 0,-5 0 0,-1 3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6:04.065"/>
    </inkml:context>
    <inkml:brush xml:id="br0">
      <inkml:brushProperty name="width" value="0.08571" units="cm"/>
      <inkml:brushProperty name="height" value="0.08571" units="cm"/>
      <inkml:brushProperty name="color" value="#A4386F"/>
    </inkml:brush>
  </inkml:definitions>
  <inkml:trace contextRef="#ctx0" brushRef="#br0">2435 134 12287,'6'-5'0,"-1"3"0,-5-5 0,0 0 0,0 0 0,0 0 0,0 5 0,0-4 0,0 3 0,0 2 0,0-4 0,4 5 0,-3 0 0,4 0 0,-4 0 0,2 0 0,-1 5 0,1 2 0,-1 2 0,2 1 0,-3 4 0,2 0 0,0 3 0,0-4 0,-2 6 0,3-2 0,0-1 0,0 1 0,-1-3 0,-3 3 0,1-5 0,2 2 0,-1-3 0,1 0 0,-2-1 0,-1 0 0,0 0 0,0 1 0,4-4 0,-1-1 0,0-2 0,-3 3 0,0-5 0,0 3 0,0-5 0,-4 0 0,2 0 0,-5 0 0,3 0 0,-2 0 0,-1-5 0,-4 3 0,1-5 0,3 3 0,0-2 0,1 2 0,-5-3 0,2 0 0,2-3 0,-2 0 0,2 0 0,2-1 0,-2 1 0,0 0 0,-3 0 0,3-4 0,0 0 0,0-4 0,-3 1 0,1 1 0,2-1 0,-2 0 0,2-4 0,-1 0 0,1 1 0,-1 0 0,5 3 0,-4-1 0,3 4 0,-3 1 0,4 2 0,0 6 0,3 0 0,0 5 0,0 5 0,0-4 0,0 8 0,1-3 0,2 4 0,-2-3 0,3 0 0,0 1 0,0 5 0,0-1 0,0 1 0,-2 2 0,5-1 0,-4 1 0,4-1 0,-3-2 0,2 5 0,-2-3 0,3 3 0,-4-1 0,4 1 0,-5 3 0,2-3 0,-2-1 0,1 1 0,-1-5 0,1 2 0,-2-3 0,-1 0 0,0-4 0,0-1 0,0-3 0,0 1 0,-1-3 0,-2 3 0,0-3 0,-4 2 0,1-1 0,-5 1 0,1 0 0,0 1 0,-1-4 0,1 1 0,0 2 0,0-1 0,-1 1 0,1-2 0,0-1 0,-2 4 0,-1-1 0,1 0 0,-1-3 0,-2 0 0,1 0 0,-1 4 0,1-1 0,3 1 0,-3-4 0,0 0 0,0 0 0,0 0 0,4 0 0,0-4 0,-1 1 0,1-5 0,0 1 0,-1-2 0,1-1 0,1-4 0,2 0 0,2-3 0,1 3 0,3-3 0,-2 4 0,0-1 0,0 4 0,2-1 0,-3 1 0,3 0 0,1-1 0,0 5 0,0-1 0,0 4 0,0-6 0,0 8 0,0-3 0,5-1 0,-4 4 0,7-5 0,-5 3 0,2 2 0,-2-3 0,0 3 0,3 1 0,-2 0 0,3 0 0,-4 0 0,4 0 0,0 0 0,3 0 0,0 0 0,-3 0 0,0 0 0,0 0 0,3 0 0,0 0 0,-3 3 0,0 1 0,0-1 0,2-2 0,-2 3 0,2-3 0,-2 2 0,-3 0 0,0 0 0,2-2 0,-4 5 0,5-3 0,-5 0 0,1 4 0,-1-4 0,-2 4 0,1 0 0,2 3 0,-2 0 0,4 1 0,-5-1 0,0 0 0,0 0 0,-5 1 0,1-1 0,-3 0 0,-2-3 0,2 0 0,-2-5 0,-2 2 0,1-3 0,0-1 0,0 0 0,-1 0 0,-2 0 0,-1 0 0,-1 0 0,1 0 0,2-1 0,-5-3 0,1 2 0,-1-5 0,-2 4 0,6-4 0,-6 0 0,2-3 0,1 3 0,-1 0 0,4 4 0,-5-4 0,5 3 0,-4-3 0,4 5 0,-1-1 0,-1 2 0,2 1 0,-4 0 0,3 0 0,-1 0 0,1 0 0,3 4 0,-3 3 0,3-1 0,1 1 0,-1-4 0,1 4 0,1 0 0,2 3 0,-1 0 0,5 0 0,-4 1 0,3-1 0,1 0 0,3 1 0,0-1 0,0 0 0,0 0 0,0 1 0,0-1 0,0 0 0,3 0 0,1 1 0,4-6 0,-2 3 0,4-4 0,-3-1 0,-1-3 0,1 0 0,4 0 0,-1 0 0,0 0 0,0-1 0,1-2 0,-1-3 0,0-4 0,-3 3 0,0 0 0,0 1 0,3-1 0,-3-2 0,0 3 0,-4 1 0,4 2 0,-5-3 0,3 5 0,-5-5 0,0 3 0,0 1 0,0-2 0,0 4 0,-5 0 0,0 0 0,-6 0 0,4 0 0,1 0 0,2 0 0,-3 0 0,1 0 0,-5 0 0,4 0 0,1 0 0,-1 0 0,-4 0 0,1 0 0,3 0 0,0 0 0,1 0 0,-5-5 0,1 4 0,0-8 0,1 7 0,2-5 0,-2 5 0,3-8 0,-4 5 0,4-6 0,-2 1 0,5 0 0,-5 0 0,6-1 0,-1 1 0,1 3 0,-2 0 0,3 4 0,-2-4 0,2 4 0,1-4 0,0 3 0,0-2 0,0 2 0,0-3 0,0 0 0,0-3 0,0 3 0,0 0 0,-4 1 0,1-5 0,-1 4 0,4 1 0,0 3 0,0-6 0,0 8 0,0-5 0,0 3 0,0 2 0,0-4 0,0 5 0,0 5 0,0-4 0,0 8 0,4-3 0,-1 4 0,1 0 0,-4 1 0,1 3 0,2 4 0,-2 1 0,3 2 0,0 0 0,0 3 0,3-1 0,-4 4 0,4-4 0,-4 1 0,4 1 0,-3-1 0,0 0 0,0-3 0,-3-1 0,2 1 0,2-5 0,-2-2 0,1 0 0,-4 0 0,0 0 0,0-4 0,0-3 0,0 0 0,0-5 0,-4 4 0,1-3 0,-5-2 0,2 4 0,-4-5 0,3 0 0,0 0 0,4 0 0,-4 0 0,0 0 0,-2-5 0,2-1 0,-2-4 0,2 0 0,1-4 0,-1 1 0,4-4 0,-4 3 0,1-3 0,0 3 0,-2 0 0,4 4 0,0 0 0,0 0 0,3-1 0,-5 2 0,3 2 0,2-2 0,-4 3 0,5-4 0,0 0 0,0 0 0,0-1 0,0 1 0,0 0 0,-4 0 0,-2-1 0</inkml:trace>
  <inkml:trace contextRef="#ctx0" brushRef="#br0" timeOffset="2266">1100 267 12287,'0'-10'0,"-2"1"0,-1 2 0,2-2 0,-5 7 0,3-5 0,2 4 0,-4-6 0,0 8 0,4-3 0,-3 4 0,4 0 0,0 4 0,0-2 0,0 5 0,1-3 0,2 3 0,2-1 0,2 5 0,1-1 0,-5 0 0,5 4 0,-1 0 0,-1-1 0,1-2 0,-1-1 0,5 0 0,-4 3 0,-1-3 0,0 3 0,1-7 0,1 4 0,-5 0 0,2-1 0,-2-2 0,-1 2 0,2-7 0,-4 5 0,0-5 0,0 3 0,0-5 0,0 4 0,-4-2 0,1 2 0,-4-4 0,5 5 0,-7-4 0,3 3 0,-4-4 0,3 0 0,0 0 0,0 0 0,-3 0 0,0 0 0,0 0 0,-1-1 0,1-2 0,0 2 0,0-3 0,-1 2 0,1-1 0,0 1 0,-1-1 0,5 2 0,-1 1 0,0-4 0,-3 1 0,-1 0 0,1 3 0,3 0 0,0 0 0,0-5 0,-3 4 0,0-2 0,4 1 0,-3 2 0,7 0 0,-5 0 0,5 0 0,-3 0 0,5 0 0,5 0 0,-3-3 0,5 0 0,-4-1 0,4 4 0,0 0 0,2-1 0,-2-2 0,2 1 0,-3-2 0,4 4 0,-3-1 0,0-3 0,0 3 0,3-3 0,0 4 0,0 0 0,-3 0 0,0 0 0,-3 0 0,2 0 0,-2 0 0,3 0 0,-4 0 0,4 0 0,-5 0 0,7 0 0,-6 0 0,3 0 0,-3 4 0,1-2 0,-4 5 0,0-3 0,0 3 0,0-5 0,0 7 0,0-8 0,0 8 0,0-3 0,-3 1 0,-1 0 0,-2-4 0,2 4 0,-4-4 0,1 4 0,2-5 0,-2 2 0,0 0 0,-3 0 0,-1 3 0,1-4 0,0 1 0,0-4 0,-1 0 0,1 0 0,0 0 0,-1 0 0,1 0 0,0 0 0,0 0 0,-1 0 0,1 0 0,0-2 0,0-1 0,-1 1 0,1-5 0,0 3 0,-1-2 0,5 2 0,-1-3 0,0 4 0,-3-4 0,3 4 0,0-4 0,4 4 0,-4 0 0,0-3 0,0 2 0,0-3 0,5 1 0,-2 3 0,2 2 0,-1-3 0,2 3 0,-4-3 0,5 2 0,-1-2 0,-3 4 0,3 0 0,-3 0 0,4 0 0,0 4 0,0-1 0,0 4 0,0-1 0,0 5 0,0-1 0,-4 0 0,1 0 0,-1 1 0,4-1 0,0 0 0,-3-3 0,0 0 0,-1-5 0,3 6 0,-2-4 0,1-1 0,-3-3 0,1 0 0,3 0 0,-7-1 0,5-2 0,-4 0 0,4-4 0,-1 5 0,0-7 0,1 4 0,-4-1 0,5 1 0,-7 5 0,7 0 0,-5 0 0,5 0 0,-8 5 0,8-1 0,-5 3 0,5 2 0,-7-3 0,7 1 0,-5 0 0,4-5 0,-6 7 0,4-8 0,-6 4 0,1-5 0,0-5 0,0-1 0,0-4 0,4 0 0,0 4 0,2 3 0,3-3 0,-8 0 0,8 1 0,-8 0 0,8 5 0,-8 0 0,3 0 0,-1 3 0,0 1 0,4 4 0,-4-1 0,3-2 0,-2 2 0,2-3 0,-3 3 0,2-4 0,-2 4 0,-2-5 0,3 6 0,-4-4 0,3-1 0,0-3 0,0 0 0,-3 0 0,0 0 0,-1 0 0,2-1 0,2-3 0,-1-1 0,5-6 0,-5-2 0,1-1 0,1-4 0,0 1 0,-1-3 0,-4 0 0,5-5 0,-1-3 0,0 0 0,-3 0 0,-1 3 0,1 5 0,3 2 0,0 1 0,0 6 0,-3 1 0,3 4 0,0 6 0,4 0 0,-4 0 0,0 0 0,-3 0 0,3 4 0,0 3 0,1-1 0,-5 1 0,2 1 0,2 6 0,-2-3 0,2 3 0,-1-3 0,1-1 0,-2 4 0,2 0 0,2-1 0,-2-2 0,1 2 0,-1 1 0,-1 0 0,5-4 0,0 0 0,-2 1 0,4-5 0,-3 1 0,3-4 0,2 1 0,3-4 0,-2 0 0,5 0 0,-4-3 0,4-1 0,0 1 0,3 3 0,1-5 0,-1 1 0,0-3 0,0 2 0,1 5 0,4-4 0,-4 3 0,3-3 0,-2 3 0,2 1 0,-3 0 0,3 0 0,-1 0 0,0 0 0,-1 0 0,1 0 0,0 0 0,1 0 0,-3 0 0,3 0 0,-2 0 0,2 0 0,-3 0 0,3 0 0,-1 4 0,0-1 0,-1 5 0,2-1 0,-3-2 0,-1 2 0,0 0 0,1 3 0,-4 0 0,-1-4 0,-2 2 0,3-4 0,-5 4 0,3-2 0</inkml:trace>
  <inkml:trace contextRef="#ctx0" brushRef="#br0" timeOffset="2824">1028 41 12287,'5'5'0,"0"-4"0,-5 3 0,0-4 0,-5 0 0,4 0 0,-3 0 0</inkml:trace>
  <inkml:trace contextRef="#ctx0" brushRef="#br0" timeOffset="3209">791 185 12287,'-10'-1'0,"0"-3"0,0-2 0,4 0 0,2-1 0,-1 5 0,4-3 0,-4 5 0,5-1 0,0-2 0,0 2 0,0-4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7:08.451"/>
    </inkml:context>
    <inkml:brush xml:id="br0">
      <inkml:brushProperty name="width" value="0.08571" units="cm"/>
      <inkml:brushProperty name="height" value="0.08571" units="cm"/>
      <inkml:brushProperty name="color" value="#AE198D"/>
      <inkml:brushProperty name="inkEffects" value="galaxy"/>
      <inkml:brushProperty name="anchorX" value="-577777.75"/>
      <inkml:brushProperty name="anchorY" value="-212366.76563"/>
      <inkml:brushProperty name="scaleFactor" value="0.5"/>
    </inkml:brush>
  </inkml:definitions>
  <inkml:trace contextRef="#ctx0" brushRef="#br0">2040 275 12287,'-8'0'0,"0"0"0,0 0 0,1 1 0,2 2 0,1-2 0,4 5 0,0 0 0,0 4 0,0 1 0,4 2 0,1-2 0,2 3 0,1 0 0,0 1 0,0 1 0,0 0 0,0 0 0,1 3 0,2 0 0,-2 0 0,2-3 0,-2-3 0,-1 1 0,-1-2 0,-2 2 0,3 1 0,-4-3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28.641"/>
    </inkml:context>
    <inkml:brush xml:id="br0">
      <inkml:brushProperty name="width" value="0.08571" units="cm"/>
      <inkml:brushProperty name="height" value="0.08571" units="cm"/>
      <inkml:brushProperty name="color" value="#CC912C"/>
      <inkml:brushProperty name="inkEffects" value="gold"/>
      <inkml:brushProperty name="anchorX" value="-470705.28125"/>
      <inkml:brushProperty name="anchorY" value="-294660.4062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484068.875"/>
      <inkml:brushProperty name="anchorY" value="-301502.1562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493762.71875"/>
      <inkml:brushProperty name="anchorY" value="-305649.8437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504034.28125"/>
      <inkml:brushProperty name="anchorY" value="-309720.531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514138.9375"/>
      <inkml:brushProperty name="anchorY" value="-313842.5625"/>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526719.4375"/>
      <inkml:brushProperty name="anchorY" value="-320517.4375"/>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535681.5"/>
      <inkml:brushProperty name="anchorY" value="-325037.4375"/>
      <inkml:brushProperty name="scaleFactor" value="0.5"/>
    </inkml:brush>
    <inkml:brush xml:id="br7">
      <inkml:brushProperty name="width" value="0.08571" units="cm"/>
      <inkml:brushProperty name="height" value="0.08571" units="cm"/>
      <inkml:brushProperty name="color" value="#CC912C"/>
      <inkml:brushProperty name="inkEffects" value="gold"/>
      <inkml:brushProperty name="anchorX" value="-544836.1875"/>
      <inkml:brushProperty name="anchorY" value="-328966.90625"/>
      <inkml:brushProperty name="scaleFactor" value="0.5"/>
    </inkml:brush>
    <inkml:brush xml:id="br8">
      <inkml:brushProperty name="width" value="0.08571" units="cm"/>
      <inkml:brushProperty name="height" value="0.08571" units="cm"/>
      <inkml:brushProperty name="color" value="#CC912C"/>
      <inkml:brushProperty name="inkEffects" value="gold"/>
      <inkml:brushProperty name="anchorX" value="-555606.5"/>
      <inkml:brushProperty name="anchorY" value="-335911.375"/>
      <inkml:brushProperty name="scaleFactor" value="0.5"/>
    </inkml:brush>
    <inkml:brush xml:id="br9">
      <inkml:brushProperty name="width" value="0.08571" units="cm"/>
      <inkml:brushProperty name="height" value="0.08571" units="cm"/>
      <inkml:brushProperty name="color" value="#CC912C"/>
      <inkml:brushProperty name="inkEffects" value="gold"/>
      <inkml:brushProperty name="anchorX" value="-561346.25"/>
      <inkml:brushProperty name="anchorY" value="-340367.1875"/>
      <inkml:brushProperty name="scaleFactor" value="0.5"/>
    </inkml:brush>
    <inkml:brush xml:id="br10">
      <inkml:brushProperty name="width" value="0.08571" units="cm"/>
      <inkml:brushProperty name="height" value="0.08571" units="cm"/>
      <inkml:brushProperty name="color" value="#CC912C"/>
      <inkml:brushProperty name="inkEffects" value="gold"/>
      <inkml:brushProperty name="anchorX" value="-566675.1875"/>
      <inkml:brushProperty name="anchorY" value="-344476.375"/>
      <inkml:brushProperty name="scaleFactor" value="0.5"/>
    </inkml:brush>
    <inkml:brush xml:id="br11">
      <inkml:brushProperty name="width" value="0.08571" units="cm"/>
      <inkml:brushProperty name="height" value="0.08571" units="cm"/>
      <inkml:brushProperty name="color" value="#CC912C"/>
      <inkml:brushProperty name="inkEffects" value="gold"/>
      <inkml:brushProperty name="anchorX" value="-572260.875"/>
      <inkml:brushProperty name="anchorY" value="-348431.5"/>
      <inkml:brushProperty name="scaleFactor" value="0.5"/>
    </inkml:brush>
    <inkml:brush xml:id="br12">
      <inkml:brushProperty name="width" value="0.08571" units="cm"/>
      <inkml:brushProperty name="height" value="0.08571" units="cm"/>
      <inkml:brushProperty name="color" value="#CC912C"/>
      <inkml:brushProperty name="inkEffects" value="gold"/>
      <inkml:brushProperty name="anchorX" value="-577769.5625"/>
      <inkml:brushProperty name="anchorY" value="-353002.84375"/>
      <inkml:brushProperty name="scaleFactor" value="0.5"/>
    </inkml:brush>
  </inkml:definitions>
  <inkml:trace contextRef="#ctx0" brushRef="#br0">5482 192 12287,'6'-7'0,"-4"1"0,3 0 0,-5 5 0,6-5 0,-5 6 0,9 2 0,-5 2 0,0-1 0,0 5 0,-3 1 0,7 4 0,-2 0 0,2-1 0,1 1 0,-6 0 0,5 1 0,-5 3 0,4-2 0,-3 2 0,3 1 0,-4-1 0,2 5 0,-2-5 0,-2 0 0,4-4 0,-6 0 0</inkml:trace>
  <inkml:trace contextRef="#ctx0" brushRef="#br1" timeOffset="1050">5251 230 12287,'-7'0'0,"1"0"0,6 0 0,0 0 0,6 0 0,-4 0 0,5 0 0,-3 0 0,-1 0 0,5 0 0,0 6 0,0 3 0,4-2 0,-4 1 0,2 1 0,-1 4 0,2 0 0,-2-1 0,2 3 0,2 2 0,-2-3 0,-2 3 0,1-3 0,-6-1 0,5 0 0,-5 0 0,0 0 0,-4 0 0,0-1 0,0 1 0,-6 0 0,-1-6 0,-5-2 0,-1-4 0,0-1 0,-4 0 0,0 0 0,-1 0 0,6 0 0,-5 0 0,-1 0 0,1-6 0,4-2 0,1 1 0,-1-2 0,0 2 0,0-2 0,2-2 0,2 2 0,-1 2 0,6-1 0,-6 5 0,8-9 0,-9 11 0,8-5 0,-5 6 0,3 0 0,-3 0 0,4 0 0,-5 0 0,5 2 0,-5 2 0,2-1 0,-2 5 0,-1-3 0,6 3 0,-6-4 0,2 5 0,-2-5 0,1 5 0,-2-2 0,2 2 0,-2 1 0,-2-6 0,0 4 0,0-3 0,-1 3 0,-3-3 0,1 3 0,-5-4 0,4 2 0,-5-2 0,7-2 0,-3 2 0,0-3 0,1-1 0,0 0 0,4 0 0,0 0 0,0 0 0,5 0 0,-1 0 0,5 5 0,-5-1 0,6 0 0,-2-4 0,-1 0 0,4 0 0,-3 0 0,3-4 0,-2 0 0,3-1 0,-7 1 0,4 0 0,1-5 0,-5 5 0,5-6 0,-7 3 0,6-6 0,-6 0 0,4 0 0,-3 1 0,-2-1 0,4 0 0,-2 2 0,1 2 0,5-2 0,-4 5 0,2-3 0,4-2 0,-5 9 0,6-9 0,0 10 0,0-5 0,-1 6 0,-3 0 0,2-6 0,-3 5 0,5-11 0,-2 9 0,-2-5 0,2 5 0,-3-8 0,3 9 0,-2-2 0,3-3 0,-5 5 0,6-3 0,0 5 0,0 0 0,0 0 0</inkml:trace>
  <inkml:trace contextRef="#ctx0" brushRef="#br2" timeOffset="1524">5123 230 12287,'-7'-5'0,"1"2"0,6-6 0,0 6 0,-6-2 0,5 5 0,-10 0 0,9 0 0,-9 0 0,4 0 0</inkml:trace>
  <inkml:trace contextRef="#ctx0" brushRef="#br3" timeOffset="1638">4995 256 12287,'-13'0'0,"0"0"0,0 0 0,0 0 0,0 0 0,1 0 0,-1 0 0</inkml:trace>
  <inkml:trace contextRef="#ctx0" brushRef="#br4" timeOffset="1798">4815 320 12287,'0'-13'0,"0"5"0,0-1 0,0 6 0,0-2 0,6 5 0,1-6 0,5-1 0</inkml:trace>
  <inkml:trace contextRef="#ctx0" brushRef="#br5" timeOffset="2533">4160 461 12287,'-4'-17'0,"0"0"0,-1 0 0,1 4 0,0 0 0,-1 1 0,5-1 0,0 6 0,0-5 0,0 11 0,6-5 0,1 6 0,6 0 0,0 0 0,0 0 0,0 0 0,-5 4 0,1 1 0,-6 0 0,1 0 0,3-4 0,-6 10 0,7-8 0,-4 6 0,-3-6 0,5 8 0,-6-4 0,-6 6 0,-1-4 0,-6-1 0,0-4 0,1 5 0,-1-5 0,0 5 0,0-5 0,0 5 0,0-5 0,1 5 0,3-5 0,0 4 0,1-5 0,-5 7 0,0-5 0,6 4 0,-4-1 0,9 4 0,-3 1 0,5 0 0,0 0 0,0-4 0,0-1 0,0-4 0,0 5 0,0-5 0,0 5 0,0-5 0,0 5 0,0-7 0,0 10 0,0-11 0,0 11 0,-2-11 0,-2 3 0,-3-2 0,-6-2 0,0 0 0,0 0 0,-1 0 0,-3 0 0,3 4 0,-4 0 0,0 1 0,1-5 0,0 0 0,4 0 0,-1 0 0,-4 0 0,4 0 0,-4 0 0,5 0 0,6-6 0,-5-1 0,5-6 0</inkml:trace>
  <inkml:trace contextRef="#ctx0" brushRef="#br6" timeOffset="2716">4006 63 12287,'0'-12'0,"0"-1"0,0 0 0,0 4 0,0 1 0,0 5 0,0-1 0,0 8 0,-4 3 0,-1 6 0,-5 0 0,-2 0 0,-8-1 0</inkml:trace>
  <inkml:trace contextRef="#ctx0" brushRef="#br7" timeOffset="3550">2915 269 12287,'1'-7'0,"3"2"0,-2 4 0,4 1 0,-6 0 0,1 0 0,3 0 0,-2 6 0,5 1 0,-3 6 0,-1 0 0,6-1 0,-5 1 0,4 0 0,-3 0 0,3 0 0,-3 4 0,3 0 0,-4 0 0,5-4 0,-6 1 0,1 3 0,2-2 0,-2 2 0,0-3 0,-4-1 0,0 0 0,0-1 0</inkml:trace>
  <inkml:trace contextRef="#ctx0" brushRef="#br8" timeOffset="4782">2632 295 12287,'-7'-2'0,"2"-1"0,-1-1 0,4-6 0,-3 7 0,5-5 0,0 5 0,0-3 0,0 6 0,0 0 0,0 6 0,0 1 0,0 6 0,0 0 0,0-1 0,4 1 0,0 0 0,2 4 0,-2 0 0,-1 0 0,6-4 0,-2 0 0,1 0 0,4 0 0,-4 0 0,-1-1 0,2 1 0,0 0 0,3-1 0,1-4 0,0 3 0,0-9 0,0 2 0,-5-2 0,1-2 0,-5 0 0,5 0 0,-6-2 0,1-2 0,-3 2 0,-1-9 0,0 3 0,0 0 0,0 0 0,0 5 0,0-8 0,-1 5 0,-3-3 0,1 4 0,-6 5 0,1 0 0,-5 0 0,4 0 0,1 0 0,-2 0 0,-7 0 0,2 0 0,-2 0 0,3 0 0,1 0 0,-4 0 0,0 0 0,-5 0 0,5 0 0,-4 0 0,4 0 0,-6 0 0,2 0 0,1 0 0,-2 0 0,5 0 0,-4 0 0,4-5 0,-5 1 0,6-6 0,-1 1 0,-1-2 0,1-2 0,0 0 0,4 1 0,-2 0 0,-2 4 0,3-4 0,-3 4 0,7-2 0,1 1 0,1-1 0,-5 6 0,4 0 0,1 4 0,4-2 0,-5-2 0,5 2 0,-5-2 0,6 3 0,-2 1 0,5 0 0,0 0 0,0 5 0,0-3 0,5 4 0,4-6 0,-2 0 0,2 0 0,-1 1 0,5 3 0,-4-2 0,-1 2 0,1-3 0,4-1 0,-5 2 0,1 2 0,-5-2 0,4 2 0,0-1 0,0 1 0,4-3 0,-7 6 0,4-2 0,2-4 0,-4 11 0,2-11 0,0 3 0,-7 3 0,4-4 0,-6 6 0,0-5 0,0 5 0,0-6 0,-1 7 0,-4-6 0,-2 4 0,-6-3 0,1 0 0,-1 0 0,-2-4 0,-2 3 0,-3 2 0,-5-2 0,-2 1 0,-3-5 0,0 0 0,-9 0 0,4 0 0,-8 0 0,-3 0 0,-1 0 0,3 0 0,1 0 0,3 0 0,2 0 0,-1-2 0,1-2 0,0 2 0,4-2 0,1 3 0,3 1 0,3 0 0,-3 0 0,2 0 0,-2 0 0,3 0 0,-3 0 0,7 0 0,2 0 0,1 1 0,-2 3 0,-1-2 0,6 2 0,0 2 0,4-2 0,-5 6 0,4-4 0,-4 2 0,4 2 0,1-5 0,0 5 0,1-5 0,-1 4 0,4 1 0,1-6 0,3 6 0,-3-1 0,4-2 0,-5 1 0,5 0 0,-5 0 0,5 4 0,-5-4 0,5-1 0,-5 2 0,5-2 0,-4 1 0,-1 4 0,-4-6 0,0 2 0,1 2 0,-1-6 0,0 1 0,0-5 0,0 4 0,0 0 0,1 1 0,-1-5 0,-4 0 0,-1 0 0,1 0 0,5 0 0,-6 0 0,1 0 0,0 0 0,4 0 0,-4 0 0,0 0 0,0 0 0,4 0 0,0 0 0,0 0 0,1 0 0,-1 0 0,0 0 0,0-2 0,0-2 0,5 2 0,-1-2 0,6-3 0,-1-2 0,-2 2 0,2-1 0,0-1 0,4-4 0,0-5 0,0-2 0</inkml:trace>
  <inkml:trace contextRef="#ctx0" brushRef="#br9" timeOffset="5615">604 397 12287,'-9'-1'0,"1"-3"0,-2-5 0,3 2 0,-2-2 0,5 5 0,-5-5 0,6 7 0,-7-6 0,6 4 0,0 1 0,4-5 0,-1 5 0,-4-1 0,4-3 0,-5 4 0,6-6 0,0 6 0,4-4 0,1 3 0,0 2 0,0-2 0,2 3 0,6-4 0,-1 1 0,1 0 0,0 4 0,0 0 0,0-6 0,0 5 0,-1-4 0,-3 4 0,0 1 0,-7 0 0,10 0 0,-5 0 0,0 0 0,0 0 0,-2 0 0,-4 6 0,5-3 0,-6 5 0,0-4 0,0 5 0,-6-5 0,-3 5 0,2-5 0,-1 5 0,-1-5 0,-4 4 0,-4 0 0,0 0 0,0 4 0,4-4 0,-4-1 0,0 2 0,0-5 0,4 5 0,0-2 0,0 1 0,0 2 0,1-5 0,3 3 0,0-4 0,5 5 0,-4-5 0,5 6 0,-3-7 0,6 6 0,0-6 0,0 8 0,1-8 0,4 5 0,2-5 0,6 7 0,0-5 0,-1-1 0,1-3 0,0 3 0,-4-2 0,-1 2 0,1-2 0,-1 2 0,1 0 0,-6 0 0,2-4 0,1 0 0,-4 0 0,3 2 0,-5 2 0,-5-2 0,-3 3 0,-4 0 0,-1-1 0,0 0 0,0-4 0,0 2 0,0 2 0,-4-3 0,0 4 0,-4-4 0,4-1 0,-6 0 0,1 0 0,-2 0 0,-1 0 0,-1 0 0,0 0 0,0-1 0,1-4 0,-1 4 0,0-3 0,2-4 0,3 0 0,-2 1 0,6-2 0,-2 2 0,2-2 0,7-2 0,-3 3 0,5-4 0,-1-1 0,4 0 0,5 1 0,0-1 0,0 0 0,0-1 0,0-3 0,4 7 0,0-3 0,6 3 0,-1-3 0,1 0 0,-2 0 0,4 5 0,-4-1 0,4 2 0,0-2 0,1-2 0,0-2 0,0-7 0</inkml:trace>
  <inkml:trace contextRef="#ctx0" brushRef="#br10" timeOffset="5772">411 128 12287,'-4'-9'0,"0"1"0,0 5 0,4-3 0,0 6 0,-6-6 0,-1-1 0</inkml:trace>
  <inkml:trace contextRef="#ctx0" brushRef="#br11" timeOffset="6237">322 731 12287,'0'-9'0,"0"1"0,0 5 0,0-3 0,-6 6 0,-1 0 0</inkml:trace>
  <inkml:trace contextRef="#ctx0" brushRef="#br12" timeOffset="6387">167 757 12287,'13'-13'0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7:27.441"/>
    </inkml:context>
    <inkml:brush xml:id="br0">
      <inkml:brushProperty name="width" value="0.08571" units="cm"/>
      <inkml:brushProperty name="height" value="0.08571" units="cm"/>
      <inkml:brushProperty name="color" value="#AE198D"/>
      <inkml:brushProperty name="inkEffects" value="galaxy"/>
      <inkml:brushProperty name="anchorX" value="-602669.8125"/>
      <inkml:brushProperty name="anchorY" value="-224707.68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614052"/>
      <inkml:brushProperty name="anchorY" value="-230449.4531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626509.375"/>
      <inkml:brushProperty name="anchorY" value="-235739.35938"/>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638795.3125"/>
      <inkml:brushProperty name="anchorY" value="-241153.9062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650972.1875"/>
      <inkml:brushProperty name="anchorY" value="-246848.93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662479.0625"/>
      <inkml:brushProperty name="anchorY" value="-252263.48438"/>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676229.875"/>
      <inkml:brushProperty name="anchorY" value="-260358.2812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686552.5"/>
      <inkml:brushProperty name="anchorY" value="-265819.5937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697295.875"/>
      <inkml:brushProperty name="anchorY" value="-271062.7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707774.3125"/>
      <inkml:brushProperty name="anchorY" value="-276368.21875"/>
      <inkml:brushProperty name="scaleFactor" value="0.5"/>
    </inkml:brush>
  </inkml:definitions>
  <inkml:trace contextRef="#ctx0" brushRef="#br0">4052 250 12287,'-9'0'0,"2"-7"0,7 5 0,0-6 0,0 2 0,0 5 0,0-6 0,0 0 0,0 5 0,0-5 0,0 7 0,0 0 0,7 0 0,-5 7 0,5-5 0,-7 6 0,0-2 0,0-5 0,0 13 0,0-10 0,0 6 0,1-5 0,5 6 0,-5-1 0,6 6 0,-7-1 0,0 1 0,6-6 0,-1 1 0,0-6 0,-5 5 0,0 1 0,0 4 0,0-4 0,0-1 0,0-5 0,0 5 0,0-6 0,0 10 0,-7-12 0,-2 4 0,-6-6 0,-1 0 0,1 0 0,-1-6 0,2-3 0,4-7 0,-2 6 0,6 0 0,-6-1 0,5-4 0,-3-1 0,1 7 0,4 4 0,3-4 0,-6 3 0,3-5 0,3 4 0,-5 0 0,7 6 0,-2-6 0,-3 7 0,3 0 0,-5 0 0,7 0 0,-5 1 0,0 5 0,-2-5 0,2 4 0,3 4 0,-12 0 0,11 1 0,-8 1 0,6-8 0,-5 2 0,6 4 0,-9-6 0,2 8 0,2-8 0,-1 2 0,5-3 0,-5-2 0,4 0 0,-4 0 0,5 0 0,-6 0 0,8 0 0,-11 0 0,11 0 0,-8 0 0,8 0 0,-11 0 0,10-5 0,-6 0 0,7 0 0,-6 5 0,4 0 0,3 0 0,-12 0 0,5 0 0,-6 0 0,-1 0 0,6 0 0,0 0 0,-1 0 0,-4 0 0,-1 0 0,0 0 0,1 0 0,-1 0 0,1 0 0,-1 0 0,0 5 0,1 0 0,-2 0 0,-4-5 0,3 0 0,-2 0 0,2 0 0,3 0 0,-6 0 0,0 0 0,-1 0 0,1 0 0,4 0 0,-4 0 0,4 0 0,1 0 0,0 0 0,1 0 0,-1 0 0,1 0 0,-1 0 0,1 0 0,-1 0 0,7-2 0,4-3 0,-4 3 0,8-4 0,-6 6 0,7 0 0,0 0 0,0-7 0,0 5 0,2-5 0,3 7 0,-4-2 0,5-3 0,-5 3 0,-1-5 0,7 0 0,-5 6 0,5-6 0,-5 2 0,3-1 0,-3 1 0,5 5 0,-7 0 0,0 0 0,0-7 0,1 6 0,4-5 0,-3 5 0,5 1 0,-7 0 0,0-2 0,0-3 0,0 3 0,0-5 0,0 7 0,0 0 0,7 0 0,-5 0 0,5 0 0,-7 0 0,0-7 0,0 5 0,0-5 0,0 7 0,0-1 0,0-4 0,0 3 0,0-5 0,7 7 0,-6 0 0,6 0 0,-7-7 0,0 5 0,7-5 0,-3 7 0,6 0 0,-6 0 0,9 0 0,-9 0 0,6 0 0,-5 0 0,6 0 0,-6 0 0,5 0 0,-6 0 0,10 7 0,-11 0 0,8 4 0,-8 2 0,4-9 0,-7 6 0,0 1 0,0 4 0,0 1 0,0-1 0,0-4 0,0-1 0,-2-1 0,-3 1 0,-2 4 0,-3-4 0,-4 3 0,3-3 0,-8 4 0,-1-4 0,-1 2 0,5-1 0,-5 1 0,1-7 0,-3 5 0,2-4 0,2 4 0,-7-5 0,2 0 0,-2-5 0,2 0 0,3 0 0,4 0 0,-13-7 0,6-1 0</inkml:trace>
  <inkml:trace contextRef="#ctx0" brushRef="#br1" timeOffset="750">3927 63 12287,'-9'0'0,"3"0"0,6 0 0,0 0 0,-7 0 0,5 0 0,-5 0 0,7 0 0,0 0 0,-7 0 0,-2 0 0</inkml:trace>
  <inkml:trace contextRef="#ctx0" brushRef="#br2" timeOffset="941">3725 219 12287,'0'-9'0,"0"-5"0,0 12 0,0-4 0,0 6 0,0 0 0,-7 0 0,-2 0 0</inkml:trace>
  <inkml:trace contextRef="#ctx0" brushRef="#br3" timeOffset="1192">3615 499 12287,'-8'-15'0,"1"6"0,7-5 0,0 12 0,0-5 0,0 7 0,0 0 0,0 7 0,0 2 0</inkml:trace>
  <inkml:trace contextRef="#ctx0" brushRef="#br4" timeOffset="1659">2977 32 12287,'0'-9'0,"0"2"0,0 7 0,0 0 0,0 7 0,0-5 0,5 6 0,0-2 0,7-5 0,-3 13 0,6-12 0,1 12 0,-6-12 0,1 3 0,-8-4 0,4 6 0,-7-5 0,0 12 0,-7-5 0,-1 4 0,-8-2 0,0 1 0,1-7 0,-1 6 0,1-6 0,-8 7 0,-1-3 0</inkml:trace>
  <inkml:trace contextRef="#ctx0" brushRef="#br5" timeOffset="1942">2634 156 12287,'-9'-7'0,"0"1"0,4-5 0,4 2 0,-5 4 0,5 4 0,-6-13 0,5 12 0,-5-7 0,7 4 0,0 3 0,0-5 0,0 14 0,0 4 0,0-3 0,0 3 0,2 4 0,3 6 0,-3 0 0,3-5 0,2 4 0,-2 1 0,0 5 0,-5-5 0,0 0 0,7-6 0,2 1 0</inkml:trace>
  <inkml:trace contextRef="#ctx0" brushRef="#br6" timeOffset="2292">2447 234 12287,'0'-15'0,"0"4"0,0 1 0,0 6 0,0-2 0,0 6 0,0 0 0,-5 1 0,-1 4 0,1 4 0,4 7 0,-5-1 0,5-4 0,-5-1 0,-1-5 0,2 6 0,-7-3 0,2 3 0,-4 1 0,-2-7 0,1 5 0,-1-4 0,-6 4 0,-4-5 0,-4 6 0,-1-6 0,0 5 0,0-5 0,0 1 0,-1-6 0,1 0 0,0 0 0,0 0 0,0 0 0,5 0 0,0 0 0,7-2 0,-2-3 0,-1 1 0,1-6 0,0-1 0,7-4 0,4-1 0,-2 1 0,6-1 0,-6-6 0,4-3 0</inkml:trace>
  <inkml:trace contextRef="#ctx0" brushRef="#br7" timeOffset="2525">2229 47 12287,'-2'-14'0,"-3"4"0,3 1 0,-3 4 0,3 3 0,0-4 0,-3 6 0,2 1 0,-8 4 0,1-3 0,-6 5 0</inkml:trace>
  <inkml:trace contextRef="#ctx0" brushRef="#br8" timeOffset="2674">2011 78 12287,'-11'-13'0,"1"2"0,6-3 0,-4 13 0,2-5 0,5 5 0,-8 1 0,4 0 0,1 5 0,-6 0 0,0 7 0,-6-3 0,0 6 0</inkml:trace>
  <inkml:trace contextRef="#ctx0" brushRef="#br9" timeOffset="4159">1107 343 12287,'-16'-10'0,"1"0"0,4 4 0,1-4 0,6 7 0,-3-4 0,7 7 0,0 0 0,7 7 0,-3-4 0,6 7 0,1-4 0,4 4 0,1-7 0,-1 3 0,1-3 0,0 2 0,-1-3 0,1 5 0,-1-7 0,1 0 0,-1 0 0,-4 0 0,-1 0 0,-5-5 0,6 0 0,-8-8 0,11 5 0,-12-8 0,5 1 0,-12 4 0,-1 1 0,-6 6 0,2-1 0,-4 3 0,-2 2 0,1 0 0,-1 0 0,-1 0 0,-4 0 0,4 0 0,-4 0 0,2 0 0,-2 0 0,2 6 0,-7-1 0,6 5 0,-6-5 0,1 2 0,-1-1 0,-3-5 0,3 4 0,-2-3 0,2-2 0,-1 0 0,6 0 0,-5 0 0,5 0 0,0 0 0,6 0 0,-1-2 0,1-3 0,4-2 0,1-3 0,6-4 0,-3 5 0,7-6 0,2-1 0,3 1 0,-1 4 0,6 1 0,1 0 0,4-6 0,1 2 0,-1 4 0,1-2 0,-1 6 0,1-4 0,0 5 0,-1 0 0,1 5 0,-6-2 0,1-3 0,-1 3 0,5-5 0,-1 9 0,-3 3 0,1-2 0,-7 8 0,5-6 0,-4 5 0,-1-4 0,-5 4 0,0 0 0,0 6 0,0-6 0,0 1 0,0-1 0,0 6 0,-7-1 0,-2 1 0,-6-1 0,-1 1 0,0 0 0,1-6 0,-1 0 0,-1 1 0,-4 4 0,4-4 0,-4-1 0,4-5 0,1 6 0,1-8 0,-1 2 0,1-3 0,-1-2 0,0 0 0,8 0 0,1-7 0,7-1 0,0-8 0,0 0 0,0 1 0,7-1 0,1 1 0,3 1 0,-1 3 0,-6-2 0,4 11 0,-3-3 0,-3-4 0,5 7 0,-7-5 0,7 7 0,-5 0 0,5 0 0,-7 0 0,-7 0 0,-4 0 0,3 5 0,-3 1 0,1 4 0,-6-5 0,6 6 0,0-6 0,-1 7 0,-4-2 0,4-1 0,1 1 0,5-4 0,-6 4 0,8-5 0,-2 6 0,-4-8 0,7 11 0,-5-12 0,7 5 0,0-6 0,0 4 0,2-3 0,3 3 0,-3-3 0,12-2 0,-6 0 0,1 0 0,0 0 0,-4 0 0,-3 0 0,5 0 0,-7 0 0,0 0 0,-7 0 0,-2 0 0,-7 0 0,1 0 0,-1 0 0,1 0 0,-1 0 0,1 0 0,-1 0 0,0 0 0,1 0 0,-3 0 0,-2 0 0,2-2 0,-2-3 0,2 3 0,3-3 0,-1 2 0,1-2 0,-1 3 0,0-3 0,1-2 0,-1 2 0,1-8 0,-1 5 0,6-6 0,-1 4 0,8-4 0,-4 10 0,7-6 0,-2 5 0,-3-6 0,3 8 0,-5-4 0,7 0 0,0 5 0,0-5 0,-7 7 0,-3 0 0,1 2 0,-1 3 0,1-1 0,-1 6 0,-4-1 0,4 1 0,-2 4 0,1-4 0,-1-1 0,7 1 0,-6-4 0,6 4 0,-2-5 0,2 6 0,3-8 0,-5 6 0,7-4 0,0-3 0,0 6 0,0-3 0,7-3 0,4 3 0,3-3 0,1-2 0,8 0 0,3 0 0,3 0 0,9 0 0,2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9:12.789"/>
    </inkml:context>
    <inkml:brush xml:id="br0">
      <inkml:brushProperty name="width" value="0.08571" units="cm"/>
      <inkml:brushProperty name="height" value="0.08571" units="cm"/>
      <inkml:brushProperty name="color" value="#AE198D"/>
      <inkml:brushProperty name="inkEffects" value="galaxy"/>
      <inkml:brushProperty name="anchorX" value="-841420.5625"/>
      <inkml:brushProperty name="anchorY" value="-466420.843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46170.8125"/>
      <inkml:brushProperty name="anchorY" value="-469955.7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851854.875"/>
      <inkml:brushProperty name="anchorY" value="-472547.0312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857214.5625"/>
      <inkml:brushProperty name="anchorY" value="-475305.4062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862367.8125"/>
      <inkml:brushProperty name="anchorY" value="-478624.062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867177.0625"/>
      <inkml:brushProperty name="anchorY" value="-481942.7187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871239.25"/>
      <inkml:brushProperty name="anchorY" value="-485104.093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875311.25"/>
      <inkml:brushProperty name="anchorY" value="-487882.125"/>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881628.375"/>
      <inkml:brushProperty name="anchorY" value="-493367.25"/>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884029.375"/>
      <inkml:brushProperty name="anchorY" value="-496312.375"/>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889982.8125"/>
      <inkml:brushProperty name="anchorY" value="-501502.62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893288.125"/>
      <inkml:brushProperty name="anchorY" value="-504192.1875"/>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898956.5"/>
      <inkml:brushProperty name="anchorY" value="-510090.15625"/>
      <inkml:brushProperty name="scaleFactor" value="0.5"/>
    </inkml:brush>
  </inkml:definitions>
  <inkml:trace contextRef="#ctx0" brushRef="#br0">3746 355 12287,'5'-5'0,"4"4"0,-2-2 0,-2 2 0,2 1 0,-1 1 0,0 2 0,2-2 0,-5 8 0,2-2 0,0 0 0,1 1 0,1-1 0,-1 0 0,1 2 0,-1 1 0,3 0 0,-3-1 0,2 1 0,-5 0 0,5 0 0,-4 0 0,3 0 0,-3-1 0,1 1 0,-4 0 0,2 0 0,-2-4 0,-1 1 0,-3-4 0,0 4 0,-5-5 0,1 1 0,-1 2 0,-2-2 0,0 4 0,0-4 0,0 1 0,1-1 0,-2 0 0,-3 3 0,2-4 0,-4 2 0,3-3 0,-3-1 0,2 3 0,-2 0 0,4 1 0,-1-4 0,-1 0 0,1 0 0,-5 0 0,2 0 0,1 0 0,-2 0 0,4 0 0,-3 0 0,0-4 0,0 1 0,1 0 0,2 3 0,2-1 0,-2-3 0,2 3 0,1-2 0,0 2 0,0 1 0,5-4 0,-4 2 0,8-6 0,-4 6 0,5-5 0,0 4 0,0-4 0,0 1 0,0-4 0,0 0 0,4 3 0,-1 1 0,0-1 0,2-3 0,-3 1 0,4-1 0,-3 3 0,0 1 0,-1 3 0,1 0 0,0-1 0,3 1 0,-4-1 0,7 0 0,-4 3 0,5-4 0,0 5 0,0 0 0,0 0 0,0 0 0,-2 2 0,-1 1 0,-2-1 0,-1 5 0,-3-4 0,2 3 0,-1 0 0,1 0 0,-1 3 0,1-2 0,-2-2 0,-1 2 0,0-1 0,0 4 0,0 0 0,-3 0 0,-1 0 0,-3-1 0,0 1 0,-2 0 0,0 0 0,-1-4 0,0 1 0,0-2 0,0 2 0,0 1 0,1-5 0,-4 1 0,-1 0 0,0-3 0,1 2 0,2-2 0,-2-1 0,-1 0 0,1 0 0,-1 0 0,0 0 0,4-3 0,-4-1 0,4-2 0,0 3 0,0-4 0,0 4 0,3-5 0,1 2 0,3-2 0,-4 1 0,2-1 0,-2 1 0,3-2 0,4 0 0,0 2 0,0 0 0,0 1 0,0-4 0,0 0 0,0 4 0,0-1 0,1 5 0,2-1 0,-2 2 0,4 1 0,-4 0 0,2 0 0,-2 0 0,3 0 0,-4 0 0,0 4 0,0-2 0,0 5 0,0-4 0,0 4 0,-1-4 0,-2 3 0,2 1 0,-7 3 0,5 0 0,-4-4 0,4 1 0,-4-1 0,1 3 0,-4-2 0,4 0 0,-1-4 0,1 4 0,-4-4 0,0 4 0,0-4 0,0 0 0,0-3 0,-3 0 0,0 0 0,0 0 0,3 0 0,0 0 0,1 0 0,-1 0 0,0-4 0,5-1 0,0-5 0,5 0 0,0 0 0,0 0 0,0 4 0,0-1 0,5 1 0,-1-4 0,2 0 0,2 3 0,-5 1 0,2 3 0,-2-4 0,-2 4 0,2-4 0,0 5 0,0-1 0,-2 2 0,3-4 0,-4 4 0,0-3 0,1 4 0,3 0 0,-3 0 0,3 0 0,-4 0 0,-4 0 0,2 0 0,-5 0 0,4 0 0,-4 0 0,1 1 0,-4 2 0,-3-2 0,0 3 0,-4-2 0,4 1 0,-4-1 0,0 5 0,-1-2 0,-2 2 0,0 1 0,1-1 0,2 2 0,1 1 0,4-1 0,-1 1 0,2 0 0,1 0 0,4 0 0,-1 0 0,5-1 0,-3 1 0,5 0 0,4-3 0,-1-1 0,4-3 0,-4 4 0,4-5 0,0 1 0,-2-1 0,2-2 0,-5 0 0,7 4 0,-8-3 0,3 3 0,-4-4 0,0 0 0,-4 0 0,-3 0 0,-2-3 0,-4 0 0,1 0 0,-5 3 0,4 0 0,-3 0 0,-1-4 0,-2 1 0,-1 0 0,0 3 0,4 0 0,0 0 0,0 0 0,0 0 0,2 0 0,4 0 0,1 1 0,3 2 0,-3-2 0,8 5 0,-3-3 0,3-2 0,1 8 0,0-4 0,0 5 0,0-3 0,0-1 0,4 1 0,-1 3 0,5-1 0,-2 1 0,0 3 0,0 0 0,1 4 0,2-4 0,1 4 0,0 0 0,0-2 0,0 1 0,0 0 0,-1 0 0,-2-1 0,0-2 0,-1-2 0,4 2 0,0-2 0,0-1 0,-5 0 0,4-4 0,-4-2 0</inkml:trace>
  <inkml:trace contextRef="#ctx0" brushRef="#br1" timeOffset="317">3834 1 12287,'-19'0'0,"-1"0"0,4 1 0,-1 2 0,1 0 0,-4 3 0,-4 5 0,-1 4 0</inkml:trace>
  <inkml:trace contextRef="#ctx0" brushRef="#br2" timeOffset="607">3431 207 12287,'-10'0'0,"1"0"0,-1 0 0,-3 0 0,0 0 0,0 0 0,3 0 0</inkml:trace>
  <inkml:trace contextRef="#ctx0" brushRef="#br3" timeOffset="1052">3294 758 12287,'-10'-10'0,"3"5"0,1 1 0,-2 3 0,-1 1 0,0 0 0,-1 3 0,0 1 0,-1 0 0,-2-1 0,-2-2 0,-5 8 0,0-3 0</inkml:trace>
  <inkml:trace contextRef="#ctx0" brushRef="#br4" timeOffset="1274">2950 768 12287,'-7'-7'0,"1"1"0,2 2 0,-2-2 0,-1 4 0,-3-3 0,1 5 0,-1 1 0,0 3 0,-4-2 0,-3 4 0,3-4 0,-4 7 0,2-3 0</inkml:trace>
  <inkml:trace contextRef="#ctx0" brushRef="#br5" timeOffset="2267">2134 443 12287,'0'-5'0,"0"0"0,0 1 0,0 3 0,0-3 0,0 4 0,3 1 0,0 2 0,5-1 0,-1 5 0,-2-4 0,2 4 0,-1-2 0,4 2 0,-3 1 0,-1-1 0,1 2 0,2 0 0,-2-2 0,0 0 0,-4-1 0,3 4 0,-3-4 0,0 1 0,-1-2 0,1 2 0,-2 2 0,4-4 0,-10 2 0,-1-1 0,-3-2 0,-1 2 0,0-4 0,1 2 0,-4-3 0,-1-1 0,-2 0 0,3 0 0,0 3 0,3 0 0,0 1 0,0-4 0,1 0 0,-1 0 0,3 0 0,1 0 0,3 0 0,-5 4 0,2 1 0</inkml:trace>
  <inkml:trace contextRef="#ctx0" brushRef="#br6" timeOffset="2559">2075 247 12287,'0'-6'0,"0"2"0,-5-1 0,0 0 0</inkml:trace>
  <inkml:trace contextRef="#ctx0" brushRef="#br7" timeOffset="2943">1672 178 12287,'0'-7'0,"0"1"0,0 4 0,0-3 0,0 5 0,0 5 0,3-3 0,0 4 0,4 1 0,-4 3 0,2 1 0,-2 2 0,1-2 0,3 2 0,0-1 0,-3 1 0,0-1 0,-1 4 0,2-3 0,1 4 0,2-4 0,-5 3 0,5-4 0,-3 7 0,5-4 0</inkml:trace>
  <inkml:trace contextRef="#ctx0" brushRef="#br8" timeOffset="5467">1475 345 12287,'5'-5'0,"-4"-1"0,2 3 0,-1 2 0,1-3 0,-1 3 0,2 1 0,-4 0 0,0 5 0,-1-3 0,-2 4 0,0-2 0,-3 2 0,0-2 0,0 2 0,-3-3 0,2 4 0,0-4 0,0 4 0,-1-4 0,1 4 0,2-4 0,-2 3 0,4-3 0,-4 0 0,5 2 0,-3-2 0,1 3 0,3-4 0,-3 4 0,4-3 0,0-2 0,0 5 0,0-3 0,4-2 0,2 4 0,3-1 0,1-3 0,0 2 0,0-1 0,0 1 0,0-1 0,-1 5 0,1-4 0,0 1 0,0-4 0,-4 3 0,1 0 0,-4 1 0,4-4 0,-5 0 0,2 0 0,-3 0 0,3 0 0,-3 0 0,3 0 0,-4 4 0,-4-3 0,3 5 0,-3-3 0,-1-2 0,3 7 0,-5-5 0,5 0 0,-7 1 0,5-1 0,-3 3 0,-1-4 0,2 6 0,-4-5 0,4 2 0,-1-2 0,1-2 0,-4 2 0,3 0 0,1 0 0,-4-2 0,-3 2 0,0-1 0,3 2 0,0-3 0,0 2 0,0-2 0,1-1 0,-4 3 0,-1 1 0,1 0 0,3-1 0,0-2 0,-4 3 0,4-2 0,-4 1 0,4-2 0,0 2 0,-3 2 0,-1-2 0,-2 1 0,3 0 0,-1-3 0,1 2 0,2-1 0,-2 2 0,-2-3 0,2 2 0,-1-1 0,1 1 0,-1-1 0,-3 1 0,0-1 0,4 1 0,-4-2 0,4 3 0,-4-2 0,1 1 0,0-2 0,0 2 0,1-1 0,-2-2 0,-1 3 0,1 0 0,0 0 0,0-3 0,0 1 0,4 3 0,-4-3 0,4 2 0,-3-2 0,3-1 0,-1 0 0,1 0 0,-2 3 0,-1 1 0,1-1 0,2-3 0,1 0 0,-5 0 0,1 0 0,-4 0 0,4 0 0,-1 0 0,4 0 0,-3 0 0,1 1 0,-2 2 0,0-2 0,4 3 0,-4-3 0,4-1 0,-3 0 0,3 0 0,-4 0 0,4 0 0,-1 0 0,1 0 0,-1 0 0,-3 0 0,0 0 0,4 0 0,-2 0 0,2 0 0,-1 0 0,-2 0 0,2-3 0,4-1 0,-1 1 0,-2 3 0,2-3 0,-2-1 0,2 1 0,1 3 0,0-4 0,0-1 0,0-1 0,1-3 0,-1 4 0,1-5 0,2 0 0,0 3 0,4 1 0,-1-1 0,4-2 0,-3-1 0,0 0 0,-1 0 0,4 0 0,0 0 0,0 1 0,0-5 0,0 1 0,2 0 0,1 3 0,-2 1 0,2-1 0,2 0 0,-2 0 0,1 1 0,-1 3 0,-1-3 0,1 3 0,2-3 0,1-1 0,0 3 0,1 1 0,-5 4 0,6-4 0,-5 3 0,5 2 0,-2-2 0,0 1 0,0 2 0,-3 0 0,4 0 0,0 0 0,2 0 0,1 0 0,0 0 0,0 0 0,0 0 0,0 0 0,-4 0 0,1 0 0,-1 0 0,4 0 0,0 0 0,-4 2 0,1 1 0,0-2 0,2 7 0,1-5 0,0 3 0,0-2 0,-4 0 0,1-1 0,0-2 0,2 3 0,-2 0 0,-1-1 0,1 2 0,3-2 0,0-2 0,0 3 0,-1-4 0,1 0 0,-3 0 0,-1 0 0,-2 0 0,2 0 0,-3 0 0,4 0 0,-1 0 0,4-1 0,0-2 0,-1 1 0,-3-5 0,3 5 0,-2-1 0,1-1 0,2 0 0,0-3 0,0 4 0,0-3 0,-1 3 0,-3-4 0,3 5 0,-3-1 0,0-2 0,0 2 0,-3-5 0,2 4 0,-2-3 0,-2-1 0,4 2 0,-5-4 0,-1 2 0,-3 1 0,2-2 0,-4 3 0,2 0 0,-2 0 0,3 2 0,-4-2 0,4 0 0,-4 0 0,2-3 0,-2 3 0,-2 0 0,3 0 0,0 0 0,0 0 0,0-3 0,0 2 0,-3 2 0,3-2 0,-2 4 0,1-4 0,-1 4 0,1-3 0,-2 3 0,-1 0 0,1 2 0,-1 1 0,3 0 0,1 0 0,-1 0 0,-3 0 0,1 0 0,-1 0 0,0 0 0,0 0 0,0 1 0,0 2 0,4-1 0,-1 1 0,4-2 0,-4-1 0,5 1 0,-1 2 0,-3-2 0,4 4 0,-4-5 0,4 1 0,-2 2 0,3-2 0,1 5 0,0-3 0,0-2 0,0 8 0,-4-4 0,3 2 0,-3-1 0,3-4 0,1 7 0,-4-8 0,3 8 0,-8-8 0,8 4 0,-4-5 0,1 0 0,3 0 0,-7 0 0,6 0 0,-6 0 0,6-2 0,-5-1 0,5 1 0,-2-5 0,0 4 0,1-3 0,-4-1 0,4-3 0,-1 4 0,0-1 0,2 1 0,-4-4 0,2 0 0,-2 0 0,3 0 0,-4 0 0,2 1 0,-2-1 0,-1 0 0,5 0 0,-4 4 0,4-1 0,-4 4 0,0-4 0,-2 5 0,-1-2 0,1 4 0,-1 0 0,0 0 0,0 0 0,4 1 0,-1 2 0,4-1 0,-4 5 0,5-4 0,-1 4 0,-2-4 0,2 3 0,0 1 0,3 3 0,0-4 0,0 1 0,0-4 0,0 4 0,0-5 0,4 7 0,2-7 0,3 4 0,1-3 0,0 0 0,-3-1 0,-1 1 0,1-2 0,3 3 0,-4 0 0,1-1 0,-2 2 0,2-2 0,1-2 0,-1 2 0,2 3 0,1-2 0,-1 3 0,-2-2 0,0-2 0,-1 0 0,4 3 0,0-3 0,0 4 0,-1-4 0,1 4 0,0-4 0,0 4 0,-4-4 0,1 3 0,0-2 0,2 2 0,1-2 0,0 2 0,-1-3 0,-3 4 0,3-4 0,-2 4 0,-2-4 0,2 4 0,-4-5 0,3 1 0,-2 1 0,2 0 0,-4 0 0,2-1 0,1-2 0,1 4 0,-1-1 0,1-3 0,-3 3 0,-2-3 0,3-1 0,-4 1 0,0 2 0,0-2 0,0 3 0,0-4 0,0 5 0,5-4 0,0 8 0,5-4 0</inkml:trace>
  <inkml:trace contextRef="#ctx0" brushRef="#br9" timeOffset="6034">1406 109 12287,'4'-6'0,"-1"-1"0,0 5 0,-3-3 0,0 5 0,0 5 0,-4-4 0,-2 3 0</inkml:trace>
  <inkml:trace contextRef="#ctx0" brushRef="#br10" timeOffset="6173">1318 148 12287,'-5'-5'0,"0"1"0,1 4 0,-2 0 0</inkml:trace>
  <inkml:trace contextRef="#ctx0" brushRef="#br11" timeOffset="6918">1112 836 12287,'0'-6'0,"0"-1"0,0 5 0,0-2 0,0 3 0,0-3 0,4 3 0,-3-3 0,3 4 0,-4 0 0,0 0 0</inkml:trace>
  <inkml:trace contextRef="#ctx0" brushRef="#br12" timeOffset="7073">1033 846 12287,'0'-6'0,"0"-1"0,0 5 0,0-2 0,0 4 0,0-5 0,0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9:20.879"/>
    </inkml:context>
    <inkml:brush xml:id="br0">
      <inkml:brushProperty name="width" value="0.08571" units="cm"/>
      <inkml:brushProperty name="height" value="0.08571" units="cm"/>
      <inkml:brushProperty name="color" value="#AE198D"/>
      <inkml:brushProperty name="inkEffects" value="galaxy"/>
      <inkml:brushProperty name="anchorX" value="-904536.4375"/>
      <inkml:brushProperty name="anchorY" value="-515997.96875"/>
      <inkml:brushProperty name="scaleFactor" value="0.5"/>
    </inkml:brush>
  </inkml:definitions>
  <inkml:trace contextRef="#ctx0" brushRef="#br0">10 0 12287,'-5'0'0,"0"0"0,5 0 0,0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9:21.324"/>
    </inkml:context>
    <inkml:brush xml:id="br0">
      <inkml:brushProperty name="width" value="0.08571" units="cm"/>
      <inkml:brushProperty name="height" value="0.08571" units="cm"/>
      <inkml:brushProperty name="color" value="#AE198D"/>
      <inkml:brushProperty name="inkEffects" value="galaxy"/>
      <inkml:brushProperty name="anchorX" value="-910318.8125"/>
      <inkml:brushProperty name="anchorY" value="-517852.03125"/>
      <inkml:brushProperty name="scaleFactor" value="0.5"/>
    </inkml:brush>
  </inkml:definitions>
  <inkml:trace contextRef="#ctx0" brushRef="#br0">0 40 12287,'0'-10'0,"0"4"0,0-2 0,5 6 0,0-6 0,5 2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19:21.496"/>
    </inkml:context>
    <inkml:brush xml:id="br0">
      <inkml:brushProperty name="width" value="0.08571" units="cm"/>
      <inkml:brushProperty name="height" value="0.08571" units="cm"/>
      <inkml:brushProperty name="color" value="#AE198D"/>
      <inkml:brushProperty name="inkEffects" value="galaxy"/>
      <inkml:brushProperty name="anchorX" value="-918778.75"/>
      <inkml:brushProperty name="anchorY" value="-522236.25"/>
      <inkml:brushProperty name="scaleFactor" value="0.5"/>
    </inkml:brush>
  </inkml:definitions>
  <inkml:trace contextRef="#ctx0" brushRef="#br0">0 30 12287,'0'-5'0,"0"-1"0,0 3 0,0 2 0,5-8 0,0 4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1:16.273"/>
    </inkml:context>
    <inkml:brush xml:id="br0">
      <inkml:brushProperty name="width" value="0.6" units="cm"/>
      <inkml:brushProperty name="height" value="0.6" units="cm"/>
      <inkml:brushProperty name="color" value="#AE198D"/>
      <inkml:brushProperty name="inkEffects" value="galaxy"/>
      <inkml:brushProperty name="anchorX" value="-1.10901E6"/>
      <inkml:brushProperty name="anchorY" value="-642087.375"/>
      <inkml:brushProperty name="scaleFactor" value="0.5"/>
    </inkml:brush>
    <inkml:brush xml:id="br1">
      <inkml:brushProperty name="width" value="0.6" units="cm"/>
      <inkml:brushProperty name="height" value="0.6" units="cm"/>
      <inkml:brushProperty name="color" value="#AE198D"/>
      <inkml:brushProperty name="inkEffects" value="galaxy"/>
      <inkml:brushProperty name="anchorX" value="-1.11392E6"/>
      <inkml:brushProperty name="anchorY" value="-650525"/>
      <inkml:brushProperty name="scaleFactor" value="0.5"/>
    </inkml:brush>
    <inkml:brush xml:id="br2">
      <inkml:brushProperty name="width" value="0.6" units="cm"/>
      <inkml:brushProperty name="height" value="0.6" units="cm"/>
      <inkml:brushProperty name="color" value="#AE198D"/>
      <inkml:brushProperty name="inkEffects" value="galaxy"/>
      <inkml:brushProperty name="anchorX" value="-1.11563E6"/>
      <inkml:brushProperty name="anchorY" value="-675120.125"/>
      <inkml:brushProperty name="scaleFactor" value="0.5"/>
    </inkml:brush>
  </inkml:definitions>
  <inkml:trace contextRef="#ctx0" brushRef="#br0">976 169 12287,'-52'-34'0,"18"15"0,19 4 0,15 15 0,30 15 0,-22 4 0,22 15 0,-16 3 0,9 8 0,7-8 0,3 8 0,-10 4 0,-1-4 0,1 14 0,10-3 0,1-3 0,0 3 0,-1-11 0,1 11 0,-1-15 0,1 4 0,0-4 0,-1 3 0,1-21 0,0 37 0,-1-49 0,1 23 0,-1-23 0,1 0 0,0-22 0,-1-23 0,1-29 0,0-16 0,-12 1-815,0 10 815,-14 1 0,7 0 0,-15 0 0</inkml:trace>
  <inkml:trace contextRef="#ctx0" brushRef="#br1" timeOffset="1764">1212 68 12287,'-19'-19'0,"-11"-11"0,26 26 0,-11-10 0,15 43 0,0 9 0,0 44 0,0 4 0,1-36 0,-2 1 0,-2 39-317,-9-1 1,5 1 316,-4-40 0,-1 1 0,7 1 0,-1 0 0,-5 4 0,0 0 0,1 5 0,1 2-246,-1 9 0,-2 2 0,-3 0 0,0 1 203,3 3 0,1 1 1,2-2-1,0-1 43,-2-3 0,-1 0 0,2 3 0,-2 1 0,-5 6 0,0 2 0,2 3 0,0 0-246,4-4 0,0 0 0,-4 4 0,0 0 180,3-9 1,2-2-1,0-1 1,1-2 65,-2-1 0,0 0 0,1 0 0,1-1-186,-2-4 1,-1-1 0,2 4 0,2 0 185,1-9 0,3-1 0,2 4 0,0 1 0,-3 1 0,-1 0 0,-2 4 0,1 0 0,1-3 0,0-1 0,0 4 0,1 0 0,5-9 0,0-1 0,0 3 0,0-1 0,0-1 0,0 0 0,0 8 0,0 2 0,0-5 0,0 0 0,0 4 0,0 0 0,0-4 0,0 1 0,0 4 0,0 1 0,0 0 0,0 0 0,0 6 0,0-1 0,0-5 0,0 0 0,0 0 0,0-1 0,0-4 0,0-1 0,-1-5 0,-1-1 0,-4 1 0,0 0 0,4 3 0,1 0 0,-4 2 0,-2 1 0,0 2 0,-1-2 0,3-11 0,-1-2 0,-1 7 0,-1 0-27,2-6 1,1 0 0,2 5 0,-1 1 26,-8-6 0,1 0 0,7 0 0,1 0 0,-2-5 0,-2-1 0,0 0 0,0 1 0,1-1 0,0 1 0,-5 6 0,0 2 0,5 2 0,1 1 0,-7-2 0,1-1 0,6 3 0,-1 0 0,-5-1 0,0 1 0,5 5 0,0 1 0,-5 3 0,0 0 0,6-4 0,-1 0 0,-6 3 0,-2-2 0,3-11 0,-1-2 0,-1 7 0,0 0 0,2-6 0,0 0 0,-4 11 0,0 0 0,3-5 0,1 0 0,2 5 0,0 0 0,-3-10 0,1-2 0,2 7 0,0 0 0,-2-6 0,-1 0 0,-2 5 0,2 1 0,6-6 0,1 0 0,-3 0 0,1 0 0,1-5 0,1-1 0,3 1 0,0-1 121,-4 0 1,1 1-1,2-1 1,2 1-122,1-1 0,0 1 0,0-1 0,0 0 0,0 1 0,0-1 0,0 1 0,0-1 0,0 0 0,0 1 0,0 5 0,0 0 0,0 0 0,0 0 0,0 1 0,0-2 0,0-4 0,0-1 0,0 1 0,0-1 0,0 1 0,0-1 0,0 1 0,0-1 0,0 0 0,0 1 0,0-1 0,0 1 0,0-1 0,0 1 0,0-1 0,0 1 0,0-1 0,0 0 0,0 1 0,0-1 0,0 1 0,0-1 0,1 1 0,2-1 0,2 1 0,1-1 0,-2 40 0,7-1 0,-9-39 0,0 1 0,-2 5 0,0 0 0,1-5 0,1-1 0,10 40 0,-9-4 0,8 3 0,-8-36 0,-2-1 0,-1 38 0,0-38 0,0 0 0,0 38 0,4 7 0,2-46 0,-1-1 0,-1 47 0,7-7 0,-7 3 0,-4-14 0,0 10 0,0-10 0,11-1 491,0-10 1,0-1-462,-11 0-1,0 0-29,0 1 0,12 10 0,-1 1 0,0 3 0,-11-4 0,0-7 0,0 8 0,0 3 0,0-4 0,0 1 0,0 3 0,0 4 0,0 0 0,0-4 0,0 0 0,0-11 0,0 12 0,0-16 0,0 15 0,0-11 0,0 8 0,0-23 0,-4 3 0,-7-14 0,7 4 904,-7-4-904,7-8 735,4 26-735,0-10 532,0 14-532,0 0 0,0 1 0,0-1 0,0 0 181,0-15-181,0 12 0,0-12 0,0 15 0,0 1 0,0-16 0,0-3 0,0-16 0,0-14 0,0 11 0,0-26 0,0 11 0,0-1 0,15-10 0,4 26 0,3-11 0,1 14 0,-12-10 0,12-1 0,-16 1 0,23 10 0,-11 1 0,14 0 0,1-16 0,-1 27 0,16-23 0,-12 27 0,8-15 0,-7-1 0,-5 12 0,1 0 0,0 0 0,-1 0 0,1-1 0,-1 1 0,1 0 0,0 0 0,-12 11 0,0-11 0,1 0 0,11 18 0,-1-7 0,1 27 0,-1-31 0,-14-4 0,11-29 0,-26-4 0,11-15 0,0 0 0,-12 0 0,12-15 0,-15 11 0,0-11 0,0 0 0,0-3 0,0-16 0</inkml:trace>
  <inkml:trace contextRef="#ctx0" brushRef="#br2" timeOffset="3553">1119 337 12287,'-34'22'0,"1"4"0,-1 12 0,12-1 0,3 27 0,4 18 0,4-11 0,11 22 0,-4-7 0,-7 4 0,9-40 0,0 1 0,-3 4 0,-1 2 0,3 2 0,2 1-53,1 0 1,0 0 0,0 0 0,0 0 0,1-6 0,-2 0 0,0 4 0,-1 0 52,-4 1 0,0 1 0,4 0 0,1 0 0,-5 3 0,0 1 0,4-2 0,1-1 0,0 3 0,2-1 0,-1 3 0,0-1 0,0 1 0,0-1 0,0-3 0,0-1 0,0-4 0,0-2 0,0 2 0,0-2 0,0-2 0,0-1 0,0-2 0,0 1 0,0 3 0,0 0 0,0 36 0,0-40 0,0 1 0,0 46 0,0 0 0,0-47 0,0 1 0,0-1 0,0 1 0,0-1 0,0 1 0,0-1 0,0 1 0,0-1 0,0 1 0,0-1 0,0 0 0,0 1 0,0-1 0,0 1 0,0-1 0,0 1 0,0-1 0,0 0 0,0 1 0,0-1 0,0 1 0,-1-1 0,2 1 0,4 1 0,1 0 0,0 4 0,-1 0 0,-1 4 0,0 0 0,-3 0 0,1 0 0,3 3 0,2 1 0,-2-8 0,1 0 0,-2 0 0,-1 0 0,-1 2 0,0 0 0,3-6 0,1 0 0,0 4 0,-1 0 0,1-3 0,0-1 0,1-1 0,1-1 0,-7 0 0,1 1 0,5-1 0,1 1 0,-2-1 0,-1 1 0,0-1 0,2 0 0,4 6 0,0 0 0,-5 0 0,-1 1 0,1-1 0,-1 0 0,3 2 0,-1 0 0,-3-6 0,0 0 0,5 4 0,1 0 0,-2-5 0,-2-1 0,2 40 0,7 7 0,-4-7 0,-3 3 0,-5-3 0,9 7 0,-1-7 0,-4 7 0,-5-47 0,0 1 0,0 4 0,0 2 0,1-1 0,1 0 0,2-2 0,-1 0 0,0-1 0,-2-1 0,1 37 0,-4-3 0,0-3 25,0-9 1,0-3 0,0-3 0,0 3-26,0 7 0,0-7 0,0 7 0,0-7 0,0-3 0,0-1 0,0 0 0,0 4 0,0 8 0,0-8 0,0 7 0,-4-3 0,-7 3 0,7-7 0,-7 8 0,3-4 0,-3 3 0,7-7 0,-7 7 78,7-7 1,-7 8-1,0-1 1,3-3-79,5-4 0,3-4 0,0 1 0,0-1 0,0 0 0,-12 0 0,1 1 0,4 3 0,3 7 0,4-7 0,0 8 0,-4-5 0,-7 5 0,7-8 0,-7 7 0,7-3 0,4 3 0,-11-3 0,0 11 0,4-4 0,3-7 0,-7 0 0,-1 0 0,5 7 0,3 4 0,4-12 0,0 5 0,0-8 0,0-4 0,0 4 0,-4 8 0,-7 10 0,8-7 0,-9-3 0,9-8 0,3-4 0,0-11 0,0 4 0,0 11 0,0-15 0,0 15 0,0 4 0,0-19 0,3 15 0,9 4 0,-9-19 0,8 11 0,-7-4 0,-4 1 0,0 3 0,4 8 0,3-4 0,5-8 0,-1-14 0,-11 7 0,0 4 0,0-8 0,4 4 0,7 4 0,-7-8 0,7 8 0,-8 11 0,-3-4 0,0 12 0,0-8 0,0-4 0,0 0 0,0 1 0,0-1 0,0 0 0,0 0 0,0 1 0,0-1 0,0 0 0,-3-11 0,-5 4 0,-3 11 0,0-15 0,11 11 0,0-3 0,-11-12 0,-1 8 0,5 11 0,3-4 0,4 12 0,0-8 0,0-4 0,4 4 0,3 3 0,5 5 0,-5-4 0,1-8 0,-1-7 0,4-4 0,4-4 0,-7 8 0,3-4 0,15-15 0,-4 4 0,-7-8 0,4-14 0,-8-1 0,-7-14 0,15 10 0,-8-7 0,-7-7 0,14 15 0,-6-8 0,-9-7 0,12 11 0,0-15 0,4 0 0,14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3:55.569"/>
    </inkml:context>
    <inkml:brush xml:id="br0">
      <inkml:brushProperty name="width" value="0.35" units="cm"/>
      <inkml:brushProperty name="height" value="0.35" units="cm"/>
      <inkml:brushProperty name="color" value="#AE198D"/>
      <inkml:brushProperty name="inkEffects" value="galaxy"/>
      <inkml:brushProperty name="anchorX" value="-1.17681E6"/>
      <inkml:brushProperty name="anchorY" value="-850131.9375"/>
      <inkml:brushProperty name="scaleFactor" value="0.5"/>
    </inkml:brush>
  </inkml:definitions>
  <inkml:trace contextRef="#ctx0" brushRef="#br0">4433 7983 17527,'4'-25'-57,"6"-45"-140,-2 2 0,-1 0 1,1 2-1,5-26 0,0 4 1,-7 14 0,-1 3 196,1 10 0,-1 6 983,-5-12-842,0 63 1,-15 49-142,-7 44 0,6-23 0,-2 3 0,-3-3 0,-3 2 0,3-4 0,-1 4 0,-2 2-141,-5 7 1,-1 1-1,11-29 56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4:53.142"/>
    </inkml:context>
    <inkml:brush xml:id="br0">
      <inkml:brushProperty name="width" value="0.05" units="cm"/>
      <inkml:brushProperty name="height" value="0.05" units="cm"/>
      <inkml:brushProperty name="color" value="#A4386F"/>
    </inkml:brush>
  </inkml:definitions>
  <inkml:trace contextRef="#ctx0" brushRef="#br0">3060 111 24575,'-4'-22'0,"-1"4"0,0 3 0,5 7 0,0 2 0,0 7 0,0 4 0,2 3 0,2 5 0,-2 1 0,3 0 0,1 5 0,-2-1 0,3 5 0,-3-4 0,-1 5 0,6-1 0,-5-1 0,0 1 0,-2-2 0,-2 2 0,4 2 0,1-6 0,-1 4 0,-4-5 0,5 5 0,0-4 0,-1-1 0,-4-4 0,0 0 0,0 0 0,5-5 0,0 0 0,-1-6 0,-4 3 0,0-6 0,0 0 0,-4-1 0,-1-4 0,-4 2 0,4-6 0,-6 4 0,2-4 0,1 4 0,-1-4 0,2 5 0,-3-6 0,-2 1 0,3-5 0,1 5 0,-1 0 0,1 0 0,-1-5 0,-3 0 0,2 0 0,3-1 0,-3-4 0,3 2 0,-2-6 0,-4 5 0,4-5 0,-3 4 0,-2-4 0,2 5 0,2-5 0,-2 6 0,3-2 0,1 4 0,-1 1 0,1 0 0,-1 0 0,3 7 0,6-6 0,0 12 0,0-5 0,0 7 0,0 4 0,0-2 0,0 6 0,4-4 0,1 4 0,6 0 0,-5 5 0,3 0 0,2 0 0,-6 0 0,4-5 0,-5 0 0,6 0 0,-6 5 0,5 0 0,-4 0 0,4-5 0,-4 0 0,1 0 0,-1 5 0,-4-5 0,4 1 0,-4-1 0,-1 5 0,0 0 0,0-1 0,-4 1 0,-1 0 0,-7-2 0,-2-2 0,0 2 0,-4-3 0,1 2 0,-2-2 0,4 4 0,-4-4 0,4 2 0,1-2 0,0 2 0,1-7 0,3 5 0,1-4 0,4 4 0,-4-4 0,6 6 0,-3-8 0,6 6 0,0-6 0,6 9 0,2-4 0,4 1 0,-3 0 0,2-4 0,-6 4 0,1-6 0,-1 2 0,-2 1 0,6-1 0,-6 6 0,3-8 0,-6 6 0,0-5 0,0 6 0,0-6 0,0 6 0,0-6 0,0 5 0,-1-1 0,-4 1 0,-3 4 0,-6-4 0,1-2 0,-1 3 0,0-3 0,0 3 0,0 2 0,0-3 0,0-1 0,1 1 0,-1-4 0,0 4 0,6-6 0,-10 3 0,2-6 0</inkml:trace>
  <inkml:trace contextRef="#ctx0" brushRef="#br0" timeOffset="651">2409 679 24575,'-6'-14'0,"-1"1"0,-7 4 0,6-3 0,3 3 0,-1 1 0,2-1 0,-2 4 0,1-4 0,3 0 0,-2-5 0,2 0 0,2 0 0,0 0 0,0 0 0,0-4 0,0 0 0,0-6 0,0 6 0,0-5 0,0 4 0,6-1 0,4 2 0,-3 3 0,3-4 0,-1 8 0,5 2 0,-1 5 0,1-6 0,0 7 0,0-1 0,0 2 0,0 2 0,-5 0 0,0 0 0,-4 0 0,4 0 0,-4 5 0,4-1 0,-6 7 0,3-3 0,-6 6 0,0-1 0,-5 1 0,1 0 0,-7 2 0,2 2 0,-8-3 0,-2 4 0,1-4 0,4-1 0,-1 0 0,-4 0 0,4-5 0,-4 0 0,3-1 0,-3 1 0,4 2 0,-4-6 0,-2-1 0,5-4 0,-2 0 0,7-6 0,2-3 0,6-4 0,-2 0 0,4-1 0,1 0 0,0 0 0,0 6 0,0-4 0,-2 11 0,-3-4 0,4 3 0,-11 2 0,4 0 0,-6 0 0,0 7 0,0-6 0,1 10 0,-1-7 0,6 3 0,3-3 0,-2-2 0,-1 4 0,0-6 0,-4 0 0,9 0 0,-6 0 0,6 0 0,-4-6 0,1-2 0,5-6 0,-4 0 0,4 1 0,1-1 0,0 0 0,-5 0 0,0 0 0,1 0 0,4 0 0,0 1 0,0-1 0,0 0 0,6-6 0,2-2 0</inkml:trace>
  <inkml:trace contextRef="#ctx0" brushRef="#br0" timeOffset="827">2313 42 24575,'-7'-14'0,"6"0"0,-5 6 0,6 2 0,-6 12 0,-2 2 0</inkml:trace>
  <inkml:trace contextRef="#ctx0" brushRef="#br0" timeOffset="1128">1745 166 24575,'0'-9'0,"0"0"0,0 6 0,0-3 0,0 18 0,1-1 0,4 12 0,-2-5 0,6 5 0,-6-4 0,2 4 0,1-5 0,-1 5 0,1-4 0,-1 4 0,-4-6 0,11 9 0,-4-4 0</inkml:trace>
  <inkml:trace contextRef="#ctx0" brushRef="#br0" timeOffset="1726">1620 97 24575,'-9'-6'0,"0"-3"0,6 1 0,-2-1 0,4 6 0,1-2 0,0 10 0,0 2 0,0 7 0,0 2 0,0 2 0,4-1 0,1 6 0,6-4 0,-2 4 0,-1-5 0,1 5 0,-5-4 0,6 4 0,-3-5 0,3 5 0,-3-4 0,-2 4 0,-2-5 0,6 5 0,-6-6 0,2 2 0,-4-4 0,-1-1 0,0 0 0,0 0 0,0-1 0,0 1 0,-6-4 0,-3-1 0,-3-5 0,-2 6 0,0-7 0,0 1 0,0-2 0,0-2 0,-4 0 0,0 0 0,-6 0 0,6 0 0,0 0 0,4 0 0,-5 0 0,1 0 0,-1-5 0,6 1 0,3-7 0,1 2 0,4-4 0,-4-1 0,6 5 0,-1 0 0,2 0 0,2-5 0,2 5 0,2-1 0,4 1 0,6-3 0,0 3 0,-5 1 0,0 3 0,0 4 0,5-4 0,-5 4 0,0 1 0,-4 0 0,4 0 0,1 0 0,-1 1 0,0 4 0,-6-2 0,2 6 0,-2-1 0,1 1 0,-2 3 0,3-2 0,-5 2 0,-5 2 0,2 0 0,-6-1 0,-1 1 0,-3 0 0,-3 5 0,-2-1 0,1 1 0,-6-6 0,4 6 0,-4-1 0,0 1 0,-5-5 0,5 3 0,0-4 0,0 10 0,-4-7 0</inkml:trace>
  <inkml:trace contextRef="#ctx0" brushRef="#br0" timeOffset="2068">1053 499 24575,'-6'-22'0,"4"2"0,-3 6 0,-1 0 0,2 1 0,-1-1 0,5 0 0,2 2 0,2 2 0,-1 3 0,6 2 0,-4 3 0,4-2 0,1-4 0,3 7 0,1-4 0,0 3 0,0 2 0,0 0 0,-5 2 0,0 3 0,-1-2 0,1 6 0,2 0 0,-6 5 0,-1-5 0,-4 0 0,0 1 0,0 4 0,0-1 0,0 1 0,0 0 0,0 0 0,-4 0 0,-1 0 0,-6-1 0,2 1 0,-3 0 0,-2 0 0,-2 0 0,-2 0 0,3-2 0,-4-3 0,-1 4 0,2-4 0,-1-3 0,-1 6 0,-1-4 0</inkml:trace>
  <inkml:trace contextRef="#ctx0" brushRef="#br0" timeOffset="2344">887 139 24575,'4'14'0,"1"-1"0,6 1 0,-2 0 0,-2 4 0,3 1 0,-1 6 0,5-2 0,0-2 0,-1 2 0,1-4 0,0 4 0,-5-5 0,1 5 0,-3-6 0,3 2 0,0-4 0,-5-1 0,6 6 0,-4 1 0</inkml:trace>
  <inkml:trace contextRef="#ctx0" brushRef="#br0" timeOffset="2526">1108 56 24575,'0'-14'0,"-6"0"0,4 0 0,-4 6 0,6 4 0,0 8 0,0-1 0,0 7 0,6-1 0,2 5 0</inkml:trace>
  <inkml:trace contextRef="#ctx0" brushRef="#br0" timeOffset="3311">942 623 24575,'-14'0'0,"0"0"0,0 2 0,1 2 0,3-2 0,1 3 0,5-4 0,-6-1 0,7 0 0,-9 0 0,10-6 0,-2-3 0,-2 1 0,1-1 0,-1 0 0,1-5 0,4-2 0,-4-2 0,2 2 0,-2-2 0,4 1 0,-4-1 0,-1 2 0,1-2 0,1 2 0,4 3 0,0-1 0,0 6 0,0 2 0,0 7 0,0 4 0,-2 1 0,-2 3 0,1 4 0,-7-4 0,6 3 0,-5 2 0,-1 0 0,-4 0 0,1-2 0,-1-3 0,-5 7 0,1-7 0,-2 6 0,1-5 0,4 0 0,-3 0 0,-4 0 0,-1-5 0,1 0 0,-1-5 0,5 0 0,-5 0 0,6 0 0,-2 0 0,4-5 0,1 0 0,0-5 0,1 0 0,5-4 0,3-4 0,4 3 0,1-4 0,0 2 0,0-1 0,1 2 0,4-2 0,3 3 0,5 1 0,1 0 0,0 0 0,4 5 0,1 0 0,-2 4 0,-8-4 0,3 6 0,-2-2 0,-3 3 0,3 2 0,-7 0 0,3 0 0,-6 0 0,-2 2 0,-2 3 0,-4 2 0,-6 7 0,-4 0 0,-1 0 0,-5 1 0,0 4 0,-2-2 0,-1 6 0,1-2 0,2 2 0,0 3 0,5-2 0,-4-3 0,5 2 0,1-1 0,8 1 0,3-3 0,6-6 0,0-5 0,0 0 0,0 0 0,6 4 0,3-4 0,3-2 0,2-2 0,0-3 0,0 2 0,0-1 0,-1 2 0,-3-4 0,-1 4 0,-4-3 0,4-2 0,-6 0 0,3 0 0,-6 0 0,0 0 0,-6 0 0,-3 0 0,-4 0 0,-1 0 0,1 0 0,-1 0 0,-5 0 0,1 0 0,-2 0 0,1 0 0,4 0 0,-3 0 0,-2-5 0,1 0 0,1-5 0,4 0 0,1 3 0,4-3 0,-3 1 0,3-5 0,3 1 0,1-1 0,3 0 0,-4 0 0,-1 0 0</inkml:trace>
  <inkml:trace contextRef="#ctx0" brushRef="#br0" timeOffset="3493">554 762 24575,'8'0'0,"0"0"0,-4 0 0,-2 0 0,4 0 0,-6 0 0,-6 0 0,-3 0 0,-4 6 0,-1 1 0,1 7 0</inkml:trace>
  <inkml:trace contextRef="#ctx0" brushRef="#br0" timeOffset="3659">194 208 24575,'-12'-6'0,"3"-4"0,-3-2 0,8 4 0,-5 4 0,6 8 0,-3 4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18.268"/>
    </inkml:context>
    <inkml:brush xml:id="br0">
      <inkml:brushProperty name="width" value="0.05" units="cm"/>
      <inkml:brushProperty name="height" value="0.05" units="cm"/>
      <inkml:brushProperty name="color" value="#A4386F"/>
    </inkml:brush>
  </inkml:definitions>
  <inkml:trace contextRef="#ctx0" brushRef="#br0">563 70 24575,'0'-9'0,"0"4"0,3 2 0,-2 3 0,2 3 0,1 3 0,-1 6 0,4 1 0,-2 4 0,0 4 0,1-1 0,-3 3 0,3-3 0,-4 4 0,0-1 0,2 2 0,-1 1 0,0-3 0,-3 0 0,3-4 0,0 2 0,0-3 0,-3-1 0,0-3 0,0-3 0,0-1 0,0-1 0,0-1 0</inkml:trace>
  <inkml:trace contextRef="#ctx0" brushRef="#br0" timeOffset="656">312 18 24575,'-5'-4'0,"0"3"0,2-2 0,2-2 0,-3 4 0,4-2 0,3 6 0,0 3 0,3-1 0,-3 1 0,3 0 0,0 2 0,2 2 0,1 1 0,-2-1 0,-1 2 0,2-3 0,-2 0 0,1 2 0,2 1 0,-1 0 0,-3 0 0,2-2 0,-4 5 0,3-5 0,-3 2 0,-1 0 0,-2 0 0,0 1 0,0-2 0,0-1 0,0 1 0,-1-1 0,-1-2 0,0 0 0,-4-2 0,1 2 0,-1-3 0,-1-1 0,3 1 0,-2-2 0,1-2 0,2 2 0,1-2 0,-3-1 0,3 0 0,-6-4 0,3-1 0,-2-4 0,1 1 0,-2-1 0,2 0 0,2 1 0,-2-1 0,4 1 0,-1-1 0,-1 0 0,1 1 0,0 2 0,3 0 0,-4 0 0,4-2 0,-4 2 0,4 0 0,0 4 0,0-2 0,0 4 0,0 8 0,3-2 0,-1 5 0,1-4 0,-3-1 0,0 1 0,0 4 0,0-1 0,0 1 0,-3-1 0,1-2 0,-5 1 0,1 0 0,1-1 0,-1 1 0,1 0 0,-4-1 0,0-2 0,1 0 0,-1-1 0,0 0 0,1-1 0,-5 0 0,0 1 0</inkml:trace>
  <inkml:trace contextRef="#ctx0" brushRef="#br0" timeOffset="991">0 9 24575,'8'16'0,"-1"0"0,-2 1 0,2-1 0,-2 1 0,1-3 0,-3 3 0,2 0 0,-2-1 0,3-1 0,-4-2 0,1-1 0,-2-2 0,-1 5 0,0-5 0,0 2 0,-4 1 0,-1 1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14.543"/>
    </inkml:context>
    <inkml:brush xml:id="br0">
      <inkml:brushProperty name="width" value="0.05" units="cm"/>
      <inkml:brushProperty name="height" value="0.05" units="cm"/>
      <inkml:brushProperty name="color" value="#A4386F"/>
    </inkml:brush>
  </inkml:definitions>
  <inkml:trace contextRef="#ctx0" brushRef="#br0">1142 87 24575,'0'-5'0,"0"0"0,-1 3 0,-2 0 0,2-1 0,-3 3 0,4 1 0,0 2 0,1 2 0,2 7 0,-2-2 0,2 5 0,1-1 0,-1 4 0,1-1 0,-1 0 0,-2 0 0,5 1 0,-4-4 0,1 1 0,1-1 0,-1 3 0,3-2 0,-4-1 0,1-2 0,-3 2 0,0 1 0,4 2 0,1 0 0</inkml:trace>
  <inkml:trace contextRef="#ctx0" brushRef="#br0" timeOffset="1709">1030 61 24575,'-4'-12'0,"3"2"0,-2-2 0,-1 6 0,1 0 0,0 4 0,3-6 0,0 7 0,0 9 0,0-1 0,0 7 0,0-2 0,0-1 0,0 0 0,0 3 0,0-2 0,0 2 0,0-2 0,0 2 0,3 1 0,0 2 0,0 0 0,-3 0 0,3-1 0,0 1 0,0-4 0,-3 4 0,2-5 0,1 3 0,0-4 0,-3 4 0,0-5 0,0 2 0,0-2 0,0-2 0,0 1 0,0-1 0,0 1 0,-1 0 0,-2-1 0,0-2 0,-3 0 0,-2-4 0,3 2 0,-3-4 0,-1 0 0,0 0 0,1 0 0,-1 0 0,0 0 0,1 0 0,-1 0 0,3-3 0,1 0 0,2-4 0,-3 1 0,1 1 0,-1-4 0,0 5 0,3-4 0,-1 1 0,1-2 0,1-2 0,-4-1 0,4 1 0,-1 2 0,3 0 0,-3 1 0,0-1 0,0 3 0,3 0 0,0 4 0,0-4 0,0 4 0,0-6 0,4 7 0,-2-3 0,3 4 0,-3 0 0,5 1 0,-4 2 0,1-2 0,-1 2 0,-2 2 0,1 1 0,2-2 0,-1 2 0,1-3 0,-1 3 0,-2 0 0,6 2 0,-4 1 0,0-3 0,0-1 0,-2 1 0,3 3 0,-4 0 0,0-4 0,0 1 0,0 0 0,-1 2 0,-2 1 0,1-3 0,-3 0 0,-1-2 0,-3 2 0,-1 1 0,-1-4 0,1 3 0,-1-4 0,0 4 0,0-3 0,1 0 0,-1-3 0,1 0 0,1 0 0,1 0 0,-1 0 0,0 0 0,1-4 0,0-1 0,2-3 0,0 2 0,3 0 0,0 0 0,3-2 0,0-1 0,0 3 0,0 1 0,0 2 0,0-3 0,0 4 0,0-6 0,0 7 0,0-2 0,0 9 0,0 3 0,0-1 0,0-3 0,0 1 0,0 3 0,-1-1 0,-2 1 0,1-3 0,-4 0 0,0-1 0,-2 4 0,1-1 0,-2-3 0,3 3 0,-6-2 0,3-1 0,0 1 0,0-5 0,1 2 0,-1 1 0,0-1 0,1 0 0,-1-4 0,0-2 0,4 1 0,-1-4 0,4 1 0,-1-4 0,-1-3 0,1 1 0,0-4 0,3 4 0,-1-3 0,-1 2 0,1-2 0,-2 2 0,2 1 0,1 2 0,0 0 0,0 1 0,-3-1 0,0 0 0,0 3 0,3 1 0,0 3 0,0-2 0,-4 4 0,-1 0 0,-3 0 0,1 1 0,-2 2 0,3 2 0,-6 3 0,2 1 0,-2 0 0,1 0 0,-3 3 0,3-3 0,0 3 0,1 1 0,2 2 0,-1-3 0,0 0 0,4 0 0,-1 0 0,4-1 0,-2-2 0,4 0 0,0-4 0,0 1 0,4-4 0,1 3 0,3-2 0,1-2 0,0 3 0,-1-4 0,-2 2 0,0 1 0,-4 0 0,5-3 0,-6 0 0,3 4 0,-4-3 0,0 7 0,-3-6 0,0 3 0,-3-3 0,1 3 0,-4-2 0,1-2 0,-1 2 0,0-2 0,1-1 0,-1 0 0,0 0 0,1 0 0,-1 0 0,0-1 0,1-2 0,-1-2 0,0-3 0,1-2 0,-1-2 0,1 2 0,-1-5 0,3 1 0,0-3 0,2-4 0,-2 1 0,-1 0 0,4 3 0,-1 0 0,1-1 0,2 2 0,-1 1 0,1 3 0,1 3 0,-1 1 0,-2-1 0,2 0 0,-2 1 0,2 3 0,-3-3 0,-1 7 0,-3-3 0,-1 4 0,0 0 0,1 0 0,-2 0 0,-1 0 0,-2 3 0,-1 0 0,-3 4 0,3-1 0,-4 1 0,0 2 0,-1 0 0,5-1 0,1 1 0,2 0 0,1-1 0,1 1 0,2 0 0,1-1 0,2-2 0,4 0 0,0 0 0,0 2 0,4 0 0,2-2 0,1-3 0,2-3 0,3 3 0,-1 0 0,4 0 0,0-3 0,1 0 0,2 0 0,-1-1 0,0-2 0,0 1 0,1-3 0,2 0 0,0-1 0,0-2 0,-2 0 0,-1-6 0</inkml:trace>
  <inkml:trace contextRef="#ctx0" brushRef="#br0" timeOffset="2458">857 52 24575,'-5'-5'0,"2"-1"0,1 4 0,-1-1 0,2 2 0,-3-3 0,4 3 0,-4-3 0,2 7 0,-3 0 0,2 3 0,-3-3 0,0 4 0,-2-2 0,-1 3 0,-4 5 0,0 0 0</inkml:trace>
  <inkml:trace contextRef="#ctx0" brushRef="#br0" timeOffset="2791">796 658 24575,'-5'-9'0,"-3"1"0,4 3 0,-5 1 0,0 4 0,-2 3 0,-1 0 0,-3 3 0,1-4 0,-3 5 0,0-2 0</inkml:trace>
  <inkml:trace contextRef="#ctx0" brushRef="#br0" timeOffset="3208">164 9 24575,'-5'0'0,"-1"0"0,0-4 0,-3 3 0,1-2 0,-1 2 0,1 1 0,-2 4 0,-2 2 0,0 3 0,-3 2 0,-5-1 0,2 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58.343"/>
    </inkml:context>
    <inkml:brush xml:id="br0">
      <inkml:brushProperty name="width" value="0.08571" units="cm"/>
      <inkml:brushProperty name="height" value="0.08571" units="cm"/>
      <inkml:brushProperty name="color" value="#CC912C"/>
      <inkml:brushProperty name="inkEffects" value="gold"/>
      <inkml:brushProperty name="anchorX" value="-634720.5625"/>
      <inkml:brushProperty name="anchorY" value="-383336.12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656706.4375"/>
      <inkml:brushProperty name="anchorY" value="-393820.28125"/>
      <inkml:brushProperty name="scaleFactor" value="0.5"/>
    </inkml:brush>
  </inkml:definitions>
  <inkml:trace contextRef="#ctx0" brushRef="#br0">738 64 12287,'0'-14'0,"0"0"0,0 9 0,0-6 0,0 4 0,-10 4 0,6-6 0,-10 9 0,9 9 0,-14-4 0,5 9 0,5 0 0,-3 0 0,5 0 0,5 0 0,-10 5 0,7-3 0,-2-2 0,0 0 0,7 0 0,0 0 0,0 0 0,3 0 0,4 1 0,-5-11 0,14 8 0,-6-7 0,1 2 0,3 0 0,0-7 0,0 0 0,1 0 0,6 0 0,0 0 0,-7 0 0,0 0 0,-10 0 0,15 0 0,-17-10 0,10 8 0,-5-5 0,-4 5 0,6 2 0,-9 0 0,0-3 0,0-4 0,0 5 0,0-7 0,0 9 0,-2 0 0,-5 0 0,-5 0 0,-2 7 0,0 0 0,0 0 0,-7 0 0,0 0 0,0 0 0,-1-5 0,1 3 0,0 2 0,0 0 0,0-7 0,0 0 0,0 0 0,0 0 0,0 0 0,0 0 0,0 0 0,0 0 0,7 0 0,0 0 0,0 0 0,0 0 0,0 0 0,9 0 0,-7-7 0,5 0 0,5 0 0,-8-3 0,10 8 0,0-10 0,0 5 0,0 5 0,0-7 0,0 9 0,3 0 0,4 0 0,-5 0 0,7 0 0,-9 0 0,0 0 0,-2 7 0,-5 0 0,2 7 0,-6-5 0,1 3 0,3-8 0,-2 13 0,-5-10 0,5 9 0,-8-11 0,8 9 0,-3 2 0,7-6 0,-6 6 0,6-7 0,-2 3 0,0-7 0,-12 13 0,-4-6 0</inkml:trace>
  <inkml:trace contextRef="#ctx0" brushRef="#br1" timeOffset="715">0 169 12287,'0'-21'0,"0"0"0,0 7 0,0 0 0,0-2 0,0 4 0,0-2 0,7 7 0,3-5 0,1 3 0,3 0 0,8 2 0,-1 4 0,0-4 0,0 5 0,0 2 0,-10 2 0,-1 3 0,-1 2 0,-6 9 0,13-11 0,-9 9 0,0-9 0,-5 6 0,5-4 0,-4-4 0,6 15 0,-9-6 0,7 2 0,0 0 0,0-9 0,-7 7 0,0-5 0,0-5 0,0 17 0,0-5 0,-9-5 0,6 3 0,-6-7 0,0 2 0,-3 0 0,-2 0 0,0 0 0,0 0 0,0 0 0,0 0 0,-3-3 0,8-1 0,-10 4 0,5 0 0,5 0 0,-3-7 0,5 0 0,-5 9 0,1-7 0,-8 8 0,17-10 0,-8 0 0,10 0 0,0 0 0,0 9 0,0-4 0,0 9 0,0 2 0,0-4 0,3 0 0,1-1 0,3 1 0,3-5 0,-6 7 0,6 3 0,1 1 0,-6-4 0,5 0 0,-1 3 0,5 1 0,-2 4 0,2-1 0,2 0 0,3 0 0,-5 0 0,0 2 0,2 5 0,3 7 0,0-2 0,-5 0 0,-7-3 0,4 8 0,1-5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22.251"/>
    </inkml:context>
    <inkml:brush xml:id="br0">
      <inkml:brushProperty name="width" value="0.05" units="cm"/>
      <inkml:brushProperty name="height" value="0.05" units="cm"/>
      <inkml:brushProperty name="color" value="#A4386F"/>
    </inkml:brush>
  </inkml:definitions>
  <inkml:trace contextRef="#ctx0" brushRef="#br0">857 389 24575,'-9'-3'0,"0"-2"0,4-1 0,-1 0 0,4 4 0,-2-5 0,0 2 0,3-4 0,-2 0 0,2 1 0,1-1 0,0 0 0,0 1 0,0-1 0,4 1 0,-2 0 0,4 2 0,-4-2 0,3 7 0,-2-1 0,-2 1 0,5 1 0,-3 0 0,3 0 0,-3 0 0,3 0 0,-4 0 0,4 0 0,-3 2 0,3 1 0,-1 1 0,0-1 0,3 2 0,-4 4 0,2-1 0,0-2 0,-3 0 0,4-1 0,-3 4 0,2 0 0,1-2 0,-1-1 0,-1 1 0,1-4 0,-4 4 0,5-3 0,-2 5 0,4 0 0,-3-4 0,-1 1 0,-3-4 0,2 6 0,-4-6 0,0 4 0,0-4 0,0 4 0,-1-3 0,-2 3 0,-2-1 0,-3 0 0,0 3 0,2-2 0,-4-1 0,1 0 0,-1 0 0,1 1 0,0 2 0,1-3 0,-1-1 0,0-1 0,0 1 0,-3-1 0,2 1 0,-5-1 0,4-2 0,-4 2 0,1-3 0,-4 0 0,1 0 0,0 0 0,-3-2 0,-1-1 0,1-4 0,3 1 0,1 1 0,1 0 0,0-1 0,3-3 0,-2-2 0,2-1 0,2 0 0,4 0 0,-2 2 0,3-5 0,-2 1 0,1-4 0,-1 0 0,4-2 0,-2 2 0,2-3 0,-3 1 0,3 3 0,0-1 0,3 6 0,-1 4 0,-2 2 0,2 0 0,-2 1 0,3 1 0,0 5 0,0 2 0,0-1 0,0 4 0,0-3 0,0 3 0,0-1 0,2 4 0,1 0 0,1-1 0,-1 1 0,-1 0 0,4-1 0,-3 1 0,2 0 0,0-1 0,1 1 0,2 2 0,-3 1 0,0-1 0,1-2 0,-1 3 0,1-1 0,1 1 0,-1-4 0,-1 4 0,1-1 0,-2 1 0,2-3 0,1-1 0,-4 1 0,4 0 0,-6-1 0,1 1 0,0-3 0,1-1 0,-2-3 0,3 2 0,-8-4 0,-1 0 0,-3 0 0,-1 0 0,0 0 0,4-3 0,-1 0 0,1-3 0,-1 0 0,-1-1 0,1 1 0,1-1 0,-1 1 0,3-1 0,-2 1 0,-1-1 0,-3 2 0,1 0 0,-1-2 0,0 5 0,3-1 0,1 3 0,2 0 0,-3 0 0,0 3 0,-2-1 0,2 4 0,0-3 0,0 3 0,-2-3 0,-1 3 0,0-2 0,1 2 0,-1-2 0,0-1 0,1 0 0,2 0 0,0-3 0,0 0 0,-2 0 0,-1 0 0,1-3 0,-1 0 0,0-3 0,1 3 0,2-4 0,0 2 0,1-3 0,-1-1 0,-1 1 0,1-1 0,1 0 0,-1 1 0,4-1 0,-4 0 0,1 1 0,-1-1 0,-1 0 0,5 1 0,-2-1 0,1 0 0,2 1 0,-2-1 0,-2 1 0,0-1 0,0 3 0,-1 0 0,3 4 0,-3 0 0,3 1 0,-2 1 0,2 0 0,-3 0 0,0 1 0,-3 1 0,1 2 0,-1 2 0,1 3 0,-1-1 0,0 1 0,1 3 0,0-2 0,2 2 0,-2-3 0,3 3 0,-2 1 0,1 2 0,-1-3 0,5 0 0,-1 0 0,3 0 0,0-1 0,0-2 0,3 0 0,-1-1 0,5-2 0,-1 0 0,2-4 0,0 1 0,1-2 0,0-1 0,2 0 0,1 0 0,2-1 0,-2-2 0,3-1 0,-1-2 0,3-3 0,0 1 0,0-1 0,1-7 0,-1 2 0</inkml:trace>
  <inkml:trace contextRef="#ctx0" brushRef="#br0" timeOffset="249">909 0 24575,'-9'0'0,"4"0"0,-2 1 0,4 2 0,-3-2 0,1 3 0</inkml:trace>
  <inkml:trace contextRef="#ctx0" brushRef="#br0" timeOffset="650">528 580 24575,'-3'-6'0,"0"0"0,-4 4 0,5-2 0,-3 4 0,-1 0 0,-6 0 0,1 0 0,-2 1 0,2 2 0,-3-1 0,-3 4 0,0-4 0,-4 6 0,-1-4 0</inkml:trace>
  <inkml:trace contextRef="#ctx0" brushRef="#br0" timeOffset="865">147 173 24575,'-8'-4'0,"-1"-1"0,0 1 0,1 1 0,-4 7 0,1 4 0,-5 9 0,2 6 0,-3 2 0,-4 4 0,-1 2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36.683"/>
    </inkml:context>
    <inkml:brush xml:id="br0">
      <inkml:brushProperty name="width" value="0.05" units="cm"/>
      <inkml:brushProperty name="height" value="0.05" units="cm"/>
      <inkml:brushProperty name="color" value="#A4386F"/>
    </inkml:brush>
  </inkml:definitions>
  <inkml:trace contextRef="#ctx0" brushRef="#br0">1853 75 24575,'0'8'0,"0"1"0,0-5 0,0 4 0,0 0 0,0 5 0,4 3 0,0 1 0,5 0 0,-5-5 0,4 0 0,-4 1 0,6 5 0,-3 1 0</inkml:trace>
  <inkml:trace contextRef="#ctx0" brushRef="#br0" timeOffset="665">1629 125 24575,'0'-13'0,"0"1"0,0-1 0,0 5 0,0 0 0,0 5 0,0-8 0,6 10 0,1-5 0,5 6 0,0 0 0,-1 2 0,-2 2 0,2 3 0,-6 5 0,4 0 0,-4 1 0,-5-1 0,4 1 0,0-1 0,1 1 0,-5-1 0,-5 1 0,1-1 0,-5 0 0,0 1 0,2-1 0,-1 1 0,0-1 0,-5 1 0,5-1 0,0 0 0,0 1 0,-4-1 0,4 1 0,1-5 0,3 0 0,3-5 0,-5 8 0,6-9 0,6 3 0,2-5 0,3 0 0,2 0 0,-1 0 0,0 0 0,2-1 0,3-3 0,-8 2 0,4-2 0,-3 3 0,2-1 0,0-1 0,1-1 0,-1 0 0,-1 3 0,-2-3 0,2 2 0,-10-3 0,5-1 0,-6 5 0,-2-9 0,-2 6 0,1-1 0,-5 0 0,0 3 0,-5-7 0,1 7 0,-1-3 0,1 0 0,0 1 0,-1-5 0,1 5 0,-5-1 0,1 1 0,-1 1 0,5-5 0,-1 5 0,1-1 0,-5-2 0,0 2 0,0-4 0,0 4 0,3-2 0,-2 2 0,-2 2 0,1-2 0,0-1 0,5 1 0,0 0 0,-1 4 0,5 0 0,0 0 0,-1 0 0,-3 0 0,-1 0 0</inkml:trace>
  <inkml:trace contextRef="#ctx0" brushRef="#br0" timeOffset="1207">1380 286 24575,'-12'0'0,"0"0"0,-1 0 0,1 0 0,-1 0 0,1 6 0,-1-5 0,1 4 0,-1 0 0,1-1 0,0 2 0,-1-2 0,1-1 0,-1 5 0,-3-4 0,-1 4 0,-4-4 0,5 5 0,-6-5 0,1 4 0,2-4 0,-2 5 0,0-5 0,-4 4 0,0-5 0,1 1 0,3 2 0,0-2 0,5 0 0,-5-4 0,6 0 0,-2 0 0,7 0 0,2 0 0,0 0 0,-1 0 0,1 0 0,5 0 0,-2-2 0,5-2 0,0 2 0,0-7 0,0 5 0,0-4 0,0-1 0,0-3 0,0 0 0,0 3 0,0 1 0,0 0 0,0-5 0,0 1 0,0-1 0,-1 2 0,-4 3 0,4-3 0,-3 3 0,1-3 0,-1-2 0,3 1 0,-9-1 0,6 1 0,-2 4 0,2-1 0,3 5 0,-3-4 0,1 5 0,-1-1 0,2 1 0,-2-1 0,3 3 0,1-5 0,0 6 0,0 0 0,0 0 0</inkml:trace>
  <inkml:trace contextRef="#ctx0" brushRef="#br0" timeOffset="1974">1007 175 24575,'-12'0'0,"-1"0"0,1 0 0,0 0 0,-1 0 0,1 0 0,-1 0 0,1 0 0,-1 4 0,1 0 0,0 4 0,-1-4 0,-1 2 0,-2-2 0,2-1 0,-3 5 0,3-5 0,2 1 0,0 1 0,-1 0 0,1-1 0,-1-4 0,1 5 0,-1-3 0,1 3 0,0-5 0,5-1 0,2-3 0,-1 2 0,4-9 0,-3 10 0,3-6 0,-2 3 0,3 2 0,-10-3 0,4 5 0,-4 1 0,2 3 0,-2-2 0,5 5 0,-7-3 0,5-3 0,-1 3 0,5-1 0,-4 1 0,0-2 0,-5 3 0,1-5 0,4 2 0,-1 2 0,5-3 0,-4 3 0,0-2 0,-5-2 0,5 0 0,0 0 0,3 0 0,-3 0 0,0 0 0,-5 0 0,1-6 0,1 3 0,3-5 0,1 4 0,3-4 0,2 3 0,-2-3 0,1 4 0,-1-4 0,3 4 0,-3-5 0,1 5 0,-1-4 0,2 0 0,-5-1 0,3 1 0,3 4 0,-3-4 0,-3 5 0,4-3 0,-5 6 0,-1 0 0,-3 0 0,0 0 0,3 0 0,1 0 0,1 2 0,-1 2 0,-3-1 0,2 5 0,3-4 0,-3 4 0,5-1 0,-4 1 0,4 2 0,-5-6 0,7 6 0,-4-7 0,6 5 0,0-5 0,0 2 0,0 1 0,0-5 0,6 5 0,2-6 0,4 0 0,5 0 0,1 0 0,3 0 0,2 0 0,-4 0 0,6 0 0</inkml:trace>
  <inkml:trace contextRef="#ctx0" brushRef="#br0" timeOffset="2148">460 436 24575,'-19'-2'0,"2"-2"0,3 1 0,2-5 0,0 5 0,-1-1 0,1 3 0,-1 1 0,6 0 0,-4 0 0,4 0 0</inkml:trace>
  <inkml:trace contextRef="#ctx0" brushRef="#br0" timeOffset="2331">261 13 24575,'-25'0'0,"2"-4"0,2 0 0,2-1 0,2 5 0,3 2 0,-2 2 0,-4 3 0,0 5 0,0 1 0,0-1 0,-1 1 0,-4-1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33.342"/>
    </inkml:context>
    <inkml:brush xml:id="br0">
      <inkml:brushProperty name="width" value="0.05" units="cm"/>
      <inkml:brushProperty name="height" value="0.05" units="cm"/>
      <inkml:brushProperty name="color" value="#A4386F"/>
    </inkml:brush>
  </inkml:definitions>
  <inkml:trace contextRef="#ctx0" brushRef="#br0">2040 212 24575,'0'-12'0,"0"4"0,0-1 0,0 7 0,0-4 0,0 7 0,0 4 0,5 2 0,3 5 0,-1 0 0,2 1 0,-1 3 0,4 1 0,-1 4 0,-2-5 0,2 5 0,-3-4 0,2 3 0,-2-3 0,-1 4 0,-3-5 0,-3 6 0,5-2 0,-6 5 0</inkml:trace>
  <inkml:trace contextRef="#ctx0" brushRef="#br0" timeOffset="741">1803 225 24575,'-7'0'0,"2"-6"0,5 5 0,0-5 0,0 6 0,0 0 0,0 6 0,0 1 0,0 5 0,0 1 0,1-5 0,3 0 0,-2 1 0,2 3 0,-1 0 0,1 1 0,-3-1 0,3 1 0,3-1 0,-5 1 0,2-1 0,-1-4 0,1 1 0,-3-5 0,3 4 0,-2-4 0,-2 5 0,0-7 0,0 9 0,0-9 0,0 3 0,-6-5 0,-1 0 0,-5 0 0,-1 0 0,1-4 0,-1 0 0,1-6 0,0 2 0,-2 1 0,-3-1 0,2-1 0,-6-3 0,6 0 0,-2-1 0,4 1 0,0-1 0,-3 1 0,-1-1 0,0 1 0,5 0 0,0-1 0,-1 1 0,2-5 0,3 1 0,-3-1 0,2 5 0,4-1 0,1 1 0,-2-1 0,2 1 0,0-1 0,4 1 0,0-1 0,0 1 0,5 0 0,2-1 0,6 1 0,-1-1 0,1 5 0,-1 0 0,1 5 0,-1-1 0,2-2 0,2 2 0,0 0 0,4 4 0,1 0 0,4 0 0,-4 0 0,-1 0 0,1 1 0,4 4 0,0 1 0,0 7 0</inkml:trace>
  <inkml:trace contextRef="#ctx0" brushRef="#br0" timeOffset="1508">1604 362 24575,'-12'0'0,"-1"0"0,5 0 0,0 0 0,4 0 0,-5 0 0,1 0 0,-4 0 0,-1 0 0,1 1 0,-1 3 0,1-2 0,0 2 0,-5 1 0,0-1 0,-1 2 0,2-2 0,-4-1 0,-4 5 0,-3-5 0,-2 1 0,3-3 0,-3-1 0,3 0 0,1 0 0,1 0 0,4 0 0,2 0 0,5 0 0,1-1 0,-1-3 0,7-3 0,0-6 0,6 1 0,0 0 0,6 1 0,2 2 0,3 0 0,1 4 0,1 0 0,-1 1 0,1 2 0,-1-2 0,1-1 0,-1 1 0,0-1 0,1 5 0,-1 0 0,1 0 0,-1 0 0,1 0 0,-5 0 0,0 0 0,0 0 0,5 0 0,-5 0 0,0 0 0,-5 6 0,3 1 0,-8 5 0,-2 1 0,1-5 0,-5 0 0,0 1 0,-5 3 0,0-1 0,-4-3 0,3 3 0,-2-2 0,0-2 0,0 1 0,1-4 0,-6 4 0,4-5 0,-3 1 0,4 2 0,0-2 0,-3 0 0,-2-4 0,3 0 0,1 0 0,-1 0 0,2 0 0,-1-1 0,5-3 0,-1 1 0,1-5 0,4 3 0,-1-3 0,5 0 0,-4-5 0,4 1 0,-5-1 0,7 1 0,-3 0 0,4-2 0,1-3 0,0 3 0,0-2 0,0-2 0,0 1 0,-1-1 0,-3 2 0,2 2 0,-2-3 0,3 2 0,1-1 0,0 2 0,0-3 0,0 3 0,0 2 0,-2 4 0,-2-1 0,3 5 0,-3-4 0,2 5 0,2-2 0,0 5 0,0 0 0,0 5 0,0 2 0,0 5 0</inkml:trace>
  <inkml:trace contextRef="#ctx0" brushRef="#br0" timeOffset="1689">1144 100 24575,'0'-12'0,"0"0"0,0-1 0,0 6 0,0 2 0,0 5 0,0 0 0</inkml:trace>
  <inkml:trace contextRef="#ctx0" brushRef="#br0" timeOffset="2149">647 250 24575,'-13'-2'0,"1"-2"0,4 3 0,-1-3 0,7 2 0,-5 2 0,3 0 0,2 0 0,-3 0 0,5 0 0,1 0 0,3 0 0,-1 0 0,5 0 0,-4 4 0,5 1 0,-2 0 0,1-1 0,3-2 0,-4 7 0,5-5 0,-5 2 0,-3-2 0,3-3 0,0 5 0,0 0 0,0-5 0,-3 3 0,-3-1 0,4 1 0,-4-3 0,-1 5 0,-6-1 0,0-2 0,-7 5 0,1-5 0,-1 1 0,-3 2 0,-1-2 0,0 4 0,5-4 0,0 2 0,-1-2 0,1-2 0,-1 2 0,5 1 0,0-1 0,-1 6 0,-3-3 0</inkml:trace>
  <inkml:trace contextRef="#ctx0" brushRef="#br0" timeOffset="2624">224 275 24575,'-12'0'0,"-1"0"0,6-2 0,3-2 0,-3 3 0,6-5 0,-5 6 0,6 0 0,0 2 0,0 2 0,0-3 0,0 10 0,6-4 0,-1 1 0,4 1 0,2-7 0,-4 9 0,5-9 0,-1 5 0,-3-3 0,3-3 0,-4 5 0,6-6 0,-1 0 0,-4 0 0,1 0 0,-5 0 0,4 0 0,-5-2 0,1-2 0,-3 3 0,5-10 0,-5 8 0,4-5 0,-4 4 0,-1-5 0,0 5 0,0-4 0,-1 4 0,-4-5 0,3 7 0,-7-2 0,1-2 0,-4 2 0,3 0 0,1 4 0,-2-4 0,-6-1 0,2 1 0,-3 4 0,4 0 0,0 0 0,1 0 0,-1 0 0,1 0 0,-1 0 0</inkml:trace>
  <inkml:trace contextRef="#ctx0" brushRef="#br0" timeOffset="2823">261 100 24575,'-8'-5'0,"0"-3"0,4 2 0,-5 2 0,7 3 0,-10 1 0,6 0 0,-7 0 0</inkml:trace>
  <inkml:trace contextRef="#ctx0" brushRef="#br0" timeOffset="2946">62 138 24575,'-12'0'0,"4"0"0,-1 0 0,1 0 0,-4-6 0,-1-1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48.156"/>
    </inkml:context>
    <inkml:brush xml:id="br0">
      <inkml:brushProperty name="width" value="0.05" units="cm"/>
      <inkml:brushProperty name="height" value="0.05" units="cm"/>
      <inkml:brushProperty name="color" value="#A4386F"/>
    </inkml:brush>
  </inkml:definitions>
  <inkml:trace contextRef="#ctx0" brushRef="#br0">5035 416 24575,'0'-15'0,"0"4"0,0-1 0,0 10 0,0-10 0,0 12 0,0 0 0,0 12 0,0 5 0,0 6 0,0 3 0,0 11 0,0 7 0,3-4 0,6 3 0,-6-2 0,5 2 0,4 3 0,-3-11 0,-1 8 0,-8-9 0,3-8 0,6-8 0,-6-1 0,8 9 0,-11-12 0,0-2 0,0-12 0,0-12 0,0-5 0,-3-9 0,-5-8 0,2 2 0,-11-11 0,8 8 0,-8-8 0,2 2 0,-2-2 0,-3-6 0,11 6 0,-8 5 0,8 4 0,-2-4 0,2 4 0,6-1 0,-6 9 0,7-11 0,2 8 0,0-6 0,8 6 0,1 3 0,11 9 0,-3 0 0,6 2 0,3-2 0,0-3 0,0 11 0,0 1 0,0 8 0,9-3 0,-1-6 0,10 6 0,-10-6 0,10 9 0,-10 9 0,12-6 0,-5 20 0,11-9 0</inkml:trace>
  <inkml:trace contextRef="#ctx0" brushRef="#br0" timeOffset="734">5061 883 24575,'-14'0'0,"2"0"0,1 0 0,8 0 0,-11 0 0,5 0 0,6 0 0,-9 0 0,12 0 0,-2 0 0,-7 0 0,6 0 0,-11 0 0,5 0 0,6 0 0,-20 0 0,9 0 0,-12 0 0,8 0 0,1 0 0,0 0 0,-9-11 0,3-4 0,5-11 0,-5 0 0,6 0 0,-3-3 0,3-5 0,-6-4 0,5-5 0,4-6 0,-3 6 0,2-6 0,-2-3 0,-3 9 0,11-1 0,0 13 0,9-4 0,0 6 0,0 15 0,0 2 0,0 12 0,0 0 0,0 12 0,3 2 0,6 12 0,2 0 0,7 0 0,2 12 0,-11 5 0,11-3 0,-3 3 0,-5 1 0,-4 8 0,4-1 0,-4 1 0,1 0 0,-9 0 0,0 9 0,0-1 0,0 1 0,0-9 0,-9-12 0,1-5 0,-10-6 0,10-3 0,-12-1 0,14-10 0,-11-6 0,11-7 0,-6-2 0,12 0 0,-8-11 0,-1-6 0,-11-6 0,2-3 0,-5-3 0,-3-6 0,0 3 0,0-11 0,1 9 0,-1-10 0,8 13 0,1-4 0,8 15 0,-8 2 0,11 1 0,-17-9 0,20 12 0,3-9 0,15 8 0</inkml:trace>
  <inkml:trace contextRef="#ctx0" brushRef="#br0" timeOffset="1425">3712 961 24575,'14'0'0,"1"0"0,-7 0 0,7 11 0,11-8 0,0 6 0,-9-6 0,0-3 0,1 0 0,7 0 0,-7 0 0,-1 0 0,0 0 0,1-3 0,-1-6 0,-11 6 0,17-20 0,-20 20 0,8-11 0,-11 5 0,-3 7 0,-5-7 0,2 6 0,-11 3 0,8 0 0,-8 0 0,-1 0 0,-8 0 0,0 0 0,1 0 0,-1 0 0,0 0 0,0 0 0,0 0 0,0 9 0,0-1 0,0 4 0,0-4 0,0-5 0,0 6 0,0 3 0,0-4 0,0 1 0,0-9 0,0 0 0,12 0 0,2 0 0,1 0 0,8 0 0,-9-3 0,12-6 0,0 4 0,0-13 0,0 10 0,0-10 0,0 1 0,0-9 0,0 0 0,0 0 0,0-3 0,0-5 0,0 2 0,0-11 0,0 8 0,0-8 0,0 0 0,0-9 0,0 8 0,0 1 0,-3 3 0,-5-3 0,5-4 0,-6 13 0,6-1 0,3 9 0,0 0 0,0 12 0,0 2 0,0 15 0,0 6 0,0-6 0,0 8 0,0 1 0,0-9 0,-11 20 0,-4-9 0</inkml:trace>
  <inkml:trace contextRef="#ctx0" brushRef="#br0" timeOffset="1909">2907 649 24575,'-11'15'0,"8"-1"0,-6-5 0,6-3 0,3 11 0,0-8 0,0 8 0,3-3 0,6 4 0,-6 5 0,5-6 0,4-3 0,-3 4 0,8-10 0,-8 10 0,2-12 0,-2 2 0,-6 7 0,11-13 0,-5 7 0,-6-6 0,8-3 0,-11 0 0,0-12 0,-3-2 0,-5-12 0,2 0 0,-12 0 0,10-3 0,-9-5 0,8 5 0,-8-6 0,8-2 0,-8 2 0,8-11 0,-8 3 0,8 2 0,-8-2 0,11 3 0,-3-3 0,6-4 0,3 13 0,0-4 0,0 4 0,0 5 0,0-6 0,0 6 0,12 4 0,2 1 0,12 7 0,9-3 0,0 11 0,2 1 0,-2 8 0,5 0 0,12 11 0,0 4 0</inkml:trace>
  <inkml:trace contextRef="#ctx0" brushRef="#br0" timeOffset="2266">2933 857 24575,'-23'3'0,"6"6"0,-6-6 0,8 8 0,-11-11 0,0 0 0,9 0 0,0 0 0,8 9 0,-8-1 0,8 1 0,-8-9 0,0 0 0,-1 0 0,1 0 0,8 0 0,-8 0 0,8 0 0,-8 0 0,11 0 0,-14-3 0,12-6 0,-4 4 0,3-13 0,6 10 0,-5-10 0,2 1 0,-3-9 0,7-8 0,-7-1 0,-3-3 0,4 4 0,-1 2 0,9-11 0,-3 3 0,-6-4 0,7 7 0,-7 11 0,6 0 0,3 0 0,0 0 0,0 12 0,0-9 0,0 20 0,0-9 0</inkml:trace>
  <inkml:trace contextRef="#ctx0" brushRef="#br0" timeOffset="2625">2103 753 24575,'-15'-11'0,"4"8"0,11-9 0,0 12 0,0 0 0,11 3 0,7 6 0,-4 5 0,3 12 0,-8 0 0,8 0 0,-2 0 0,2 0 0,-5 0 0,-12 0 0,8 0 0,1 0 0,0-9 0,-9 0 0,0 1 0,0 8 0,-3-9 0,-6 0 0,3-8 0,-11 8 0,8-11 0,-8 3 0,0-6 0,-9-3 0,0 0 0,0 0 0,0 0 0,0 0 0,0-9 0,0 0 0,-3-8 0,-5 8 0,5-11 0,-6 3 0,6-6 0,3-3 0,0 9 0,0-1 0,0 1 0,1-21 0,-1-2 0</inkml:trace>
  <inkml:trace contextRef="#ctx0" brushRef="#br0" timeOffset="2747">1817 701 24575,'0'-14'0,"-3"-6"0,-5 11 0,5 0 0,-9 9 0,1-11 0,-4-3 0</inkml:trace>
  <inkml:trace contextRef="#ctx0" brushRef="#br0" timeOffset="3942">1168 831 24575,'0'-17'0,"0"0"0,-11 11 0,8-17 0,-9 8 0,4-2 0,-1 0 0,1 8 0,8-8 0,-9 8 0,0-8 0,1 8 0,8-8 0,-3 8 0,-6-8 0,6 8 0,-5-8 0,5 8 0,3-8 0,0 11 0,0-17 0,0 20 0,0-8 0,0 11 0,0 0 0,11 0 0,-5 8 0,11 1 0,-2 11 0,2-2 0,6-4 0,-6 3 0,-2 1 0,2 7 0,0 1 0,6 0 0,-5 0 0,-4 0 0,-5 0 0,-6-8 0,5-1 0,-5 0 0,-3 9 0,0-9 0,0 1 0,-8-1 0,-1 9 0,-11-9 0,2 1 0,-5-10 0,-3 10 0,0-13 0,0 4 0,1-6 0,-1-3 0,0 0 0,0 0 0,0 0 0,8-3 0,1-6 0,8 4 0,-8-13 0,11 10 0,-2-10 0,2 10 0,-3-10 0,6 13 0,-8-19 0,11 22 0,0-10 0,-12 12 0,-2 0 0,-3 0 0,-1 0 0,1 0 0,-9 0 0,0 12 0,3-7 0,6 13 0,-3-10 0,11 10 0,-3-10 0,4 10 0,5-13 0,-9 18 0,12-8 0,3 8 0,6-6 0,5-2 0,12-7 0,-8-5 0,-1 6 0,0-6 0,9-3 0,-9 0 0,1 0 0,-10 8 0,10 1 0,-13 0 0,19-9 0,-22 0 0,10 0 0,-12 0 0,-12 0 0,-5 0 0,-6 0 0,-3 0 0,0 0 0,0 0 0,0 0 0,0 0 0,0 0 0,0 0 0,-2 0 0,-7 0 0,6-3 0,-6-6 0,15 6 0,3-5 0,0-4 0,-9 3 0,8-8 0,1 8 0,3-2 0,-4 2 0,-5-5 0,18-12 0,-13 0 0,12 9 0,-2-1 0,5 1 0,3-9 0,0 0 0,0 9 0,0-1 0,0 13 0,0-18 0,0 20 0,-12-9 0,-2 1 0,-12 8 0,0-9 0,0 12 0,9 9 0,0 0 0,8 2 0,-8-2 0,-1 5 0,-5 12 0,6 0 0,3-9 0,5 1 0,6-10 0,-6 10 0,6-10 0,3 10 0,0-13 0,0 18 0,12-17 0,5 12 0,6-13 0,3 4 0,3-6 0,6-3 0,-4 0 0,13 0 0,-10 0 0,10 0 0,-4-9 0,3 1 0,18-13 0,-6 7 0</inkml:trace>
  <inkml:trace contextRef="#ctx0" brushRef="#br0" timeOffset="4114">1117 182 24575,'-26'0'0,"8"0"0,1 0 0,8-8 0,-8-1 0,8 0 0,-8 9 0,8 0 0,-8 0 0,0 3 0,-9 6 0,9-3 0,-1 11 0,-11 12 0,-11 11 0</inkml:trace>
  <inkml:trace contextRef="#ctx0" brushRef="#br0" timeOffset="4324">1220 1117 24575,'-17'0'0,"0"0"0,-3 0 0,-15 0 0,-5 11 0,-12 4 0</inkml:trace>
  <inkml:trace contextRef="#ctx0" brushRef="#br0" timeOffset="4524">260 494 24575,'0'-18'0,"0"1"0,0 9 0,0-10 0,-11 12 0,8-5 0,-20 11 0,5 0 0,-5 3 0,-3 5 0,-8 7 0,-1 11 0,-11 11 0,6 4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5:54.139"/>
    </inkml:context>
    <inkml:brush xml:id="br0">
      <inkml:brushProperty name="width" value="0.05" units="cm"/>
      <inkml:brushProperty name="height" value="0.05" units="cm"/>
      <inkml:brushProperty name="color" value="#A4386F"/>
    </inkml:brush>
  </inkml:definitions>
  <inkml:trace contextRef="#ctx0" brushRef="#br0">2128 312 24575,'0'26'0,"0"-9"0,0 0 0,0-8 0,0 8 0,9 0 0,0 9 0,-1 0 0,-8 0 0,0 0 0,0 0 0,9 0 0,0 0 0,8 0 0,-8 0 0,2 0 0,-2 0 0,-6 0 0,20 0 0,-9 0 0</inkml:trace>
  <inkml:trace contextRef="#ctx0" brushRef="#br0" timeOffset="1033">1765 234 24575,'3'17'0,"6"0"0,-6 1 0,17 8 0,-12 0 0,4-1 0,-3 1 0,-7 0 0,7 0 0,5 0 0,-11 0 0,6 0 0,-6 0 0,-3 0 0,0-9 0,0 1 0,0-1 0,0 0 0,0 1 0,-9-10 0,1 10 0,-13-13 0,7 7 0,-12-12 0,9 0 0,-1 0 0,1 0 0,-9 0 0,0 0 0,3-3 0,6-6 0,5 6 0,1-20 0,8 20 0,-9-20 0,12 18 0,0-13 0,0 13 0,0-7 0,0 12 0,0-11 0,0 8 0,0-9 0,0 12 0,0 0 0,-3 9 0,-5-1 0,2 4 0,-11-3 0,8-7 0,-8 7 0,8 3 0,-8-4 0,2 4 0,-2-4 0,-6-5 0,6 6 0,2-3 0,-2 2 0,8-5 0,-8 6 0,8-6 0,-8-3 0,11 0 0,-5 0 0,-1-12 0,9 7 0,-5-13 0,5 12 0,3-8 0,0 5 0,0 7 0,0-10 0,0 12 0,0 0 0,-12 0 0,9 0 0,-11 3 0,5 6 0,4-7 0,-13 7 0,10-6 0,-10-3 0,10 9 0,-10-1 0,10 1 0,-10-9 0,10 0 0,-9 0 0,11 0 0,-6 0 0,1 0 0,8 0 0,-9 0 0,12 0 0,0-12 0,0 9 0,0-8 0,0 8 0,0-6 0,0 7 0,0-10 0,0 12 0,-11 0 0,5 0 0,-11 0 0,8 9 0,-8-1 0,8 1 0,-8-9 0,-1 11 0,-7-8 0,-1 20 0,0-8 0,0 11 0</inkml:trace>
  <inkml:trace contextRef="#ctx0" brushRef="#br0" timeOffset="2034">675 571 24575,'-3'-26'0,"-3"0"0,-2 0 0,-1 9 0,9 0 0,0 11 0,0-17 0,0 20 0,3-9 0,6 12 0,-4 0 0,13 0 0,-10 0 0,10 0 0,-10 3 0,10 6 0,-10-6 0,10 5 0,-1 7 0,0-4 0,0 7 0,-8-4 0,8-5 0,-11-3 0,3 11 0,-6-11 0,0 14 0,5-12 0,-5 13 0,9-16 0,-12 13 0,0-10 0,0 10 0,-12-13 0,-2 16 0,-12-13 0,8 4 0,1-4 0,0-5 0,-9 6 0,-3-3 0,-6 2 0,15-5 0,-6 6 0,6-6 0,-6-3 0,0 0 0,0 0 0,3-3 0,6-6 0,-3 4 0,11-13 0,-2 10 0,2-10 0,6 10 0,-6-10 0,6 10 0,3-10 0,0 10 0,0-10 0,0 10 0,0-10 0,3 13 0,6-4 0,-6 6 0,20 3 0,-9 0 0,1 0 0,8 0 0,-20 3 0,5 6 0,-2-6 0,3 5 0,-6 7 0,8-10 0,-11 13 0,-3-10 0,-5 10 0,-7-13 0,-11 16 0,0-13 0,0 4 0,0-4 0,-8-5 0,-1 6 0,1-6 0,8-3 0,0 0 0,0 0 0,9 0 0,-1 0 0,1 0 0,0 0 0,-1 0 0,13 0 0,-7 0 0,12 0 0,0 0 0,12 0 0,2 0 0,9 3 0,-6 5 0,-5-5 0,-1 20 0,-8-20 0,9 20 0,-12-20 0,0 12 0,0-7 0,0-5 0,0 9 0,-12-12 0,-2 0 0,-12 0 0,0 0 0,0 0 0,0 0 0,0-9 0,0 0 0,9-8 0,0 8 0,11-11 0,-3 3 0,-5-6 0,11-15 0,-9-2 0</inkml:trace>
  <inkml:trace contextRef="#ctx0" brushRef="#br0" timeOffset="2190">623 26 24575,'0'-26'0</inkml:trace>
  <inkml:trace contextRef="#ctx0" brushRef="#br0" timeOffset="2492">1142 78 24575,'0'-14'0,"0"2"0,-11 12 0,-4 0 0,-11 3 0,0 6 0,0 8 0,0 17 0,1-2 0,-1 11 0,0 1 0,0 8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06.605"/>
    </inkml:context>
    <inkml:brush xml:id="br0">
      <inkml:brushProperty name="width" value="0.05" units="cm"/>
      <inkml:brushProperty name="height" value="0.05" units="cm"/>
      <inkml:brushProperty name="color" value="#A4386F"/>
    </inkml:brush>
  </inkml:definitions>
  <inkml:trace contextRef="#ctx0" brushRef="#br0">2310 260 24575,'0'-26'0,"0"9"0,0-1 0,0 12 0,0-8 0,0 5 0,0 6 0,0-8 0,0 11 0,0 0 0,0 11 0,0 4 0,0 11 0,0 0 0,0 0 0,9 8 0,0 1 0,-1 8 0,-8-8 0,9 8 0,0-8 0,2 8 0,-2-8 0,-6 2 0,5-2 0,4-4 0,-3 13 0,2-13 0,-2 4 0,-6-6 0,5-3 0,-2-9 0,3 0 0,-6 1 0,8 8 0</inkml:trace>
  <inkml:trace contextRef="#ctx0" brushRef="#br0" timeOffset="759">1999 78 24575,'0'-14'0,"-11"2"0,8 9 0,-6-5 0,6 5 0,3-9 0,0 12 0,0 0 0,0 12 0,0-7 0,0 13 0,9-1 0,-1 9 0,4 3 0,-3 5 0,-7-5 0,7 6 0,3 2 0,-4-2 0,4 8 0,-4-8 0,-5 8 0,6-8 0,3 8 0,-4-8 0,4-1 0,-4-8 0,-5 3 0,6 6 0,-6-15 0,-3 6 0,0-15 0,0 7 0,0-13 0,0 7 0,0-12 0,-12 0 0,-2 0 0,-12-12 0,0-5 0,0 3 0,0-4 0,0 1 0,0-9 0,9 0 0,0 0 0,-1 3 0,-8 6 0,9-3 0,0 11 0,11-11 0,-8 14 0,5-11 0,6 11 0,-9-6 0,12 12 0,0 0 0,12 12 0,-9 2 0,20 12 0,-20 0 0,8 0 0,-11 0 0,0 0 0,0 0 0,-3-3 0,-5-6 0,2 4 0,-11-13 0,8 4 0,-8-4 0,-1-5 0,-7 20 0,-1-8 0</inkml:trace>
  <inkml:trace contextRef="#ctx0" brushRef="#br0" timeOffset="1109">1402 182 24575,'-9'-26'0,"1"0"0,-1 0 0,-2 0 0,8 12 0,-9-9 0,12 20 0,0-9 0,3 24 0,6 5 0,-6 0 0,5 9 0,4-6 0,-4 15 0,10-3 0,-10 2 0,10-2 0,-10 11 0,10-8 0,-10 8 0,10-2 0,-10 2 0,10-3 0,-10-5 0,10-3 0,-10 11 0,1-11 0,-9 2 0,3-5 0,5-3 0,-5 0 0,9 0 0</inkml:trace>
  <inkml:trace contextRef="#ctx0" brushRef="#br0" timeOffset="1849">1065 493 24575,'0'-26'0,"0"0"0,0 0 0,0 1 0,0 10 0,0 4 0,0 11 0,0 0 0,0 11 0,3 4 0,5 10 0,-5 1 0,9 0 0,-12 0 0,0 0 0,0 0 0,0 0 0,0-9 0,0 1 0,0-10 0,0 10 0,0-10 0,0 10 0,-3-13 0,-6 4 0,6 6 0,-20-13 0,9 10 0,-12-24 0,0 1 0,0-6 0,12-6 0,-10 8 0,22-2 0,-7-1 0,3 13 0,-2-4 0,5 6 0,-9-8 0,12 8 0,-3-9 0,-5 12 0,5 0 0,-12 3 0,7 6 0,5-6 0,-20 20 0,11-18 0,-5 13 0,-6-12 0,11 8 0,-5-5 0,-6-6 0,8 8 0,-11-11 0,9 0 0,0 0 0,11 0 0,-8-3 0,5-5 0,6 2 0,-6-12 0,7 10 0,2-10 0,-9 1 0,0-9 0,1 0 0,8 0 0,-3 9 0,-6 0 0,6-1 0,-5-8 0,-7 1 0,12-1 0,-20 0 0,17 11 0,-11 7 0,8 5 0,-8 3 0,9 0 0,-10 0 0,10 11 0,-10 7 0,10-4 0,-10 3 0,10 1 0,-10 7 0,13 1 0,-7 0 0,12 0 0,0 0 0,0-8 0,0-1 0,0-11 0,3 8 0,6-5 0,5-6 0,12 5 0,9-5 0,-1-3 0,12-11 0,-5-4 0</inkml:trace>
  <inkml:trace contextRef="#ctx0" brushRef="#br0" timeOffset="2342">1610 52 24575,'0'-14'0,"0"2"0,0 12 0,0 0 0,-12-11 0,-2-4 0</inkml:trace>
  <inkml:trace contextRef="#ctx0" brushRef="#br0" timeOffset="2914">961 78 24575,'0'0'0</inkml:trace>
  <inkml:trace contextRef="#ctx0" brushRef="#br0" timeOffset="3030">779 156 24575,'-26'-26'0</inkml:trace>
  <inkml:trace contextRef="#ctx0" brushRef="#br0" timeOffset="3456">909 883 24575,'0'-15'0,"0"4"0,-3 11 0,-5 0 0,5 0 0,-12 0 0,7 0 0,2 0 0,-12 0 0,13 0 0,-18 0 0,8 0 0,-11 0 0,0 0 0,9 0 0,0 0 0,11 0 0,-17 0 0,8 0 0</inkml:trace>
  <inkml:trace contextRef="#ctx0" brushRef="#br0" timeOffset="3730">182 156 24575,'3'-14'0,"6"5"0,-6 6 0,8-9 0,-11 10 0,12-10 0,2 12 0</inkml:trace>
  <inkml:trace contextRef="#ctx0" brushRef="#br0" timeOffset="3823">182 234 24575,'-26'0'0,"0"0"0,1 0 0,10 0 0,-8 0 0,9 0 0,-12 11 0,0 4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11.462"/>
    </inkml:context>
    <inkml:brush xml:id="br0">
      <inkml:brushProperty name="width" value="0.05" units="cm"/>
      <inkml:brushProperty name="height" value="0.05" units="cm"/>
      <inkml:brushProperty name="color" value="#A4386F"/>
    </inkml:brush>
  </inkml:definitions>
  <inkml:trace contextRef="#ctx0" brushRef="#br0">2337 1 24575,'17'26'0,"0"0"0,-8 0 0,8 0 0,-2 0 0,2 0 0,6 0 0,-6 0 0,-2 8 0,2 1 0,-8-1 0,8-8 0,-8 0 0,8 0 0,-8 0 0,8 0 0,-11 0 0,2 0 0,4-9 0,-3 1 0,-1-1 0,-8 9 0,0 0 0,0-12 0,0-2 0</inkml:trace>
  <inkml:trace contextRef="#ctx0" brushRef="#br0" timeOffset="802">2103 209 24575,'0'-15'0,"0"1"0,0 5 0,0 6 0,0-8 0,0 8 0,0-6 0,0 6 0,0-8 0,0 11 0,0 11 0,0-5 0,0 11 0,0-8 0,0 8 0,0-8 0,0 8 0,-3-2 0,-5 2 0,2 6 0,-11-6 0,11-2 0,-3 2 0,-5 0 0,-1 9 0,-2-8 0,0-1 0,11-11 0,-6 17 0,12-20 0,0 8 0,0 1 0,0-9 0,12 8 0,5-11 0,-2 0 0,2 0 0,0 0 0,9 0 0,-8 0 0,-1 0 0,0 0 0,9 0 0,0 0 0,-12 0 0,-2 12 0,-12-7 0,0 13 0,0-12 0,-3 8 0,-6-5 0,4-7 0,-13 7 0,4-3 0,-3 3 0,-6-7 0,5 7 0,4-6 0,-3-3 0,-1 0 0,-8 0 0,9 0 0,0 0 0,8 0 0,-8 0 0,8 0 0,-8 0 0,8 0 0,-8 0 0,8 0 0,-8 0 0,8 0 0,-8 0 0,8 0 0,-8 0 0,8 0 0,-8 0 0,8 9 0,-8-1 0,8 1 0,-8-9 0,3 3 0,-4 5 0,-5-5 0,6 6 0,3-3 0,-4 2 0,10-5 0,-10 6 0,10 2 0,-10-2 0,10 0 0,-10-9 0,13 0 0,-18 0 0,17 0 0,-11 0 0,11 0 0,-9-12 0,7-5 0,5 3 0,-6-4 0,3 1 0,-2-9 0,5 0 0,-6 0 0,-2-3 0,2-5 0,0 5 0,7-9 0,-4 4 0,-3-1 0,0 9 0,9 9 0,0 0 0,0-9 0,0 11 0,12-8 0,2 9 0</inkml:trace>
  <inkml:trace contextRef="#ctx0" brushRef="#br0" timeOffset="1466">2518 572 24575,'-14'0'0,"2"0"0,10 0 0,-7 0 0,6 0 0,-20 0 0,17 0 0,-11 0 0,8 9 0,-8-1 0,11 1 0,-17 2 0,9-8 0,-1 20 0,4-8 0</inkml:trace>
  <inkml:trace contextRef="#ctx0" brushRef="#br0" timeOffset="1640">2181 728 24575,'-14'0'0,"2"0"0,12-12 0,0 9 0,0-8 0,0 11 0,-11 0 0,-4 0 0</inkml:trace>
  <inkml:trace contextRef="#ctx0" brushRef="#br0" timeOffset="2451">1247 468 24575,'-15'-11'0,"4"8"0,11-9 0,0 1 0,0 8 0,0-9 0,0 24 0,0-6 0,0 11 0,0-9 0,0 10 0,0-10 0,0 10 0,0-10 0,0 10 0,0-10 0,0 10 0,0-10 0,0 10 0,0-13 0,-12 18 0,6-20 0,-11 6 0,9-6 0,-10-3 0,10 0 0,-10 0 0,10 0 0,-10 0 0,10 0 0,-10 0 0,13 0 0,-10-3 0,7-6 0,5 6 0,-12-8 0,7 11 0,5 0 0,-12 0 0,7 0 0,2 3 0,-11 5 0,8-5 0,-8 6 0,8 3 0,-8-4 0,8 9 0,-8-8 0,2 3 0,-2-4 0,-6-2 0,6 11 0,2-11 0,-2 3 0,8-6 0,-8-3 0,8 8 0,-8 1 0,11 0 0,-5-9 0,-1-12 0,9 6 0,-5-11 0,5 0 0,3-9 0,0 0 0,0 0 0,0 0 0,-3 3 0,-6 6 0,6-7 0,-5 7 0,-7-6 0,1 0 0,-12 6 0,9 5 0,-1 12 0,1-8 0,-9-1 0,0 0 0,0 9 0,0 9 0,0 0 0,0 11 0,0-9 0,0 7 0,12 5 0,-9-9 0,20 12 0,-9-9 0,12 1 0,0-13 0,0 18 0,12-20 0,2 12 0,12-7 0,0-5 0,0 6 0,9-6 0,-1-3 0,1 0 0,-9 0 0,11 0 0,4 0 0</inkml:trace>
  <inkml:trace contextRef="#ctx0" brushRef="#br0" timeOffset="2623">987 831 24575,'-14'0'0,"-9"0"0,8 0 0,1 0 0,-9 0 0,17 0 0,-11 0 0,11 0 0,-17 0 0,6 0 0,-6-11 0,-3-3 0</inkml:trace>
  <inkml:trace contextRef="#ctx0" brushRef="#br0" timeOffset="2782">286 157 24575,'-23'-26'0,"6"3"0,-18 5 0,15 7 0,3 11 0,8 0 0,-8 0 0,8 0 0,-8 0 0,8 3 0,-8 5 0,8 7 0,-8 11 0,3 0 0,-4 0 0,-5 11 0,9 4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19.977"/>
    </inkml:context>
    <inkml:brush xml:id="br0">
      <inkml:brushProperty name="width" value="0.05" units="cm"/>
      <inkml:brushProperty name="height" value="0.05" units="cm"/>
      <inkml:brushProperty name="color" value="#A4386F"/>
    </inkml:brush>
  </inkml:definitions>
  <inkml:trace contextRef="#ctx0" brushRef="#br0">1687 728 24575,'0'14'0,"-8"9"0,-1-6 0,-3-2 0,4 2 0,2 0 0,-11 9 0,-1 0 0,-8 0 0,0 9 0,1-1 0,-4 1 0,-6-9 0,3 0 0,-11 0 0,3 0 0,-4 0 0,-2-3 0,12-6 0,-10 3 0,10-11 0,-12 0 0,5-9 0</inkml:trace>
  <inkml:trace contextRef="#ctx0" brushRef="#br0" timeOffset="893">727 935 24575,'0'-26'0,"0"0"0,0 0 0,0 0 0,0 0 0,0 0 0,0 9 0,0 0 0,0 0 0,0-9 0,3 3 0,6 5 0,2-5 0,6 6 0,6-6 0,-5-3 0,-4 3 0,3 5 0,1-5 0,8 6 0,-9 6 0,0 2 0,-8-3 0,8 4 0,-8-1 0,8 9 0,-8 0 0,8 0 0,-11 3 0,3 6 0,2-4 0,-2 13 0,8-1 0,-8 9 0,2 0 0,-2 0 0,-6-9 0,5 0 0,4 1 0,-3 8 0,-1 0 0,-8 0 0,0 0 0,0-9 0,0 0 0,-3-8 0,-5 8 0,-7-8 0,-11 8 0,-2-8 0,-7 8 0,3-11 0,-11 2 0,8-5 0,-8-3 0,11 0 0,-2 0 0,5 0 0,3 0 0,-12 0 0,10 0 0,-7 0 0,18-11 0,-6-4 0,20 1 0,-9 2 0,12 10 0,0-7 0,0 6 0,0-9 0,0 12 0,0 0 0,-11 12 0,8-9 0,-17 11 0,11-5 0,-11-6 0,5 20 0,-11-20 0,3 11 0,6-5 0,-6-6 0,9 8 0,-12-11 0,0 0 0,0 0 0,0 0 0,0-11 0,9 5 0,-1-11 0,10 2 0,-10-2 0,10-6 0,-10 6 0,10-7 0,-10-1 0,10-1 0,-10 0 0,13 0 0,-4 0 0,-3 0 0,4 0 0,-9 0 0,8 0 0,0 0 0,1 0 0,-1 0 0,0 0 0,9 0 0,0 0 0,0 0 0,-8 9 0,-1 0 0,0 11 0,9-9 0,0 7 0,0 5 0,0-9 0,0 12 0,0 0 0,0 12 0,0-9 0,0 8 0,12-11 0,2 0 0</inkml:trace>
  <inkml:trace contextRef="#ctx0" brushRef="#br0" timeOffset="1091">675 27 24575,'14'0'0,"-2"-3"0,-12-6 0,0 6 0,0-8 0,0 11 0,0 0 0,-12 0 0,-2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17.420"/>
    </inkml:context>
    <inkml:brush xml:id="br0">
      <inkml:brushProperty name="width" value="0.05" units="cm"/>
      <inkml:brushProperty name="height" value="0.05" units="cm"/>
      <inkml:brushProperty name="color" value="#A4386F"/>
    </inkml:brush>
  </inkml:definitions>
  <inkml:trace contextRef="#ctx0" brushRef="#br0">1973 286 24575,'0'15'0,"0"8"0,0-9 0,0 12 0,9-9 0,0 1 0,8 2 0,-8 14 0,11-5 0,-3 6 0,-3-3 0,4 2 0,-10-5 0,10 6 0,-10-7 0,10-2 0,-13-8 0,4-1 0,6-11 0,-13 17 0,10-20 0,-12 8 0,0-11 0,0 0 0,0-11 0,0-4 0,-9-11 0,1 0 0,-1 9 0,9 0 0,-3 0 0,-6-9 0,7 0 0,-7 0 0,6 0 0,3 0 0,0 0 0,0 0 0,-3-3 0,-6-6 0,7 7 0,-7-7 0,6 3 0,3-2 0,0 5 0,0-6 0,0 6 0,0 3 0,0 0 0,0 1 0,0-1 0,9 8 0,-1 1 0,13 11 0,-4-14 0,17 11 0,-5 1 0,6 8 0,5 0 0,1 0 0,11 0 0</inkml:trace>
  <inkml:trace contextRef="#ctx0" brushRef="#br0" timeOffset="533">2155 753 24575,'-17'0'0,"-1"0"0,13 0 0,-10 0 0,7 0 0,5 0 0,-20 0 0,11-3 0,-5-5 0,-6 5 0,8-9 0,-11 12 0,0 0 0,9 0 0,0 0 0,11 0 0,-17 0 0,17 0 0,-11 0 0,11-2 0,-3-7 0,4 6 0,-4-6 0,6 4 0,-6-4 0,7 6 0,-7-20 0,0 6 0,-2 2 0,2-2 0,6 0 0,-5-9 0,2-3 0,-3-6 0,6 4 0,-5-13 0,-4 10 0,3-10 0,-8 10 0,8-9 0,-2 11 0,2-3 0,6 6 0,-5 3 0,5 0 0,3 1 0,-12-1 0,9 0 0,-8 0 0,-1 11 0,-2 4 0</inkml:trace>
  <inkml:trace contextRef="#ctx0" brushRef="#br0" timeOffset="1148">1247 624 24575,'-15'0'0,"-5"2"0,11 7 0,1-6 0,8 20 0,-3-20 0,-6 6 0,6 5 0,-8-11 0,11 11 0,0-5 0,0-6 0,0 8 0,11-11 0,4 0 0,11 0 0,0 0 0,0 0 0,0 0 0,-3-2 0,-6-7 0,6 6 0,-9-20 0,12 20 0,-11-11 0,-7 5 0,-2 6 0,3-6 0,-6 7 0,8-10 0,-14 9 0,-5-6 0,2 7 0,-11 2 0,-1 0 0,-8 0 0,-8 0 0,-1 0 0,1 0 0,8 0 0,-9 8 0,0 1 0,-2 0 0,2-9 0,6 8 0,-5 1 0,5-1 0,3-8 0,9 0 0,-1 0 0,10 9 0,-9 0 0,11-1 0,-6-8 0,12 0 0,0 0 0,0-11 0,0 5 0,0-11 0,-8 0 0,-1-9 0,-3-3 0,4-6 0,5 6 0,-6-5 0,-2-4 0,2 4 0,-8-10 0,8 10 0,-8-9 0,8 8 0,-8-8 0,8 8 0,1 9 0,8 9 0,0-1 0,0-7 0,0-1 0,0 0 0,0 0 0</inkml:trace>
  <inkml:trace contextRef="#ctx0" brushRef="#br0" timeOffset="1798">312 442 24575,'15'11'0,"-4"-8"0,-11 9 0,0-9 0,0 5 0,9-2 0,0 11 0,2-8 0,-2 8 0,-6 1 0,5 8 0,7 0 0,-10 0 0,13 0 0,-12-1 0,2 1 0,-5 0 0,-3 0 0,0-8 0,0-1 0,0-8 0,0 8 0,-9-8 0,1 8 0,-12-11 0,2 2 0,-5 4 0,-3-4 0,0 4 0,0-3 0,0-6 0,0 5 0,1-5 0,-1-3 0,0 0 0,0 0 0,8-3 0,1-5 0,3 2 0,-4-12 0,-2 10 0,12-9 0,-4-1 0,3-8 0,6-3 0,-5-5 0,5 2 0,3-11 0,0 8 0,0-8 0,0 3 0,0-4 0,0-5 0,11 9 0,4-12 0</inkml:trace>
  <inkml:trace contextRef="#ctx0" brushRef="#br0" timeOffset="1914">105 286 24575,'0'-26'0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3.086"/>
    </inkml:context>
    <inkml:brush xml:id="br0">
      <inkml:brushProperty name="width" value="0.05" units="cm"/>
      <inkml:brushProperty name="height" value="0.05" units="cm"/>
      <inkml:brushProperty name="color" value="#A4386F"/>
    </inkml:brush>
  </inkml:definitions>
  <inkml:trace contextRef="#ctx0" brushRef="#br0">0 52 24575,'0'-14'0,"0"2"0,0 9 0,0-5 0,0 5 0,0-9 0,0 12 0,0 0 0,0 12 0,0 5 0,0 6 0,0 3 0,9 0 0,-1 0 0,10 9 0,-10-1 0,10 4 0,-10-4 0,10-2 0,-10 11 0,10-11 0,-10 3 0,10-4 0,-10 4 0,4-6 0,-4 6 0,-5-15 0,6-3 0,3 0 0,-4 9 0,1-8 0,-9-1 0,3-11 0,5 2 0,-5 7 0,9-1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1:56.327"/>
    </inkml:context>
    <inkml:brush xml:id="br0">
      <inkml:brushProperty name="width" value="0.08571" units="cm"/>
      <inkml:brushProperty name="height" value="0.08571" units="cm"/>
      <inkml:brushProperty name="color" value="#CC912C"/>
      <inkml:brushProperty name="inkEffects" value="gold"/>
      <inkml:brushProperty name="anchorX" value="-585689.875"/>
      <inkml:brushProperty name="anchorY" value="-360152.7187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609731.25"/>
      <inkml:brushProperty name="anchorY" value="-371133.53125"/>
      <inkml:brushProperty name="scaleFactor" value="0.5"/>
    </inkml:brush>
  </inkml:definitions>
  <inkml:trace contextRef="#ctx0" brushRef="#br0">21 43 12287,'0'11'0,"0"-1"0,-9-10 0,7 0 0,-8 0 0,10 0 0,0 0 0,10 0 0,-6 0 0,10 0 0,3 0 0,1 0 0,10 0 0,1 0 0,-4 0 0,8 0 0,0 0 0,9 0 0,0 0 0,10 0 0,-6 0 0,8 0 0,-2 0 0,6 0 0,-4 0 0,7 0 0,-5 0 0,-4 0 0,-10 0 0,0 0 0,0 0 0,0 0 0,0 0 0,-7 0 0,0 0 0,-9 0 0,14 0 0,-5 0 0,5 0 0,-7 0 0,9 0 0,-2 0 0,6 0 0,4 0 0,-1 0 0,2 0 0,3 0 0,2 0 0,0-3 0,1-1 0,1-3 0,-6 0 0,6 7 0,-9-3 0,-2-4 0,-2 5 0,-3-5 0,0 5 0,0 2 0,-9 0 0,6-3 0,-3-1 0,3-3 0,-6 0 0,5 7 0,-10 0 0,-3 0 0,8 0 0,-7 0 0,7 0 0,-3 0 0,-2 0 0,-4 0 0,4 0 0,-5 0 0,8 7 0,-10 0 0,0 0 0,0-7 0,0 0 0,-9 0 0,-3 0 0,-9 0 0,0 0 0,9 0 0,-6 0 0,6 0 0,0 0 0,5 0 0,5-3 0,2-4 0,0 5 0,7-7 0,5 9 0,7 0 0,-3 0 0,17 0 0,-7 0 0,2 0 0,10 0 0,-13 0 0,8 0 0,-2 0 0,6 0 0,-13 2 0,4 3 0,-5 2 0,-1 0 0,-1-7 0,0 0 0,0 0 0,0 0 0,-7 0 0,0 0 0,3 0 0,11 0 0,-2 0 0,6 0 0,-1 0 0,-3 0 0,3 0 0,1 0 0,1 0 0,-2 0 0,-10 0 0,2 0 0,6 0 0,-6 0 0,8 0 0,-10 0 0,0 0 0,0 0 0,2 0 0,3 0 0,2 0 0,1 0 0,-8 0 0,0 0 0,0 0 0,0 0 0,0 0 0,-2 0 0,-5 0 0,5 0 0,-14 0 0,6 0 0,-1 0 0,6 0 0,-13 0 0,4 0 0,-5 0 0,8 0 0,-8 0 0,5 0 0,-5 0 0,8 0 0,-8 0 0,5 0 0,-4 0 0,-12 0 0,6 0 0,-4 0 0,-4 0 0,1 0 0,-4 0 0,-4 0 0,6 0 0,-9 0 0,2 0 0,5 0 0,5 0 0,2 0 0,0 0 0,0 0 0,0 0 0,0 0 0,-9 0 0,4 2 0,-9 5 0,10-5 0,-8 17 0,-2-7 0,-12 9 0</inkml:trace>
  <inkml:trace contextRef="#ctx0" brushRef="#br1" timeOffset="1047">5751 106 12287,'-9'12'0,"4"4"0,-9-9 0,7 0 0,-7-7 0,9 0 0,-4-9 0,9 4 0,0-9 0,0 7 0,0-7 0,2 9 0,5-2 0,5 5 0,11 2 0,5 0 0,-4 0 0,4 0 0,-2 0 0,2 0 0,5 0 0,6 0 0,-1 0 0,-3 0 0,0 2 0,5 3 0,-3 2 0,-2-2 0,-9 4 0,2-2 0,-4 0 0,-3 2 0,0-6 0,0 6 0,-3-7 0,-3 5 0,3-4 0,-13 8 0,9-4 0,-9 5 0,11 2 0,-7 0 0,3 3 0,-7 1 0,11 3 0,-6 0 0,1 1 0,3-1 0,-2 7 0,-3 2 0,1 3 0,-8 2 0,14 5 0,-9-3 0,-2-2 0,-3 0 0,1 15 0,2-1 0,2-2 0,0-3 0,-7-4 0,0-3 0,0-2 0,0 0 0,0-2 0,-3-5 0,-4-4 0,5-3 0,-8 0 0,10 0 0,0 0 0,0-9 0,-2 4 0,-5-9 0,5 10 0,-8-15 0,10 7 0,0-9 0,0 0 0,0-9 0,0 4 0,0-9 0,0-2 0,0 4 0,0-2 0,0-2 0,0 4 0,0-2 0,0-3 0,0-1 0,0-3 0,0 0 0,0 0 0,0-1 0,0 11 0,0-8 0,0 7 0,0-2 0,0 0 0,0 10 0,0-6 0,0 10 0,3-7 0,4 0 0,-5 0 0,7 9 0,-9 6 0,0-6 0,0 17 0,0-5 0,0 4 0,0 3 0,0 0 0,0 1 0,-9-1 0,7 0 0,-8 0 0,1 0 0,7 0 0,-8 0 0,10 0 0,0 0 0,-9 0 0,7 0 0,-5 0 0,4 0 0,-4-7 0,0 0 0,0-9 0,7 7 0,0-5 0,0-5 0,0 8 0,0-10 0,0 0 0,10 0 0,1-10 0,3 8 0,0-5 0,3 4 0,1 3 0,4 0 0,1 0 0,5 0 0,-5 0 0,8 0 0,-10 0 0,0 0 0,9 0 0,-13 0 0,4 3 0,-2 4 0,-10 5 0,0 9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3.862"/>
    </inkml:context>
    <inkml:brush xml:id="br0">
      <inkml:brushProperty name="width" value="0.05" units="cm"/>
      <inkml:brushProperty name="height" value="0.05" units="cm"/>
      <inkml:brushProperty name="color" value="#A4386F"/>
    </inkml:brush>
  </inkml:definitions>
  <inkml:trace contextRef="#ctx0" brushRef="#br0">389 234 24575,'-17'-12'0,"0"-5"0,8-3 0,-8 3 0,8-6 0,-8 5 0,11 4 0,-2-3 0,5 8 0,3-8 0,-3 8 0,-6-8 0,6 11 0,-8-17 0,11 20 0,0-9 0,0 12 0,0 0 0,11 0 0,-8 0 0,9 12 0,-12 5 0,8 6 0,1 3 0,8 0 0,-8 0 0,11 9 0,-3-1 0,-2 4 0,2-4 0,-2-5 0,2 6 0,6-3 0,-6-1 0,3 4 0,-2-3 0,5-4 0,-6-2 0,-3 0 0,4 0 0,-12-8 0,2-1 0,7 0 0,-12 1 0,5-1 0,-5-11 0,-3 17 0,0-20 0,-3 17 0,-5-12 0,2 1 0,-12-9 0,1 0 0,-9 0 0,9 9 0,0-1 0,-1 1 0,-8-9 0,0 0 0,0 0 0,0 0 0,1 0 0,-1 0 0,0-12 0,0 1 0,0-6 0,8-6 0,1 5 0,8 4 0,-8-3 0,11-1 0,-17-8 0,20 9 0,-5 0 0,5 11 0,3-8 0,0 5 0,0 6 0,0-9 0,0 12 0,0 0 0,11 0 0,-8 0 0,20 12 0,-11-6 0,5 11 0,-2-8 0,-7 8 0,-5-11 0,12 14 0,-7-11 0,-5 11 0,9-14 0,-12 11 0,0-8 0,0 8 0,0-9 0,0 10 0,0-10 0,0 10 0,-9-10 0,0 10 0,-8-10 0,8 10 0,-11-10 0,3 10 0,-6-13 0,-3 4 0,9 3 0,-1-4 0,1 9 0,-9-8 0,0 0 0,0 2 0,0 4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4.270"/>
    </inkml:context>
    <inkml:brush xml:id="br0">
      <inkml:brushProperty name="width" value="0.05" units="cm"/>
      <inkml:brushProperty name="height" value="0.05" units="cm"/>
      <inkml:brushProperty name="color" value="#A4386F"/>
    </inkml:brush>
  </inkml:definitions>
  <inkml:trace contextRef="#ctx0" brushRef="#br0">104 260 24575,'-23'-3'0,"6"-5"0,-6 5 0,20-20 0,-20 8 0,20-2 0,-6 0 0,6-1 0,3-8 0,3 3 0,6 6 0,-3 3 0,11 5 0,-3 3 0,4-11 0,5 11 0,-6-3 0,3 4 0,-3-4 0,6 6 0,-5-6 0,5 7 0,3 2 0,0 0 0,0 0 0,-9 0 0,0 0 0,-11 2 0,3 7 0,2-3 0,-2 11 0,0-8 0,-9 8 0,0-8 0,0 8 0,0 0 0,0 9 0,-12-3 0,-5-5 0,2 2 0,-2-11 0,0 8 0,-9-9 0,0 10 0,0-10 0,0 1 0,0-9 0,9 9 0,-1-1 0,1 1 0,-9 3 0,0-10 0,0 10 0,0-12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4.535"/>
    </inkml:context>
    <inkml:brush xml:id="br0">
      <inkml:brushProperty name="width" value="0.05" units="cm"/>
      <inkml:brushProperty name="height" value="0.05" units="cm"/>
      <inkml:brushProperty name="color" value="#A4386F"/>
    </inkml:brush>
  </inkml:definitions>
  <inkml:trace contextRef="#ctx0" brushRef="#br0">0 156 24575,'0'-26'0,"0"0"0,0 0 0,0 0 0,0 9 0,0 0 0,0 11 0,0-6 0,0 12 0,0 0 0,0 12 0,0 5 0,9 6 0,0 3 0,2 9 0,-2-1 0,-4 10 0,13-10 0,-10 1 0,10-9 0,-12 8 0,2 1 0,4-9 0,-4-9 0,4 1 0,-3 8 0,-7 0 0,13-1 0,-7 1 0,-5-11 0,9-4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4.710"/>
    </inkml:context>
    <inkml:brush xml:id="br0">
      <inkml:brushProperty name="width" value="0.05" units="cm"/>
      <inkml:brushProperty name="height" value="0.05" units="cm"/>
      <inkml:brushProperty name="color" value="#A4386F"/>
    </inkml:brush>
  </inkml:definitions>
  <inkml:trace contextRef="#ctx0" brushRef="#br0">27 78 24575,'-12'-26'0,"9"12"0,-8 2 0,11 12 0,0-11 0,0-4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6.178"/>
    </inkml:context>
    <inkml:brush xml:id="br0">
      <inkml:brushProperty name="width" value="0.05" units="cm"/>
      <inkml:brushProperty name="height" value="0.05" units="cm"/>
      <inkml:brushProperty name="color" value="#A4386F"/>
    </inkml:brush>
  </inkml:definitions>
  <inkml:trace contextRef="#ctx0" brushRef="#br0">1895 260 24575,'-17'0'0,"-1"0"0,10 0 0,-10 0 0,10 0 0,-10 0 0,10 9 0,-10 0 0,10-1 0,-10-8 0,13 0 0,-18 0 0,5 0 0,4 0 0,-3 0 0,8 0 0,-8 0 0,8 0 0,-8 0 0,2 3 0,-2 6 0,-6-6 0,9 8 0,-12-11 0,0 0 0,0-11 0,11 5 0,7-11 0,-4 8 0,3-8 0,1 8 0,8-8 0,0 8 0,0-8 0,0 11 0,0-17 0,0 20 0,0-11 0,0 5 0,0 6 0,0-9 0,0 12 0,0 0 0,-3 9 0,-6 0 0,6 2 0,-5-2 0,2-6 0,-3 6 0,3 2 0,-11-2 0,9 8 0,-10-8 0,1-1 0,-9-8 0,0 9 0,0 0 0,0 2 0,0-2 0,0-6 0,0 5 0,-8-5 0,-1-3 0,9 0 0,9 0 0,0 0 0,-9 0 0,8 0 0,1 0 0,8 0 0,-8 0 0,11-11 0,-5-4 0,11-11 0,0 0 0,0 9 0,0 0 0,0-1 0,0-8 0,3 9 0,5 0 0,-5 8 0,6-8 0,-3 3 0,2-4 0,-5 7 0,20-1 0,-20 9 0,11-8 0,-5 11 0,-6 0 0,9 0 0,-1 0 0,-8 11 0,17-5 0,-11 11 0,-1-8 0,-8 8 0,3-11 0,6 3 0,-6 5 0,8 1 0,-11-1 0,0 9 0,0-17 0,0 11 0,0-11 0,-3 8 0,-5-5 0,2-6 0,-11 5 0,8-2 0,-8 3 0,0-6 0,-9 5 0,0-5 0,0 6 0,0 0 0,0-1 0,0-8 0,8 0 0,1 0 0,0 0 0,-9 0 0,0 0 0,12 12 0,-10-9 0,19 8 0,-13-11 0,13 0 0,-7 0 0,12 0 0,0 0 0,-3 9 0,-5 0 0,5-1 0,-9-8 0,12 0 0,-8 3 0,-1 6 0,0-6 0,-2 8 0,8-11 0,-9 0 0,1 0 0,8 0 0,-20 0 0,20 0 0,-12 0 0,7 0 0,5 0 0,-11-3 0,5-5 0,6 5 0,-11-17 0,5 11 0,6-3 0,-6 4 0,6 5 0,-8-20 0,8 17 0,-6-11 0,7 11 0,2-17 0,-12 20 0,9-11 0,-6 5 0,7 6 0,-1-9 0,-6 12 0,6-11 0,-11 8 0,5-6 0,6 6 0,-20 3 0,17 3 0,-11 6 0,11-3 0,-2 11 0,-7-11 0,12 17 0,-20-9 0,20 12 0,-8 0 0,11-8 0,0-1 0,0-11 0,0 17 0,3-12 0,5 7 0,-5-4 0,6-5 0,5-7 0,-8 13 0,11-6 0,-11-7 0,6 13 0,-12-6 0,11-7 0,-8 10 0,9-1 0,-12-8 0,0 12 0,0-7 0,0-5 0,-9 12 0,0-7 0,-11-5 0,3 6 0,2-6 0,-2-3 0,0 0 0,-9 0 0,9 0 0,-1 0 0,1 0 0,-9 0 0,9 0 0,-1 0 0,4-3 0,-3-6 0,-3 3 0,11-11 0,-8 0 0,8-9 0,-3 0 0,4 0 0,5 0 0,-6 0 0,6 12 0,15-21 0,2 6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6.401"/>
    </inkml:context>
    <inkml:brush xml:id="br0">
      <inkml:brushProperty name="width" value="0.05" units="cm"/>
      <inkml:brushProperty name="height" value="0.05" units="cm"/>
      <inkml:brushProperty name="color" value="#A4386F"/>
    </inkml:brush>
  </inkml:definitions>
  <inkml:trace contextRef="#ctx0" brushRef="#br0">519 1 24575,'-26'0'0,"-8"0"0,-1 0 0,-2 0 0,2 0 0,3 0 0,-11 0 0,8 8 0,-8 1 0,11 0 0,-2-9 0,5 0 0,3 0 0,0 0 0,0 11 0,0 4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6.584"/>
    </inkml:context>
    <inkml:brush xml:id="br0">
      <inkml:brushProperty name="width" value="0.05" units="cm"/>
      <inkml:brushProperty name="height" value="0.05" units="cm"/>
      <inkml:brushProperty name="color" value="#A4386F"/>
    </inkml:brush>
  </inkml:definitions>
  <inkml:trace contextRef="#ctx0" brushRef="#br0">1 156 24575,'0'-26'0,"0"0"0,3 0 0,6 0 0,-7 9 0,7 0 0,-6 11 0,-3-5 0,11 11 0,4 23 0,11 5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6.767"/>
    </inkml:context>
    <inkml:brush xml:id="br0">
      <inkml:brushProperty name="width" value="0.05" units="cm"/>
      <inkml:brushProperty name="height" value="0.05" units="cm"/>
      <inkml:brushProperty name="color" value="#A4386F"/>
    </inkml:brush>
  </inkml:definitions>
  <inkml:trace contextRef="#ctx0" brushRef="#br0">415 1 24575,'-26'14'0,"0"-2"0,0-12 0,0 0 0,0 0 0,1 3 0,-1 5 0,-3-2 0,-6 11 0,6-8 0,-5 8 0,-18 1 0,-3 7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7.483"/>
    </inkml:context>
    <inkml:brush xml:id="br0">
      <inkml:brushProperty name="width" value="0.05" units="cm"/>
      <inkml:brushProperty name="height" value="0.05" units="cm"/>
      <inkml:brushProperty name="color" value="#A4386F"/>
    </inkml:brush>
  </inkml:definitions>
  <inkml:trace contextRef="#ctx0" brushRef="#br0">337 182 24575,'0'-26'0,"0"0"0,0 0 0,0 9 0,0 0 0,0-1 0,0-8 0,0 12 0,0 2 0,0 12 0,0 0 0,0 12 0,3 2 0,6 12 0,-3 0 0,11 0 0,-8 3 0,8 6 0,-8-7 0,8 7 0,-8 2 0,8-2 0,-8 3 0,8-4 0,-11-5 0,2 6 0,-5-7 0,-3-2 0,9 0 0,-1 0 0,1-8 0,-9-1 0,0-8 0,0 8 0,-11-11 0,5 5 0,-12-11 0,10 0 0,-9 0 0,8 0 0,-8 0 0,8 0 0,-8 0 0,8-11 0,-8-7 0,8 4 0,-8-3 0,8-1 0,-8-8 0,8 0 0,-8 0 0,2 0 0,-2 1 0,-3-1 0,11 0 0,-2 3 0,2 5 0,6-5 0,-20 9 0,9-1 0,-12 4 0,0 11 0,0 0 0,9 3 0,-1 5 0,10-2 0,-10 11 0,12-8 0,-2 8 0,-7-11 0,13 17 0,-10-17 0,12 11 0,0-11 0,0 8 0,0-5 0,12-6 0,5 6 0,6-6 0,3-3 0,0 0 0,0 0 0,0 11 0,0-8 0,0 8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8.487"/>
    </inkml:context>
    <inkml:brush xml:id="br0">
      <inkml:brushProperty name="width" value="0.05" units="cm"/>
      <inkml:brushProperty name="height" value="0.05" units="cm"/>
      <inkml:brushProperty name="color" value="#A4386F"/>
    </inkml:brush>
  </inkml:definitions>
  <inkml:trace contextRef="#ctx0" brushRef="#br0">78 1 24575,'-26'0'0,"12"0"0,-9 0 0,20 11 0,-9 4 0,12 10 0,0 1 0,0 0 0,3 3 0,6 6 0,2-6 0,7 5 0,5 4 0,-6-4 0,-3 4 0,4-4 0,-4-5 0,3 6 0,-2-3 0,-7 2 0,-5-5 0,6 6 0,-6-7 0,-3-2 0,0 0 0,-12 12 0,-2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2:00.393"/>
    </inkml:context>
    <inkml:brush xml:id="br0">
      <inkml:brushProperty name="width" value="0.08571" units="cm"/>
      <inkml:brushProperty name="height" value="0.08571" units="cm"/>
      <inkml:brushProperty name="color" value="#CC912C"/>
      <inkml:brushProperty name="inkEffects" value="gold"/>
      <inkml:brushProperty name="anchorX" value="-681316.625"/>
      <inkml:brushProperty name="anchorY" value="-407307.875"/>
      <inkml:brushProperty name="scaleFactor" value="0.5"/>
    </inkml:brush>
    <inkml:brush xml:id="br1">
      <inkml:brushProperty name="width" value="0.08571" units="cm"/>
      <inkml:brushProperty name="height" value="0.08571" units="cm"/>
      <inkml:brushProperty name="color" value="#CC912C"/>
      <inkml:brushProperty name="inkEffects" value="gold"/>
      <inkml:brushProperty name="anchorX" value="-702228.1875"/>
      <inkml:brushProperty name="anchorY" value="-418002.6875"/>
      <inkml:brushProperty name="scaleFactor" value="0.5"/>
    </inkml:brush>
    <inkml:brush xml:id="br2">
      <inkml:brushProperty name="width" value="0.08571" units="cm"/>
      <inkml:brushProperty name="height" value="0.08571" units="cm"/>
      <inkml:brushProperty name="color" value="#CC912C"/>
      <inkml:brushProperty name="inkEffects" value="gold"/>
      <inkml:brushProperty name="anchorX" value="-726164.25"/>
      <inkml:brushProperty name="anchorY" value="-430647.65625"/>
      <inkml:brushProperty name="scaleFactor" value="0.5"/>
    </inkml:brush>
    <inkml:brush xml:id="br3">
      <inkml:brushProperty name="width" value="0.08571" units="cm"/>
      <inkml:brushProperty name="height" value="0.08571" units="cm"/>
      <inkml:brushProperty name="color" value="#CC912C"/>
      <inkml:brushProperty name="inkEffects" value="gold"/>
      <inkml:brushProperty name="anchorX" value="-749910.75"/>
      <inkml:brushProperty name="anchorY" value="-443271.5625"/>
      <inkml:brushProperty name="scaleFactor" value="0.5"/>
    </inkml:brush>
    <inkml:brush xml:id="br4">
      <inkml:brushProperty name="width" value="0.08571" units="cm"/>
      <inkml:brushProperty name="height" value="0.08571" units="cm"/>
      <inkml:brushProperty name="color" value="#CC912C"/>
      <inkml:brushProperty name="inkEffects" value="gold"/>
      <inkml:brushProperty name="anchorX" value="-773383.375"/>
      <inkml:brushProperty name="anchorY" value="-456253.59375"/>
      <inkml:brushProperty name="scaleFactor" value="0.5"/>
    </inkml:brush>
    <inkml:brush xml:id="br5">
      <inkml:brushProperty name="width" value="0.08571" units="cm"/>
      <inkml:brushProperty name="height" value="0.08571" units="cm"/>
      <inkml:brushProperty name="color" value="#CC912C"/>
      <inkml:brushProperty name="inkEffects" value="gold"/>
      <inkml:brushProperty name="anchorX" value="-793241.625"/>
      <inkml:brushProperty name="anchorY" value="-466779.875"/>
      <inkml:brushProperty name="scaleFactor" value="0.5"/>
    </inkml:brush>
    <inkml:brush xml:id="br6">
      <inkml:brushProperty name="width" value="0.08571" units="cm"/>
      <inkml:brushProperty name="height" value="0.08571" units="cm"/>
      <inkml:brushProperty name="color" value="#CC912C"/>
      <inkml:brushProperty name="inkEffects" value="gold"/>
      <inkml:brushProperty name="anchorX" value="-816208.6875"/>
      <inkml:brushProperty name="anchorY" value="-479298.46875"/>
      <inkml:brushProperty name="scaleFactor" value="0.5"/>
    </inkml:brush>
    <inkml:brush xml:id="br7">
      <inkml:brushProperty name="width" value="0.08571" units="cm"/>
      <inkml:brushProperty name="height" value="0.08571" units="cm"/>
      <inkml:brushProperty name="color" value="#CC912C"/>
      <inkml:brushProperty name="inkEffects" value="gold"/>
      <inkml:brushProperty name="anchorX" value="-838944"/>
      <inkml:brushProperty name="anchorY" value="-492048.78125"/>
      <inkml:brushProperty name="scaleFactor" value="0.5"/>
    </inkml:brush>
  </inkml:definitions>
  <inkml:trace contextRef="#ctx0" brushRef="#br0">1454 296 12287,'0'11'0,"-10"-1"0,8-8 0,-5 5 0,14-5 0,7 5 0,-2 3 0,2-1 0,2 3 0,-4-8 0,0 6 0,-1-3 0,1 0 0,2 9 0,7-2 0,0 5 0,0 2 0,-7-2 0,-2-3 0,-3-2 0,1-2 0,-6 4 0,3-2 0,-2-9 0,-10 4 0,-2 1 0,-9-8 0,2 5 0,-5-5 0,-2-2 0,0 0 0,0 0 0,0 0 0,0 0 0,0 0 0,0-2 0,0-5 0,0 5 0,2-8 0,3 3 0,2 0 0,0-7 0,-5 5 0,5-3 0,-5 5 0,5-7 0,5 9 0,-1-4 0,10 0 0,0 6 0,0-6 0,0 7 0,0-5 0,0 4 0,0-6 0,10 9 0,-8-2 0,5-5 0,-5 4 0,8-6 0,-8 9 0,10 0 0,-5 0 0,-5 0 0,7 0 0,-9 0 0,3 0 0,4 0 0,-5 0 0,10 2 0,-5 5 0,5-4 0,2 13 0,0-9 0,-10 9 0,13-11 0,-10 9 0,9 0 0,-13 0 0,6 0 0,0 3 0,-6-8 0,6 10 0,-9-5 0,0-5 0,7 10 0,0-5 0,0-5 0,-7 10 0,0-5 0,0-5 0,0 10 0,0-5 0,-9-4 0,4 6 0,-9-9 0,9 9 0,-13-11 0,3 9 0,-3-9 0,-3 4 0,0-9 0,0 0 0,-1 0 0,1 7 0,0 0 0,0-2 0,0-3 0,0-2 0,0 0 0,0 0 0,0 0 0,0-7 0,0 0 0,0-9 0,0 4 0,0-18 0,0-3 0</inkml:trace>
  <inkml:trace contextRef="#ctx0" brushRef="#br1" timeOffset="538">1517 85 12287,'0'14'0,"0"0"0,0-9 0,0 4 0,0-9 0,9 0 0,3 0 0</inkml:trace>
  <inkml:trace contextRef="#ctx0" brushRef="#br2" timeOffset="799">1348 127 12287,'-11'0'0,"-1"0"0,5 0 0,5 0 0,-5 0 0,14 0 0,4-9 0,10-3 0</inkml:trace>
  <inkml:trace contextRef="#ctx0" brushRef="#br3" timeOffset="1253">885 43 12287,'0'14'0,"0"0"0,0-10 0,0 8 0,0-5 0,0 7 0,9 5 0,-4-5 0,7 0 0,-3 2 0,8 3 0,-6 9 0,8 0 0,-5-2 0,5 5 0,-5-3 0,-3 0 0,4-7 0,-11 0 0,15 0 0,-17 0 0,8 0 0</inkml:trace>
  <inkml:trace contextRef="#ctx0" brushRef="#br4" timeOffset="2133">801 443 12287,'-14'7'0,"0"0"0,7 0 0,-7-7 0,-3 0 0,6 0 0,-4 0 0,8-7 0,-4-2 0,1-3 0,3 5 0,5-7 0,-5-3 0,5 6 0,-5-3 0,4 7 0,3-7 0,0 7 0,0-7 0,10 9 0,-8-7 0,5 5 0,5 5 0,-8-7 0,10 9 0,1 0 0,6 0 0,-10 0 0,6 2 0,-8 3 0,3 2 0,-8 0 0,8 0 0,-5 0 0,-5 9 0,10-11 0,-7 9 0,2 2 0,0-7 0,-7 10 0,0-5 0,0 5 0,0-5 0,0 0 0,-9 0 0,4 5 0,-9-3 0,-3-2 0,-1-9 0,-3 11 0,0-9 0,0-2 0,-1-3 0,1-2 0,0 0 0,0 0 0,-9 0 0,6 0 0,-4 0 0,5 0 0,2-9 0,0 0 0,2-8 0,5 3 0,-5 10 0,15-15 0,-10 5 0,9-5 0,-4 5 0,6 2 0,-4 3 0,5 2 0,-8-2 0,10 6 0,3-13 0,4 9 0,-5 0 0,8 7 0,-10 0 0,9 0 0,-7 0 0,17 0 0,-7 0 0,2 2 0,0 5 0,-10-5 0,13 10 0,-8-7 0,3 2 0,-7 9 0,11-11 0,-7 7 0,3-3 0,-7 7 0,13-6 0,-6 6 0,0-2 0,7-9 0,-15 14 0,10-5 0,-9 4 0,11 3 0,-9 0 0,10-9 0,-15 7 0,5-5 0,-5-5 0,-2 10 0,0-5 0,0-5 0,-2 10 0,-5-5 0,5-4 0,-17 1 0,5-6 0,-5 2 0,-2 0 0,0-5 0,0 3 0,0 2 0,-9 0 0,6-7 0,-6 0 0,-1 0 0,8 0 0,-15-2 0,8-3 0,-3-2 0,7-9 0,-11 11 0,9-9 0,2-2 0,-7-3 0,10-2 0,-5 0 0,5 0 0,1-10 0,-8-2 0,-3-9 0</inkml:trace>
  <inkml:trace contextRef="#ctx0" brushRef="#br5" timeOffset="2498">527 64 12287,'0'-21'0,"0"7"0,0 0 0,9 9 0,-4-4 0,9 9 0,-9 0 0,4 0 0</inkml:trace>
  <inkml:trace contextRef="#ctx0" brushRef="#br6" timeOffset="2851">295 190 12287,'0'21'0,"0"-9"0,0-3 0,0 1 0,0-8 0,10 7 0,-8-9 0,7 0 0,1-9 0,1-3 0</inkml:trace>
  <inkml:trace contextRef="#ctx0" brushRef="#br7" timeOffset="3029">211 232 12287,'0'21'0,"0"-9"0,0-3 0,0-9 0,9 0 0,-6-9 0,6-3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9.019"/>
    </inkml:context>
    <inkml:brush xml:id="br0">
      <inkml:brushProperty name="width" value="0.05" units="cm"/>
      <inkml:brushProperty name="height" value="0.05" units="cm"/>
      <inkml:brushProperty name="color" value="#A4386F"/>
    </inkml:brush>
  </inkml:definitions>
  <inkml:trace contextRef="#ctx0" brushRef="#br0">105 727 24575,'0'-26'0,"0"9"0,0-1 0,0 13 0,0-10 0,0 7 0,0 5 0,0-9 0,0 12 0,0 3 0,0 6 0,0 5 0,0 12 0,0 0 0,0 0 0,0 0 0,8 0 0,1 0 0,0-9 0,-9 0 0,0 1 0,3 8 0,5 0 0,-5-12 0,9 9 0,-12-17 0,0 11 0,0-11 0,0 6 0,0-1 0,0-8 0,0 8 0,0-22 0,0 5 0,0-11 0,-9 0 0,0-9 0,-8 5 0,8-4 0,-8 4 0,8-13 0,-8 2 0,8-3 0,-8-2 0,8-6 0,-8-6 0,9 5 0,-1-5 0,9-3 0,0 1 0,0-1 0,0 0 0,0 0 0,0 3 0,0 6 0,9-4 0,-1 13 0,12 8 0,-2 9 0,-4 2 0,3-2 0,1-3 0,8 11 0,-9 0 0,0 9 0,1 0 0,8 0 0,-9 0 0,0 0 0,-2 3 0,2 6 0,17 5 0,-5 12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9.650"/>
    </inkml:context>
    <inkml:brush xml:id="br0">
      <inkml:brushProperty name="width" value="0.05" units="cm"/>
      <inkml:brushProperty name="height" value="0.05" units="cm"/>
      <inkml:brushProperty name="color" value="#A4386F"/>
    </inkml:brush>
  </inkml:definitions>
  <inkml:trace contextRef="#ctx0" brushRef="#br0">1117 286 24575,'-26'12'0,"0"-9"0,0 5 0,9-5 0,-1-3 0,1 0 0,0 3 0,-1 6 0,10-6 0,-10 5 0,10-5 0,-10-3 0,10 0 0,-10 0 0,13 0 0,-18 0 0,8 0 0,-2 0 0,0 0 0,8 0 0,-8 0 0,11 0 0,-17 0 0,17-8 0,-11-1 0,11-11 0,-17 5 0,20-11 0,-6 0 0,-2 0 0,2 1 0,1-1 0,8 0 0,-12 0 0,9 0 0,-11 3 0,5 5 0,3-2 0,-11 12 0,11-1 0,-17 9 0,9 3 0,-12 5 0,8-2 0,1 11 0,3 1 0,-4 8 0,-2 0 0,12 0 0,-10-9 0,10 0 0,-4 1 0,3 7 0,7 1 0,-10 0 0,12 0 0,0 0 0,0 0 0,0-11 0,0-1 0,0-5 0,0-6 0,0 8 0,0-8 0,0 6 0,0-6 0,0 8 0,0 1 0,-3-9 0,-5 5 0,2 4 0,-12-4 0,1 1 0,-9 0 0,0-1 0,9 1 0,0-9 0,-1 9 0,-8-1 0,0 1 0,3-6 0,6 5 0,-6-5 0,6 6 0,2-6 0,-2-3 0,11 0 0,-8 0 0,5 0 0,6 0 0,-8-3 0,11-6 0,0-5 0,11-24 0,4-2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29.894"/>
    </inkml:context>
    <inkml:brush xml:id="br0">
      <inkml:brushProperty name="width" value="0.05" units="cm"/>
      <inkml:brushProperty name="height" value="0.05" units="cm"/>
      <inkml:brushProperty name="color" value="#A4386F"/>
    </inkml:brush>
  </inkml:definitions>
  <inkml:trace contextRef="#ctx0" brushRef="#br0">208 182 24575,'-12'-26'0,"6"-9"0,-11 1 0,11 8 0,-2 8 0,5 1 0,3 3 0,0 2 0,0 12 0,0 3 0,0 6 0,-9 5 0,0 12 0,-8 3 0,9 5 0,-10 7 0,10 11 0,-13 0 0,4 0 0,-6 11 0,-3 3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30.320"/>
    </inkml:context>
    <inkml:brush xml:id="br0">
      <inkml:brushProperty name="width" value="0.05" units="cm"/>
      <inkml:brushProperty name="height" value="0.05" units="cm"/>
      <inkml:brushProperty name="color" value="#A4386F"/>
    </inkml:brush>
  </inkml:definitions>
  <inkml:trace contextRef="#ctx0" brushRef="#br0">156 105 24575,'-26'0'0,"0"0"0,9 0 0,0 0 0,8-9 0,-8 0 0,11 1 0,-6 8 0,12 0 0,0 0 0,12-12 0,-1 6 0,7-11 0,5 11 0,-9-5 0,4 8 0,-1-6 0,-9 6 0,10-5 0,-10 5 0,10 3 0,-10 0 0,10 0 0,-13 0 0,16 3 0,-13 5 0,4-5 0,-4 6 0,-5-3 0,6 2 0,-6-5 0,8 20 0,-8-8 0,-3 11 0,-14-3 0,-12-6 0,0 6 0,0-6 0,0-2 0,0 2 0,-8-8 0,-1 8 0,-11 0 0,5 9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30.584"/>
    </inkml:context>
    <inkml:brush xml:id="br0">
      <inkml:brushProperty name="width" value="0.05" units="cm"/>
      <inkml:brushProperty name="height" value="0.05" units="cm"/>
      <inkml:brushProperty name="color" value="#A4386F"/>
    </inkml:brush>
  </inkml:definitions>
  <inkml:trace contextRef="#ctx0" brushRef="#br0">1 79 24575,'0'-26'0,"0"8"0,0 1 0,0 11 0,0-5 0,0 14 0,0 5 0,2 1 0,7 17 0,-3-6 0,11 15 0,-2 2 0,2-2 0,6 8 0,-6-8 0,3 2 0,-2-2 0,5-6 0,-6 5 0,-5 7 0,11-13 0,-9 10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31.019"/>
    </inkml:context>
    <inkml:brush xml:id="br0">
      <inkml:brushProperty name="width" value="0.05" units="cm"/>
      <inkml:brushProperty name="height" value="0.05" units="cm"/>
      <inkml:brushProperty name="color" value="#A4386F"/>
    </inkml:brush>
  </inkml:definitions>
  <inkml:trace contextRef="#ctx0" brushRef="#br0">79 390 24575,'-15'0'0,"4"0"0,-1 0 0,9 3 0,-5 6 0,5-3 0,3 11 0,0-9 0,0 10 0,0-1 0,9 9 0,-1 0 0,1-9 0,-9 1 0,9-10 0,-1 10 0,1-13 0,-6 15 0,5-11 0,-5 0 0,9-9 0,-12 0 0,0 0 0,-12-12 0,1-2 0,-7-12 0,4 6 0,5-6 0,6 6 0,-5-15 0,-4 3 0,4-2 0,-1 5 0,9-6 0,0-2 0,0 2 0,0 0 0,0 10 0,3-1 0,5 0 0,4 0 0,5 0 0,6 0 0,-5 0 0,5 9 0,3-1 0,-9 12 0,0-2 0,1 5 0,8 3 0,0 0 0,-1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6:26:31.461"/>
    </inkml:context>
    <inkml:brush xml:id="br0">
      <inkml:brushProperty name="width" value="0.05" units="cm"/>
      <inkml:brushProperty name="height" value="0.05" units="cm"/>
      <inkml:brushProperty name="color" value="#A4386F"/>
    </inkml:brush>
  </inkml:definitions>
  <inkml:trace contextRef="#ctx0" brushRef="#br0">727 130 24575,'-12'18'0,"-5"-1"0,-6-11 0,0 8 0,6-5 0,5-6 0,9 8 0,-5-11 0,5 0 0,-9-3 0,12-5 0,0 5 0,0-20 0,0 8 0,0-11 0,-3 9 0,-5 0 0,5 8 0,-6-8 0,3 8 0,-2-8 0,2 11 0,-11-2 0,8-4 0,-8 3 0,8 1 0,-8 8 0,8 0 0,-8 0 0,-1 0 0,-7 0 0,7 3 0,1 5 0,8-2 0,-8 11 0,3 1 0,-4 8 0,-2-9 0,11 0 0,-8 0 0,8 9 0,1-8 0,8-1 0,-12 0 0,9 9 0,-8 0 0,8-3 0,-6-5 0,6-7 0,-8 1 0,8-9 0,-6 5 0,6-2 0,-5 3 0,-7-7 0,10 10 0,-13-12 0,13 0 0,-18 0 0,8 0 0,-11 0 0,9 0 0,0 0 0,11 0 0,-17 0 0,20-12 0,-9-2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3:19:30.304"/>
    </inkml:context>
    <inkml:brush xml:id="br0">
      <inkml:brushProperty name="width" value="0.08571" units="cm"/>
      <inkml:brushProperty name="height" value="0.08571" units="cm"/>
      <inkml:brushProperty name="color" value="#5B2D90"/>
    </inkml:brush>
  </inkml:definitions>
  <inkml:trace contextRef="#ctx0" brushRef="#br0">3043 671 12287,'-11'-5'0,"4"-1"0,1-4 0,2-1 0,1 1 0,2-1 0,1 0 0,0 1 0,0-1 0,0-3 0,1 0 0,2 1 0,0 1 0,5-3 0,-1-2 0,3-2 0,0 1 0,2-2 0,1 3 0,2-2 0,2 1 0,-3-2 0,2 4 0,1-1 0,-1 3 0,0 3 0,4 0 0,-1 2 0,0 2 0,2-2 0,-7 6 0,-1 1 0,-1 0 0,2 2 0,-1 2 0,-3 0 0,-1 1 0,-6 4 0,4-2 0,1 1 0,-2 1 0,0 4 0,-1-1 0,-1 1 0,-1-1 0,0 1 0,1-4 0,-4 0 0,0 1 0,-5 2 0,-2 0 0,-2 1 0,2-4 0,0 0 0,-2 0 0,0-1 0,-3 2 0,-1-3 0,-1-1 0,1 1 0,-2-1 0,0-3 0,0 1 0,-1 2 0,-2-1 0,1-3 0,0 0 0,-1 0 0,4 0 0,-4 0 0,1 0 0,0 0 0,2-1 0,4-1 0,1-2 0,-1 2 0,1-4 0,-1-1 0,1-3 0,4 0 0,2-1 0,3 1 0,1 3 0,0 0 0,0-2 0,0 4 0,0-2 0,0-2 0,0 3 0,0-1 0,5 5 0,-3-3 0,5 5 0,-5 0 0,3 0 0,-6 4 0,-1 1 0,-3-1 0,-1 1 0,0 0 0,-2-3 0,1 3 0,-1 1 0,-3-4 0,-2 3 0,-1-2 0,1 1 0,-2 0 0,0-1 0,-1 1 0,1 2 0,0-2 0,2 2 0,-2 0 0,-2-1 0,4-1 0,-1 2 0,3 0 0,0 0 0,4-3 0,0 3 0,0 0 0,1 0 0,0-3 0,3 4 0,2-4 0,-3 5 0,8-5 0,-3 2 0,2-2 0,-2 0 0,-1 4 0,0-5 0,0 4 0,0-2 0,-1-3 0,-2 2 0,-4-2 0,1 3 0,-1 0 0,-1-2 0,-2-1 0,0-1 0,-1 0 0,-1 0 0,-2 0 0,2 0 0,-2 0 0,1 0 0,-1 0 0,3 0 0,-3-1 0,2-3 0,1 2 0,2-5 0,2-1 0,3-2 0,3 0 0,6-5 0,1-2 0</inkml:trace>
  <inkml:trace contextRef="#ctx0" brushRef="#br0" timeOffset="163">3201 90 12287,'-7'6'0,"0"-3"0,-5-2 0,-4-1 0</inkml:trace>
  <inkml:trace contextRef="#ctx0" brushRef="#br0" timeOffset="849">2208 333 12287,'-10'-5'0,"-1"-2"0,4-2 0,0-2 0,0 1 0,1-1 0,1 0 0,7 1 0,1-1 0,3 4 0,5 0 0,0 0 0,3 1 0,-1 2 0,5 2 0,1 0 0,1-1 0,-3-1 0,1 4 0,-5 1 0,1 3 0,-2-2 0,-2 5 0,-1 1 0,-1 2 0,-4 4 0,-4 0 0,0 5 0,0-2 0,-4 2 0,-4 0 0,-2-3 0,-4 0 0,-1-1 0,-4-2 0,1 2 0,-1 1 0,-1-3 0,-1 1 0,0-2 0,0-1 0,0-5 0,0 3 0,0-3 0</inkml:trace>
  <inkml:trace contextRef="#ctx0" brushRef="#br0" timeOffset="1299">1817 291 12287,'0'-22'0,"0"5"0,0 0 0,0 2 0,0 2 0,2 3 0,1 3 0,4 3 0,2 3 0,2 1 0,0 0 0,-1 0 0,1 1 0,-1 3 0,1 1 0,-1 1 0,-3 4 0,1-2 0,-1 4 0,-2 2 0,4 1 0,-6-2 0,0 1 0,-2-1 0,2 2 0,1-1 0,-2-1 0,-1-1 0,-2-2 0,-1 1 0,-3 0 0,-1-1 0,-1-3 0,-3 0 0,-1-1 0,0 1 0,1-2 0,-2-5 0,-2 0 0,-4 0 0,0 0 0,-1 0 0,1 0 0,0 0 0,-2-5 0,0-2 0,1-3 0,1-5 0,5 3 0,-1-6 0,2-1 0,2-1 0,4-1 0,3 0 0,1 0 0,2 0 0,5-4 0,2 0 0,4 3 0,3 3 0,-1 4 0,3 5 0,-1-1 0,-2 0 0,3 4 0,-2 1 0,-1 2 0,-2 0 0,0 4 0,-5 1 0,-4 2 0,-4 0 0,-5 2 0,-6-3 0,-1 2 0,-5 4 0,2-2 0</inkml:trace>
  <inkml:trace contextRef="#ctx0" brushRef="#br0" timeOffset="1563">1279 58 12287,'-6'1'0,"2"3"0,4 3 0,4 6 0,3 2 0,2 1 0,2 2 0,-1 3 0,1 0 0,-1 0 0,1 1 0,0-1 0,-1 0 0,1 0 0,-2 0 0,-2 0 0,-2 0 0,-5 0 0</inkml:trace>
  <inkml:trace contextRef="#ctx0" brushRef="#br0" timeOffset="2612">962 58 12287,'-17'-8'0,"3"-3"0,2-2 0,3 3 0,2-1 0,2 7 0,5 4 0,2 5 0,0 8 0,1 1 0,6 2 0,-2-3 0,3 2 0,4 1 0,-2-2 0,2 4 0,-1 1 0,1 1 0,-2-3 0,2 0 0,-2-1 0,-2 1 0,4-3 0,0 3 0,-2 1 0,-4-2 0,2 0 0,-4-6 0,-1 2 0,-1 2 0,1-6 0,-3 2 0,-3-4 0,0 1 0,-8-4 0,-1-1 0,-3 0 0,-5-2 0,3-2 0,-1 0 0,-3-1 0,-1-6 0,-1 2 0,0-1 0,0 1 0,-1-6 0,1 3 0,0-2 0,0 0 0,-4-2 0,1 0 0,0 1 0,2 1 0,4 2 0,2-1 0,1 1 0,2-1 0,1 2 0,3 0 0,2 2 0,3 4 0,8-4 0,2 4 0,4 0 0,2 2 0,2 1 0,-1 0 0,4-1 0,1-2 0,-2 0 0,3-1 0,-5 4 0,-1 0 0,-1 0 0,-1 0 0,-2 1 0,-1 2 0,-1 0 0,-4 5 0,0 0 0,-2 1 0,-5 3 0,-4 1 0,-1 2 0,-1 1 0,-2-2 0,-1 3 0,-1-1 0,1 1 0,0-3 0,0 3 0,0 1 0,4-2 0,-2 0 0,5-6 0,0 1 0,3-1 0,2 1 0,1-1 0,1-4 0,2-2 0,5-3 0,1-2 0,1-2 0,1-1 0,0-2 0,-2 2 0,-1-1 0,-1-1 0,1 0 0,-2 2 0,0-3 0,-1-1 0,-2 2 0,-3-1 0,-1 1 0,-2-1 0,-4 4 0,-6 0 0,-3 1 0,1-2 0,0 2 0,-4 1 0,3 1 0,-3 0 0,-2 0 0,6 0 0,-7 0 0,3-1 0,-1-3 0,2 2 0,2-4 0,0 0 0,3 0 0,-2-1 0,1-5 0,1 0 0,1-3 0,3-3 0,1 0 0,1-2 0,-1-1 0,2 0 0,0 0 0,0 1 0,0 2 0,4 3 0,-2 4 0,-2 1 0,6 5 0,0 5 0,1 6 0,7 7 0,0 1 0,-2 5 0,1-2 0,1 3 0,1 1 0,2 4 0,-1 1 0,1 1 0,-1 2 0,1-2 0,0 1 0,-1 1 0,1-2 0,-1 2 0,0-4 0,-3-2 0,-4-1 0,2-5 0,-2-2 0,0 0 0,-7-3 0,-3 1 0,-2-5 0,-2-3 0,0-5 0,-2 0 0,-1 0 0,-5 0 0,0 0 0,-4 0 0,-6 0 0,-1 3 0,-3 1 0,-2-1 0,-4 2 0,-6 1 0,-1 3 0,-1 0 0,0-2 0,-9 0 0,2 3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5:45.219"/>
    </inkml:context>
    <inkml:brush xml:id="br0">
      <inkml:brushProperty name="width" value="0.05" units="cm"/>
      <inkml:brushProperty name="height" value="0.05" units="cm"/>
      <inkml:brushProperty name="color" value="#A4386F"/>
    </inkml:brush>
  </inkml:definitions>
  <inkml:trace contextRef="#ctx0" brushRef="#br0">4798 122 24575,'0'5'0,"0"0"0,0 0 0,0 3 0,0-1 0,0 2 0,0 1 0,0 2 0,0 3 0,0 0 0,0 0 0,0 4 0,0 1 0,2 2 0,1 1 0,0 0 0,0 3 0,-1-3 0,3 3 0,0-6 0,2-2 0,4-5 0,1-3 0</inkml:trace>
  <inkml:trace contextRef="#ctx0" brushRef="#br0" timeOffset="2183">4570 107 24575,'2'-6'0,"1"1"0,-1 4 0,-2-3 0,0 4 0,0-3 0,0 2 0,0-2 0,0 9 0,0 0 0,0 5 0,0-4 0,0 2 0,0 1 0,0-2 0,0 2 0,0-1 0,0-2 0,0 4 0,0-1 0,0 1 0,0-1 0,0-2 0,0 2 0,0 1 0,0-1 0,0 1 0,0-4 0,3 3 0,-1 0 0,2 1 0,-2-4 0,2 1 0,1-1 0,1 1 0,-4 0 0,4-1 0,-1 1 0,-1-1 0,2-2 0,-4 1 0,3-4 0,-2 3 0,2-2 0,-4-1 0,6-2 0,-5 0 0,3 0 0,-3 0 0,2 0 0,-2 0 0,-1 0 0,3-3 0,-4 1 0,0-3 0,2 3 0,1-3 0,-1 2 0,-2-2 0,0 3 0,0-5 0,0 6 0,0-4 0,0 3 0,0-5 0,0 6 0,-3-2 0,2 2 0,-2-1 0,3 1 0,0-3 0,-4 4 0,3 0 0,-2 0 0,0 0 0,1 0 0,-3 0 0,3 0 0,-5 0 0,2 0 0,1 0 0,-1 0 0,0 0 0,-3 0 0,1 0 0,-1 0 0,-2 3 0,0 0 0,-1 0 0,1-1 0,-1-1 0,-2 2 0,-1 0 0,1 0 0,-1 0 0,-1 0 0,-1-2 0,1 4 0,0-3 0,0 1 0,-1 0 0,-2 0 0,1-1 0,-3-2 0,2 3 0,-2-1 0,0 1 0,0-3 0,-4 2 0,4 1 0,-4-1 0,4-2 0,-2 0 0,-1 0 0,1 1 0,-1 2 0,0-3 0,0 3 0,0-2 0,1-1 0,-4 0 0,1 0 0,0 1 0,2 1 0,0-1 0,0 2 0,-2-2 0,-1 2 0,2-2 0,4 1 0,-2-1 0,1-1 0,0 3 0,1-1 0,-1 1 0,3-3 0,-3 2 0,1 1 0,0-1 0,0-2 0,3 3 0,-1-1 0,2 1 0,-2-3 0,2 2 0,-2 1 0,2-1 0,1-2 0,0 0 0,-1 0 0,1 1 0,0 2 0,2-2 0,1 1 0,0-1 0,-1-1 0,-1 0 0,1 0 0,2 0 0,1 0 0,-1 0 0,1 0 0,0 0 0,2 0 0,0 0 0,1 0 0,-1 0 0,3 0 0,0 0 0,3 0 0,-4 0 0,5 0 0,-3-1 0,1-1 0,2 1 0,-2-6 0,3 3 0,2-1 0,1 0 0,0 2 0,0-2 0,1 3 0,4-3 0,-1 2 0,1-2 0,-1 2 0,1-2 0,0 3 0,3-3 0,-2 3 0,4-1 0,-2 0 0,2 1 0,1-1 0,-4 3 0,2-2 0,-1-1 0,1 0 0,-2 3 0,1 0 0,-1 0 0,-1 0 0,1 0 0,-1 0 0,-2 0 0,1 0 0,-1 0 0,1 0 0,0 0 0,-1 0 0,0 1 0,-2 2 0,2 1 0,-6 4 0,4-1 0,-3 1 0,1-1 0,-2 1 0,-1 0 0,0-1 0,0 1 0,-4-1 0,-1 1 0,-2 0 0,0-1 0,-2 3 0,-1 1 0,-1-4 0,-2-2 0,-1 0 0,1 3 0,-3-1 0,-2-2 0,-1 1 0,2-4 0,0 3 0,0-2 0,-2 0 0,1 0 0,0-2 0,0 1 0,2-1 0,-2-1 0,3 0 0,2 0 0,0 0 0,3 0 0,0-1 0,2-1 0,1-3 0,2-2 0,-1-1 0,4 1 0,-4-4 0,2-1 0</inkml:trace>
  <inkml:trace contextRef="#ctx0" brushRef="#br0" timeOffset="2559">3376 160 24575,'-5'4'0,"0"-1"0,3-3 0,-4 4 0,5-3 0,-2 5 0,1-5 0,0 2 0,1 1 0,-2-3 0,3 6 0,1-4 0,1 2 0,-1-2 0,6 1 0,-6 0 0,2 1 0,-3 0 0,0-2 0,0 2 0,-3-4 0,-3 2 0,-1 0 0,-3 0 0,-2 3 0,-3-2 0</inkml:trace>
  <inkml:trace contextRef="#ctx0" brushRef="#br0" timeOffset="2993">2928 365 24575,'0'-5'0,"0"0"0,0 2 0,0-2 0,0 3 0,0-3 0,0 2 0,0-2 0,0 3 0,0-3 0,0 0 0,3 0 0,-1-2 0,3 2 0,-3 1 0,3-1 0,-2 3 0,2-4 0,-3 4 0,3-3 0,1 3 0,1 0 0,-2 0 0,0-1 0,0 3 0,3-4 0,0 4 0,-3 3 0,0-1 0,-4 4 0,2-1 0,0-1 0,0 2 0,-1-1 0,-2 2 0,0 1 0,0-1 0,0 1 0,-3 0 0,-1 2 0,-4 0 0,-2 0 0,0-2 0,-4 0 0,2 2 0,-3-1 0,0 1 0,0 1 0,0-1 0,0-2 0,-1-3 0,1-4 0,0 3 0</inkml:trace>
  <inkml:trace contextRef="#ctx0" brushRef="#br0" timeOffset="3847">2677 61 24575,'4'-5'0,"-2"0"0,3 3 0,-4-1 0,4 3 0,-2 1 0,2 1 0,-2 2 0,2 4 0,-3 0 0,3 3 0,-2-2 0,2 3 0,-3-1 0,3 1 0,-2 1 0,2 2 0,-3-2 0,0 0 0,2-3 0,-2 2 0,2-2 0,-2 0 0,-1 2 0,2-4 0,-3 2 0,0-1 0,0-2 0,0 1 0,0-1 0,-3-2 0,-2 1 0,-2-5 0,-1 2 0,0-2 0,-2-1 0,1 0 0,-4 0 0,4 0 0,-2 0 0,0-1 0,1-2 0,-1 2 0,1-5 0,2 1 0,-2-2 0,-1-1 0,1 1 0,-1-1 0,4 0 0,0 3 0,2 0 0,-2 1 0,3-2 0,-1 2 0,0 1 0,0 0 0,-3 3 0,1 0 0,-1 0 0,0 0 0,1 3 0,-1 2 0,1 0 0,-1 0 0,0 0 0,1 2 0,-1 0 0,1-2 0,0 2 0,2-2 0,-2-1 0,2 1 0,2-3 0,-4 1 0,5-3 0,-3 0 0,3 0 0,0-3 0,1 1 0,1-3 0,-3 3 0,1-3 0,-1 0 0,3-3 0,-1 3 0,-1 0 0,1 0 0,-1-3 0,-2 1 0,2-1 0,-3 3 0,2 0 0,-2 0 0,2-3 0,-2 1 0,-1 2 0,0-1 0,-2 4 0,0-1 0,1 3 0,-3-2 0,0-1 0,-1 1 0,1 2 0,0 3 0,-2 2 0,1-1 0,-1 2 0,2-1 0,0 2 0,-1 1 0,1-1 0,3 1 0,2 0 0,2-2 0,-2-1 0,3 2 0,-1-3 0,6 3 0,2-2 0,3-1 0,2-4 0,-1 0 0,4 3 0,0-2 0,2 1 0,-2-1 0,3-1 0,-4 0 0,3 0 0,2 0 0,-4 0 0,4-1 0,-2-1 0,0 1 0,4-6 0,-4 3 0</inkml:trace>
  <inkml:trace contextRef="#ctx0" brushRef="#br0" timeOffset="4097">2547 373 24575,'-3'4'0,"2"3"0,-6-7 0,6 6 0,-4-3 0,2 0 0,-2 0 0,0-2 0,-3 1 0,0 0 0,-2 0 0,1-1 0,-1 2 0,-1-2 0,1-1 0,-3 0 0,3 0 0,0-3 0,3 1 0,-1-7 0,0 2 0,1-3 0,-4-1 0,-1-1 0</inkml:trace>
  <inkml:trace contextRef="#ctx0" brushRef="#br0" timeOffset="4285">2395 61 24575,'0'-11'0,"0"0"0,0-2 0,0 2 0,0 4 0,0 2 0,0 2 0,-3 3 0,-2 0 0,-5 3 0,-3 3 0,1 0 0,0 2 0,-2 0 0,-4-1 0,6-3 0,-9 3 0,4-3 0</inkml:trace>
  <inkml:trace contextRef="#ctx0" brushRef="#br0" timeOffset="4513">1970 122 24575,'0'7'0,"0"1"0,3 0 0,-1 3 0,3 1 0,-1 3 0,1 0 0,2 3 0,-2-1 0,-1 4 0,1-4 0,-3-2 0,0-2 0,3-4 0,-1 2 0</inkml:trace>
  <inkml:trace contextRef="#ctx0" brushRef="#br0" timeOffset="5116">1749 69 24575,'7'-4'0,"-2"-1"0,2-1 0,-2 1 0,1-2 0,2 7 0,0-3 0,-1 2 0,1 1 0,-1 4 0,1 1 0,-3 1 0,0 2 0,-1 0 0,2-1 0,-1 2 0,-2 1 0,0-1 0,0 4 0,-2-4 0,1 1 0,-1 1 0,-1-1 0,-3 1 0,-2-1 0,-2 1 0,-1 2 0,-3 1 0,-1-4 0,-3 3 0,0 0 0,0-1 0,0 0 0,2-2 0,0 3 0,1-3 0,-4 3 0,4-1 0,-1 0 0,4 2 0,-1-4 0,1 1 0,2-1 0,2-4 0,3 2 0,1-5 0,1 2 0,1-3 0,1 0 0,3-1 0,2-1 0,1 0 0,-1 0 0,2-2 0,1-1 0,-1-2 0,4 3 0,-4-3 0,1 2 0,1-2 0,0 2 0,0-2 0,-1 3 0,-3-4 0,1 1 0,-1 1 0,-1-1 0,0-1 0,1-1 0,-2-1 0,-2 1 0,-3-1 0,0 0 0,0 1 0,-3-1 0,-1 0 0,-4-2 0,0 1 0,-2-1 0,0 2 0,-2 0 0,2-2 0,-3 0 0,4 0 0,-1 2 0,0-2 0,0 0 0,2 2 0,-3 3 0,4 0 0,2-3 0,-2 3 0,2 0 0,-2 0 0,0-2 0</inkml:trace>
  <inkml:trace contextRef="#ctx0" brushRef="#br0" timeOffset="6076">1247 243 24575,'-7'-3'0,"2"-1"0,0-4 0,3 1 0,-2 2 0,4 2 0,0 3 0,4 0 0,1 0 0,2 0 0,0 0 0,1 0 0,-1 0 0,4 0 0,-1 0 0,2 0 0,-1 0 0,1 0 0,-2 0 0,3 0 0,-3 0 0,3 1 0,-3 1 0,3 0 0,-3 3 0,0-2 0,-2 2 0,-1 0 0,0 2 0,-2 1 0,-2 0 0,-3-1 0,0-1 0,0 2 0,-3-4 0,-2 6 0,-4-6 0,-2 4 0,-3-2 0,-1 1 0,-1 0 0,-4-2 0,2 1 0,-2-3 0,2 2 0,-2-3 0,-1 1 0,-2-3 0,3 0 0,0 0 0,2-1 0,-2-2 0,3-1 0,-1-3 0,3-1 0,2 0 0,2 1 0,0-1 0,3 1 0,-2-1 0,4 0 0,1 1 0,3-1 0,0 1 0,1-1 0,1 0 0,0 3 0,0 0 0,0 4 0,0-6 0,0 6 0,0-2 0,-4 3 0,4 0 0,-7 3 0,3 0 0,-4 2 0,3 2 0,0-2 0,1 2 0,-1 1 0,-2-1 0,2 1 0,0-1 0,0 1 0,4 0 0,-2-1 0,2 1 0,1-1 0,0 1 0,0 0 0,0-3 0,0 0 0,0-3 0,0 3 0,4-3 0,0 1 0,4-3 0,-1 0 0,-3 0 0,0 0 0,-4 0 0,-7 3 0,-3 0 0,0-1 0,0-2 0,-1 0 0,0 0 0,-1 0 0,2 0 0,-3 0 0,3 0 0,-3 0 0,3 0 0,-3 0 0,3 0 0,-1-2 0,1-1 0,4-2 0,-1 2 0,1-3 0,-2 1 0,0-1 0,1-2 0,-1 0 0,3 0 0,0-2 0,3 1 0,0-1 0,-1-1 0,0 1 0,0 0 0,3 2 0,0-2 0,0 0 0,0 0 0,0 2 0,0 1 0,0-1 0,0 1 0,0-1 0,0 0 0,0 3 0,0 0 0,1 4 0,2-2 0,1 2 0,7-2 0,1-1 0</inkml:trace>
  <inkml:trace contextRef="#ctx0" brushRef="#br0" timeOffset="6323">1232 471 24575,'0'-7'0,"0"3"0,0 0 0,0 1 0,0 2 0,0-2 0,-3-1 0,-2 0 0</inkml:trace>
  <inkml:trace contextRef="#ctx0" brushRef="#br0" timeOffset="6575">1110 129 24575,'-11'0'0,"0"0"0,2-2 0,-1-1 0,1 1 0,-4 2 0,3 2 0,-3 1 0,1 3 0,-4-1 0,-2-2 0,2 4 0,-3-3 0</inkml:trace>
  <inkml:trace contextRef="#ctx0" brushRef="#br0" timeOffset="7467">396 175 24575,'-5'-5'0,"0"0"0,2-1 0,1 2 0,2-1 0,-4 3 0,3-1 0,-2 3 0,2 0 0,-1 0 0,1 3 0,-2 2 0,2-1 0,1 1 0,0 0 0,0 3 0,0 0 0,1-2 0,2-1 0,1 1 0,4-3 0,-1 2 0,1-3 0,0 4 0,2-4 0,-1 1 0,1-3 0,2 0 0,0 0 0,0 0 0,1 0 0,0 0 0,2 0 0,-3 0 0,-2 0 0,1 0 0,-1 0 0,0 0 0,-2 0 0,-3 0 0,0 3 0,-4-1 0,2 3 0,-3-3 0,-3 3 0,-1-2 0,-3 2 0,-2 0 0,-1 3 0,-2-3 0,-3 0 0,0-3 0,0 3 0,-1 0 0,1 0 0,0-1 0,0-2 0,-3 0 0,0 3 0,0-3 0,0 0 0,2-1 0,-2-1 0,5 0 0,0 0 0,0 0 0,-2 0 0,3-1 0,2-1 0,2 0 0,0-3 0,1 3 0,2-4 0,-2 1 0,7 0 0,-3 0 0,2 3 0,1-3 0,0 3 0,0-1 0,0 3 0,0 6 0,0-1 0,-3 6 0,1-6 0,-3 1 0,3-5 0,-3 2 0,2 0 0,-2 0 0,2-1 0,-2-2 0,3 0 0,-3 0 0,2 0 0,-2 0 0,3-1 0,-3-1 0,2 0 0,-2-3 0,2 3 0,-2-4 0,4 1 0,-2-2 0,-1-1 0,0 1 0,-1-1 0,-1 0 0,4 1 0,-1-1 0,0 1 0,1-1 0,-3 0 0,3 3 0,-3 0 0,3 3 0,-1-3 0,-1 3 0,-1-1 0,1 3 0,-1 0 0,2 0 0,-2 0 0,0 2 0,-2 1 0,2 3 0,-1-1 0,4-1 0,-3 1 0,3 0 0,0 3 0,1-3 0,1 0 0,0-3 0,0 3 0,0-2 0,0 2 0,1-3 0,1 4 0,2-5 0,4 2 0,0 1 0,-1-1 0,1 2 0,-1 2 0,1-3 0</inkml:trace>
  <inkml:trace contextRef="#ctx0" brushRef="#br0" timeOffset="7640">175 411 24575,'-10'0'0,"0"0"0,0-3 0,2 1 0,-2-1 0,0 3 0,-3 0 0,3 0 0,-3 3 0,0-1 0,-1 3 0,-2-2 0,-2 3 0,-2-2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5:54.944"/>
    </inkml:context>
    <inkml:brush xml:id="br0">
      <inkml:brushProperty name="width" value="0.05" units="cm"/>
      <inkml:brushProperty name="height" value="0.05" units="cm"/>
      <inkml:brushProperty name="color" value="#A4386F"/>
    </inkml:brush>
  </inkml:definitions>
  <inkml:trace contextRef="#ctx0" brushRef="#br0">1901 129 24575,'0'-7'0,"0"-1"0,0 1 0,0-1 0,0 0 0,1 3 0,2 0 0,-3 4 0,4-3 0,-4 4 0,3 0 0,-2 0 0,2 4 0,-3 1 0,3 4 0,-1 1 0,2 1 0,-2-1 0,0-1 0,3 4 0,-2-3 0,2 3 0,-4-4 0,2 1 0,0-1 0,0-2 0,-1 1 0,-2 0 0,4-1 0,-3 1 0,2-1 0,-3 1 0,-3-4 0,-2-1 0,-2-2 0,-1-1 0,1 0 0,-1 0 0,0 0 0,1 0 0,-2 0 0,-1 0 0,2-3 0,-2 1 0,-1-4 0,0 1 0,1-2 0,3-1 0,-1 1 0,0-1 0,1 0 0,-1 1 0,1-3 0,-1 0 0,3-1 0,0 4 0,1-3 0,-1-1 0,-1 1 0,3 3 0,-3-1 0,5 1 0,-2-1 0,3 4 0,0 0 0,0 4 0,3 7 0,-2-2 0,2 5 0,-2-4 0,-1-1 0,2 0 0,1 3 0,-1 0 0,-2-1 0,0 1 0,0-1 0,0 1 0,0 0 0,0-1 0,-1-2 0,-1 0 0,0 0 0,-3 3 0,0-3 0,-3 0 0,1-2 0,-1 2 0,-3-3 0,-1 3 0,-3-3 0,0 1 0,0 0 0,0-1 0,-4 1 0,-1-3 0,-2 3 0,-1-1 0,-2 1 0,-1-3 0,0 0 0,1 0 0,1 0 0,-1 0 0,-1 0 0,0 0 0,1 0 0,2 3 0,0-2 0,0 1 0,1-1 0,-1-1 0,0 0 0,0 0 0,1 0 0,2 0 0,-1 0 0,3 0 0,0 0 0,0 0 0,3 0 0,-1 0 0,1 0 0,3 0 0,-2 0 0,1 0 0,0 0 0,3 0 0,0 3 0,2-1 0,0 2 0,1-2 0,0 0 0,2 3 0,-1-3 0,3 4 0,1-4 0,2 3 0,0-2 0,0 2 0,0-3 0,0 3 0,0-2 0,0 2 0,0-2 0,0 2 0,0-3 0,0 3 0,0-2 0,0 2 0,-1-3 0,-1 3 0,1-3 0,-6 4 0,2-3 0,0 0 0,-3-1 0,2-1 0,-4 2 0,1-2 0,-1-1 0,0 0 0,-2 0 0,0 0 0,-1 0 0,1 0 0,2 0 0,2 0 0,-2 0 0,1-1 0,2-2 0,0 2 0,2-4 0,1 2 0,4-2 0,0 0 0,0-3 0,4 1 0,3-4 0,5-1 0</inkml:trace>
  <inkml:trace contextRef="#ctx0" brushRef="#br0" timeOffset="417">1300 145 24575,'0'-8'0,"-3"4"0,2-3 0,-2 3 0,0-1 0,1 0 0,-2 2 0,2-2 0,1 0 0,-3 0 0,1 0 0,2 2 0,-1-2 0,0 3 0,0-3 0,1 3 0,-3-1 0,4-1 0,0 3 0,-2-1 0,-1 4 0,1 0 0,2 3 0,-3 0 0,1 3 0,-2-1 0,2 1 0,0 0 0,-3-1 0,3 1 0,-3-1 0,-1 1 0,-1 0 0,-1-2 0,1-1 0,-1 2 0,-3-3 0,-1 4 0</inkml:trace>
  <inkml:trace contextRef="#ctx0" brushRef="#br0" timeOffset="1074">662 91 24575,'-5'0'0,"0"0"0,3 0 0,-1 0 0,0-1 0,1-1 0,-1 1 0,3-2 0,0 9 0,0 1 0,3 0 0,-1-2 0,1 0 0,-3 3 0,2-1 0,1 1 0,-1 0 0,-2-1 0,3-2 0,-1 0 0,1 0 0,-2 0 0,1 1 0,-1-5 0,2 6 0,-3-6 0,0 2 0,0-10 0,0 5 0,-3-6 0,2 2 0,-1-1 0,1-1 0,1 1 0,0-1 0,0 0 0,0 1 0,0-1 0,3-2 0,2 0 0,0-1 0,0 1 0,2 1 0,3-1 0,1 2 0,-1 0 0,2 1 0,3-1 0,-1 3 0,1 0 0,-2 3 0,2 0 0,0 0 0,-2-1 0,-2 2 0,0-2 0</inkml:trace>
  <inkml:trace contextRef="#ctx0" brushRef="#br0" timeOffset="1567">669 175 24575,'-7'4'0,"0"0"0,2-1 0,-2-2 0,2 1 0,-2 0 0,0 1 0,-1-3 0,1 3 0,-1 0 0,0 0 0,1-1 0,-1-2 0,1 1 0,-1 2 0,0-2 0,1 1 0,-1-1 0,1-1 0,-1 0 0,0 0 0,1 3 0,-1-2 0,1 2 0,-1-2 0,0-1 0,1 0 0,-1-4 0,3 3 0,0-5 0,2 2 0,-2-1 0,4-2 0,-2 2 0,0-1 0,0-2 0,-2-2 0,3 0 0,-3-1 0,2 1 0,-2-1 0,2-2 0,-2-1 0,3 4 0,-1-2 0,3 1 0,-2 1 0,-1 3 0,1 2 0,2 0 0,0 3 0,0-1 0,-4 3 0,0 0 0</inkml:trace>
  <inkml:trace contextRef="#ctx0" brushRef="#br0" timeOffset="1999">289 190 24575,'0'-4'0,"0"1"0,0 3 0,3 0 0,-1 3 0,1-2 0,-3 6 0,0-3 0,0 3 0,-1 0 0,-1-2 0,-3 1 0,-2-3 0,-1 2 0,0-3 0,1 2 0,-1-2 0,-3-1 0,-1 2 0,-2-3 0,1 0 0,-3 0 0,0 0 0,-1 0 0,2 0 0,0 0 0,0 0 0,0 0 0,-1 0 0,4 0 0,-1-3 0,4 1 0,-1-3 0,2 3 0,3-3 0,-2 3 0,4-5 0,-2 2 0,1 1 0,4-1 0,0 2 0,0-2 0,3 0 0,-1-2 0,4 1 0,-1-2 0,2 2 0,1-5 0</inkml:trace>
  <inkml:trace contextRef="#ctx0" brushRef="#br0" timeOffset="2374">145 61 24575,'0'4'0,"0"0"0,0-4 0,0 0 0</inkml:trace>
  <inkml:trace contextRef="#ctx0" brushRef="#br0" timeOffset="2833">152 91 24575,'0'-7'0,"0"-1"0</inkml:trace>
  <inkml:trace contextRef="#ctx0" brushRef="#br0" timeOffset="3733">236 61 24575,'-4'0'0,"0"0"0,4 0 0,-3 0 0,2 0 0,-2 0 0,3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2:41.559"/>
    </inkml:context>
    <inkml:brush xml:id="br0">
      <inkml:brushProperty name="width" value="0.3" units="cm"/>
      <inkml:brushProperty name="height" value="0.6" units="cm"/>
      <inkml:brushProperty name="color" value="#00FDFF"/>
      <inkml:brushProperty name="tip" value="rectangle"/>
      <inkml:brushProperty name="rasterOp" value="maskPen"/>
    </inkml:brush>
  </inkml:definitions>
  <inkml:trace contextRef="#ctx0" brushRef="#br0">0 169 16383,'54'12'0,"16"-3"0,-6-9 0,13 0 0,-5 7 0,-8 0 0,8 0 0,5-7 0,8 7 0,6 0 0,-2 2 0,9-1 0,-46-7 0,1 0 0,3 2 0,1 1 0,0-2 0,0 1 0,0 0 0,-1 1 0,2-3 0,1 0 0,4 2 0,0 1 0,0 1 0,1-1 0,-1 0 0,0-1 0,-3 1 0,-1-1 0,1-2 0,0-2 0,-1 1 0,1 0 0,3 0 0,1 0 0,2 0 0,1 0 0,-1 0 0,1 0 0,4 0 0,-1-2 0,-4-1 0,1-1 0,4 2 0,1-1 0,-2-4 0,0 0 0,5 4 0,0-1 0,-1-3 0,0 0 0,2 4 0,0 2 0,-6-3 0,0 0 0,3 0 0,-1-1 0,2 2 0,0-1 0,6-3 0,1 0 0,0 3 0,0 1 0,0-1 0,-1 1 0,-6 3 0,0 0 0,3-3 0,0-1 0,0 1 0,1-1 0,3-1 0,-1 1 0,-2 0 0,-1 1 0,-3 1 0,-1 1 0,-2-2 0,-1-1 0,-4 3 0,1 0 0,3 1 0,1 0 0,-2-3 0,0-1 0,1 0 0,0 1 0,-5-1 0,-1 1 0,-4 3 0,-1 0 0,0-1 0,-1-1 0,2-1 0,0-1 0,4 3 0,0 0 0,-4-2 0,0-1 0,0 2 0,-1 2 0,-6 0 0,-1 0 0,4-1 0,1-1 0,-1-1 0,0-1 0,0 3 0,0 0 0,-3-2 0,0-1 0,-1 2 0,1 2 0,0 0 0,-1 0 0,2 0 0,0 0 0,2 0 0,0 0 0,-2 0 0,0 0 0,2 0 0,0 0 0,-2 0 0,-2 0 0,46 0 0,-4 0 0,-10 0 0,5 0 0,-5 0 0,-4 7 0,-17 0 0,0 0 0,0-7 0,1 0 0,8 0 0,-6 0 0,-3 0 0,-21 0 0,-21-10 0,-2 8 0,-17-17 0,17 17 0,-8-17 0,11 17 0,-11-7 0,8-1 0,-7 8 0,9-8 0,9 1 0,3-3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6:11.326"/>
    </inkml:context>
    <inkml:brush xml:id="br0">
      <inkml:brushProperty name="width" value="0.05" units="cm"/>
      <inkml:brushProperty name="height" value="0.05" units="cm"/>
      <inkml:brushProperty name="color" value="#A4386F"/>
    </inkml:brush>
  </inkml:definitions>
  <inkml:trace contextRef="#ctx0" brushRef="#br0">4310 309 24575,'0'-7'0,"5"3"0,-3 4 0,6 1 0,-4 2 0,3 4 0,-3 4 0,3 0 0,-3 0 0,4 1 0,0 2 0,-2 0 0,1 4 0,-4-3 0,0 3 0,2-3 0,-1 3 0,-1-3 0,-3 3 0,0-4 0,0 0 0,0-2 0,0-1 0,-4 0 0,-4 0 0,-2 0 0,-1 0 0</inkml:trace>
  <inkml:trace contextRef="#ctx0" brushRef="#br0" timeOffset="674">4124 243 24575,'0'-18'0,"0"4"0,0 2 0,1 2 0,2 2 0,-1-1 0,7 7 0,-6-1 0,4 6 0,-3 0 0,3 4 0,-4 1 0,0 3 0,2 0 0,-1 0 0,3 0 0,-3 0 0,0 0 0,-4 0 0,0 0 0,0 0 0,0 0 0,0 0 0,0 0 0,0 0 0,0 0 0,0 0 0,-2 1 0,-1 2 0,-3-1 0,-5 1 0,-2-1 0,-1-3 0,-2 1 0,-3 0 0,-1 0 0,1 0 0,-1-3 0,-2-1 0,3 0 0,1 4 0,1-3 0,-1-1 0,2-1 0,5 2 0,3 0 0,1-4 0,5-1 0,-3 2 0,6-3 0,3 1 0,2-2 0,5-1 0,0 0 0,0 0 0,3 0 0,1 0 0,0 0 0,-4 0 0,3 0 0,1 0 0,0 0 0,-4 0 0,0 0 0,0 0 0,-4-3 0,0-1 0,1 0 0,3 0 0,-5 1 0,-3-4 0,3 4 0,-4-6 0,3 2 0,-10-2 0,-3 1 0,-1 0 0,-2 4 0,0-4 0,0 0 0,-4 2 0,0-1 0,-3-1 0,3-3 0,-4 0 0,0 1 0,-1 2 0,-2 1 0,0 0 0,0-4 0,0-4 0,0 0 0,-2 1 0,-1 3 0,2 0 0,-3 0 0,6 0 0,2 0 0,5 3 0,-2 1 0,3 0 0,1-4 0</inkml:trace>
  <inkml:trace contextRef="#ctx0" brushRef="#br0" timeOffset="1450">3343 375 24575,'6'0'0,"3"1"0,-6 2 0,6-1 0,-3 7 0,5-7 0,0 1 0,0 3 0,0-1 0,0 3 0,-4-2 0,1-3 0,-5-1 0,4 1 0,-3 2 0,3-1 0,-4-1 0,2 2 0,-5-3 0,-1 2 0,-3-4 0,-2 0 0,-5 0 0,0 0 0,0 0 0,-5 0 0,-2 0 0,1 0 0,-2 0 0,1 0 0,-4 0 0,0 0 0,0 0 0,0 0 0,0 0 0,4 0 0,-1 0 0,1 0 0,-4 0 0,5 0 0,2 0 0,-1 0 0,2 0 0,-1 0 0,4 0 0,0 0 0,4 2 0,-1 1 0,6-1 0,-3 7 0,5-6 0,0 4 0,1-4 0,3 0 0,-3 3 0,5-3 0,-2 4 0,-3-4 0,5 5 0,-2-4 0,-3 1 0,3-2 0,-3-1 0,-1 2 0,0 1 0,0-3 0,0 2 0,-5 0 0,-2 0 0,-4-1 0,-4-3 0,2 0 0,-6 0 0,5 4 0,-5 0 0,1-1 0,-4-3 0,4 4 0,-1 0 0,6-1 0,-2-3 0,-2 0 0,0 0 0</inkml:trace>
  <inkml:trace contextRef="#ctx0" brushRef="#br0" timeOffset="1684">3332 572 24575,'-1'-9'0,"-3"1"0,3 3 0,-9 1 0,4 2 0,-5-3 0,0 5 0</inkml:trace>
  <inkml:trace contextRef="#ctx0" brushRef="#br0" timeOffset="2208">2815 188 24575,'0'-11'0,"5"4"0,-4 4 0,3 6 0,-2 4 0,2 4 0,-2 0 0,6 0 0,-5 3 0,5 1 0,-5 3 0,5-3 0,-5 3 0,5-3 0,-6 1 0,2-2 0,1-1 0,-2 1 0,1 2 0,-4-1 0,0 0 0,0-4 0</inkml:trace>
  <inkml:trace contextRef="#ctx0" brushRef="#br0" timeOffset="2538">2606 309 24575,'-11'0'0,"5"0"0,-4 0 0,9 0 0,-9 4 0,9 3 0,-4 4 0,10 0 0,1 0 0,5-2 0,0-1 0,-3 1 0,-1-1 0,-3-3 0,3-2 0,0 3 0,0-1 0,1 3 0,-6-2 0,2-3 0,2-1 0,-5 7 0,4-3 0,-6 2 0,-3-1 0,-2-4 0,-5 0 0,0 2 0,0-1 0,0-1 0,-5-3 0,-1 0 0</inkml:trace>
  <inkml:trace contextRef="#ctx0" brushRef="#br0" timeOffset="2832">2298 188 24575,'0'-11'0,"0"0"0,0 0 0,0 5 0,0 1 0,0 5 0,2 8 0,1 3 0,0 3 0,4-3 0,-3 3 0,3 1 0,-1 1 0,1-2 0,3-1 0,-3 1 0,0 2 0,0-1 0,-1 0 0,1-4 0,2 0 0,-5 0 0,-1 0 0,-3 0 0,0 0 0,0 0 0</inkml:trace>
  <inkml:trace contextRef="#ctx0" brushRef="#br0" timeOffset="3174">2177 287 24575,'-6'0'0,"0"-4"0,2 0 0,3 1 0,-4 3 0,5 1 0,0 2 0,0 0 0,0 4 0,0 1 0,0 3 0,2 0 0,1 0 0,-2 0 0,3 0 0,-1-4 0,0 0 0,-2 1 0,3 3 0,-3-4 0,-1 0 0,0-3 0,0 3 0,0 1 0,-5-1 0,-2 0 0,-3-4 0,-1 0 0,-3 0 0,-1 0 0,-3-1 0,3 1 0,-4-2 0,0-1 0,-2-3 0,-1-1 0,0-3 0,0 3 0,4-4 0,0 0 0,3 0 0,-3 0 0,4-1 0,0 1 0,1 2 0,2-1 0,5 0 0,-3-9 0,2-1 0</inkml:trace>
  <inkml:trace contextRef="#ctx0" brushRef="#br0" timeOffset="3408">2056 188 24575,'0'-8'0,"0"1"0,2 3 0,1-3 0,-1 4 0,2-1 0,-4 4 0,-4 0 0,-3 4 0,-4 3 0</inkml:trace>
  <inkml:trace contextRef="#ctx0" brushRef="#br0" timeOffset="3515">1968 210 24575,'-9'-2'0,"1"-1"0,3 1 0,1-2 0,1 4 0,-4 0 0,4 0 0,-6-5 0,2-1 0</inkml:trace>
  <inkml:trace contextRef="#ctx0" brushRef="#br0" timeOffset="3817">1650 342 24575,'1'-7'0,"2"4"0,0 2 0,4 1 0,-3 4 0,3 4 0,1 5 0,3 2 0,-2 0 0,-1-4 0,1 3 0,-1 1 0,0 1 0,0-2 0,0-1 0,-4 1 0,3-2 0,-3-1 0,0-3 0,-4-1 0,0-4 0,0 1 0,0 1 0,0 1 0</inkml:trace>
  <inkml:trace contextRef="#ctx0" brushRef="#br0" timeOffset="4325">1463 342 24575,'-10'-8'0,"1"1"0,2-2 0,0 0 0,-4-2 0,5 4 0,1 3 0,5 4 0,5 0 0,1 3 0,5 1 0,0 3 0,0-3 0,0 4 0,0 0 0,0 2 0,0 1 0,0 0 0,0 0 0,0 0 0,0 0 0,-4 0 0,0 0 0,-1 0 0,2-1 0,0-2 0,-4-1 0,3-3 0,-3 3 0,1-4 0,-2 0 0,-1 3 0,1-4 0,-6 1 0,-3-2 0,-5-1 0,0 0 0,0 0 0,-4-1 0,0-2 0,-3 1 0,3-1 0,1-2 0,3 1 0,-4-3 0,0 3 0,2-1 0,6 2 0,-3 1 0,4-7 0,-5 7 0,5-2 0,1-1 0,5 3 0,0-2 0,0 4 0,0 4 0,-5-2 0,-3 1 0,2 2 0,-1-1 0,0 1 0,-4-2 0,0 2 0,0 3 0,0-4 0,0 1 0,0 1 0</inkml:trace>
  <inkml:trace contextRef="#ctx0" brushRef="#br0" timeOffset="4741">1056 254 24575,'0'-11'0,"0"0"0,0 0 0,0 3 0,0 1 0,0 3 0,0-3 0,0 4 0,1-1 0,3 4 0,1 4 0,2 4 0,3 3 0,-3 3 0,3 4 0,1 4 0,0-3 0,0 3 0,0-4 0,0 4 0,-1 0 0,-3-3 0,3-2 0,-3 1 0,-1-3 0,1 3 0,-3-4 0,3 0 0,-4-2 0,1-1 0,-3-3 0,-1-1 0,0-4 0,0 1 0,0-4 0</inkml:trace>
  <inkml:trace contextRef="#ctx0" brushRef="#br0" timeOffset="5008">1232 254 24575,'1'-7'0,"3"4"0,-3 2 0,4 1 0,-5 0 0</inkml:trace>
  <inkml:trace contextRef="#ctx0" brushRef="#br0" timeOffset="6016">924 309 24575,'0'-8'0,"0"1"0,0 4 0,1-5 0,3 4 0,-3 1 0,9 3 0,-8 0 0,6 0 0,-5 3 0,5 1 0,-5 3 0,5-3 0,-6 4 0,8-1 0,-8 2 0,5-1 0,-4 1 0,7-2 0,-9 4 0,4-4 0,-5 0 0,1-4 0,3 0 0,-3-1 0,4 2 0,-10-2 0,-1 3 0,-5-5 0,3 0 0,1 0 0,0 0 0,-4 0 0,0 0 0,0 0 0,0 0 0,0 0 0,0-2 0,0-1 0,4 1 0,-1-1 0,1 2 0,-4 1 0,0 0 0,4-4 0,-1 0 0,6 1 0,-8 3 0,4 0 0,-4 1 0,3 2 0,-3-1 0,8 6 0,-6-4 0,5 3 0,-5-3 0,5 3 0,-5-3 0,5 3 0,-5-3 0,2 1 0,-1-2 0,-3 0 0,3 4 0,-3-4 0,-1 0 0,2 0 0,-2 0 0,7-1 0,-7 1 0,2-2 0,-2-1 0,0 0 0,0 0 0,0-1 0,0-2 0,4 0 0,-1-4 0,1 1 0,-4-2 0,4-1 0,-1 1 0,5-1 0,-5-2 0,5 3 0,-5 1 0,5 0 0,-5-4 0,5 0 0,-5 0 0,5 0 0,-5 0 0,5 0 0,-5 0 0,1 1 0,-4 2 0,4 0 0,-1 4 0,0-3 0,-7 3 0,3-1 0,-3 2 0,-1 1 0,2-1 0,-6 2 0,2 1 0,1 3 0,-2 1 0,1 4 0,-4 0 0,1 2 0,3 1 0,1 0 0,2 0 0,3 0 0,-3 0 0,3 0 0,2 0 0,3 0 0,2 0 0,5 0 0,1-4 0,3 0 0,-1-4 0,4 0 0,4-1 0,3-2 0,2 0 0,-1 0 0,1 0 0,2 0 0,3 0 0,-3 0 0,-2 0 0,-1 0 0,1-4 0,-2 0 0,5-1 0,-5 2 0,5 1 0,-5-1 0,2-2 0,-1 1 0,-3-1 0,3 2 0,1 1 0,-2-1 0,1-2 0,-4 1 0,4-1 0,-1 2 0,6-3 0,-3-5 0</inkml:trace>
  <inkml:trace contextRef="#ctx0" brushRef="#br0" timeOffset="6190">825 155 24575,'0'-11'0,"-1"5"0,-3 2 0,3 3 0,-9 2 0,3 3 0,-3-3 0,-1 13 0,0-1 0</inkml:trace>
  <inkml:trace contextRef="#ctx0" brushRef="#br0" timeOffset="6407">869 550 24575,'-5'-11'0,"-1"2"0,-5 1 0,0 3 0,0 5 0,-4 4 0,1 0 0,-11 4 0,2-2 0</inkml:trace>
  <inkml:trace contextRef="#ctx0" brushRef="#br0" timeOffset="6599">176 1 24575,'-16'0'0,"-2"0"0,-3 0 0,-4 5 0,-1 2 0,-10 8 0,2 2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6:52.806"/>
    </inkml:context>
    <inkml:brush xml:id="br0">
      <inkml:brushProperty name="width" value="0.05" units="cm"/>
      <inkml:brushProperty name="height" value="0.05" units="cm"/>
      <inkml:brushProperty name="color" value="#A4386F"/>
    </inkml:brush>
  </inkml:definitions>
  <inkml:trace contextRef="#ctx0" brushRef="#br0">2133 95 24575,'8'0'0,"-2"0"0,0 0 0,-5-1 0,4-4 0,2 4 0,-5-11 0,5 5 0,-2-2 0,-4 2 0,4 2 0,1 2 0,-2-6 0,3 6 0,-3-1 0,-1 1 0,6-2 0,-4 4 0,4-4 0,-5 4 0,5 1 0,0 0 0,0 0 0,0 0 0,-4 0 0,4 0 0,-6 1 0,2 4 0,-4-2 0,-1 6 0,0 0 0,-6 4 0,-3 1 0,-3 0 0,-2-1 0,-1 1 0,-3-1 0,2 2 0,-7 4 0,5-4 0,-5 3 0,7-3 0,-3-2 0,0-2 0,1 3 0,-2-8 0,2 7 0,3-2 0,-3 2 0,3 1 0,1-1 0,1 0 0,-1-4 0,2 3 0,3-3 0,-3-2 0,3 2 0,3 0 0,0 5 0,0 0 0,4-5 0,-2 0 0,2-6 0,8 3 0,-3-2 0,6 1 0,0-1 0,5-4 0,-1 0 0,-4 0 0,0 0 0,1 0 0,3 0 0,1 0 0,-1 0 0,1 0 0,-1 0 0,-4 0 0,1 0 0,-1 0 0,4 0 0,1 0 0,-7-6 0,4 3 0,-7-6 0,1 5 0,-5-5 0,0 4 0,0-4 0,0 0 0,-2-5 0,-2 1 0,1 1 0,-6 3 0,1-3 0,-1 3 0,-3-2 0,3 2 0,-3-3 0,-2 3 0,1-2 0,-1 2 0,1-3 0,-1 3 0,1-3 0,-1-2 0,0 1 0,1-1 0,-1 1 0,1-1 0,-1 5 0,0 0 0,1 0 0,-1-5 0,1 5 0,-1 0 0,5 6 0,0-1 0,0 2 0,-5-10 0,1-3 0</inkml:trace>
  <inkml:trace contextRef="#ctx0" brushRef="#br0" timeOffset="700">1563 353 24575,'-8'-1'0,"4"-4"0,-4-2 0,5-5 0,-6 2 0,6 3 0,-2 2 0,-2 4 0,4-10 0,-6 7 0,6-7 0,-5 5 0,4-3 0,2-3 0,-4 5 0,6-7 0,0 0 0,0 5 0,0 0 0,0 6 0,0-4 0,0 2 0,0 4 0,2-5 0,2 6 0,-2 0 0,8 1 0,-5 4 0,4-2 0,-5 6 0,5-5 0,-4 5 0,1-1 0,-2 1 0,-2 3 0,3-3 0,-4-1 0,-1 1 0,5 0 0,-1 4 0,1-4 0,-5 0 0,-2 0 0,-2 5 0,1-2 0,-6-3 0,4 3 0,-4-3 0,0 3 0,-5 2 0,2-5 0,3 0 0,-3-4 0,3 4 0,-3-5 0,-2 5 0,-1-6 0,-3 2 0,3 1 0,-3-2 0,1 1 0,-1-5 0,3 0 0,-3 0 0,-2 0 0,2 0 0,-1-2 0,1-2 0,3 1 0,-4-6 0,4 4 0,2-4 0,-1 0 0,1-4 0,4-1 0,-1 0 0,6 1 0,-5-1 0,4-1 0,-4-3 0,6 3 0,-1-3 0,-2 3 0,1 1 0,-1-1 0,2-3 0,-2 3 0,-3-3 0,-2 3 0,6 1 0,-4 0 0,5 1 0,-5-1 0,4 1 0,-4 4 0,5 0 0,-1 6 0,5-5 0,0 4 0,0 2 0,0-3 0,0 10 0,0-2 0,0 6 0,6-6 0,8 9 0,7-4 0</inkml:trace>
  <inkml:trace contextRef="#ctx0" brushRef="#br0" timeOffset="974">1386 95 24575,'-14'0'0,"7"0"0,-5-6 0,4 5 0,-1-5 0,0 6 0,5 0 0,-5 0 0,4 0 0,-4 0 0,6 0 0,-9 0 0,4 0 0</inkml:trace>
  <inkml:trace contextRef="#ctx0" brushRef="#br0" timeOffset="1383">680 258 24575,'0'-7'0,"0"1"0,1 6 0,4 0 0,-2 0 0,6 0 0,-6 0 0,9 0 0,-6 1 0,3 4 0,-1-4 0,-4 4 0,-2 2 0,10 1 0,-11 5 0,5 1 0,-6-1 0,-6 0 0,-3-4 0,-3 1 0,-1-5 0,-1 4 0,0-5 0,1 1 0,-1-5 0,-5 6 0,-3 1 0</inkml:trace>
  <inkml:trace contextRef="#ctx0" brushRef="#br0" timeOffset="1816">313 190 24575,'-12'9'0,"3"0"0,-3-6 0,3 2 0,3-4 0,-6-1 0,4 0 0,1 0 0,1 6 0,1-3 0,1 6 0,-1-5 0,11 8 0,-3-11 0,6 4 0,0-4 0,5-1 0,-5 0 0,0 0 0,0 0 0,4 0 0,-3 0 0,-1 0 0,0 0 0,4 0 0,-4 0 0,0 0 0,-6-1 0,2-4 0,-2 4 0,1-4 0,-2-2 0,4 3 0,-6-5 0,0 6 0,0-9 0,-2 6 0,-2-3 0,1 2 0,-6 2 0,0 4 0,-5-4 0,1 2 0,-1-1 0,0 2 0,1-2 0,-1 2 0,1 2 0,-1 0 0,1 0 0,-1 0 0,0 0 0,1 0 0,-1 0 0,1 0 0</inkml:trace>
  <inkml:trace contextRef="#ctx0" brushRef="#br0" timeOffset="2075">272 68 24575,'0'-14'0,"0"1"0,0 4 0,0 0 0,0 6 0,0-9 0,0 10 0,0-4 0,-1 6 0,-4 0 0,2 0 0,-6 0 0,6 0 0,-9 0 0,5 0 0</inkml:trace>
  <inkml:trace contextRef="#ctx0" brushRef="#br0" timeOffset="2223">1 54 24575,'0'-7'0,"0"1"0,0 4 0,0-2 0,0 2 0,6-4 0,1 6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6:58.647"/>
    </inkml:context>
    <inkml:brush xml:id="br0">
      <inkml:brushProperty name="width" value="0.05" units="cm"/>
      <inkml:brushProperty name="height" value="0.05" units="cm"/>
      <inkml:brushProperty name="color" value="#A4386F"/>
    </inkml:brush>
  </inkml:definitions>
  <inkml:trace contextRef="#ctx0" brushRef="#br0">122 1 24575,'-13'13'0,"5"-5"0,1-2 0,2-6 0,4 0 0,-11 0 0,4 0 0,-6 0 0,2 1 0,3 4 0,-3-4 0,5 12 0,-1-10 0,4 6 0,2-5 0,2 5 0,0-4 0,0 4 0,0-5 0,0 5 0,6-4 0,3 4 0,-1-5 0,1 6 0,-6-6 0,1 5 0,2-4 0,-1 4 0,1-5 0,-2 5 0,-2-4 0,3 4 0,-10-6 0,-4 1 0,-9-8 0,-3-4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03.576"/>
    </inkml:context>
    <inkml:brush xml:id="br0">
      <inkml:brushProperty name="width" value="0.05" units="cm"/>
      <inkml:brushProperty name="height" value="0.05" units="cm"/>
      <inkml:brushProperty name="color" value="#A4386F"/>
    </inkml:brush>
  </inkml:definitions>
  <inkml:trace contextRef="#ctx0" brushRef="#br0">2000 63 24575,'-5'5'0,"0"-4"0,4 4 0,-3-5 0,3 0 0,-3 0 0,4-1 0,0-3 0,1 3 0,2-3 0,-2 3 0,5-2 0,-2-1 0,-3 1 0,5 3 0,-3 0 0,-2 0 0,5 4 0,-2 3 0,-3 3 0,2 0 0,0 5 0,0 3 0,-2 2 0,3 1 0,-2-1 0,2 1 0,-3 2 0,2 1 0,-2-2 0,-1 2 0,0-3 0,0-3 0,-3-2 0,-1-2 0,-4-7 0,2 2 0</inkml:trace>
  <inkml:trace contextRef="#ctx0" brushRef="#br0" timeOffset="951">1697 53 24575,'6'-1'0,"-3"-3"0,-1 3 0,2-3 0,-3 2 0,3-1 0,-2 1 0,1-1 0,-1 1 0,1-2 0,-2 3 0,0-4 0,3 5 0,-3 0 0,4 0 0,-1 0 0,-3 5 0,4 1 0,-5 4 0,0 1 0,0-1 0,0 1 0,0-1 0,0 4 0,0 0 0,0 4 0,0-4 0,0 1 0,0-1 0,0-2 0,0 6 0,0-4 0,0 3 0,-3-4 0,-1 1 0,-3-2 0,4-2 0,-5-1 0,1-2 0,1 2 0,-1-6 0,3 4 0,-3-3 0,4-1 0,-4-3 0,4 0 0,-6 0 0,8 0 0,-4 0 0,5 0 0,5 0 0,1-1 0,4-3 0,-3 3 0,0-2 0,0 2 0,4 1 0,-1 0 0,1 0 0,-4 0 0,0 0 0,0 0 0,3 0 0,1 0 0,-1 0 0,-3 0 0,0 0 0,0 0 0,0 0 0,0 0 0,-5 0 0,3 0 0,-5 0 0,-5 0 0,-2 0 0,-2 0 0,-2 0 0,1 0 0,0 0 0,-1 0 0,1 0 0,-1 0 0,-1 1 0,-1 2 0,1-2 0,-2 3 0,1-3 0,-1-1 0,1 0 0,-4 0 0,3 0 0,-4 0 0,5 0 0,-5 0 0,2 0 0,-2 0 0,0 0 0,4 0 0,-5 0 0,2 0 0,-2-3 0,2-1 0,-2 1 0,5 3 0,-3 0 0,3 0 0,-5-2 0,2-1 0,0 2 0,0-3 0,4 3 0,-1 1 0,-1 0 0,1 0 0,0 0 0,4 0 0,-1 0 0,1 0 0,-1 0 0,5 0 0,2 0 0,4 5 0,0-4 0,1 4 0,2-5 0,3-5 0,5-1 0</inkml:trace>
  <inkml:trace contextRef="#ctx0" brushRef="#br0" timeOffset="2430">1215 178 24575,'-10'5'0,"3"-4"0,0 3 0,3-3 0,-3-1 0,4-4 0,-4 1 0,4-2 0,0 2 0,1 2 0,-2-3 0,3-2 0,-4 5 0,5-5 0,0 3 0,0 2 0,1-4 0,3 5 0,2 0 0,4 0 0,1 0 0,-1 0 0,1 0 0,-1 0 0,1 0 0,-1 0 0,4 4 0,0-1 0,0 4 0,-4-4 0,1 6 0,-1-5 0,1 3 0,-2 3 0,-2-3 0,-1-2 0,-3 2 0,-1-3 0,1 3 0,-2-4 0,-1 4 0,-1-3 0,-2 3 0,-3-4 0,-5 4 0,1-4 0,-1 0 0,1 2 0,-1-2 0,-3 2 0,0-2 0,-4-1 0,0 1 0,0-2 0,0-1 0,-2 0 0,3 0 0,-6 0 0,-2 0 0,4 0 0,4 0 0,-2 0 0,0 0 0,-5-1 0,3-2 0,-2 1 0,6-1 0,0-2 0,0 2 0,1-4 0,-2 3 0,3-4 0,5 1 0,-4 1 0,0-1 0,0 0 0,4-3 0,3-1 0,2 4 0,1 0 0,3 4 0,-3-4 0,3 3 0,1-3 0,0 5 0,0-2 0,0 4 0,5 0 0,-4 0 0,8 0 0,-3 0 0,5 0 0,-4 0 0,0 0 0,-5 4 0,4-2 0,-3 5 0,-2-3 0,3 3 0,-3-4 0,-1 4 0,0 0 0,-5 4 0,0-1 0,-6 1 0,1-4 0,-1 0 0,1-1 0,-1 1 0,0-2 0,-3-1 0,1-3 0,-5 3 0,4-3 0,-3-1 0,4 0 0,-1 0 0,-1 0 0,1 0 0,0 0 0,4 0 0,-1-4 0,1 1 0,-1-5 0,1 1 0,0 1 0,3-1 0,-2 0 0,3-4 0,-4 1 0,4 4 0,-3-3 0,4 6 0,-2-4 0,-2 5 0,3-3 0,-3 7 0,2 1 0,-1-1 0,4 5 0,-4 0 0,6 4 0,-5-1 0,4 1 0,0-1 0,2 1 0,1-1 0,0 1 0,3-4 0,1 0 0,4-4 0,-1 4 0,-1-5 0,1 2 0,-4-2 0,4 2 0,-5-3 0,8 4 0,-9-5 0,5 0 0,-3 0 0,-2 0 0,4 0 0,-6 0 0,-3 0 0,2 0 0,-5 0 0,0-4 0,-4 1 0,1-1 0,0 4 0,-1-1 0,1-3 0,-4 3 0,0-2 0,-1-2 0,1 2 0,1-4 0,-5 3 0,4 0 0,-3 0 0,1 2 0,-2-5 0,-2 3 0,3-3 0,1 4 0,-2-4 0,4 1 0,-3-1 0,4-2 0,-1 2 0,2 1 0,2-1 0,-1 1 0,1-1 0,-1-1 0,1 4 0,3-3 0,0 4 0,0-5 0,-3 7 0,-1-3 0,4 0 0,0 0 0,4 1 0,-4 3 0,3 0 0,-3 0 0,5 0 0,-3 0 0,5 0 0,0 4 0,5-3 0,2 3 0,-1-3 0,1-1 0,0 0 0,3 0 0,1 0 0,-1 0 0,1 0 0,-1 0 0,0 0 0,1 0 0,-4 0 0,0 0 0,-5 0 0,8 5 0,-5-4 0,1 8 0,0-7 0,-2 5 0,-3-3 0,2 3 0,-3-1 0,-3 1 0,0 3 0,-4 1 0,0-1 0,-3 4 0,-1-1 0,1 1 0,-1-2 0,1 1 0,1 3 0,2-2 0,-1 0 0,4-4 0,-4 0 0,7 1 0,-3-1 0,3-3 0,1 0 0,0-4 0,5 6 0,2-4 0,7 2 0,-3-3 0,3-4 0,3 4 0,0-1 0,-1 1 0,2-4 0,3 0 0,3 0 0,1 0 0,0-5 0,2-1 0</inkml:trace>
  <inkml:trace contextRef="#ctx0" brushRef="#br0" timeOffset="2817">1362 482 24575,'5'-4'0,"-1"-3"0,-2 2 0,2 1 0,-3-1 0,4 3 0,-5-2 0,0 4 0,-5 0 0,4 0 0,-9 0 0,5 0 0</inkml:trace>
  <inkml:trace contextRef="#ctx0" brushRef="#br0" timeOffset="3435">681 0 24575,'0'6'0,"0"-1"0,0-5 0,5 0 0,0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07.987"/>
    </inkml:context>
    <inkml:brush xml:id="br0">
      <inkml:brushProperty name="width" value="0.05" units="cm"/>
      <inkml:brushProperty name="height" value="0.05" units="cm"/>
      <inkml:brushProperty name="color" value="#A4386F"/>
    </inkml:brush>
  </inkml:definitions>
  <inkml:trace contextRef="#ctx0" brushRef="#br0">1 1 24575,'4'6'0,"-2"-2"0,2-4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17.861"/>
    </inkml:context>
    <inkml:brush xml:id="br0">
      <inkml:brushProperty name="width" value="0.05" units="cm"/>
      <inkml:brushProperty name="height" value="0.05" units="cm"/>
      <inkml:brushProperty name="color" value="#A4386F"/>
    </inkml:brush>
  </inkml:definitions>
  <inkml:trace contextRef="#ctx0" brushRef="#br0">1473 120 24575,'7'0'0,"-1"5"0,-6-3 0,0 5 0,0-2 0,0-4 0,1 9 0,4-5 0,-4 5 0,5-2 0,-6 5 0,0 0 0,0 0 0,0 1 0,0-1 0,0 0 0,0 6 0,0 2 0</inkml:trace>
  <inkml:trace contextRef="#ctx0" brushRef="#br0" timeOffset="1351">1313 120 24575,'-6'-14'0,"5"1"0,-3 0 0,2 5 0,2 1 0,0 3 0,0 2 0,0-4 0,0 6 0,-1 2 0,-4 2 0,4-1 0,-4 6 0,4 0 0,1 4 0,0 0 0,0-4 0,0 0 0,0 0 0,4 4 0,1 0 0,-1 1 0,-4-1 0,0 0 0,0 0 0,0-4 0,0 0 0,0 0 0,0 4 0,0-4 0,0 0 0,0 0 0,0 4 0,-4-4 0,-1 0 0,-5 0 0,3 4 0,-7-4 0,1-1 0,4-5 0,0 2 0,5-4 0,-5-1 0,0 0 0,-4-1 0,0-4 0,1 2 0,3-5 0,-1-1 0,5-4 0,-5-1 0,7 1 0,-6 0 0,6-1 0,-7 1 0,6 0 0,-1 4 0,5 0 0,0 6 0,0-8 0,0 9 0,0-4 0,0 6 0,0 0 0,0 6 0,-1 0 0,-4 3 0,4 3 0,-4-4 0,-1 0 0,2 1 0,-6-1 0,2 6 0,-3-5 0,2-1 0,-3-5 0,6 5 0,-3-4 0,-3-2 0,5 4 0,-2-11 0,0 1 0,5-5 0,-5 4 0,6-5 0,-9 3 0,11-7 0,-11 1 0,9 1 0,-6 4 0,5 2 0,-5 6 0,5 0 0,-5 0 0,0 0 0,-4 0 0,-1 0 0,1 0 0,0 0 0,0 4 0,-1 1 0,1 5 0,-2-4 0,-2 3 0,6-2 0,-2-3 0,3-2 0,-4 2 0,1-2 0,0-2 0,0 0 0,-1 0 0,1 0 0,4 0 0,0 0 0,6 0 0,-8 0 0,8 0 0,-6 0 0,0 0 0,-4 6 0,0-3 0,-1 5 0,5-3 0,1 4 0,3-5 0,-4 5 0,0-6 0,-4 9 0,0-11 0,0 5 0,-1-6 0,1 0 0,4 0 0,0 0 0,5-6 0,-5-3 0,5 2 0,-5-2 0,6 5 0,-1-5 0,-4 0 0,2-4 0,-3-1 0,2 1 0,3 0 0,2 4 0,-2 0 0,-2 0 0,1-4 0,0 4 0,0 0 0,4 1 0,-11-6 0,10 1 0,-9 6 0,3-5 0,-1 10 0,1-2 0,-1 3 0,-5 1 0,6 4 0,-1 0 0,0 5 0,-4-4 0,1 5 0,3-1 0,-1 3 0,5 1 0,-4-4 0,5 0 0,-5-1 0,5 6 0,-1-1 0,5 0 0,0 0 0,0-4 0,0 0 0,0-6 0,2 7 0,2-5 0,-1-1 0,6-4 0,0 0 0,4 0 0,2 0 0,3 0 0,-4 0 0,4 0 0,1 0 0,-1 0 0,5-4 0,-1-1 0,-1-5 0,1 1 0,0-3 0,5-1 0</inkml:trace>
  <inkml:trace contextRef="#ctx0" brushRef="#br0" timeOffset="1925">995 517 24575,'-9'0'0,"0"0"0,6 0 0,-4-1 0,3-3 0,2-4 0,-4-5 0</inkml:trace>
  <inkml:trace contextRef="#ctx0" brushRef="#br0" timeOffset="2159">836 504 24575,'0'9'0,"0"0"0,0-6 0,0 3 0,-6-6 0,-1 4 0,-7 1 0,5-1 0,1-4 0,-1 0 0,-5 0 0,1 0 0,0-6 0,0-1 0</inkml:trace>
  <inkml:trace contextRef="#ctx0" brushRef="#br0" timeOffset="2600">478 40 24575,'-2'9'0,"-2"0"0,2-6 0,-4 2 0,6-5 0,0 0 0,6 0 0,2 5 0,5-1 0,0 1 0,0-5 0,1 0 0,-1 0 0,0 0 0,1 0 0,-3 1 0,-2 4 0,-3-4 0,-6 6 0,0-2 0,-1-2 0,-4 6 0,-2-5 0,-6 5 0,-1-6 0,-5 3 0,-2-6 0</inkml:trace>
  <inkml:trace contextRef="#ctx0" brushRef="#br0" timeOffset="2960">146 0 24575,'-9'0'0,"0"0"0,5 0 0,-5 0 0,5 0 0,-5 0 0,-4 0 0,-5 0 0,0 2 0,5 2 0,-6 3 0,-2 7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31.787"/>
    </inkml:context>
    <inkml:brush xml:id="br0">
      <inkml:brushProperty name="width" value="0.05" units="cm"/>
      <inkml:brushProperty name="height" value="0.05" units="cm"/>
      <inkml:brushProperty name="color" value="#A4386F"/>
    </inkml:brush>
  </inkml:definitions>
  <inkml:trace contextRef="#ctx0" brushRef="#br0">2508 67 24575,'0'13'0,"0"-4"0,0 0 0,0-6 0,0 3 0,-6-6 0,-1 0 0,-7 0 0,1 1 0,0 4 0,4-4 0,0 4 0,2-2 0,-2 1 0,-3-2 0,3 2 0,-2 2 0,-3-2 0,5 2 0,1-1 0,-3-2 0,-6 5 0,5 0 0,-6 1 0,8 2 0,-3-2 0,-1-1 0,5 1 0,-2-1 0,-1 1 0,3 0 0,3-6 0,6 3 0,0-6 0,2 0 0,2 0 0,3 0 0,7 0 0,0 0 0,4 0 0,-3 0 0,3 0 0,1 4 0,-2 1 0,5-1 0,-4-4 0,4 0 0,-4 0 0,4 2 0,-4 2 0,4-2 0,-4 2 0,4 2 0,-5-2 0,1 2 0,-5-1 0,5-2 0,0 5 0,-5 0 0,-4 1 0,-5 2 0,5-2 0,-6 3 0,3 1 0,-6 1 0,0-1 0,0 0 0,-2-4 0,-2 0 0,1-2 0,-6 2 0,0 1 0,-4-5 0,0 4 0,0-5 0,-2 5 0,-3-5 0,-1 5 0,-3-4 0,-3 0 0,3 0 0,-3-2 0,-2 6 0,1-6 0,-1 1 0,-4-3 0,0-1 0,0 0 0,5 0 0,-1 0 0,1 0 0,-5 0 0,0 0 0,1 0 0,8 0 0,-1-1 0,5-3 0,-6-4 0,2-5 0,3 4 0,1 0 0,5 0 0,4-4 0,-3 0 0,4 0 0,0 1 0,-1 3 0,6-3 0,-8 5 0,9-1 0,-4-3 0,6 9 0,0-4 0,0 6 0,2 0 0,2 0 0,-2 0 0,4 2 0,-6 2 0,5-2 0,-3 5 0,2-3 0,-2-1 0,-2 6 0,0-6 0,0 9 0,0-5 0,-2 5 0,-2-3 0,1 1 0,-6-5 0,5 5 0,-5-1 0,0-2 0,-4 2 0,-1 0 0,1 3 0,0-3 0,4 1 0,0-6 0,6 1 0,-3-11 0,6-2 0</inkml:trace>
  <inkml:trace contextRef="#ctx0" brushRef="#br0" timeOffset="632">2866 704 24575,'-6'19'0,"-3"-6"0,4-5 0,-1-8 0,6 0 0,0 0 0,0-6 0,0-2 0,6-5 0,1 0 0</inkml:trace>
  <inkml:trace contextRef="#ctx0" brushRef="#br0" timeOffset="1515">1407 333 24575,'-6'13'0,"3"-4"0,-6-1 0,6-5 0,-8 3 0,3-6 0,1 0 0,-5 0 0,11-6 0,-5 5 0,6-5 0,0 6 0,0 0 0,0-6 0,0 5 0,0-5 0,6 0 0,1-1 0,2-2 0,0 0 0,-5 6 0,5-2 0,-5 0 0,5 0 0,-1-1 0,0 2 0,4 2 0,-3-2 0,-2 2 0,2 2 0,0 0 0,4 0 0,1 0 0,-6 0 0,1 0 0,-1 6 0,0 3 0,4 3 0,-3 1 0,-2 2 0,2 3 0,-1-2 0,1 6 0,1-4 0,-6 4 0,2-5 0,-1 6 0,-4-7 0,3 1 0,-2 0 0,-2 0 0,0-5 0,0 6 0,-6-11 0,-3 6 0,-3-4 0,-1 0 0,-2 3 0,-2-3 0,2-2 0,-3 2 0,-1-5 0,1 5 0,-5-4 0,1 4 0,1-6 0,-1 1 0,0-3 0,-5-1 0,5 0 0,0 0 0,0 0 0,1-11 0,2-4 0</inkml:trace>
  <inkml:trace contextRef="#ctx0" brushRef="#br0" timeOffset="1924">996 319 24575,'0'9'0,"0"0"0,0 1 0,0-4 0,0 0 0,1-6 0,4 0 0,-4 0 0,11 0 0,-5 0 0,7 0 0,-3 2 0,-2 2 0,3-3 0,-5 5 0,1 0 0,-2-3 0,-6 6 0,0-5 0,0 5 0,-2-4 0,-2 4 0,-4-2 0,-5 2 0,-2 1 0,-2-6 0,2 5 0,-3-4 0,-1-1 0,1-4 0,-5 0 0,2 0 0</inkml:trace>
  <inkml:trace contextRef="#ctx0" brushRef="#br0" timeOffset="2156">704 797 24575,'4'25'0,"1"-3"0,-1-3 0,-4-6 0,5-4 0,-1 0 0,2 0 0,-2 4 0,-2 0 0,4 1 0,-6-7 0,6-1 0,-5-6 0,5 0 0</inkml:trace>
  <inkml:trace contextRef="#ctx0" brushRef="#br0" timeOffset="3173">638 14 24575,'0'8'0,"0"-3"0,0-3 0,0 2 0,0-2 0,0 5 0,0-2 0,0-2 0,0 5 0,0-3 0,0 4 0,0-1 0,0 6 0,1-1 0,4 0 0,-4 2 0,3 3 0,-1-2 0,2 6 0,-4-1 0,4 1 0,-4 3 0,-1-3 0,2 2 0,2-2 0,-2 3 0,2-3 0,-3-2 0,-1 3 0,0-7 0,0 1 0,0-6 0,0-2 0,0-1 0,-1 4 0,-3-3 0,-4-3 0,-5-6 0,0 0 0,-1 0 0,0 0 0,-4 0 0,3 0 0,-3 0 0,-2 0 0,-2 0 0,3 0 0,1 0 0,-1 0 0,1 0 0,-4 0 0,4 0 0,1-4 0,3-1 0,1-4 0,0 5 0,0-6 0,1 2 0,3-5 0,3 0 0,6-1 0,0 6 0,0-1 0,0 0 0,0-4 0,0-1 0,1 1 0,4 0 0,-2 5 0,6 4 0,0-3 0,4 5 0,0-2 0,-4 2 0,0 2 0,0 0 0,4 0 0,0 0 0,-4 0 0,0 0 0,-6 2 0,1 2 0,2-1 0,-2 6 0,2-5 0,-1 5 0,-4-4 0,4 3 0,-4 1 0,-1 5 0,0-1 0,-6 0 0,-3 0 0,2 1 0,-2-1 0,0 0 0,-4 0 0,-5-1 0,1-3 0,-2 3 0,1-3 0,3-2 0,-3 2 0,-1-6 0,2 1 0,-5 2 0,4-1 0,-4-1 0,4-4 0,0 0 0,5 0 0,0 0 0,0 0 0,-1 0 0,1 0 0,0-4 0,-1-1 0,6-4 0,-1 5 0,4-2 0,-3 2 0,3-4 0,-4-5 0,6 0 0,-1-1 0,-2 1 0,2 0 0,-1-5 0,5 1 0,-4-7 0,-1 2 0,1-3 0,4-2 0,0 1 0,0-1 0,0 1 0,0-1 0,0 1 0,0-1 0,0 5 0,0 0 0,0 6 0,0-2 0,0 3 0,0 2 0,0 0 0,0 5 0,0 2 0,0 6 0,1-4 0,4 0 0,2-7 0,6 4 0</inkml:trace>
  <inkml:trace contextRef="#ctx0" brushRef="#br0" timeOffset="3623">359 120 24575,'0'9'0,"0"0"0,0-6 0,6 9 0,-5-11 0,5 5 0,-4-6 0,2 0 0,-2 0 0,9 0 0,-9 0 0,10 0 0,-9 0 0,6 0 0,-7 0 0,4 0 0,0-6 0,2-1 0</inkml:trace>
  <inkml:trace contextRef="#ctx0" brushRef="#br0" timeOffset="3983">240 160 24575,'7'7'0,"-1"-1"0,0-6 0,-5 0 0,7-1 0,-4-4 0,-2 4 0,3-11 0,-5 5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40.392"/>
    </inkml:context>
    <inkml:brush xml:id="br0">
      <inkml:brushProperty name="width" value="0.05" units="cm"/>
      <inkml:brushProperty name="height" value="0.05" units="cm"/>
      <inkml:brushProperty name="color" value="#A4386F"/>
    </inkml:brush>
  </inkml:definitions>
  <inkml:trace contextRef="#ctx0" brushRef="#br0">0 1 24575,'0'7'0,"0"-1"0,0-6 0,0 0 0,0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17:38.877"/>
    </inkml:context>
    <inkml:brush xml:id="br0">
      <inkml:brushProperty name="width" value="0.05" units="cm"/>
      <inkml:brushProperty name="height" value="0.05" units="cm"/>
      <inkml:brushProperty name="color" value="#A4386F"/>
    </inkml:brush>
  </inkml:definitions>
  <inkml:trace contextRef="#ctx0" brushRef="#br0">1299 199 24575,'0'8'0,"0"4"0,0-5 0,0 0 0,0-1 0,0-6 0,0 0 0,6 0 0,-4 0 0,4 0 0,0 6 0,-5-4 0,11 9 0,-9-8 0,6 6 0,-6-6 0,8 9 0,-9-5 0,10 1 0,-11 3 0,5-3 0,-6 1 0,0-1 0,-1-5 0,-4 2 0,2 1 0,-6-2 0,1 1 0,-6-5 0,4 1 0,-3 3 0,5-2 0,-9 2 0,5-2 0,-6-2 0,3 0 0,2 0 0,-5 0 0,1 0 0,-2 0 0,1 0 0,2 0 0,-6 0 0,5 0 0,0 0 0,0 0 0,0 0 0,2-5 0,-3 1 0,4 0 0,0 4 0,1-2 0,0-2 0,4 2 0,0-2 0,5 1 0,-5-2 0,6 4 0,-4-5 0,2 6 0,4-6 0,-5 5 0,6-5 0,0 0 0,6 4 0,-3-4 0,5 6 0,-3-4 0,4 0 0,-6-1 0,8 5 0,-3-6 0,-1 5 0,5-5 0,-5 6 0,2 0 0,0 0 0,-6 0 0,9 0 0,-9 0 0,6 0 0,-5 0 0,5 0 0,-6 0 0,9 0 0,-9 4 0,5 1 0,-3 1 0,4-2 0,-6-2 0,4 8 0,-3-6 0,-1 5 0,6-4 0,-6 0 0,2 0 0,-4-2 0,-1 6 0,4-5 0,1 5 0,-1-6 0,-4 9 0,0-5 0,0 6 0,0 1 0,-1-3 0,-4-2 0,4 3 0,-11-9 0,3 6 0,2-5 0,-2 5 0,5-6 0,-5 1 0,0 4 0,-4-5 0,-1 6 0,1-6 0,0 1 0,0-3 0,-1-1 0,1 0 0,0 0 0,0 0 0,-1 0 0,0 0 0,-4 0 0,8 0 0,-4 0 0,4 0 0,-3 0 0,-1 0 0,1 0 0,0 0 0,0 0 0,-1 0 0,1 0 0,4 0 0,0 0 0,1 0 0,-6-1 0,1-3 0,4 2 0,0-2 0,5 1 0,-5-2 0,6 2 0,-1-5 0,1 3 0,-2-4 0,4 0 0,-4-4 0,4 0 0,1 0 0,0-7 0,0 0 0</inkml:trace>
  <inkml:trace contextRef="#ctx0" brushRef="#br0" timeOffset="358">1167 0 24575,'0'14'0,"0"-7"0,0 5 0,0-11 0,0 5 0,0-6 0,0 0 0,6 0 0,-5 0 0,5 0 0,-6 0 0,0 0 0,6 0 0,1 0 0</inkml:trace>
  <inkml:trace contextRef="#ctx0" brushRef="#br0" timeOffset="1299">636 80 24575,'13'0'0,"-4"0"0,0 0 0,-6 0 0,4 0 0,-2 0 0,-4 0 0,5 0 0,0 0 0,-4 0 0,5 1 0,-3 4 0,-2-4 0,4 5 0,-6-4 0,0 2 0,0-2 0,0 9 0,0-3 0,-5 5 0,1 0 0,-5-4 0,5 0 0,-5 0 0,4 4 0,-5-4 0,1 0 0,-3 0 0,-1 4 0,0-1 0,0-3 0,-5 2 0,0-2 0,-1 3 0,1 1 0,2-4 0,-6 0 0,4 0 0,-4 4 0,2-4 0,-2 0 0,-3-5 0,2 5 0,3-2 0,-2 2 0,0 2 0,-5-7 0,6 5 0,4-5 0,-4 5 0,-1-5 0,3 1 0,1-5 0,3 4 0,2 1 0,0-1 0,0-4 0,-1 0 0,1 0 0,1-1 0,3-4 0,-2 2 0,2-6 0,1 5 0,0-5 0,5 0 0,-2-4 0,2 0 0,-1 0 0,2-1 0,-2 1 0,4 0 0,4-1 0,-2 0 0,2-4 0,4 3 0,0-2 0,3 0 0,-2 0 0,2 2 0,-2-3 0,3 4 0,1 0 0,1 1 0,-1 0 0,0 0 0,0-1 0,-1 5 0,-3 1 0,3 3 0,-3-4 0,2 5 0,3-5 0,-1 6 0,0-1 0,1-2 0,-1 1 0,0 1 0,0 4 0,1-5 0,-1 1 0,0 0 0,0 4 0,1 0 0,-6 0 0,1 0 0,-4 0 0,4 0 0,-6 1 0,1 4 0,-1-4 0,1 3 0,-2 4 0,4-5 0,-6 6 0,6-6 0,-5 8 0,11-3 0,-11 1 0,4-1 0,-2-5 0,1 2 0,-2-4 0,3-1 0,1-6 0,2-1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2:22.186"/>
    </inkml:context>
    <inkml:brush xml:id="br0">
      <inkml:brushProperty name="width" value="0.05" units="cm"/>
      <inkml:brushProperty name="height" value="0.05" units="cm"/>
      <inkml:brushProperty name="color" value="#A4386F"/>
    </inkml:brush>
  </inkml:definitions>
  <inkml:trace contextRef="#ctx0" brushRef="#br0">16 88 24575,'-7'-8'0,"5"1"0,-4 7 0,6 0 0,5 2 0,0 3 0,6-2 0,-1 5 0,3 1 0,2-1 0,4-3 0,1 4 0,6-4 0,-2 5 0,-1-7 0,2 2 0,4 2 0,5-2 0,2 4 0,-2-4 0,-1 2 0,6-2 0,0-2 0,5 7 0,-4-7 0,-1 2 0,0 1 0,5-1 0,2 5 0,3-5 0,-9 2 0,4-3 0,-4-2 0,-1 3 0,1-2 0,-5 2 0,1-3 0,-2 3 0,-3-4 0,3-1 0,-3 0 0,-2 0 0,1 0 0,-1 0 0,2-1 0,3-4 0,-1 3 0,6-3 0,-4-1 0,4 1 0,-5-5 0,5 5 0,0-5 0,5 5 0,-1-1 0,-4 1 0,3 2 0,-3-7 0,5 7 0,5-2 0,2-2 0,3 2 0,3 1 0,-3 4 0,3-5 0,2 0 0,-6 0 0,1 5 0,-6 0 0,1 0 0,-2 0 0,2 0 0,-4 0 0,4 0 0,4 0 0,0 0 0,5 0 0,0 0 0,-1 0 0,-3 0 0,2 0 0,-7 0 0,6 0 0,-1 0 0,-5 0 0,-5 0 0,0 0 0,-5 0 0,5 1 0,5 4 0,-2-3 0,7 3 0,-5-3 0,5-2 0,1 0 0,9 0 0,-4 0 0,4 0 0,1 0 0,-1 0 0,6 0 0,-1 0 0,-4 0 0,-1 0 0,-4 0 0,-1 0 0,8 0 0,6 0 0,7 0-467,8 0 0,0 0 467,0 0 0,-3-5 0,3 0 0,-5-2 0,5 2 0,-1 4 0,-9-4 0,-3 3 0,-1 2 0,-11 0-213,6 0 0,1-1 213,3-4 0,4 1 0,11-5 0,-10 4 0,6-5 0,-9 0 0,-7-5 0,4 2 0,-4 4 0,3-4 0,-3 3 0,-3 2 0,-6-2 0,0 7 0,0-2 0,-6 3 0,1 2 0,0 0 0,5 0 0,6 0 0,4 0 0,4 0-255,5 0 0,-3 0 255,4 0 0,2 5 0,2 0 0,-8 1 0,-1-1 0,-4-2 0,3 7 0,1-5 0,-1 5 0,-6-7 0,-3 2 0,1 2 0,-1-2 0,3 1 0,1-1 0,-6-3 0,7 2 0,-3 0 0,-2 1 0,6-4 0,-1 4 0,-4-3 0,-1-2 0,-4 0 381,-1 0 1,1 0-382,4 0 0,-2 0 0,6 0 0,-4 0 0,4 0 0,-2 0 0,7 0 0,-14 0 0,4 0 0,-6 0 0,2 0 0,0 0 0,0 0 0,-5 0 216,-1 0 0,-4 0-216,5 0 0,2 1 0,7 4 0,-2-1 0,2 5 0,-7-4 0,-2 5 0,-4-5 0,9 5 0,-10-5 271,5 4 0,-5-4-271,-1 5 0,-7-5 66,3 5 1,-9-5-67,-1 4 0,2-4 0,-2 5 0,2-5 0,-2 5 0,-3-5 0,3 5 0,-3-6 0,-1 6 0,-3-5 0,-2 5 0,-4-7 0,-6 2 0,0-3 0,-7 4 0,-2-4 0,-6 4 0,0-6 0,0 0 0,-6 0 0,4 0 0,-4 0 0,6 0 0,0 0 0,0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2:52.484"/>
    </inkml:context>
    <inkml:brush xml:id="br0">
      <inkml:brushProperty name="width" value="0.08571" units="cm"/>
      <inkml:brushProperty name="height" value="0.08571" units="cm"/>
      <inkml:brushProperty name="color" value="#C371F1"/>
    </inkml:brush>
  </inkml:definitions>
  <inkml:trace contextRef="#ctx0" brushRef="#br0">3228 136 12287,'8'9'0,"-7"0"0,5-3 0,-4-4 0,5 12 0,-4-7 0,8 4 0,-7 3 0,1-3 0,2-2 0,-1 2 0,1-1 0,-2 7 0,-3-7 0,3 1 0,-3 0 0,-2 5 0,6-5 0,-1 0 0,0-1 0,-5 6 0,0 1 0,-1-7 0,-5 1 0,4-7 0,-12 3 0,3-7 0,2 0 0,-1 0 0,-1 0 0,-5 0 0,-1 0 0,1-6 0,0 1 0,0-2 0,0 2 0,5 3 0,0-4 0,1-3 0,-5 6 0,5-8 0,-5 7 0,13-3 0,-12 0 0,12 5 0,-5-5 0,7 7 0,0 0 0,0-7 0,0 5 0,0-5 0,0 0 0,0 5 0,0-12 0,0 10 0,0-7 0,0 8 0,0-12 0,0 12 0,0-8 0,0 7 0,0-10 0,0 12 0,0-12 0,7 12 0,-5-5 0,5 7 0,-7 0 0,0 0 0,0 7 0,0-3 0,0 7 0,6-6 0,-1 6 0,0-1 0,-5 7 0,0-7 0,0 1 0,0 0 0,0 5 0,0-5 0,0 0 0,0-1 0,0 6 0,0 1 0,0-1 0,0 0 0,-7 0 0,-2-2 0,-7-3 0,0 2 0,0-8 0,0 2 0,0-1 0,-1-5 0,1 5 0,0 1 0,0-2 0,0 1 0,0-6 0,5 5 0,0 0 0,8 8 0,-5-4 0</inkml:trace>
  <inkml:trace contextRef="#ctx0" brushRef="#br0" timeOffset="240">3471 605 12287,'-9'-26'0,"3"5"0,4 8 0,2 3 0,-7 6 0,-2-3 0,-7 7 0,0 0 0,0 0 0,-6 7 0,1 4 0,-6-2 0,5 2 0,-6-8 0,3 4 0,-8-7 0</inkml:trace>
  <inkml:trace contextRef="#ctx0" brushRef="#br0" timeOffset="499">2760 427 12287,'-9'0'0,"2"-7"0,0 5 0,3-5 0,-6 7 0,4 2 0,-4 3 0,-1 4 0,-5 7 0,0 2 0,-1 4 0,1-4 0,0 3 0,0-1 0,0 1 0,0-5 0,0 1 0,-1-1 0,1-7 0</inkml:trace>
  <inkml:trace contextRef="#ctx0" brushRef="#br0" timeOffset="866">2373 249 12287,'0'-16'0,"0"0"0,0 5 0,0 1 0,0 6 0,0 4 0,2 11 0,3 10 0,-3-3 0,3 4 0,2 1 0,-1-1 0,-1 1 0,-5-2 0,6-3 0,-1 4 0,0-4 0,-5-2 0,0 0 0,0 0 0,8 0 0,-7-7 0,7-1 0,-8-10 0,0-4 0,0-4 0,0-12 0,-6 2 0,1-7 0,-1 6 0,6-6 0,0 0 0,0-5 0,0 5 0,0 0 0,0 0 0,0-5 0,0 7 0,0 3 0,6-1 0,-1 1 0,8 3 0,-3 8 0,5 2 0,1 4 0,2 3 0,3-4 0,-3 5 0,6 8 0,-8 2 0</inkml:trace>
  <inkml:trace contextRef="#ctx0" brushRef="#br0" timeOffset="1384">2405 524 12287,'0'-16'0,"0"0"0,-5 5 0,-1 0 0,1 7 0,5-10 0,0 12 0,0-5 0,0 7 0,-2 0 0,-3 0 0,3 0 0,-5 7 0,0-5 0,5 5 0,-11-9 0,8-3 0,-6 2 0,6-8 0,-2 5 0,1-4 0,5-1 0,-5-5 0,-3 0 0,6-1 0,-8 1 0,5 0 0,-4 0 0,4 5 0,-4 0 0,-1 8 0,-5-2 0,3-3 0,-3 3 0,9 0 0,-9 5 0,3 0 0,-3 0 0,0 1 0,0 5 0,0 3 0,-1 7 0,1 0 0,7-5 0,4 0 0,1-1 0,-1 6 0,3-5 0,-3 0 0,3 0 0,4 3 0,3-3 0,-1 1 0,7-6 0,-1 5 0,6-6 0,1 6 0,-1-6 0,2 2 0,3-1 0,-3-5 0,4 5 0,1 1 0,-2-2 0,1 1 0,1-6 0,2 0 0</inkml:trace>
  <inkml:trace contextRef="#ctx0" brushRef="#br0" timeOffset="1824">1598 185 12287,'0'16'0,"2"2"0,3 3 0,4-1 0,7 7 0,-5 0 0,0 5 0,0 1 0,5-1 0,7 0 0,2 0 0</inkml:trace>
  <inkml:trace contextRef="#ctx0" brushRef="#br0" timeOffset="2624">1259 233 12287,'11'0'0,"0"0"0,-6 0 0,6 0 0,-6 7 0,6 4 0,-2-2 0,2 2 0,3 0 0,-3 5 0,3 2 0,2 3 0,0-1 0,1 7 0,-7-6 0,1 6 0,-7-7 0,1 2 0,2 1 0,-1-2 0,-1 1 0,-5-6 0,-7-2 0,-4-3 0,-5 2 0,-6-8 0,-3 2 0,-7-1 0,0-4 0,-1 3 0,1-3 0,0-2 0,0 0 0,-1 0 0,1-6 0,0-1 0,-1-2 0,1-3 0,5 3 0,0-2 0,8 0 0,-3-5 0,6 0 0,5 0 0,-3 0 0,12-1 0,-3 1 0,3 7 0,4-3 0,3 6 0,4-4 0,7 4 0,0 1 0,0 5 0,1 0 0,-1 0 0,0-6 0,0 1 0,0 0 0,0 5 0,-5 0 0,0 0 0,0 0 0,5 0 0,-6 2 0,1 3 0,-5-3 0,4 3 0,-4-1 0,5 1 0,-8-1 0,3 6 0,1-4 0,-2 5 0,0-6 0,-5 6 0,0-6 0,0 6 0,0-6 0,0 6 0,-7-2 0,-3 2 0,-5 3 0,-1-3 0,-6-2 0,1 2 0,-2-1 0,1 6 0,4-5 0,-3 0 0,-3-6 0,3 6 0,-2-2 0,1 2 0,4-2 0,-3-4 0,8-1 0,2 7 0,0-8 0,1 10 0,-1-8 0,7 2 0,-1-1 0,3-5 0,2 8 0,0-3 0,0-4 0,0 12 0,0-11 0,0 8 0,0-5 0,0 4 0,0-6 0,-2 8 0,-3-6 0,3 1 0,-3-2 0,-4-3 0,0 11 0,-7-8 0,0 1 0,-1-6 0,0 0 0,-5 0 0,4 1 0,-3 5 0,-3-4 0,3 3 0,-6-3 0,5-2 0,-1 0 0,1 0 0,5-7 0,-5-4 0,-3-11 0,0-3 0</inkml:trace>
  <inkml:trace contextRef="#ctx0" brushRef="#br0" timeOffset="2798">936 88 12287,'7'-16'0,"-5"0"0,4 0 0,3-1 0,-8 1 0,12 9 0,-8 7 0,1 7 0,-6 9 0,-7 1 0,-2-1 0</inkml:trace>
  <inkml:trace contextRef="#ctx0" brushRef="#br0" timeOffset="3057">210 346 12287,'0'-23'0,"0"5"0,0-3 0,0 3 0,2 9 0,3 3 0,-3 4 0,7 8 0,-4-1 0,-3 8 0,3-2 0,-3-3 0,-2 3 0,-7 0 0,-4 5 0,-5 0 0,-5 0 0,1-3 0,-7 3 0,0-5 0,-5 5 0,-8 0 0,-1-7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2:46.027"/>
    </inkml:context>
    <inkml:brush xml:id="br0">
      <inkml:brushProperty name="width" value="0.05" units="cm"/>
      <inkml:brushProperty name="height" value="0.05" units="cm"/>
      <inkml:brushProperty name="color" value="#A4386F"/>
    </inkml:brush>
  </inkml:definitions>
  <inkml:trace contextRef="#ctx0" brushRef="#br0">4935 333 24575,'0'7'0,"6"-1"0,-4 1 0,4-6 0,-6 5 0,0-6 0,0 0 0,-6 0 0,4 2 0,-3 2 0,-2-2 0,4 9 0,-7-7 0,7 2 0,-1-1 0,2-2 0,2 6 0,0-4 0,0 4 0,-1-4 0,-4 4 0,4-6 0,-6 9 0,12-9 0,0 7 0,1-7 0,-2 1 0,-1-2 0,7-2 0,-1 0 0,5 0 0,-1 0 0,-3 0 0,-1 0 0,0-2 0,5-2 0,-5 1 0,0-7 0,-4 7 0,4-1 0,-4-2 0,4 1 0,-4-4 0,4 4 0,-6-6 0,9 4 0,-10-3 0,2 1 0,-2 5 0,-2-6 0,0 6 0,0-5 0,0 6 0,-2-8 0,-2 6 0,2-1 0,-2 1 0,-4 4 0,-1-4 0,1 4 0,-1 1 0,4 0 0,-4 0 0,0 0 0,-5 0 0,0 0 0,5 0 0,0 0 0,-1 0 0,-3 0 0,-1 0 0,0 4 0,0 1 0,5 1 0,0-1 0,0-2 0,-5 6 0,0-4 0,0 4 0,0-5 0,0 6 0,1-7 0,-1 1 0,0 2 0,0-1 0,0 4 0,1-4 0,-1-1 0,0-4 0,0 0 0,0 0 0,5 0 0,0 0 0,0 0 0,-5 0 0,0 0 0,5 0 0,-1 0 0,7-1 0,-1-4 0,-2 2 0,1-6 0,-1 4 0,1-4 0,4 6 0,-5-9 0,6 9 0,0-6 0,0 6 0,0-4 0,0 7 0,0 0 0,-7 0 0,6 0 0,-11 2 0,2 3 0,3-2 0,-2 6 0,4-6 0,-4 1 0,0 3 0,-5-3 0,4 5 0,1-4 0,0 1 0,-5-1 0,5-4 0,0 4 0,0-4 0,-5-1 0,0 0 0,5 0 0,0 0 0,4 0 0,-4 0 0,4 0 0,-4 0 0,6 0 0,-9 0 0,8-4 0,-5-1 0,5-4 0,-6 4 0,7-5 0,-1 0 0,-2-2 0,1-2 0,-4 1 0,4-1 0,-4-2 0,4-2 0,-4 3 0,5-4 0,-6-1 0,6 2 0,-6-2 0,6 1 0,-2 4 0,1-3 0,4 2 0,-6 2 0,7 7 0,0 1 0,0 6 0,0 0 0,0 0 0</inkml:trace>
  <inkml:trace contextRef="#ctx0" brushRef="#br0" timeOffset="240">4534 485 24575,'-9'4'0,"0"1"0,5-1 0,-8-4 0,11 0 0,-7 0 0,3 0 0,4 7 0,-5-6 0,6 5 0,-6-6 0,-2 0 0</inkml:trace>
  <inkml:trace contextRef="#ctx0" brushRef="#br0" timeOffset="600">4023 415 24575,'0'-13'0,"0"5"0,4 0 0,1 4 0,1 2 0,-1-2 0,-4 2 0,11 2 0,-2 0 0,-4 6 0,6 2 0,-9 1 0,6 0 0,-6-4 0,2 4 0,-4-6 0,-1 9 0,0-4 0,0 6 0,0 0 0,-1-5 0,-4 0 0,-1-4 0,-3 4 0,-3-4 0,2 4 0,3-5 0,-2 6 0,-1-7 0,-3 3 0,-1-6 0</inkml:trace>
  <inkml:trace contextRef="#ctx0" brushRef="#br0" timeOffset="833">3829 457 24575,'-14'-8'0,"0"2"0,1 6 0,-1 0 0,5 6 0,-1 3 0,1 4 0,-5 1 0,2-5 0,3 0 0,-4 0 0,4 5 0,-3 0 0,-2 0 0,0 0 0,7-7 0,1-1 0,-1-6 0,0 0 0</inkml:trace>
  <inkml:trace contextRef="#ctx0" brushRef="#br0" timeOffset="1224">3608 305 24575,'-14'0'0,"0"-2"0,0-2 0,1 2 0,-1-2 0,0 8 0,5-1 0,0 7 0,5-1 0,0 5 0,2-1 0,2 1 0,0 0 0,2-2 0,2-2 0,4-4 0,6-6 0,0 0 0,0 0 0,-1 0 0,1 0 0,0 0 0,0 0 0,0 0 0,0-5 0,-1 0 0,0-1 0,-4 2 0,2 1 0,-7-7 0,2 7 0,-1-1 0,-4-4 0,6 0 0,-7-5 0,-2 0 0,-3 4 0,2 1 0,-6 4 0,0 2 0,-5-10 0,0 10 0,1-4 0,-1 0 0,0-2 0,0-5 0</inkml:trace>
  <inkml:trace contextRef="#ctx0" brushRef="#br0" timeOffset="1449">3705 56 24575,'0'-14'0,"-7"0"0,6 1 0,-5 5 0,0 2 0,0 7 0,-4 4 0,-2 1 0,3 3 0,-2 4 0,2-4 0,-3-3 0,4 0 0,-6-6 0</inkml:trace>
  <inkml:trace contextRef="#ctx0" brushRef="#br0" timeOffset="1565">3525 111 24575,'-14'-6'0,"0"-1"0,5-1 0,0 3 0,6 4 0,-9 1 0,10 0 0,-4 0 0</inkml:trace>
  <inkml:trace contextRef="#ctx0" brushRef="#br0" timeOffset="1850">3179 139 24575,'0'-6'0,"0"6"0,7 12 0,-4 4 0,6 2 0,-5-1 0,6 1 0,-3-2 0,3 2 0,0 2 0,-5-2 0,4 1 0,-4-5 0,4 1 0,-4 4 0,4-9 0,-5 4 0,7-3 0,-9-3 0,10 4 0,-4-5 0</inkml:trace>
  <inkml:trace contextRef="#ctx0" brushRef="#br0" timeOffset="2390">3000 153 24575,'0'-14'0,"0"0"0,4 5 0,1 0 0,6 6 0,-4-10 0,7 12 0,-5-5 0,1 6 0,-7 6 0,3 2 0,-2 5 0,1 1 0,0 0 0,-5 0 0,0 0 0,0-1 0,-2 1 0,-3 0 0,2 1 0,-6 4 0,2-2 0,-3 6 0,-2-5 0,3 5 0,-3-6 0,-2 2 0,4 1 0,1-2 0,0 5 0,-5-4 0,5-1 0,0-4 0,6 0 0,-10-1 0,12 1 0,-5-6 0,12-2 0,3-6 0,10 0 0,-4 0 0,3 0 0,-2-5 0,-2 1 0,-1-2 0,1 1 0,-5 2 0,1-6 0,-1 0 0,5-5 0,-7 0 0,-2 0 0,-4 0 0,-1 0 0,0 1 0,-6-1 0,-3 0 0,-3 0 0,-2 0 0,0 1 0,0-1 0,1 1 0,-1 4 0,-5-6 0,1 6 0,-1-5 0,6 9 0,-1-6 0,0 5 0,0-3 0,6 3 0,-4 6 0,11 0 0,-6 0 0,7-6 0,0-2 0</inkml:trace>
  <inkml:trace contextRef="#ctx0" brushRef="#br0" timeOffset="3157">2779 374 24575,'-14'0'0,"4"0"0,1 0 0,5 0 0,-6 0 0,1 0 0,-5 0 0,4 0 0,-4 0 0,6 0 0,-10 0 0,5 2 0,-5 2 0,1-1 0,-1 6 0,2-5 0,-2 0 0,-2 2 0,2-1 0,-1 1 0,4-3 0,-2 2 0,-2-2 0,1-2 0,4-1 0,0 0 0,1 0 0,-1 0 0,0 0 0,0 0 0,5-1 0,0-4 0,4-1 0,-4-3 0,6-3 0,-2 2 0,4 3 0,1-3 0,0 1 0,0-5 0,-7 1 0,6-1 0,-5 0 0,6 5 0,0-1 0,6 7 0,-5-3 0,7 6 0,-3 0 0,-4 0 0,5 0 0,1 6 0,-6-3 0,4 7 0,-4-6 0,-1 6 0,0-6 0,0 5 0,-6 1 0,3 2 0,-6-3 0,0 3 0,-5-6 0,0 4 0,2-3 0,2-2 0,-2-2 0,3 6 0,-3-6 0,-2 2 0,0-4 0,0-1 0,0 0 0,1 0 0,-1 0 0,0 0 0,0 0 0,0 0 0,5-4 0,0-1 0,0-5 0,-4 6 0,4-5 0,1 5 0,4-6 0,2 7 0,-4-9 0,6 11 0,0-6 0,0 7 0,0 0 0,6 0 0,-4 0 0,4 0 0,-6 2 0,0 3 0,0-4 0,0 11 0,0-10 0,0 10 0,0-9 0,0 6 0,-2-5 0,-2 0 0,1 2 0,-6-1 0,4 1 0,-4-1 0,6-4 0,-10 5 0,6 0 0,-7 2 0</inkml:trace>
  <inkml:trace contextRef="#ctx0" brushRef="#br0" timeOffset="3424">2336 70 24575,'8'-6'0,"-2"3"0,-6-7 0,0 6 0,0-5 0,0 6 0,0-4 0,-1 7 0,-4 0 0,2 2 0,-6 3 0,1 2 0,-1 7 0,-4-5 0,4 1 0,-3-1 0,-2 5 0,0-2 0,0-3 0,-6 3 0,-1-4 0</inkml:trace>
  <inkml:trace contextRef="#ctx0" brushRef="#br0" timeOffset="3683">1797 111 24575,'-8'-13'0,"-4"5"0,11 2 0,-6 12 0,7 3 0,0 8 0,0 1 0,0 7 0,0-2 0,5 2 0,0-2 0,4 6 0,-4-6 0,4 6 0,-5-6 0,6-1 0,-6 1 0,5-2 0,-4 2 0,6-3 0,-4-6 0</inkml:trace>
  <inkml:trace contextRef="#ctx0" brushRef="#br0" timeOffset="4299">1645 374 24575,'-9'-5'0,"0"1"0,6-7 0,-5 10 0,3-4 0,4 5 0,-4 5 0,4 2 0,1 7 0,0-5 0,0 0 0,0 1 0,6 3 0,-3 0 0,6-4 0,-4-3 0,4-6 0,0 0 0,5 0 0,0 0 0,0 0 0,-1 0 0,-3 0 0,-1 0 0,-6-1 0,1-4 0,-2 3 0,-2-10 0,-2 11 0,-2-4 0,1 2 0,-6-2 0,-1 4 0,-3-4 0,-1 4 0,0 1 0,0 0 0,0 0 0,0 0 0,1 0 0,-1 0 0,0 0 0,0 0 0,0 0 0,1 0 0,-1 0 0,4-2 0,1-2 0,6 2 0,-8-10 0,7 2 0,-1 3 0,5-2 0,0 4 0,0-4 0,-1 0 0,-4-5 0,4 5 0,-4-1 0,3 1 0,2-5 0,0 0 0,0 1 0,0 5 0,-6-4 0,-1 10 0,-3-4 0,1 6 0,0 1 0,-5 4 0,5-2 0,0 6 0,-1 1 0,-3 3 0,3-3 0,1-1 0,5 0 0,-6 5 0,6-5 0,-5 0 0,5-4 0,0 4 0,2-4 0,2 4 0,0-6 0,2 8 0,2-7 0,4 1 0,6-5 0,1 0 0,4 0 0,-2 0 0,6 0 0,-5 0 0,5 0 0,0-6 0,5-2 0</inkml:trace>
  <inkml:trace contextRef="#ctx0" brushRef="#br0" timeOffset="5375">1106 485 24575,'-8'1'0,"4"4"0,-4-4 0,7 7 0,-4-3 0,2 2 0,-2 7 0,4 0 0,-4 0 0,4 0 0,1-1 0,0 6 0,0-1 0,1 1 0,4-6 0,-4 1 0,4 0 0,-2-2 0,2-2 0,-4-3 0,4-2 0,2-4 0,1 6 0</inkml:trace>
  <inkml:trace contextRef="#ctx0" brushRef="#br0" timeOffset="6375">1023 111 24575,'0'-9'0,"0"0"0,0 4 0,0-4 0,0 6 0,0-3 0,0 6 0,0 0 0,0 6 0,0-3 0,0 6 0,0 1 0,0 3 0,0 1 0,0 0 0,0 0 0,0 0 0,0-1 0,0 3 0,0 2 0,5-2 0,-1 2 0,1-3 0,-5-1 0,0 0 0,0 0 0,0 0 0,0 0 0,0-1 0,0 1 0,0-5 0,0 1 0,0-6 0,0 5 0,0-4 0,0 4 0,-2-4 0,-2 4 0,1-6 0,-7 2 0,6-4 0,-5-1 0,-1 0 0,-3 0 0,3 0 0,1 0 0,0 0 0,-5-4 0,0-1 0,5-4 0,0 4 0,4-5 0,-4 0 0,6 3 0,-2-3 0,4 1 0,-4 0 0,1 0 0,-1 4 0,5-4 0,0 6 0,0-3 0,0 0 0,0 4 0,0-4 0,0 7 0,0 4 0,0-3 0,-2 8 0,-2-5 0,2 6 0,-10-4 0,6 3 0,-3-1 0,1-5 0,3 6 0,2-7 0,-6 1 0,5-1 0,-6 2 0,1-3 0,0 5 0,0-2 0,4-4 0,-4 4 0,6-4 0,-3-1 0,-1 0 0,6 0 0,-5 0 0,6 0 0,-6 0 0,4 0 0,-10 0 0,10 0 0,-10 0 0,6 2 0,-3 3 0,1-4 0,3 4 0,4-4 0,-11-1 0,4 6 0,-1-4 0,-1 3 0,7-4 0,-9-1 0,11-1 0,-4-4 0,2 3 0,-2-2 0,4 1 0,-4-2 0,4 4 0,1-7 0,0 3 0,0 4 0,0-5 0,0 0 0,0 4 0,-7-4 0,6 6 0,-11 0 0,9 0 0,-7 0 0,7 0 0,-9 0 0,9 4 0,-6 1 0,6 0 0,-10 1 0,12-5 0,-11 5 0,10 1 0,-4 0 0</inkml:trace>
  <inkml:trace contextRef="#ctx0" brushRef="#br0" timeOffset="6623">802 568 24575,'0'-10'0,"0"1"0,0 6 0,0-3 0,0 0 0,0-2 0</inkml:trace>
  <inkml:trace contextRef="#ctx0" brushRef="#br0" timeOffset="6781">678 609 24575,'-11'-2'0,"-3"-2"0,8 2 0,-8-2 0,3 2 0,-3 2 0,1 0 0,-1 0 0,6 0 0,-10 0 0,2 0 0</inkml:trace>
  <inkml:trace contextRef="#ctx0" brushRef="#br0" timeOffset="7406">484 346 24575,'0'-7'0,"0"-6"0,0 12 0,0-5 0,0 7 0,0 4 0,0-4 0,0 12 0,0-6 0,-2 6 0,-2-4 0,2 3 0,-10-4 0,9 4 0,-6-3 0,0 4 0,-5-7 0,0 3 0,5 2 0,-1-7 0,1 2 0,-5-1 0,5-3 0,0 2 0,1-1 0,-1 2 0,-3-4 0,4 6 0,0-7 0,2 0 0,6-7 0,0 0 0</inkml:trace>
  <inkml:trace contextRef="#ctx0" brushRef="#br0" timeOffset="7674">443 167 24575,'-14'0'0,"0"0"0,0 0 0,6 0 0,-4 0 0,11 0 0,-6 0 0,9 0 0,3 0 0,-2 0 0,6 0 0,-5 4 0,6 1 0,-7 1 0,1-1 0,3-2 0,-3 6 0,1-6 0,1 9 0,2-4 0</inkml:trace>
  <inkml:trace contextRef="#ctx0" brushRef="#br0" timeOffset="8133">318 388 24575,'0'-8'0,"0"2"0,0 6 0,0 6 0,0-3 0,0 6 0,0-4 0,0 4 0,-6-6 0,4 10 0,-8-10 0,5 6 0,0-6 0,-1 3 0,3-6 0,-6 0 0,6 0 0,-9 0 0,9 0 0,-7 0 0,7 0 0,-9-6 0,9 0 0,-6-3 0,4-2 0,-4 6 0,6-5 0,-9 2 0,4-6 0,-6 6 0,0-4 0,0 11 0,1-6 0,0 9 0,4 3 0,-3-4 0,10 11 0,-8-9 0,5 7 0,0-7 0,5 9 0,2-9 0,2 6 0,0-6 0,5 2 0,2-4 0,1-1 0,3 0 0,4 0 0,-4 0 0,11 7 0,-4 0 0</inkml:trace>
  <inkml:trace contextRef="#ctx0" brushRef="#br0" timeOffset="8297">429 568 24575,'-14'0'0,"0"-2"0,0-3 0,5 4 0,0-4 0,4 4 0,-4 1 0,6 0 0,-9-6 0,4-2 0</inkml:trace>
  <inkml:trace contextRef="#ctx0" brushRef="#br0" timeOffset="8455">208 250 24575,'-19'0'0,"1"0"0,-5-5 0,4 0 0,-4 1 0,5 4 0,-1 0 0,6 0 0,-1 6 0,-6-5 0,-2 6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06.242"/>
    </inkml:context>
    <inkml:brush xml:id="br0">
      <inkml:brushProperty name="width" value="0.05" units="cm"/>
      <inkml:brushProperty name="height" value="0.05" units="cm"/>
      <inkml:brushProperty name="color" value="#A4386F"/>
    </inkml:brush>
  </inkml:definitions>
  <inkml:trace contextRef="#ctx0" brushRef="#br0">224 104 24575,'5'0'0,"3"0"0,-2-2 0,3-1 0,0 2 0,5-3 0,1 4 0,3 0 0,6 0 0,4 0 0,8 0 0,7 0 0,7 0 0,3 0 0,2 0 0,1 0 0,5 0 0,2 0 0,2 0 0,0 0 0,-5-4 0,2-2 0,-3-2 0,3-2 0,-8 1 0,-1 0 0,-2-1 0,-1 1 0,-3 3 0,-4-1 0,-7 4 0,-2-3 0,-8 4 0,-5-1 0,-1 2 0,-1 1 0,-5 0 0,-4 0 0,-6 0 0,-4 0 0,-4 0 0,-6 0 0,-5 0 0,-7 0 0,-3 0 0,-3 3 0,-3 0 0,-3 1 0,-7-1 0,-1-2 0,-5 3 0,0-2 0,-3 1 0,0-2 0,-6 2 0,-2-2 0,-7-1 0,-1 0 0,-3 0 0,-1 0 0,-5 0 0,5 0 0,1 0 0,3 0 0,1 0 0,3 0 0,0 0 0,8 3 0,1 0 0,9 4 0,7 0 0,3-2 0,3 1 0,7-4 0,2 1 0,7-1 0,5 1 0,5-2 0,1 4 0,4-5 0,0 0 0,4 0 0,4 0 0,5 0 0,8 0 0,0 0 0,5 0 0,2 0 0,0 0 0,4 0 0,1 0 0</inkml:trace>
  <inkml:trace contextRef="#ctx0" brushRef="#br0" timeOffset="974">5399 150 24575,'3'-6'0,"0"0"0,0 4 0,1-3 0,-2 10 0,4 1 0,0 2 0,0 1 0,2 5 0,-2 1 0,3 3 0,0 1 0,0-1 0,1 1 0,-1 0 0,0-1 0,4 1 0,-1 0 0,0-1 0,-2 1 0,-1-5 0,0-1 0,0-3 0,-3 0 0,1-1 0,-4 0 0,5-4 0,-7-1 0,3-4 0,-5 0 0,-2 0 0,-3-4 0,-3-1 0</inkml:trace>
  <inkml:trace contextRef="#ctx0" brushRef="#br0" timeOffset="2375">5128 169 24575,'0'-10'0,"0"4"0,0 0 0,0 4 0,0-3 0,0 2 0,1 2 0,2-2 0,-1 5 0,5 1 0,-4 5 0,3 1 0,0 1 0,4 2 0,2 3 0,0 0 0,1 0 0,-4 0 0,4 0 0,-1 0 0,1 3 0,0-3 0,-3 0 0,3 0 0,-3-3 0,-1 0 0,-2 0 0,-1 0 0,-1-5 0,1 3 0,-2-3 0,-1-1 0,1 0 0,-1-4 0,-4 3 0,-2-5 0,0 1 0,-3 2 0,0-2 0,-3 2 0,-2-2 0,-1-1 0,2 0 0,-3 0 0,0 0 0,0 0 0,-3 0 0,0 0 0,-2-1 0,0-2 0,-1 1 0,1-5 0,-4 1 0,0-3 0,-4 0 0,3-1 0,-2 1 0,4 0 0,1-1 0,1 1 0,1 0 0,-1-1 0,5 2 0,1 2 0,4 1 0,3 1 0,1 3 0,5-3 0,0 4 0,5 0 0,-4 0 0,7 0 0,-3 0 0,4 0 0,-2 0 0,-1 0 0,0 0 0,3 0 0,-2-1 0,-1-2 0,0 2 0,3-2 0,1 2 0,-1 1 0,0 0 0,1 0 0,-1 0 0,0 0 0,0 1 0,-3 2 0,2-2 0,-2 2 0,0 1 0,0 0 0,-3 3 0,3-1 0,-4-1 0,1 1 0,-2 1 0,-1 2 0,0 0 0,0 1 0,-1-1 0,-2 0 0,-2 1 0,-4-1 0,-1 1 0,1 3 0,0-3 0,-1 2 0,1-1 0,0-2 0,-1 0 0,1 1 0,3-1 0,0 0 0,2-2 0,-2-1 0,4-3 0,-1 3 0,2-4 0,1 2 0,0-4 0,4 0 0,1 0 0,5 0 0,-4 0 0,0 0 0,0 0 0,4 0 0,-4-1 0,0-2 0,-3 2 0,3-2 0,-3 2 0,5-3 0,-7 3 0,3-3 0,-4 0 0,0 3 0,-1-4 0,-2 5 0,-2 0 0,-5 0 0,0-1 0,-2-2 0,1 2 0,-1-2 0,-2-1 0,2 1 0,-4-1 0,4 1 0,-4 1 0,4-5 0,-4 4 0,4-3 0,-2 0 0,2-4 0,2 2 0,-3 2 0,3-2 0,1 1 0,-1-1 0,1-1 0,0 0 0,-1-1 0,1 0 0,0-3 0,2 3 0,1-2 0,1 0 0,-1 0 0,-1 1 0,3-1 0,-2 2 0,3 0 0,-1 4 0,1 0 0,2 0 0,-3-1 0,4 1 0,-1 4 0,-2-1 0,1 1 0,-1-1 0,2 2 0,1-3 0,0 4 0,4 0 0,3 0 0,1 3 0,1 0 0,-1 4 0,1-1 0,-2 4 0,6 2 0,0-1 0,-1 1 0,2 1 0,-2 0 0,0 3 0,3 0 0,-2-2 0,2 2 0,-3 0 0,0 2 0,0-2 0,0-1 0,-5-2 0,3 2 0,-7-3 0,0 0 0,1-2 0,-1 0 0,0-1 0,-3 0 0,-4 0 0,-2-3 0,-3 1 0,0-4 0,-3 3 0,-1-2 0,0 2 0,0-3 0,3 0 0,-2-3 0,-2 0 0,2 0 0,-4 0 0,4 0 0,-2 0 0,2 0 0,1-3 0,-1 0 0,2-3 0,0 2 0,1-3 0,0 1 0,-1-2 0,1-2 0,1 1 0,2 0 0,-3-4 0,3 1 0,1-2 0,-1 2 0,4 1 0,-2-5 0,3 5 0,1-2 0,0 0 0,0 0 0,1 1 0,3 3 0,-2-1 0,4 1 0,-1 0 0,1-1 0,3 1 0,-4 0 0</inkml:trace>
  <inkml:trace contextRef="#ctx0" brushRef="#br0" timeOffset="2816">4214 197 24575,'0'-6'0,"0"-1"0,0 5 0,0-6 0,1 7 0,3-2 0,-3 3 0,2 3 0,2 2 0,1 4 0,2 4 0,2-1 0,-1 5 0,0-2 0,4 4 0,-1 3 0,2-3 0,-2 3 0,-1 1 0,1-1 0,-2-1 0,0-6 0,-1 2 0,0-5 0,0 0 0,-3-2 0,-2-4 0,-4 0 0,0-4 0,0 2 0,-1-4 0,-2 0 0,-2 0 0,-5 0 0,-3-4 0,-2-1 0</inkml:trace>
  <inkml:trace contextRef="#ctx0" brushRef="#br0" timeOffset="4041">3944 187 24575,'-5'0'0,"0"0"0,2 0 0,2 0 0,-4 0 0,5 5 0,0 1 0,4 2 0,-1 1 0,4 2 0,-1 1 0,2 0 0,2 3 0,-1-2 0,0 2 0,1 0 0,-1 0 0,0 2 0,1-5 0,-2 4 0,-2-4 0,1 2 0,-3-2 0,2-5 0,-3 3 0,3-3 0,-3 2 0,0-4 0,1 4 0,-3-8 0,4 3 0,-6-4 0,-3 0 0,-1 0 0,-4 0 0,3-1 0,0-2 0,-1 2 0,-2-2 0,-1-2 0,-3 2 0,2-3 0,-5 3 0,4-4 0,-4 0 0,1 2 0,-4-1 0,0 0 0,1-3 0,-1 2 0,1 1 0,-4 0 0,0-3 0,0-1 0,4 1 0,2 3 0,1-1 0,3 2 0,0-1 0,1-2 0,2 3 0,4-1 0,1 1 0,4 2 0,0 2 0,4-3 0,1 4 0,4 0 0,1-1 0,-1-2 0,0 2 0,1-2 0,-1 2 0,0 1 0,1 0 0,-1 0 0,0 0 0,1 0 0,-1 0 0,0 0 0,1 0 0,-1 3 0,0 0 0,1 4 0,-1-2 0,0 5 0,0-1 0,-3-3 0,-3 0 0,-2-3 0,-1 4 0,0-4 0,0 3 0,0 0 0,-1 3 0,-2-3 0,-3 1 0,-3-4 0,0 3 0,0-3 0,-4 4 0,1-4 0,-5 1 0,2-1 0,-3-1 0,-1 4 0,1-3 0,-1 4 0,0-4 0,1 3 0,2-3 0,1 3 0,0-4 0,0 1 0,-2 2 0,5-2 0,-1 1 0,4-1 0,3-2 0,-1 2 0,1-2 0,-3-1 0,3 0 0,-1 0 0,4 0 0,-3 0 0,1-4 0,-1-2 0,-3 1 0,3-2 0,1 2 0,-1-1 0,1-2 0,-2 1 0,-1-1 0,2-1 0,-2 0 0,-2-1 0,1 1 0,4 0 0,2-1 0,-2 4 0,2 0 0,-3 3 0,3-4 0,0 5 0,3-3 0,0 2 0,0 2 0,0-3 0,0 4 0,-4 4 0,2-3 0,-4 2 0,2 2 0,-2 2 0,1-2 0,-1 1 0,-1 0 0,3 4 0,-3-1 0,2 4 0,0-2 0,2 1 0,2-1 0,1-2 0,0 0 0,0 0 0,0-2 0,0-1 0,0 0 0,1 3 0,2 1 0,-1-4 0,4 0 0,-3-3 0,3 4 0,-3-4 0,0 3 0,-2-4 0,-1 6 0,0-3 0,0 2 0,0-1 0,-1-4 0,-2 1 0,0 1 0,-3-1 0,0 1 0,-3 0 0,-4-3 0,1 2 0,-2-1 0,2 1 0,2-2 0,-3 2 0,2-1 0,-2 1 0,3-2 0,-2 2 0,1-2 0,2-1 0,0 0 0,3 0 0,2 0 0,4 0 0,0-4 0,0 2 0,0-4 0,4 0 0,3-4 0,5-3 0,2-2 0</inkml:trace>
  <inkml:trace contextRef="#ctx0" brushRef="#br0" timeOffset="4316">3655 122 24575,'0'-9'0,"0"3"0,0-1 0,0 4 0,0-3 0,0 4 0,0-2 0,0 4 0,0 4 0,0-2 0,0 4 0,-4 1 0,-1 2 0</inkml:trace>
  <inkml:trace contextRef="#ctx0" brushRef="#br0" timeOffset="4607">3552 672 24575,'-9'0'0,"0"0"0,-1 0 0,1 0 0,0 0 0,-4 1 0,1 2 0,-4-2 0,4 3 0,-5 1 0,3 0 0</inkml:trace>
  <inkml:trace contextRef="#ctx0" brushRef="#br0" timeOffset="5173">2965 337 24575,'4'-6'0,"-3"-2"0,3 7 0,1-3 0,-4 8 0,2 2 0,-3 4 0,-3 2 0,0-2 0,-3 3 0,0 1 0,-3 2 0,-4 0 0,1 0 0,-1 1 0,4-5 0,-3 4 0,-1-4 0,0 4 0,0-4 0,3 0 0,-2-2 0,1-1 0,2 0 0,0-2 0,-1-1 0,1 0 0,0 2 0,-1-1 0,4-3 0,0-4 0,0-4 0,-4-2 0</inkml:trace>
  <inkml:trace contextRef="#ctx0" brushRef="#br0" timeOffset="6033">2583 169 24575,'0'-10'0,"0"1"0,0 0 0,4-1 0,-3 5 0,4-2 0,-2 4 0,-2 0 0,3 3 0,-4 1 0,0 2 0,0-2 0,0 7 0,0-3 0,-1 5 0,-2-1 0,1-3 0,-4 1 0,1-1 0,-1 3 0,-3-3 0,3 1 0,-2-1 0,-2 3 0,0 0 0,-2 1 0,1-2 0,-1-2 0,5 3 0,0-3 0,1 2 0,-3 1 0,3-2 0,-1-1 0,5-3 0,-1 3 0,2-3 0,1 3 0,0-4 0,1 4 0,2-3 0,3-2 0,3 2 0,3-2 0,1-1 0,2 0 0,-2 0 0,2 0 0,-2 0 0,-1 0 0,-3 0 0,4 0 0,-1 0 0,1 0 0,-4 0 0,-3 1 0,0 2 0,-2-2 0,2 2 0,-4-2 0,6-1 0,-7 4 0,0-2 0,-4 5 0,-4-4 0,1 3 0,-6-1 0,0 1 0,-4 3 0,4-3 0,-5-1 0,2 1 0,0 0 0,0 0 0,2 2 0,-2-2 0,3-1 0,0 2 0,2-4 0,0 3 0,4-3 0,0 3 0,3-4 0,-4 1 0,5 3 0,-2-4 0,4 4 0,0-4 0,4 6 0,2-6 0,3 5 0,-3-5 0,0 1 0,-3 1 0,4-1 0,-4 1 0,3-1 0,-3-2 0,3 2 0,-4 3 0,4-2 0,-3 2 0,-2-1 0,2-2 0,-2-1 0,-1 5 0,0-5 0,-1 5 0,-2-4 0,1 3 0,-5-3 0,1 1 0,-3 0 0,0-3 0,-1 2 0,1-1 0,0 1 0,-2-2 0,-1 2 0,-2-2 0,-1-1 0,-3 1 0,3 2 0,0-2 0,0 2 0,0-2 0,0-1 0,0 0 0,3 0 0,1-3 0,-1 0 0,1-4 0,2 2 0,4-5 0,2 1 0,2 0 0,1-1 0,0 1 0,0 0 0,1-1 0,2 1 0,-1-3 0,4-1 0,0 1 0,8-6 0,0-1 0</inkml:trace>
  <inkml:trace contextRef="#ctx0" brushRef="#br0" timeOffset="6255">2732 159 24575,'0'-9'0,"0"3"0,0 0 0,0 3 0,0-4 0,0 5 0,0-2 0,-4 12 0,-1 3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16.697"/>
    </inkml:context>
    <inkml:brush xml:id="br0">
      <inkml:brushProperty name="width" value="0.05" units="cm"/>
      <inkml:brushProperty name="height" value="0.05" units="cm"/>
      <inkml:brushProperty name="color" value="#A4386F"/>
    </inkml:brush>
  </inkml:definitions>
  <inkml:trace contextRef="#ctx0" brushRef="#br0">112 38 24575,'0'-9'0,"0"2"0,0 1 0,0 4 0,0-2 0,0 4 0,0 4 0,0 1 0</inkml:trace>
  <inkml:trace contextRef="#ctx0" brushRef="#br0" timeOffset="159">37 38 24575,'-5'-6'0,"2"-1"0,1 2 0,-1-1 0,2-2 0,-3 7 0,0-3 0,-2 8 0,-3 1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28.055"/>
    </inkml:context>
    <inkml:brush xml:id="br0">
      <inkml:brushProperty name="width" value="0.05" units="cm"/>
      <inkml:brushProperty name="height" value="0.05" units="cm"/>
      <inkml:brushProperty name="color" value="#A4386F"/>
    </inkml:brush>
  </inkml:definitions>
  <inkml:trace contextRef="#ctx0" brushRef="#br0">534 144 24575,'0'-8'0,"-7"-4"0,6 4 0,-4-7 0,3 6 0,2-1 0,-6 0 0,4-4 0,-4 0 0,6-1 0,0 6 0,0-1 0,0 7 0,0-4 0,0 7 0,0 0 0,6 0 0,4 0 0,3 0 0,1 0 0,2 0 0,3 0 0,-3 5 0,3 0 0,2 1 0,-2-1 0,7-2 0,-2 7 0,-2-5 0,2 4 0,-6-4 0,1 5 0,-3-2 0,-1 1 0,-1 3 0,1-8 0,-6 6 0,1-5 0,-7 6 0,3-8 0,-6 7 0,0-1 0,-6 4 0,-4-3 0,-2 3 0,-3-4 0,-1 3 0,-3-3 0,3 4 0,-3-3 0,-2-2 0,2 1 0,-5 1 0,4 4 0,0-4 0,0-1 0,3-4 0,-7 5 0,6-5 0,-1 4 0,3-6 0,2 2 0,-6-3 0,1-2 0,0 0 0,5 0 0,-1 0 0,1 0 0,-1-7 0,1-1 0,0-6 0,4 1 0,0 4 0,6-4 0,-6 3 0,2 2 0,-2-1 0,4-1 0,1-4 0,0-1 0,-1 6 0,1-1 0,4 5 0,-4-5 0,3 7 0,2-10 0,-1 12 0,-4-4 0,3-3 0,-6 6 0,3-2 0,2 2 0,-7 2 0,1 0 0,-6 0 0,6 0 0,-1 0 0,1 6 0,-6 1 0,1 2 0,6 4 0,-5-5 0,5 7 0,0-1 0,3 1 0,2-6 0,-2 1 0,4-5 0,-4 4 0,3 1 0,2 4 0,0 1 0,0-1 0,2-4 0,3-1 0,-4-6 0,6 10 0,-7-5 0,0 2 0,0-1 0,0-5 0,-2 7 0,-3-6 0,2 1 0,-7-1 0,6-4 0,-6 4 0,5-2 0,-4 2 0,-1-3 0,-4 4 0,-1-6 0,1 0 0,4 5 0,1 0 0,5 0 0,-8-5 0,10-2 0,-3-3 0,4-3 0,1-6 0</inkml:trace>
  <inkml:trace contextRef="#ctx0" brushRef="#br0" timeOffset="457">447 447 24575,'-6'-8'0,"3"2"0,-7 6 0,5 0 0,-4 0 0,4 0 0,-5 0 0,7 0 0,-16 0 0,3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27.015"/>
    </inkml:context>
    <inkml:brush xml:id="br0">
      <inkml:brushProperty name="width" value="0.05" units="cm"/>
      <inkml:brushProperty name="height" value="0.05" units="cm"/>
      <inkml:brushProperty name="color" value="#A4386F"/>
    </inkml:brush>
  </inkml:definitions>
  <inkml:trace contextRef="#ctx0" brushRef="#br0">0 102 24575,'0'-15'0,"0"6"0,0-1 0,0 7 0,2-3 0,2 6 0,6 0 0,9 0 0,5-2 0,10-3 0,4 4 0,10-4 0,12 3 0,12 2 0,11-5-397,-33 3 0,1 0 0,0-1 1,2 1 396,6 1 0,2 2 0,0-1 0,1 0 0,0 0 0,1 0 0,4-1 0,0 0 0,3-1 0,0-1 0,-5 3 0,-1-1 0,-1-2 0,-1 1 0,-2 1 0,-1 0 0,-2 1 0,1 0 0,-1 0 0,1 0 0,0 1 0,-1-2 0,-3-1 0,0-1 0,-4 1 0,0 0 0,46-3 0,-4 5 0,-3 0 0,7 0 0,-12 1-251,-3 4 0,-7-3 251,-7 3 0,-3 1 0,-6-1 0,-9 5 0,-5-6 0,-3 1 0,-7-5 0,1 0 0,-1 0 0,-10 0 0,9-19 0,-10-5 0</inkml:trace>
  <inkml:trace contextRef="#ctx0" brushRef="#br0" timeOffset="1230">3054 131 24575,'-14'8'0,"6"-2"0,-5-6 0,11 0 0,-4 0 0,0 0 0,-2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30.941"/>
    </inkml:context>
    <inkml:brush xml:id="br0">
      <inkml:brushProperty name="width" value="0.05" units="cm"/>
      <inkml:brushProperty name="height" value="0.05" units="cm"/>
      <inkml:brushProperty name="color" value="#A4386F"/>
    </inkml:brush>
  </inkml:definitions>
  <inkml:trace contextRef="#ctx0" brushRef="#br0">2118 44 24575,'-8'0'0,"1"0"0,7 2 0,0 2 0,0 0 0,0 5 0,2 1 0,3 4 0,-2 2 0,7 3 0,-6-3 0,6 4 0,-2 2 0,2 2 0,2 2 0,-2-2 0,1 1 0,-1-6 0,3 5 0,-4-4 0,-1 4 0,2-5 0,-7 0 0,3-5 0,-6-6 0,0-1 0</inkml:trace>
  <inkml:trace contextRef="#ctx0" brushRef="#br0" timeOffset="840">1859 58 24575,'-8'-14'0,"1"0"0,2 4 0,1 0 0,-1 7 0,5-3 0,0 12 0,5 2 0,-1 7 0,6 1 0,-5 3 0,6-3 0,-1 3 0,2 2 0,3-2 0,-6 0 0,1-4 0,-2 4 0,2 0 0,2 0 0,-2-4 0,1 1 0,-1 3 0,1-3 0,-6 3 0,0-3 0,-5-2 0,6 1 0,-4-1 0,2-1 0,-8-3 0,-4-4 0,-7-6 0,-4 0 0,0 0 0,-5 0 0,5 0 0,-5-6 0,4-4 0,-4-3 0,5-1 0,-5-1 0,5 1 0,-5 0 0,5-1 0,-1 1 0,6-1 0,0 6 0,-1-1 0,7 5 0,3-4 0,-3 6 0,7-5 0,-4 3 0,3 3 0,4-4 0,3 6 0,3 0 0,6 5 0,1-1 0,1 3 0,3-2 0,-8-4 0,3 4 0,-2 1 0,2-1 0,-1 2 0,-3-3 0,1 0 0,-6 5 0,6-6 0,-10 10 0,6-5 0,-7 7 0,0-6 0,0 1 0,-7-2 0,-2 1 0,-9 4 0,-1-3 0,-5-2 0,5 1 0,-7-4 0,2 5 0,-3-7 0,-2 2 0,-5 1 0,1-1 0,-1 0 0,5-5 0,-4 0 0,-1 0 0,5 0 0,5 0 0,7-7 0,-2-2 0,-1 1 0,6-2 0,-2 5 0,11-4 0,-1 4 0,1-5 0,3 6 0,-3-6 0,4 5 0,1-4 0,1 4 0,4-5 0,-2 5 0,7-4 0,-5 6 0,4-2 0,1-2 0,5 3 0,-6-1 0,1 5 0,-2-2 0,1-3 0,4 4 0,-5-6 0,2 7 0,-1 0 0,-5 7 0,4-4 0,-4 7 0,-2-6 0,3 6 0,-4-5 0,-1 4 0,-4-4 0,-1 5 0,-6-2 0,1 1 0,2 3 0,-2-8 0,1 6 0,-6-5 0,6 4 0,-1-4 0,1 0 0,-6-5 0,1 0 0,6 0 0,1 0 0,7 0 0</inkml:trace>
  <inkml:trace contextRef="#ctx0" brushRef="#br0" timeOffset="1300">1167 73 24575,'10'6'0,"-1"4"0,-4 4 0,5 5 0,-1-1 0,6 6 0,-6 0 0,1 5 0,-1 0 0,6-1 0,-1 1 0,1 0 0,-1 0 0</inkml:trace>
  <inkml:trace contextRef="#ctx0" brushRef="#br0" timeOffset="1623">1311 476 24575,'-10'0'0,"1"0"0,-1-1 0,-4-4 0,4 3 0,1-3 0,4 4 0,-5 1 0,1 0 0,-6 0 0,1 0 0,-1 0 0,1 0 0,0 0 0,-1 0 0,1 0 0,-1 0 0,1 0 0,0 0 0,-1 0 0,1 0 0,-1 0 0,1 0 0,0 0 0,4-7 0,0-2 0,6-3 0,-6 3 0,5-4 0,-4 3 0,5-4 0,0-5 0,-3 3 0,2-3 0,-1-2 0,1 2 0,2-7 0,-7 2 0,6-2 0,-6 2 0,7-3 0,-2 3 0,-1 2 0,1-2 0,-5 6 0,5-1 0,1 3 0,2 3 0,-3 4 0,4 1 0,-4 3 0,3 3 0,2-4 0,0 6 0</inkml:trace>
  <inkml:trace contextRef="#ctx0" brushRef="#br0" timeOffset="2023">620 217 24575,'-15'0'0,"1"0"0,-1 0 0,1-5 0,0 0 0,-1 0 0,1 5 0,1 7 0,3 2 0,-2-1 0,2 2 0,-3 0 0,-1 4 0,4-1 0,1-4 0,5 4 0,0-3 0,0-2 0,0 1 0,2-4 0,-3 5 0,4-7 0,7 8 0,4-6 0,-2 5 0,1-6 0,1 3 0,4-2 0,1-2 0,-1 6 0,0-5 0,1 8 0,-2-8 0,-4 5 0,-1-6 0,-3 2 0,-3 3 0,-2-1 0,-10 2 0,-9 4 0,-5-3 0,-10-2 0,-4 1 0,-4 1 0,-1 4 0,-7 1 0,-3-1 0,-3-4 0,-1-1 0,-7-5 0,-2 2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33.872"/>
    </inkml:context>
    <inkml:brush xml:id="br0">
      <inkml:brushProperty name="width" value="0.05" units="cm"/>
      <inkml:brushProperty name="height" value="0.05" units="cm"/>
      <inkml:brushProperty name="color" value="#A4386F"/>
    </inkml:brush>
  </inkml:definitions>
  <inkml:trace contextRef="#ctx0" brushRef="#br0">347 30 24575,'0'-8'0,"4"0"0,1 3 0,0 3 0,-5-4 0,6 6 0,-4 0 0,4 2 0,-6 2 0,0 0 0,0 5 0,0 1 0,0 4 0,0 5 0,0 1 0,5 5 0,0-1 0,1-1 0,-1 1 0,-3-2 0,3 2 0,1 3 0,-1-3 0,1-3 0,-1-2 0,-3-3 0,2-1 0,3-1 0,-2 0 0,-1 1 0,-4-1 0,0-6 0,0-1 0,0-7 0</inkml:trace>
  <inkml:trace contextRef="#ctx0" brushRef="#br0" timeOffset="735">519 1 24575,'0'8'0,"0"-2"0,0-6 0,0 0 0,0 7 0,0-6 0,0 12 0,0-10 0,0 7 0,0-7 0,5 10 0,0-3 0,0-2 0,-5 1 0,5 1 0,-1 4 0,6-4 0,-5-1 0,1 1 0,-1 4 0,-3 1 0,2-1 0,3 5 0,-2 1 0,1-1 0,-1-5 0,-4 1 0,4-1 0,-2 0 0,2 1 0,-3-1 0,3 1 0,-4-1 0,-1 0 0,0-4 0,0 0 0,0-6 0,0 6 0,0-5 0,0 5 0,0-1 0,0-1 0,0 5 0,0-11 0,0 4 0,0-6 0,0 0 0,-6 0 0,4 0 0,-4 0 0,6 0 0,0 0 0,-7 0 0,-1 0 0,-6 0 0</inkml:trace>
  <inkml:trace contextRef="#ctx0" brushRef="#br0" timeOffset="1069">318 491 24575,'-8'0'0,"1"0"0,1 0 0,4 0 0,-10 0 0,8 0 0,-5 0 0,6 0 0,-10 0 0,5 0 0,-7 0 0</inkml:trace>
  <inkml:trace contextRef="#ctx0" brushRef="#br0" timeOffset="1609">447 419 24575,'7'8'0,"-6"-2"0,6-6 0,-7 0 0,0 0 0,-7 7 0,-1-6 0,-6 4 0,0-3 0,-1-2 0,1 0 0,-1 0 0,-4 4 0,0 1 0,-7 0 0,2-5 0,2 5 0,-2 0 0,0-1 0,-5-4 0,2 5 0,3 0 0,-2 0 0,7-5 0,-5 0 0,5 0 0,-7 6 0,4 2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3:36.856"/>
    </inkml:context>
    <inkml:brush xml:id="br0">
      <inkml:brushProperty name="width" value="0.05" units="cm"/>
      <inkml:brushProperty name="height" value="0.05" units="cm"/>
      <inkml:brushProperty name="color" value="#A4386F"/>
    </inkml:brush>
  </inkml:definitions>
  <inkml:trace contextRef="#ctx0" brushRef="#br0">779 131 24575,'9'-13'0,"1"3"0,-7-3 0,5 7 0,-3-4 0,-4-2 0,7 5 0,-3-2 0,-3-4 0,4 10 0,-6-7 0,0 7 0,0-10 0,-1 11 0,-4-2 0,2 2 0,-7 2 0,0 0 0,-4 0 0,0 0 0,-1 0 0,-4 0 0,0 0 0,-7 5 0,2 0 0,2 6 0,-2-2 0,1-1 0,-1 2 0,-1-2 0,6 2 0,-1 1 0,6-6 0,0 6 0,-1-3 0,7 6 0,3-1 0,10-3 0,3-2 0,7-4 0,1 0 0,3 5 0,-2-6 0,7 2 0,-1 2 0,1-3 0,-2 6 0,-3-5 0,-3 4 0,4-4 0,-4 6 0,-2-1 0,-1-2 0,-4 2 0,3-1 0,-8 6 0,1-1 0,-5 1 0,0-1 0,0 0 0,0 1 0,-6-6 0,-4 1 0,-3 0 0,-1 4 0,-2-4 0,-3-1 0,-2-1 0,-3 2 0,-3 3 0,3-4 0,-5-2 0,-5-3 0,-1 3 0,-3-2 0,-4 1 0,4-1 0,-4-4 0,-1 4 0,1-3 0,4-2 0,3 0 0,6 0 0,2 0 0,3 0 0,-2-5 0,7 0 0,1-6 0,9 1 0,1-2 0,3-3 0,3 1 0,-3-1 0,4-4 0,1 0 0,0-5 0,0 5 0,6-7 0,4 2 0,-2 2 0,1-2 0,1 4 0,4-4 0,6 7 0,-1-2 0,2 3 0,-2 1 0,-2 6 0,7-1 0,-6 7 0,1-2 0,2 3 0,-2 2 0,0 0 0,-4 0 0,-1 7 0,1 2 0,-3 4 0,-2 2 0,3 1 0,-3 3 0,1 2 0,-2 3 0,3 1 0,-8-6 0,1 6 0,-5-6 0,5 5 0,0-5 0,0 5 0,-5-5 0,0 0 0,0-4 0,0 6 0,0-5 0,0 3 0,0-3 0,0-2 0,0 1 0,0-1 0,0-6 0,0 5 0,0-12 0,0 7 0,0-3 0,0-3 0,0 4 0,0-6 0,0 0 0,0 7 0,0-6 0,0 7 0,0-3 0,0-3 0,0 4 0,0 0 0,0-4 0,0 4 0</inkml:trace>
  <inkml:trace contextRef="#ctx0" brushRef="#br0" timeOffset="450">707 692 24575,'-15'0'0</inkml:trace>
  <inkml:trace contextRef="#ctx0" brushRef="#br0" timeOffset="665">462 721 24575,'-8'-9'0,"3"-1"0,3 5 0,2-4 0,0 5 0,0-2 0,0 6 0,7 0 0,1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4:11.971"/>
    </inkml:context>
    <inkml:brush xml:id="br0">
      <inkml:brushProperty name="width" value="0.05" units="cm"/>
      <inkml:brushProperty name="height" value="0.05" units="cm"/>
      <inkml:brushProperty name="color" value="#A4386F"/>
    </inkml:brush>
  </inkml:definitions>
  <inkml:trace contextRef="#ctx0" brushRef="#br0">114 212 24575,'9'0'0,"-2"-2"0,-7-4 0,6 3 0,-1-8 0,8 6 0,-3-6 0,-1 7 0,2-1 0,2-2 0,8 1 0,-2-1 0,2 2 0,3 3 0,-3-4 0,8 5 0,-2 1 0,4 0 0,1 0 0,2 0 0,4 0 0,0 0 0,11 0 0,-4 0 0,9 0 0,3 0 0,3 0 0,-3 5 0,3 0 0,-1 6 0,6-5 0,2 4 0,3-4 0,-3 5 0,3-6 0,-2 2-220,2-1 0,-1-5 220,7 5 0,-8-4 0,2-2 0,4 0 0,2 0 0,5-2 0,5-4 0,-3 3-467,4-8 1,1 6 466,-2-6 0,4 5 0,2-4 0,-5 6 0,10-1 0,-12 3 0,-4 2 0,-8 7-90,-8 4 0,-5 1 90,-1-1 0,2 2 0,10-8 0,10 1-432,10-6 0,-2 0 432,-3 0 0,-10 0 0,-6 0 0,4 0 0,2 0 0,-4 0 1,-2 0 0,2 0-1,-2 0 0,8 0 0,-3 0 0,3 0 0,-3 0 0,3 0 0,-8 0 0,7 1 0,-1 5 0,2-4 0,-3 3 0,-1-3 0,-4-2 0,-3 0 0,3 0 0,-9 0 0,-1 0 0,-6 0 0,5 0 0,1 0 0,5 0 0,-6 0 0,0 0 0,-1 0 0,2 0 0,3-6 0,-4 1 0,2-6 0,-1 6 0,1-2 441,-7 1 0,2 4-441,-2-3 0,-4-2 90,4 1 0,-3-1-90,-3 2 0,8 1 0,4-7 0,1 8 0,-2-3 0,-8 3 457,-8-3 1,0 5-458,6-5 0,-2 4 219,-4 2 0,-3-5-219,-8 0 0,2-1 0,4 6 0,-11 0 0,0 0 0,-7 0 0,-4 0 0,-5 0 0,0 0 0,-1 0 0,7 0 0,-8 0 0,5 0 0,-12 0 0,5 0 0,-7 0 0,0 0 0,-7 0 0,5 0 0,-5 0 0,7 0 0,0 0 0,14 0 0,8 0 0,14 0 0,7 0 0,11 0 0,6 0 0,10 0 0,5 0 0,7 0-373,4 0 0,-5 0 373,0 0 0,2 0 0,-2 0 0,2 0 0,9 0 0,-8 0 0,3 0 0,-4 0 0,-2 0 0,-4-2 0,4-3 0,-9 3 0,9-3 0,-9 3 0,4 2 0,1-5 0,10-1 0,-6 1 0,0 5 0,0-6 0,-5 1 0,5-2 0,5 1 0,-3 4 0,3-3 0,3 1 0,-3-1 0,8 3 0,-2-3 0,1 3 0,-1 2 0,2 0 0,-8 0 0,10 0-550,1 0 1,-7 0 549,2 0 0,-7 0 0,-4 0 0,5 0 0,1 0 0,-1 0 0,-5 0 0,6-2 0,-1-3 0,2 3 0,-1-3 0,-12 3-222,1 2 1,-2 0 221,-4 0 0,2 0 0,-2 0 0,2 0 0,4 0 0,2 0 0,-8 0 0,2 0 0,-2 0 0,-3 0 0,3 0 0,2 0 0,-2 0 0,8 0 0,-3 0 0,-4 0 0,-7 0 0,-1 0 0,-9 0 0,9 0 0,2 0 0,-5 0 0,5 0 0,-4 0 0,4 0 0,0 0 0,-1 0 0,-4 0 0,-1 0 0,-7 0 0,3 0 0,2 5 0,3 1 0,-5-1 344,-1-5 0,-3 0-344,-2 0 0,1 2 556,4 3 1,-11-3-557,0 3 0,-1-3 243,-4-2 1,-1 0-244,-4 0 0,-8 0 0,-3 0 0,1 2 0,-1 3 0,-1-3 0,-4 4 0,-1-5 0,0-1 0,-5 0 0,0 0 0,-8 0 0,4 0 0,-7 0 0,0 0 0,-7 0 0,5 0 0,-5 0 0,7 0 0,0 0 0,-7 0 0,-4 0 0,-10 0 0,-6 0 0,-13 0 0,-9 0 0,-7-5 0,-8 0 0,-10-1 0,-7 6 0,0-5-418,-6-1 1,1 1 417,5 5 0,-4 0 0,9 0 0,10 0-87,1 0 0,4 0 87,-4 0 0,-2 0 0,-3 0 0,3 5 0,-3 1 0,5-1 0,6-5 0,-6 2 0,0 3 0,8-3 0,-3 4 0,6-3 0,0 3 0,-5-5 0,-12 5 0,5-3 0,-5 3 0,5-4 0,1 3 0,0-3 0,0-2 0,6 2 0,-1 3 0,6-3 0,-5 3 0,1-3 0,-1-2 0,-2 0 0,7 0 0,0 0 0,5 0 0,-5 2 413,0 3 1,-6-3-414,6 4 0,0-5 91,6-1 0,-1 2-91,1 4 0,-7-5 0,1 5 0,2-4 0,9-2 0,-4 5 0,4 0 0,-4 1 0,-2-6 0,3 2 0,2 3 0,-8-3 0,4 3 0,-6-1 0,-1 1 0,5-3 0,-4 3 0,-2-3 0,2-2 0,-5 2 0,5 3 0,-6-3 0,6 4 0,-2-5 0,2-1 0,-1 0 0,-5 0 0,4 0 0,8 0 0,1 0 0,4 0 0,-2 0 0,7 0 0,0 0 0,5 0 0,-1 0 0,-4 0 0,-1 0 0,-4 0 0,-2 0 0,7 0 0,-7 0 0,1 0 0,-6 6 0,1-1 0,-8 1 0,8-6 0,-1 0 0,6 0 0,-6 0 0,7 0 0,-6 0 0,11 0 0,1 0 0,4 0 0,1 0 0,-1 0 0,8-2 0,3-4 0,4 5 0,2-5 0,-5 4 0,-1 2 0,0 0 0,6 0 0,-5 0 0,-1 0 0,-5 0 0,5 0 0,-5 0 0,6 0 0,-8 0 0,2 0 0,-4 0 0,-1 0 0,5 0 0,0 0 0,0 0 0,-6 0 0,1 2 0,0 4 0,-1-5 0,1 5 0,-6-4 0,0-2 0,-5 0 0,5 0 0,-5 0 0,5 0 0,-5 5 0,5 0 0,-7 1 0,2-6 0,-2 0 0,1 0 0,-2 0 0,2 0 0,-10 0 0,-5 0 0,1 0 0,-1 0 0,-1 0 0,-4 0 0,0 0 0,5 0 0,-2 0 0,7 0 0,-6 0 0,6 0 0,-7 0 0,2 0 0,1 0 0,-1 0 0,6 2 0,-1 3 0,-2-3 0,2 3 0,-5-3 0,5-2 0,0 5 0,5 1 0,-5-1 0,0-5 0,-2 0 0,2 0 0,-3 0 0,-8 0 0,0 2 0,0 3 0,6-3 0,-1 4 0,8-5 0,-2-1 0,-2 0 0,2 0 0,0 0 0,6 0 0,1 0 0,3 0 0,-8 2 0,4 4 0,-5-5 0,5 5 0,-1-4 0,0-2 0,-6 5 0,-5 0 0,3 1 0,-3-6 0,1 0 0,-6 0 0,0 0 0,0 0 0,0 0 0,1 0 0,-1 0 0,0 0 0,2 0 0,3 0 0,6 0 0,11 0 0,-2-2 0,7-3 0,-3 3 0,8-4 0,-3 5 0,9 1 0,-3 0 0,-3 0 0,1 0 0,-1 0 0,-4-6 0,-1 1 0,0-1 0,6 6 0,-1 0 0,1 0 0,-1 0 0,1 0 0,-1 0 0,1 0 0,-6 0 0,0 0 0,1 0 0,4 0 0,1 0 0,-1 0 0,-4 0 0,-1 0 0,2 0 0,9 0 0,-4 0 0,4 0 0,-2 0 0,2 0 0,2 0 0,3 0 0,3-5 0,-8 0 0,1-1 0,-1 6 0,2 0 0,3 0 0,3-2 0,-8-3 0,1 3 0,-1-3 0,-3 3 0,3 2 0,-4-2 0,-1-3 0,-1 3 0,1-3 0,-1 3 0,1 2 0,5 0 0,0 0 0,0 0 0,-5 0 0,6 0 0,5 0 0,-4 0 0,-2 0 0,-2 0 0,2 0 0,-4 0 0,4 0 0,-4 0 0,-1 0 0,0 0 0,-1 0 0,1 0 0,-1 0 0,1 0 0,-1 0 0,1 0 0,0 0 0,1 0 0,4 0 0,-2 0 0,8 0 0,-8 5 0,2 1 0,3-1 0,3-5 0,1 0 0,-2 0 0,2 0 0,-7 0 0,6 0 0,-6 0 0,5 0 0,-5 0 0,2 0 0,-2 0 0,-2 0 0,8 0 0,-6 2 0,5 3 0,-5-3 0,5 3 0,1-3 0,4-2 0,-1 0 0,-3 0 0,3 0 0,-4 0 0,4 0 0,2 0 0,-6 0 0,1 0 0,-8 0 0,2 0 0,2 0 0,-2 0 0,0 0 0,-6 0 0,3 0 0,3 0 0,-2 0 0,7 0 0,-5 0 0,6 0 0,-6 0 0,5 0 0,0 0 0,6 0 0,-7 0 0,-3 0 0,1 0 0,4 0 0,8 0 0,2 0 0,6 0 0,-6 0 0,7 0 0,-3 0 0,7 0 0,0 0 0,-7 0 0,5 0 0,-7 0 0,4 0 0,1 0 0,-7 0 0,6 0 0,-6 0 0,6 0 0,-6 0 0,0-7 0,-5 5 0,0-3 0,0 3 0,-1 2 0,1 0 0,0 0 0,3 0 0,-3 0 0,3 0 0,-8 0 0,3 0 0,2 0 0,-1 0 0,-6 0 0,5 0 0,-4 0 0,10 0 0,1 0 0,0 0 0,-5 0 0,5 0 0,0 0 0,8 0 0,-4 0 0,7 0 0,0 0 0,7 0 0,-5 0 0,5 0 0,-7 0 0,0 0 0,0 7 0,0-5 0,0 7 0,0-4 0,0-3 0,0 13 0,0-12 0,0 8 0,0-7 0,0 10 0,0-10 0,0 6 0,0-6 0,0 10 0,0-5 0,0 2 0,0 0 0,0-6 0,0 6 0,0-5 0,0 5 0,0-1 0,5 7 0,1-1 0,-1-5 0,-5-1 0,0 1 0,0 5 0,0 1 0,0-1 0,0 0 0,0 0 0,0 0 0,2 1 0,3-1 0,-3 0 0,3 0 0,-3 0 0,-2 1 0,0-1 0,2 0 0,3 0 0,-3 1 0,5-1 0,-7 0 0,0-5 0,0 0 0,0-1 0,0 7 0,0-7 0,0 1 0,6-5 0,-1 4 0,1-4 0,-6 5 0,0-6 0,0 6 0,0-8 0,0 12 0,0-12 0,0 8 0,0-7 0,0 5 0,0-4 0,0-3 0,0 7 0,0-4 0,0-3 0,0 13 0,0-12 0,0 8 0,0-7 0,0 10 0,0-10 0,0 6 0,0-6 0,0 10 0,0-10 0,0 7 0,1-7 0,5 1 0,-4 4 0,5-5 0,-7 6 0,0-6 0,0 10 0,0-5 0,0 8 0,0-7 0,0 1 0,0-5 0,0 4 0,7 1 0,-5 5 0,5 1 0,-7-1 0,0 0 0,5-5 0,1 0 0,-1-6 0,-5 6 0,0-8 0,2 10 0,3-8 0,-3 1 0,5-4 0,-7 3 0,0-3 0,0 5 0,0-7 0,0 0 0,8 0 0,-7 0 0,7 0 0,-8 0 0,0 0 0,7 0 0,-5 0 0,12 0 0,-5 0 0,7 0 0,0 2 0,1 3 0,-1-3 0,0 5 0,0-7 0,6 0 0,0 0 0,-1 6 0,-5-1 0,6 0 0,0-5 0,1 0 0,-1 0 0,-3 0 0,8 0 0,-5 0 0,5 0 0,-7 0 0,2 0 0,-3 0 0,3 0 0,-4 0 0,4 0 0,-10 0 0,-1 0 0,-6 0 0,6 0 0,-7 0 0,3 0 0,-7 0 0,0 0 0,7 0 0,2 2 0,7 4 0,1-5 0,-1 5 0,5-4 0,1-2 0,7 0 0,-2 0 0,5 0 0,6 0 0,-2 0 0,7 0 0,-5 0 0,5 0 0,-3 0 0,9 0 0,-6 0 0,6 0 0,-1 0 0,-5 0 0,4 0 0,2 0 0,-2 0 0,-4 0 0,-3 0 0,-8 0 0,-1 0 0,-4 0 0,-2 0 0,-4 0 0,-4-2 0,-1-4 0,2 5 0,-2-5 0,0 4 0,13 2 0,-7 0 0,1 0 0,-1 0 0,-2 0 0,7 0 0,-6 0 0,6 0 0,0 0 0,6 0 0,-1 0 0,0 0 0,1 2 0,-1 4 0,1-5 0,-1 5 0,-5-2 0,0 1 0,-2-3 0,2 3 0,4-1 0,-4 1 0,4-3 0,1 3 0,1-3 0,-1-2 0,2 2 0,4 3 0,-4-3 0,4 4 0,2-5 0,-3-1 0,9 0 0,-3 0 0,4 0 0,1 0 0,1 0 0,-1 0 0,1 0 0,0 0 0,-2 0 0,-4 0 0,2 0 0,-7 0 0,7-1 0,-2-5 0,-4 4 0,-1-3 0,2 3 0,-2 2 0,9 0 0,1 0 0,-5 0 0,6 0 0,-6 0 0,1 0 0,2 0 0,-2 0 0,-3-2 0,2-3 0,-7 3 0,2-3 0,-2 3 0,2 2 0,-4 0 0,4 0 0,-4 0 0,-1 0 0,1-2 0,4-3 0,-10 3 0,5-3 0,-6 3 0,0 2 0,4 0 0,-4 0 0,-2 0 0,2 0 0,-6 0 0,6 0 0,-7 0 0,2 0 0,1 2 0,-1 3 0,5-3 0,-5 3 0,5-3 0,-6-2 0,1 0 0,-6 0 0,0 0 0,0 0 0,-5 0 0,0 0 0,-6 0 0,6 0 0,-5 0 0,4 0 0,-4 0 0,5 0 0,-6 0 0,6 0 0,0 0 0,5 0 0,0 0 0,0 0 0,0 0 0,-5 5 0,0 1 0,0-1 0,5-5 0,-7 0 0,6 0 0,-14 0 0,7 0 0,-8 0 0,0 0 0,-8 0 0,7 0 0,-7 0 0,8 0 0,0 0 0,-7 0 0,5-7 0,-5-2 0,7-7 0,0 5 0,0 0 0,-2 0 0,-3-5 0,3 0 0,-5 0 0,7-1 0,0 1 0,0 0 0,-2 2 0,-3 3 0,3-4 0,-5 14 0,7-8 0,0 3 0,0 4 0,0-5 0,0 7 0,0 0 0,0 7 0,0-5 0,0 5 0,0-7 0,0 0 0,-8 0 0,-2 0 0,-7 0 0,-4 0 0,-3 0 0,-3 0 0,-3 0 0,3 0 0,-2 0 0,2 0 0,-2 0 0,8 0 0,-1 0 0,6 0 0,-1 0 0,1 0 0,0 0 0,7 0 0,0 0 0,4 0 0,3 0 0,-7 0 0,3 0 0,5 0 0,-8 0 0,3 0 0,4 0 0,-12 0 0,5 0 0,0 0 0,-5 0 0,12 0 0,-5 0 0,-1 0 0,7 0 0,-8 0 0,3 0 0,3 0 0,-8 0 0,0 0 0,-5 0 0,0 0 0,-1 0 0,-1 0 0,-3 0 0,3 2 0,-4 4 0,-3-5 0,-2 5 0,2-3 0,-2 3 0,1-4 0,-1 3 0,-3-1 0,3 1 0,-4-3 0,-1 3 0,1 2 0,4-1 0,-4-1 0,4-5 0,-3 6 0,-3-1 0,3 0 0,3-5 0,-2 6 0,7-1 0,-6 1 0,1-6 0,1 0 0,-1 0 0,7 0 0,-1 0 0,8 1 0,2 5 0,1-4 0,1 5 0,0-7 0,3 0 0,3 0 0,-8 0 0,0 0 0,-5 0 0,0 0 0,-1 0 0,1 0 0,0 0 0,0-6 0,0 1 0,3 0 0,-3 5 0,3 0 0,-9 0 0,3 0 0,-3 0 0,-1 0 0,-4 0 0,-4-6 0,4 1 0,2-1 0,-2 6 0,2 0 0,-2 0 0,-2 0 0,7 0 0,-1-1 0,1-5 0,2 4 0,-7-3 0,7 3 0,-1 2 0,1 0 0,-2 0 0,4 0 0,-3 0 0,-3 0 0,3 0 0,-1 0 0,6 0 0,5 0 0,0 0 0,1-7 0,-1 5 0,0-3 0,5 3 0,-4 2 0,6 0 0,-5 0 0,4 0 0,1 0 0,-7 0 0,6 0 0,-6 0 0,7 0 0,-10 0 0,12 0 0,-5 0 0,0 0 0,5-2 0,-3-3 0,1 3 0,-1-3 0,1 3 0,-7 2 0,6 0 0,-6 0 0,0 0 0,-5 0 0,0 0 0,0 0 0,5 0 0,0 0 0,0 0 0,-5 0 0,5 0 0,0 0 0,1 0 0,-7 0 0,1 0 0,0 0 0,0 0 0,5 0 0,0 0 0,0-7 0,-5 5 0,0-5 0,0 7 0,-1 0 0,1 0 0,0 0 0,5 0 0,0 0 0,6 0 0,-6 0 0,0 0 0,-5-8 0,0 7 0,0-5 0,5 4 0,0 2 0,6 0 0,-6 0 0,0 0 0,-5 0 0,-6 0 0,1 0 0,-3 0 0,3 0 0,1 0 0,-7 0 0,2 0 0,-2 0 0,-2 0 0,7 0 0,-5 0 0,6 0 0,-6 0 0,5 0 0,0 0 0,6 0 0,5 0 0,0 0 0,1 0 0,-1 0 0,0 0 0,0 0 0,-5 0 0,0 0 0,0 0 0,-6 0 0,0 0 0,-1 0 0,1 0 0,4 0 0,-3 0 0,1 0 0,-2 0 0,4-1 0,-3-5 0,1 4 0,-2-3 0,2 3 0,-7 2 0,6 0 0,-6 0 0,2 0 0,-2 0 0,-2 0 0,7 0 0,-5 0 0,5 0 0,-5 0 0,6 0 0,-3 0 0,3 0 0,3 0 0,-4 0 0,-1 0 0,1 0 0,1 0 0,4 0 0,1 0 0,0 0 0,0 0 0,5 0 0,0 0 0,0 0 0,-5 0 0,0 0 0,0 0 0,-1 0 0,1 0 0,0 0 0,0-5 0,0-1 0,-1 1 0,1 5 0,0 0 0,0 0 0,-6 0 0,1 0 0,-3 0 0,3 0 0,3 0 0,-4 0 0,4 0 0,2 0 0,5 0 0,0 0 0,6 0 0,-6 0 0,7 0 0,-3 0 0,7 0 0,0 0 0,-7 0 0,3 0 0,-7 0 0,1 0 0,-7 0 0,1-5 0,0-1 0,-2 1 0,-4 5 0,3 0 0,-8 0 0,5 0 0,-5 0 0,2 0 0,-2 0 0,-4 0 0,4 0 0,2 2 0,-2 3 0,7-3 0,-2 3 0,4-3 0,2-2 0,5 0 0,1 0 0,6 0 0,-10 0 0,12 7 0,-5-5 0,7 5 0,7-7 0,-5 0 0,5 0 0,-5 0 0,3 0 0,-3 0 0,5 0 0,-7 0 0,0 0 0,7 0 0,-5 0 0,5 0 0,-7 0 0,0 0 0,0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4:15.445"/>
    </inkml:context>
    <inkml:brush xml:id="br0">
      <inkml:brushProperty name="width" value="0.05" units="cm"/>
      <inkml:brushProperty name="height" value="0.05" units="cm"/>
      <inkml:brushProperty name="color" value="#A4386F"/>
    </inkml:brush>
  </inkml:definitions>
  <inkml:trace contextRef="#ctx0" brushRef="#br0">7587 339 24575,'0'-9'0,"0"2"0,0 7 0,0 0 0,7 2 0,4 3 0,2-1 0,-3 7 0,5-6 0,-4 6 0,3-6 0,2 6 0,0 0 0,1 5 0,-7-5 0,1 0 0,-5-6 0,4 6 0,-6 0 0,10 5 0,-12 0 0,4-1 0,-12-4 0,3-4 0,-8-7 0,0 7 0,-5-5 0,0 3 0,-1-3 0,1-2 0,0 0 0,0 0 0,0 0 0,-1 0 0,1 0 0,0 0 0,-6 0 0,1 0 0,-3-5 0,3-1 0,3-1 0,-4 2 0,2-3 0,-1-2 0,3 1 0,-4 3 0,4-1 0,2-4 0,1 2 0,5 4 0,-5 1 0,4-7 0,2 8 0,-1-3 0,4-1 0,-5 2 0,8-1 0,-4-1 0,7 5 0,0-5 0,0 0 0,0 5 0,0-5 0,0 7 0,7 0 0,2 0 0,2 0 0,-1 0 0,-4 5 0,5 1 0,-6-1 0,6-5 0,-6 5 0,6 1 0,-6 1 0,6-1 0,-2-3 0,2 8 0,3-6 0,-3 6 0,-2-5 0,2 4 0,-2-4 0,2 5 0,3-6 0,-3 6 0,-2-2 0,2 2 0,0 3 0,3-5 0,-3 7 0,-2-5 0,-4 0 0,-3 0 0,5 5 0,-7 0 0,0 0 0,0 0 0,0-5 0,0 0 0,-7-7 0,0 5 0,-4-4 0,-3-3 0,3 3 0,-5-3 0,-6-2 0,2 0 0,-7 0 0,7 0 0,-1 0 0,-3 0 0,3 0 0,-1 0 0,6 0 0,0 0 0,0 0 0,5 0 0,0 0 0,0 0 0,-5 0 0</inkml:trace>
  <inkml:trace contextRef="#ctx0" brushRef="#br0" timeOffset="214">7798 810 24575,'-9'9'0,"0"-2"0,3-7 0,3 0 0,-8 0 0,5 0 0,-4 0 0,-1 0 0,-5 0 0,-1 0 0,1 0 0,0 0 0,0 0 0,0 0 0,-1 0 0,1-7 0,0-2 0,0-8 0</inkml:trace>
  <inkml:trace contextRef="#ctx0" brushRef="#br0" timeOffset="616">7311 48 24575,'-16'0'0,"7"0"0,-5 0 0,10 0 0,-7 0 0,8 0 0,-4 7 0,7 2 0,1 5 0,5-3 0,3 4 0,7-6 0,0 7 0,-5-5 0,0-1 0,-6-4 0,6 5 0,-6-6 0,6 6 0,-7-8 0,10 12 0,-12-12 0,3 8 0,-3-7 0,-9 5 0,-4-4 0,-3-3 0,-2 5 0,-8 0 0,-1 2 0</inkml:trace>
  <inkml:trace contextRef="#ctx0" brushRef="#br0" timeOffset="1214">6825 404 24575,'-9'0'0,"2"0"0,7 0 0,0 0 0,7 0 0,-3-1 0,6-5 0,-4 4 0,5-3 0,-6 3 0,6 2 0,0 0 0,5 0 0,0 0 0,-5 0 0,0 0 0,-8 0 0,10 2 0,-8 3 0,1-3 0,-6 13 0,0-12 0,0 8 0,-7-2 0,-4 2 0,-4 1 0,-1-6 0,-2 5 0,-4-6 0,4 8 0,-3-3 0,3-2 0,2 4 0,-1-6 0,7 1 0,-1-2 0,7-3 0,-3 5 0,2-5 0,-1 3 0,1-3 0,5 5 0,0 1 0,0-7 0,2 12 0,3-8 0,-3 1 0,5 1 0,-7 2 0,0 7 0,0-5 0,0 0 0,-2-8 0,-3 3 0,3-3 0,-3 3 0,-4-4 0,0 7 0,-8-4 0,7-3 0,-1 3 0,0 4 0,-5-7 0,0 12 0,-1-12 0,1 6 0,7-8 0,2-8 0,7-1 0</inkml:trace>
  <inkml:trace contextRef="#ctx0" brushRef="#br0" timeOffset="1524">6874 258 24575,'-8'-16'0,"7"0"0,-7 0 0,8 0 0,-5-1 0,0 1 0,-1 5 0,6 1 0,-2 4 0,-3-5 0,3 8 0,-5-4 0,7 7 0,0 0 0,-2 7 0,-3 4 0,1 3 0,-7 2 0,8 6 0,-3-1 0,-3 8 0,0-4 0</inkml:trace>
  <inkml:trace contextRef="#ctx0" brushRef="#br0" timeOffset="2266">6371 372 24575,'0'-9'0,"0"2"0,0 7 0,0 0 0,7 0 0,-3 0 0,7 0 0,-6 1 0,6 5 0,-6-4 0,6 3 0,-7 4 0,10 0 0,-12 7 0,7-1 0,-4-4 0,-3 3 0,4-7 0,-12 4 0,-3 3 0,-7-6 0,0 2 0,-2 3 0,-4-8 0,-1 6 0,-4-5 0,-4 1 0,4-2 0,-4-3 0,-1 3 0,0 3 0,-1-3 0,1 0 0,-1-5 0,1 0 0,0 0 0,5 0 0,0 0 0,1 0 0,-1 0 0,2 0 0,5 0 0,-1 0 0,1 0 0,2 0 0,2 0 0,5 0 0,0 0 0,7 0 0,-10-7 0,10 4 0,-6-8 0,6 7 0,-3-10 0,0 5 0,5-7 0,-11-1 0,8 1 0,-1 0 0,6 0 0,-5 5 0,0 0 0,-6 0 0,5-5 0,-6 0 0,1 0 0,2 5 0,-2 0 0,6 0 0,-6-5 0,7 5 0,-1 0 0,-4 1 0,7-7 0,-12 1 0,12 0 0,-5 5 0,7 0 0,7 8 0,2-10 0,7 8 0,0-1 0,6 5 0,0-5 0,-1 4 0,-5-3 0,1 3 0,-1 2 0,2-2 0,3-3 0,-3 3 0,4-3 0,-4 3 0,-2 2 0,6 0 0,-1 0 0,1 0 0,-6 0 0,1 5 0,-1 1 0,0 5 0,0-6 0,0 8 0,1-3 0,-1-2 0,0 6 0,0-5 0</inkml:trace>
  <inkml:trace contextRef="#ctx0" brushRef="#br0" timeOffset="2490">6290 826 24575,'-9'-2'0,"4"-3"0,3 1 0,2-7 0,-7 8 0,5-6 0,-3 3 0,3 4 0,2-5 0,0 7 0,0 0 0,0-7 0,0-2 0</inkml:trace>
  <inkml:trace contextRef="#ctx0" brushRef="#br0" timeOffset="2748">6096 356 24575,'-9'-8'0,"3"-2"0,3 1 0,-3-2 0,4 0 0,-5 0 0,7 0 0,0 8 0,-7-4 0,5 7 0,-5 0 0,7 0 0,-2 7 0,-3 4 0,3 3 0,-3 2 0,-4 0 0,0 1 0,-8-1 0</inkml:trace>
  <inkml:trace contextRef="#ctx0" brushRef="#br0" timeOffset="3340">5739 550 24575,'-7'-9'0,"5"-5"0,-7 12 0,4-3 0,1 1 0,-7-1 0,6 3 0,-6-4 0,6 5 0,-6 1 0,5-2 0,-4-4 0,4 5 0,-5-5 0,2 3 0,-1-3 0,-5 4 0,4-3 0,2-2 0,-2 1 0,1-4 0,-7 4 0,7-6 0,-1 1 0,0 2 0,-5-2 0,1 0 0,5-5 0,-5 1 0,4 5 0,-1-5 0,1 4 0,-2-3 0,8-2 0,-2 1 0,1 5 0,5-5 0,-7 6 0,8-2 0,0 1 0,0 6 0,0-3 0,0 7 0,0 2 0,0 3 0,0-1 0,0 6 0,2 1 0,4 5 0,-5-5 0,5 0 0,1 0 0,-2 5 0,6 0 0,-5 0 0,4 1 0,-4-1 0,6 5 0,-1 1 0,-2 0 0,2-6 0,-6 2 0,6 4 0,-2-4 0,2 3 0,2-1 0,-8 2 0,2-4 0,-1 3 0,-5-3 0,5-2 0,-4-5 0,-2 0 0,0 0 0,0 5 0,-8-7 0,-2-4 0,-7-3 0,-4-2 0,3 0 0,-4 0 0,2 0 0,-1 0 0,1-5 0,-7-1 0,7-6 0,-1 1 0,3-3 0,1-3 0,1-1 0,0-3 0,1 3 0,5-4 0,-3 4 0,8 2 0,-3-2 0,3-4 0,3 10 0,-3-4 0,3 3 0,2-3 0,7 0 0,2-1 0</inkml:trace>
  <inkml:trace contextRef="#ctx0" brushRef="#br0" timeOffset="4249">4896 404 24575,'-16'0'0,"0"-7"0,7 5 0,-6-5 0,13 7 0,-5 0 0,7 0 0,7 5 0,4 1 0,-2 1 0,2-1 0,0-5 0,5 5 0,0-4 0,0-2 0,1 0 0,-1 0 0,0 0 0,0 0 0,1 0 0,-7 0 0,1 0 0,-5 0 0,4 0 0,-6 0 0,5 0 0,-4 0 0,-3-2 0,4-4 0,-5 5 0,-2-12 0,-5 7 0,3-1 0,-8 2 0,5 3 0,-4-3 0,4 1 0,-5-1 0,1 3 0,-7-4 0,5 5 0,-4 1 0,3 0 0,-9 0 0,4 0 0,2 0 0,-6 5 0,1 0 0,-3 3 0,3-3 0,3-3 0,-4 3 0,-1 2 0,1-1 0,1-1 0,4-5 0,1 2 0,0 4 0,0-5 0,-1 5 0,7-4 0,-1-2 0,7 0 0,-5-6 0,4 1 0,3-2 0,-3 1 0,5 2 0,5-6 0,-3 4 0,3-5 0,2 6 0,-1-6 0,6 0 0,-4 1 0,3-1 0,-2 7 0,-4-1 0,-3-4 0,5 7 0,0-5 0,-5 7 0,5 0 0,-7 0 0,-2 0 0,-3 0 0,1 2 0,-6 3 0,1-1 0,-2 6 0,-4 1 0,6 4 0,-7-5 0,7 5 0,-4-6 0,8 7 0,-2-5 0,1 0 0,5-6 0,-5 6 0,4-6 0,2 6 0,0-5 0,0 4 0,0-4 0,0 5 0,0-8 0,0 12 0,0-12 0,0 8 0,8-7 0,-7 3 0,8-5 0,-3 3 0,-4-3 0,5 5 0,-7-7 0,0 7 0,0-5 0,0 12 0,-2-12 0,-3 4 0,-4 3 0,-9-6 0,-4 8 0,4-7 0,-4 1 0,-1 2 0,1-1 0,-6 1 0,1-2 0,-2-3 0,2 3 0,-4-1 0,4 1 0,2-3 0,-2 4 0,7-5 0,-2-1 0,4 0 0,2 0 0,0 0 0,0 0 0,7 0 0,-6 0 0,14 0 0,-7 0 0,16-5 0,2 0 0,5-15 0,1 2 0</inkml:trace>
  <inkml:trace contextRef="#ctx0" brushRef="#br0" timeOffset="4497">4799 64 24575,'-9'-7'0,"2"5"0,-1-5 0,-1 7 0,-7 0 0,0 0 0,0 0 0,0 7 0,-1 2 0</inkml:trace>
  <inkml:trace contextRef="#ctx0" brushRef="#br0" timeOffset="4646">4475 210 24575,'0'9'0,"0"-2"0,-8-14 0,-1-2 0</inkml:trace>
  <inkml:trace contextRef="#ctx0" brushRef="#br0" timeOffset="4958">4102 15 24575,'0'-9'0,"2"4"0,3 10 0,-1 4 0,6 7 0,-4 1 0,5-1 0,-6 6 0,6-1 0,0 8 0,5-2 0,0-2 0,0 2 0,-1-2 0,-5 2 0,3-1 0,-8-5 0,6-3 0,-5 4 0,-1-4 0,-5-2 0,0 0 0</inkml:trace>
  <inkml:trace contextRef="#ctx0" brushRef="#br0" timeOffset="5466">3923 258 24575,'-9'-7'0,"0"4"0,4-8 0,3 5 0,-3-4 0,3 6 0,2-3 0,0 7 0,0 0 0,2 7 0,3 4 0,-1 3 0,7 2 0,-6-1 0,6-4 0,-8 3 0,3-3 0,1 3 0,-2 2 0,1-5 0,-6 0 0,0 0 0,0 5 0,0 0 0,-2-7 0,-3-3 0,-4 1 0,-8-2 0,1 1 0,0-6 0,0 0 0,0 0 0,-2-2 0,-4-3 0,9 1 0,-3-7 0,4 2 0,-5-2 0,1-3 0,0 5 0,7-7 0,-5-1 0,12 7 0,-4-1 0,5 7 0,1-3 0,0 7 0,0 0 0,7 0 0,-5 0 0,5 2 0,-7 3 0,0-3 0,0 7 0,0-4 0,0-1 0,0 7 0,-7-8 0,-4 3 0,-4 3 0,-1-2 0,0 4 0,5-2 0,0-4 0,6-1 0,-6 7 0,7-8 0,-10 5 0,5-8 0</inkml:trace>
  <inkml:trace contextRef="#ctx0" brushRef="#br0" timeOffset="5697">4167 485 24575,'-17'0'0,"5"0"0,-4 0 0,3-5 0,-9 0 0,4-1 0,2 6 0,-7 0 0,-4 0 0,-2 2 0,2 3 0,2-3 0,3 4 0,2-5 0,-7-1 0,7 0 0,-3 0 0</inkml:trace>
  <inkml:trace contextRef="#ctx0" brushRef="#br0" timeOffset="6408">3437 242 24575,'-11'-5'0,"1"-1"0,6 1 0,-10 5 0,3 0 0,2 0 0,-2 0 0,6 0 0,-6 0 0,5 2 0,-4 3 0,6-1 0,-1 7 0,-3-6 0,3 6 0,-1-6 0,6 6 0,0-6 0,0 6 0,0-5 0,0 4 0,8-6 0,1 10 0,7-5 0,0 0 0,0 6 0,-5-13 0,0 3 0,-7 4 0,3-7 0,-9 10 0,-3-6 0,1-1 0,-7-5 0,0 6 0,-5-1 0,0 1 0,0-6 0,-2 0 0,-4 0 0,4 0 0,-4 0 0,4 0 0,2 0 0,0 0 0,0 0 0,0-2 0,-1-4 0,7 3 0,-1-8 0,7 5 0,-1-4 0,1-1 0,-1-5 0,3-1 0,-3 1 0,3 0 0,2 0 0,0 0 0,0-1 0,5 7 0,1-1 0,-1 0 0,-3-3 0,3 3 0,-3 4 0,5-1 0,-7 7 0,0-7 0,-5 16 0,-1 2 0,-6 5 0,3 1 0,-7 0 0,5 0 0,0 1 0,6-1 0,-6 0 0,7 0 0,-1 0 0,3 1 0,2-1 0,0 0 0,0 0 0,0 1 0,0-7 0,0 1 0,0 0 0,2 0 0,3 0 0,4-8 0,7 3 0,1 1 0,-1-2 0,0 1 0,0-6 0,6 0 0,-1 0 0,1 5 0,-6 0 0,0 1 0,8-6 0,1 0 0</inkml:trace>
  <inkml:trace contextRef="#ctx0" brushRef="#br0" timeOffset="6640">2886 729 24575,'-9'0'0,"2"7"0,7-4 0,0 8 0,0-7 0,0 10 0,2-7 0,3 4 0,-1 2 0,6-8 0,-4 2 0,5-1 0,-6-4 0,6 3 0,-6-3 0,6-2 0,-7 0 0,3 7 0,-7 2 0</inkml:trace>
  <inkml:trace contextRef="#ctx0" brushRef="#br0" timeOffset="7172">2773 194 24575,'-9'-2'0,"3"-4"0,4 5 0,2-7 0,0 8 0,0 0 0,8 8 0,-7 1 0,5 7 0,1-5 0,-2-1 0,6 1 0,-5 5 0,1 1 0,-2-1 0,-3 0 0,7 0 0,-4 0 0,-3-5 0,4 0 0,-5 0 0,-1 5 0,0 0 0,0-5 0,0 0 0,0-6 0,0 6 0,-7-7 0,-4 1 0,2-1 0,-1 1 0,-1-3 0,-5 3 0,5-1 0,0 1 0,0-3 0,-5 4 0,5 1 0,0-2 0,2 2 0,-1-1 0,-3-3 0,7 8 0,-1-2 0,2 2 0,3 3 0,-5-5 0,7 8 0,0-7 0,0 1 0,0 0 0,0 5 0,0 0 0,0-5 0,0 0 0,0-7 0,0 10 0,0-5 0,0 0 0,0 5 0,0-10 0,0 7 0,-2-7 0,-3 1 0,1-3 0,-7-2 0,0 5 0,-5 1 0,5-1 0,1-5 0,-1 2 0,-5 3 0,-1-3 0,1 5 0,0-7 0,5 0 0,0 0 0,1 0 0,-7 0 0</inkml:trace>
  <inkml:trace contextRef="#ctx0" brushRef="#br0" timeOffset="7898">2238 745 24575,'-17'-7'0,"3"-2"0,3-8 0,-1 6 0,6 1 0,1 4 0,5-5 0,0 6 0,0-6 0,0 0 0,0-5 0,7 2 0,4 3 0,-2-9 0,2 4 0,-2-4 0,1 4 0,5 0 0,-4 0 0,-2-1 0,1 1 0,-4 2 0,5 3 0,-6-3 0,6 3 0,-6-2 0,6 2 0,-6 2 0,6 4 0,-7 1 0,1-7 0,4 8 0,0-4 0,0 7 0,6 0 0,-12 0 0,8 0 0,-7 7 0,5-4 0,-4 8 0,-3-5 0,3 4 0,-3-4 0,-2 5 0,0-6 0,0 6 0,0 0 0,0 5 0,0 0 0,0 0 0,-5-5 0,-1 0 0,-6-2 0,1 2 0,-3 1 0,-3-6 0,1 5 0,0-6 0,-6 2 0,1-1 0,-6-5 0,5 5 0,-5-4 0,5-2 0,-5 0 0,6 0 0,-1 0 0,6 0 0,0 0 0,7-2 0,3-4 0,5 5 0,1-14 0,0 12 0,0-8 0,0 7 0,0-3 0,0 7 0,0-7 0,0 5 0,1-5 0,5 7 0,-4 0 0,5 0 0,-7 0 0,0 0 0,-7 0 0,5-2 0,-4-3 0,-3 3 0,0-13 0,-5 12 0,3-8 0,-3 6 0,3-6 0,2 5 0,-2-4 0,0-1 0,-3-5 0,3-1 0,-2 6 0,8 1 0,-6 4 0,6-5 0,-2 6 0,1-6 0,4 6 0,-3-6 0,-4 7 0,7-5 0,-3 4 0,3 3 0,2-5 0,0 7 0,7 0 0,4 0 0,3 0 0,3 0 0</inkml:trace>
  <inkml:trace contextRef="#ctx0" brushRef="#br0" timeOffset="8063">2254 226 24575,'0'-16'0,"0"7"0,-7 2 0,5 7 0,-13-8 0,6-1 0</inkml:trace>
  <inkml:trace contextRef="#ctx0" brushRef="#br0" timeOffset="8348">1751 323 24575,'8'-9'0,"1"7"0,7 8 0,-2 6 0,-3-1 0,3 4 0,-3 1 0,4 0 0,1 0 0,4 1 0,-4-1 0,4 5 0,-10 1 0,3 0 0,-2-6 0,-4 0 0,-7 0 0,0 0 0,7 1 0,2-1 0</inkml:trace>
  <inkml:trace contextRef="#ctx0" brushRef="#br0" timeOffset="8913">1573 356 24575,'0'-11'0,"0"0"0,0 7 0,0-5 0,0 4 0,7 3 0,-3-5 0,7 7 0,-8 2 0,3 3 0,1-1 0,-2 7 0,6-6 0,-6 6 0,6 0 0,-5 5 0,4 0 0,-4 0 0,1 1 0,-2-1 0,-1 0 0,7 0 0,-7 0 0,1 1 0,-3-1 0,-2 0 0,5 0 0,1 0 0,-1-5 0,-5 0 0,0-6 0,0 6 0,-5-5 0,-1 4 0,-6-6 0,1 1 0,-4-1 0,-1 1 0,-6-3 0,1 4 0,-6-5 0,5-1 0,1 0 0,4 0 0,-4 0 0,-1 0 0,1-1 0,4-5 0,1 3 0,0-8 0,5 5 0,0-4 0,6 4 0,-6-5 0,8 6 0,-3-6 0,4 6 0,2-6 0,0 6 0,0-6 0,8 7 0,1-3 0,7 7 0,0-5 0,0-1 0,-5 1 0,0 5 0,0 0 0,5 0 0,-5 2 0,-1 3 0,-4-3 0,5 3 0,-6 2 0,6-1 0,-8 6 0,5-3 0,-1 8 0,-5-1 0,3 0 0,-10 0 0,-4-5 0,-8 0 0,1-2 0,0 2 0,-6 1 0,1-6 0,-1 6 0,6-1 0,-6-2 0,1 2 0,-1-7 0,6 3 0,0-7 0</inkml:trace>
  <inkml:trace contextRef="#ctx0" brushRef="#br0" timeOffset="12999">1087 583 24575,'-9'-8'0,"0"5"0,3-8 0,5 0 0,-7-5 0,8 0 0,0 0 0,6-1 0,-1 1 0,8 0 0,-4 2 0,7 3 0,0-4 0,0 6 0,1 0 0,-1 2 0,0 7 0,0 0 0,-5 5 0,0 1 0,-8 7 0,6-6 0,-3 4 0,-4 3 0,5-5 0,-7 7 0,-7-5 0,-4 0 0,2-2 0,-2 2 0,0 1 0,-5-6 0,-6 1 0,1-2 0,-1-1 0,6 7 0,0-8 0,0 3 0,-1-5 0,1-1 0,0 0 0,0 0 0,-1 0 0,8-1 0,4-5 0,3 3 0,2-8 0,0 0 0,-7-12 0,-2-3 0</inkml:trace>
  <inkml:trace contextRef="#ctx0" brushRef="#br0" timeOffset="13256">941 242 24575,'-9'-16'0,"2"5"0,7 0 0,0 8 0,0-4 0,0 7 0,0 0 0,0 7 0,0 2 0,0 7 0,0-5 0,0 0 0,5-1 0,0 7 0,8-1 0,-6 0 0,4 0 0,2 0 0,-8 1 0,8-1 0,-10 0 0,8 0 0,-6 1 0,6-1 0,-5-5 0,5-1 0,-8 1 0,12-2 0,-6 6 0,7-6 0</inkml:trace>
  <inkml:trace contextRef="#ctx0" brushRef="#br0" timeOffset="13472">1168 226 24575,'0'-16'0,"0"0"0,0 5 0,0 0 0,0 7 0,0-3 0,0 14 0,0 2 0,0 8 0,7-1 0,2 0 0</inkml:trace>
  <inkml:trace contextRef="#ctx0" brushRef="#br0" timeOffset="14641">1071 534 24575,'-17'0'0,"7"0"0,-1 0 0,5 0 0,-5 0 0,1 0 0,-7 0 0,1 0 0,0 0 0,5 0 0,0 0 0,1 0 0,-7 0 0,7 0 0,-1 0 0,0 0 0,-5 0 0,0 0 0,-1 0 0,7-5 0,-1-1 0,5-1 0,-4 2 0,-1-4 0,-5-8 0,1 1 0,4 0 0,2 5 0,4 0 0,3 1 0,-7-5 0,4 4 0,3-3 0,-5 12 0,7-12 0,0 12 0,0-5 0,0 7 0,1 0 0,5 0 0,-4 1 0,3 5 0,2-3 0,-1 8 0,1-5 0,-2 4 0,-1-4 0,7 5 0,-6-6 0,6 6 0,-7-6 0,1 6 0,4 0 0,-5 3 0,6-3 0,-6-2 0,1-3 0,-1-3 0,1 8 0,-3-6 0,4 6 0,-5-7 0,-1 10 0,-7-12 0,-4 3 0,-3 3 0,-2-3 0,0 0 0,-1-5 0,-4 0 0,-1 0 0,-5 0 0,5 0 0,-5 0 0,6 0 0,-6-5 0,5 0 0,-5-6 0,6 5 0,-1-4 0,6 4 0,0-5 0,-1 6 0,1-6 0,0 6 0,5-8 0,0 2 0,8 2 0,-3-1 0,3 4 0,-3-5 0,4 1 0,-5-1 0,7 0 0,0 7 0,6-5 0,-1 4 0,0 3 0,3-5 0,1 7 0,2 0 0,-1 0 0,-4 0 0,5 0 0,-8 0 0,12 0 0,-12 0 0,8 0 0,-6 0 0,6 0 0,-7 0 0,10 0 0,-10 2 0,7 3 0,-8-3 0,12 5 0,-12-2 0,8 1 0,-7-1 0,3 3 0,0-7 0,-5 14 0,5-13 0,-7 12 0,0-12 0,-7 12 0,-2-10 0,-7 7 0,-1-8 0,1 3 0,-2 1 0,-3-2 0,3 2 0,-4-1 0,-1-4 0,1 3 0,-2 2 0,3-1 0,8 4 0,-3-4 0,3 1 0,-3-2 0,5-3 0,1 4 0,6-3 0,-1 3 0,3-5 0,2 8 0,0-3 0,0-4 0,7 7 0,4-4 0,3-3 0,2 3 0,-5 2 0,0-1 0,-2 1 0,2-2 0,3-3 0,-3 4 0,-4 3 0,8-8 0,-12 7 0,8-8 0,-7 7 0,3-5 0,-7 5 0,-7-7 0,-4 0 0,2 5 0,-2 1 0,-5-1 0,-6-5 0,1 0 0,4 0 0,-4 0 0,-1 0 0,-5 0 0,6 0 0,-3 0 0,3 0 0,3 0 0,-4 0 0,4 0 0,2 0 0,0-7 0,-1 3 0,1-7 0,5 6 0,0-6 0,8 6 0,-3-6 0,5 0 0,1-5 0,0 0 0,1 0 0,5-1 0,5 1 0,10 0 0,-3 0 0,4 0 0,-4-1 0,5 1 0,3 0 0</inkml:trace>
  <inkml:trace contextRef="#ctx0" brushRef="#br0" timeOffset="14846">844 745 24575,'-17'0'0,"1"0"0,0 0 0,0 0 0,-6 0 0,1 0 0,-8 0 0,2 0 0,-2 5 0,2 1 0,-4-1 0,6-5 0,-7 0 0</inkml:trace>
  <inkml:trace contextRef="#ctx0" brushRef="#br0" timeOffset="15046">325 161 24575,'0'-16'0,"0"0"0,-6 0 0,1-1 0,0 8 0,5 0 0,0 4 0,0 3 0,1-3 0,5 10 0,-4 4 0,5 9 0,-7 4 0,5-4 0,1 3 0,6-3 0,-3-1 0</inkml:trace>
  <inkml:trace contextRef="#ctx0" brushRef="#br0" timeOffset="15256">633 939 24575,'-16'-7'0,"5"3"0,0-6 0,0 6 0,-5-1 0,-2 3 0,-4 2 0,-3 7 0,-7 4 0,-1 3 0,1 2 0,-1 1 0,1-1 0,0-5 0,-1-1 0,-6-6 0,-3 3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2:51.224"/>
    </inkml:context>
    <inkml:brush xml:id="br0">
      <inkml:brushProperty name="width" value="0.08571" units="cm"/>
      <inkml:brushProperty name="height" value="0.08571" units="cm"/>
      <inkml:brushProperty name="color" value="#C371F1"/>
    </inkml:brush>
  </inkml:definitions>
  <inkml:trace contextRef="#ctx0" brushRef="#br0">775 323 12287,'0'11'0,"0"0"0,0-8 0,0 5 0,0-8 0,0 0 0,-7 0 0,5 0 0,-5 0 0,0 0 0,-2 0 0,-2-2 0,1-4 0,-1 5 0,-5-14 0,0 8 0,-1-4 0,8-3 0,4 3 0,1 2 0,-1-2 0,3 1 0,-5-6 0,7-1 0,0 1 0,0 0 0,2 2 0,3 3 0,-3 2 0,3 4 0,-1 3 0,1-3 0,-3 3 0,13 2 0,-6 0 0,1 2 0,1 3 0,-2-2 0,2 8 0,3 0 0,-3 5 0,3 0 0,2 0 0,1 1 0,-1-1 0,2 5 0,3 1 0,-5 5 0,0-6 0,1 6 0,-7-5 0,-1 1 0,2-2 0,-7-3 0,1 4 0,-3-4 0,-2-2 0,0 0 0,-2-5 0,-3 0 0,-4-8 0,-7 6 0,-1-3 0,-4-5 0,-1 5 0,1-4 0,5-2 0,-6 0 0,1 0 0,-3 0 0,3 0 0,1 0 0,-7 0 0,2 0 0,-2 0 0,-2 0 0,8 0 0,-8-2 0,2-4 0,2 3 0,-2-8 0,6 6 0,-6-6 0,7 2 0,-1-2 0,1-3 0,-2 3 0,6 2 0,0-2 0,0 2 0,5-1 0,4-5 0,-7 6 0,12-1 0,-3-1 0,3 7 0,2-5 0,0 4 0,0 3 0,2-5 0,3 7 0,-3 0 0,5 0 0,-7 0 0,7 0 0,-5 2 0,3 3 0,-3-1 0,-2 6 0,0-6 0,0 10 0,0-3 0,0-2 0,0 2 0,-7-6 0,-4 6 0,2-6 0,-2 6 0,-1-2 0,-10 2 0,4 3 0,-3-3 0,-3-2 0,3 2 0,-6-6 0,6 6 0,-1-8 0,-1 5 0,-2-8 0</inkml:trace>
  <inkml:trace contextRef="#ctx0" brushRef="#br0" timeOffset="275">888 49 12287,'-9'-16'0,"-5"7"0,5-4 0,-7 8 0,-7-1 0,-4 6 0,-6 8 0,-4 2 0,1 5 0,-7 1 0,0-7 0,-6-2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4:33.360"/>
    </inkml:context>
    <inkml:brush xml:id="br0">
      <inkml:brushProperty name="width" value="0.05" units="cm"/>
      <inkml:brushProperty name="height" value="0.05" units="cm"/>
      <inkml:brushProperty name="color" value="#A4386F"/>
    </inkml:brush>
  </inkml:definitions>
  <inkml:trace contextRef="#ctx0" brushRef="#br0">2091 325 24575,'0'-17'0,"0"1"0,-2 0 0,-3 0 0,3-6 0,-3 1 0,-2-1 0,1 6 0,-6-6 0,1 0 0,4 1 0,1 5 0,-1-1 0,2 1 0,-6 0 0,5 0 0,1 5 0,5 0 0,0 8 0,0-5 0,0 8 0,0 0 0,0 8 0,0 1 0,2 7 0,3 0 0,-1 0 0,7 0 0,-6 6 0,6 0 0,-6-1 0,6-4 0,0 4 0,5 1 0,-5 5 0,0-6 0,-1 6 0,7-5 0,-3 5 0,-3-5 0,3 6 0,-3-1 0,2-3 0,-2-3 0,1 3 0,-6-2 0,-1-1 0,-5-5 0,5-5 0,1 0 0,-1-7 0,-5 3 0,-2-7 0,-3 0 0,-4 0 0,-7 0 0,0 0 0,-1-2 0,1-3 0,-6 1 0,1-7 0,-1 6 0,6-6 0,0 2 0,0-2 0,-1-3 0,1 3 0,0-3 0,0-3 0,0 6 0,-1 1 0,1-1 0,0-5 0,0-1 0,0 1 0,1 0 0,4 0 0,-3 0 0,3-1 0,2 1 0,-2 0 0,2 0 0,-2 0 0,-1-1 0,6 1 0,-4 0 0,4 0 0,1 0 0,5-1 0,0 1 0,0 0 0,0 5 0,0 0 0,0 6 0,0-6 0,0 0 0,0 2 0,0-5 0,0 12 0,0-5 0,0 7 0,0 0 0,0 7 0,0-5 0,7 12 0,-3-5 0,6 7 0,-4-5 0,5 0 0,-6 0 0,6 5 0,-8 0 0,3 1 0,1-1 0,-2 0 0,8 0 0,-11 0 0,3 1 0,-1-1 0,1 0 0,-3 0 0,5 0 0,-7 1 0,0-7 0,0 1 0,-1-5 0,-5 4 0,3-6 0,-8 1 0,0-3 0,-5-2 0,-1 6 0,1-1 0,0 0 0,0-5 0,-6 0 0,1 0 0,-3 0 0,3 0 0,3 0 0,-4 0 0,4 0 0,2 0 0,0 0 0,-1 8 0,1-7 0,7 8 0,4-3 0,3-3 0,2 8 0,0-7 0,2 5 0,3-4 0,-1-3 0,7 3 0,-1-1 0,7 1 0,-1-3 0,0 4 0,0-4 0,0-2 0,1 0 0,-1 0 0,0 0 0,0 0 0,0 0 0,1 0 0,-8 0 0,5 0 0,-12 0 0,5 0 0,-7 0 0,-7 0 0,-2 0 0,-7 0 0,-6 1 0,0 5 0,1-4 0,5 3 0,-6-3 0,0-2 0,-1 0 0,1 0 0,3 0 0,-8 0 0,1 5 0,-1 1 0,-3-1 0,3-5 0,-2 0 0,2 0 0,-2 0 0,7 0 0,-5 0 0,6 0 0,-1 0 0,6 0 0,0 0 0,0 0 0,-1 0 0,8 0 0,-3-2 0,6-3 0,1 1 0,5-7 0,0 1 0,0-7 0,0 1 0,0 0 0,0 0 0,0-1 0,0 1 0,2 2 0,3 3 0,-3 4 0,5 7 0,0 0 0,2 0 0,8 0 0,-1 0 0,0 0 0,-5 0 0,0 0 0,-1 5 0,7 1 0,-7 4 0,1-4 0,0 6 0,5-3 0,0 8 0,-5-7 0,0 1 0,-7 0 0,1 5 0,2-5 0,-1 0 0,-1 0 0,-5 5 0,0 0 0,0-5 0,0 0 0,0 0 0,-2 3 0,-3-3 0,-4 3 0,-7-3 0,-1-4 0,1-1 0,0 1 0,0-2 0,-6 6 0,1-6 0,-1 1 0,6-6 0,-2 0 0,-4 0 0,4 0 0,-4 0 0,10 0 0,1 0 0,0 0 0,-5 0 0,5 0 0,0 0 0,8 0 0,-12 0 0,6 0 0</inkml:trace>
  <inkml:trace contextRef="#ctx0" brushRef="#br0" timeOffset="490">713 535 24575,'-10'-12'0,"-1"-4"0,5-4 0,-4 4 0,6-1 0,-1 1 0,3 0 0,2 0 0,2-1 0,3 1 0,-3 0 0,12 0 0,-3 0 0,-2 1 0,2 4 0,0-3 0,5 7 0,0-4 0,-2 2 0,-3 4 0,4 3 0,-5-4 0,5 5 0,1 1 0,-5 0 0,0 0 0,-6 0 0,6 0 0,-7 0 0,8 1 0,-6 5 0,-1-3 0,-5 8 0,5-5 0,1 4 0,-1 1 0,-5 5 0,0 1 0,0-1 0,-2-2 0,-3-3 0,1 2 0,-6-8 0,-1 8 0,-5-10 0,-1 8 0,1-7 0,0 1 0,0 2 0,-1-1 0,1-1 0,0-5 0,0 2 0,0 3 0,-1-3 0,1 3 0,0-3 0,0-2 0,5 0 0,0 0 0,0 0 0,-5 0 0,7 0 0,-5 0 0,12 0 0,-5 0 0,7-7 0,7-2 0,2-7 0</inkml:trace>
  <inkml:trace contextRef="#ctx0" brushRef="#br0" timeOffset="806">535 65 24575,'-9'-2'0,"4"-3"0,-4-4 0,7-7 0,-5 7 0,7 2 0,0 7 0,0 0 0,0 7 0,1-4 0,5 8 0,-3-2 0,8 2 0,-5 3 0,5-3 0,-2 4 0,1 1 0,3 0 0,-8 0 0,8-5 0,-2 0 0,-2 0 0,2 5 0,-6 0 0,6 0 0,-8-5 0,3 0 0,1 0 0,-2 5 0,8 0 0,-9-1 0,6-5 0,-6 5 0,10-13 0,-12 12 0,5-5 0</inkml:trace>
  <inkml:trace contextRef="#ctx0" brushRef="#br0" timeOffset="973">746 49 24575,'0'-16'0,"0"7"0,0 2 0,0 7 0,0-8 0,0-1 0</inkml:trace>
  <inkml:trace contextRef="#ctx0" brushRef="#br0" timeOffset="1547">616 422 24575,'-11'0'0,"1"0"0,4 0 0,-5 0 0,6 0 0,-6 0 0,6 0 0,-6 0 0,6 0 0,-6 0 0,0 0 0,-5 0 0,-1 0 0,1 0 0,0 0 0,0 0 0,0 0 0,-1 0 0,1 0 0,0 0 0,0 0 0,0 0 0,-1 0 0,1 0 0,0-6 0,0 1 0,5-2 0,0 1 0,8 3 0,-3-8 0,4 6 0,2-6 0,0 0 0,0-5 0,2 1 0,4 5 0,-3 1 0,8 3 0,0 4 0,5-3 0,0 3 0,0 2 0,1 0 0,-1 0 0,0 0 0,-5 2 0,0 3 0,-1-1 0,7 7 0,-7-6 0,1 6 0,-5 0 0,4 5 0,-6-5 0,1 0 0,3-1 0,-3 7 0,0-1 0,-5 0 0,0 0 0,-1-5 0,-5 0 0,3-6 0,-8 6 0,0-5 0,-5 4 0,0-6 0,-1 1 0,-4-3 0,-1-2 0,-1 0 0,1 0 0,2 0 0,-7 0 0,2-7 0,-2-4 0,-4 2 0,4-2 0,4 1 0,1-7 0,-1 1 0,1 0 0,1 0 0,5-1 0,5 1 0,0 0 0,7 0 0,-1 0 0,3-1 0,2 1 0,7 0 0,4 0 0,4-8 0,8-1 0,2-7 0</inkml:trace>
  <inkml:trace contextRef="#ctx0" brushRef="#br0" timeOffset="1680">195 114 24575,'-8'-16'0,"7"-1"0,-5 1 0,4 7 0,2 2 0,0 7 0,0 2 0,0 3 0,0-1 0,0 7 0,0-8 0,0 12 0,0-6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4:54.184"/>
    </inkml:context>
    <inkml:brush xml:id="br0">
      <inkml:brushProperty name="width" value="0.05" units="cm"/>
      <inkml:brushProperty name="height" value="0.05" units="cm"/>
      <inkml:brushProperty name="color" value="#A4386F"/>
    </inkml:brush>
  </inkml:definitions>
  <inkml:trace contextRef="#ctx0" brushRef="#br0">5268 131 24575,'0'-16'0,"0"0"0,0 0 0,0-1 0,2 8 0,3 4 0,4 3 0,8 2 0,6 0 0,4 0 0,4 0 0,1 0 0,8 6 0,3-1 0,4 0 0,1-5 0,8 0 0,4 0 0,3 0 0,2 0 0,-1 2 0,1 4 0,6-3 0,-1 8 0,14-2-554,3 2 0,1 5 554,4 0 0,0 2 0,-44-4 0,1-1 0,3-2 0,1 0 0,1 2 0,0 1 0,-1-3 0,0-1 0,1 4 0,0-1 0,-3-3 0,1-2 0,1 1 0,2-1 0,0 0 0,1-2 0,1-3 0,0 0 0,-1 0 0,-1-1 0,-3-2 0,-1 0 0,48 0 0,-48 0 0,1 0 0,0-3 0,0-1 0,0-1 0,-1-1 0,46-10 0,-5-6 0,-2 4 0,2-4 0,0 4 0,-11 2 0,-4 5-90,-12 1 1,-2 6 89,-3-1 0,1 3 0,-7 2 0,-5 0 0,-6 0 0,-13 0 0,3 0 0,-12 0 0,1 0 1097,-11 0-1097,-4 0 0,-9 0 95,-3 0 0,-6 0-95,-11 0 0,-10 2 0,-11 3 0,-6-3 0,-5 3 0,2-3 0,-8-2 0,-1 2 0,-9 3 0,-4-3-457,-7 3 0,-7 3 457,-4-3 0,-5 2-478,46-4 0,-1 0 1,-7-2-1,-3 1 478,-4 3 0,-3 1 0,-5-1 0,-1-1-650,-3 2 1,-1-1-1,-5 0 1,-1-1 649,-4-1 0,0-1 0,-3-1 0,0 0 0,-3 2 0,1-1 0,4 0 0,1-2 0,5 1 0,1-2 0,1 1 0,2-2 0,1 0 0,1-1 0,-3 0 0,0-1-457,5-2 1,1 1 0,-1 1 0,2 1 456,6 2 0,1 2 0,-2-1 0,-1 0 0,-2 0 0,-1 0 0,0 0 0,1 2 0,2 0 0,0 1 0,4 1 0,2 1-83,4 3 0,1 0 0,5 0 1,0-1 82,3-2 0,0 1 0,-45 6 484,10-6 1,8 1-485,19-2 0,7-3 2394,14 3-2394,0-3 2242,27-2-2242,-3 0 0,17 0 681,8 0 0,11 0-681,21 0 0,15 0 0,17 0 0,12-2 0,5-3 0,-42 3 0,2 0-250,2-3 1,0 0 0,5 0 0,1 1 249,2-2 0,1 1 0,3-2 0,1 1 0,0 3 0,1 1 0,0-4 0,-1 1-519,-2 2 0,0 0 0,3 0 0,2-1 519,3 1 0,0 1 0,8 0 0,2 0-596,3-3 1,1-1 0,0 4 0,-1-1 595,-5-2 0,0-1 0,0 4 0,0-1 0,0-3 0,0 1 0,-1 2 0,-1 1 0,-3-4 0,-1 1 0,-6 3 0,-1 0-272,-8 0 1,-1-1-1,-1-1 1,-1 1 271,0 0 0,0 0 0,0-2 0,1-1 0,-4 4 0,0-1 0,45-10 392,-23 3 1,-6 2-393,-11 3 0,-7-2 1744,-14 1-1744,0 1 1310,-27 5 0,2 0-1310,-19 0 0,-17-5 753,-15-1 0,-16 1-753,-11 5 0,-20-6 0,-12 1 0,43 0 0,-2-1-295,0 3 0,-1 1 0,-3-2 0,-1 1 295,-3-1 0,-2 2 0,-2 1 0,0 0-597,-2-1 1,-1-1-1,-5-1 1,-1 1 596,-3 0 0,-2 0 0,-7 0 0,-2 1-663,-8 1 0,-2 2 1,30-1-1,0 1 0,-2 0 663,-2 0 0,-1 1 0,1 0 0,-1-1 0,1 0 0,0 1 0,3 1 0,0 1 0,0 0 0,-1-2 0,0-1 0,0 1 0,-3 1 0,1 1 0,-1 0 0,-3-2 0,0-1 0,1 1 0,0 1 0,1 1 0,-1 0 0,1-1 0,0 1 0,1 0 0,3 1 0,1 1 0,1-1 0,0-1 0,0-1 0,0 1 0,-1-1 0,0 1 0,0 0 0,-2-1 0,0 0 0,0 0 0,2 0 0,0 1 0,0-1 0,3 1 0,-1-1 0,2-1-553,-27 2 1,1-2 0,0-1 0,-1 0 552,-2 1 0,-1 1 0,3-2 0,1 0 0,5-1 0,0 0 0,2 0 0,1 0-95,10 0 1,1 0 0,2-1 0,2 0 94,3-2 0,1 1 0,2 0 0,2 0 166,3-3 1,1-1 0,2 4 0,0-1-167,6-3 0,0 1 0,-47 1 0,1-1 0,4-2 0,12 1 0,-4 1 1127,9 5 1,-5 0-1128,-5 0 0,3 0 0,-4 0 0,14 0 0,8 0 0,9 0 1362,13 0 1,-1 0-1363,12 0 0,9 0 2074,12 0-2074,7 0 702,-3 0 0,9 2-702,3 3 0,1-3 419,10 3 0,-2-3-419,13-2 0,7 6 0,10-1 0,3 0 0,1-5 0,15 0 0,7 0 0,10 0-614,6 0 1,11 0 613,-43 1 0,0-2 0,5 1 0,1-1-458,2-2 1,1 0 0,1 2 0,1 0 457,2-1 0,1-1 0,9-1 0,3-1-662,8 0 1,2-1 0,-23 3-1,2 0 1,1 0 661,4 0 0,2-1 0,1 0 0,0 1 0,0 0 0,1 0-519,-1 0 0,1-1 0,-1 1 1,2-2-1,-1 0 0,1 0 519,2 1 0,0 1 0,0-1 0,3 0 0,1-1 0,-1 0 0,-2-1 0,1 1 0,0 0 0,1 1 0,1 1 0,-2 1 0,-3 0 0,-1 0 0,0 0 0,1 1 0,1 1 0,-1 0 0,1-1 0,0 1 0,1 1 0,1 0 0,2 2 0,-1 0 0,-1 0 0,-1 1 0,1 0 0,2 0 0,0 1 0,-1 0 0,-2 0 0,-2 0 0,1 1 0,2 1 0,0 0 0,0 1 0,1-1 0,1 0 0,0 0 0,1 1 0,1-1 0,-1 0 0,-3-1 0,0-1 0,0 0 0,-1 1 0,1-1 0,-1 0 0,-4 1 0,-1-1 0,0 1 0,-1-1 0,-1 0 0,1 1 0,-1-1 0,1 1 0,0-1 0,0 0 0,1 1 0,-2-1-257,-2 1 0,-1-1 1,0 0-1,-1 1 0,1-2 1,-1 1 256,-4-1 0,0-1 0,-1 1 0,32 1 0,0-1 0,2-1 0,0-1 0,0-1 0,-2 0 0,-3 2 0,-1-1 0,1 0 0,-1-2 0,-7 1 0,-1-2 0,3-4 0,-1-4 0,-2-5 0,-1-5 0,0-6 0,-1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4:59.457"/>
    </inkml:context>
    <inkml:brush xml:id="br0">
      <inkml:brushProperty name="width" value="0.05" units="cm"/>
      <inkml:brushProperty name="height" value="0.05" units="cm"/>
      <inkml:brushProperty name="color" value="#A4386F"/>
    </inkml:brush>
  </inkml:definitions>
  <inkml:trace contextRef="#ctx0" brushRef="#br0">2918 228 24575,'0'9'0,"0"-2"0,0-7 0,0 0 0,0-7 0,0 5 0,7-5 0,-3 7 0,7 0 0,-6 0 0,6 0 0,0 0 0,7 0 0,1 0 0,3 0 0,7 2 0,-2 3 0,-2-1 0,2 6 0,0-4 0,6 5 0,-3-6 0,-3 6 0,2-6 0,-7 6 0,-1-6 0,-5 6 0,1-7 0,-3 5 0,-3-4 0,-2-3 0,-4 4 0,-3-5 0,5 7 0,-8-7 0,-5 5 0,4-4 0,-10-1 0,6 5 0,-1-4 0,2 3 0,1-1 0,-7 1 0,6-3 0,-6 3 0,0-3 0,-5-2 0,5 5 0,0 1 0,1-1 0,-7-5 0,1 6 0,0-1 0,0 0 0,0-5 0,-6 0 0,0 0 0,-5 6 0,6-1 0,-3 1 0,3-6 0,1 0 0,-7 0 0,2 0 0,-2 0 0,1 0 0,5 0 0,1 0 0,-7 0 0,7-6 0,-1 1 0,-1-2 0,6 1 0,-8 3 0,14-8 0,-8 5 0,7-4 0,-2 4 0,2-5 0,-1 6 0,6-6 0,-5 0 0,6-5 0,-6 5 0,6 0 0,-2 1 0,1-7 0,4 1 0,-7 0 0,4 0 0,3 0 0,-5-1 0,7 7 0,0-1 0,0 7 0,0-3 0,0 7 0,0 0 0,0 7 0,2 0 0,3 4 0,-3 4 0,3-5 0,-1-1 0,1 2 0,-3 0 0,7 5 0,-3 0 0,-5-5 0,5 0 0,-3-2 0,3 2 0,-4 3 0,5-5 0,-7 8 0,0-1 0,0-5 0,0-1 0,0-6 0,-7 5 0,-4-4 0,2-3 0,-2 4 0,6-5 0,-6-1 0,5 0 0,-4 0 0,1-1 0,-2-5 0,-4 3 0,5-8 0,1 5 0,-2-4 0,5-1 0,-4-5 0,-1-1 0,-5 1 0,5 0 0,0 0 0,0-1 0,-5 1 0,5 0 0,0 0 0,6 0 0,-6-1 0,2 1 0,-2 0 0,2 2 0,4 3 0,3-4 0,-3 5 0,-4 2 0,7-6 0,-5 10 0,7-6 0,0 6 0,0-3 0,0 7 0,0 0 0,0 7 0,1 0 0,5 4 0,-3 3 0,8-3 0,0 4 0,5 1 0,-5 5 0,0 1 0,0 1 0,5-1 0,0-4 0,0 4 0,1 1 0,-1-1 0,0 1 0,0-1 0,-1-4 0,-5 3 0,3 3 0,-8-3 0,6 1 0,-5-6 0,-1 0 0,-5 1 0,0-1 0,-2 0 0,-3 0 0,1-7 0,-7-3 0,1-3 0,-7 3 0,1-5 0,0 5 0,-2-4 0,-4-2 0,4 0 0,-3 0 0,-3 0 0,3 0 0,-8-6 0,2 1 0,2-6 0,-2 6 0,1-8 0,-1 2 0,-1-3 0,6-2 0,0 5 0,6 0 0,0 0 0,0-5 0,5 0 0,0 0 0,8-2 0,-3-4 0,4 4 0,2-4 0,8 3 0,2-3 0,12 6 0,5-1 0,5 1 0,6 5 0,4 4 0,13-14 0,3 3 0</inkml:trace>
  <inkml:trace contextRef="#ctx0" brushRef="#br0" timeOffset="300">3388 584 24575,'0'-9'0,"2"2"0,3 7 0,-3 0 0,5 0 0,-7 0 0,8 0 0,1 0 0</inkml:trace>
  <inkml:trace contextRef="#ctx0" brushRef="#br0" timeOffset="524">2983 698 24575,'-16'0'0,"-1"-5"0,1-1 0,2-1 0,3 2 0,-3 3 0,3-4 0,-4 5 0,-1 1 0,0 0 0,0 0 0,0 5 0,-1 0 0,1 1 0,0-6 0,0 0 0,0 0 0</inkml:trace>
  <inkml:trace contextRef="#ctx0" brushRef="#br0" timeOffset="1091">1508 17 24575,'0'9'0,"0"-2"0,0-5 0,0 4 0,0-5 0,0 14 0,0-6 0,0 7 0,2-5 0,3 0 0,2 5 0,4 5 0,3 3 0,-3-3 0,4 5 0,1 6 0,5 0 0,1 1 0,1-1 0,-1 1 0,-4-6 0,4 0 0,-4-2 0,-2 2 0,-5-4 0,0-6 0,-8-1 0,4 0 0,-14-14 0,-2-4 0</inkml:trace>
  <inkml:trace contextRef="#ctx0" brushRef="#br0" timeOffset="1884">1394 212 24575,'-9'-8'0,"-3"-1"0,6-7 0,-5 0 0,6 0 0,-6 5 0,6 0 0,-1 6 0,6-6 0,-5 6 0,0-6 0,-1 5 0,6-4 0,-5 4 0,-1-5 0,1 6 0,5-6 0,-7 8 0,5-12 0,-5 12 0,7-8 0,-2 7 0,-3-1 0,3 3 0,-5 2 0,7 0 0,0 0 0,1 5 0,5 1 0,-4 6 0,10-3 0,-6 8 0,4-1 0,-4 0 0,5 0 0,-6 0 0,6-5 0,-6 0 0,6 5 0,-6 6 0,3-1 0,-3-4 0,-3-1 0,3 0 0,-3 6 0,-2-1 0,5 3 0,1-3 0,-1-1 0,-5 7 0,-5-2 0,-1 2 0,-1-1 0,2-5 0,3-1 0,-3 7 0,-3-13 0,3 3 0,0-5 0,5 4 0,-2-5 0,-4 0 0,5-6 0,-5 6 0,4-7 0,10 3 0,1-7 0,7 0 0,0 0 0,0 0 0,0 0 0,1 0 0,-1 0 0,0 0 0,0-2 0,1-3 0,-7 1 0,1-7 0,0 8 0,5-12 0,0 6 0,-5-1 0,0-1 0,-7 5 0,1-4 0,-1 6 0,1-1 0,-3-4 0,5 7 0,-9-11 0,-3 8 0,1-2 0,-7 1 0,1 3 0,-7-8 0,-1 7 0,-3-1 0,1-2 0,-7 1 0,5-5 0,-5 6 0,7-6 0,-1 6 0,-3-8 0,3 2 0,-3 2 0,3-1 0,3 4 0,-4-5 0,4 1 0,2-7 0,-2 1 0,-4 0 0,10 0 0,-4-1 0,5 1 0,0 0 0,-2 0 0,8 0 0,-6-1 0,6 1 0,-1 5 0,6 1 0,0 4 0,0-5 0,0 8 0,0-12 0,0 14 0,8-7 0,1 16 0,7 1 0</inkml:trace>
  <inkml:trace contextRef="#ctx0" brushRef="#br0" timeOffset="3292">908 309 24575,'-9'-16'0,"-4"5"0,8 0 0,-8 0 0,6-5 0,-4 0 0,2 5 0,4 0 0,3 0 0,-3-5 0,-4 0 0,7 0 0,-3 0 0,3 5 0,2 0 0,0 6 0,0-6 0,0 7 0,0-3 0,0 7 0,0 0 0,0 7 0,2 2 0,3 7 0,-1-5 0,6 0 0,-4 0 0,5 5 0,-1 6 0,7-1 0,-3 1 0,-3-6 0,3 6 0,-3-1 0,9 3 0,1-3 0,1-1 0,-6 7 0,0-5 0,1 5 0,-3-7 0,-3 1 0,1-3 0,-6-2 0,7 8 0,-10-6 0,8 3 0,-7-3 0,3-7 0,-7 0 0,0-6 0,0 6 0,-2-7 0,-3 1 0,3 4 0,-13-7 0,6 5 0,-7-5 0,0 3 0,5-3 0,0 4 0,0-4 0,-5-2 0,-2 0 0,-3 0 0,3-2 0,-4-4 0,2 3 0,-1-8 0,3 5 0,-4-4 0,2 1 0,-1-2 0,3-4 0,-4 5 0,4-3 0,2 2 0,1-3 0,4 3 0,-3-3 0,3-3 0,4 1 0,-6 0 0,8 0 0,0 0 0,5 5 0,0 0 0,0 7 0,7-10 0,-4 12 0,8-3 0,-5 3 0,4 2 0,-4 0 0,5 0 0,-6 0 0,6 0 0,-6 0 0,6 0 0,0 7 0,5 2 0,-1 2 0,-5 0 0,5 0 0,-6 5 0,5 0 0,-3 0 0,3 0 0,-10 1 0,7-1 0,-8-5 0,3-1 0,-4 1 0,-2 5 0,0-5 0,0 0 0,0 0 0,0 5 0,0 0 0,0-7 0,-8 6 0,-1-8 0,-7 4 0,0-4 0,0-7 0,5 5 0,0 1 0,0-1 0,-5-5 0,0 0 0,0 0 0,-1-2 0,1-3 0,5 3 0,1-3 0,1-4 0,-2-2 0,-2 2 0,8-2 0,-8 0 0,4-5 0,0 0 0,2 5 0,7 0 0,0 8 0,0-5 0,0 7 0,0-5 0,0 4 0,0-5 0,0 7 0,0 2 0,0 3 0,0-1 0,0 7 0,-5-6 0,-1 6 0,1-6 0,5 6 0,-6-5 0,1 4 0,-2-6 0,1 1 0,5 4 0,-14 1 0,6-1 0,-7 5 0,0-12 0,0 5 0,-1-7 0,1 0 0,0 0 0,1-7 0,5-4 0,1 2 0,3-2 0,4 6 0,-3-6 0,-4 0 0,7-5 0,-3 0 0,-2-1 0,1 1 0,1 5 0,5 1 0,-6-1 0,1-5 0,0-1 0,-1 1 0,1 0 0,-2 5 0,1 0 0,4 6 0,-3-6 0,3 8 0,0-6 0,-3 3 0,3 4 0,-12-5 0,5 7 0,-7 0 0,-1 6 0,1-1 0,0 6 0,0-6 0,0 8 0,-1-2 0,1 1 0,0-1 0,2 3 0,3-3 0,-2 4 0,8 1 0,-3-2 0,3-3 0,3 3 0,-3-3 0,3-2 0,2 2 0,0 0 0,0 5 0,2-2 0,3-3 0,-1 2 0,7-8 0,-6 3 0,6-3 0,-6-3 0,6 3 0,-5-3 0,4-2 0,1 0 0,5 0 0,1 0 0,-1 0 0,0 0 0,0 0 0,0-2 0,1-3 0,-1 1 0,0-7 0,6 6 0,-1-6 0,1 0 0,-6-5 0,2 0 0,4 0 0,-4 5 0,3 0 0,-3-2 0,-1-8 0,6-4 0,2-8 0</inkml:trace>
  <inkml:trace contextRef="#ctx0" brushRef="#br0" timeOffset="3440">568 163 24575,'0'-16'0,"0"5"0,0 0 0,0 8 0,0-5 0,0 8 0,0 2 0,0 4 0,7-5 0,2 14 0,7-6 0</inkml:trace>
  <inkml:trace contextRef="#ctx0" brushRef="#br0" timeOffset="3665">795 860 24575,'-17'0'0,"1"0"0,0 0 0,0-5 0,-1-1 0,-4 1 0,-1 5 0,1 0 0,4 0 0,-4 2 0,-1 3 0,1-3 0,4 3 0,7-3 0,-1-2 0,0 0 0,-5 0 0</inkml:trace>
  <inkml:trace contextRef="#ctx0" brushRef="#br0" timeOffset="3857">97 147 24575,'-16'0'0,"0"0"0,0 0 0,0 0 0,7 0 0,-6 7 0,6 2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5:12.616"/>
    </inkml:context>
    <inkml:brush xml:id="br0">
      <inkml:brushProperty name="width" value="0.05" units="cm"/>
      <inkml:brushProperty name="height" value="0.05" units="cm"/>
      <inkml:brushProperty name="color" value="#A4386F"/>
    </inkml:brush>
  </inkml:definitions>
  <inkml:trace contextRef="#ctx0" brushRef="#br0">471 1102 24575,'18'6'0,"3"-1"0,6 2 0,11-1 0,11-4 0,10 3 0,13 2 0,9-1 0,8 4-911,8-4 1,2 1 910,-48-4 0,1-1 0,41 0 0,5 4 0,-3 1 0,-44-4 0,1-1 0,0 1 0,2 0 0,3-3 0,-1 0 0,0 0 0,0 0 0,-2 0 0,0 0 0,2 0 0,0 0 0,-2 0 0,0 0 0,5 0 0,1 0 0,2 0 0,0 0 0,-2 0 0,-1 0 0,-2 0 0,-1 0 0,2 0 0,0 0 0,-2 0 0,1 0 0,1-1 0,1 0 0,6-2 0,0 0 0,-6 2 0,1-1 0,2-3 0,0-1 0,-1 1 0,1-1 0,-3-2 0,0 0 0,5 2 0,0 1-313,1 0-1,0-1 1,-4 2 0,0-1 313,2 0 0,-1 0 0,-3-2 0,-1 1 0,-2 3 0,1 1 0,3-4 0,1 1 0,1 2 0,0 0 0,-2-2 0,-1 0 0,-2 2 0,0 0 0,-1 0 0,1-1 0,-3 1 0,0 1 0,2 1 0,2 0 0,1-2 0,0 0 0,-4 0 0,-2-1-233,2 1 0,-1 1 1,-4-2-1,0 1 233,48-3 0,-1 4 0,0-3 0,-7-2 0,-3 1 0,-6-1 0,-6 2 0,-1-3-88,-4-2 1,-10-5 87,-1 4 0,-8 2 589,-8-1 1,2 1-590,-7-2 0,-2-4 1699,-9 5-1699,-11 2 542,-9 1 0,-7 5-542,0-3 109,0 3 0,0-7-109,0 4 0,0 1 0,0-7 0,-2 6 0,-3-6 0,1 0 0,-6-5 0,-1 0 0,-5 0 0,-1 0 0,1-1 0,-5-6 0,-1-4 0,-7 2 0,2-2 0,-3 0 0,-3-6 0,-5 1 0,1-1 0,-7 1 0,6 0 0,1 5 0,4 0 0,1-2 0,-1-9 0,1 5 0,0 1 0,6 0 0,5 5 0,-3 1 0,3-1 0,-1 8 0,8-5 0,3 8 0,-2 5 0,8 0 0,-8 8 0,10-10 0,-8 8 0,5-1 0,-4 6 0,4 0 0,-5 0 0,1-5 0,-7-1 0,-1 1 0,-3 5 0,-6 0 0,-11 0 0,2 0 0,-7 0 0,-2 2 0,-9 3 0,1-1 0,-6 7 0,-2-6 0,-10 6 0,-4-6-467,-12 6 0,3 0 467,-8 5 0,-2-1 0,43-10 0,0 0 0,0 3 0,-1-1-377,-5-2 1,0 1 0,2 0 0,-1 0 376,-6-1 0,-1 1 0,5 1 0,-1 0 0,0-1 0,0-1 0,-3-1 0,1-1 0,-1 0 0,0 0 0,-1 0 0,0 1 0,1-1 0,-1-1 0,0 1 0,0 0 0,4-3 0,-1 0 0,-3-3 0,-1 0 0,-1 1 0,0-1 0,2-2 0,0-1-481,-4 3 0,-1 1 0,1-2 0,-1 1 481,-5 0 0,0 0 0,-4 2 0,-1 0-535,-3-1 1,0-1 0,1 2-1,-1 0 535,0 1 0,0 0 0,0 1 0,0 0 0,3 1 0,0 1 0,-2 1 0,-1 1 0,0 3 0,0 1 0,9-1 0,2 0 0,2 0 0,1 0 0,3 0 0,2 0-111,-1 0 0,1 0 0,3 0 0,0-1 111,4-2 0,2 1 0,-36 8 455,19-3 0,5-2-455,11 2 0,0-1 862,5 7 0,3-6-862,2-1 0,5 3 1236,6 9 1,6-4-1237,0 3 0,8-3 766,-3-2 0,11 1-766,6-1 0,-2 2 153,1 3 0,1-1-153,5 7 0,0-5 0,0 5 0,2 0 0,3 5 0,4 1 0,7-1 0,-3 1 0,3-1 0,-3 0 0,8 1 0,3-1 0,-3 1 0,8-1 0,-2 1 0,4 1 0,1 4 0,2-4 0,4 4 0,-4-4 0,4-2 0,4 1 0,1-1 0,-2 6 0,2 0 0,1 0 0,4-6 0,15-7 0,4-1 0</inkml:trace>
  <inkml:trace contextRef="#ctx0" brushRef="#br0" timeOffset="900">7863 535 24575,'-44'16'0,"1"-1"0,-2-5 0,4 5 0,-3-4 0,8 1 0,-1-1 0,8 3 0,2-3 0,5 4 0,-5 1 0,2-5 0,-2 0 0,-2-6 0,7 6 0,-6-2 0,1 2 0,3 1 0,3-6 0,-3-1 0,3-5 0,4 2 0,7 3 0,6-3 0,-3 5 0,7-7 0,7 0 0,4 0 0,12 0 0,10 0 0,8 0 0,13 0 0,4 0 0,6 0 0,10 0 0,7 0 0,11 0-478,-38 0 0,0 0 0,1 0 0,2 0 478,7 0 0,2 0 0,4 0 0,2-2-784,8 0 1,2-1 0,7 2-1,2 0 784,9-2 0,0 1 0,-2 1 0,0 0 0,-30 1 0,1 0 0,0 0 0,-1 0 0,1 0 0,-1 0-506,0 0 1,1 0 0,-1 0 0,3 0 0,0 0 0,0 0 505,3 0 0,0 0 0,-1 0 0,-3 0 0,-1 0 0,0 0 0,1 0 0,0 0 0,0 0 0,-1 0 0,1 0 0,-2 0 0,1 0 0,-1 0 0,1 0 0,2 0 0,1-1 0,1 0 0,1-1 0,0 0 0,-1 1 0,-1 0 0,-2 1 0,1-1 0,-1-1 0,1 0 0,-1 1 0,-1-1 0,0 1 0,0 0 0,1-1 0,0 0 0,1 1 0,1 0 0,2 0 0,-1 1 0,3-2 0,0 0 0,-1 0 0,-3 1 0,-2 1 0,1 0 0,-1-1 0,1 1 0,-2 1 0,31-1 0,-1 0-521,-4 0 1,-1 0-1,-3 0 1,0 0 520,-2 0 0,0 0 0,-8 0 0,-2 0-77,3 0 0,-2 0 0,-4 0 0,-2 0 77,-4 0 0,0 0 0,-1 0 0,-1 0 0,-2 0 0,-2 0 0,-6 0 0,-1 0 499,-2 0 1,-2 0 0,41 0-500,-8 0 0,-10 0 0,-6 0 0,-12 0 1406,-10 0 1,-8-2-1407,-13-4 2890,-11 5-2890,-8-7 1178,-8 8 0,-17 0-1178,-10 0 0,-14 0 0,-19 0 0,-3-5 0,-18 0 0,-5-1-159,35 6 0,-1 0 0,-1 0 0,0 0 159,-3 0 0,-2 0 0,-2 0 0,0 0 0,-2 0 0,0 0 0,-4 0 0,-2 0-559,-5 0 1,0 0 0,4 2-1,0 2 559,-9-2 0,-1 1 0,-1 0 0,-2-1-632,-6-2 1,-2 0 0,24 2 0,-2 1-1,0 0 632,-5 0 0,-1 1 0,-1-1 0,-5 2 0,-1-1 0,-1 0-531,-2 0 0,-1-1 0,0 1 0,0 0 0,-1 1 0,1 0 531,2-1 0,0-1 0,1 1 0,0 0 0,1 1 0,-1 0 0,-1 1 0,0-1 0,0 1 0,3-1 0,-1 0 0,1 1 0,2-1 0,1 1 0,0-1 0,0 0 0,-1 1 0,2-1-245,4 1 0,0-1 0,0 0 1,-4 1-1,0-1 0,-1 1 245,2-1 0,-1 0 0,0 1 0,1-1 0,0 1 0,0-1 0,4 1 0,1-1 0,0 0 0,1-1 0,1 0 0,0-1 0,-24 3 0,0-1 0,-3-6 0,0-2 0,1 2 0,0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7:47.853"/>
    </inkml:context>
    <inkml:brush xml:id="br0">
      <inkml:brushProperty name="width" value="0.05" units="cm"/>
      <inkml:brushProperty name="height" value="0.05" units="cm"/>
      <inkml:brushProperty name="color" value="#A4386F"/>
    </inkml:brush>
  </inkml:definitions>
  <inkml:trace contextRef="#ctx0" brushRef="#br0">0 370 24575,'0'-28'0,"0"1"0,0 22 0,0 5 0,5 19 0,4 22 0,4 0 0,15 0 0,-15 0 0,6 4 0,-6 10 0,-8-9 0,9 8 0,4 6 0,-4-6 0,4 6 0,-5-6 0,-8-4 0,9 19 0,-10-19 0,-4 5 0,0 4 0,0-5 0,0 1 0,0-14 0,0-13 0,0-1 0,0-13 0,0 13 0,0-18 0,0 9 0,0-18 0,0 0 0,-4-13 0,-10-1 0,9-18 0,-8 5 0,4-10 0,-5-4 0,9-4 0,-8-10 0,-5 9 0,4-8 0,-4-6 0,4 6 0,9-15 0,-8 15 0,-6-15 0,6 15 0,-1-6 0,14 6 0,0 8 0,0-9 0,0 10 0,0 4 0,5-5 0,8-9 0,-4 10 0,19-10 0,-15 23 0,15 5 0,-14 0 0,13-14 0,0 13 0,14 1 0,-13 18 0,-1-5 0,0 5 0,14-5 0,0 10 0,0-10 0,-13 10 0,-1 4 0,-13 0 0,13 0 0,0 18 0,1 5 0,-1 18 0,-18 0 0,5 0 0,4-14 0,-4 0 0,-1 1 0,-13 13 0,0 0 0,0 0 0,0 0 0,0-14 0,0 0 0,-13-13 0,-1 13 0,-18-4 0,5 5 0,-10 3 0,-4-17 0,9 4 0,-9-4 0,10-9 0,-24 8 0,9 10 0,5-14 0,0 19 0,0-19 0,5 13 0,8-8 0,-8-9 0,13 13 0,-18-18 0</inkml:trace>
  <inkml:trace contextRef="#ctx0" brushRef="#br0" timeOffset="966">780 862 24575,'0'-41'0,"0"18"0,0 0 0,0 10 0,0 8 0,4-13 0,10 18 0,-5 0 0,18 0 0,1 0 0,13 0 0,0 0 0,0 0 0,0 0 0,0-14 0,0 1 0,-14-1 0,0 14 0,1-18 0,8 9 0,-8-19 0,8 19 0,-31-27 0,13 31 0,-23-27 0,-8 18 0,-10 1 0,-18 13 0,13 0 0,1 0 0,-14 0 0,-14 0 0,1 0 0,13 0 0,0 13 0,0 1 0,13 18 0,1-5 0,4-4 0,-4 5 0,-5-1 0,18 14 0,-13 0 0,13 0 0,0 0 0,14 0 0,0 0 0,0 0 0,5-14 0,9 1 0,-5-1 0,18 14 0,1-4 0,13-10 0,0 9 0,0-8 0,0-10 0,0-4 0,13 4 0,1-4 0,4-1 0,-4-13 0,-5 0 0,18 0 0,-17 0 0,3 0 0,-4-13 0,5-1 0,-9-18 0,8 5 0,-22-10 0,-4-4 0,-6 0 0,6 0 0,-5-5 0,-10-8 0,-8 8 0,8-8 0,-8 3 0,-5-3 0,0 8 0,0-9 0,0 10 0,0 4 0,0 0 0,0 0 0,0 18 0,0 5 0,0 18 0,0 0 0,0 18 0,0 5 0,0 18 0,0 0 0,0 0 0,5 0 0,8 0 0,-8 0 0,8 0 0,-3 0 0,3 0 0,-8 14 0,9-1 0,-10-13 0,-4-13 0,14-1 0,-1 14 0,1-14 0,-14 1 0,0-15 0,0 15 0,0-19 0,0 9 0,0-18 0,0 0 0,0-18 0,-4-5 0,-10-18 0,9-4 0,-8-10 0,8 5 0,5-19 0,-14 15 0,1-15 0,-1 19 0,14-5 0,0-4 0,0 4 0,0-13 0,0 13 0,14 1 0,-1 13 0,15 0 0,-15 0 0,19 13 0,-4 1 0,-6 18 0,6-5 0,-15-4 0,15 4 0,-1 1 0,10 17 0,-10 10 0,5-5 0,-18 18 0,4-4 0,-5 4 0,-8 10 0,9-10 0,-10 10 0,-4 4 0,0 0 0,0 0 0,0 0 0,0-14 0,0 0 0,0 1 0,-18 13 0,-5-5 0,-18-8 0,0 4 0,0-19 0,0 19 0,0-27 0,0 8 0,0 10 0,0-18 0,18 13 0,5-18 0,18 0 0,18 0 0,5 0 0</inkml:trace>
  <inkml:trace contextRef="#ctx0" brushRef="#br0" timeOffset="1367">2707 780 24575,'-36'-5'0,"9"-8"0,-10 8 0,14-13 0,-18 18 0,0 0 0,0 18 0,5-9 0,9 19 0,4-15 0,9 15 0,10-1 0,-15 14 0,19 0 0,0 0 0,0-14 0,0 1 0,0-15 0,0 15 0,19-19 0,3 23 0,19-19 0,-13 1 0,-1-14 0,0 0 0,14 0 0,0 0 0,0 0 0,0-4 0,0-10 0,-4 5 0,-10-19 0,10 15 0,-10-15 0,-9 15 0,-4-15 0,4 15 0,-4-15 0,0 15 0,-14-15 0,0 15 0,0-15 0,-5 15 0,-9-15 0,-8 19 0,-19-4 0,0 3 0,0-3 0,-1 8 0,1-9 0,0 10 0,0 4 0,0 0 0,14 0 0,0 0 0,18 0 0,-10 0 0,19 0 0,19-18 0,3-5 0</inkml:trace>
  <inkml:trace contextRef="#ctx0" brushRef="#br0" timeOffset="1588">3200 370 24575,'0'-41'0,"0"18"0,0-14 0,0 33 0,0-14 0,0 22 0,0 10 0,-14 9 0,0 18 0,1-9 0,13 9 0,0-9 0,0 22 0,0-8 0,0-5 0,0 4 0,0 10 0,4-9 0,10 8 0,-9-8 0,8-5 0,5 0 0,-4 0 0,18 0 0,-5 0 0,-4-4 0,4-10 0,1 9 0,13-13 0</inkml:trace>
  <inkml:trace contextRef="#ctx0" brushRef="#br0" timeOffset="1958">3815 698 24575,'0'-23'0,"0"0"0,0 10 0,0 8 0,0-13 0,5 18 0,8 0 0,-4 0 0,19 0 0,-1 0 0,14 0 0,0 0 0,0 0 0,0 0 0,-13 0 0,-1 0 0,0 0 0,14 0 0,-13 0 0,-1 0 0,-13 0 0,13 0 0,-18 0 0,9-5 0,-18-8 0,0 8 0,-18-13 0,-9 18 0,-10 0 0,-4 0 0,-4 0 0,-10 0 0,9 0 0,-8 0 0,8 4 0,5 10 0,0-5 0,0 19 0,0-15 0,0 15 0,5-15 0,8 15 0,5-15 0,10 15 0,8-15 0,-9 15 0,10-15 0,4 15 0,4-15 0,10 15 0,14-15 0,26 15 0,-4-15 0,19 15 0,4-19 0,22 4-641,-8-8 1,-20-5 0,3 0 0,-6 0 0,-1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7:51.927"/>
    </inkml:context>
    <inkml:brush xml:id="br0">
      <inkml:brushProperty name="width" value="0.05" units="cm"/>
      <inkml:brushProperty name="height" value="0.05" units="cm"/>
      <inkml:brushProperty name="color" value="#A4386F"/>
    </inkml:brush>
  </inkml:definitions>
  <inkml:trace contextRef="#ctx0" brushRef="#br0">616 1026 24575,'18'23'0,"-13"-5"0,13-18 0,-18 0 0,0 0 0,0 18 0,0-9 0,0 19 0,-5-15 0,-8 15 0,-10-1 0,-18 14 0,-5 5 0,-8 8 0,-6-4-588,-8 19 0,-10-15 588,10 15 0,9-19 0,4 5 0,10 9 0,4-1 0</inkml:trace>
  <inkml:trace contextRef="#ctx0" brushRef="#br0" timeOffset="2092">1149 411 24575,'-23'-19'0,"5"-3"0,18-6 0,0 1 0,0 18 0,0-9 0,0 22 0,0 10 0,0 9 0,0 18 0,0 0 0,0 13 0,0 1 0,14 0 0,-1-14 0,19 13 0,-4 1 0,-5 13 0,4-13 0,-13 4 0,13-4 0,-4-5 0,4 19 0,5-15 0,-18 15 0,13-19 0,-13 5 0,4-5 0,-4 4 0,-10-8 0,14 13 0,-18-18 0,19-18 0,-15-5 0,14-18 0,-18 0 0,0 0 0,-4-18 0,-10-9 0,10-10 0,-10-4 0,5 0 0,-5 0 0,10-14 0,-10 1 0,-4-19 0,4 4 0,0 6 0,14-6 0,-13 15 0,-1-15 0,0 1-231,14-14 1,0 13 230,0 1 0,0 13 0,0-13 0,0 13 0,0-13 0,0 18 0,0-5 0,14 10 0,0 3 0,13 1 0,-13 0 0,18 19 0,-10-10 0,19 18 0,-13 0 0,-1 14 0,0 5 230,14 9 1,-4-5-231,-10 18 0,10 0 0,-10 14 0,5 0 0,-5 1 0,5-1 0,-18 0 0,4 0 0,-4 0 0,-10 0 0,28 0 0,-18 0 0,0 0 0,-14 0 0,0-14 0,0 0 0,0 1 0,-19 8 0,-8-8 0,-14 3 0,-14-17 0,-9 13 0,-18-13 0,-4 18-2627,-10-5 2627,45-17 0,-3-1 0,-7 1 0,-1-2 0,1-8 0,-1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7:56.302"/>
    </inkml:context>
    <inkml:brush xml:id="br0">
      <inkml:brushProperty name="width" value="0.05" units="cm"/>
      <inkml:brushProperty name="height" value="0.05" units="cm"/>
      <inkml:brushProperty name="color" value="#A4386F"/>
    </inkml:brush>
  </inkml:definitions>
  <inkml:trace contextRef="#ctx0" brushRef="#br0">1 41 24575,'22'-22'0,"-3"3"0,-19 19 0,0 19 0,13 3 0,1 19 0,4 14 0,-4 0 0,-5 18 0,18-5 0,-13-4 0,13 4 0,-13-4 0,13 5 0,-17 3 0,3-17 0,5 0 0,-4-14 0,4 0 0,-4 0 0,-9 0 0,8 0 0,-8 0 0,-5 0 0,0 0 0,0-14 0,0 1 0,0-15 0,0 15 0,0-1 0,0 14 0,0 0 0,0 0 0</inkml:trace>
  <inkml:trace contextRef="#ctx0" brushRef="#br0" timeOffset="656">944 575 24575,'-23'0'0,"1"-14"0,8 0 0,9-4 0,-8 4 0,8 10 0,1-14 0,-10 18 0,5 4 0,-19 10 0,19-10 0,-23 33 0,19-10 0,-15-4 0,15 4 0,-1 1 0,0 13 0,1 0 0,-1 0 0,14 0 0,0 0 0,0 0 0,0 0 0,14 0 0,-1 0 0,6-14 0,-6 1 0,10-15 0,18 15 0,-14-19 0,1 4 0,-1-8 0,14-5 0,0 0 0,0 0 0,-13 0 0,-1 0 0,-13 0 0,13 0 0,-13-5 0,13-8 0,-18 4 0,5-19 0,-10 15 0,-4-15 0,19 1 0,-15-14 0,10 0 0,-10 0 0,-4 0 0,0 0 0,0 0 0,0 0 0,0 0 0,0 0 0,0 18 0,0-13 0,0 31 0,0-13 0,0 22 0,0 10 0,0 9 0,0 18 0,0 0 0,0 0 0,0-14 0,0 1 0,14-15 0,0 15 0,18-1 0,-10 14 0,19 0 0,0 0 0,-13-5 0,-1-8 0,-13-10 0,13-18 0,-13 14 0,13-1 0,-13 1 0,13-14 0,-18 0 0,28 0 0,-14 0 0</inkml:trace>
  <inkml:trace contextRef="#ctx0" brushRef="#br0" timeOffset="1216">1683 534 24575,'0'-23'0,"0"-14"0,0 33 0,0-14 0,0 22 0,0 10 0,0-5 0,0 18 0,4-13 0,10 13 0,-10 1 0,10 13 0,4 0 0,-4 0 0,13-14 0,-13 0 0,4 1 0,-4 13 0,-10 0 0,19-5 0,-9-8 0,-10 8 0,15-13 0,-15 4 0,10 1 0,-10-19 0,15 9 0,-19-18 0,0-5 0,0-8 0,0 4 0,0-19 0,0 1 0,0-14 0,0 0 0,0 0 0,0 0 0,0 0 0,0 0 0,0 0 0,0 0 0,18 0 0,0 0 0,9 0 0,-4 13 0,-9 1 0,-5 13 0,18-13 0,-17 18 0,26-28 0,-27 33 0,18-10 0,-17 10 0,26 22 0,-27 0 0,18 9 0,-17 10 0,3-10 0,10 10 0,-18 4 0,8 0 0,6 0 0,-6 0 0,5-14 0,-4 0 0,-9 1 0,17 8 0,-8-8 0,-9 8 0,31-13 0,-31 18 0,17-5 0,-8-8 0,-9 8 0,13-31 0,-18 31 0,18-13 0,-13 0 0,31 13 0,-13-13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7:59.769"/>
    </inkml:context>
    <inkml:brush xml:id="br0">
      <inkml:brushProperty name="width" value="0.05" units="cm"/>
      <inkml:brushProperty name="height" value="0.05" units="cm"/>
      <inkml:brushProperty name="color" value="#A4386F"/>
    </inkml:brush>
  </inkml:definitions>
  <inkml:trace contextRef="#ctx0" brushRef="#br0">82 616 24575,'-23'0'0,"5"-18"0,18 13 0,0-13 0,0 18 0,0 0 0,18 0 0,-9 0 0,19 0 0,-1 0 0,14 0 0,0 0 0,-14 0 0,1 0 0,-1 0 0,14 0 0,-13 0 0,-1 0 0,0 0 0,14 0 0,-13 0 0,-1 0 0,-13-5 0,13-8 0,-13 8 0,13-9 0,-18-8 0,9 12 0,-18-17 0,0 18 0,0-27 0,0 26 0,0-17 0,0 18 0,-4-14 0,-10 9 0,10 10 0,-33-14 0,28 4 0,-18 0 0,13 1 0,-13 13 0,13 0 0,-13 0 0,13 0 0,-13 0 0,13 0 0,-13 0 0,13 0 0,-13 0 0,13 0 0,-13 0 0,13 13 0,-14 1 0,15 0 0,-15-14 0,19 18 0,-23-9 0,19 18 0,-19-17 0,23 21 0,-19-17 0,19 4 0,-4-4 0,8-9 0,5 31 0,-14-27 0,1 18 0,-1-17 0,14 26 0,0-27 0,0 19 0,0-19 0,14 13 0,-1-8 0,6-9 0,-6 8 0,-4-8 0,19-5 0,-15 14 0,15-1 0,-15 1 0,15-14 0,-1 0 0,14 0 0,0 0 0,0 0 0,0 0 0,0 0 0,0 0 0,0 0 0,0 0 0,0-5 0,0-8 0,0-10 0,0-18 0</inkml:trace>
  <inkml:trace contextRef="#ctx0" brushRef="#br0" timeOffset="350">985 1 24575,'0'27'0,"0"0"0,0 1 0,0 13 0,4 0 0,10 0 0,-10 0 0,10 0 0,4 0 0,-4 0 0,4-5 0,-4-8 0,-10 8 0,10-9 0,4-4 0,-4 4 0,4-13 0,-4 13 0,-10-13 0,10 14 0,-5-19 0,5 4 0,-10-4 0,10 5 0,-9-9 0,-5 13 0,4-18 0,10 0 0,-10 0 0,15 0 0,-19-18 0,0-5 0</inkml:trace>
  <inkml:trace contextRef="#ctx0" brushRef="#br0" timeOffset="564">1518 206 24575,'-14'-28'0,"0"1"0,1 18 0,-5-9 0,-5 18 0,-32 0 0,0 0 0,1 0 0,13 0 0,-14 0 0,0 0 0,-18 4 0,5 10 0,4-10 0,-4 10 0,18 4 0,-5-4 0,9 0 0,5-14 0,0 0 0,0 0 0,0 0 0</inkml:trace>
  <inkml:trace contextRef="#ctx0" brushRef="#br0" timeOffset="930">2092 493 24575,'-23'-23'0,"5"5"0,18 22 0,0 10 0,-14 0 0,1 27 0,-6-9 0,6 22 0,4-4 0,-19 5 0,1-5 0,-14 19 0,-18-15-509,-10 15 0,31-36 0,-1 2 1,-2 6-1,0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06.035"/>
    </inkml:context>
    <inkml:brush xml:id="br0">
      <inkml:brushProperty name="width" value="0.05" units="cm"/>
      <inkml:brushProperty name="height" value="0.05" units="cm"/>
      <inkml:brushProperty name="color" value="#A4386F"/>
    </inkml:brush>
  </inkml:definitions>
  <inkml:trace contextRef="#ctx0" brushRef="#br0">0 329 24575,'0'22'0,"0"15"0,0-14 0,14 18 0,0 0 0,4 0 0,-5 0 0,-3 0 0,17 0 0,-13 14 0,13-1 0,-18 1 0,5-14 0,9 0 0,-14 0 0,18 0 0,-18-14 0,5 1 0,-10-19 0,1 23 0,9-19 0,-10 1 0,14-14 0,-18-4 0,0-10 0,-4 5 0,-10-19 0,10 15 0,-10-15 0,5 1 0,-5-14 0,10 0 0,-28 0 0,18 0 0,0 0 0,14 0 0,-13 14 0,-1-1 0,0 1 0,14-14 0,0 0 0,0 0 0,0 0 0,0 0 0,0 0 0,0 0 0,0 0 0,18 0 0,5 0 0,18 0 0,-13 4 0,-1 10 0,0-10 0,14 15 0,0-1 0,0 9 0,-13-4 0,-1 4 0,0 1 0,14 13 0,0 0 0,-13 0 0,-1 0 0,1 13 0,13 1 0,0 18 0,0-23 0,0 18 0,0-18 0,0 10 0</inkml:trace>
  <inkml:trace contextRef="#ctx0" brushRef="#br0" timeOffset="573">903 616 24575,'-23'-5'0,"9"-8"0,10 8 0,4-13 0,0 18 0,0 0 0,18 0 0,5 0 0,18 0 0,0 0 0,0 0 0,0 0 0,0 0 0,0 0 0,0 0 0,0-14 0,0 0 0,0 1 0,0 13 0,0-14 0,0 0 0,-14-4 0,1 5 0,-15 8 0,15-9 0,-19 5 0,4-4 0,-8 8 0,-5-32 0,-18 33 0,-10-10 0,-8 5 0,-5-5 0,0 10 0,0-10 0,-5 10 0,-8 4 0,8 0 0,-9 0 0,10 0 0,4 0 0,0 13 0,0 1 0,0 13 0,0-13 0,0 4 0,0-4 0,13-5 0,1 18 0,18-13 0,-5 13 0,-4-13 0,4 13 0,1 1 0,13 13 0,0 0 0,13-14 0,1 1 0,18-15 0,-5 15 0,10-6 0,4 6 0,4 4 0,10-19 0,-5 6 0,18-6 0,-4-8 0,5 8 0,17 6-335,-17-6 0,17 1 335,-17-14 0,8 0 0,5 0-603,0 0 1,0 0 0,0 0-1</inkml:trace>
  <inkml:trace contextRef="#ctx0" brushRef="#br0" timeOffset="1123">2667 206 24575,'-23'-23'0,"-14"5"0,33 18 0,-33 0 0,33 18 0,-10 9 0,-4-4 0,4 4 0,0 1 0,14 13 0,0 0 0,-13 0 0,-1 0 0,0 0 0,14 0 0,0 0 0,0 0 0,0 0 0,0-14 0,0 1 0,0-15 0,0 15 0,0-15 0,0 15 0,0-19 0,0 13 0,0-8 0,0-9 0,0 13 0,0-18 0,-18 0 0,-5 0 0,-18-18 0,0-1 0,0-8 0,14-5 0,0 19 0,-1-15 0,-13 15 0,0-19 0,0 4 0,0 5 0,0-4 0,14 0 0,0-14 0,-1 13 0,-13 1 0,0 0 0,0-14 0,14 13 0,-1 1 0,1 0 0,-14-14 0,18 18 0,5-14 0,18 33 0,0-14 0,18 18 0,5 18 0,18 5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09.456"/>
    </inkml:context>
    <inkml:brush xml:id="br0">
      <inkml:brushProperty name="width" value="0.05" units="cm"/>
      <inkml:brushProperty name="height" value="0.05" units="cm"/>
      <inkml:brushProperty name="color" value="#A4386F"/>
    </inkml:brush>
  </inkml:definitions>
  <inkml:trace contextRef="#ctx0" brushRef="#br0">493 329 24575,'41'0'0,"-14"0"0,1 0 0,-15 0 0,15 0 0,-15 0 0,15 0 0,-19 0 0,27-18 0,-13 13 0,4-27 0,1 18 0,-19-4 0,4 5 0,-3 3 0,3-17 0,-8 18 0,13-28 0,-18 15 0,0-6 0,0 1 0,0 18 0,0-14 0,0 9 0,0 10 0,-18-14 0,-5 18 0,-18 0 0,0 0 0,0 0 0,0 0 0,0 13 0,0 1 0,0 4 0,0-4 0,0-5 0,0 18 0,0-13 0,0 13 0,0-4 0,0 4 0,4 10 0,10-10 0,-10-4 0,10 4 0,4-13 0,-4 13 0,18 1 0,-14 13 0,9 0 0,10-14 0,-10 1 0,10-1 0,8 9 0,10-8 0,-10-6 0,10-8 0,9-9 0,0 18 0,18-10 0,0-8 0,0 8 0,-9-8 0,9-5 0,-9 0 0,22 0 0,-4 0 0,5 0 0,-5 0 0,19 0 0,-15 0 0,15 0 0,-15 0 0,15 0 0,-15-5 0,15-8 0,-19 8 0,5-8 0,8-10 0,1 0 0</inkml:trace>
  <inkml:trace contextRef="#ctx0" brushRef="#br0" timeOffset="583">1436 206 24575,'0'-23'0,"-4"5"0,-10 18 0,10 0 0,-15 18 0,24 5 0,9 18 0,-10 0 0,28 0 0,-18 0 0,4 0 0,-4 0 0,-5 0 0,18 0 0,-13 0 0,13 0 0,-18-14 0,5 1 0,9-1 0,-19 0 0,10 1 0,-10-19 0,15 9 0,-15-18 0,14 0 0,-18 0 0,5-18 0,9-10 0,-10-8 0,10-5 0,4 0 0,-4 0 0,4 0 0,-4 0 0,-5 0 0,18 0 0,-13 4 0,13 10 0,-4-9 0,4 8 0,10-8 0,-14-1 0,18 10 0,-14-5 0,0 18 0,-13 1 0,13 13 0,-18 0 0,28 0 0,-28 0 0,18 0 0,-18 4 0,5 10 0,4-5 0,-4 18 0,18 1 0,-23 13 0,18 0 0,-4-14 0,5 0 0,3 1 0,-17 13 0,18-14 0,-5 1 0,-4-15 0,5 15 0,-15-6 0,15 6 0,-1 8 0,14-13 0,0 13 0,0-8 0,-14 4 0,1-19 0,-15 6 0,15-6 0,-19 10 0,27 18 0,-13 0 0,18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04.357"/>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22 16383,'51'-7'0,"0"1"0,0 1 0,0 2 0,1 4 0,1 3 0,-2-1 0,0 2 0,3 3 0,2 0 0,6-4 0,1-1 0,-1 3 0,-1-1 0,6-1 0,0 0 0,-1-3 0,1 0 0,4 3 0,0 0 0,-6-1 0,0-1 0,-1 3 0,-2-2 0,-6-1 0,-2-1 0,-2 3 0,-2 0 0,44-2 0,-7-2 0,-17 0 0,-2 0 0,-7 0 0,-1-10 0,-3 7 0,-20-18 0,-3 19 0,-10-19 0,-1 18 0,-10-7 0,8 10 0,-8 0 0,11 0 0,-1 10 0,1 3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34.132"/>
    </inkml:context>
    <inkml:brush xml:id="br0">
      <inkml:brushProperty name="width" value="0.05" units="cm"/>
      <inkml:brushProperty name="height" value="0.05" units="cm"/>
      <inkml:brushProperty name="color" value="#A4386F"/>
    </inkml:brush>
  </inkml:definitions>
  <inkml:trace contextRef="#ctx0" brushRef="#br0">41 288 24575,'-5'-37'0,"-8"10"0,8 4 0,-8 9 0,8 10 0,5-14 0,0 18 0,0 0 0,0 18 0,0-14 0,5 33 0,8-10 0,-8-4 0,8 4 0,-8 1 0,-5 13 0,5-14 0,8 0 0,-8 1 0,9 13 0,-10-14 0,-4 0 0,14 1 0,-1 13 0,6-14 0,-6 0 0,-8-13 0,9 14 0,-5-15 0,4 15 0,-8-15 0,9 15 0,8-19 0,-3 13 0,8-8 0,-4-9 0,-10 8 0,-3-8 0,17-5 0,-13 0 0,13 0 0,-4-5 0,4-8 0,-4 4 0,-10-19 0,6 15 0,8-15 0,-4 5 0,-9-4 0,-5-9 0,18 8 0,-18-8 0,14-5 0,-9 0 0,-10 13 0,10 1 0,-10 13 0,-4-13 0,5 4 0,9-4 0,-10-10 0,14 15 0,-18-1 0,0-14 0,0 33 0,0-14 0,0 18 0,0 0 0,-18 0 0,14 0 0,-15 0 0</inkml:trace>
  <inkml:trace contextRef="#ctx0" brushRef="#br0" timeOffset="450">1149 247 24575,'22'0'0,"-3"0"0,-1 0 0,5 0 0,18 0 0,0 0 0,0 0 0,0 0 0,0 0 0,0-5 0,0-9 0,0 10 0,0-19 0,0 9 0,0 10 0,-14-28 0,1 18 0,-19-4 0,4 4 0,10 10 0,-18-33 0,8 33 0,-26-10 0,-6 5 0,-8-5 0,-9 10 0,8-10 0,-8 9 0,-5 5 0,-5 5 0,-8 9 0,8-10 0,-9 10 0,23 4 0,5-4 0,0 18 0,-14-5 0,13-4 0,1 4 0,18 1 0,-23 13 0,18 0 0,1-14 0,13 0 0,0 1 0,18 8 0,9-9 0,23-8 0,5-19 0,18 0 0,-5 0 0,23 0-512,5 0 1,0 0 511,-14 0 0,-33-8 0,2-3 0,2 0 0,-1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36.150"/>
    </inkml:context>
    <inkml:brush xml:id="br0">
      <inkml:brushProperty name="width" value="0.05" units="cm"/>
      <inkml:brushProperty name="height" value="0.05" units="cm"/>
      <inkml:brushProperty name="color" value="#A4386F"/>
    </inkml:brush>
  </inkml:definitions>
  <inkml:trace contextRef="#ctx0" brushRef="#br0">1 83 24575,'13'27'0,"1"0"0,4-18 0,-4 5 0,-5-9 0,18-5 0,5 0 0,23 0 0,-5 0 0,19 0 0,-1 0 0,14 0 0,14-5-566,-1-9 0,-38 11 0,0-3 566,-2-7 0,0-1 0,3 7 0,2 0 0,2-7 0,-1 1 0,-8 8 0,-1 1-458,44-10 0,-5 5 458,5-5 0,-28 10 0,0-10 0,-17 10 0,-10 4 0,-14 0 0,0 0 0,-18 0 0,10 0 0,-24 0 807,-9 0 1,5 0-808,-18 0 0,0 13 499,-14 1 1,-14 18-500,0-5 0,-18-4 0,5 4 0,-10 1-386,-4 13 0,14 0 386,0 0 0,4 0 0,-5 0 0,-4-14 0,19 0 0,8 1 0,5 13 0,23-14 0,-23 0 0,27 1 0,-4 13 0,18 0 0,18-18 0,10-10 0,8-8 386,5-5 0,14 0-386,-1 0 0,15 0 0,-14 0 0,17-14 0,-3 1 0,4-6 0,-5 6 0,-4 8 0,-9-9 0,-5 5 0,18-4 0,-13 8 0,13-9 0,-18-4 0,5 4 0,-9 1 0,-5 13 0,0 0 0,0 0 0,0 0 0,0 0 0,-18-18 0,31-5 0,-8-18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45.836"/>
    </inkml:context>
    <inkml:brush xml:id="br0">
      <inkml:brushProperty name="width" value="0.05" units="cm"/>
      <inkml:brushProperty name="height" value="0.05" units="cm"/>
      <inkml:brushProperty name="color" value="#F6630D"/>
    </inkml:brush>
  </inkml:definitions>
  <inkml:trace contextRef="#ctx0" brushRef="#br0">1700 135 24575,'-9'-11'0,"3"0"0,3 7 0,-3-1 0,4 1 0,-4-2 0,5 4 0,1-3 0,0 10 0,0 5 0,0 7 0,0-1 0,0 1 0,0 2 0,0 3 0,0-3 0,0 3 0,0 3 0,0-3 0,5 6 0,1-5 0,-1 1 0,-5-2 0,6-3 0,0 4 0,1-5 0,-1-1 0,-4 0 0,5 0 0,1-8 0,-7-1 0,7-8 0,-8-2 0,0-4 0,0 2 0,0-7 0,-2 0 0,-4-6 0,5 0 0,-5 0 0,-2 1 0,3-1 0,-6 0 0,5 0 0,-1 6 0,1 0 0,4 0 0,-4-6 0,5 0 0,1 0 0,-6 0 0,0 0 0,1 6 0,5 0 0,0 0 0,0-6 0,0 0 0,0 0 0,5 0 0,1 1 0,5-1 0,-5 0 0,7 6 0,-2-1 0,10 3 0,1-2 0,2-2 0,-1 7 0,-3-5 0,8 5 0,-1 1 0,1 5 0,4 0 0,-4 0 0,-2 0 0,2 0 0,-8 0 0,3 0 0,3 7 0,0 3 0</inkml:trace>
  <inkml:trace contextRef="#ctx0" brushRef="#br0" timeOffset="668">1717 438 24575,'-7'-9'0,"5"0"0,-4 3 0,4 4 0,2-5 0,0-1 0,0 6 0,0-5 0,-7 14 0,3-3 0,-7 7 0,1-5 0,-1 5 0,-9-5 0,3 5 0,-4-7 0,4 1 0,-7 3 0,-4-3 0,2 7 0,-2-7 0,5 1 0,-5-6 0,6 0 0,-6 0 0,7 0 0,-1 0 0,3 0 0,2 0 0,1-2 0,-1-4 0,7 3 0,5-9 0,3 9 0,2-12 0,0 11 0,0-7 0,7 7 0,5-2 0,-3 3 0,2-3 0,0 4 0,6-3 0,0 1 0,0-2 0,0 4 0,-1-5 0,1 7 0,-5 0 0,-1 0 0,-6 0 0,7 0 0,-7 5 0,6 1 0,-7 2 0,2-3 0,3-3 0,-7 13 0,13-6 0,-13 8 0,3 0 0,-3-6 0,-2 0 0,0-5 0,0 5 0,-7-5 0,-4 5 0,-4-2 0,-2 3 0,-2 3 0,-3-4 0,3-2 0,-3 2 0,-3-1 0,3 1 0,-1 2 0,7-7 0,-3 1 0,-4-1 0,5-4 0,-5 3 0,12-3 0,-11-9 0,3-3 0</inkml:trace>
  <inkml:trace contextRef="#ctx0" brushRef="#br0" timeOffset="997">1027 85 24575,'0'-17'0,"0"6"0,0 0 0,0 7 0,0-4 0,0 8 0,0 8 0,0 3 0,0 4 0,0 2 0,6 0 0,-1 0 0,7-1 0,-7 1 0,8 0 0,-2 0 0,-1 0 0,1 0 0,-5-1 0,5 1 0,-6-4 0,7 4 0,-9-4 0,3 10 0,-4-5 0,-2-1 0,0 0 0,0 0 0,0 0 0,0-1 0,0 1 0,0 0 0,0 0 0</inkml:trace>
  <inkml:trace contextRef="#ctx0" brushRef="#br0" timeOffset="1462">825 270 24575,'-9'0'0,"1"0"0,8 0 0,0 2 0,0 4 0,0-5 0,0 14 0,0-5 0,0 7 0,0-6 0,0 0 0,6-5 0,-1 5 0,1-7 0,-6 3 0,2-1 0,4-1 0,-5 1 0,7-6 0,-8 0 0,0 0 0,0-8 0,0 5 0,0-9 0,-6 7 0,1-6 0,-1-1 0,6-4 0,0 4 0,0 1 0,0-2 0,0-9 0,0 3 0,0-4 0,0 5 0,0 1 0,0-6 0,0 1 0,6 0 0,-1 5 0,3 0 0,-3 0 0,5 0 0,7 0 0,-1 8 0,1 3 0,-6-1 0,1 1 0,-1 3 0,6 8 0,-6-1 0,0 7 0,0 0 0,6 6 0</inkml:trace>
  <inkml:trace contextRef="#ctx0" brushRef="#br0" timeOffset="1993">808 489 24575,'-7'-10'0,"5"3"0,-7 5 0,3-3 0,4 3 0,-5-6 0,5 8 0,-4 0 0,4 0 0,-13 0 0,12 0 0,-9 0 0,7 0 0,-6 0 0,5 0 0,-5 0 0,5 6 0,-5-1 0,0 1 0,-6-6 0,6 2 0,-1 3 0,1-3 0,-6 4 0,0-4 0,1-2 0,4 0 0,1 0 0,0-2 0,-6-4 0,6 4 0,0-3 0,5-3 0,-5 3 0,5-6 0,-5 5 0,7-7 0,-3 9 0,7-7 0,0 7 0,0-3 0,0 7 0,0 0 0,0 7 0,0 2 0,0 8 0,0 0 0,-2-6 0,-4 1 0,-3-1 0,-10 4 0,-3-4 0,3 4 0,-3-4 0,-3-1 0,3 1 0,-6-8 0,6 3 0,-7-4 0,7-2 0,-6 0 0,6 0 0,-7 0 0,7 0 0,0 0 0,5 0 0,2-2 0,4-4 0,-3 3 0,9-8 0,-1 5 0,6-5 0,-5 5 0,-1-5 0,0 5 0,6-5 0,2 7 0,4-1 0,3-3 0,8 3 0,0-8 0,7 3 0,2-7 0</inkml:trace>
  <inkml:trace contextRef="#ctx0" brushRef="#br0" timeOffset="2184">371 910 24575,'-10'-17'0,"-3"0"0,8 0 0,-1 6 0,6 0 0,0 7 0,0-2 0,0 12 0,0 3 0,0 8 0,0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8:51.248"/>
    </inkml:context>
    <inkml:brush xml:id="br0">
      <inkml:brushProperty name="width" value="0.05" units="cm"/>
      <inkml:brushProperty name="height" value="0.05" units="cm"/>
      <inkml:brushProperty name="color" value="#F6630D"/>
    </inkml:brush>
  </inkml:definitions>
  <inkml:trace contextRef="#ctx0" brushRef="#br0">2828 1 24575,'-9'7'0,"-1"-5"0,5 4 0,3-5 0,-6-1 0,8 8 0,0-4 0,0 7 0,0 0 0,2 6 0,4 0 0,-2 0 0,7-1 0,-6 1 0,7 0 0,-7 0 0,6 0 0,-5 0 0,5-1 0,-7 1 0,2 0 0,1 0 0,-1 0 0,1-6 0,-1 0 0,-4 0 0,3 6 0,-1-7 0,2-5 0,-5 4 0,7-7 0,-8 6 0</inkml:trace>
  <inkml:trace contextRef="#ctx0" brushRef="#br0" timeOffset="749">2559 118 24575,'0'12'0,"0"-1"0,0-7 0,0 3 0,0-7 0,0 2 0,0 4 0,0-5 0,0 14 0,0-11 0,0 7 0,7-7 0,-5 11 0,6-6 0,-7 6 0,5-3 0,-4-3 0,3-3 0,-3-5 0,-2 14 0,0-11 0,0 7 0,0-7 0,0 4 0,2-7 0,4 5 0,-4-4 0,5 5 0,-7-7 0,-7 0 0,3-5 0,-7-1 0,5 1 0,-5 5 0,7-8 0,-11 6 0,8-7 0,-4 3 0,-4 4 0,5-5 0,-7 7 0,6 0 0,0 0 0,0 0 0,-6 0 0,0 0 0,6 0 0,0 0 0,-1 7 0,-3-3 0,4 7 0,-4-7 0,12 9 0,-9-7 0,9 1 0,-3-1 0,4-2 0,2 7 0,-7-7 0,5 10 0,-6-10 0,8 7 0,0-7 0,0 11 0,6-11 0,-1 7 0,1-7 0,-6 3 0,2-1 0,4 0 0,-5-1 0,7-5 0,-8 0 0,0 8 0,-2-6 0,-4 3 0,3-3 0,-9-2 0,7 0 0,-6 0 0,-1 0 0,-4 0 0,-1 2 0,0 3 0,0-3 0,0 4 0,0-4 0,1-2 0,4 0 0,1 0 0,0 0 0,-6 0 0,6-2 0,0-4 0,7-3 0,-4-8 0</inkml:trace>
  <inkml:trace contextRef="#ctx0" brushRef="#br0" timeOffset="1083">2592 421 24575,'-15'-11'0,"4"0"0,-4 7 0,6-3 0,-8 7 0,0 2 0,0 3 0,-5-3 0,-1 4 0,-5-5 0,6-1 0,-8 8 0,4 1 0</inkml:trace>
  <inkml:trace contextRef="#ctx0" brushRef="#br0" timeOffset="1772">1768 17 24575,'0'10'0,"0"-1"0,0-3 0,7-4 0,-5 13 0,6-12 0,-8 9 0,0-7 0,0 6 0,5-5 0,1 5 0,1-1 0,-1 1 0,-4 4 0,3-4 0,3 4 0,-3 2 0,3-2 0,-3-4 0,-3 4 0,4-4 0,-2 2 0,1-2 0,-3 4 0,6-5 0,-8 7 0,0-1 0</inkml:trace>
  <inkml:trace contextRef="#ctx0" brushRef="#br0" timeOffset="2091">1549 236 24575,'0'10'0,"2"3"0,3-8 0,-3 1 0,6-6 0,-1 7 0,-5-5 0,7 11 0,-3-7 0,-4 0 0,5 1 0,-7-5 0,0 13 0,-1-11 0,-5 7 0,-3-7 0,-8 1 0,0-1 0,0 1 0,0-3 0,0 4 0,1-4 0,-1-2 0,0 0 0</inkml:trace>
  <inkml:trace contextRef="#ctx0" brushRef="#br0" timeOffset="2356">1195 85 24575,'8'-10'0,"-4"9"0,7 6 0,-5 8 0,5-2 0,-6 4 0,7 2 0,-7 0 0,6 0 0,-5 0 0,5 0 0,-7-1 0,11 1 0,-13 0 0,13 0 0,-6 0 0</inkml:trace>
  <inkml:trace contextRef="#ctx0" brushRef="#br0" timeOffset="2875">926 219 24575,'0'10'0,"0"-3"0,8-7 0,-6 0 0,5 8 0,-7-6 0,2 5 0,4-7 0,-5 8 0,7-5 0,-8 8 0,0-7 0,0 11 0,0-5 0,0 6 0,0 1 0,-2-6 0,-4 1 0,-3-7 0,-8 6 0,-1-5 0,-5 5 0,1-5 0,-12 5 0,2-2 0,-13 3 0,0-3 0,-5-3 0,-1-3 0,1 9 0,-1-9 0,1 3 0,5-4 0,0-2 0,8 0 0,-2 0 0,-3 0 0,3 0 0,5-2 0,6-4 0,6 3 0,-6-9 0,7 7 0,-1-6 0,9 5 0,2-5 0,5 7 0,-5-2 0,7-3 0,-2-2 0,5 3 0,1-7 0,0 6 0,0-8 0,0 6 0,0 0 0,0 5 0,0-5 0,0 7 0,1-11 0,5 4 0,-4 4 0,13-16 0,-6 4 0</inkml:trace>
  <inkml:trace contextRef="#ctx0" brushRef="#br0" timeOffset="3189">724 219 24575,'-17'0'0</inkml:trace>
  <inkml:trace contextRef="#ctx0" brushRef="#br0" timeOffset="3330">489 253 24575,'-6'-11'0,"0"0"0,1 7 0,5-6 0,0 5 0,-8-4 0,-1-8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9:42.968"/>
    </inkml:context>
    <inkml:brush xml:id="br0">
      <inkml:brushProperty name="width" value="0.05" units="cm"/>
      <inkml:brushProperty name="height" value="0.05" units="cm"/>
      <inkml:brushProperty name="color" value="#F6630D"/>
    </inkml:brush>
  </inkml:definitions>
  <inkml:trace contextRef="#ctx0" brushRef="#br0">3366 280 24575,'0'-18'0,"0"1"0,0-1 0,0 1 0,0-1 0,0 1 0,0 5 0,0 1 0,2 7 0,3-2 0,-3-4 0,8 8 0,-4-3 0,-4 1 0,4-2 0,-2 4 0,1-4 0,-3-3 0,14 7 0,-7-6 0</inkml:trace>
  <inkml:trace contextRef="#ctx0" brushRef="#br0" timeOffset="1800">3366 175 24575,'0'-10'0,"0"-5"0,0 5 0,0 0 0,0-5 0,0 13 0,0-8 0,0 5 0,0 3 0,0-6 0,0 8 0,0 0 0,7 0 0,5 0 0,-2 0 0,1 0 0,7 2 0,5 4 0,6-4 0,-6 3 0,8 3 0,-2-2 0,4 2 0,2-3 0,-6-1 0,0 8 0,-7-8 0,1 2 0,-4 1 0,-1-1 0,-3 2 0,-3-2 0,3-4 0,-13 13 0,6-5 0,-8 7 0,0-5 0,0 0 0,-8-1 0,-3 7 0,-5-3 0,-1-3 0,-1 3 0,1-3 0,-6 3 0,-1 3 0,-5-1 0,6 1 0,-8-3 0,2-3 0,-4 3 0,-2-3 0,0 1 0,0-1 0,6 2 0,0-9 0,2 7 0,-2-6 0,4 6 0,8-7 0,-1 1 0,1-6 0,-1 0 0,1 0 0,7 0 0,2-2 0,8-4 0,0-3 0,0-9 0,0 1 0,0 5 0,0 1 0,0-1 0,0-5 0,0-1 0,0 1 0,0-1 0,0 1 0,0 5 0,0 1 0,0 5 0,0-6 0,0 8 0,0-11 0,0 13 0,0-6 0,0 8 0,0 2 0,0 4 0,-2-2 0,-3 7 0,1-5 0,-8 6 0,6-6 0,-5 5 0,1-5 0,-2 6 0,-3-8 0,5 9 0,-7-7 0,5 6 0,0-7 0,7 1 0,-7-6 0,6 6 0,-5 0 0,5 0 0,-6-6 0,6 0 0,-5 0 0,5 0 0,-6 0 0,6 0 0,-5 0 0,5 0 0,-6 0 0,7 0 0,-7 0 0,8-2 0,-2-4 0,-3-2 0,-3-4 0,2-3 0,-1 3 0,5-1 0,-6 1 0,6-3 0,-5 3 0,1-3 0,-1-3 0,-5 1 0,4-1 0,3 3 0,-3 3 0,2-3 0,-1 3 0,-3 2 0,8-1 0,-5 5 0,5-6 0,0 8 0,-2-3 0,6 7 0,-5 2 0,7 3 0,0 5 0,0 7 0,0 1 0,0-1 0,6 1 0,-1-1 0,9 3 0,-2 3 0,3-2 0,2 8 0,-3-7 0,3 1 0,-3 2 0,9-2 0,-3 6 0,-3-6 0,0 1 0,1-7 0,-3 1 0,-3-1 0,2 0 0,-9 1 0,7-6 0,-6-1 0,0-5 0,-6 6 0,-8-9 0,-4 3 0,-5-4 0,-6-2 0,1 0 0,-7 0 0,2 0 0,-2 0 0,-2 0 0,8 0 0,-6 0 0,6 0 0,-7 0 0,7 0 0,0-2 0,6-4 0,-1 3 0,1-9 0,-1 6 0,1-5 0,1 5 0,5-6 0,1 6 0,4-5 0,4 5 0,-4-6 0,4 8 0,-5-11 0,-3 5 0</inkml:trace>
  <inkml:trace contextRef="#ctx0" brushRef="#br0" timeOffset="2116">3557 593 24575,'10'0'0,"-2"-7"0,-8 5 0,0-6 0,0 8 0,0 0 0,0 0 0</inkml:trace>
  <inkml:trace contextRef="#ctx0" brushRef="#br0" timeOffset="2459">3313 768 24575,'0'-18'0,"0"9"0,0 1 0,0 0 0,0 6 0,-2-5 0,-3 7 0,1 0 0,-8 0 0,6 0 0,-5 0 0,-1 0 0,-5 7 0,-1 3 0</inkml:trace>
  <inkml:trace contextRef="#ctx0" brushRef="#br0" timeOffset="2866">2006 88 24575,'0'11'0,"0"1"0,0 6 0,0 5 0,7 14 0,5-3 0,4 13 0,1-1 0,0 5 0,1 1 0,-3-2 0,-3-3 0,4-4 0,-5-9 0,-3-6 0,-2-5 0,3-4 0,1-1 0,8-1 0</inkml:trace>
  <inkml:trace contextRef="#ctx0" brushRef="#br0" timeOffset="3409">1674 70 24575,'10'-7'0,"-4"-5"0,-2-2 0,2 3 0,-4-5 0,7 14 0,-3-3 0,-4 3 0,12 4 0,-9 3 0,1 7 0,-6 11 0,6-3 0,0 3 0,0 2 0,-6-2 0,0 8 0,0-2 0,5-1 0,1 1 0,0 0 0,-6 6 0,0-1 0,0 1 0,-6 0 0,0 0 0,-1-2 0,1-4 0,4 4 0,-4-4 0,-2-4 0,3-2 0,-1-3 0,6-3 0,0-7 0,0 5 0,7-13 0,5 4 0,4-6 0,1-6 0,-1 2 0,-5-7 0,5 5 0,-5-6 0,3 7 0,-3-7 0,-1 2 0,-4-1 0,-4-5 0,4 5 0,-4-5 0,-2-1 0,-8 5 0,-4 0 0,-5 1 0,-6-7 0,1 3 0,-7 3 0,6-3 0,-6 3 0,8-1 0,-3 1 0,-1-4 0,2 5 0,-6-5 0,6-1 0,-1-1 0,7 1 0,-6 0 0,-1-1 0,1 1 0,6-1 0,5 1 0,1-1 0,-1 1 0,2 7 0,2 2 0,1 1 0,-3-3 0</inkml:trace>
  <inkml:trace contextRef="#ctx0" brushRef="#br0" timeOffset="4616">1186 315 24575,'-11'-20'0,"-1"-3"0,2 4 0,-1-5 0,-3 5 0,8 1 0,0 7 0,6-1 0,-5 6 0,-1-5 0,0 7 0,6-4 0,0 8 0,0 0 0,2 6 0,4 0 0,-2 7 0,7-1 0,-5 3 0,6 3 0,-1-1 0,7 1 0,5 1 0,0 4 0,1-3 0,-7 3 0,0 2 0,1-2 0,-1 1 0,1-7 0,-1 1 0,1-1 0,-1 4 0,0-3 0,-5 3 0,0-9 0,-8 3 0,3 3 0,-7-1 0,-5-5 0,-1-1 0,-14-7 0,3 2 0,-6-2 0,-1 2 0,5-4 0,-4 3 0,-2-3 0,1-2 0,-5 0 0,6 0 0,0 0 0,5 0 0,1 0 0,-1 0 0,1 0 0,0 0 0,-1 0 0,1 0 0,5-2 0,0-3 0,7 3 0,-7-4 0,8-4 0,-6 2 0,5-3 0,3-5 0,-6 7 0,8-9 0,0 1 0,0-1 0,0 1 0,2 5 0,4 1 0,-4 7 0,5-12 0,-5 14 0,4-3 0,-4 3 0,14 2 0,-13 0 0,9 0 0,-8 0 0,11 7 0,-7 3 0,4 7 0,-2-5 0,-5 0 0,-3-1 0,8 5 0,-4-5 0,-4 5 0,4-4 0,-5-3 0,-1 3 0,0-6 0,0 5 0,-1-5 0,-5 6 0,2-6 0,-8 5 0,1-7 0,-7 2 0,1-2 0,-1 2 0,1-5 0,-1 5 0,1-4 0,0-2 0,-3 0 0,-3 0 0,4 0 0,-5 0 0,11-2 0,1-4 0,1 3 0,-7-9 0,6 8 0,1-2 0,7-3 0,-12 7 0,15-14 0,-7 14 0,8-6 0,0 7 0,0-5 0,0 4 0,0-6 0,0 8 0,-2 0 0,-4 0 0,4 0 0,-13 0 0,3 0 0,2 0 0,-1 0 0,1 2 0,-2 4 0,-3-4 0,3 4 0,-3-5 0,-3-1 0,7 0 0,-1 0 0,0 0 0,-5 0 0,0 0 0,-1 0 0,6-5 0,1-1 0,-1-6 0,-5 6 0,5-7 0,1 1 0,-1-3 0,-6-3 0,7 1 0,-1-1 0,6 1 0,-5 0 0,5-1 0,-6 1 0,7-1 0,-7 1 0,8-1 0,-2 1 0,-2 0 0,3-1 0,-3 6 0,2 1 0,2 7 0,-7-2 0,7-4 0,-12 9 0,7-7 0,-9 16 0,1 1 0,1 9 0,5-1 0,-3 1 0,8-1 0,-5 0 0,5 1 0,-2 5 0,2 0 0,4 1 0,-4-7 0,5 0 0,1 1 0,0-1 0,0 1 0,0-1 0,1-1 0,5-5 0,-2 3 0,8-8 0,-1-1 0,7-5 0,-1 0 0,1 0 0,-1 0 0,6 0 0,1 0 0,-1 0 0,-6 0 0,7-1 0,-1-5 0,6 4 0,-6-4 0,6-2 0,-6 2 0,8-7 0,-3-5 0,6-9 0</inkml:trace>
  <inkml:trace contextRef="#ctx0" brushRef="#br0" timeOffset="4763">890 227 24575,'0'-9'0,"0"-7"0,0 14 0,8-13 0,1 5 0</inkml:trace>
  <inkml:trace contextRef="#ctx0" brushRef="#br0" timeOffset="5032">890 995 24575,'-18'0'0,"1"0"0,5-2 0,1-4 0,-1 4 0,-5-4 0,-1 4 0,1 2 0,-1 0 0,1 0 0,-6 0 0,-1 0 0,-1 0 0,2 0 0,4-2 0,-5-4 0,5-3 0,2-9 0</inkml:trace>
  <inkml:trace contextRef="#ctx0" brushRef="#br0" timeOffset="5197">140 70 24575,'-33'8'0,"12"-6"0,-28 14 0,13-7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9:49.601"/>
    </inkml:context>
    <inkml:brush xml:id="br0">
      <inkml:brushProperty name="width" value="0.05" units="cm"/>
      <inkml:brushProperty name="height" value="0.05" units="cm"/>
      <inkml:brushProperty name="color" value="#F6630D"/>
    </inkml:brush>
  </inkml:definitions>
  <inkml:trace contextRef="#ctx0" brushRef="#br0">2877 123 24575,'0'17'0,"0"1"0,6-1 0,0 1 0,2-1 0,-3 1 0,-3-1 0,4 0 0,-2 1 0,2-1 0,-4 1 0,6-1 0,-8 1 0,2-3 0,3-3 0,-3 3 0,4-3 0,-4-3 0,-2 3 0,-8-8 0,-3 2 0,1 2 0,-2-3 0,1 1 0,-7-6 0,1 0 0,-1 0 0,1 0 0,0 0 0,-1 0 0,6 0 0,1 0 0,-1-8 0,-5-1 0,-1-9 0,9 7 0,3-1 0,-2 6 0,2-5 0,-1 5 0,1-6 0,4 6 0,-4-5 0,4 7 0,2-4 0,0 0 0,0 6 0,0-5 0,0 7 0,0 0 0,0 7 0,0-5 0,-8 14 0,4-12 0,-7 7 0,-1-7 0,-5 10 0,-1-8 0,1-1 0,-1-5 0,1 6 0,0 0 0,-1 6 0,1-7 0,-1 1 0,1-6 0,-1 6 0,1 0 0,-8 0 0,-2-6 0</inkml:trace>
  <inkml:trace contextRef="#ctx0" brushRef="#br0" timeOffset="274">2964 594 24575,'0'-18'0,"-5"1"0,-1-1 0,0 9 0,6 1 0,-2 8 0,-4 0 0,2 0 0,-7 0 0,5 2 0,-6 4 0,1-4 0,-7 3 0,1-3 0,-8 6 0,-2 2 0</inkml:trace>
  <inkml:trace contextRef="#ctx0" brushRef="#br0" timeOffset="406">2494 629 24575,'-12'-6'0,"0"0"0,9-8 0,-5 12 0,6-11 0,-4 7 0,4 0 0,-6 6 0,1-8 0,-3-1 0</inkml:trace>
  <inkml:trace contextRef="#ctx0" brushRef="#br0" timeOffset="1300">2075 210 24575,'-9'-17'0,"1"-1"0,8 1 0,0-1 0,0 1 0,-8 7 0,6-5 0,-6 13 0,8-6 0,6 10 0,0 4 0,8-2 0,-3 7 0,5-5 0,1 6 0,1-3 0,-1 3 0,0 4 0,1-5 0,-1 3 0,1-3 0,-1 5 0,1-5 0,-1-1 0,0 2 0,1-3 0,-1 3 0,-5 2 0,0-9 0,-1 9 0,7-4 0,-9 7 0,-1-7 0,-8 5 0,0-13 0,-8 14 0,-3-14 0,-13 3 0,5 3 0,-4-2 0,-2 0 0,1-6 0,-5 6 0,6-1 0,-6 1 0,6-6 0,-6 0 0,5 0 0,-5 0 0,6 0 0,0 0 0,5 0 0,1 0 0,0 0 0,-1-7 0,9-3 0,1-2 0,8 1 0,-6 5 0,0-6 0,0 8 0,6-5 0,0 3 0,8 4 0,-6-6 0,6 8 0,-8 0 0,0 0 0,-6 2 0,0 4 0,-7-4 0,1 4 0,-4-3 0,-1 3 0,0-4 0,-1 4 0,-1-2 0,-4 2 0,3-4 0,-3 3 0,-2-3 0,1-2 0,-1 0 0,2 0 0,4 0 0,-5 0 0,5 0 0,2 0 0,1-2 0,4-3 0,-1 1 0,7-8 0,-7 8 0,9-9 0,-8 7 0,8-8 0,-4 5 0,8-3 0,0 0 0,2 9 0,4-3 0,-2 4 0,8 2 0,-7-6 0,7 0 0,-6 0 0,6 6 0,-7 0 0,7 0 0,0 0 0,5 2 0,0 4 0,-5-2 0,0 8 0,-3-7 0,3 7 0,4 0 0,-7 5 0,3 1 0,-1-1 0,-7-5 0,2-1 0,-4 1 0,-2 5 0,0 1 0,0-7 0,0 1 0,-2-6 0,-4 5 0,-3-7 0,-9 2 0,1 2 0,-1-2 0,-5-1 0,0-5 0,-2 0 0,1 0 0,5 0 0,-4 0 0,3 0 0,3 0 0,0 0 0,-1 0 0,1 0 0,-1-7 0,1-3 0</inkml:trace>
  <inkml:trace contextRef="#ctx0" brushRef="#br0" timeOffset="1523">1936 559 24575,'0'-18'0,"-2"9"0,-4 3 0,4-4 0,-6 8 0,8-6 0,-7 1 0,-3-3 0</inkml:trace>
  <inkml:trace contextRef="#ctx0" brushRef="#br0" timeOffset="2026">1761 88 24575,'-11'-17'0,"-1"-1"0,1 1 0,-1 1 0,0 5 0,8 3 0,-11 8 0,5 0 0,-5 8 0,3 3 0,-1-1 0,7 2 0,-6-1 0,6 7 0,-7-1 0,1 0 0,4 1 0,-7 7 0,5 2 0</inkml:trace>
  <inkml:trace contextRef="#ctx0" brushRef="#br0" timeOffset="2442">1099 297 24575,'8'-17'0,"-5"7"0,9 4 0,-6 4 0,6 2 0,-3 2 0,3 4 0,1 4 0,-7 7 0,6 1 0,-6-1 0,5 1 0,-5-1 0,6 0 0,-6 1 0,5-7 0,-5 1 0,0 0 0,-6 5 0,2-5 0,4-1 0,-5-7 0,7 12 0,-10-14 0,-4 4 0,3-5 0,-9-1 0,0 0 0,-5 0 0,-6 0 0,-1 0 0,-5 0 0,6 0 0,-6 0 0,6 0 0,-6-1 0,5-5 0,-5 2 0,6-8 0,0 6 0,5-5 0,1 5 0,0-6 0,5 7 0,0-7 0,7 6 0,-7-6 0,8 1 0,-2-7 0,4 1 0,2 0 0,8-9 0,2-1 0</inkml:trace>
  <inkml:trace contextRef="#ctx0" brushRef="#br0" timeOffset="2581">924 262 24575,'0'-9'0,"0"1"0,-7 8 0,5 0 0,-14 0 0,7 0 0</inkml:trace>
  <inkml:trace contextRef="#ctx0" brushRef="#br0" timeOffset="3214">611 437 24575,'-12'-6'0,"0"0"0,7-6 0,-7 7 0,6-1 0,-5 6 0,7 0 0,-12 0 0,14 8 0,-6 1 0,8 9 0,2-3 0,4-3 0,-2-2 0,8-5 0,-1-3 0,7 4 0,-7 2 0,1-2 0,0-1 0,5-5 0,-5 6 0,-1 0 0,-5 0 0,6-6 0,-6 2 0,5 4 0,-5-4 0,6 3 0,-8-3 0,5 0 0,-3 4 0,-4-4 0,6 6 0,-8-8 0,-8 0 0,-2 0 0,-7 0 0,5 0 0,1 0 0,-1 0 0,-5 0 0,-3 0 0,-3 0 0,4 0 0,-5 0 0,5 0 0,1 0 0,1 0 0,0 0 0,-1 0 0,1 0 0,-1 0 0,1 0 0,5 0 0,1 0 0,5 0 0,-6 0 0,8 0 0,-3 2 0,7 4 0,0-5 0,0 7 0,1-2 0,5 0 0,-2 2 0,8-3 0,-3-1 0,3 8 0,4-8 0,-7 11 0,7-11 0,-5 8 0,-1-8 0,-4 1 0,-4-3 0,6 6 0,-1-6 0,-5 6 0,6-8 0,-10 0 0,-4 0 0,2 0 0,-7 0 0,-1 0 0,-5 0 0,-3 0 0,-3 0 0,4-2 0,-5-4 0,-1 2 0,2-7 0,-8 5 0,2-6 0,2 6 0,-2-5 0,6 5 0,-7-6 0,9 6 0,-2-5 0,4 5 0,1-6 0,7 3 0,-1-3 0,6-3 0,-6 3 0,1-11 0,-7-4 0</inkml:trace>
  <inkml:trace contextRef="#ctx0" brushRef="#br0" timeOffset="3330">105 437 24575,'0'-18'0,"0"7"0,0-1 0,0 8 0,0-4 0,0 8 0,0 0 0,0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29:55.234"/>
    </inkml:context>
    <inkml:brush xml:id="br0">
      <inkml:brushProperty name="width" value="0.05" units="cm"/>
      <inkml:brushProperty name="height" value="0.05" units="cm"/>
      <inkml:brushProperty name="color" value="#F6630D"/>
    </inkml:brush>
  </inkml:definitions>
  <inkml:trace contextRef="#ctx0" brushRef="#br0">1727 488 24575,'-10'8'0,"0"-6"0,5 4 0,3-4 0,-6 0 0,8 3 0,-8-3 0,6 6 0,-5 0 0,7-6 0,0 13 0,0-13 0,7 6 0,5-8 0,-2 0 0,1 0 0,1 0 0,5 0 0,1 0 0,-1 0 0,-5 0 0,-1 0 0,1 0 0,5 0 0,1-8 0,-8 6 0,-1-11 0,-3 7 0,-4-8 0,4 10 0,-12-7 0,2 5 0,-7-6 0,5 7 0,-6-7 0,6 8 0,-5-2 0,1 2 0,-2-1 0,-3 3 0,3-4 0,3 4 0,-3 2 0,0 0 0,-5 0 0,-1 0 0,7 0 0,-1 0 0,6 6 0,-5 0 0,1 1 0,-2-1 0,-3-4 0,3 4 0,-3 4 0,-3-9 0,1 5 0,5 2 0,1-2 0,5 0 0,-6-6 0,3 2 0,-3 3 0,-4-3 0,7 6 0,-3-8 0,0 0 0,9 0 0,-5 0 0,8 0 0,0 0 0,0-8 0,0 6 0,0-5 0,0 7 0,0 0 0,8 0 0,-6 0 0,5 0 0,-7 0 0,0 0 0,0 7 0,0-5 0,0 6 0,-2-2 0,-3 0 0,3 0 0,-12-5 0,8 5 0,-7-4 0,3 8 0,-7-4 0,5-4 0,0 3 0,7-1 0,-7 2 0,6-4 0,-6 4 0,7-2 0,-7 2 0,8-4 0,-9 7 0,7-3 0,-2-4 0,2 4 0,4-4 0,-5 5 0,7 3 0</inkml:trace>
  <inkml:trace contextRef="#ctx0" brushRef="#br0" timeOffset="467">1064 262 24575,'10'7'0,"0"3"0,-5 7 0,-1 1 0,8-1 0,-8 1 0,2-1 0,1 1 0,-1-1 0,2 2 0,-2 5 0,-4-5 0,4 4 0,-5-3 0,-1-3 0,0 1 0</inkml:trace>
  <inkml:trace contextRef="#ctx0" brushRef="#br0" timeOffset="775">960 453 24575,'-10'0'0,"-6"0"0,15 0 0,-15 0 0,14 0 0,-6 0 0,8 2 0,0 4 0,0-4 0,0 14 0,2-13 0,4 9 0,-4-8 0,6 11 0,0-13 0,-7 14 0,7-14 0,-8 7 0,0-3 0,0-4 0,0 14 0,0-14 0,-8 13 0,-1-5 0</inkml:trace>
  <inkml:trace contextRef="#ctx0" brushRef="#br0" timeOffset="1023">698 750 24575,'0'-10'0,"0"2"0,0 10 0,0 4 0,2-2 0,4 8 0,-4-1 0,4 7 0,1-1 0,-1 1 0,0-1 0,0 0 0,0 1 0,-1-1 0,3 1 0,-6-7 0,4 1 0,-4-8 0,-2 4 0,0-8 0</inkml:trace>
  <inkml:trace contextRef="#ctx0" brushRef="#br0" timeOffset="2076">454 0 24575,'2'12'0,"4"-1"0,-4 3 0,4 9 0,1-4 0,-1 5 0,6 1 0,-6-2 0,5 8 0,-5-2 0,6-2 0,-7 2 0,9-2 0,-2 3 0,-3 1 0,3-8 0,-6 0 0,5-6 0,-7 9 0,12-7 0,-14 6 0,5-15 0,-7-2 0,-2-6 0,-3 3 0,-5-3 0,-7 4 0,-1-4 0,1-2 0,-1 0 0,1 0 0,-1 0 0,1 0 0,-1 0 0,1 0 0,0-2 0,-1-4 0,7 2 0,-1-7 0,6 5 0,-6-6 0,9 7 0,-3-7 0,4 0 0,2-5 0,8-1 0,1 3 0,9 3 0,-1-3 0,1 13 0,-1-4 0,-5 4 0,-1 2 0,-7 0 0,12 0 0,-14 0 0,13 0 0,-13 8 0,4 4 0,-4-3 0,-2 3 0,-2-2 0,-4 1 0,4 5 0,-8-7 0,5 9 0,3-9 0,-6 7 0,0-6 0,6-1 0,-6 7 0,8-14 0,0 6 0,0-7 0,0 5 0,0-4 0,0 6 0,0-8 0,0 0 0,-7 0 0,-3 0 0,-7 0 0,-1 0 0,1 0 0,-1 0 0,7 0 0,-1 0 0,6 0 0,-5 0 0,-1 0 0,-4-2 0,5-4 0,-5-3 0,7-9 0,-9 1 0,7 5 0,-1 0 0,6 3 0,-5-3 0,5-3 0,-6 3 0,6-2 0,-5 3 0,7-5 0,-4 12 0,8-7 0,0 7 0,0-4 0,0 8 0,0 0 0,2 8 0,4 4 0,3 3 0,9 2 0,-3 1 0,-3-1 0,4 1 0,-5-1 0,5 1 0,1-1 0,1 2 0,-1 5 0,-5-5 0,-1 4 0,-1-3 0,2-3 0,1-5 0,-7-1 0,0-5 0,-6 6 0,7-8 0,-5 11 0,-2-13 0,-11 4 0,-11-4 0,-1-2 0,-8 0 0,2 0 0,-4 0 0,-2 0 0,0-6 0,1 0 0,-1-5 0,0 5 0,8-6 0,4 6 0,5-1 0,6 1 0,5 4 0,14-21 0,3 3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0:01.542"/>
    </inkml:context>
    <inkml:brush xml:id="br0">
      <inkml:brushProperty name="width" value="0.05" units="cm"/>
      <inkml:brushProperty name="height" value="0.05" units="cm"/>
      <inkml:brushProperty name="color" value="#F6630D"/>
    </inkml:brush>
  </inkml:definitions>
  <inkml:trace contextRef="#ctx0" brushRef="#br0">4761 158 24575,'0'-18'0,"0"7"0,0-1 0,0 8 0,0-3 0,0 7 0,0 0 0,5 2 0,1 3 0,2-1 0,-2 8 0,-2-1 0,7 7 0,-5-6 0,6-1 0,-7 1 0,7 5 0,-6 1 0,6-1 0,-7 1 0,7-1 0,-8-5 0,2-1 0,1 1 0,-1 5 0,2-5 0,-2-1 0,-4-5 0,4 6 0,-5-6 0,-1 5 0,0-5 0,0 6 0,0-8 0,-1 9 0,-5-7 0,-4 2 0,-7-2 0,-1-4 0,1 3 0,-1-3 0,1-2 0,-6 0 0,-1 0 0,-1 0 0,2 0 0,2 0 0,-8 0 0,5 0 0,-5 0 0,8 0 0,-2 0 0,-2 0 0,1 0 0,-5-2 0,6-3 0,0 1 0,5-8 0,1 6 0,-1-5 0,-5-1 0,0-5 0,5 5 0,7 0 0,1 1 0,-1-7 0,-3 1 0,8-1 0,-7 1 0,11 0 0,-4-1 0,4 1 0,2-1 0,0 1 0,6 5 0,0 1 0,7 7 0,-3-6 0,7 4 0,1 4 0,-1-6 0,1 8 0,-7 0 0,1 0 0,-1 0 0,7 0 0,-7 0 0,1 0 0,-6 0 0,6 0 0,-7 0 0,7 0 0,-6 8 0,5 4 0,-7-2 0,2 1 0,2 1 0,-2 5 0,-1 1 0,-5-1 0,0 1 0,0-1 0,0 0 0,0 1 0,-1-7 0,-5 1 0,2 0 0,-8 5 0,6-5 0,-5-1 0,-1-5 0,-5 6 0,-1-8 0,1 3 0,-1-7 0,7 0 0,-1 0 0,1 0 0,-7 0 0,6-2 0,1-3 0,7 1 0,-2-8 0,4 1 0,2-7 0,0 6 0,0 1 0,0-1 0,0-5 0,0 5 0,0 1 0,8-1 0,0 0 0,3 1 0,3 5 0,-8-6 0,7 8 0,-9-3 0,8 7 0,-8 0 0,5 0 0,-3 0 0,-4 0 0,6 0 0,-8 7 0,0 3 0,0 8 0,0-1 0,0 0 0,-6 1 0,0-1 0,-5-5 0,5-1 0,-8-5 0,3 6 0,-5-6 0,-1 5 0,-1-7 0,1 2 0,5 2 0,1-2 0,-1-1 0,-6-5 0,1 0 0,0 0 0,-1 0 0,1 0 0,-1 0 0,7 0 0,-1 0 0,8 0 0,-9-2 0,7-3 0,-6 1 0,6-8 0,-1 2 0,1-1 0,4-5 0,-4 5 0,2-5 0,-2-1 0,4-1 0,-5 1 0,7 0 0,0 5 0,0 0 0,0 8 0,0-11 0,0 13 0,0-6 0,0 8 0,0 0 0,7 0 0,-5 2 0,4 4 0,-4-2 0,-2 7 0,0-5 0,0 6 0,0-6 0,0 5 0,0-5 0,0 6 0,0-6 0,0 5 0,-2-7 0,-4 2 0,2 2 0,-7-3 0,5 3 0,-6-2 0,1-4 0,-7 4 0,-1 1 0,-4-1 0,3 0 0,-3-6 0,4 6 0,1 0 0,1 0 0,-1-6 0</inkml:trace>
  <inkml:trace contextRef="#ctx0" brushRef="#br0" timeOffset="492">4935 594 24575,'0'-18'0,"0"9"0,-8 1 0,-2 8 0,-7 0 0,5 0 0,1 0 0,-7 2 0,-5 4 0,0-4 0,-2 13 0,-2-5 0</inkml:trace>
  <inkml:trace contextRef="#ctx0" brushRef="#br0" timeOffset="755">4115 36 24575,'-9'-8'0,"-1"4"0,4-7 0,4 7 0,-13-4 0,5 16 0,-7 1 0,-1 9 0</inkml:trace>
  <inkml:trace contextRef="#ctx0" brushRef="#br0" timeOffset="1332">3819 315 24575,'-12'6'0,"1"-1"0,5 3 0,-6-2 0,8-2 0,-1 7 0,3-5 0,2 6 0,0 0 0,2 3 0,3-3 0,-1 1 0,8-7 0,0 0 0,5-6 0,0 0 0,1 0 0,-1 0 0,-5 0 0,0 0 0,-1 0 0,1 0 0,-1 0 0,-7 0 0,12 0 0,-14 0 0,4 0 0,-12 0 0,2 0 0,-8 0 0,1 0 0,-7 0 0,-5 0 0,0 0 0,-2-6 0,1 0 0,3 0 0,-8 6 0,0-2 0,-6-3 0,6 1 0,0-8 0,0 6 0,-6-5 0,6-1 0,0-5 0,6 5 0,-7 0 0,9 1 0,-2-7 0,9 1 0,3 0 0,7 5 0,-2 0 0,4 6 0,2-5 0,0 7 0,2-4 0,4 8 0,-2 0 0,7 0 0,1 0 0,5 0 0,-5 0 0,0 0 0,-1 0 0,7 8 0,-1 0 0,1 3 0,-9 5 0,5-6 0,-8 7 0,1-5 0,-1-1 0,-4-5 0,4 6 0,-4-7 0,-2 7 0,-2-6 0,-4 5 0,2-5 0,-7 6 0,-7 0 0,-5 5 0,0-5 0,5-1 0,-1-5 0,-4 6 0,3-3 0,-3 3 0,4-4 0,1-8 0,-7 0 0,-2 0 0</inkml:trace>
  <inkml:trace contextRef="#ctx0" brushRef="#br0" timeOffset="1641">3034 210 24575,'0'10'0,"2"3"0,4-7 0,-2 6 0,8-6 0,-8 7 0,11-3 0,-13 7 0,6 1 0,-8-1 0,0-5 0,0-1 0,-8-7 0,-4 2 0,-5-4 0,-6-2 0,1 0 0,-7 0 0,6-8 0,-6-3 0,0 1 0,-6-2 0,6 1 0,0-7 0,8-1 0,-3-4 0,-1 3 0,2-3 0,5 4 0,7 1 0,7 1 0,-2-1 0,4-14 0,2-5 0</inkml:trace>
  <inkml:trace contextRef="#ctx0" brushRef="#br0" timeOffset="1772">2912 53 24575,'-9'0'0,"-7"0"0,6 0 0,-7 8 0,0 2 0</inkml:trace>
  <inkml:trace contextRef="#ctx0" brushRef="#br0" timeOffset="3014">2407 297 24575,'7'-9'0,"-5"-1"0,4 4 0,-4 4 0,-2-5 0,6 8 0,0 5 0,0-2 0,-6 8 0,0-6 0,0 5 0,-8 1 0,-4 5 0,-3 1 0,-3-1 0,-7 1 0,-4-1 0,2-5 0,-2-1 0,6-1 0,-6 2 0,5 1 0,-5-7 0,2 6 0,-2-7 0,-2 1 0,8-6 0,-2 0 0,1 0 0,5 0 0,-4 0 0,9 0 0,3 0 0,-1-8 0,-5-3 0,7-5 0,0-1 0,4-1 0,4 1 0,-3 0 0,3-3 0,2-3 0,5 4 0,1-5 0,8 5 0,-3 2 0,5-1 0,1 1 0,1 1 0,-1 5 0,1-3 0,-1 8 0,1-5 0,-1 5 0,0 0 0,1 6 0,-7 0 0,1 0 0,-2 2 0,1 4 0,3-2 0,-8 7 0,5 1 0,-5 5 0,0 1 0,-6-1 0,0 1 0,0-1 0,-2 0 0,-4 1 0,-3-1 0,-9 1 0,1-1 0,-1 1 0,-1-7 0,-4 1 0,1-3 0,-7 3 0,6 2 0,-6-9 0,6 1 0,-6-6 0,7 0 0,-1 0 0,4 0 0,1 0 0,9-7 0,3-5 0,4-4 0,2-1 0,2 5 0,4 1 0,3-1 0,9-5 0,-3 5 0,-3 0 0,3 7 0,-3-7 0,-2 8 0,1-2 0,-5 4 0,6 2 0,-6 0 0,5 0 0,-7 0 0,4 0 0,-8 8 0,0 2 0,0 7 0,-6-5 0,0-1 0,-7 1 0,3 4 0,-7-5 0,-1 5 0,1-14 0,-1 3 0,1-3 0,-1-2 0,1 0 0,-1 0 0,1 0 0,0 0 0,-1-5 0,1-1 0,-1-8 0,1 3 0,-1-5 0,1-1 0,5-1 0,1 1 0,5 5 0,-6 1 0,8-1 0,-3-5 0,7 7 0,0 0 0,0 4 0,0 4 0,0-5 0,2 12 0,3 1 0,-1 8 0,8-3 0,-8 5 0,5 1 0,-3 1 0,-4-1 0,4 1 0,-4-7 0,-2 1 0,0 0 0,0 5 0,0-5 0,0-1 0,-6-5 0,0 6 0,-7-7 0,1 7 0,2-2 0,-1 1 0,-1 5 0,3-14 0,-7 13 0,6-5 0</inkml:trace>
  <inkml:trace contextRef="#ctx0" brushRef="#br0" timeOffset="3205">2250 629 24575,'-8'-18'0,"6"1"0,-6-1 0,8 1 0,-2 7 0,-3 4 0,3 4 0,-14 8 0,5 0 0,-5 0 0,-1 2 0,-1 1 0</inkml:trace>
  <inkml:trace contextRef="#ctx0" brushRef="#br0" timeOffset="3438">1378 297 24575,'0'-17'0,"0"0"0,0-1 0,0 6 0,0 1 0,0 7 0,6-2 0,0 12 0,7 4 0,-1 7 0,-3 8 0,3 4 0,0 4 0,5 2 0,-1 0 0,-5 0 0,5 0 0,-7 0 0,9-1 0</inkml:trace>
  <inkml:trace contextRef="#ctx0" brushRef="#br0" timeOffset="3738">1273 681 24575,'-7'-10'0,"5"1"0,-4 3 0,4 4 0,2-6 0,0 8 0,0 0 0,0 8 0,8 0 0,3 3 0,-1 5 0,2-5 0,-3 5 0,3 1 0,2-5 0,-9 0 0,7-1 0,-6 7 0,5-7 0,-5 1 0,0-8 0,-6 3 0</inkml:trace>
  <inkml:trace contextRef="#ctx0" brushRef="#br0" timeOffset="4633">1012 507 24575,'-10'-12'0,"4"0"0,4 8 0,2-3 0,0 7 0,0 2 0,0 3 0,2-1 0,4 8 0,-2 0 0,8 5 0,-3 0 0,3 1 0,2-1 0,-9 1 0,7-1 0,-6 1 0,5-7 0,-5 1 0,2 0 0,-2 5 0,-4-5 0,4-1 0,-5-5 0,-1 6 0,0-7 0,0 7 0,0-6 0,0 6 0,-7-9 0,-5 3 0,2 2 0,-1-2 0,-1 0 0,-5-6 0,-7 5 0,1 1 0,0 2 0,6-2 0,-7-4 0,1 4 0,-2 1 0,2-1 0,3 6 0,-3-6 0,2 1 0,-3-1 0,5-2 0,-4 8 0,5-7 0,7 7 0,-5-6 0,5 5 0,1-5 0,-2 6 0,3-6 0,-3 5 0,4-5 0,8 6 0,-2-8 0,-3 1 0,3 5 0,-6-6 0,8 8 0,0-9 0,0 13 0,0-6 0,0 1 0,0 1 0,0-6 0,0 5 0,0-5 0,0 6 0,0-6 0,0 5 0,0-7 0,-8 12 0,6-14 0,-6 7 0,8-3 0,-7-4 0,5 6 0,-14-8 0,14 0 0,-13 0 0,5-8 0,-7-2 0,1-7 0,5-1 0,-5 1 0,4 0 0,3-7 0,-3 1 0,8 0 0,-2 5 0,-1 1 0,1 0 0,0-1 0,6 1 0,0-1 0,0 1 0,8-1 0,1-7 0,9-2 0</inkml:trace>
  <inkml:trace contextRef="#ctx0" brushRef="#br0" timeOffset="4797">698 629 24575,'-17'-18'0,"7"1"0,4-1 0,4 1 0,2-1 0,0 9 0,0 1 0,0 8 0,-8 0 0,-3 0 0,-5 8 0,-1 1 0</inkml:trace>
  <inkml:trace contextRef="#ctx0" brushRef="#br0" timeOffset="4981">681 1117 24575,'-18'0'0,"1"0"0,5 0 0,0 0 0,7 0 0,-7 0 0,6 0 0,-5 0 0,5 0 0,-6 0 0,6 6 0,-5-1 0,-1 1 0,-5-6 0,-1 8 0,1 2 0</inkml:trace>
  <inkml:trace contextRef="#ctx0" brushRef="#br0" timeOffset="5323">157 803 24575,'-17'0'0,"0"0"0,-1 0 0,1 0 0,5 0 0,1 0 0,-1 8 0,-4-4 0,5 7 0,-3-5 0,8 6 0,1-6 0,5 5 0,0-5 0,0 6 0,2-7 0,3 7 0,5-6 0,7 5 0,1-5 0,-1 6 0,1-8 0,-1 2 0,1 1 0,-1-1 0,0 0 0,1-6 0,-1 8 0,1-6 0,-7 11 0,1-7 0,-8 8 0,4-5 0,-8 9 0,0-7 0,0 1 0,-6 0 0,0 5 0,-8-5 0,3-1 0,-5-1 0,-1 2 0,1 3 0,5-3 0,-5 3 0,7 3 0,-9-1 0,1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1:46.409"/>
    </inkml:context>
    <inkml:brush xml:id="br0">
      <inkml:brushProperty name="width" value="0.05" units="cm"/>
      <inkml:brushProperty name="height" value="0.05" units="cm"/>
      <inkml:brushProperty name="color" value="#F6630D"/>
    </inkml:brush>
  </inkml:definitions>
  <inkml:trace contextRef="#ctx0" brushRef="#br0">8373 436 24575,'-12'0'0,"1"2"0,11 6 0,0-6 0,0 19 0,0-6 0,8-2 0,0 2 0,7 0 0,-7 8 0,9 0 0,-4 0 0,10 0 0,-8-1 0,0 1 0,-7 0 0,7 0 0,-10-8 0,3 1 0,2-9 0,-2 8 0,-1 1 0,-4-1 0,5 0 0,-6-10 0,8 5 0,-20-10 0,-5 0 0,2 0 0,-2 0 0,0 0 0,-8 0 0,0 0 0,0 0 0,0 0 0,0 0 0,0 0 0,1 0 0,-9-7 0,1-1 0,-1-7 0,8 7 0,0-2 0,0 3 0,1 1 0,-1-9 0,0 10 0,0-13 0,0 11 0,10-11 0,-7 5 0,17-2 0,-4 0 0,4 10 0,3-16 0,0 19 0,0-8 0,0-1 0,3 9 0,4-6 0,-4 6 0,7 2 0,-10 0 0,0 0 0,10 0 0,-7 10 0,7-5 0,-10 10 0,0-10 0,0 16 0,-3-16 0,-4 10 0,4-7 0,-4 7 0,2-10 0,-3 3 0,3 2 0,-10-3 0,-1 9 0,-6-9 0,-1 1 0,-8-1 0,1 1 0,-3 2 0,2-2 0,3-6 0,-10 6 0,10-5 0,-2-3 0,-3 0 0,2 0 0,-7 0 0,7 0 0,1 0 0,7 0 0,0 0 0,0 0 0,0 0 0,11 0 0,-9 0 0,9-11 0,-1 6 0,5-10 0,-4 10 0,6-13 0,-9 11 0,10-11 0,-8 8 0,6-6 0,4-4 0,-4 5 0,-4 2 0,4-2 0,-3 0 0,2-8 0,3 0 0,-10 0 0,10 0 0,-16-7 0,6-1 0,2 1 0,-2 7 0,2 0 0,-2 0 0,-5 0 0,5 0 0,2 0 0,-2 0 0,7 8 0,-7 0 0,-1 0 0,4-8 0,-9 10 0,19-7 0,-8 17 0,10-7 0,10 10 0,3 0 0</inkml:trace>
  <inkml:trace contextRef="#ctx0" brushRef="#br0" timeOffset="349">8282 207 24575,'0'-13'0,"0"-7"0,0 17 0,0-7 0,0 10 0,0 0 0,0 10 0,0 3 0</inkml:trace>
  <inkml:trace contextRef="#ctx0" brushRef="#br0" timeOffset="566">7939 275 24575,'-13'-22'0,"0"9"0,6 5 0,2 6 0,-11 2 0,9 0 0,-9 0 0,1 0 0,-8 0 0,0 0 0,-10 10 0,-2 3 0</inkml:trace>
  <inkml:trace contextRef="#ctx0" brushRef="#br0" timeOffset="1266">6795 230 24575,'10'-13'0,"-7"3"0,9 10 0,-4 0 0,-6 0 0,11 0 0,-5 0 0,-6 0 0,8 0 0,-10 10 0,0 5 0,0-2 0,0 2 0,0-7 0,0 7 0,-2 0 0,-6 8 0,-2 0 0,-5 0 0,-5-8 0,4 0 0,4 1 0,-4 7 0,9-8 0,-9 0 0,9-2 0,-8 2 0,9 5 0,-14-7 0,18 10 0,-9-10 0,11-1 0,0-4 0,0-5 0,3 7 0,5-10 0,-6 0 0,18 0 0,-17 0 0,15 2 0,-11 6 0,1-6 0,-8 11 0,0-5 0,0-3 0,0 10 0,0-7 0,0 7 0,0-7 0,0 7 0,-10 0 0,5 8 0,-10 0 0,9-8 0,-1 0 0,-3-7 0,2 7 0,0-7 0,8 7 0,-2-10 0,-6 3 0,6 4 0,-8-9 0,20 10 0,5-6 0,5-4 0,3 5 0,0-6 0,0-2 0,2 0 0,6 0 0,-6 0 0,6 0 0,-6-10 0,-2-3 0</inkml:trace>
  <inkml:trace contextRef="#ctx0" brushRef="#br0" timeOffset="1649">6475 24 24575,'2'-13'0,"6"5"0,-6 6 0,19 12 0,-19-5 0,6 10 0,-3-7 0,2 7 0,-4-7 0,5 7 0,-6 0 0,-2 8 0</inkml:trace>
  <inkml:trace contextRef="#ctx0" brushRef="#br0" timeOffset="1859">6863 687 24575,'0'-15'0,"0"0"0,0 10 0,-10-6 0,8 1 0,-19 8 0,9-8 0</inkml:trace>
  <inkml:trace contextRef="#ctx0" brushRef="#br0" timeOffset="2148">6086 207 24575,'0'-15'0,"0"-1"0,0 11 0,0-2 0,0 14 0,2 6 0,6 10 0,2 2 0,5 6 0,6-3 0,-6 10 0,-2-10 0,2 2 0,-2 3 0,2-2 0,5-1 0,-7-7 0</inkml:trace>
  <inkml:trace contextRef="#ctx0" brushRef="#br0" timeOffset="2698">5674 298 24575,'0'-23'0,"0"1"0,0-1 0,0 0 0,0 8 0,0-1 0,0 11 0,0-5 0,0 10 0,10 0 0,-5 8 0,10-1 0,-2 11 0,2-3 0,3-2 0,-10 2 0,10 1 0,-3 6 0,-2 1 0,2 0 0,-3 0 0,4 0 0,4-8 0,-5 0 0,-2 1 0,2 7 0,-7-1 0,7 1 0,-7-7 0,7-1 0,-10-8 0,3 9 0,-6-9 0,-2 9 0,0-9 0,0 8 0,-2-7 0,-6 7 0,3-7 0,-10 7 0,0-7 0,-8 7 0,7-10 0,1 3 0,2-3 0,-2 2 0,-5-1 0,5 9 0,4-10 0,-9 15 0,7-7 0,-2 0 0,0-6 0,10 6 0,-5-8 0,10 10 0,0-10 0,-3 8 0,-5-5 0,6-6 0,-8 11 0,10-5 0,0-6 0,0 18 0,0-14 0,0 9 0,-3-10 0,-4 3 0,2-3 0,-11 2 0,1-4 0,-8 4 0,0 4 0,0-4 0,1 3 0,-1-2 0,0-5 0,0 4 0,0 3 0,0-2 0,0 0 0,-10 2 0,-2 2 0</inkml:trace>
  <inkml:trace contextRef="#ctx0" brushRef="#br0" timeOffset="3491">4827 962 24575,'-22'-10'0,"6"-1"0,1-4 0,7-5 0,-7 5 0,8-6 0,-9-2 0,11 8 0,-2 0 0,4 0 0,3-8 0,0 0 0,0 0 0,0 0 0,0 0 0,3-7 0,4-1 0,-4 1 0,4 7 0,4 0 0,-4 0 0,1 0 0,-8 0 0,2 8 0,6 0 0,-5 7 0,4-7 0,-4 10 0,-1-8 0,6 6 0,-3 4 0,10-5 0,-10 6 0,16 2 0,-6 0 0,-2 2 0,2 6 0,-8-3 0,9 10 0,-9-2 0,9 2 0,-9 6 0,8-6 0,-2 5 0,2 3 0,6 0 0,-9 10 0,4-3 0,-1 1 0,-10-1 0,3-14 0,-6 4 0,-2 3 0,0 0 0,-2 0 0,-6 0 0,-5-8 0,-10 0 0,1-7 0,-1 7 0,-8-10 0,1 3 0,-8-6 0,7-2 0,-7 0 0,7 0 0,-9 0 0,2 0 0,5-2 0,2-6 0,-2 3 0,3-10 0,-9 7 0,9-7 0,-1 2 0,9-2 0,-1-5 0,0 4 0,8 4 0,-1-4 0,9 11 0,-9-2 0,9-4 0,-8 4 0,9-1 0,-14 8 0,15 0 0,-10 0 0,7 3 0,-7 4 0,10-4 0,-15 17 0,9-15 0,-4 11 0,2-11 0,6 2 0,-3-2 0,-6 3 0,4-5 0,4 4 0,3-4 0,-10-3 0,10 0 0,-16 0 0,9 0 0,-11 0 0,0-10 0,0-3 0,3-10 0,4 0 0,-4 3 0,5 4 0,2-4 0,-2 5 0,7-5 0,-7-3 0,2 0 0,-2 0 0,2 0 0,6 0 0,4 0 0,-5 0 0,-2 8 0,3 0 0,-1 7 0,8-7 0,0 7 0,0-7 0,0 10 0,0-5 0,-10 10 0,7 0 0,-7 0 0,0 0 0,7 10 0,-7 3 0</inkml:trace>
  <inkml:trace contextRef="#ctx0" brushRef="#br0" timeOffset="3682">4667 253 24575,'0'-13'0,"0"-8"0,0 9 0</inkml:trace>
  <inkml:trace contextRef="#ctx0" brushRef="#br0" timeOffset="4166">3318 253 24575,'0'-13'0,"0"3"0,2 12 0,6 6 0,-3-3 0,10 10 0,-7 0 0,7 8 0,-7 3 0,7 4 0,-7-4 0,7 4 0,-3-2 0,4 3 0,2-6 0,-11 6 0,8-4 0,-7 4 0,7-6 0,-7 6 0,0-6 0,-8-2 0,0 0 0</inkml:trace>
  <inkml:trace contextRef="#ctx0" brushRef="#br0" timeOffset="4941">2906 253 24575,'0'-13'0,"0"3"0,0 10 0,2 2 0,6 6 0,-3-3 0,10 10 0,-7 0 0,7 8 0,-2-7 0,2-1 0,6 0 0,-6 8 0,5 0 0,3 0 0,-8 0 0,0-1 0,1 1 0,7 0 0,-3 0 0,-5 0 0,6 0 0,-6 0 0,-3-3 0,4-5 0,-11 6 0,2-6 0,4-2 0,-4 2 0,1-8 0,-8 9 0,0-11 0,0 15 0,-10-17 0,-6 4 0,-4-2 0,-3 3 0,0-5 0,0 4 0,-7-4 0,-1-3 0,-2 0 0,3 0 0,5 0 0,-6 0 0,3 0 0,-2 0 0,4 0 0,-4 0 0,4 0 0,3 0 0,0-10 0,1-3 0,-1-10 0,10 0 0,3 0 0,10 0 0,0 8 0,0 0 0,2 10 0,6-3 0,-3 3 0,10-3 0,-7 6 0,7-6 0,0 6 0,8 2 0,0 0 0,-8 0 0,1 0 0,-9 0 0,9 0 0,-9 0 0,8 0 0,-9 0 0,14 0 0,-18 10 0,16-5 0,-10 10 0,-1 0 0,-7 8 0,0 0 0,0 0 0,0-8 0,0 1 0,0-1 0,-2 8 0,-6 0 0,3-3 0,-10-5 0,0 3 0,-8-10 0,5 9 0,-5-1 0,5-6 0,-12-3 0,2 4 0,-3-4 0,-2 8 0,-5-7 0,-5 7 0,5-7 0,-3 0 0,3-8 0,-15 0 0,4 0 0</inkml:trace>
  <inkml:trace contextRef="#ctx0" brushRef="#br0" timeOffset="5383">1922 733 24575,'-2'-31'0,"-3"1"0,-3 2 0,3 3 0,2 2 0,3 0 0,0 0 0,0 0 0,0 0 0,0 0 0,3 8 0,4 0 0,-1 7 0,9-7 0,0 10 0,8-13 0,0 10 0,0 1 0,0 7 0,-3-3 0,-5-4 0,5 4 0,-4-5 0,4 6 0,3 2 0,0 2 0,0 6 0,-3-3 0,-5 10 0,6-7 0,-6 7 0,-2-7 0,2 7 0,-10 0 0,3 8 0,-3-7 0,2-1 0,-4 0 0,4 8 0,-7 0 0,-7 0 0,-3-8 0,-6 0 0,-4 0 0,5 8 0,-13-7 0,-3-1 0,1-10 0,7 3 0,0 2 0,0-3 0,0 3 0,0-2 0,1-5 0,-1 7 0,0-10 0,0 0 0,0 0 0,0 0 0,8 0 0,0 0 0,7 0 0,-7 0 0,7 0 0,-7 0 0,7-8 0,-7 1 0,10-4 0,-3 4 0,-4-6 0,9-10 0,-7 0 0</inkml:trace>
  <inkml:trace contextRef="#ctx0" brushRef="#br0" timeOffset="5681">1671 253 24575,'0'-13'0,"0"0"0,0 5 0,0 6 0,0-8 0,0 10 0,0 0 0,0 10 0,10 3 0,2 17 0,11 1 0,-7-1 0,-1-7 0,0 0 0,8 0 0,-8 7 0,0 1 0,-2-1 0,2-7 0,3 0 0,-10 0 0,2 0 0,-2 0 0,-6 0 0,8-1 0,-10 1 0,0-10 0,-10-3 0,-3-10 0</inkml:trace>
  <inkml:trace contextRef="#ctx0" brushRef="#br0" timeOffset="5891">1991 184 24575,'0'-13'0,"0"3"0,0 10 0,0 10 0,0 3 0</inkml:trace>
  <inkml:trace contextRef="#ctx0" brushRef="#br0" timeOffset="6982">1968 710 24575,'-15'0'0,"-1"0"0,9 0 0,-8 0 0,7 0 0,-7 0 0,-1 0 0,-6 0 0,-1 0 0,7 0 0,1 0 0,0 0 0,-8 0 0,8 0 0,0 0 0,-1 0 0,-7 0 0,1 0 0,6-2 0,1-6 0,0 5 0,-8-17 0,3 15 0,4-10 0,-4-1 0,15-6 0,-10-1 0,10 0 0,-3 0 0,5 8 0,3-1 0,0 1 0,0-8 0,0 0 0,0 8 0,0 0 0,0 10 0,0-5 0,0 10 0,3 2 0,5 6 0,-6-3 0,6 10 0,-6-7 0,-2 7 0,10 0 0,-7 8 0,5 0 0,-6-8 0,-2 1 0,0-9 0,0 8 0,0 1 0,-2 4 0,-6-5 0,3 3 0,-10-10 0,-1 7 0,-6-7 0,-4 2 0,-4-3 0,2-4 0,-10 5 0,-1-6 0,-6-2 0,-1 0 0,0 0 0,8-8 0,0 1 0,2-8 0,-2 7 0,-3-10 0,11 3 0,-1 2 0,9-2 0,6 0 0,1-8 0,10 8 0,-3-1 0,6 1 0,2-8 0,0 0 0,7 8 0,1 0 0,10 10 0,-3-3 0,5-5 0,3 11 0,0-6 0,0-2 0,0 2 0,0 1 0,0 7 0,0 0 0,-1 0 0,-6 0 0,-1 0 0,0 0 0,0 0 0,1 0 0,-11 0 0,5 0 0,-10 10 0,0-5 0,0 10 0,-10-2 0,-5 2 0,-6 3 0,-2-10 0,0 7 0,1-7 0,-9 9 0,1-1 0,-1-4 0,8 4 0,0-11 0,0 2 0,8 3 0,0-2 0,7 2 0,-7-2 0,7-6 0,-7 6 0,10 5 0,-5-11 0,10 11 0,0-5 0,0-6 0,0 8 0,0 0 0,8-4 0,-1 9 0,3-8 0,-2 9 0,-3-9 0,10 9 0,-10-11 0,8 12 0,-5-9 0,-6 10 0,11-8 0,-5 5 0,-6 6 0,8-16 0,-10 10 0,0-10 0,0 15 0,0-15 0,0 11 0,-10-11 0,-5 2 0,-5-2 0,-3 3 0,0-5 0,0 4 0,-8-4 0,1-3 0,-8 7 0,7 1 0,-9 0 0,2-8 0,5 0 0,2 0 0,-2 0 0,2 0 0,1-3 0,7-4 0,0 4 0,0-17 0,0 7 0,8-10 0,0 0 0,10 8 0,-3 0 0,6-1 0,2-6 0,0-1 0,0 0 0,0 8 0,0-1 0,7 1 0,1-8 0,7 8 0,-7 0 0,10 2 0,-3-2 0,5 2 0,3 5 0,0 6 0,0-6 0,0 6 0,0 2 0,-1 0 0,1 0 0,0 0 0,10 10 0,3 3 0</inkml:trace>
  <inkml:trace contextRef="#ctx0" brushRef="#br0" timeOffset="7181">1510 1145 24575,'-22'-3'0,"-1"-4"0,0-4 0,0-4 0,-8 5 0,1 10 0,-3 0 0,2 0 0,6 0 0,-6 0 0,14 0 0,1 0 0,1-3 0,-8-4 0,0-6 0,0-10 0</inkml:trace>
  <inkml:trace contextRef="#ctx0" brushRef="#br0" timeOffset="7364">824 207 24575,'0'-36'0,"-2"11"0,-6 10 0,5 9 0,-9 6 0,4 16 0,6 4 0,-6 3 0,5 0 0,-7 0 0,-3 0 0</inkml:trace>
  <inkml:trace contextRef="#ctx0" brushRef="#br0" timeOffset="7557">801 1099 24575,'-30'-23'0,"-1"0"0,-7 3 0,8 5 0,-3 4 0,2 11 0,-7 0 0,-15 0 0,4 11 0,-4 4 0,5 5 0,2 3 0,-2 8 0,-6-1 0,6 1 0,-6-9 0,-4-9 0,0-3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01.207"/>
    </inkml:context>
    <inkml:brush xml:id="br0">
      <inkml:brushProperty name="width" value="0.05" units="cm"/>
      <inkml:brushProperty name="height" value="0.05" units="cm"/>
      <inkml:brushProperty name="color" value="#F6630D"/>
    </inkml:brush>
  </inkml:definitions>
  <inkml:trace contextRef="#ctx0" brushRef="#br0">3729 288 24575,'0'-13'0,"3"3"0,4 10 0,-4 0 0,7 0 0,-10-10 0,0 8 0,0-9 0,0 11 0,0 0 0,0 11 0,0 1 0,0 11 0,0 0 0,0 0 0,0 0 0,0 0 0,0 0 0,0-1 0,0 1 0,0 0 0,0 8 0,0-1 0,0 1 0,0-8 0,0 2 0,0 6 0,0-6 0,0 5 0,0-4 0,0-3 0,0 0 0,0-1 0,-10 1 0,7 0 0,-7 0 0</inkml:trace>
  <inkml:trace contextRef="#ctx0" brushRef="#br0" timeOffset="476">3089 517 24575,'12'-3'0,"-2"-2"0,1-2 0,-6-1 0,10 8 0,-7-8 0,7 1 0,-10-1 0,15 8 0,-7 0 0,7 3 0,-4 4 0,-4-2 0,-4 11 0,-6-11 0,11 15 0,-5-5 0,-6-2 0,6 2 0,-3-2 0,3 2 0,-6 6 0,8-9 0,-10 11 0,0 0 0,0 0 0,0 0 0,0 0 0,-10-11 0,-3 6 0,-9-10 0,-4 7 0,-4-7 0,-6-1 0,-10-7 0,-2 0 0,-5 0 0,4 0 0,-4 0 0,7 0 0,8 0 0,-3 0 0,11 0 0,-1 0 0,9-10 0,-1-3 0</inkml:trace>
  <inkml:trace contextRef="#ctx0" brushRef="#br0" timeOffset="934">2585 105 24575,'13'0'0,"-3"0"0,-10 3 0,0 4 0,0-2 0,0 11 0,0-1 0,0 8 0,0 0 0,0 0 0,0-1 0,8 1 0,-1 0 0,1 0 0,-8 0 0,0 0 0,0 0 0,0 0 0,0 10 0,0 2 0</inkml:trace>
  <inkml:trace contextRef="#ctx0" brushRef="#br0" timeOffset="1466">2334 288 24575,'0'-13'0,"0"3"0,0 8 0,0-6 0,0 6 0,0-9 0,-3 19 0,-4 0 0,1 7 0,-9-7 0,2 9 0,-2-1 0,-3-4 0,11 4 0,-8-9 0,7 8 0,-7 1 0,4 4 0,-1-5 0,7-2 0,-3-5 0,6-6 0,2 19 0,0-19 0,0 18 0,10-17 0,-5 7 0,10-10 0,-10 0 0,5 0 0,-7 0 0,4 0 0,-4 0 0,7 0 0,-10 0 0,-2 8 0,-6-1 0,3 1 0,-10-8 0,2 3 0,-2 4 0,-6-4 0,6 4 0,-13 3 0,-2-2 0,-1 0 0,8 2 0,0 3 0</inkml:trace>
  <inkml:trace contextRef="#ctx0" brushRef="#br0" timeOffset="1917">1625 677 24575,'-13'-15'0,"5"0"0,3 10 0,-3-3 0,6 5 0,-8 3 0,10-10 0,0 8 0,0-9 0,0 9 0,0-6 0,0 6 0,10-8 0,-5 10 0,10 0 0,-7-8 0,7 0 0,-10 1 0,16 7 0,-9 0 0,1 0 0,7 0 0,-17 0 0,10 0 0,-6 0 0,-4 10 0,7 3 0,-10 2 0,0 0 0,0-7 0,0 7 0,-3-2 0,-4 2 0,2 3 0,-11-11 0,9 9 0,-8-9 0,-1 8 0,-7-7 0,1 10 0,-1-3 0,0-2 0,0 2 0,0-10 0,-10 5 0,-3-10 0</inkml:trace>
  <inkml:trace contextRef="#ctx0" brushRef="#br0" timeOffset="2359">1030 700 24575,'0'-23'0,"0"0"0,0 0 0,0 0 0,0 8 0,0 0 0,2 2 0,6-2 0,-6-5 0,19 7 0,-9-10 0,11 3 0,0 5 0,-8-3 0,1 10 0,-1 0 0,8-2 0,0 8 0,0-6 0,-8 6 0,0 2 0,-10 0 0,13 2 0,-10 6 0,2-6 0,-3 6 0,-4 5 0,7-8 0,-10 10 0,0-7 0,0 7 0,0-8 0,0 9 0,0-11 0,0 15 0,0-7 0,-2 2 0,-6 0 0,3-7 0,-10 7 0,-1-10 0,-7 8 0,1-5 0,-1-6 0,0 6 0,8-3 0,-1 3 0,1-6 0,-8 6 0,0-6 0,0-2 0,8 0 0,0 0 0,0 0 0,-8 0 0,0 0 0</inkml:trace>
  <inkml:trace contextRef="#ctx0" brushRef="#br0" timeOffset="2701">915 105 24575,'11'-23'0,"-9"11"0,8-9 0,-10 19 0,10 2 0,-7 12 0,7 11 0,-10 0 0,0 0 0,0 0 0,0-8 0,0 0 0,0 1 0,0 7 0,8-1 0,-1 1 0,1 0 0,-8 0 0,0 0 0,0 0 0,0-8 0,0 0 0,0 1 0,0 6 0,0-6 0,0-1 0,0-7 0,0 7 0,0 0 0,0-2 0,10-3 0,3-10 0</inkml:trace>
  <inkml:trace contextRef="#ctx0" brushRef="#br0" timeOffset="2934">1144 174 24575,'0'-23'0,"10"10"0,-7 3 0,7 10 0,-10 0 0,0 0 0,0 0 0</inkml:trace>
  <inkml:trace contextRef="#ctx0" brushRef="#br0" timeOffset="3900">984 517 24575,'-13'0'0,"3"0"0,0 0 0,7 0 0,-17 0 0,15 0 0,-10 0 0,10-10 0,-8 7 0,5-4 0,3 4 0,-10 3 0,7-8 0,-7 1 0,7-1 0,-7 8 0,8-7 0,-9-1 0,11-10 0,-15 5 0,15-7 0,-10 5 0,9 2 0,-1 6 0,2 4 0,-3-5 0,6 6 0,-9-8 0,11 7 0,0-7 0,0 10 0,0 0 0,0 10 0,0 3 0,11 10 0,-9 0 0,8-1 0,-10 1 0,-7 0 0,-1 0 0,-10-10 0,6 5 0,-11-11 0,7 1 0,1-8 0,0 7 0,-8 1 0,8 0 0,0-8 0,-1 0 0,-7 0 0,1 0 0,-1-8 0,0 0 0,0-9 0,0 4 0,0-10 0,10 0 0,-7 0 0,18 0 0,-9 1 0,14 6 0,5 1 0,-3 10 0,10-3 0,0 6 0,8 2 0,0 0 0,-8 0 0,0 0 0,-7 0 0,7 0 0,-7 0 0,7 0 0,-10 0 0,8 0 0,-5 0 0,-6 0 0,8 10 0,-10-5 0,0 10 0,-2-7 0,-6 7 0,3-7 0,-10 7 0,7-7 0,-7 7 0,7-7 0,-7 7 0,7-8 0,-7 9 0,10-11 0,-15 15 0,17-15 0,-4 10 0,-6-9 0,10 6 0,-4-4 0,4-6 0,3 19 0,0-16 0,0 10 0,0-10 0,0 16 0,10-9 0,-7 3 0,5 1 0,-3-11 0,2 2 0,-4 6 0,7-10 0,-10 17 0,0-17 0,-10 7 0,-3-10 0,-10 0 0,8 0 0,0 0 0,-1 0 0,-6 0 0,-1-3 0,0-4 0,0 1 0,0-9 0,0 8 0,0-9 0,0 9 0,1-9 0,-1 4 0,0-3 0,2 2 0,6 5 0,-5 6 0,17-11 0,-4 5 0,-6 6 0,0-8 0</inkml:trace>
  <inkml:trace contextRef="#ctx0" brushRef="#br0" timeOffset="4082">732 746 24575,'-12'-16'0,"4"1"0,-2 8 0,2-9 0,-10 11 0,6-13 0,-11 11 0,0-1 0,0 8 0,0 0 0,0 0 0,0 0 0,1 0 0,-1 0 0,-10-10 0,-3-3 0</inkml:trace>
  <inkml:trace contextRef="#ctx0" brushRef="#br0" timeOffset="4248">252 105 24575,'0'-23'0,"0"0"0,0 1 0,0-1 0,0 10 0,0 13 0,0 13 0,-10 20 0,-3 2 0</inkml:trace>
  <inkml:trace contextRef="#ctx0" brushRef="#br0" timeOffset="4448">412 997 24575,'-2'13'0,"-6"-5"0,5-6 0,-9-2 0,4 0 0,3 0 0,-10 0 0,7 0 0,-7 0 0,0 0 0,-8 0 0,0 0 0,0 0 0,-2 0 0,-6 0 0,-5 10 0,-9 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05.60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1 213 16383,'39'13'0,"13"-13"0,-25-3 0,20-18 0,10 8 0,14 0 0,10 3 0,5 10 0,-12 0 0,-11 0 0,2 0 0,13 0 0,9 0 0,-36 0 0,0 0 0,46 0 0,-47 0 0,2 0 0,1 0 0,1 0 0,1 0 0,0 0 0,2 0 0,1 0 0,1 0 0,0 0 0,-5 0 0,-1 0 0,-1 0 0,-2 0 0,50 0 0,-49 0 0,0 0 0,48 0 0,-44 0 0,0 0 0,45-8 0,-49 4 0,0 0 0,46-12 0,-3 9 0,3-9 0,-46 12 0,0 0 0,-2-4 0,1 0 0,5 4 0,0 0 0,0-3 0,0-1 0,4 4 0,0 0 0,1-4 0,0 0 0,3 4 0,0 0 0,-7 0 0,0 0 0,4 4 0,-2 0 0,-6-3 0,-2-1 0,1 0 0,0 0 0,49-4 0,-49 7 0,0 2 0,35-1 0,1 0 0,-11 0 0,15 0 0,-4 0 0,-35 0 0,0 0 0,32 0 0,-3 0 0,-10 0 0,-1 0 0,-9 0 0,-14 0 0,-24 0 0,-2 0 0,-8 0 0,11 0 0,20 0 0,-4 0 0,17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08.12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0 161 16383,'82'3'0,"4"-3"0,-10-16 0,11-1 0,-3 9 0,15 0 0,-46 8 0,1 0 0,1 0 0,1 0 0,1 0 0,1 0 0,5 0 0,1 0 0,4 0 0,1 0 0,1 1 0,0 1 0,6 2 0,1 0 0,-6-3 0,0 0 0,1 3 0,1 0 0,2-2 0,0 1 0,1 1 0,0-1 0,2-1 0,-1-1 0,0 3 0,-1 0 0,2-3 0,-1 0 0,-5-1 0,1 0 0,4 0 0,1 0 0,-2 0 0,0 0 0,-1 0 0,0 0 0,1 0 0,1 0 0,-1 0 0,0 0 0,4 0 0,0 0 0,5 0 0,1 0 0,1 1 0,1-2 0,-4-2 0,0-2 0,-4 2 0,0-1 0,-1 0 0,0 0 0,-7 4 0,0 0 0,5 0 0,-1 0 0,-3 0 0,-1 0 0,-5-1 0,-2 0 0,-7-3 0,-2 0 0,1 3 0,-2 0 0,44-7 0,-43 3 0,0 0 0,2 1 0,-1 0 0,-4-4 0,0 1 0,4 3 0,1 0 0,-4 0 0,1 1 0,2 3 0,0 0 0,-3-4 0,-1 0 0,1 0 0,-1 0 0,36-3 0,2 7 0,-14 0 0,-1 0 0,-5 0 0,-2 0 0,-21 0 0,-15 0 0,-23 0 0,-71-10 0,15 7 0,-45-5 0,15 3 0,7-2 0,-7 4 0,0-4 0,-13 4 0,-3 3 0,-4 0 0,39 0 0,-1 0 0,7 1 0,0 1 0,-5 1 0,-2 1 0,-1-3 0,-1 1 0,-4 1 0,-2 1 0,-8 1 0,-2 0 0,-7-1 0,-2 0 0,-2 4 0,-1-1 0,-10-3 0,-2 0 0,31 1 0,-1 0 0,0 0 0,-3-2 0,-1-1 0,0 1 0,0 2 0,-1 0 0,0 0 0,-3-2 0,-2-1 0,2 1 0,6 2 0,2 0 0,-2 0 0,-1-2 0,-1-1 0,0 1 0,5 0 0,0 0 0,1 1 0,-24 0 0,1-1 0,1-1 0,0-1 0,5 3 0,2 0 0,11-3 0,2 0 0,0-1 0,3 0 0,6 0 0,2 0 0,5 0 0,1 0 0,-41 8 0,10-1 0,21 11 0,-13-5 0,27 10 0,-7-11 0,11-1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09.29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1419 115 16383,'-59'13'0,"-7"-3"0,0-10 0,-10 0 0,4 0 0,4 0 0,4 0 0,-12 0 0,2-3 0,-2-4 0,2 4 0,-10-5 0,11 6 0,-4 2 0,6 0 0,3 0 0,9 0 0,-7 0 0,8 10 0,9 3 0,16-1 0,23 9 0,10-19 0,38 8 0,16-10 0,24 0 0,6 0 0,8-2 0,7-6 0,-2 6 0,-44-2 0,0 0 0,0-1 0,1 0 0,3 1 0,0 0 0,-3-1 0,-1 0 0,1 1 0,-1 1 0,0 0 0,1 0 0,3-4 0,0-1 0,1 2 0,1-1 0,2 0 0,0-1 0,-4-2 0,0 0 0,1 2 0,-1 1 0,-4 1 0,-2 1 0,41-2 0,-19 2 0,-4-3 0,-26 6 0,-10-9 0,-23 11 0,-71 11 0,8-1 0,5-3 0,-3 1 0,-43 10 0,10-11 0,3 9 0,-3-9 0,2 3 0,-2-2 0,6-3 0,9 10 0,8-9 0,0 1 0,10-4 0,-5 7 0,10 3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13.820"/>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206 263 16383,'59'-11'0,"7"9"0,-8-8 0,21 10 0,12 0 0,3 0 0,-38 0 0,0 0 0,43 0 0,1 0 0,-12-8 0,-19 1 0,2-1 0,6 8 0,1 0 0,6 0 0,5 0 0,-5 0 0,5 0 0,3 0 0,7 0 0,0 0 0,0 0 0,-8 0 0,3 0 0,6 0 0,-4 0 0,-42 0 0,-1 0 0,44 0 0,2 0 0,-3-3 0,3-4 0,-5 4 0,6-4 0,-9 4 0,-7 3 0,5-3 0,-5-4 0,2 4 0,-2-4 0,3 2 0,-11-3 0,8 5 0,-8-4 0,8 2 0,-8-3 0,0 6 0,-7-6 0,0-2 0,-1 2 0,8 0 0,1 8 0,-1-10 0,8 8 0,0-6 0,0 6 0,5 2 0,-6-11 0,-27 10 0,0 0 0,38-9 0,5 2 0,-15 0 0,-5 1 0,10 7 0,0-8 0,10 1 0,-10-1 0,-20 8 0,-1 0 0,16 0 0,0 0 0,0 0 0,-15 0 0,-8 0 0,0 0 0,0 0 0,7 0 0,1 0 0,0 0 0,-1 0 0,1 0 0,-8 0 0,0 0 0,0 0 0,7 0 0,-7 0 0,0 0 0,-10 0 0,36 0 0,-14 0 0,-22 0 0,0 0 0,41 0 0,-11 0 0,-2 0 0,-11 0 0,1 0 0,-11 0 0,-2 0 0,-20 0 0,-3 0 0,-20 0 0,7 0 0,-7 0 0,10 0 0,10 0 0,2 0 0,11 0 0,0 0 0,0 0 0,-11 0 0,8 0 0,-17 0 0,17 0 0,-7 10 0,9-7 0,1 7 0,10-10 0,-8 0 0,18 0 0,3 0 0,-8 10 0,5-7 0,-20 7 0,-11-10 0,-12 0 0,-13 0 0,11 0 0,-6 0 0,28 0 0,-7 0 0,20 0 0,-8 0 0,-2 0 0,-3 0 0,-18 0 0,-2 0 0,-2 0 0,-29 30 0,6-22 0,-11 33 0,3-39 0,10 18 0,0 3 0,0-7 0,0 14 0,0-17 0,0-1 0,-11 9 0,9-8 0,-8-1 0,0 9 0,-3-19 0,-10 8 0,0-10 0,10 0 0,-7 0 0,7 0 0,-20 10 0,8-7 0,-18 7 0,17-10 0,-17 0 0,18 0 0,-19 0 0,9 0 0,-21 0 0,8 0 0,-18 0 0,17 0 0,-27-10 0,15 7 0,-18-17 0,0 18 0,8-19 0,-18 19 0,8-8 0,0 10 0,2-11 0,0 9 0,-2-8 0,-11-1 0,11 9 0,-8-8 0,18 10 0,-8-10 0,10 7 0,11-7 0,-8 10 0,17 0 0,4 0 0,1 0 0,19 0 0,-18 0 0,17 0 0,-17 0 0,18 0 0,-18 0 0,7 0 0,-10 0 0,0 0 0,1 0 0,-1 0 0,0 0 0,0 0 0,1 0 0,-11 0 0,7 0 0,-17 0 0,-2 0 0,-14 0 0,1 0 0,-8 0 0,8 0 0,-11 0 0,42 0 0,-1 0 0,-43 0 0,-6 0 0,17 0 0,14 0 0,-5 0 0,6 0 0,4 0 0,-12 0 0,5 0 0,-11 0 0,-7 0 0,18 0 0,-8 0 0,11 0 0,9 0 0,3 10 0,11-7 0,-1 7 0,10 0 0,-7-8 0,18 19 0,-19-19 0,9 19 0,-1-19 0,-7 19 0,18-19 0,-19 8 0,9 0 0,-11-7 0,0 7 0,-10 0 0,-2-7 0,-11 7 0,1-10 0,-11 0 0,-2 0 0,-11 0 0,11 0 0,-8 10 0,7-7 0,1 7 0,2-10 0,0 0 0,8 0 0,-18 0 0,8 0 0,-11 0 0,1 0 0,-1 0 0,1 0 0,-1 0 0,1 0 0,10 0 0,-8 0 0,17 0 0,4 0 0,2 0 0,-3 0 0,-2 0 0,-18 0 0,18 0 0,-18 0 0,18 0 0,-8 0 0,10 0 0,-10 0 0,18 0 0,-15 0 0,28 0 0,-18 10 0,7-7 0,1 7 0,2-10 0,10 0 0,0 10 0,1-8 0,9 9 0,-7-11 0,7 0 0,-9 0 0,-1 0 0,0 0 0,0 0 0,1 0 0,-11 0 0,7 0 0,-7 0 0,11 0 0,-1 10 0,0-8 0,0 9 0,11-11 0,2 0 0,20 0 0,-7 0 0,7 0 0,0-11 0,3-12 0,10-2 0,0-8 0,10 10 0,-7-10 0,7-2 0,-10-11 0,0 0 0,0 10 0,0-7 0,0 18 0,0-8 0,0 10 0,0 10 0,0-7 0,31 27 0,-14-14 0,27 17 0,-1-10 0,5 10 0,21-7 0,9 7 0,-6 0 0,-4-7 0,-2 7 0,-27-10 0,4 0 0,-20 0 0,-1 10 0,-9-8 0,8 9 0,-9-11 0,11 0 0,0 0 0,10 0 0,-8 0 0,8 10 0,-10-8 0,0 8 0,0-10 0,0 0 0,0 11 0,10 1 0,-8 11 0,19 10 0,-9 3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16.081"/>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746 366 16383,'38'0'0,"2"-10"0,-17 7 0,13-17 0,10 18 0,17-9 0,6 11 0,5-7 0,-6-1 0,11 0 0,5 8 0,5 0 0,2 0 0,-40 0 0,0 0 0,2 0 0,1 0 0,1 0 0,2 0 0,-1 0 0,2 0 0,4 0 0,1 0 0,1 0 0,1 0 0,2 0 0,1 0 0,1 0 0,-1 0 0,-4 0 0,-1 0 0,-2 0 0,0 0 0,2 0 0,-1 0 0,-1 0 0,0 0 0,5 0 0,0 0 0,-1 0 0,0 0 0,1 0 0,0 0 0,-1 0 0,-1 0 0,3 0 0,-1 0 0,-5 0 0,0 0 0,4 4 0,2 0 0,-2 0 0,-1 0 0,3 0 0,-1-1 0,-2-2 0,1-2 0,3 2 0,-1 1 0,-2 2 0,0 0 0,-1-3 0,1 0 0,4 3 0,-1 0 0,-6-3 0,-2 0 0,5-1 0,0 0 0,-5 0 0,0 0 0,-3 0 0,0 0 0,5 0 0,1 0 0,2 0 0,-1 0 0,-6 0 0,-1 0 0,-4 0 0,0 0 0,0 0 0,-2 0 0,49 0 0,-50 0 0,1 0 0,48 0 0,-7 0 0,-1 0 0,1 0 0,-8 0 0,-3 0 0,3 0 0,-10 0 0,2 0 0,-12 0 0,-3 0 0,0 0 0,17 0 0,4 0 0,-1 0 0,-2 0 0,-31 10 0,-5-7 0,-30 7 0,-3-10 0,-50 0 0,9 0 0,-45 0 0,7 0 0,-12 0 0,-11 0 0,42 0 0,-1 0 0,-1 0 0,-1 0 0,-1 0 0,-1 0 0,-44 0 0,0 0 0,15 0 0,-13 0 0,-2 0 0,45 0 0,-1 0 0,2 0 0,-1 0 0,-6 0 0,-2 0 0,-2 0 0,-1 0 0,1 1 0,0 1 0,0 1 0,-1 1 0,0-2 0,0-1 0,-3 2 0,-1 1 0,-6-1 0,0 0 0,3 0 0,-1 1 0,-6-3 0,1 1 0,9 1 0,0 1 0,-3-2 0,-1-1 0,1-1 0,-1 0 0,-5 0 0,-1 0 0,-5 0 0,0 0 0,0 0 0,0 0 0,4 0 0,0 0 0,-1 0 0,0 0 0,-3 0 0,0 0 0,-5 0 0,0 0 0,-3 0 0,1 0 0,1 0 0,2 0 0,7 0 0,2 0 0,-1 0 0,0 0 0,0 0 0,0 0 0,-8 0 0,0 0 0,0 0 0,1 0 0,2 1 0,2 0 0,6 3 0,1 0 0,0-3 0,0 1 0,-4 1 0,0 1 0,1-2 0,0-1 0,3-1 0,0 0 0,3 0 0,1 0 0,6 0 0,2 0 0,2 0 0,2 0 0,6 0 0,1 0 0,0 0 0,0 0 0,-39 0 0,-2 0 0,18 0 0,0-10 0,-3 7 0,28-7 0,-2 10 0,40 0 0,64 0 0,-13 0 0,46 0 0,-13 0 0,5 0 0,6 0 0,9 0 0,8 0 0,0 0 0,-44-1 0,0-1 0,-2-1 0,0-1 0,8 2 0,0-1 0,4-5 0,0 0 0,2 5 0,1 1 0,0-1 0,1-1 0,9-2 0,2-1 0,2-1 0,3 1 0,12 0 0,2 1 0,-31 1 0,1 0 0,0 0 0,2 0 0,0 1 0,0 0 0,1-1 0,-1 0 0,0 0 0,-1 0 0,-1 1 0,0 0 0,2 1 0,0 0 0,1 1 0,1 1 0,1 1 0,0-1 0,-3-1 0,0-1 0,1 0 0,0 0 0,1-1 0,-2 1 0,24-1 0,0 0 0,-28 1 0,0 0 0,0-1 0,32 0 0,0 1 0,-30 2 0,0 0 0,-1 0 0,32-3 0,-2 0 0,2 3 0,-1 0 0,-11 1 0,-1 0 0,7-3 0,0-2 0,2 2 0,-1-1 0,-1-1 0,0 2 0,-6 3 0,-1 0 0,-5 0 0,-1 0 0,-4 0 0,-1 0 0,-2 0 0,1 0 0,2 0 0,-1 0 0,1 0 0,-2 0 0,-5 0 0,-2 0 0,-5 0 0,-2 0 0,-6 0 0,-3 0 0,42 0 0,-2 0 0,-3 0 0,-13 0 0,-10 0 0,10 0 0,-35 10 0,2-7 0,-33 7 0,-71-10 0,15 0 0,-45 0 0,7-3 0,8-4 0,-11 4 0,4-4 0,-14 2 0,-2-3 0,41 7 0,-1-1 0,2-1 0,-1-1 0,-5-1 0,-1 0 0,4 1 0,-2 0 0,-3-1 0,-2 0 0,3 1 0,-1 0 0,-11 2 0,-1-1 0,-2-5 0,-2 1 0,-11 4 0,-2 1 0,0-2 0,-2 0 0,29 2 0,-1 1 0,-1-1 0,-1-1 0,-1 1 0,-1-1 0,-2 2 0,-1 1 0,0-1 0,-1-1 0,0-1 0,-1 0 0,2 2 0,1 0 0,0 1 0,5 0 0,0 0 0,1 0 0,-1 0 0,1 0 0,-1 0 0,0 0 0,1 0 0,-1 0 0,-1-1 0,-1 0 0,1 0 0,1-1 0,1-1 0,-1 1 0,0 1 0,-1 0 0,1 0 0,-27-3 0,1 0 0,0 3 0,0 0 0,3 1 0,1 0 0,-5 0 0,1 0 0,-1 0 0,1 0 0,8 0 0,1 0 0,6 0 0,0 0 0,6 0 0,1 0 0,-4 0 0,1 0 0,6-1 0,1-1 0,-1-2 0,2 1 0,6 1 0,2 1 0,-39-7 0,0 6 0,8-8 0,17 7 0,8-7 0,43 10 0,23 0 0,41 0 0,20 0 0,12 8 0,3-1 0,6 9 0,9-9 0,-36-2 0,2-2 0,2-3 0,-1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24.519"/>
    </inkml:context>
    <inkml:brush xml:id="br0">
      <inkml:brushProperty name="width" value="0.05" units="cm"/>
      <inkml:brushProperty name="height" value="0.05" units="cm"/>
      <inkml:brushProperty name="color" value="#F6630D"/>
    </inkml:brush>
  </inkml:definitions>
  <inkml:trace contextRef="#ctx0" brushRef="#br0">4965 320 24575,'0'13'0,"0"-3"0,0 1 0,0 1 0,0 11 0,0 0 0,3 0 0,4 0 0,-2 0 0,11-1 0,-9 1 0,9 0 0,-9 0 0,8 0 0,1 0 0,7 0 0</inkml:trace>
  <inkml:trace contextRef="#ctx0" brushRef="#br0" timeOffset="733">4599 275 24575,'0'-23'0,"0"8"0,0-1 0,0 11 0,0-15 0,0 17 0,0-7 0,0 13 0,0 4 0,3 4 0,4 4 0,-2 5 0,11-5 0,-9 6 0,8 2 0,-7-1 0,7 1 0,-7 0 0,7 0 0,-7-8 0,7 1 0,-7-1 0,7 8 0,-7-3 0,7-5 0,-10 6 0,3-6 0,2-2 0,-3 2 0,1-10 0,-8 15 0,0-15 0,0 11 0,0-11 0,-10 5 0,-3-10 0,-10 0 0,0 0 0,0 0 0,1 7 0,-1 1 0,0 0 0,0-8 0,0 0 0,0 0 0,0 7 0,0 1 0,8 0 0,0-8 0,7 0 0,-7 0 0,10 10 0,-15-8 0,17 9 0,-7-1 0,10-8 0,0 8 0,0 1 0,0-6 0,0 10 0,0-7 0,0 7 0,0-10 0,-3 13 0,-4-11 0,4 11 0,-17-8 0,5 5 0,2 3 0,-2-10 0,-1 2 0,-6-2 0,6-6 0,1 6 0,0-6 0,-8-2 0,0 8 0,0 0 0,8-1 0,0-7 0,-1 0 0,-6-10 0,-1-3 0</inkml:trace>
  <inkml:trace contextRef="#ctx0" brushRef="#br0" timeOffset="1542">3821 824 24575,'-20'-10'0,"5"-6"0,-3 4 0,10-4 0,1 11 0,-3-15 0,7 15 0,-5-10 0,6 7 0,2-7 0,0 7 0,0-7 0,2 7 0,6-7 0,-5 7 0,4-7 0,3 7 0,-2-7 0,10 0 0,-8-8 0,5 0 0,5 0 0,-4 0 0,-4 8 0,4 0 0,-1 0 0,8-8 0,0 0 0,-3 8 0,-5-1 0,-5 11 0,-7-5 0,5 10 0,-6 0 0,8 3 0,-10 4 0,0-2 0,0 11 0,0-9 0,0 9 0,0-1 0,0 8 0,0-8 0,0 0 0,0 0 0,0 8 0,-7-7 0,-1-1 0,-2 0 0,2 8 0,6-8 0,-6 0 0,-5-7 0,-2 7 0,2-7 0,-2 7 0,0-10 0,-8 13 0,0-10 0,0-1 0,0-7 0,-2 0 0,-5 0 0,4 0 0,-4 0 0,12-10 0,3-5 0,-1 2 0,-7-2 0,3 7 0,5-7 0,-3 7 0,10-7 0,-2 10 0,3-2 0,4-6 0,-7 10 0,10-7 0,-3 10 0,-4 0 0,4 0 0,-7 0 0,0 0 0,5 0 0,-10 0 0,9 3 0,-1 4 0,-6-4 0,0 7 0,-9-10 0,-1 0 0,0 0 0,0 0 0,8 0 0,-1 0 0,9 0 0,-8 0 0,9 0 0,-14-10 0,15 0 0,-10-6 0,10-4 0,-8 7 0,5-10 0,6 1 0,-8-9 0,10 1 0,-3-1 0,-5 8 0,6 0 0,-6 0 0,6 1 0,2-1 0,0 0 0,0 0 0,0 0 0,0 8 0,0 0 0,0 10 0,0-6 0,0 1 0,0 8 0,0-9 0,2 11 0,6 0 0,5-10 0,10-2 0</inkml:trace>
  <inkml:trace contextRef="#ctx0" brushRef="#br0" timeOffset="1692">3547 69 24575,'13'-23'0,"-3"8"0,-10-1 0,0 11 0,0-5 0,0 10 0,-10 0 0,-3 0 0</inkml:trace>
  <inkml:trace contextRef="#ctx0" brushRef="#br0" timeOffset="2728">2700 389 24575,'0'-15'0,"0"0"0,0 7 0,0-7 0,0 10 0,0-6 0,0 11 0,0 0 0,-10 0 0,0 3 0,-5 5 0,-6-3 0,6 10 0,2-10 0,-2 3 0,8 2 0,-9-3 0,9 9 0,-9-9 0,11 11 0,-12-13 0,9 10 0,0-9 0,8 14 0,0-18 0,3 16 0,5-10 0,-3-1 0,10-7 0,-8 3 0,9 5 0,-1-6 0,8 8 0,0-10 0,-8 0 0,0 0 0,-7 0 0,7 0 0,-7 0 0,7 0 0,-10 0 0,8 0 0,-6 0 0,-4 11 0,7-9 0,-10 8 0,0 0 0,0-5 0,0 11 0,-10-11 0,-3 13 0,-10-11 0,3 3 0,5-2 0,-6-5 0,6 4 0,-5 3 0,-3-2 0,0 0 0,0-8 0,0 0 0,0 0 0,1 0 0,-1 0 0,0 0 0,8 0 0,-1 0 0,1 0 0,-8-11 0,8 1 0,0-5 0,10-5 0,-6 15 0,11-11 0,0 11 0,0-5 0,0 0 0,0 7 0,0-7 0,0 10 0,-7 3 0,-1 4 0,1-4 0,4 10 0,-5-6 0,6-4 0,-18 17 0,9-15 0,-4 10 0,-5-9 0,7 4 0,-10-10 0,8 2 0,0 6 0,7-6 0,-7 6 0,0-5 0,-8-3 0,0 0 0,3-3 0,4-5 0,4 6 0,4-6 0,5 6 0,-17 2 0,17 0 0,-17 0 0,15 0 0,-10 0 0,10 0 0,-8 7 0,5 1 0,6 2 0,-6-2 0,-2-3 0,2 10 0,-9-10 0,4 5 0</inkml:trace>
  <inkml:trace contextRef="#ctx0" brushRef="#br0" timeOffset="2910">1625 915 24575,'0'13'0,"0"7"0,0-7 0,0 10 0,0-8 0,0 0 0,0-7 0,0 7 0,0-10 0,0 16 0,0-9 0</inkml:trace>
  <inkml:trace contextRef="#ctx0" brushRef="#br0" timeOffset="4019">1465 252 24575,'0'-23'0,"-8"0"0,1 0 0,-1 0 0,8 11 0,0 1 0,0 11 0,0 0 0,0 11 0,0-6 0,0 10 0,8 0 0,-1 8 0,1 0 0,-8 0 0,8 0 0,-1 0 0,1-1 0,-8 1 0,2-7 0,6-1 0,-5 0 0,4 8 0,-4-8 0,-3 0 0,0 1 0,0 7 0,0-1 0,-8-6 0,1-1 0,-9-7 0,9 7 0,-11-10 0,3 3 0,-6 4 0,-2-9 0,1 4 0,-1-4 0,0-3 0,8 0 0,-1 0 0,1 0 0,-8 0 0,8 0 0,0 0 0,10 0 0,-6-3 0,11-4 0,0 4 0,0-7 0,0 10 0,0 0 0,11 0 0,-9 0 0,8 0 0,-7 0 0,4 0 0,-4 0 0,17 0 0,-15 3 0,11 4 0,-11-4 0,15 17 0,-15-17 0,10 4 0,-9 6 0,11-8 0,-9 10 0,0-10 0,-1 8 0,1-5 0,-1-6 0,-7 19 0,-2-19 0,-6 6 0,3 2 0,-10-2 0,0-1 0,-8-7 0,0 0 0,0 0 0,0 0 0,8 0 0,0 0 0,-1 0 0,-6 0 0,6 0 0,1 0 0,0 0 0,-8 0 0,0-10 0,8 8 0,0-6 0,9 3 0,-1-3 0,4 6 0,3-8 0,0 10 0,-10 0 0,8 0 0,-19 0 0,16 0 0,-10 0 0,7 0 0,-7 0 0,10 10 0,-15-8 0,4 6 0,4-6 0,-4-2 0,1 11 0,-8-9 0,0 6 0,1-6 0,-1-2 0,0 0 0,8 0 0,-1 0 0,1 0 0,-8 0 0,8 0 0,0 0 0,7 0 0,-7 0 0,7-7 0,-7-1 0,10-2 0,-3 2 0,-2 3 0,2-10 0,1 7 0,7-7 0,-3 0 0,-4-8 0,4 0 0,-7 0 0,10 0 0,0 0 0,0 0 0,0 1 0,0-1 0,0 7 0,0 1 0,0 10 0,0-8 0,0 6 0,2 4 0,6-4 0,-5 4 0,17 3 0,-7 0 0,10 0 0</inkml:trace>
  <inkml:trace contextRef="#ctx0" brushRef="#br0" timeOffset="4235">916 938 24575,'-23'0'0,"8"0"0,0 0 0,-1 0 0,-6 0 0,6 0 0,1 0 0,7 0 0,-7 0 0,0 0 0,-8 0 0,0 0 0,10 0 0,-17-10 0,5-3 0</inkml:trace>
  <inkml:trace contextRef="#ctx0" brushRef="#br0" timeOffset="4578">298 687 24575,'-23'0'0,"8"0"0,0 0 0,0 0 0,-8 0 0,0 10 0,10-5 0,6 10 0,4-7 0,3 7 0,3-10 0,4 3 0,-2 2 0,11-3 0,-9 1 0,8-8 0,1 0 0,7 0 0,-8 0 0,0 0 0,0 0 0,8 0 0,0 0 0,-8 0 0,1 0 0,-11-3 0,2-4 0,-2 2 0,3-10 0,-5 9 0,7-14 0,-20 10 0,-6-5 0,4-3 0,-4 10 0,1-2 0,-8 2 0,-7 6 0,-1-6 0,1 3 0,7-2 0,0 4 0,0-5 0,0-4 0,0-1 0</inkml:trace>
  <inkml:trace contextRef="#ctx0" brushRef="#br0" timeOffset="4768">115 389 24575,'-23'-10'0,"1"-5"0,6 5 0,1 2 0,10 5 0,-8 3 0,6 0 0,4 0 0,-7 0 0,10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32.280"/>
    </inkml:context>
    <inkml:brush xml:id="br0">
      <inkml:brushProperty name="width" value="0.05" units="cm"/>
      <inkml:brushProperty name="height" value="0.05" units="cm"/>
      <inkml:brushProperty name="color" value="#F6630D"/>
    </inkml:brush>
  </inkml:definitions>
  <inkml:trace contextRef="#ctx0" brushRef="#br0">3706 435 24575,'-2'16'0,"-3"1"0,-6 6 0,-1 5 0,-4 5 0,-6-2 0,-1-6 0,0 6 0,0 2 0,0-3 0,0 8 0,0-7 0,0-1 0,1-7 0,-11-10 0,-3-3 0</inkml:trace>
  <inkml:trace contextRef="#ctx0" brushRef="#br0" timeOffset="790">2860 756 24575,'-10'-23'0,"7"0"0,-7 0 0,10 0 0,0 0 0,0 0 0,0 0 0,0 8 0,0 0 0,2 0 0,6-8 0,-5 0 0,14 0 0,-9 0 0,2 3 0,-2 5 0,-3-3 0,10 10 0,-7-2 0,7 2 0,-7 6 0,7-6 0,0 6 0,8 2 0,0 0 0,-8 0 0,0 0 0,-7 0 0,7 0 0,-7 0 0,7 0 0,-10 10 0,5 3 0,1 9 0,-9 1 0,6 0 0,-6-8 0,-2 1 0,0-1 0,0 8 0,0-8 0,0 0 0,0 1 0,-10 6 0,-3 1 0,-9 0 0,6-10 0,1-5 0,0 2 0,-8-3 0,0 1 0,0-8 0,8 0 0,0 0 0,-1 0 0,-6 0 0,-1 0 0,0 0 0,8 0 0,-1 0 0,9-8 0,-9 1 0,4-3 0,-4 2 0,6 5 0,0-17 0,8 17 0,-16-9 0,10 4 0,1 6 0,4-9 0,-5 11 0,6 0 0,-16 3 0,10 5 0,1-6 0,-3 8 0,-3 0 0,-7-4 0,4 9 0,4-10 0,4 3 0,3-6 0,-10-2 0,-1 0 0,-6 0 0,6 0 0,1 0 0,7 0 0,-7 0 0,8 0 0,-9 0 0,11-10 0,-13-3 0,11-10 0,-8 8 0,7 0 0,-2 0 0,2-8 0,6 0 0,-6 0 0,-2-8 0,2 1 0,-2-1 0,2 9 0,6-4 0,-6-4 0,-2 12 0,2-5 0,1 5 0,7-5 0,0 0 0,0 8 0,0 0 0,0 10 0,0-5 0,0 10 0,0 0 0,10 0 0,3 0 0</inkml:trace>
  <inkml:trace contextRef="#ctx0" brushRef="#br0" timeOffset="965">2768 69 24575,'0'-15'0,"0"0"0,0 0 0,0 2 0,0 3 0,-2 12 0,-6 6 0,6 5 0,-19 9 0,9 1 0</inkml:trace>
  <inkml:trace contextRef="#ctx0" brushRef="#br0" timeOffset="1300">1830 229 24575,'0'-12'0,"0"2"0,3 10 0,5 0 0,-6 0 0,16 10 0,-11 5 0,9 5 0,-9 3 0,9 0 0,-9 0 0,3 0 0,-2 0 0,-3 2 0,10 6 0,-7-6 0,7 6 0,-7-6 0,7-2 0,-10 0 0,3 0 0,2-8 0,-2 0 0,9-10 0,-4 5 0</inkml:trace>
  <inkml:trace contextRef="#ctx0" brushRef="#br0" timeOffset="2773">1464 207 24575,'0'-23'0,"0"7"0,0 1 0,0 10 0,0-5 0,0 10 0,3 0 0,5 0 0,-6 10 0,18 3 0,-4 10 0,-4 0 0,4-1 0,-4 1 0,4 0 0,4 0 0,-5 0 0,3 0 0,-3 0 0,6 0 0,-6-1 0,-3 1 0,4 0 0,-9-2 0,9-6 0,-9 5 0,8-5 0,-9 6 0,14 2 0,-18-8 0,6 0 0,-5-10 0,-3 5 0,-11-10 0,-1 0 0,-11 0 0,0 0 0,0 0 0,-7 0 0,-1 0 0,1 0 0,7 0 0,0 0 0,0 0 0,0 0 0,0 0 0,0 0 0,0 0 0,1 0 0,-1 0 0,0-7 0,0-1 0,8-2 0,-1 2 0,9 3 0,-8-10 0,10 10 0,-6-15 0,11 7 0,0-2 0,0-1 0,0 11 0,0-15 0,11 17 0,1-7 0,11 10 0,-10 0 0,7 0 0,-17 0 0,7 0 0,-10 10 0,0 3 0,0 10 0,0 0 0,0 0 0,0 0 0,-3-8 0,-4 0 0,4-7 0,-4 7 0,1-2 0,-1 2 0,4-2 0,-4-6 0,4-2 0,3 11 0,0-11 0,0 5 0,0 0 0,0-7 0,10 7 0,-5-10 0,11 0 0,-11 0 0,15 0 0,-17 0 0,17-10 0,-18 7 0,9-7 0,-11 10 0,-3 0 0,-5 0 0,3 0 0,-10 0 0,7 0 0,-7 0 0,0 0 0,-8 0 0,0 0 0,0 7 0,0 1 0,8 0 0,0-8 0,0 0 0,-8 0 0,8 0 0,-1 0 0,1 0 0,-8 0 0,0 0 0,8-8 0,0 0 0,7-7 0,-7 8 0,10-11 0,-8 5 0,6-10 0,4 8 0,-5 0 0,6-1 0,2-6 0,0-1 0,0 0 0,0 0 0,0 0 0,0 0 0,-8 0 0,1 0 0,-1 11 0,8-9 0,0 19 0,0-8 0,0 10 0,0 0 0,0 10 0,0 5 0,-8-2 0,1 2 0,-9 3 0,9 12 0,-11-4 0,3 4 0,-6 3 0,-1-2 0,-1 2 0,0-3 0,-3 3 0,-4 6 0,4 4 0,-4-5 0,5-3 0,2 4 0,2-11 0,6 2 0,-3-5 0,11-2 0,-9 0 0,9 0 0,-1-8 0,8 1 0,0-11 0,0 7 0,0-4 0,0-5 0,3 7 0,4-10 0,6 0 0,10 0 0,0 0 0,0 0 0,0 0 0,-1 0 0,1-3 0,0-4 0,0 4 0,0-5 0,-8 3 0,0-2 0,-2 2 0,2-11 0,6 11 0,-6-2 0,-5-6 0,10 0 0,-17-10 0,7 8 0,-10 0 0,0 7 0,0-7 0,0 7 0,0-7 0,-10 7 0,-5-7 0,-6 8 0,-1-9 0,-4 1 0,-4-8 0,4 8 0,-4 0 0,2-1 0,-3-6 0,6 1 0,-6 6 0,6-5 0,2 4 0,0-4 0,0-3 0,3 0 0,5 0 0,-6 1 0,6-1 0,5 0 0,2 0 0,-2 0 0,3 0 0,-1 0 0,8 0 0,0 8 0,0 0 0,0 0 0,0 2 0,0 0 0,0 6 0,10 4 0,-5-7 0,10 10 0,-7 0 0,7 0 0,-7 0 0,7 0 0,-10 10 0,16-7 0,-19 7 0,18 0 0,-7 3 0</inkml:trace>
  <inkml:trace contextRef="#ctx0" brushRef="#br0" timeOffset="3133">46 550 24575,'-13'-10'0,"-7"7"0,17-7 0,-7 10 0,10 0 0,0 0 0,0 10 0,0 3 0,10 10 0,3-1 0,10 1 0,-8-7 0,1-1 0,-11-10 0,12 8 0,-9-6 0,0-4 0,-6 9 0,6-4 0,-6-5 0,9 7 0,-11 0 0,-11-7 0,-4 4 0,2 3 0,-2-2 0,0 0 0,-8-8 0,0 0 0,0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2:57.277"/>
    </inkml:context>
    <inkml:brush xml:id="br0">
      <inkml:brushProperty name="width" value="0.05" units="cm"/>
      <inkml:brushProperty name="height" value="0.05" units="cm"/>
      <inkml:brushProperty name="color" value="#F6630D"/>
    </inkml:brush>
  </inkml:definitions>
  <inkml:trace contextRef="#ctx0" brushRef="#br0">2562 455 24575,'13'-12'0,"7"-9"0,-17 19 0,15-11 0,-11 5 0,1 6 0,-6-11 0,6 6 0,-5 4 0,7-10 0,-10 6 0,0 4 0,0-17 0,-3 15 0,-4-11 0,-6 11 0,-10-2 0,0-3 0,0 2 0,-10-7 0,-5 7 0,-5-10 0,-3 3 0,-10 2 0,-5-2 0,-5 2 0,-3-2 0,-2-5-445,-5 5 0,-5-3 445,-11 2 0,8-4 0,0 5 0,1 2 0,-9-2 0,11 10 0,4-3 0,-1 6 0,1 2 0,-6 0 0,6 0 0,-7 0 0,8 0 0,0 0 0,7 0 0,1 2-107,-1 6 1,3-3 106,5 10 0,2-7 0,6 7 0,5 0 0,-6 8 0,9 0 0,7 0 0,2 2 0,5 6 0,9-6 0,-1 6 0,2 2 440,14-3 1,-1 1-441,8-8 0,0 0 111,0-1 0,10 1-111,6 0 0,4 8 0,3-1 0,2 3 0,6-2 0,4 2 0,11 5 0,2 3 0,6-11 0,4 8 0,11-7 0,2 9-447,5-1 0,-2-6 447,10-3 0,-5 3 0,12-2 0,3-1-413,-41-18 1,1-1 0,2 0 0,0-2 412,-3-1 0,0 0 0,7 1 0,0-1 0,1-3 0,0-2 0,4 1 0,0 0 0,-4-4 0,0 0 0,0 3 0,0 1 0,-4 0 0,0 0 0,-1 0 0,0-1 0,-3-2 0,1-2 0,0 1 0,1-2-444,44-6 0,0 3 444,-7-10 0,-43 7 0,1-2 0,-1-4 0,1-2 0,2-1 0,0-2 0,-6-3 0,0-2 0,1 1 0,0-2 0,29-28 0,0 2 0,-7-10 0,-3 0 0,-5-8 0,-8 1 0,-15-1 0,-12 10 0,-11 6 0,-10 5 0,3 2 0,-18 8 389,-13 0 0,-10 7-389,-13-7 0,-13 8 0,-9-8 0,-14 12-27,34 14 0,-3 1 0,-2 0 0,-3 2 27,-7 5 0,-4 0 0,-5-3 0,-3-1-444,-8 4 0,-2 0 1,0 1-1,0 1 444,1 5 0,0 2 0,-2 0 0,-1 3 0,-3 2 0,-3 3 0,27-3 0,-1 2 0,0 1-506,-2 1 1,0 2 0,1 0 0,0 1-1,0 2 1,0 1 505,2 2 0,0 1 0,0 0 0,1 0 0,0-1 0,-1 0 0,1-2 0,-1 0 0,-1 1 0,-4 3 0,0 2 0,0 0 0,1-2 0,1-1 0,-1 1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3:13.193"/>
    </inkml:context>
    <inkml:brush xml:id="br0">
      <inkml:brushProperty name="width" value="0.05" units="cm"/>
      <inkml:brushProperty name="height" value="0.05" units="cm"/>
      <inkml:brushProperty name="color" value="#5B2D90"/>
    </inkml:brush>
  </inkml:definitions>
  <inkml:trace contextRef="#ctx0" brushRef="#br0">2197 367 24575,'0'12'0,"0"1"0,0-5 0,0-6 0,0 8 0,0-10 0,0 0 0,-10 0 0,7 0 0,-7 0 0,0-10 0,5 5 0,-11-10 0,11 10 0,-15-16 0,18 16 0,-6-10 0,3 8 0,-3-9 0,6 11 0,-9-15 0,11 15 0,0-10 0,0 9 0,11-14 0,-9 18 0,11-9 0,-5 11 0,-6-10 0,11 8 0,-6-6 0,-4 6 0,10 2 0,-6 0 0,-4 2 0,4 6 0,-1-6 0,1 6 0,-4 5 0,9-3 0,-4 5 0,-5 5 0,7-7 0,-10 10 0,2-8 0,6 0 0,-6 1 0,9 7 0,-11-1 0,0 1 0,0-7 0,0-1 0,0-8 0,0 9 0,0-9 0,0 9 0,0-9 0,0 8 0,-11-7 0,-4 7 0,-5-10 0,-3 3 0,0 2 0,0-2 0,0 2 0,0-2 0,-7-6 0,-1 6 0,-2-3 0,3 2 0,5-4 0,-6 5 0,-2-6 0,2-2 0,9 0 0,6 0 0,1-10 0,-8-3 0</inkml:trace>
  <inkml:trace contextRef="#ctx0" brushRef="#br0" timeOffset="1067">1602 92 24575,'0'-23'0,"0"8"0,0 0 0,0 10 0,10-5 0,-7 10 0,17 0 0,-15 0 0,10 0 0,-7 0 0,7 0 0,-7 2 0,7 6 0,-10-3 0,3 10 0,5-10 0,-8 13 0,10-10 0,-10 9 0,5-4 0,-10 10 0,0 0 0,0 0 0,0-8 0,0 0 0,-2-2 0,-6 2 0,-2 5 0,-5-4 0,-8-4 0,0 4 0,-3-1 0,-12 8 0,3 0 0,-3 0 0,-13-8 0,5 0 0,-5-2 0,5 2 0,-7 5 0,0-4 0,-1-6 0,9-3 0,-1 4 0,0-4 0,3 1 0,5-8 0,-3 0 0,11 0 0,-1 2 0,8 6 0,0-6 0,0 6 0,11-5 0,2-3 0,10 0 0,0 0 0,0 10 0,0-8 0,0 11 0,0-5 0,0-6 0,0 19 0,10-19 0,2 18 0,11-17 0,0 5 0,-8-6 0,1-2 0,-1 8 0,8-1 0,7 1 0,1-8 0,-8 0 0,-8 0 0,0 0 0,8 0 0,0 0 0,-8 0 0,0 0 0,1 0 0,7-8 0,-1 1 0,-6-3 0,-1 2 0,-7 5 0,7-4 0,-8-3 0,9 2 0,-11 0 0,5-2 0,-10 8 0,0-19 0,0 16 0,0-10 0,0 10 0,0-5 0,0 0 0,0 7 0,0-7 0,0 0 0,-10 7 0,-5-4 0,-6-4 0,-2 4 0,-2-11 0,-6 3 0,-2-3 0,-5 3 0,-2-6 0,9 6 0,-10-5 0,3-3 0,3 3 0,-3 4 0,7-4 0,-7 5 0,10-6 0,-3-1 0,6 1 0,2 6 0,0-5 0,0 4 0,11 6 0,-9-10 0,19 17 0,-8-17 0,10 17 0,0-7 0,0 10 0,2-7 0,6-1 0,-6 0 0,9 6 0,-11-6 0,2 6 0,6-6 0,-6 6 0,16-1 0,-10-5 0,9 6 0,-4-8 0,10 10 0,0 0 0,0 0 0,0 7 0,0 1 0,-8 2 0,0-2 0,-2-3 0,2 10 0,5-10 0,-7 5 0</inkml:trace>
  <inkml:trace contextRef="#ctx0" brushRef="#br0" timeOffset="1567">230 275 24575,'-13'0'0,"-8"0"0,16 0 0,-10 0 0,10 0 0,-8 0 0,6 0 0,4 3 0,-4 4 0,4-4 0,3 7 0,0-7 0,0 4 0,0-4 0,3 9 0,4-4 0,6-5 0,10 4 0,0-2 0,0 3 0,-1-6 0,1 6 0,0-5 0,0-3 0,-3 2 0,-4 6 0,4-6 0,-5 6 0,-2-5 0,2-3 0,-10 0 0,8 0 0,-5 0 0,-6 0 0,8 0 0,-10 0 0,0 0 0,-10 0 0,-3 7 0,-9 1 0,-4-1 0,-4-7 0,4 8 0,-4 0 0,4 7 0,3-7 0,1 2 0,-1-3 0,0-4 0,0 4 0,0 4 0,0-4 0,0 9 0,0-9 0,0 11 0,8-8 0,0 5 0,10-4 0,-5-11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3:11.158"/>
    </inkml:context>
    <inkml:brush xml:id="br0">
      <inkml:brushProperty name="width" value="0.05" units="cm"/>
      <inkml:brushProperty name="height" value="0.05" units="cm"/>
      <inkml:brushProperty name="color" value="#5B2D90"/>
    </inkml:brush>
  </inkml:definitions>
  <inkml:trace contextRef="#ctx0" brushRef="#br0">1441 619 24575,'69'0'0,"0"0"0,-1 0 0,-7-8 0,0 0 0,3-2 0,12 3 0,-12 4 0,4-5 0,-12 6 0,5 2 0,-7-3 0,7-4 0,-18 4 0,3-5 0,-13 6 0,5 2 0,-10 0 0,5 0 0,-20 2 0,-6 6 0,-7-5 0,-7 4 0,-9 3 0,-14-2 0,-6 0 0,-10-8 0,1 7 0,-1 1 0,-7 0 0,-3-8 0,-3 2 0,-4 6 0,-6-6 0,-7 6 0,2 2-451,-10-2 1,0 2 450,-7-3 0,40-5 0,0-1-333,-2 2 0,-1 2 0,-1 0 0,-2 0 333,1-1 0,-2-1 0,-3 2 0,0-2 0,0-3 0,0 0 0,-1 1 0,0 1 0,0 1 0,2 1 0,6-3 0,1 1 0,-1 2 0,1-1 0,-33 0-170,9-3 1,9 0 169,7 0 0,7 0 0,16 0 0,5 0 0,20-3 824,6-4-824,4 4 683,3-7 1,13 10-684,10 0 0,5 0 190,18 0 1,4 0-191,19 0 0,2-8 0,5 1 0,6-1-518,9 8 0,1 0 518,-1 0 0,3-2 0,5-6 0,-47 6 0,1-1-1498,4-4 1,0-1 1497,0 0 0,0 0 0,10-3 0,1 0 0,2-1 0,0 1 0</inkml:trace>
  <inkml:trace contextRef="#ctx0" brushRef="#br0" timeOffset="1110">3020 413 24575,'3'-13'0,"4"5"0,6 6 0,10 2 0,2-8 0,6 1 0,4-1 0,11 8 0,10-8 0,5 1 0,15-1 0,8 8 0,8-3-701,7-4 1,-3 4 700,-42 0 0,-1-1 0,46 1 0,-45 3 0,-1 0 0,46 0 0,-45 0 0,-1 0 0,33 0 0,-2 0 0,-3 0-321,-4 0 0,1 0 321,-1 0 0,-9 0 0,1 0 0,0 0 0,-8 0 0,-3-7 0,3-1 0,-13 0 0,-2 8 0,-3 0 0,-12 0 0,-1-2 0,-7-6 676,0 6 1,-3-11-677,-4 5 690,-6 6-690,-10-19 0,-3 11 0,-4-5 0,-6-5 0,-10 4 0,0 4 0,0-4 0,-2 4 0,-6-4 0,-2-4 0,-5 5 0,-5 2 0,5-2 0,2 10 0,-2-3 0,0-2 0,-8 2 0,8 1 0,0 7 0,8-3 0,-9-4 0,9 4 0,-8-5 0,10 6 0,-3 2 0,6 0 0,2 0 0,8 2 0,0 6 0,9-5 0,-4 17 0,10-5 0,0-2 0,0 2 0,0-7 0,0 7 0,3-2 0,4 2 0,-1 3 0,9-11 0,8 9 0,7-9 0,3 9 0,-2-9 0,-3 3 0,10-2 0,0-6 0,8 6 0,-1-5 0,1-3 0,2 7 0,6 1 0,-8 0 0,-1-8 0,1 0 0,-8 0 0,-2 0 0,2 0 0,-2 0 0,2 0 0,-5 0 0,-10 0 0,-8 2 0,0 6 0,-10-6 0,5 11 0,-10-5 0,0-3 0,0 10 0,-10-7 0,-5 7 0,-8-8 0,-7 9 0,2-9 0,-11 9 0,9-4 0,-8 3 0,2 6 0,-2-6 0,-5-2 0,5 2 0,-5-2 0,-3 2 0,8 3 0,0-11 0,7 11 0,-7-3 0,13-2 0,2 2 0,0-9 0,20 4 0,-7-10 0,10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21.973"/>
    </inkml:context>
    <inkml:brush xml:id="br0">
      <inkml:brushProperty name="width" value="0.05" units="cm"/>
      <inkml:brushProperty name="height" value="0.05" units="cm"/>
      <inkml:brushProperty name="color" value="#5B2D90"/>
    </inkml:brush>
  </inkml:definitions>
  <inkml:trace contextRef="#ctx0" brushRef="#br0">1533 69 24575,'0'13'0,"0"0"0,0-6 0,10-4 0,-7 7 0,7-10 0,-10 0 0,0 0 0,3 8 0,4-1 0,-4 3 0,5-2 0,-6-5 0,-2 17 0,10-7 0,-7 10 0,7-1 0,0 1 0,-7-7 0,4-1 0,-4-10 0,-3 8 0,0-6 0,0-4 0,0 7 0,0-10 0,-3 0 0,-4 0 0,4 0 0,-15-3 0,11-4 0,-3 4 0,2-4 0,5-6 0,-17 10 0,17-17 0,-17 17 0,15-14 0,-10 9 0,10 0 0,-16 8 0,16 0 0,-10 0 0,7 0 0,-7 0 0,8 0 0,-9 0 0,11 0 0,-15 0 0,10 3 0,-6 5 0,4-3 0,4 10 0,6-7 0,-6 7 0,5-8 0,3 9 0,-7-9 0,-1 9 0,1-9 0,7 8 0,0-7 0,0 7 0,0 1 0,0-1 0,0 0 0,0-7 0,0 7 0,0-7 0,0 7 0,0-10 0,0 15 0,0-15 0,0 11 0,0-9 0,0 8 0,0-9 0,0 14 0,0-15 0,0 10 0,-11-10 0,1 8 0,-5-5 0,-5-6 0,4 6 0,4-3 0,-4 2 0,1-4 0,-8 5 0,8-6 0,0-2 0,0 0 0,-8 0 0,10 0 0,-7 10 0,7 3 0</inkml:trace>
  <inkml:trace contextRef="#ctx0" brushRef="#br0" timeOffset="259">2014 550 24575,'-13'12'0,"3"1"0,10-5 0,-10-6 0,5 8 0,-11-10 0,1 8 0,-8 0 0,0-1 0,0-7 0,-2 8 0,-5 0 0,-6 2 0,-10-3 0,0-4 0,-9 7 0,-4-10 0</inkml:trace>
  <inkml:trace contextRef="#ctx0" brushRef="#br0" timeOffset="1067">916 275 24575,'-13'-13'0,"3"3"0,10 10 0,0 0 0,0-10 0,0 8 0,0-9 0,0 11 0,0 0 0,0 11 0,0-9 0,0 18 0,0-14 0,0 9 0,0-8 0,0 9 0,0-11 0,-3 13 0,-4-11 0,4 3 0,-5-2 0,-4-5 0,-1 7 0,-10-10 0,0 0 0,0 0 0,1 0 0,9 0 0,-8 0 0,6 0 0,5 0 0,-8-3 0,11-4 0,-11 4 0,13-7 0,-10 10 0,7 0 0,-7 0 0,7 0 0,-7 0 0,0 0 0,-8 0 0,0 0 0,8 7 0,-1 1 0,1 2 0,-8-2 0,8-6 0,0 6 0,-1-3 0,-6 3 0,-1-6 0,0 6 0,0-6 0,0-2 0,0 0 0,0 0 0,0 0 0,1 0 0,-1 0 0,0 0 0,7 0 0,1 0 0,8 0 0,-9 0 0,11-10 0,-5-2 0,10-4 0,0 1 0,0 0 0,3-6 0,4 6 0,-2-3 0,11 11 0,-1-1 0,8-2 0,0 7 0,0-4 0,-11 4 0,9 3 0,-9 0 0,1 0 0,0 0 0,-6 0 0,-4 0 0,7 0 0,-10 0 0,0 10 0,-8-4 0,1 9 0,-11-8 0,3 9 0,2-9 0,-2 9 0,0-9 0,-8 8 0,7-9 0,1 1 0,0-2 0,-8 3 0,8-6 0,-1 6 0,1-5 0,-8-3 0,0 0 0</inkml:trace>
  <inkml:trace contextRef="#ctx0" brushRef="#br0" timeOffset="1292">23 1 24575,'0'23'0,"-10"-1"0,8 1 0,-8-7 0,10-1 0,0-8 0,0 9 0,0-1 0,10 8 0,2 0 0,11-11 0,0-1 0</inkml:trace>
  <inkml:trace contextRef="#ctx0" brushRef="#br0" timeOffset="1634">984 46 24575,'-23'13'0,"8"0"0,0-8 0,-3 3 0,5-1 0,-2-7 0,0 10 0,-8-7 0,0 5 0,0-3 0,0 2 0,-10-4 0,-2 7 0</inkml:trace>
  <inkml:trace contextRef="#ctx0" brushRef="#br0" timeOffset="1883">527 641 24575,'2'13'0,"6"-5"0,-6-6 0,9 8 0,-11-7 0,0 7 0,0-10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19.329"/>
    </inkml:context>
    <inkml:brush xml:id="br0">
      <inkml:brushProperty name="width" value="0.08571" units="cm"/>
      <inkml:brushProperty name="height" value="0.08571" units="cm"/>
      <inkml:brushProperty name="color" value="#CC912C"/>
      <inkml:brushProperty name="inkEffects" value="gold"/>
      <inkml:brushProperty name="anchorX" value="-22628.17578"/>
      <inkml:brushProperty name="anchorY" value="-16867.53906"/>
      <inkml:brushProperty name="scaleFactor" value="0.5"/>
    </inkml:brush>
  </inkml:definitions>
  <inkml:trace contextRef="#ctx0" brushRef="#br0">8 1 12287,'0'4'0,"0"2"0,0-5 0,-3 5 0,-1-2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08.616"/>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0 189 16383,'0'39'0,"0"-7"0,0-32 0,42-11 0,0 1 0,36-6 0,9 3 0,7 5 0,-37 7 0,4 0 0,8-3 0,3 0 0,8 1 0,2 1 0,8-3 0,1 2 0,3 1 0,1 1 0,2-3 0,2 0 0,0 2 0,1 2 0,-33-1 0,1 2 0,1-1 0,2 0 0,0 0 0,-1 0 0,28 0 0,0 0 0,2 0 0,-1 0 0,-12-1 0,-1 2 0,4-1 0,0 2 0,-3 2 0,-1 0 0,4-3 0,1 1 0,-4 2 0,-2 0 0,-6-3 0,-3 0 0,-5-1 0,-1 0 0,-1 0 0,1 0 0,4 0 0,1 0 0,-3 0 0,0 0 0,3 0 0,-1 0 0,-10 0 0,-2 0 0,-2 1 0,-2-2 0,-7-2 0,0-2 0,0 2 0,0-1 0,43-15 0,-8 3 0,-15 6 0,8-11 0,4-2 0,-35 9 0,1 1 0,4 1 0,-1 1 0,42-10 0,-10 18 0,-13-7 0,-24 10 0,-13 10 0,-21 3 0,-3 11 0,-10-1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25.540"/>
    </inkml:context>
    <inkml:brush xml:id="br0">
      <inkml:brushProperty name="width" value="0.05" units="cm"/>
      <inkml:brushProperty name="height" value="0.05" units="cm"/>
      <inkml:brushProperty name="color" value="#5B2D90"/>
    </inkml:brush>
  </inkml:definitions>
  <inkml:trace contextRef="#ctx0" brushRef="#br0">2540 275 24575,'0'15'0,"0"1"0,0-11 0,0 5 0,0-10 0,0 10 0,0-7 0,0 17 0,3-10 0,4 5 0,-4-2 0,4-5 0,-4-3 0,-3 10 0,0-7 0,0 7 0,8-7 0,-1 7 0,1-8 0,-8 9 0,0-1 0,2 5 0,6-4 0,-5 4 0,4-5 0,-4-2 0,-3 2 0,2-7 0,6 7 0,-6-7 0,6 7 0,-5-10 0,-3 15 0,0-15 0,0 11 0,0-11 0,0 7 0,0-4 0,0-5 0,0 7 0,0-10 0,0 0 0</inkml:trace>
  <inkml:trace contextRef="#ctx0" brushRef="#br0" timeOffset="942">2357 435 24575,'-13'3'0,"6"4"0,4-4 0,3 7 0,0-10 0,0 0 0,0 10 0,0-7 0,0 10 0,0-6 0,0-4 0,0 17 0,0-7 0,0 10 0,0 0 0,0-1 0,-7 1 0,-1 0 0,-10-8 0,3 1 0,2-1 0,-2 8 0,0 0 0,-8 0 0,0-1 0,0 1 0,3 0 0,4 0 0,-4 0 0,5 0 0,-5 0 0,-3 0 0,0-1 0,0 1 0,0-2 0,0-6 0,0-2 0,0-6 0,1-4 0,-1 15 0,0-11 0,0 1 0,0-8 0,0 0 0,0 0 0</inkml:trace>
  <inkml:trace contextRef="#ctx0" brushRef="#br0" timeOffset="1617">1854 390 24575,'0'12'0,"0"1"0,0-5 0,0-6 0,0 11 0,0-6 0,-3-4 0,-4 5 0,4 4 0,-15-7 0,11 11 0,-4-11 0,4 2 0,2 4 0,-10-4 0,7 3 0,-7-2 0,10-5 0,-16 7 0,16-10 0,-10 0 0,7 0 0,-7 0 0,10 0 0,-8 0 0,6 0 0,4 0 0,-10-3 0,6-4 0,4 4 0,-10-7 0,6 10 0,2 0 0,-10 0 0,7 0 0,-7 0 0,7 0 0,-7 0 0,7 0 0,-7 0 0,7 0 0,-7 0 0,7 7 0,-7 1 0,8 0 0,-9-8 0,9 0 0,-9 0 0,9 0 0,-8 0 0,-1 0 0,-7 0 0,1 0 0,-1 0 0,0 0 0,7-3 0,1-4 0,8 1 0,-9-9 0,11 0 0,-13-8 0,11 0 0,-8 8 0,7 0 0,0-1 0,-2-6 0,8-1 0,-11 7 0,5 1 0,6 8 0,-6-9 0,6 11 0,2-7 0,0 4 0,0-5 0,0-10 0</inkml:trace>
  <inkml:trace contextRef="#ctx0" brushRef="#br0" timeOffset="1841">1808 138 24575,'0'23'0,"0"-10"0,-3-1 0,-4-4 0,-6-6 0,-10 6 0,5-3 0,-4 3 0,4-6 0,-13 6 0,3 2 0,-2-2 0,2 2 0,-10-3 0,10 6 0,-5 10 0</inkml:trace>
  <inkml:trace contextRef="#ctx0" brushRef="#br0" timeOffset="2014">1465 733 24575,'-15'0'0,"-1"0"0,11 0 0,-5 0 0,0 0 0,7-3 0,-4-4 0,-6 4 0,11-7 0,-9 10 0</inkml:trace>
  <inkml:trace contextRef="#ctx0" brushRef="#br0" timeOffset="2417">801 687 24575,'-15'0'0,"0"0"0,7 0 0,-7 0 0,7-3 0,-7-4 0,10 4 0,-15-17 0,17 7 0,-7-2 0,10 0 0,0 7 0,0-7 0,0 7 0,0-7 0,0 10 0,10-15 0,-7 17 0,17-17 0,-17 17 0,17-7 0,-17 10 0,9 0 0,-4 0 0,-6 0 0,9 0 0,-11 0 0,2 0 0,6 0 0,-6 10 0,8-5 0,-10 10 0,0-9 0,-10 14 0,5-10 0,-10 5 0,2-2 0,-2-5 0,-5-3 0,4 10 0,4-10 0,-4 3 0,1-6 0,-8-2 0,0 0 0,1 0 0,-1 0 0,0 0 0,0-10 0,0-3 0</inkml:trace>
  <inkml:trace contextRef="#ctx0" brushRef="#br0" timeOffset="2614">458 275 24575,'0'15'0,"0"1"0,0-11 0,0 5 0,0-10 0,0 2 0,0 6 0,0-5 0,0 7 0,0 0 0,0 5 0,0-2 0,0 2 0,8 0 0,0 8 0,-1 0 0,-7 0 0,10 0 0,3 0 0</inkml:trace>
  <inkml:trace contextRef="#ctx0" brushRef="#br0" timeOffset="3000">550 710 24575,'-13'0'0,"3"0"0,10 0 0,0 0 0,-10 0 0,7 0 0,-7 0 0,0 0 0,7 0 0,-17 0 0,15 0 0,-10 0 0,7-3 0,-7-4 0,7 4 0,-7-5 0,2-4 0,-2-3 0,-5 2 0,4-2 0,-4-1 0,-3-7 0,0 1 0,0-1 0,1 0 0,-1 0 0,7 3 0,1 4 0,0-4 0,-8 5 0,8 2 0,0-2 0,9 7 0,-1-7 0,-6 10 0,11-8 0,-6 6 0,3 4 0,-3-5 0,6 6 0,-8 2 0,10 0 0,0 0 0,0 0 0</inkml:trace>
  <inkml:trace contextRef="#ctx0" brushRef="#br0" timeOffset="3309">207 115 24575,'-13'0'0,"3"0"0,0 0 0,5 3 0,-11 4 0,11-4 0,-15 7 0,15-8 0,-10 6 0,9-5 0,-14 7 0,7-10 0</inkml:trace>
  <inkml:trace contextRef="#ctx0" brushRef="#br0" timeOffset="3464">207 1 24575,'-10'12'0,"7"-1"0,-17-1 0,15-8 0,-11 6 0,11-6 0,-15-2 0,10 3 0,-6 5 0,-4 2 0,5 5 0,-16 15 0,-4-4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1.161"/>
    </inkml:context>
    <inkml:brush xml:id="br0">
      <inkml:brushProperty name="width" value="0.05" units="cm"/>
      <inkml:brushProperty name="height" value="0.05" units="cm"/>
      <inkml:brushProperty name="color" value="#5B2D90"/>
    </inkml:brush>
  </inkml:definitions>
  <inkml:trace contextRef="#ctx0" brushRef="#br0">1602 481 24575,'8'15'0,"-1"0"0,1-7 0,-8 7 0,3-7 0,4 7 0,-4-7 0,4 7 0,-4-7 0,-3 7 0,0-7 0,0 7 0,2 0 0,6 8 0,-5 0 0,4 0 0,-2 0 0,3-1 0,-6 1 0,6 0 0,-3-2 0,3-6 0,-6 5 0,6-5 0,5-4 0,-1-1 0</inkml:trace>
  <inkml:trace contextRef="#ctx0" brushRef="#br0" timeOffset="707">1351 550 24575,'-13'0'0,"3"0"0,10 0 0,0 10 0,0-8 0,0 8 0,0-10 0,0 0 0,0 11 0,0-9 0,-3 16 0,-5-10 0,3 2 0,-10-3 0,0 4 0,-8 4 0,8 3 0,-1-11 0,1 8 0,-8-7 0,0 10 0,1-8 0,-1 5 0,10-5 0,-7 1 0,15-9 0,-11 6 0,11-6 0,-5-2 0,10 0 0,8 3 0,-1 4 0,4-4 0,-4 5 0,-2-6 0,10-2 0,-7 0 0,7 0 0,-10 0 0,13 3 0,-10 4 0,2-4 0,-2 5 0,-6-3 0,6 2 0,-6-4 0,6 9 0,0-4 0,-1-5 0,-7 17 0,-2-15 0,-6 10 0,3-10 0,-10 3 0,-1 5 0,-6-11 0,-1 6 0,0-3 0,0 3 0,0-6 0,0 8 0,0-10 0,8 0 0,0 0 0,0 0 0,-8-10 0,2 5 0,6-10 0,-5 0 0,15-8 0,-11 0 0,11 0 0,-2 0 0,-3 0 0,2 0 0,0-2 0,8-6 0,-2 6 0,-6-6 0,6 6 0,-6 2 0,5 0 0,3 0 0,0 1 0,0-1 0,0 7 0,0 1 0,-10 0 0,-2-8 0</inkml:trace>
  <inkml:trace contextRef="#ctx0" brushRef="#br0" timeOffset="1104">1556 778 24575,'3'13'0,"5"-5"0,-6-3 0,6 2 0,-6-4 0,-2 7 0,0-10 0,0 0 0,0 10 0,-2-7 0,-6 4 0,-5 6 0,-9 0 0,-1 10 0</inkml:trace>
  <inkml:trace contextRef="#ctx0" brushRef="#br0" timeOffset="1280">1282 1121 24575,'-13'0'0,"3"11"0,0-9 0,-3 8 0</inkml:trace>
  <inkml:trace contextRef="#ctx0" brushRef="#br0" timeOffset="1986">596 664 24575,'12'0'0,"-2"0"0,-10 0 0,0 0 0,0 10 0,0-7 0,0 7 0,0 0 0,0-5 0,0 10 0,-2-7 0,-6 7 0,6-10 0,-19 16 0,16-16 0,-10 10 0,7-10 0,-7 3 0,8-6 0,-9-2 0,1 10 0,-8-7 0,0 7 0,0-10 0,1 0 0,9-2 0,5-6 0,3 5 0,-2-4 0,4 4 0,-7 3 0,0-10 0,7 7 0,-7-7 0,0 10 0,7 0 0,-17 0 0,17 0 0,-17 10 0,15-7 0,-10 5 0,7-6 0,-7-2 0,10 10 0,-16-7 0,16 7 0,-10-10 0,7 0 0,-7 0 0,10 0 0,-13-2 0,11-6 0,-9 3 0,9-10 0,-3 7 0,2-7 0,3-1 0,-10-6 0,10-1 0,-3 0 0,-2 0 0,2 0 0,-2 0 0,2 0 0,6 0 0,-6 1 0,6-1 0,2 0 0,-8 8 0,0-1 0,1 11 0,7-15 0,0 17 0,0-7 0,0 0 0,0-3 0</inkml:trace>
  <inkml:trace contextRef="#ctx0" brushRef="#br0" timeOffset="2278">573 916 24575,'0'-23'0</inkml:trace>
  <inkml:trace contextRef="#ctx0" brushRef="#br0" timeOffset="2445">435 1007 24575,'-22'0'0,"-1"0"0,0 0 0,0 0 0,0 0 0,0 0 0,8 0 0,0 0 0,-1 0 0,-6 0 0,-1 0 0,0 0 0,0 0 0,0-10 0,0-3 0</inkml:trace>
  <inkml:trace contextRef="#ctx0" brushRef="#br0" timeOffset="2735">527 206 24575,'-23'0'0,"0"0"0,0 0 0,8 0 0,0 0 0,0 0 0,-8 8 0,0 0 0,8 2 0,-1-3 0,1-4 0,0 7 0,0-10 0,9 10 0,-4 3 0</inkml:trace>
  <inkml:trace contextRef="#ctx0" brushRef="#br0" timeOffset="2911">481 1 24575,'-23'0'0,"0"0"0,1 0 0,-1 10 0,0-5 0,0 10 0,0-7 0,0 7 0,-10 0 0,-2 8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5.129"/>
    </inkml:context>
    <inkml:brush xml:id="br0">
      <inkml:brushProperty name="width" value="0.05" units="cm"/>
      <inkml:brushProperty name="height" value="0.05" units="cm"/>
      <inkml:brushProperty name="color" value="#5B2D90"/>
    </inkml:brush>
  </inkml:definitions>
  <inkml:trace contextRef="#ctx0" brushRef="#br0">343 344 24575,'13'0'0,"-3"10"0,-10-8 0,0 8 0,0-10 0,0 11 0,0-9 0,0 18 0,0-14 0,0 9 0,-8-8 0,1 9 0,-11-11 0,5 15 0,-7-15 0,5 10 0,-6-9 0,9 4 0,-11-10 0,8 0 0,-1 0 0,9 0 0,-9 0 0,9 0 0,-8 0 0,-1 0 0,-7-10 0,3-3 0,5-10 0,-3 0 0,10 0 0,-2 0 0,3 0 0,4 1 0,-5-1 0,-2-3 0,3-4 0,-1 4 0,8-4 0,0 4 0,0 4 0,0-1 0,0 0 0,0 0 0,0 0 0,0 0 0,10 0 0,3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5.363"/>
    </inkml:context>
    <inkml:brush xml:id="br0">
      <inkml:brushProperty name="width" value="0.05" units="cm"/>
      <inkml:brushProperty name="height" value="0.05" units="cm"/>
      <inkml:brushProperty name="color" value="#5B2D90"/>
    </inkml:brush>
  </inkml:definitions>
  <inkml:trace contextRef="#ctx0" brushRef="#br0">24 0 24575,'0'23'0,"0"-10"0,0-3 0,0-10 0,0 0 0,-11 0 0,-1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6.005"/>
    </inkml:context>
    <inkml:brush xml:id="br0">
      <inkml:brushProperty name="width" value="0.05" units="cm"/>
      <inkml:brushProperty name="height" value="0.05" units="cm"/>
      <inkml:brushProperty name="color" value="#5B2D90"/>
    </inkml:brush>
  </inkml:definitions>
  <inkml:trace contextRef="#ctx0" brushRef="#br0">229 0 24575,'10'13'0,"-7"7"0,7-17 0,-8 7 0,6-10 0,-5 0 0,7 0 0,-10 0 0,0 0 0,2 7 0,6 1 0,-6 2 0,6-2 0,-3-3 0,3 10 0,-6-7 0,6 7 0,-3-2 0,3 2 0,-6 5 0,6-4 0,-6-4 0,-2 4 0,0-1 0,0 8 0,0 2 0,0 6 0,-2-6 0,-6 6 0,3-6 0,-10-2 0,7 0 0,-7 0 0,7-1 0,-7 1 0,7 0 0,-7 0 0,8-8 0,-9 1 0,9-4 0,-9 4 0,11 4 0,-5-18 0,10 9 0,0-9 0,0 6 0,0-6 0,0 8 0,0-10 0,0 3 0,0 5 0,0-6 0,10 8 0,-7-10 0,7 11 0,-10-6 0,0 10 0,-2-10 0,-6 3 0,5-3 0,-4 2 0,-6-4 0,0 7 0,-10-10 0,1 0 0,6 0 0,1 0 0,7 0 0,-7 0 0,0 0 0,-8 0 0,0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6.738"/>
    </inkml:context>
    <inkml:brush xml:id="br0">
      <inkml:brushProperty name="width" value="0.05" units="cm"/>
      <inkml:brushProperty name="height" value="0.05" units="cm"/>
      <inkml:brushProperty name="color" value="#5B2D90"/>
    </inkml:brush>
  </inkml:definitions>
  <inkml:trace contextRef="#ctx0" brushRef="#br0">320 595 24575,'-23'-10'0,"8"5"0,0-10 0,10 0 0,-13-8 0,10 0 0,1 0 0,7 0 0,0 0 0,0 0 0,0 0 0,0 1 0,0-9 0,0 1 0,0-1 0,0 8 0,7 8 0,1 0 0,2-1 0,-2-6 0,2 6 0,5 1 0,6 7 0,-6-7 0,-2 10 0,2-3 0,-8-2 0,9 3 0,-1-1 0,8 8 0,0 0 0,0 0 0,-1 0 0,1 0 0,-7 8 0,-1-1 0,-10 11 0,5-5 0,-10 10 0,0-8 0,0 0 0,0 0 0,-2 8 0,-6 0 0,-2-8 0,-5 1 0,-6-1 0,8 8 0,-9-3 0,-1-5 0,7-2 0,1-5 0,0-6 0,-8 8 0,0-10 0,8 0 0,0 0 0,7 0 0,-7 0 0,7 0 0,-7 0 0,10-2 0,-3-6 0,-4 6 0,6-8 0,-9 10 0,10 0 0,-5 0 0,0 0 0,7 0 0,-9 0 0,4 0 0,5 0 0,-9 0 0,4 0 0,5 0 0,-9 0 0,4 0 0,6 0 0,-19 0 0,19 0 0,-19 0 0,19-3 0,-6-5 0,-4 6 0,9-18 0,-7 7 0,2-10 0,1 0 0,-1 8 0,8 0 0,0 7 0,0-7 0,0 7 0,0-7 0,-8 7 0,1-7 0,-1 10 0,8-15 0,0 14 0,0-9 0,0 10 0,0-15 0,0 17 0,0-9 0,0 4 0,0 5 0,0-9 0,0 4 0,0 5 0,0-9 0,0 4 0,0-5 0,0-9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6.892"/>
    </inkml:context>
    <inkml:brush xml:id="br0">
      <inkml:brushProperty name="width" value="0.05" units="cm"/>
      <inkml:brushProperty name="height" value="0.05" units="cm"/>
      <inkml:brushProperty name="color" value="#5B2D90"/>
    </inkml:brush>
  </inkml:definitions>
  <inkml:trace contextRef="#ctx0" brushRef="#br0">92 23 24575,'-15'0'0,"-1"0"0,11 0 0,-15 0 0,17 0 0,-17-10 0,7-2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7.827"/>
    </inkml:context>
    <inkml:brush xml:id="br0">
      <inkml:brushProperty name="width" value="0.05" units="cm"/>
      <inkml:brushProperty name="height" value="0.05" units="cm"/>
      <inkml:brushProperty name="color" value="#5B2D90"/>
    </inkml:brush>
  </inkml:definitions>
  <inkml:trace contextRef="#ctx0" brushRef="#br0">481 1 24575,'-13'10'0,"-8"-7"0,9 7 0,-1 0 0,-7-8 0,17 19 0,-7-19 0,10 11 0,0-5 0,0-6 0,10 8 0,3-10 0,10 0 0,-8 0 0,0 0 0,-7 0 0,7 0 0,0 0 0,8 0 0,0 0 0,-8 8 0,1 0 0,-11-1 0,5-7 0,-10 0 0,0 3 0,0 4 0,0-4 0,-3 15 0,-4-11 0,2 1 0,-11-8 0,1 10 0,-8-7 0,0 4 0,8-4 0,0-3 0,0 0 0,-8 0 0,0 0 0,8 0 0,-1 0 0,9 0 0,-8 0 0,7 0 0,-7 0 0,10-10 0,-8 7 0,5-5 0,6 6 0,-8-1 0,10-4 0,0 4 0,0-7 0,0 10 0,0 0 0,-8 3 0,0 4 0,1-4 0,7 9 0,0-4 0,-11-5 0,9 17 0,-8-15 0,10 10 0,-10-10 0,7 16 0,-17-19 0,17 19 0,-7-19 0,7 11 0,-4-6 0,4-4 0,-7 7 0,10-10 0,-10 0 0,7 3 0,-4 4 0,4-4 0,3 7 0,0-10 0,-7-2 0,-1-6 0,0 5 0,8-7 0,0 0 0,-2 7 0,-6-4 0,6-6 0,-8 11 0,10-9 0,0 9 0,0-6 0,0 6 0,-3-8 0,-5 10 0,6 0 0,-8 0 0,7 0 0,-5 0 0,6 2 0,-6 6 0,-2-3 0,3 10 0,-1-10 0,-2 15 0,-3-7 0,-10 10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8.160"/>
    </inkml:context>
    <inkml:brush xml:id="br0">
      <inkml:brushProperty name="width" value="0.05" units="cm"/>
      <inkml:brushProperty name="height" value="0.05" units="cm"/>
      <inkml:brushProperty name="color" value="#5B2D90"/>
    </inkml:brush>
  </inkml:definitions>
  <inkml:trace contextRef="#ctx0" brushRef="#br0">137 0 24575,'-20'16'0,"5"-1"0,2-10 0,5 3 0,6 4 0,-8-7 0,10 11 0,-8-9 0,0 9 0,1-9 0,7 8 0,0-9 0,-3 11 0,-4-9 0,4 2 0,-4-2 0,4-6 0,3 8 0,-3-10 0,-4 0 0,4 0 0,-7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9.209"/>
    </inkml:context>
    <inkml:brush xml:id="br0">
      <inkml:brushProperty name="width" value="0.05" units="cm"/>
      <inkml:brushProperty name="height" value="0.05" units="cm"/>
      <inkml:brushProperty name="color" value="#5B2D90"/>
    </inkml:brush>
  </inkml:definitions>
  <inkml:trace contextRef="#ctx0" brushRef="#br0">984 229 24575,'0'-23'0,"0"8"0,0 0 0,0 7 0,0-7 0,0 7 0,0-7 0,0 7 0,0-7 0,8 7 0,-1-7 0,1 8 0,-8-9 0,2 11 0,6-2 0,-5-6 0,7 10 0,-8-7 0,6 10 0,-6 0 0,9 0 0,-11 0 0,0 10 0,0 6 0,0-4 0,0 4 0,-3-4 0,-5 4 0,6 4 0,-6-5 0,-2-2 0,2 2 0,-9 0 0,12 8 0,-11 0 0,11-8 0,-2 1 0,-4-9 0,4 8 0,-1-9 0,6 11 0,-6-9 0,6 0 0,-9 2 0,11-8 0,0 8 0,0-10 0,11 0 0,-6 0 0,10 0 0,-8 0 0,9 0 0,-11 0 0,15 0 0,-7 11 0,0-9 0,7 8 0,-15-10 0,10 0 0,-10 0 0,5 0 0,-10 10 0,11-7 0,-9 7 0,8 0 0,-10-7 0,0 10 0,0-6 0,0-4 0,0 17 0,-7-15 0,-1 10 0,-2-9 0,2 1 0,3 3 0,-10-2 0,2 2 0,-2-2 0,-5-6 0,4 6 0,4-3 0,-4 3 0,9-6 0,-8 6 0,-1-6 0,-7 8 0,1-7 0,-1 7 0,7-10 0,1 0 0,10 0 0,-8 0 0,6 0 0,4-2 0,-4-6 0,4 5 0,1-7 0,-6 10 0,5 0 0,-7 0 0,0 0 0,8 0 0,-11 0 0,5 0 0,3 0 0,-10 0 0,10 0 0,-16 0 0,9 3 0,-11 4 0,8-4 0,-1 5 0,1 4 0,-13-7 0,5 11 0,-12-11 0,12 2 0,-5-2 0,5 3 0,-2-5 0,-6 4 0,6-4 0,-6-3 0,6 0 0,2 0 0,-3 0 0,-4 0 0,12-3 0,-5-4 0,5 2 0,-4-11 0,1 1 0,6-8 0,-5 0 0,9 0 0,-4 1 0,-3-9 0,11 1 0,-1-1 0,8 8 0,-2-2 0,-6-6 0,5 6 0,-4-6 0,4 6 0,3 2 0,0 0 0,0 0 0,0 0 0,0 1 0,0-1 0,0 0 0,0 8 0,0-1 0,0 11 0,0-15 0,10 17 0,3-7 0,10 10 0,0 0 0,0 0 0,0 0 0,0-10 0,-1-3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09.389"/>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1 307 16383,'47'-60'0,"10"2"0,19 22 0,11 4 0,-38 22 0,1 2 0,44-8 0,-38 10 0,3-1 0,7 0 0,2-1 0,0-2 0,0 1 0,-1 5 0,-1 0 0,-1-3 0,-1-1 0,-5 3 0,-1 2 0,-2-2 0,-2 2 0,2 2 0,-2 2 0,38-1 0,2 0 0,-15 0 0,-1 0 0,-2 0 0,3 0 0,-6 8 0,5 0 0,-4 2 0,-4-2 0,4-3 0,4 11 0,-12-3 0,4 3 0,1 2 0,5-10 0,-6-3 0,-1-2 0,-7-3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9.702"/>
    </inkml:context>
    <inkml:brush xml:id="br0">
      <inkml:brushProperty name="width" value="0.05" units="cm"/>
      <inkml:brushProperty name="height" value="0.05" units="cm"/>
      <inkml:brushProperty name="color" value="#5B2D90"/>
    </inkml:brush>
  </inkml:definitions>
  <inkml:trace contextRef="#ctx0" brushRef="#br0">0 1 24575,'13'10'0,"0"-7"0,-6 4 0,-4-4 0,7-3 0,-10 0 0,0 0 0,-10-10 0,-3-3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39.940"/>
    </inkml:context>
    <inkml:brush xml:id="br0">
      <inkml:brushProperty name="width" value="0.05" units="cm"/>
      <inkml:brushProperty name="height" value="0.05" units="cm"/>
      <inkml:brushProperty name="color" value="#5B2D90"/>
    </inkml:brush>
  </inkml:definitions>
  <inkml:trace contextRef="#ctx0" brushRef="#br0">24 1 24575,'0'12'0,"0"-1"0,0-1 0,-3-8 0,-4 6 0,4-6 0,-7-2 0,10 0 0,0 0 0,0-10 0,0-2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40.792"/>
    </inkml:context>
    <inkml:brush xml:id="br0">
      <inkml:brushProperty name="width" value="0.05" units="cm"/>
      <inkml:brushProperty name="height" value="0.05" units="cm"/>
      <inkml:brushProperty name="color" value="#5B2D90"/>
    </inkml:brush>
  </inkml:definitions>
  <inkml:trace contextRef="#ctx0" brushRef="#br0">206 1 24575,'-15'0'0,"0"0"0,10 0 0,-8 0 0,5 0 0,6 10 0,-19-8 0,16 11 0,-10-5 0,10-6 0,-13 11 0,11-6 0,-4-4 0,4 5 0,4-3 0,-4 2 0,-6-4 0,10 17 0,-17-17 0,17 17 0,-7-17 0,13 14 0,4-9 0,-1 0 0,9-8 0,0 0 0,8 0 0,-8 0 0,0 0 0,1 0 0,7 0 0,-1-8 0,1 0 0,0 1 0,0 7 0,-8-8 0,1 1 0,-9-1 0,8 8 0,-7-8 0,7 1 0,-10-1 0,16-2 0,-19 7 0,8-9 0,-10 4 0,0 5 0,0-7 0,-2 8 0,-6-6 0,6 6 0,-19-9 0,9 11 0,-11 0 0,0 0 0,0 0 0,0 0 0,0 0 0,0 0 0,1 0 0,-1 0 0,2 3 0,6 5 0,5-6 0,0 8 0,-3-10 0,-10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41.090"/>
    </inkml:context>
    <inkml:brush xml:id="br0">
      <inkml:brushProperty name="width" value="0.05" units="cm"/>
      <inkml:brushProperty name="height" value="0.05" units="cm"/>
      <inkml:brushProperty name="color" value="#5B2D90"/>
    </inkml:brush>
  </inkml:definitions>
  <inkml:trace contextRef="#ctx0" brushRef="#br0">69 23 24575,'-13'0'0,"1"0"0,4 0 0,6-10 0,-9 7 0,1-7 0,-2 10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5:41.222"/>
    </inkml:context>
    <inkml:brush xml:id="br0">
      <inkml:brushProperty name="width" value="0.05" units="cm"/>
      <inkml:brushProperty name="height" value="0.05" units="cm"/>
      <inkml:brushProperty name="color" value="#5B2D90"/>
    </inkml:brush>
  </inkml:definitions>
  <inkml:trace contextRef="#ctx0" brushRef="#br0">46 1 24575,'-10'13'0,"7"-3"0,-7-10 0,10 0 0,-10 0 0,-3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39:13.819"/>
    </inkml:context>
    <inkml:brush xml:id="br0">
      <inkml:brushProperty name="width" value="0.05" units="cm"/>
      <inkml:brushProperty name="height" value="0.05" units="cm"/>
      <inkml:brushProperty name="color" value="#5B2D90"/>
    </inkml:brush>
  </inkml:definitions>
  <inkml:trace contextRef="#ctx0" brushRef="#br0">9179 336 24575,'-2'9'0,"-4"-3"0,5-4 0,-7-2 0,8 0 0,0 0 0,0 8 0,6-4 0,-1 8 0,7-1 0,-6 7 0,8 0 0,-3-1 0,-1 1 0,2-1 0,-6 1 0,6 0 0,-6-1 0,5 1 0,-7-6 0,2-1 0,-2-1 0,2 2 0,-4 4 0,6-7 0,-10 3 0,-4 0 0,2-8 0,-8 2 0,0 2 0,-5-3 0,-1 1 0,1-6 0,-1 0 0,0 0 0,1 0 0,-1 0 0,0 0 0,1 0 0,-1 0 0,1 0 0,-1 0 0,0 0 0,1-6 0,-1 1 0,-3-9 0,3 2 0,-4 2 0,11-1 0,-3 5 0,2-6 0,-1 6 0,7-6 0,-2 6 0,2-5 0,4 7 0,-6-12 0,8 6 0,0-1 0,0-1 0,2 8 0,4-2 0,-2-2 0,8 2 0,-6 0 0,5 6 0,-5 0 0,6 0 0,-6 0 0,6 0 0,-7 0 0,7 0 0,0 0 0,5 0 0,1 8 0,-2-4 0,-4 8 0,1-6 0,-7 6 0,2-3 0,-2 3 0,-4 4 0,4-4 0,-4 3 0,-2 3 0,0-1 0,0 1 0,0 0 0,0 7 0,0-5 0,0 3 0,-6-3 0,0-3 0,-8-1 0,2-4 0,3 3 0,-3-3 0,0-2 0,-6 2 0,1-8 0,-1 2 0,-1-5 0,-5-1 0,5 0 0,-5 0 0,3 0 0,-3 0 0,10-7 0,-3-5 0,-5-19 0,-5-7 0</inkml:trace>
  <inkml:trace contextRef="#ctx0" brushRef="#br0" timeOffset="400">9197 89 24575,'-10'17'0,"0"-1"0,4-4 0,5-4 0,-15-8 0,12 0 0,-8 0 0,8-8 0,-11 6 0,11-8 0,-8 4 0,8 4 0,-4-7 0,8 3 0,-8 4 0,6-6 0,-7 8 0,3 0 0,4 0 0,-6 0 0,6 0 0,-4 0 0,4 0 0,-13 0 0,13 0 0,-8 6 0,4 0 0,4-1 0,-6-5 0,8-7 0,0-3 0</inkml:trace>
  <inkml:trace contextRef="#ctx0" brushRef="#br0" timeOffset="1083">8404 476 24575,'-8'10'0,"-2"-2"0,1-8 0,-1-8 0,4-3 0,4-5 0,-4-2 0,4 1 0,2-1 0,0 0 0,0 1 0,6-7 0,0 1 0,0-1 0,-6 7 0,0-1 0,0 0 0,0 7 0,0-1 0,8 0 0,-6 0 0,4 1 0,-5 7 0,-1-4 0,2 8 0,4 0 0,-4 0 0,8 2 0,-4 4 0,-2-2 0,8 7 0,-3-5 0,3 6 0,4 0 0,-4 5 0,-3-5 0,3 0 0,-2 0 0,2 5 0,1-5 0,-7 0 0,6 0 0,-6 5 0,2-5 0,-3 0 0,-3-6 0,4 5 0,-4-5 0,-2 6 0,0-6 0,0 6 0,0-7 0,0 7 0,-8-8 0,-3 2 0,1 2 0,-2-2 0,-2-1 0,-9-5 0,3 2 0,-3 4 0,-3-4 0,3 4 0,-6-4 0,5-2 0,-1-2 0,1-4 0,3 4 0,-9-4 0,9-1 0,-3 1 0,5-8 0,1 6 0,0-4 0,9-3 0,-1 13 0,4-4 0,4 2 0,-4-2 0,4 4 0,2-6 0,0 8 0,0 0 0,8 0 0,-6 0 0,6 2 0,-8 4 0,0-4 0,0 14 0,0-12 0,0 8 0,0-9 0,-2 11 0,-4-8 0,2 2 0,-8-2 0,1-4 0,-7 11 0,0-7 0,7 0 0,-1-6 0,6 6 0,-6 0 0,8 0 0,-4-6 0</inkml:trace>
  <inkml:trace contextRef="#ctx0" brushRef="#br0" timeOffset="1248">8298 706 24575,'-2'15'0,"-3"-3"0,3 4 0,-6-14 0,8 5 0,0-7 0,-2 0 0,-4 0 0,4 0 0,-14-7 0,7-3 0</inkml:trace>
  <inkml:trace contextRef="#ctx0" brushRef="#br0" timeOffset="1882">7717 212 24575,'-10'-8'0,"-5"4"0,3-7 0,4 5 0,2-6 0,-4 8 0,8-4 0,-13 8 0,13 0 0,-12 8 0,8 4 0,0 4 0,6 1 0,0 1 0,0-1 0,2 1 0,4 0 0,-2-1 0,8 1 0,-6-2 0,5-5 0,1 5 0,6-4 0,-1 3 0,1 1 0,0-4 0,-1 3 0,-1-11 0,-4 8 0,-3-8 0,-3 2 0,-4 4 0,6-8 0,-8 13 0,-6-11 0,0 8 0,-13-8 0,1 2 0,-3-4 0,3-2 0,-6 6 0,1-1 0,-8 1 0,1-6 0,3 0 0,-2 0 0,5 0 0,-5 0 0,7 0 0,-1 0 0,3-2 0,2-3 0,1 1 0,1-8 0,2-2 0,3-2 0,5-1 0,-6-1 0,8 1 0,-2-1 0,-2 0 0,3 1 0,-1-1 0,6 1 0,0-1 0,0 0 0,0 7 0,0-1 0,8 8 0,-6-4 0,5 0 0,-5 6 0,4-4 0,-4 4 0,6 10 0,-8 4 0,0 4 0,0 1 0,-2-3 0,-4 4 0,4-5 0,-4 11 0,-3-5 0,-3-1 0,2 2 0,-2 3 0,2-3 0,-1 3 0,-5-3 0,4-3 0,-3 3 0,-3 3 0,6-5 0,1 0 0,1-1 0,-2-5 0,-2-2 0,8 2 0,-7-9 0,3 5 0</inkml:trace>
  <inkml:trace contextRef="#ctx0" brushRef="#br0" timeOffset="2089">7065 283 24575,'10'0'0,"4"2"0,-9 4 0,9 3 0,-2 9 0,4-2 0,1-5 0,1 13 0,-1-5 0</inkml:trace>
  <inkml:trace contextRef="#ctx0" brushRef="#br0" timeOffset="2682">6766 441 24575,'-18'-8'0,"8"6"0,2-13 0,8 13 0,2-8 0,4 4 0,4 4 0,8-4 0,-7 4 0,1 2 0,0 0 0,5 0 0,1 0 0,0 0 0,-7 6 0,1 0 0,0 8 0,0-6 0,-1 3 0,-7 5 0,4-6 0,-8 7 0,0 1 0,-8-6 0,-3 0 0,-5-7 0,-2 7 0,-1-8 0,-5 2 0,5 2 0,-5-2 0,-1 0 0,1-6 0,1 0 0,5 0 0,0 0 0,1 0 0,-1-2 0,1-4 0,-1-4 0,2-8 0,5 1 0,-3-1 0,8 0 0,0 1 0,6-1 0,-6 1 0,0-1 0,1 0 0,5 1 0,0-1 0,0 1 0,0-1 0,0 0 0,0 9 0,0 1 0,0 8 0,-8 0 0,-2 2 0,-8 4 0,7-3 0,-1 9 0,2 0 0,-2 6 0,-1-7 0,7 1 0,-6 0 0,6 5 0,-6 1 0,6 0 0,-1-7 0,1 1 0,4 0 0,-6 5 0,8 1 0,8-8 0,4-4 0,3-4 0,3-2 0,5 0 0,1 0 0,7 0 0,-2 0 0,5-6 0,1 0 0,0-16 0,0 3 0</inkml:trace>
  <inkml:trace contextRef="#ctx0" brushRef="#br0" timeOffset="2881">6854 124 24575,'-8'10'0,"6"-2"0,-6-8 0,6 6 0,-4-1 0,2 1 0,-7-6 0,7 0 0,-12 0 0,6 0 0,-7 0 0</inkml:trace>
  <inkml:trace contextRef="#ctx0" brushRef="#br0" timeOffset="3038">6572 142 24575,'-12'0'0,"0"0"0,1-8 0,-7 6 0,0-6 0,1 8 0,-1 0 0,-7 0 0,-3 0 0</inkml:trace>
  <inkml:trace contextRef="#ctx0" brushRef="#br0" timeOffset="3982">6096 265 24575,'-2'-12'0,"-4"1"0,4 7 0,-6-12 0,8 14 0,0-6 0,0 8 0,0 0 0,8 8 0,-6-4 0,4 8 0,4-8 0,-8 11 0,12-11 0,-9 8 0,1-8 0,-6 6 0,0-4 0,0-5 0,0 9 0,0-4 0,0-4 0,-8 6 0,-1-8 0,-9 0 0,0 0 0,7 0 0,-1 0 0,6 0 0,-6 0 0,1 0 0,-7-8 0,8-2 0,-4-7 0,9-1 0,-1 6 0,6 1 0,0 5 0,0-6 0,0 8 0,0-12 0,0 14 0,8-13 0,-6 13 0,5-6 0,1 8 0,2 0 0,2 0 0,-1 0 0,-5 6 0,6 0 0,-6 2 0,6-3 0,-6-1 0,5 8 0,-7-6 0,2 6 0,2-6 0,-2 5 0,0-5 0,-6 6 0,6-6 0,-1 6 0,1-7 0,-6 7 0,0 0 0,0 6 0,0-1 0,0-5 0,0 0 0,-6-6 0,1 5 0,-9 1 0,4 4 0,-8-5 0,1 3 0,-1-8 0,1 6 0,-1-6 0,0-1 0,1-5 0,-1 0 0,0 0 0,1 6 0,-1 0 0,-1 0 0,-5-6 0,5-6 0,-5 0 0,5-1 0,1 1 0,6-2 0,0-4 0,1-4 0,-5 7 0,4-9 0,-1 6 0,7 1 0,0 5 0,6-6 0,0 6 0,0-6 0,0 8 0,2-9 0,4 7 0,-2 0 0,7 6 0,-5-6 0,6 0 0,-6 0 0,6 6 0,-7 0 0,7 0 0,-6 0 0,6 0 0,-8 0 0,9 2 0,-7 4 0,2-4 0,-2 4 0,-4 4 0,4 1 0,-4-1 0,-2 2 0,2-6 0,4 6 0,-4-1 0,5 7 0,-7 0 0,0-1 0,-5-5 0,-1 0 0,-8-1 0,4 5 0,-7-4 0,-1 4 0,0-5 0,-5-3 0,-1-2 0,1 2 0,5-2 0,1 0 0,-1-6 0,0 0 0,1 0 0,5 0 0,0 0 0,6 0 0,-5 0 0,-1-16 0,-6-4 0</inkml:trace>
  <inkml:trace contextRef="#ctx0" brushRef="#br0" timeOffset="4197">6061 18 24575,'-18'6'0,"1"0"0,-1 2 0,0-2 0,-1-4 0,-5 4 0,3 2 0,-9-3 0,9 3 0,-3-2 0,-3-4 0,0 6 0</inkml:trace>
  <inkml:trace contextRef="#ctx0" brushRef="#br0" timeOffset="4788">5444 195 24575,'8'9'0,"-6"-1"0,6-8 0,-8 0 0,0 0 0,8 0 0,-6 8 0,5-6 0,-7 14 0,0-12 0,0 7 0,0-7 0,0 12 0,0-6 0,0 1 0,0 1 0,-7-8 0,-3 6 0,-8-4 0,6-4 0,1 4 0,-1-4 0,-6-2 0,7 0 0,-1 0 0,0 0 0,-4-2 0,5-4 0,-3 2 0,8-8 0,-6 6 0,6-6 0,-1 7 0,1-7 0,4 0 0,-8-4 0,4 5 0,4-5 0,-6 12 0,8-8 0,0 8 0,0-3 0,-7-1 0,3 6 0,-8-4 0,8 4 0,-12 2 0,5 0 0,1 0 0,-2 0 0,6 0 0,-6 0 0,3 2 0,-3 4 0,-4-4 0,4 4 0,3 1 0,-3-1 0,6 2 0,-6-2 0,6-2 0,-5 8 0,7-8 0,-4 11 0,8-11 0,0 8 0,0-8 0,0 4 0,8-8 0,2 0 0,7 0 0,1 0 0,-1 0 0,1 0 0,0 0 0,5 0 0,1 0 0,-1 0 0,-5 0 0,-1 0 0,9 0 0,1 0 0</inkml:trace>
  <inkml:trace contextRef="#ctx0" brushRef="#br0" timeOffset="4972">5303 459 24575,'-17'0'0,"-1"0"0,0 0 0,1 0 0,-1 0 0,1 0 0,-1 0 0,0 0 0,1 0 0,-1 0 0,0 0 0,1 0 0,7-8 0,-6-2 0,7-7 0</inkml:trace>
  <inkml:trace contextRef="#ctx0" brushRef="#br0" timeOffset="5114">5109 124 24575,'-17'6'0,"-1"0"0,1 0 0,-1-6 0,0 0 0,1 0 0,5 0 0,0 0 0,0 6 0,-5-1 0,-1 1 0,1-6 0</inkml:trace>
  <inkml:trace contextRef="#ctx0" brushRef="#br0" timeOffset="5816">4722 230 24575,'0'12'0,"0"-1"0,8-7 0,-6 12 0,5-14 0,1 14 0,-6-7 0,8 1 0,-4-4 0,-4 4 0,6 0 0,-8 1 0,0 1 0,0-8 0,0 12 0,-2-14 0,-4 3 0,-4-3 0,-8-2 0,1 0 0,5 0 0,0 0 0,1 0 0,-7 0 0,6-2 0,0-3 0,9 1 0,-3-8 0,-4 8 0,8-12 0,-8 14 0,4-4 0,4-3 0,-6 7 0,8-6 0,0 8 0,0 0 0,-7 0 0,-3 0 0,-8 6 0,1 0 0,5 0 0,0-6 0,6 5 0,-5 1 0,-1 0 0,-6-6 0,6 0 0,1 0 0,7 0 0,-6 0 0,4 0 0,4 0 0,-6 0 0,10 0 0,4 0 0,-4 0 0,12 2 0,-8 4 0,5-2 0,-5 8 0,8-8 0,-12 11 0,12-11 0,-8 8 0,-1-6 0,-5 6 0,0-9 0,0 13 0,-7-12 0,-5 8 0,-4-8 0,-1 2 0,-7 1 0,1-1 0,-9 0 0,3-6 0,-4 0 0,-3 0 0,1 0 0,0 0 0,0-2 0,-1-4 0,7 2 0,0-7 0,7 1 0,-1-2 0,3-4 0,2 5 0,7-5 0,-1-2 0,8 1 0,-2-1 0,4 1 0,2-1 0,6 0 0,0 1 0,8-1 0,-5 0 0</inkml:trace>
  <inkml:trace contextRef="#ctx0" brushRef="#br0" timeOffset="6038">4757 600 24575,'0'-10'0,"0"-6"0,0 12 0,0-7 0,-8 7 0,-2-12 0,-7 6 0</inkml:trace>
  <inkml:trace contextRef="#ctx0" brushRef="#br0" timeOffset="6130">4475 600 24575,'-27'0'0,"-1"0"0,5 0 0,3-8 0,-5-2 0</inkml:trace>
  <inkml:trace contextRef="#ctx0" brushRef="#br0" timeOffset="6322">4176 106 24575,'0'-11'0,"0"-1"0,0 8 0,0-4 0,0 8 0,0 8 0,0-6 0,-8 14 0,-2-7 0</inkml:trace>
  <inkml:trace contextRef="#ctx0" brushRef="#br0" timeOffset="7200">3436 142 24575,'0'10'0,"0"5"0,0-3 0,2 4 0,3 1 0,-1 1 0,8-1 0,0 1 0,6 0 0,1 5 0,5 1 0,-5-1 0,14-5 0,-5-1 0</inkml:trace>
  <inkml:trace contextRef="#ctx0" brushRef="#br0" timeOffset="7798">3189 54 24575,'10'7'0,"5"-5"0,-13 8 0,4-4 0,-4-4 0,0 6 0,4-8 0,-4 8 0,6 1 0,-2 3 0,0 0 0,7-2 0,-1 2 0,-2 1 0,2-7 0,-7 8 0,7-2 0,-2-3 0,2 3 0,3 0 0,-11 5 0,8 1 0,-8-6 0,2 0 0,-4-1 0,-2 7 0,-2-6 0,-4-1 0,-4-5 0,-7 6 0,-7-2 0,1 2 0,-1 1 0,6-7 0,-5 6 0,-1-6 0,-5 6 0,6-7 0,-3 9 0,3-2 0,3-2 0,-3 1 0,3 1 0,4 0 0,5 0 0,-3-7 0,8 7 0,0-8 0,6 4 0,0-6 0,0 4 0,0-4 0,8 6 0,-6-1 0,6-5 0,-8 8 0,0-4 0,0-4 0,0 14 0,0-12 0,0 7 0,-8-7 0,-4 2 0,-3 2 0,-3-2 0,0 2 0,1-2 0,-1-5 0,0 5 0,1-4 0,-1-2 0,-7 0 0,-3 0 0</inkml:trace>
  <inkml:trace contextRef="#ctx0" brushRef="#br0" timeOffset="8541">2625 476 24575,'-17'0'0,"-1"0"0,0 0 0,1 0 0,-1-7 0,6 3 0,1-8 0,7 6 0,-2-6 0,4 1 0,2-7 0,0 0 0,0 1 0,0-1 0,0 1 0,0-1 0,0 0 0,0 1 0,8 1 0,3 4 0,5-3 0,2 3 0,-1-2 0,1 2 0,0-3 0,-1 3 0,3 4 0,3 2 0,-9-2 0,4 3 0,-5-1 0,5 6 0,0 0 0,-9 0 0,-1 2 0,-8 4 0,0-3 0,0 9 0,0 0 0,0 6 0,0-1 0,0-5 0,0 0 0,-2-3 0,-4 3 0,2 4 0,-7-4 0,1-3 0,-2 3 0,-4-2 0,5 2 0,-5 1 0,-2-7 0,7 6 0,-1-6 0,0 6 0,-5-6 0,-1-1 0,0-5 0,1 0 0,-1 0 0,0 0 0,1 0 0,-1 0 0,1 0 0,-1 0 0,6-5 0,1-1 0,-1 0 0,-6 6 0,1 0 0,5 0 0,0 0 0,0 0 0,-5 0 0,5 0 0,0 0 0,6 0 0,-5 0 0,5 0 0,-6 0 0,0 0 0,2 0 0,-5 0 0,11 0 0,-8 0 0,8 0 0,-4 0 0,6 0 0,-3 0 0,3-2 0,-4-4 0,2 2 0,-2-8 0,4 6 0,-4-5 0,2 5 0,-2-6 0,2 0 0,-7-5 0,7-1 0,-10 0 0,8 1 0,-6-1 0,7 1 0,-3 1 0,2 4 0,4-3 0,-6 5 0,8-8 0,0 8 0,0-5 0,0 5 0,0-8 0</inkml:trace>
  <inkml:trace contextRef="#ctx0" brushRef="#br0" timeOffset="8704">2414 18 24575,'-10'0'0,"-6"0"0,12 0 0,-7 0 0,7 0 0,-12-7 0,6-3 0</inkml:trace>
  <inkml:trace contextRef="#ctx0" brushRef="#br0" timeOffset="9082">1691 124 24575,'0'-12'0,"0"1"0,0 7 0,0-4 0,0 8 0,0 0 0,8 8 0,0 1 0,4 9 0,3 0 0,-3-1 0,-2 1 0,2 0 0,-2 5 0,1 1 0,5-1 0,-4-5 0,-3 5 0,3 1 0,-2-1 0,2-5 0,1-1 0,-7 1 0,8 0 0,-4-1 0,7 1 0</inkml:trace>
  <inkml:trace contextRef="#ctx0" brushRef="#br0" timeOffset="9841">1533 142 24575,'0'10'0,"0"5"0,0-13 0,-2 6 0,-4-8 0,4 0 0,-6 0 0,8 0 0,0 2 0,0 4 0,0-4 0,0 6 0,2-3 0,4 1 0,-4 2 0,4-2 0,4-4 0,-6 12 0,7-8 0,-5 7 0,6-1 0,-6-2 0,6 2 0,-1-1 0,7 7 0,0 0 0,-7-7 0,1 1 0,-6 0 0,6 5 0,-8-5 0,1 0 0,5 0 0,-8 5 0,4 1 0,-4-6 0,-2-1 0,0 1 0,-2 0 0,-4 0 0,2-7 0,-7 7 0,-1-8 0,-6 4 0,1-8 0,-1 0 0,0 0 0,1 0 0,-1 0 0,0 0 0,1 0 0,-1 0 0,1 0 0,-1-8 0,-4-2 0,5-7 0,-3 5 0,14 0 0,-5 0 0,5-5 0,-6 5 0,6 0 0,0 1 0,6-7 0,0 0 0,8 9 0,2-7 0,8 14 0,-1-6 0,1 8 0,-1 0 0,-5 0 0,0 0 0,-8 0 0,9 2 0,-7 4 0,8-4 0,-10 12 0,8-8 0,-8 7 0,3-3 0,-7 8 0,0-1 0,0 1 0,0-6 0,0-1 0,-1 1 0,-5 6 0,-4-1 0,-8 1 0,1-2 0,-1-5 0,0 5 0,1-4 0,-1-2 0,1 1 0,-1 1 0,0-2 0,1-2 0</inkml:trace>
  <inkml:trace contextRef="#ctx0" brushRef="#br0" timeOffset="10387">1110 582 24575,'-12'0'0,"1"0"0,7 0 0,-4 0 0,0-8 0,6-1 0,-6-9 0,2 0 0,0 1 0,1 5 0,5 0 0,0 6 0,0-5 0,7-1 0,-3-6 0,8 1 0,-2 5 0,2 0 0,3 6 0,-3-5 0,2 5 0,-3-6 0,5 8 0,-6-4 0,7 0 0,-5 6 0,0-4 0,-8 5 0,10 2 0,-9 5 0,1-4 0,-6 14 0,0-6 0,0 7 0,0 1 0,0 0 0,0-7 0,0 1 0,0-6 0,0 6 0,0-6 0,0 5 0,-2-5 0,-3 6 0,-5-8 0,-8 12 0,0-5 0,1-3 0,-1-2 0,1 2 0,-1-2 0,2 2 0,5-3 0,-5-3 0,4 4 0,-3-4 0,-3-2 0,0 0 0,1 0 0,-1 0 0,0-8 0,1-1 0</inkml:trace>
  <inkml:trace contextRef="#ctx0" brushRef="#br0" timeOffset="10713">934 177 24575,'10'2'0,"-5"4"0,-3-4 0,-2 13 0,2-5 0,4 8 0,-4-1 0,4 1 0,-2 0 0,2-1 0,-4 7 0,4-1 0,-2 1 0,2-7 0,-5 1 0,5 0 0,-4-1 0,-2 1 0,0-1 0,0-7 0,0-2 0</inkml:trace>
  <inkml:trace contextRef="#ctx0" brushRef="#br0" timeOffset="10921">1057 195 24575,'0'-10'0,"-2"2"0,-4 8 0,4 0 0,-5 0 0,7 0 0</inkml:trace>
  <inkml:trace contextRef="#ctx0" brushRef="#br0" timeOffset="12091">951 494 24575,'0'10'0,"0"6"0,0-14 0,-7 5 0,5-7 0,-14 0 0,14 0 0,-14 0 0,14 0 0,-7 0 0,3 0 0,4-7 0,-8 5 0,4-4 0,4 4 0,-13-6 0,11 0 0,-8-4 0,6-1 0,-6 7 0,8-8 0,-5 6 0,3-4 0,4-3 0,-12 11 0,8-8 0,0 6 0,6-5 0,0 7 0,0-6 0,0 4 0,0 4 0,0-6 0,0 8 0,0 0 0,0 8 0,0-4 0,0 8 0,0-6 0,0 5 0,0-5 0,0 6 0,0-6 0,0 6 0,0-1 0,-8 7 0,-1-1 0,-9 1 0,2-6 0,5 0 0,-5-7 0,4 7 0,-3-8 0,-3 4 0,0-8 0,7 0 0,-1 0 0,0 0 0,-6 0 0,1 0 0,5-2 0,0-4 0,6 2 0,-5-8 0,5 9 0,-6-3 0,6-2 0,-6 2 0,7-2 0,-7 2 0,8 4 0,-6-11 0,4 7 0,4-8 0,-7 10 0,3-8 0,4 7 0,-4-7 0,4 8 0,2-12 0,0 12 0,0-7 0,0 7 0,0-12 0,0 12 0,0-8 0,0 8 0,0-5 0,0 3 0,8 4 0,-4-6 0,7 8 0,-7-2 0,2-4 0,4 4 0,-6-6 0,8 8 0,-8 0 0,5 0 0,-3 0 0,-4 0 0,6 0 0,-2 2 0,0 4 0,0-4 0,-6 14 0,0-6 0,0 7 0,0 1 0,0-6 0,0-1 0,0-5 0,0 6 0,0-6 0,0 6 0,-2-7 0,-4 7 0,2-6 0,-8 6 0,6-6 0,-6 5 0,7-5 0,-7 6 0,0-8 0,-6 10 0,1-9 0,5 3 0,0-2 0,1-4 0,-7 6 0,8-8 0,-3 2 0,7 4 0,0-4 0,6 6 0,0-8 0,0 0 0,6 2 0,0 3 0,-1-3 0,-3 6 0,4-8 0,-4 2 0,4 4 0,-4-4 0,-2 14 0,0-12 0,0 7 0,0-7 0,0 6 0,0-4 0,0-4 0,0 8 0,0-4 0,-8-5 0,4 7 0,-7-8 0,5 0 0,-6 0 0,6 0 0,-6 0 0,6 0 0,-5 0 0,-3 0 0,-2-2 0,-1-4 0,5 5 0,0-5 0,2-4 0,-1-2 0,-3 2 0,8-1 0,-6 5 0,6-6 0,-5 6 0,5-6 0,-6 6 0,6-5 0,0 7 0,-1-12 0,5 6 0,-6-7 0,8-1 0,0 0 0</inkml:trace>
  <inkml:trace contextRef="#ctx0" brushRef="#br0" timeOffset="12406">722 617 24575,'-7'10'0,"3"4"0,-8-8 0,6 0 0,-6-6 0,1 6 0,-7-1 0,0 3 0,1-2 0,-1-4 0,0 8 0,1-4 0,5-4 0,0 4 0,8-4 0,-11-10 0,5-2 0</inkml:trace>
  <inkml:trace contextRef="#ctx0" brushRef="#br0" timeOffset="12614">405 159 24575,'-10'0'0,"-5"0"0,11 0 0,-8 0 0,8 8 0,-4-6 0,8 6 0,-7 0 0,-3 2 0</inkml:trace>
  <inkml:trace contextRef="#ctx0" brushRef="#br0" timeOffset="12814">370 758 24575,'-18'0'0,"1"0"0,-1 2 0,1 4 0,-1-4 0,0 4 0,-1-2 0,-5 2 0,5-4 0,-5 4 0,-1 1 0,1-1 0,1 6 0,5-6 0,-7 8 0,-3-5 0,-7 9 0</inkml:trace>
  <inkml:trace contextRef="#ctx0" brushRef="#br0" timeOffset="13965">8915 1340 24575,'0'17'0,"-2"-1"0,-4-4 0,4-4 0,-6-8 0,6 0 0,-3 0 0,3 0 0,-6 0 0,8 0 0,0 0 0,-8 0 0,6 0 0,-8-2 0,4-4 0,4-4 0,-13-8 0,13 1 0,-4-1 0,-2 6 0,2 1 0,0-1 0,6-6 0,0 1 0,0-1 0,0 6 0,0 1 0,8 7 0,-6-4 0,14 8 0,-14 0 0,13 0 0,-13 8 0,6 1 0,-2 9 0,0 0 0,0-7 0,-6 1 0,0 2 0,0-4 0,0 1 0,0-5 0,0 6 0,0 0 0,0 5 0,0 1 0,0 0 0,0-1 0,-8-5 0,-4 0 0,2-6 0,-1 5 0,-1-5 0,-6 6 0,1-6 0,-1 6 0,0-8 0,1 1 0,-1-3 0,1-2 0,-1 0 0,0 0 0,1 0 0,-1 0 0,1 0 0</inkml:trace>
  <inkml:trace contextRef="#ctx0" brushRef="#br0" timeOffset="14291">8439 987 24575,'-9'2'0,"3"4"0,4-2 0,2 8 0,0 0 0,0 5 0,0 1 0,0 0 0,6 5 0,-1 0 0,9 7 0,-2-7 0,4 9 0,1-3 0,-1-2 0,-4 3 0,1-9 0,-7 3 0,0-5 0,2-1 0,2 0 0</inkml:trace>
  <inkml:trace contextRef="#ctx0" brushRef="#br0" timeOffset="14981">8246 1111 24575,'-10'-8'0,"-6"6"0,14-14 0,-6 14 0,8-13 0,0 11 0,0-8 0,0 8 0,0-4 0,6 6 0,0-4 0,2 4 0,-2-3 0,-4 3 0,13 2 0,-5 0 0,0 7 0,0 1 0,-4 4 0,-4 4 0,5-6 0,-7 7 0,-2-5 0,-3 0 0,-3-1 0,-4 7 0,-4 0 0,5-1 0,-5 7 0,-2-1 0,1 1 0,-1-7 0,0 1 0,1 0 0,-1-3 0,1-3 0,7 4 0,4-5 0,-2-1 0,2 2 0,0-6 0,6 6 0,0-9 0,0 5 0,0 0 0,8-6 0,2 6 0,8-8 0,-7 0 0,1 0 0,0-2 0,5-4 0,-5 4 0,0-4 0,0 4 0,5-6 0,-5 6 0,0-3 0,-8 3 0,4 0 0,-8-4 0,7 4 0,-5-8 0,4 4 0,-4 4 0,-2-13 0,0 11 0,0-8 0,-2 6 0,-4-6 0,2 6 0,-7-5 0,5 5 0,-6-6 0,0 0 0,-5-5 0,-1 5 0,0 0 0,1 0 0,-1-5 0,-5-1 0,-1 1 0,1 1 0,5 4 0,-5-3 0,-1 3 0,-1-4 0,1-1 0,10 1 0,-3 4 0,3-2 0,-3 9 0,7-9 0,-6 12 0,14-14 0,-6 14 0,10-6 0,4 8 0,-2 0 0,8 0 0,0-7 0,5-3 0</inkml:trace>
  <inkml:trace contextRef="#ctx0" brushRef="#br0" timeOffset="15315">7682 1216 24575,'10'8'0,"5"-6"0,-5 6 0,8-8 0,-1 0 0,1 0 0,-6 2 0,-1 4 0,1-4 0,4 8 0,-5-4 0,5-5 0,-14 15 0,14-6 0,-14 2 0,4-1 0,-4-5 0,-2 6 0,-6-6 0,0 6 0,-8-8 0,4 9 0,-7-7 0,1 2 0,4-2 0,-3-4 0,3 4 0,-4-2 0,-1 1 0,5-3 0,0 4 0,0-4 0,-5-2 0,-1 0 0,0 0 0</inkml:trace>
  <inkml:trace contextRef="#ctx0" brushRef="#br0" timeOffset="15598">7365 917 24575,'0'10'0,"-2"-2"0,-4-8 0,4 2 0,-4 3 0,4-3 0,2 8 0,0-4 0,0-2 0,0 8 0,2-3 0,4 3 0,-4 4 0,4-4 0,1 3 0,-1 3 0,6 0 0,-6-1 0,6 1 0,-6-1 0,7 1 0,-3 7 0,8 3 0</inkml:trace>
  <inkml:trace contextRef="#ctx0" brushRef="#br0" timeOffset="15991">7206 1199 24575,'0'12'0,"0"-1"0,0-7 0,-6 6 0,0-4 0,-7-4 0,3 6 0,-8 0 0,6-7 0,1 5 0,5 2 0,-6-2 0,8 2 0,-2-2 0,4-4 0,2 13 0,0-13 0,8 14 0,2-14 0,8 14 0,-1-14 0,-5 5 0,0-7 0,-8 0 0,3 0 0,1 8 0,-6-6 0,4 12 0,-12-8 0,2 0 0,-7-6 0,-1 7 0,-6-5 0,-7 6 0,-3-8 0</inkml:trace>
  <inkml:trace contextRef="#ctx0" brushRef="#br0" timeOffset="16357">6625 935 24575,'-10'7'0,"-6"-5"0,6 6 0,1-8 0,1 0 0,8 0 0,0 0 0,0 8 0,6-4 0,-1 8 0,9-1 0,-2 7 0,4 0 0,1-1 0,-5 3 0,0 3 0,-1-1 0,7 7 0,-2-7 0,-5 1 0,3 3 0,-8-3 0,6 1 0,-6-7 0,7 9 0,-3 1 0</inkml:trace>
  <inkml:trace contextRef="#ctx0" brushRef="#br0" timeOffset="17099">6431 970 24575,'-10'8'0,"2"-6"0,8 5 0,0-7 0,0 0 0,0 8 0,0-6 0,0 14 0,0-6 0,8 7 0,4 1 0,-2 0 0,1-1 0,1 1 0,6-1 0,-3 7 0,-3-1 0,4 3 0,-5-3 0,3-3 0,-2 3 0,-2-1 0,-4 1 0,-4-3 0,3 3 0,5-3 0,-8-2 0,4-1 0,-4-5 0,-2 0 0,-8-8 0,-2 4 0,-7-8 0,-1 0 0,1 0 0,-1 0 0,0-2 0,1-4 0,-1 2 0,0-8 0,1 6 0,-1-6 0,6 1 0,1-7 0,1 6 0,-2 1 0,2 1 0,4-2 0,5-4 0,-7 7 0,8-9 0,0 0 0,0 7 0,0-1 0,8 8 0,1-4 0,3 8 0,0 0 0,-8 0 0,11 8 0,-11 0 0,8 3 0,-8 5 0,10-6 0,-8 8 0,-1-7 0,-5 1 0,8 0 0,-6 5 0,4 1 0,-4-6 0,-2 0 0,0-1 0,0 7 0,0 0 0,-8-1 0,-2 1 0,-7-1 0,-1-5 0,1 0 0,-1-6 0,0 5 0,1-7 0,-1 2 0,0 2 0,1-2 0,-1 0 0,1-6 0,-1 0 0,0 0 0,1 0 0,-1 0 0,1-8 0,-1-4 0,2-3 0,5-3 0,-5 0 0,6 1 0</inkml:trace>
  <inkml:trace contextRef="#ctx0" brushRef="#br0" timeOffset="17599">5902 1375 24575,'-8'10'0,"-3"-4"0,1-4 0,-2-2 0,8 0 0,-6-2 0,5-4 0,3-4 0,-6-8 0,8 1 0,0-1 0,0 1 0,6-1 0,0 0 0,1 1 0,-1-1 0,-4 0 0,12 1 0,-8-1 0,7 1 0,-3-1 0,8 2 0,-1 5 0,-5 3 0,0 8 0,-6-2 0,6-4 0,-7 4 0,7-4 0,-6 4 0,6 2 0,-6 0 0,5 0 0,-7 8 0,12 2 0,-14 7 0,6 1 0,-8-6 0,0-1 0,0-5 0,0 6 0,0-6 0,0 6 0,-2-6 0,-4 5 0,2-5 0,-8 6 0,6-8 0,-5 2 0,-1 2 0,-6-3 0,3 3 0,3-2 0,-4-4 0,5 4 0,-5 2 0,-2-2 0,7 0 0,-1-6 0,0 0 0,-6 0 0,7 0 0,-1 0 0,6 0 0,-6 0 0,8 0 0,-5 0 0,3 0 0,4 0 0,-6 0 0,8 0 0,0 0 0,0-8 0,0-4 0,8-4 0,2-1 0</inkml:trace>
  <inkml:trace contextRef="#ctx0" brushRef="#br0" timeOffset="17922">5726 935 24575,'0'9'0,"0"7"0,0-14 0,0 6 0,0-8 0,0 0 0,6 2 0,0 4 0,2-4 0,-2 3 0,-5 5 0,13 0 0,-8 8 0,6-7 0,-6 1 0,1 0 0,-1 6 0,-2-7 0,8 1 0,-8 0 0,10 5 0,-8 1 0,-1-6 0,-5-1 0,2-7 0,4 2 0,-4 4 0,6-8 0,-8 6 0,-8-8 0,-2 0 0</inkml:trace>
  <inkml:trace contextRef="#ctx0" brushRef="#br0" timeOffset="18113">5902 899 24575,'0'12'0,"0"0"0,0-8 0,0 4 0,0-8 0,0 0 0,8 0 0,2 0 0</inkml:trace>
  <inkml:trace contextRef="#ctx0" brushRef="#br0" timeOffset="19515">5867 1252 24575,'-10'8'0,"-5"-7"0,5 15 0,-8-14 0,6 8 0,1-4 0,5-4 0,-6 4 0,6-4 0,-6-2 0,7 0 0,-7 0 0,6 0 0,-6 0 0,6 0 0,-5 0 0,-1 0 0,-6 0 0,1 0 0,5 0 0,0 0 0,6 0 0,-6 0 0,7 0 0,-7 0 0,6 0 0,-6 0 0,8-8 0,-5 0 0,3-4 0,4-4 0,-4 5 0,4 1 0,2-2 0,-6 0 0,0-5 0,0-1 0,6 1 0,0-1 0,0 0 0,0 9 0,0-1 0,0 4 0,0 4 0,0-6 0,0 8 0,0 8 0,0 2 0,0 7 0,0 1 0,0 0 0,-2-1 0,-4 1 0,4-6 0,-3-1 0,-3-5 0,2 6 0,-6-6 0,6 6 0,-7-7 0,1 7 0,-4-6 0,-1 6 0,-1-8 0,0 2 0,-1 1 0,-5-1 0,5 0 0,-5-6 0,5 0 0,1 0 0,0 0 0,1 0 0,-1-2 0,1-4 0,5 2 0,0-7 0,6 1 0,-6-2 0,7-4 0,-7 5 0,8 1 0,-2-2 0,2 2 0,-2-1 0,4-5 0,-4 4 0,4 2 0,2-1 0,0 5 0,0-6 0,0 6 0,0-6 0,8 9 0,-6-13 0,14 14 0,-14-14 0,6 14 0,-1-5 0,-5 7 0,6 0 0,-6 0 0,4 0 0,-4 0 0,6 0 0,-6 0 0,4 0 0,-4 0 0,7 0 0,-3 0 0,-4 0 0,6 1 0,-8 5 0,8-4 0,-6 14 0,6-12 0,-8 8 0,0-8 0,0 11 0,0-5 0,0 8 0,-8-1 0,-2-5 0,-7 0 0,-1-6 0,0 5 0,7-5 0,-1 6 0,0-8 0,-6 2 0,1-4 0,-1-2 0,1 8 0,-1-7 0,0 5 0,7-4 0,-1-2 0,6-6 0,-6 1 0,8-9 0,-11 4 0,13-8 0,-4 1 0,2 5 0,-2 0 0,4 6 0,-4-5 0,4-1 0,2 0 0,0 0 0,0 9 0,0-7 0,0 4 0,-8 4 0,6-6 0,-13 8 0,11 0 0,-8 0 0,8 8 0,-11 2 0,5 7 0,0 1 0,4 0 0,4-7 0,2 1 0,0-6 0,0 6 0,0-1 0,0 1 0,0 0 0,0-8 0,0 12 0,6-13 0,0 9 0,2-8 0,-2 2 0,-4-4 0,13 6 0,-13-6 0,14 6 0,-14-1 0,6-5 0,-8 14 0,0-14 0,0 14 0,0-14 0,-8 13 0,-2-13 0,-8 8 0,1-4 0,5-4 0,0 4 0,1-4 0,-7-2 0,0 0 0,1 0 0,-1 0 0,0 0 0,7 0 0,-1 0 0,0-8 0,-5 0 0,-1-4 0,8-3 0,4 3 0,-2 2 0,3-2 0,-9 1 0,12-7 0,-4 0 0,-2 7 0,2-1 0,0 6 0,6-6 0,0 6 0,0-5 0,0 5 0,0-6 0,8 0 0,2-5 0</inkml:trace>
  <inkml:trace contextRef="#ctx0" brushRef="#br0" timeOffset="19899">5497 1446 24575,'-18'-6'0,"1"0"0,-1 0 0,1 6 0,-1 0 0,0 0 0,3 2 0,3 4 0,-4-4 0,6 7 0,-7-3 0,-1-4 0,1 6 0,-1-8 0</inkml:trace>
  <inkml:trace contextRef="#ctx0" brushRef="#br0" timeOffset="20137">4968 864 24575,'-9'0'0,"1"0"0,8 0 0,0 2 0,0 4 0,0-4 0,-8 6 0,-2-8 0</inkml:trace>
  <inkml:trace contextRef="#ctx0" brushRef="#br0" timeOffset="20397">5039 1428 24575,'-10'8'0,"-4"-4"0,9 7 0,-9-7 0,2 2 0,-4-4 0,-1-2 0,-1 0 0,1 2 0,-1 4 0,0-4 0,1 4 0,-1-2 0,1 2 0,5-4 0,0 3 0,0-3 0,-13-2 0,-3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45:44.177"/>
    </inkml:context>
    <inkml:brush xml:id="br0">
      <inkml:brushProperty name="width" value="0.05" units="cm"/>
      <inkml:brushProperty name="height" value="0.05" units="cm"/>
      <inkml:brushProperty name="color" value="#5B2D90"/>
    </inkml:brush>
  </inkml:definitions>
  <inkml:trace contextRef="#ctx0" brushRef="#br0">1195 1 24575,'-41'3'0,"-4"2"0,1 3 0,-3-2 0,3-1 0,2 4 0,6-6 0,3 8 0,0-11 0,3 0 0,-6 0 0,3 0 0,-1 2 0,10 7 0,-1-7 0,0 7 0,-8-7 0,-1-2 0,1 3 0,8 6 0,9-7 0,-1 7 0,1-7 0,-9-2 0,0 11 0,0-5 0,0 11 0,0-12 0,0 3 0,1 3 0,-1-2 0,8 2 0,0-3 0,1-2 0,-9 10 0,8-8 0,1 9 0,2-9 0,-3 9 0,-2-9 0,11 9 0,-9-9 0,9 9 0,-9-9 0,9 9 0,-11-1 0,16 9 0,-5 0 0,5-9 0,3 1 0,0 0 0,0 8 0,0 2 0,0 6 0,0-5 0,0 5 0,8 3 0,0-3 0,12 9 0,-4-9 0,-2 11 0,3-2 0,-1 2 0,9-3 0,-3 3 0,-5-10 0,5 7 0,-5-8 0,2 9 0,-2-9 0,5 0 0,-6-8 0,4 0 0,-4 0 0,6 8 0,-5 0 0,5 0 0,3-8 0,3-8 0,5-1 0,-3 1 0,12 8 0,-9-3 0,8-6 0,1 4 0,7-12 0,-2 9 0,-5-9 0,5 0 0,-6-8 0,4 0 0,-4 0 0,6-3 0,-6-5 0,-5 3 0,-2-12 0,2 0 0,-3-7 0,0-1 0,-8 0 0,0 8 0,-1 1 0,1-1 0,0-8 0,0 0 0,0 0 0,-8 9 0,-1-1 0,1 1 0,8-9 0,0 0 0,-12 11 0,9-8 0,-16 11 0,11-6 0,-12-5 0,6 8 0,-11-10 0,8 7 0,1 0 0,-1 1 0,-8-9 0,0 0 0,0 0 0,0 0 0,0 0 0,0 1 0,0-1 0,0 0 0,0 0 0,0 0 0,0 0 0,0 0 0,0 0 0,-8 1 0,-1-1 0,1 0 0,8 0 0,-8 8 0,0 1 0,-9-1 0,9-8 0,-3 9 0,2-1 0,-2 1 0,-5-9 0,-6 8 0,5 0 0,3 1 0,-2-9 0,-1 8 0,-8 1 0,0-1 0,0-8 0,0 3 0,1 6 0,-1-6 0,0 5 0,0 3 0,0-2 0,0 2 0,0-3 0,9 6 0,-1 11 0,1-8 0,-9 0 0,0-1 0,0 9 0,0 0 0,9 0 0,-1 0 0,9 0 0,-9 0 0,0 11 0,-7-8 0,1 11 0,7-6 0,-6-5 0,5 5 0,3-5 0,-2-3 0,10 11 0,-16-8 0,8 8 0,-8-8 0,6 5 0,5-5 0,0 8 0,8 0 0,-19 3 0,8 11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45:46.826"/>
    </inkml:context>
    <inkml:brush xml:id="br0">
      <inkml:brushProperty name="width" value="0.05" units="cm"/>
      <inkml:brushProperty name="height" value="0.05" units="cm"/>
      <inkml:brushProperty name="color" value="#5B2D90"/>
    </inkml:brush>
  </inkml:definitions>
  <inkml:trace contextRef="#ctx0" brushRef="#br0">796 0 24575,'-25'0'0,"9"0"0,-1 0 0,1 0 0,-9 0 0,0 11 0,0 0 0,0 6 0,0 5 0,0-5 0,0 2 0,1-2 0,7 5 0,0-6 0,1 4 0,-9-4 0,3 6 0,5-5 0,-5 5 0,6 3 0,-7-8 0,-1-1 0,-1 1 0,0 8 0,0 0 0,0-3 0,0-6 0,9 6 0,-1-5 0,0 5 0,-7 3 0,7-9 0,0 1 0,1 0 0,-6 8 0,5-1 0,3-1 0,6-7 0,5 6 0,-5-5 0,5-3 0,3 2 0,0 1 0,0 8 0,0-9 0,0 1 0,0-1 0,0 9 0,3-3 0,5-5 0,-2 5 0,10-5 0,-2-3 0,3 2 0,5 1 0,-6 8 0,7-3 0,1-6 0,10 6 0,-1-5 0,0-3 0,-8 2 0,2-7 0,7 7 0,-4-10 0,11 2 0,-10 3 0,2-3 0,-5 1 0,-3-9 0,8 8 0,0 0 0,0 1 0,-8-9 0,-8 0 0,-1 0 0,1 0 0,8 0 0,-1 0 0,1 0 0,0 0 0,-8 0 0,-1 0 0,1 0 0,8 0 0,-9 0 0,1 0 0,-9-9 0,9 1 0,-1-3 0,9 3 0,-8 5 0,0-5 0,-1-3 0,9 2 0,-3-2 0,-5 3 0,5 5 0,-6-5 0,7 2 0,1-2 0,1 5 0,0-5 0,0 5 0,0 3 0,0-8 0,0 0 0,-9-1 0,1 9 0,-1 0 0,9-2 0,0-7 0,-11 7 0,8-10 0,-16 12 0,10 0 0,-10 0 0,5 0 0,-11 0 0,0 0 0,0-11 0,-9 6 0,1-12 0,0 1 0,8-9 0,0 0 0,0 0 0,0 0 0,0 0 0,0 9 0,0-1 0,0 9 0,0-9 0,0 9 0,0-9 0,0 9 0,0-8 0,0 7 0,0-7 0,0 7 0,0-7 0,0 10 0,0-16 0,0 8 0,0-11 0,0 1 0,0-1 0,-3 3 0,-5 5 0,5-5 0,-19 8 0,16-11 0,-10 0 0,-1 9 0,-8-1 0,1 1 0,-1-9 0,0 3 0,0 5 0,-8-5 0,0 5 0,-9 3 0,9-2 0,-9 10 0,9-2 0,-3-3 0,3 3 0,3-3 0,-12 2 0,12 7 0,-3-7 0,2 7 0,-2 2 0,-6 0 0,-10 0 0,-1 0 0,0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45:49.469"/>
    </inkml:context>
    <inkml:brush xml:id="br0">
      <inkml:brushProperty name="width" value="0.05" units="cm"/>
      <inkml:brushProperty name="height" value="0.05" units="cm"/>
      <inkml:brushProperty name="color" value="#5B2D90"/>
    </inkml:brush>
  </inkml:definitions>
  <inkml:trace contextRef="#ctx0" brushRef="#br0">498 98 24575,'-25'0'0,"0"2"0,0 7 0,0-7 0,0 7 0,0 2 0,1-3 0,-1 9 0,0-9 0,3 3 0,5-3 0,-5-2 0,5 10 0,-5-10 0,-3 16 0,9-11 0,-1 6 0,9-3 0,-9-6 0,12-3 0,-3 12 0,5-9 0,3 9 0,-9-9 0,1 9 0,0-1 0,8 9 0,0 0 0,0 0 0,0 0 0,0 0 0,3 8 0,5 0 0,-3 11 0,12-2 0,-9 13 0,9 3 0,0 3 0,7-3 0,-2-6 0,-5 6 0,5-8 0,-5-8 0,-3-6 0,2-12 0,-2 1 0,3 0 0,5-3 0,-6-5 0,6-3 0,3-6 0,8-5 0,1 5 0,7 3 0,-8-3 0,11 3 0,-2-2 0,5-6 0,3 5 0,8 3 0,0-3 0,0 9 0,-8-9 0,-1 3 0,1-3 0,0 3 0,0 6 0,-1-3 0,1-6 0,-3-5 0,-5 5 0,5 3 0,-6-2 0,-2-1 0,2-8 0,-8 0 0,9 0 0,-4 0 0,4 0 0,2 0 0,-11 0 0,9-8 0,-9-1 0,8-2 0,-7 3 0,7 5 0,-8-5 0,0 2 0,-8-2 0,8 5 0,1-5 0,-1 2 0,-8-2 0,0 5 0,-1-16 0,1 11 0,0-3 0,0 2 0,-8 7 0,-1-7 0,1-4 0,5 7 0,-5-11 0,5 12 0,-9-17 0,1 8 0,-3 0 0,-11 0 0,0 6 0,0 5 0,0-8 0,0 11 0,0 0 0,0-11 0,-11 0 0,-5-5 0,2-15 0,-3 6 0,3-13 0,-2 4 0,-3-7 0,10 8 0,-7 0 0,7 8 0,-7-8 0,7-1 0,-7 1 0,8 8 0,-3 0 0,2 1 0,4 1 0,-12 7 0,12-6 0,-4 5 0,7 3 0,2-2 0,-11 10 0,8-5 0,-8 8 0,11-5 0,-11 5 0,-3-19 0,-11 6 0,0-6 0,0-3 0,0 0 0,0 0 0,3 0 0,6 0 0,-6 0 0,5 0 0,-13 3 0,-4 6 0,1-6 0,8 5 0,-2-5 0,-6-3 0,2 3 0,-10 5 0,8-5 0,-9 6 0,9-6 0,-9-3 0,4 8 0,-4 0 0,-2 9 0,11-8 0,-9 10 0,9-2 0,-11 2 0,3-2 0,-4 5 0,4-5 0,-6 8 0,5 8 0,-2-2 0,3 10 0,-6-2 0,5 3 0,-5 5 0,-2-6 0,-1 15 0,0 2 0,0 0 0,1-8 0,2 3 0,5 5 0,-5-3 0,6 12 0,5-12 0,3 3 0,-3 3 0,2-3 0,1 9 0,8-9 0,9 3 0,-1-3 0,3-5 0,-2 5 0,-17 6 0,16-12 0,-19 9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7:46:38.531"/>
    </inkml:context>
    <inkml:brush xml:id="br0">
      <inkml:brushProperty name="width" value="0.05" units="cm"/>
      <inkml:brushProperty name="height" value="0.05" units="cm"/>
      <inkml:brushProperty name="color" value="#5B2D90"/>
    </inkml:brush>
  </inkml:definitions>
  <inkml:trace contextRef="#ctx0" brushRef="#br0">1074 137 24575,'-50'0'0,"0"0"0,7 0 0,-3 0 0,3 0 0,2 7 0,2-1 0,-3 10 0,-3-3 0,6 2 0,-2 0 0,6-2 0,0 2 0,5 3 0,-3 1 0,10 1 0,-3-1 0,2 3 0,-2 4 0,4-2 0,-4 8 0,4 1 0,3 6 0,-3 0 0,-4 0 0,4 0 0,-4 0 0,5 2 0,1 5 0,1-5 0,-1 4 0,1 3 0,-1-3 0,3 1 0,4-7 0,-2-6 0,8-1 0,1-6 0,6 7 0,0-1 0,0 7 0,10 0 0,10 0 0,2 0 0,10 0 0,1 5 0,6-5 0,2 4 0,4-10 0,-1 3 0,8 3 0,0 0 0,6 0 0,1-6 0,0 0 0,8-7-394,4 6 1,12-8 393,1 2 0,3-4 0,-2-3 0,-10-6 0,10 0 0,-18-9 0,5 3 0,-9-5-98,-5-2 0,7-2 98,0-5 0,0-3 0,-6-10 0,-3-6 0,-4 0 0,2-2 0,-8 2 0,-3-2 0,-10-5 0,1-4 0,-7 5 0,-1 1 0,-7-1 0,1-1 389,-1-6 1,1 3-390,-1 3 0,1-6 102,-1 0 0,-2 0-102,-4-7 0,3-1 0,-10 1 0,3-8 0,-3 2 0,-4-4 0,5-3 0,-7-2 0,-7-4 0,-6-4-365,-13-9 1,-4 2 364,-9 4 0,-2-1 0,-5 8 0,-3-7 0,-10 7 0,0 2 0,1 11 0,-1 11 0,1 8 0,-1 10-96,1-3 0,-3 13 96,-4 6 0,-4 5 0,-9 2 0,-1 0 0,1 0 0,7 0 0,-1 0 0,3 9 0,-3 4 0,-3 4 0,3 2 0,5 3 0,2 4 0,13 4 0,6 10 0,14 1 0,6 4 0,10-1 0,3 8 0,0 0 0,-6 6 0</inkml:trace>
  <inkml:trace contextRef="#ctx0" brushRef="#br0" timeOffset="484">2557 1796 24575,'-20'11'0,"7"4"0,2-6 0,3 2 0,-5 2 0,6 6 0,1 1 0,6-1 0,0 3 0,0 4 0,8-2 0,5 8 0,-2 1 0,2 6 0,7-7 0,6 1 0,2-7 0,-2 6 0,-4-6 0,4 7 0,2-9 0,-2 2 0,0-5 0,-7 8 0,1 1 0</inkml:trace>
  <inkml:trace contextRef="#ctx0" brushRef="#br0" timeOffset="1724">2069 2362 24575,'-28'-9'0,"6"7"0,-4-4 0,-2-3 0,2 2 0,-2-6 0,2 7 0,4-1 0,-4 7 0,11-6 0,2-1 0,0-8 0,-7 2 0,7 2 0,0-2 0,7 0 0,-7-6 0,8-1 0,-1 1 0,4 6 0,2 0 0,0 0 0,2-5 0,4 5 0,-1-4 0,8 4 0,0 4 0,6-6 0,1 9 0,-1-9 0,1 12 0,-1-3 0,1 2 0,-1-3 0,-6 5 0,0-5 0,0 5 0,7 2 0,-7 0 0,0 0 0,0 0 0,6 0 0,-6 0 0,0 0 0,1 7 0,5-1 0,-6 7 0,0-6 0,-2 8 0,2-2 0,4 4 0,-4 3 0,-2 1 0,2 5 0,-9-4 0,3 4 0,2-2 0,-3 2 0,1-4 0,-7 4 0,0-5 0,0-1 0,0-1 0,0 1 0,-3-1 0,-3 1 0,2-3 0,-9-4 0,6 5 0,-6-5 0,7-5 0,-7-1 0,6 2 0,-6-3 0,7 1 0,-7-7 0,6 2 0,-6 4 0,9-4 0,-14 7 0,10-11 0,-5-5 0,4 3 0,9-9 0,-7 7 0,1-7 0,-1 0 0,7-7 0,-6 0 0,-1 1 0,1-7 0,6 0 0,0 0 0,0 6 0,0 1 0,0-1 0,0 1 0,0-1 0,0 1 0,0-1 0,0 9 0,0 1 0,0 3 0,0 5 0,0-7 0,0 9 0,0 0 0,-2 7 0,-5-1 0,5 1 0,-15-1 0,4 1 0,2 6 0,-2-7 0,0 10 0,-7-6 0,1 10 0,-1-1 0,1 1 0,-1-1 0,1 1 0,6-1 0,0 1 0,2-1 0,-2 1 0,-2-1 0,8 1 0,-1-7 0,1 0 0,5-6 0,-5 6 0,5-9 0,2 7 0,0-5 0,0-4 0,0 7 0,9-9 0,2 0 0,8 0 0,-6 0 0,0 0 0,-6-6 0,6-1 0,0 1 0,0-1 0,0 1 0,-9-1 0,7 7 0,-4 0 0,-5 0 0,6-9 0,-8 7 0,0-6 0,0 8 0,-8 2 0,-5 4 0,2-4 0,-2 5 0,0 2 0,-7-3 0,1 7 0,-1-6 0,1 8 0,-1-2 0,1-2 0,-1 2 0,1-7 0,-1 7 0,1-2 0,-1 2 0,1 2 0,-1-8 0,7 6 0,0-7 0,0 9 0,0-13 0,0 5 0,9-5 0,-14-2 0,16 0 0,-15 0 0,13-9 0,-9-4 0,2-4 0,-2-2 0,-5-3 0,5-4 0,-4 2 0,-2-8 0,6 6 0,0-7 0,-1 7 0,-5-7 0,-1 1 0,1-7 0,-1 2 0,1 5 0,-1-3 0,1 9 0,6-7 0,0 7 0,6 0 0,-6 7 0,9-1 0,-2 1 0,-5-1 0,9 7 0,-5 0 0,5 9 0,2-13 0,0 14 0,0-14 0,0 6 0</inkml:trace>
  <inkml:trace contextRef="#ctx0" brushRef="#br0" timeOffset="2300">645 2011 24575,'-9'-11'0,"5"2"0,-9 9 0,8 0 0,-6 0 0,5 0 0,4 0 0,-7 0 0,9 0 0,2 9 0,5 4 0,6 6 0,13 7 0,-2 5 0,8 8 0,1 0 0,6 0 0,0 0 0,0 0 0,2 6 0,4 1 0,-3 6 0,3-6 0,-6 1 0,-6-1 0,1-5 0,-8 4 0,-8-12 0,-12-7 0,-4-4 0,-2-3 0,0-6 0,0 0 0,-2-8 0,-4 1 0,-3-2 0,-4 3 0,-4-5 0,4 5 0,-5-5 0,-1-2 0,-9 0 0,-5 0 0,-4-9 0,-2-4 0,0-6 0,0-7 0,0-3 0,0-3 0,0-5 0,0 4 0,7 3 0,-1-2 0,9 6 0,-2-7 0,5 9 0,1-4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18.372"/>
    </inkml:context>
    <inkml:brush xml:id="br0">
      <inkml:brushProperty name="width" value="0.08571" units="cm"/>
      <inkml:brushProperty name="height" value="0.08571" units="cm"/>
      <inkml:brushProperty name="color" value="#C371F1"/>
    </inkml:brush>
  </inkml:definitions>
  <inkml:trace contextRef="#ctx0" brushRef="#br0">2079 200 12287,'0'-8'0,"0"0"0,0-1 0,0 2 0,0 0 0,6 4 0,0 3 0,5 6 0,-4 6 0,2 0 0,-5 0 0,4 3 0,-4 1 0,5-1 0,-1-3 0,-3 4 0,-1-1 0,1 5 0,-1-5 0,4 2 0,-4-1 0,1-2 0,-1 5 0,-3-4 0,3 0 0,-3 2 0,-1-1 0,4-1 0,0-3 0,0 0 0,-4-6 0,0-1 0</inkml:trace>
  <inkml:trace contextRef="#ctx0" brushRef="#br0" timeOffset="633">1904 340 12287,'0'-7'0,"0"-3"0,0 9 0,0-6 0,0 3 0,0 3 0,0-4 0,0 5 0,2 1 0,1 3 0,-1-3 0,4 8 0,-2-5 0,-3 5 0,5-6 0,-6 5 0,4-4 0,-1 3 0,1-3 0,-4 4 0,0-4 0,0 4 0,-4-4 0,1 3 0,-7-3 0,3 4 0,-4-5 0,0 1 0,-6 1 0,-3-1 0,-2 3 0,-1-3 0,-4 4 0,-1-4 0,-5 1 0,-2-1 0,-2-3 0,-6 3 0,0 1 0,-3-1 0,3 0 0,0-4 0,0 0 0,-3 0 0,-4 0 0,3 0 0,-1 0 0,10 0 0,-1 0 0,4 0 0,-1 0 0,1 0 0,6 0 0,1 0 0,4 0 0,0 0 0,2-1 0,3-3 0,2 3 0,5-3 0,1 3 0,-1 1 0,0-4 0,0 0 0,5-1 0,-1 1 0,4 1 0,-4-5 0,4 1 0,-3-5 0,3 0 0,-4 0 0,1 1 0,0-1 0,-4 0 0,3 1 0,3-5 0,1 1 0,-1-1 0,1 4 0,-4-3 0,5-1 0,-1 4 0,4 5 0,-2-1 0,-2-4 0,3 1 0,-4 3 0,5 0 0,0 5 0,0-2 0,0 5 0,0 0 0,0 5 0,5-3 0,2 3 0,4-5 0</inkml:trace>
  <inkml:trace contextRef="#ctx0" brushRef="#br0" timeOffset="1009">1811 188 12287,'0'-12'0,"0"4"0,0 1 0,0 4 0,0-7 0,-1 8 0,-3-2 0,-3 4 0,-5 4 0,-4 2 0,-4 1 0,-2 4 0,-1-4 0,-1 4 0,-4 1 0,-2-1 0</inkml:trace>
  <inkml:trace contextRef="#ctx0" brushRef="#br0" timeOffset="1642">386 305 12287,'-12'-6'0,"0"0"0,1-6 0,4 6 0,1-3 0,2 5 0,2 0 0,-3 4 0,5 0 0,0 0 0,5 0 0,-3 0 0,8 4 0,-2 0 0,1 1 0,-1-1 0,2-2 0,-2 6 0,2-1 0,2 0 0,-2 4 0,-2-3 0,1-2 0,-5 2 0,4-4 0,-4 4 0,4-4 0,-5 3 0,5-3 0,-4 4 0,0-4 0,-4 4 0,4-4 0,0 3 0,0-3 0,-4 4 0,-2-5 0,-1 1 0,0-2 0,-5 2 0,0-3 0,-3 3 0,-5-2 0,1-2 0,-6 0 0,1 0 0,-2 0 0,-1 0 0,0-2 0,-1-2 0,1-1 0,-1-3 0,1-2 0,0 2 0,-1-2 0,1-2 0,1 2 0,2 2 0,2-2 0,3 2 0,2-1 0,-3 1 0,3-1 0,1 5 0,6-5 0,-4-3 0,3-6 0</inkml:trace>
  <inkml:trace contextRef="#ctx0" brushRef="#br0" timeOffset="1824">339 83 12287,'-5'-17'0,"2"4"0,-5-3 0,4 3 0,-3 2 0,-1 4 0,-4 3 0,-1 3 0,-2 1 0,0 5 0,-4 3 0,3 2 0,-3 2 0,1 0 0,-2-1 0,-2-4 0,4-2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21.733"/>
    </inkml:context>
    <inkml:brush xml:id="br0">
      <inkml:brushProperty name="width" value="0.08571" units="cm"/>
      <inkml:brushProperty name="height" value="0.08571" units="cm"/>
      <inkml:brushProperty name="color" value="#5B2D90"/>
    </inkml:brush>
  </inkml:definitions>
  <inkml:trace contextRef="#ctx0" brushRef="#br0">51 0 12287,'-8'10'0,"-2"4"0,-7-8 0,7-1 0,4-5 0,12 0 0,4-7 0,7-3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23.634"/>
    </inkml:context>
    <inkml:brush xml:id="br0">
      <inkml:brushProperty name="width" value="0.08571" units="cm"/>
      <inkml:brushProperty name="height" value="0.08571" units="cm"/>
      <inkml:brushProperty name="color" value="#5B2D90"/>
    </inkml:brush>
  </inkml:definitions>
  <inkml:trace contextRef="#ctx0" brushRef="#br0">1891 175 12287,'-18'0'0,"1"0"0,5 0 0,0 0 0,8 0 0,-1 8 0,10 2 0,7 0 0,-2 3 0,2-7 0,-1 0 0,-1 2 0,5-6 0,-3 4 0,4-5 0,1-1 0,1 0 0,-1 0 0,1 0 0,-9-1 0,-1-5 0,0-6 0,-6-4 0,4-1 0,-4-1 0,-2 1 0,-2 1 0,-2 1 0,-4-1 0,-2-3 0,5 3 0,-7 5 0,-2-3 0,-1 0 0,-1 1 0,3 3 0,1 2 0,6 2 0,-6 6 0,-1 0 0,3 2 0,-2 4 0,-1 6 0,5-2 0,0 1 0,0 3 0,1 1 0,-7 1 0,2-4 0,1 1 0,-7-5 0,1 2 0,5-6 0,0 3 0,-1-1 0,-3 0 0,5 0 0,-1-6 0,-2 0 0,-1 0 0,-3 0 0,1 0 0,-1 0 0,1 0 0,5-2 0,0-4 0,-1-5 0,5 1 0,2-2 0,2-1 0,-2-3 0,4 4 0,-3 1 0,3-3 0,2 4 0,0-1 0,0-3 0,0 6 0,0 0 0,0 8 0,0 2 0,2 2 0,2 4 0,1 2 0,1-4 0,-4 3 0,4-1 0,-4 6 0,4-3 0,-4-1 0,-2 2 0,-2-2 0,-4 1 0,-4 3 0,-7-8 0,-1-2 0,1 3 0,-1-1 0,1-2 0,-1-2 0,1 0 0,-1 2 0,1 2 0,-9-1 0,-1-5 0</inkml:trace>
  <inkml:trace contextRef="#ctx0" brushRef="#br0" timeOffset="765">1033 158 12287,'-11'2'0,"-1"2"0,-2 2 0,5-1 0,-3-5 0,8 8 0,-2-6 0,12 4 0,4-4 0,7-2 0,1 0 0,-1-2 0,1-2 0,-1-2 0,-5-1 0,0 1 0,1-6 0,-3 2 0,2-1 0,-9-1 0,3-6 0,-6 7 0,-6 1 0,-5 2 0,-5 1 0,-1 3 0,-1-2 0,1 2 0,-1 2 0,1 4 0,-1 2 0,1 2 0,-1 5 0,1-3 0,-1 2 0,1 3 0,-3-3 0,1 2 0,-1-1 0,5-1 0,1 4 0,-1-6 0,1-1 0,2 1 0,1 4 0,-7-6 0,7-1 0,-1-5 0,8 0 0,-4-1 0,8-5 0,0-4 0,-2-8 0,-4 1 0,4 5 0,-3 1 0,1-1 0,-2 2 0,4-5 0,-4 3 0,4-4 0,-4 5 0,1-1 0,-7 6 0,6-5 0,0 7 0,6-4 0,0 10 0,0 4 0,0 5 0,0-1 0,0 2 0,0 1 0,6 3 0,0 1 0,-2 1 0,4-1 0,-3 1 0,-1-1 0,4 1 0,-2-1 0,-2 1 0,-2-1 0,-2 1 0,0-1 0,0 1 0,0-1 0,-2 1 0,-4-1 0,-6 1 0,-9-1 0,-4 1 0,-5-1 0,-7 1 0,-5-1 0,-11 1 0,-1-1 0,-5 1 0,-3 1 0,-8 3 0,0 1 0,-8 8 0,-1-4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21.451"/>
    </inkml:context>
    <inkml:brush xml:id="br0">
      <inkml:brushProperty name="width" value="0.08571" units="cm"/>
      <inkml:brushProperty name="height" value="0.08571" units="cm"/>
      <inkml:brushProperty name="color" value="#5B2D90"/>
    </inkml:brush>
  </inkml:definitions>
  <inkml:trace contextRef="#ctx0" brushRef="#br0">980 438 12287,'-8'10'0,"6"6"0,-5-12 0,7 7 0,0-7 0,2 4 0,1-6 0,3 4 0,6-2 0,-4 5 0,1-1 0,-5 6 0,2-3 0,-4 5 0,-2 1 0,0 1 0,0-1 0,-8-5 0,-3-2 0,-5-2 0,-1-3 0,-1-5 0,-1 0 0,-5 0 0,5-1 0,-4-3 0,3-4 0,3-2 0,-7-2 0,1-5 0,4-2 0,5-5 0,-2 5 0,5-5 0,-5 5 0,6 1 0,3 3 0,-1 3 0,6 4 0,-6 10 0,8 4 0,2-2 0,2 8 0,2 1 0,0-3 0,-6 2 0,0 1 0,0-3 0,-2 2 0,-4 1 0,2-3 0,-6 2 0,2 1 0,-5-5 0,1-2 0,2 2 0,-1-2 0,5-1 0,-6-5 0,6-5 0,-3-3 0,1-2 0,-4-2 0,6-5 0,1 1 0,-3 5 0,4-7 0,-6 3 0,2-7 0,5 1 0,-5-4 0,2-1 0,0-1 0,-2-4 0,6-2 0,-5-2 0,1 0 0,0 0 0,0 0 0,6 2 0,0 4 0,0 5 0,0-1 0,0 2 0,0 7 0,8 1 0,2 5 0</inkml:trace>
  <inkml:trace contextRef="#ctx0" brushRef="#br0" timeOffset="516">753 193 12287,'0'18'0,"-8"-8"0,6 5 0,-6-5 0</inkml:trace>
  <inkml:trace contextRef="#ctx0" brushRef="#br0" timeOffset="983">315 421 12287,'-17'0'0,"-1"0"0,1 0 0,-1 0 0,6 0 0,1 0 0,-3 0 0,4 2 0,-1 4 0,7-2 0,-2 7 0,10 1 0,2 5 0,7-7 0,-3-2 0,0 0 0,0-6 0,-5 4 0,7-5 0,4 5 0,1 0 0,1-2 0,-1-2 0,1-2 0,-1 0 0,1 0 0,-1 8 0,-7-6 0,-10 7 0,-14-5 0,-5 2 0,-5-2 0,-7 4 0,2-2 0,-4-1 0,-2 3 0,2-6 0,2 6 0,4-2 0,1 0 0,-3 5 0,6-5 0,0 8 0,5-5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25.650"/>
    </inkml:context>
    <inkml:brush xml:id="br0">
      <inkml:brushProperty name="width" value="0.08571" units="cm"/>
      <inkml:brushProperty name="height" value="0.08571" units="cm"/>
      <inkml:brushProperty name="color" value="#5B2D90"/>
    </inkml:brush>
  </inkml:definitions>
  <inkml:trace contextRef="#ctx0" brushRef="#br0">53 526 12287,'0'17'0,"0"-5"0,0-1 0,0 3 0,0 2 0,-2-1 0,-4-3 0,4 3 0,-4-3 0,-3 4 0,5-7 0,-8-3 0,8-4 0,-3-4 0,7-4 0,7-3 0,7-11 0,7-3 0,8-6 0,6-10 0,6-4 0,6-4 0,4-7 0,11 1 0,10-9 0,-30 30 0,3 0 0,6-2 0,1-2 0,1-5 0,-1 0 0,5 1 0,-1 1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29.099"/>
    </inkml:context>
    <inkml:brush xml:id="br0">
      <inkml:brushProperty name="width" value="0.08571" units="cm"/>
      <inkml:brushProperty name="height" value="0.08571" units="cm"/>
      <inkml:brushProperty name="color" value="#5B2D90"/>
    </inkml:brush>
  </inkml:definitions>
  <inkml:trace contextRef="#ctx0" brushRef="#br0">1593 36 12287,'-10'7'0,"-6"-3"0,5 8 0,-5 2 0,-1-5 0,-1 3 0,-1 0 0,-5-3 0,3 7 0,-6-4 0,-1 3 0,1 3 0,-2-7 0,-8 1 0,-2 2 0,-2 1 0,-1-3 0,3-3 0,-4 1 0,-2 0 0,6-6 0,-1 2 0,3-4 0,2-2 0,2 0 0,3 0 0,7 0 0,4 0 0,3-8 0,2-4 0,3-3 0,7-3 0,-2 1 0,2-1 0,-2 1 0,4-1 0,-3 1 0,1-1 0,-2 1 0,4-1 0,-4 1 0,4-1 0,2 1 0,0-1 0,0 8 0,0 3 0,2 9 0,4 3 0,-2 5 0,5 8 0,-1-1 0,4 1 0,-6-1 0,-2 1 0,-2-1 0,0 1 0,1-1 0,3 1 0,-2-1 0,-2 1 0,-2-1 0,0 1 0,0-1 0,-2 1 0,-4-1 0,4-5 0,-5-3 0,-1-1 0,-2-2 0,-7-6 0,-1 0 0,6-2 0,1-2 0,-1-4 0,2-1 0,-5-3 0,5-5 0,-2-1 0,1 1 0,5 5 0,-4 0 0,0 1 0,1 1 0,-1 0 0,-4 6 0,3-2 0,-1 1 0,-5 5 0,-1 0 0,6 0 0,1 2 0,-3 3 0,4 5 0,1 8 0,1-1 0,-4-5 0,6-1 0,3 3 0,1 2 0,2 1 0,0 1 0,0-1 0,2 1 0,1-1 0,3 1 0,2-1 0,-4 1 0,2-1 0,0 1 0,-4-1 0,3 1 0,-3-1 0,4 1 0,-4-1 0,-2 1 0,-2-3 0,-2-1 0,-2-3 0,-7-5 0,1 4 0,-3-2 0,-3-4 0,1 3 0,-1 1 0,-1 0 0,-5 0 0,5-2 0,-6-4 0,1 1 0,1 3 0,-2 0 0,3-6 0,-1 0 0,2 0 0,1 0 0,5-2 0,1-4 0,2-5 0,3-5 0,-5-1 0,4-1 0,2 1 0,-3-7 0,5 1 0,2 2 0,2 1 0,2 1 0,0-3 0,0-1 0,2 0 0,4 5 0,6 1 0,3-1 0,3 1 0,7-1 0,2 1 0</inkml:trace>
  <inkml:trace contextRef="#ctx0" brushRef="#br0" timeOffset="219">875 666 12287,'-17'0'0,"7"0"0,2-8 0,8-2 0</inkml:trace>
  <inkml:trace contextRef="#ctx0" brushRef="#br0" timeOffset="381">665 876 12287,'-35'11'0,"0"1"0,0 0 0,0 3 0,2-3 0,4-6 0,2-2 0,5-1 0,-1 3 0,-8 8 0,4-4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3T11:56:34.067"/>
    </inkml:context>
    <inkml:brush xml:id="br0">
      <inkml:brushProperty name="width" value="0.08571" units="cm"/>
      <inkml:brushProperty name="height" value="0.08571" units="cm"/>
      <inkml:brushProperty name="color" value="#5B2D90"/>
    </inkml:brush>
  </inkml:definitions>
  <inkml:trace contextRef="#ctx0" brushRef="#br0">1488 89 12287,'5'10'0,"-1"-1"0,-7-1 0,0-2 0,-5-4 0,3 3 0,-2-2 0,1 0 0,-1 2 0,-3-3 0,1 1 0,-1 0 0,0-3 0,0 0 0,0 0 0,0 0 0,0 0 0,1 0 0,-1 0 0,0 0 0,0 0 0,1-1 0,3-2 0,-2-2 0,5-5 0,1 0 0,1 0 0,1 0 0,1 1 0,2 3 0,2-3 0,5 4 0,0-2 0,0 1 0,0 2 0,0-1 0,-1 0 0,1 3 0,0-2 0,0 1 0,0 0 0,0 2 0,0 1 0,-4 5 0,0 1 0,-2 3 0,-1 1 0,-4 0 0,-2 1 0,-4 2 0,2-1 0,-2 4 0,-1 1 0,-4-2 0,1 4 0,-4-3 0,1 3 0,-2 0 0,-2 0 0,1-2 0,0-1 0,0-2 0,-2-1 0,1-4 0,1-3 0,4-2 0,2-3 0,1-1 0,0 0 0,1-9 0,-1-2 0</inkml:trace>
  <inkml:trace contextRef="#ctx0" brushRef="#br0" timeOffset="615">946 178 12287,'0'-7'0,"0"1"0,0 3 0,0-4 0,1 4 0,3-3 0,2 2 0,4 1 0,2 3 0,1 0 0,-1 0 0,-1 0 0,-1 0 0,0 0 0,0 3 0,-2 1 0,-1 2 0,-3 0 0,-4 4 0,0 0 0,-1 0 0,-2 0 0,-4 0 0,-5-1 0,-1 1 0,0 0 0,-1 0 0,0-1 0,-4-2 0,2 0 0,-2 1 0,0-3 0,-2 1 0,0-2 0,1-2 0,-1-1 0,0-1 0,2 0 0,1 0 0,0 0 0,2-1 0,0-2 0,-2-4 0,2-1 0,2-2 0,1 0 0,-1 0 0,1-1 0,-3-1 0,0-1 0,3 1 0,-2 1 0,0 1 0,-1 0 0,-3 0 0,3 0 0,-2 1 0,1-1 0,1 0 0,-4 3 0,3 1 0,-2-1 0,2 2 0,2-3 0,4 5 0,0 0 0,0-2 0,4 4 0,3-3 0,6 4 0,3 0 0,5-1 0,1-2 0,1 0 0,5-5 0,-3 3 0</inkml:trace>
  <inkml:trace contextRef="#ctx0" brushRef="#br0" timeOffset="815">877 40 12287,'-3'-10'0,"0"0"0,-2 4 0,2-1 0,2 5 0,-5-2 0,4 5 0,-1 2 0,0-2 0,-2 8 0,0-4 0</inkml:trace>
  <inkml:trace contextRef="#ctx0" brushRef="#br0" timeOffset="1199">188 277 12287,'-10'9'0,"0"1"0,-3-1 0,-1-1 0,0-2 0,-1 2 0,1 1 0,3 0 0,0 0 0,2-2 0,6 2 0,0-3 0,6-2 0,4 0 0,3-3 0,3-1 0,-1 0 0,3 0 0,0 0 0,1 0 0,-4 0 0,1 0 0,-2 0 0,-1 0 0,0 0 0,-1 0 0,-3 0 0,-6 4 0,-7 3 0,-3 2 0,-3 0 0,-2-2 0,-5 0 0,1 0 0,-1 2 0,0 0 0,1-2 0,0-1 0,2-2 0,3-1 0,0-3 0,-1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1:35.003"/>
    </inkml:context>
    <inkml:brush xml:id="br0">
      <inkml:brushProperty name="width" value="0.3" units="cm"/>
      <inkml:brushProperty name="height" value="0.6" units="cm"/>
      <inkml:brushProperty name="color" value="#00F900"/>
      <inkml:brushProperty name="tip" value="rectangle"/>
      <inkml:brushProperty name="rasterOp" value="maskPen"/>
    </inkml:brush>
  </inkml:definitions>
  <inkml:trace contextRef="#ctx0" brushRef="#br0">105 316 16383,'56'-14'0,"5"2"0,-20 12 0,24 0 0,2 0 0,0 0 0,10 0 0,-10 0 0,0 0 0,-2 0 0,-13-12 0,-11 9 0,9-8 0,-21-1 0,9 9 0,-11-9 0,-1 12 0,0-11 0,1 8 0,-1-9 0,-11 12 0,-4-12 0,13 9 0,-18-8 0,29 11 0,-21 0 0,13 0 0,11 0 0,-9 0 0,9 0 0,-12 0 0,1 0 0,-1 0 0,12 0 0,-9 0 0,21 0 0,-21 0 0,21 0 0,-9-12 0,12 9 0,-1-9 0,1 12 0,-12 0 0,9 0 0,-9 0 0,0 0 0,9 0 0,-21 0 0,9 0 0,-12 0 0,1 0 0,-1 0 0,0 0 0,-11 0 0,8 0 0,-8 0 0,11 0 0,1 0 0,-1 0 0,12 0 0,-9 0 0,21 0 0,-21 12 0,21-9 0,-9 9 0,0-12 0,9 0 0,-9 0 0,11 11 0,-11-8 0,9 9 0,-9-12 0,0 0 0,9 0 0,-9 0 0,0 0 0,8 12 0,-19-9 0,8 8 0,-12-11 0,0 0 0,1 0 0,11 0 0,-9 0 0,21 0 0,-9 0 0,11 0 0,13 0 0,2 0 0,12 0 0,0 0 0,12 0 0,3 0 0,-1 0 0,-41-5 0,-1-1 0,31 3 0,-3-9 0,-3 12 0,-21 0 0,21 0 0,-20 0 0,8 0 0,-11 0 0,0 0 0,-12 0 0,8 0 0,-5 0 0,18 0 0,-18 0 0,29 0 0,-29 0 0,20-12 0,1 9 0,-10-8 0,9 11 0,-11 0 0,12-12 0,-10 9 0,21-9 0,-20 12 0,8 0 0,1 0 0,2 0 0,0 0 0,9-11 0,-8 8 0,-1-9 0,9 12 0,3 0 0,3-12 0,9 9 0,-12-8 0,0 11 0,11-12 0,-8 9 0,9-9 0,0 12 0,-21-11 0,18 8 0,-21-9 0,1 12 0,-16 0 0,10 0 0,-30 0 0,29 0 0,-31 0 0,8 0 0,-24 0 0,-2 0 0,11 0 0,-5 0 0,32 0 0,2 0 0,27 0 0,3 0 0,-31 0 0,1 0 0,41 0 0,-40 0 0,0 0 0,0 0 0,-1 0 0,42 0 0,-4 0 0,1 0 0,3 0 0,-1 0 0,-41 0 0,-1 0 0,31 0 0,-31 0 0,0 0 0,43 0 0,0 0 0,-4 0 0,1 0 0,-9 0 0,9 0 0,-40 0 0,0 0 0,46 0 0,-39 0 0,1 0 0,0 0 0,-1 0 0,-4 0 0,0 0 0,10 0 0,1 0 0,-5 0 0,0 0 0,5 0 0,2 0 0,-4 0 0,-1 0 0,-4 0 0,-1 0 0,-5 0 0,-2 0 0,29 0 0,-9-9 0,0 0 0,1 1 0,8 8 0,0 0 0,0 0 0,0 0 0,17 0 0,1 0 0,-1 0 0,-5 0 0,0 0 0,5 0 0,-14 0 0,-11 0 0,-13 0 0,30 0 0,-9 0 0,18 0 0,-24 0 0,-12 0 0,-11 0 0,49 0 0,-14 0 0,-27 0 0,1 0 0,-6 0 0,0 0 0,5-1 0,1 2 0,-5 4 0,0 1 0,5-4 0,-1-1 0,-6 5 0,-1 0 0,45-6 0,-17 0 0,21 0 0,-15 12 0,-28-11 0,3 1 0,-2 4 0,1-1 0,-5-4 0,0-2 0,5 1 0,-1 0 0,-5 0 0,-1 0 0,1-1 0,0 2 0,40 11 0,-41-11 0,-1 1 0,31 10 0,-3-12 0,-3 0 0,-21 11 0,10-8 0,-13 9 0,-11-12 0,21 12 0,-18-9 0,20 8 0,-11 1 0,-12-9 0,9 9 0,-33-12 0,18 0 0,-32 0 0,-3 35 0,-3-27 0,-8 39 0,11-44 0,0 9 0,0 11 0,0-17 0,-24 18 0,7-24 0,-33 0 0,-3 0 0,-38 0 0,-5 0 0,38 0 0,-1 0 0,0 0 0,1 0 0,4 0 0,-1 0 0,-4 0 0,1 0 0,-35 0 0,41 0 0,1 0 0,-31 0 0,31 0 0,0 0 0,-19 0 0,-18 0 0,21 0 0,-1 0 0,4 0 0,11 0 0,1 0 0,-1 0 0,-11 0 0,8 0 0,-20 0 0,9 0 0,-1 0 0,4 0 0,-1 0 0,-2 0 0,0 0 0,-9 0 0,20 0 0,-20 0 0,9 0 0,-12 11 0,0-8 0,0 9 0,11-12 0,4 0 0,11 12 0,1-9 0,-1 8 0,12-11 0,3 0 0,12 0 0,-24 0 0,6 0 0,-32 0 0,20 0 0,-20 12 0,9-9 0,-12 20 0,-12-20 0,-3 9 0,1 0 0,-7-9 0,13 5 0,10-5 0,-7 6 0,5 0 0,2 0 0,7-9 0,12 0 0,-42 0 0,15 0 0,28 5 0,-3 1 0,7-4 0,1-1 0,-1 5 0,1 0 0,-42 6 0,3-9 0,12 8 0,0-11 0,0 0 0,-12 0 0,-2 12 0,40-10 0,0-1 0,1 4 0,-1 2 0,0-1 0,1-1 0,0-2 0,1 0 0,-45 15 0,17-12 0,-9 5 0,6 1 0,30-10 0,-1-1 0,0 4 0,0 2 0,0-1 0,1-1 0,0-3 0,1-1 0,-45 8 0,17-6 0,-9-3 0,6 0 0,30-1 0,-1 2 0,0 5 0,0 0 0,0-5 0,1 1 0,-42 9 0,43-10 0,0-2 0,-31 1 0,31 0 0,0 0 0,-31 0 0,-9 0 0,12 0 0,-12 0 0,9 0 0,-8 0 0,11 0 0,-1 0 0,13 0 0,-9 0 0,20 0 0,4 0 0,2 0 0,21 0 0,-9 0 0,11 0 0,1 0 0,11-11 0,-8 8 0,8-9 0,1 12 0,-10 0 0,10-12 0,-1 9 0,-8-8 0,8-1 0,-11 9 0,-12-20 0,8 20 0,-19-21 0,-4 10 0,-14-13 0,-12 1 0,-12 0 0,-3 11 0,42 9 0,-1 0 0,-41-5 0,42 9 0,2 1 0,-20-11 0,-6 12 0,11 0 0,21 0 0,-6 0 0,24 0 0,0 0 0,-1 0 0,1 0 0,11 0 0,-8 0 0,8 0 0,-11 0 0,-12 0 0,9 0 0,-21 0 0,9 0 0,-23 0 0,8 0 0,-32 0 0,6 0 0,31-6 0,-3 0 0,1 5 0,1-1 0,-1-4 0,0 1 0,-40 5 0,2 0 0,12 0 0,0 0 0,0 0 0,0 0 0,0 0 0,0 0 0,-12 0 0,9 0 0,31 0 0,0 0 0,-43 0 0,0 0 0,15 11 0,3-8 0,32 21 0,-5-21 0,34 8 0,3-11 0,-11 0 0,5 0 0,-20 0 0,-11 0 0,5 0 0,-32 0 0,8 0 0,-11 0 0,-11 0 0,-4 0 0,0 0 0,43 6 0,0 0 0,-31-3 0,31 3 0,-1 0 0,-30-6 0,-8 0 0,11 0 0,0 0 0,11 0 0,4 0 0,11 0 0,1 0 0,-1 0 0,0 0 0,12 0 0,-8 0 0,8 0 0,-12 0 0,0 0 0,12 0 0,-8 0 0,19 0 0,-19 0 0,8 0 0,-12 0 0,0 0 0,1 0 0,-1 0 0,-12 11 0,-2-8 0,0 9 0,-9 0 0,8 2 0,-11 1 0,12-3 0,14-1 0,15-8 0,24 9 0,2-12 0,47-23 0,-26 17 0,26-18 0,-35 13 0,0 8 0,0-32 0,0 29 0,0-29 0,0 20 0,0 0 0,0-8 0,0 8 0,0-11 0,0 0 0,0-1 0,0 1 0,0 0 0,0-1 0,0 1 0,0 0 0,0-1 0,0 1 0,0 0 0,0 11 0,0-8 0,0 8 0,0 0 0,24 4 0,-7 11 0,21 0 0,0 0 0,15 0 0,17 0 0,18 0 0,-6 0 0,9 0 0,-24-12 0,-3 9 0,-11-9 0,-12 12 0,-3 0 0,-12 0 0,1 0 0,-1 0 0,0 0 0,1 0 0,-1 0 0,0 0 0,1 0 0,-1 0 0,12 0 0,-9 0 0,9 0 0,-11 0 0,-1 0 0,12 0 0,-9 0 0,9 0 0,0 0 0,-8 0 0,19 0 0,-8 0 0,12 0 0,-12 0 0,9 0 0,-9 0 0,11 0 0,-11 0 0,9 0 0,-21 0 0,9 0 0,1 0 0,-10 0 0,9 0 0,-12 0 0,1 0 0,-1 0 0,0 0 0,12 0 0,-9 0 0,10 0 0,-13 0 0,12 0 0,-9 0 0,9 0 0,0 0 0,3 0 0,12 0 0,-12 0 0,20 0 0,-17 0 0,21 0 0,-1 0 0,-8 0 0,8 0 0,-11 0 0,-12 0 0,-3 0 0,-12 0 0,-11 0 0,-4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2:11.881"/>
    </inkml:context>
    <inkml:brush xml:id="br0">
      <inkml:brushProperty name="width" value="0.08571" units="cm"/>
      <inkml:brushProperty name="height" value="0.08571" units="cm"/>
      <inkml:brushProperty name="color" value="#AE198D"/>
      <inkml:brushProperty name="inkEffects" value="galaxy"/>
      <inkml:brushProperty name="anchorX" value="-9.59508E6"/>
      <inkml:brushProperty name="anchorY" value="-5.41292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6059E6"/>
      <inkml:brushProperty name="anchorY" value="-5.41557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6161E6"/>
      <inkml:brushProperty name="anchorY" value="-5.41803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62891E6"/>
      <inkml:brushProperty name="anchorY" value="-5.423E6"/>
      <inkml:brushProperty name="scaleFactor" value="0.5"/>
    </inkml:brush>
  </inkml:definitions>
  <inkml:trace contextRef="#ctx0" brushRef="#br0">2746 243 12287,'0'16'0,"0"0"0,-7-7 0,3-2 0,-7-7 0,6 0 0,-6 0 0,0 0 0,-5 0 0,0 0 0,0 0 0,0 0 0,0 0 0,0 0 0,-2 2 0,-4 3 0,4-3 0,-3 4 0,-5-5 0,0-1 0,0 0 0,0 0 0,-1 6 0,-6-1 0,6 1 0,0-6 0,1 0 0,-7 0 0,6 0 0,0 0 0,2 0 0,-2 0 0,-3 0 0,3 0 0,4 0 0,1 0 0,4 0 0,2 0 0,0 0 0,0 0 0,0 0 0,-1 0 0,1 0 0,6 0 0,-1 0 0,5 0 0,-4 0 0,6 0 0,-10 0 0,12 0 0,-5 0 0,7 0 0,0 0 0,-7 0 0,5 0 0,-13 0 0,6 0 0,-7 0 0,5 0 0,1 0 0,4 0 0,-4 0 0,6 0 0,-10 0 0,5-8 0,-2 5 0,0-8 0,8 6 0,-3-6 0,-1 6 0,2-6 0,-1 0 0,1-5 0,-1 0 0,-1 5 0,2 0 0,3 0 0,-3-5 0,3 5 0,2 1 0,-7-1 0,5-5 0,-5 0 0,7-1 0,0 9 0,0 0 0,0 8 0,0 0 0,0 8 0,2-5 0,3 8 0,-3 0 0,3 5 0,-1 0 0,1 0 0,-3 0 0,3 0 0,2-5 0,-1 0 0,-1 0 0,-5 5 0,7 0 0,-5 0 0,4 0 0,-5-5 0,-1 0 0,0-6 0,0 6 0,0-6 0,0 6 0,-1-7 0,-5 1 0,-3 2 0,-7-1 0,0-1 0,0-5 0,-2 0 0,-4 0 0,3 0 0,-8 0 0,5 0 0,-5 0 0,2-2 0,-2-3 0,-2 1 0,8-7 0,-6 3 0,5-3 0,1-4 0,5 5 0,0 1 0,0-2 0,-1 2 0,1-2 0,7-3 0,2 5 0,7-7 0,0 5 0,0 0 0,7 8 0,2-5 0,7 8 0,-5 0 0,0 0 0,-6 0 0,6 0 0,0 0 0,5 0 0,-2 2 0,-3 4 0,2-3 0,-8 8 0,6-6 0,-6 6 0,6-6 0,-6 6 0,2-2 0,-1 2 0,-4 3 0,3-3 0,-3-2 0,-2 2 0,7 0 0,-5 5 0,5 0 0,-7 0 0,0 0 0,-2-1 0,-3-5 0,-2-1 0,-4-3 0,-3-5 0,3 5 0,-4 1 0,-1-2 0,-2 1 0,-3-6 0,3 0 0,-4 0 0,4 0 0,2 0 0,-5 0 0,-1 0 0,1 0 0,4 0 0,1 0 0,0 0 0,0-15 0,0-3 0</inkml:trace>
  <inkml:trace contextRef="#ctx0" brushRef="#br1" timeOffset="507">905 65 12287,'0'9'0,"0"-2"0,0 1 0,0-7 0,0 8 0,0-3 0,0-3 0,0 8 0,2-7 0,3 1 0,-3 4 0,3 2 0,-3-2 0,-2 1 0,7 1 0,-3 5 0,7 1 0,-8-1 0,3 0 0,-3-2 0,3-3 0,-5 3 0,5-3 0,-3 2 0,3-3 0,-4 5 0,3-4 0,-3-3 0,-2 3 0,0-5 0,0 4 0,-2-6 0,-3 1 0,-4 3 0,-8-3 0,-1 0 0,-3-5 0,1 0 0,-7 0 0,6 0 0,-6 0 0,-5 0 0,-6 0 0,0-5 0,6 0 0,5-6 0,0 5 0,2-6 0,-2 1 0,4 2 0,7-2 0,1 1 0,4-7 0,-1 1 0,6 0 0,1-7 0,5-2 0</inkml:trace>
  <inkml:trace contextRef="#ctx0" brushRef="#br2" timeOffset="806">550 1 12287,'-9'10'0,"2"-1"0,-1-1 0,7-3 0,-7-5 0,8 0 0,0 0 0,8 2 0,2 3 0,-1-3 0,2 3 0,0 4 0,5-2 0,0 4 0,-5 2 0,0-8 0,-8 8 0,12-4 0,-14 1 0,5 1 0,-6-2 0,-6 2 0,-3 1 0,-7-6 0,-7 6 0,-2-3 0</inkml:trace>
  <inkml:trace contextRef="#ctx0" brushRef="#br3" timeOffset="1157">17 1 12287,'-9'0'0,"2"0"0,7 7 0,0-5 0,0 12 0,0-5 0,0 7 0,1 2 0,5 4 0,1-3 0,4 8 0,3-5 0,-3 5 0,1-6 0,-1 6 0,4-5 0,-5 5 0,-1-8 0,2 3 0,-6-6 0,6-5 0,-7 3 0,3-12 0,-7 5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2:16.597"/>
    </inkml:context>
    <inkml:brush xml:id="br0">
      <inkml:brushProperty name="width" value="0.08571" units="cm"/>
      <inkml:brushProperty name="height" value="0.08571" units="cm"/>
      <inkml:brushProperty name="color" value="#AE198D"/>
      <inkml:brushProperty name="inkEffects" value="galaxy"/>
      <inkml:brushProperty name="anchorX" value="-9.64131E6"/>
      <inkml:brushProperty name="anchorY" value="-5.4281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64961E6"/>
      <inkml:brushProperty name="anchorY" value="-5.43075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66008E6"/>
      <inkml:brushProperty name="anchorY" value="-5.43596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66656E6"/>
      <inkml:brushProperty name="anchorY" value="-5.43856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67626E6"/>
      <inkml:brushProperty name="anchorY" value="-5.44337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9.6832E6"/>
      <inkml:brushProperty name="anchorY" value="-5.44609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68836E6"/>
      <inkml:brushProperty name="anchorY" value="-5.44859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9.69678E6"/>
      <inkml:brushProperty name="anchorY" value="-5.45335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9.70232E6"/>
      <inkml:brushProperty name="anchorY" value="-5.45555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9.71032E6"/>
      <inkml:brushProperty name="anchorY" value="-5.46079E6"/>
      <inkml:brushProperty name="scaleFactor" value="0.5"/>
    </inkml:brush>
  </inkml:definitions>
  <inkml:trace contextRef="#ctx0" brushRef="#br0">4474 113 12287,'-9'9'0,"2"-2"0,7-7 0,0 0 0,2 6 0,3-1 0,-3 8 0,7-5 0,-4 9 0,-1-1 0,7 0 0,-6 2 0,6 3 0,-2-3 0,1 4 0,3-4 0,-8-2 0,8 0 0,-2 0 0,-2 0 0,1 1 0,-6-1 0,1 0 0,3 0 0,-3 0 0,0-5 0,-5 0 0,0-6 0,0 6 0,0 0 0,0-1 0,0 1 0,0-7 0,-7 10 0,-2-12 0,-7 5 0,0-7 0,5 0 0,0 0 0,1 0 0,-6 0 0,-1 0 0,1 0 0,0-5 0,0-1 0,-6-4 0,1 4 0,-1-6 0,6 1 0,0 2 0,0-2 0,0 0 0,0-5 0,-2 5 0,-4 1 0,4-1 0,-3-5 0,4 0 0,7-1 0,-5 7 0,5-1 0,-3 0 0,2-5 0,-1 5 0,6 0 0,-1 6 0,2-6 0,3 8 0,-5-4 0,7 7 0,0 0 0,7 0 0,2 0 0,7 0 0,0 0 0,0 0 0,1 0 0,-1 0 0,-6 1 0,1 5 0,0-4 0,5 5 0,0-2 0,0 0 0,-5 1 0,0-6 0,-6 2 0,6 3 0,-7-3 0,10 12 0,-12-12 0,10 7 0,-6-4 0,-1-3 0,-5 7 0,0-4 0,-2-3 0,-3 4 0,1-3 0,-6 3 0,-1-3 0,-5 8 0,0-6 0,-1 6 0,-1-6 0,-3 6 0,3-2 0,-4 2 0,5 2 0,0-8 0,1 7 0,0-1 0,5-2 0,1 2 0,4-6 0,-5 6 0,8-5 0,-3 4 0,5-4 0,1 4 0,0-6 0,7 3 0,4-7 0,3 0 0,2 0 0,0 0 0,0 0 0,1 0 0,-1 0 0,0-2 0,0-3 0,0 3 0,0-12 0,-1 10 0,-5-6 0,-2 6 0,-1-3 0,-5 7 0,3-6 0,-10 1 0,-4 0 0,-8 5 0,1 0 0,0 0 0,-5 0 0,-1 0 0,-1 1 0,1 5 0,2-4 0,-6 3 0,4-3 0,-5-2 0,6 0 0,-6 0 0,5 0 0,-5 0 0,7 0 0,-1 0 0,1 0 0,-1 0 0,3-6 0,-4 1 0,4-8 0,2 3 0,0-5 0,0-1 0,5 0 0,0 0 0,2-6 0,-1 1 0,-3-8 0,8 2 0,-3 2 0,3-2 0,3 7 0,-3-1 0,3 3 0,2 2 0,0 5 0,0 0 0,0 8 0,0-5 0,0 8 0,0 0 0,0 8 0,0-5 0,0 8 0,5-6 0,1 6 0,1 0 0,-2 5 0,-1 0 0,7 0 0,-2 2 0,2 4 0,3-4 0,-3 3 0,3-1 0,2 2 0,0-4 0,0 3 0,-1 2 0,-4-1 0,3-1 0,-3-4 0,1-1 0,-1 0 0,3 0 0,-5 0 0,0 0 0,6 1 0,-14-9 0,5 0 0,-12-8 0,-3 0 0,-7 0 0,0 0 0,0 0 0,-7 0 0,-4 0 0,-4 0 0,-1 0 0,0 0 0,-1 0 0,-4-6 0,-1 1 0,0-8 0,6 3 0,2 1 0,3-2 0,-2 0 0,7-5 0,1 5 0,5 0 0,7 1 0,2-7 0,14-6 0,2-2 0</inkml:trace>
  <inkml:trace contextRef="#ctx0" brushRef="#br1" timeOffset="1241">3021 226 12287,'0'-9'0,"0"2"0,0 0 0,0 5 0,0-5 0,0 7 0,1 2 0,5 3 0,-4-1 0,3 6 0,-3 1 0,-2 5 0,2 0 0,3 1 0,-1 4 0,6 1 0,-4-1 0,5-5 0,-8 6 0,3-1 0,1 1 0,-2-6 0,6-5 0,-6 0 0,2-2 0,-1 1 0,-4 5 0,3-5 0,-3-2 0,-4-1 0,-3-7 0,3 0 0,-20-7 0,4-2 0</inkml:trace>
  <inkml:trace contextRef="#ctx0" brushRef="#br2" timeOffset="2458">2795 161 12287,'-9'0'0,"-6"0"0,14 0 0,-7 0 0,8 0 0,0 0 0,0 8 0,2-5 0,4 8 0,-3 0 0,8 5 0,-6-5 0,6-1 0,-6 1 0,6 5 0,-5 1 0,4-1 0,-4 5 0,4 1 0,-4-1 0,5-5 0,-8 1 0,10-1 0,-8 0 0,1 0 0,-6 0 0,0-5 0,0 0 0,0-8 0,-8 4 0,-1-7 0,-7 0 0,0 0 0,0 0 0,0 0 0,0 0 0,-6 0 0,1 0 0,-6-5 0,5 0 0,-5-8 0,6 2 0,-6 2 0,5-1 0,-6-1 0,1-5 0,3 5 0,3 0 0,-3 2 0,3-2 0,-1-3 0,6 3 0,0 2 0,0-1 0,0 6 0,0-10 0,7 12 0,1-5 0,8 0 0,0 5 0,0-5 0,0 7 0,8 0 0,1 0 0,7 0 0,0 0 0,0 0 0,0 0 0,-5 0 0,0 0 0,-6 0 0,6 0 0,-8 0 0,10 1 0,-8 5 0,8-4 0,-11 5 0,12-7 0,-12 7 0,5-5 0,-7 5 0,0 0 0,0-3 0,0 6 0,0-6 0,-7 9 0,-4-8 0,2 6 0,-2-6 0,1 2 0,-6-1 0,-2-3 0,-4 8 0,4-7 0,-3 1 0,3 2 0,1-2 0,1 1 0,0-6 0,0 5 0,0 1 0,0-1 0,0-5 0,-1 0 0,1 0 0,6 0 0,-1 0 0,0 0 0,-5 0 0,5-5 0,0-1 0,8-6 0,-6 5 0,3-4 0,5-4 0,-7 6 0,8-7 0,0 6 0,0-1 0,0 7 0,0-10 0,0 10 0,0-7 0,0 8 0,-7-4 0,5 0 0,-12 5 0,10-5 0,-6 7 0,-1 0 0,-5 7 0,0-4 0,-1 8 0,7-6 0,-1 6 0,2-5 0,-2 4 0,-1-4 0,6 5 0,-1-6 0,2 6 0,3-6 0,-3 6 0,1-6 0,-1 6 0,3-6 0,-4 6 0,5-6 0,1 6 0,0-7 0,0 10 0,0-10 0,0 7 0,0-8 0,0 4 0,0 0 0,0-5 0,0 5 0,0-7 0,-8 6 0,-2-1 0,1 1 0,-2-6 0,2 1 0,-2 5 0,-3-4 0,3 3 0,-3-3 0,-2-2 0,-1 0 0,1 0 0,0 0 0,5 0 0,1 0 0,-1 0 0,-5 0 0,0 0 0,5 0 0,0 0 0,6 0 0,-6 0 0,7 0 0,-10 0 0,12-7 0,-5 3 0,7-7 0,0 6 0,0-6 0,0 7 0,0-17 0,0 3 0</inkml:trace>
  <inkml:trace contextRef="#ctx0" brushRef="#br3" timeOffset="2716">2294 48 12287,'11'6'0,"0"-1"0,-8 1 0,11-6 0,-12 0 0,5 0 0,-7 1 0,0 5 0,0-4 0,0 7 0,0-4 0,-7-3 0,-2 5 0,-7-7 0</inkml:trace>
  <inkml:trace contextRef="#ctx0" brushRef="#br4" timeOffset="2990">2229 501 12287,'0'16'0,"0"0"0,0-7 0,0-2 0,0-7 0,-1 0 0,-5 0 0,-3 0 0,-7 0 0,0 0 0,0 0 0,0 0 0,-8 0 0,-1 0 0</inkml:trace>
  <inkml:trace contextRef="#ctx0" brushRef="#br5" timeOffset="4007">1551 242 12287,'-16'0'0,"0"0"0,5 0 0,0 0 0,6 0 0,-6 0 0,6 0 0,-6 0 0,7 0 0,-3 2 0,7 3 0,0-1 0,0 7 0,0-6 0,0 6 0,2-6 0,3 6 0,-1-2 0,7 2 0,0 1 0,5-6 0,-5 1 0,-1-2 0,1-3 0,5 3 0,0-3 0,0-2 0,-5 0 0,0 0 0,0 0 0,5 0 0,-2-2 0,-3-3 0,-2 2 0,-4-8 0,-3 0 0,5-5 0,-7 0 0,0 5 0,0 0 0,-1 2 0,-5-2 0,4-3 0,-10 10 0,6-6 0,-6 6 0,1-1 0,2 3 0,-2 2 0,1 0 0,-7 0 0,7 0 0,-1 0 0,0 0 0,-5 0 0,0 0 0,0 0 0,0 2 0,-1 3 0,0-1 0,-5 6 0,4-4 0,-3 5 0,-3-6 0,3 6 0,-3-6 0,3 6 0,3-6 0,-4 6 0,4-7 0,2 1 0,0-1 0,0 1 0,0-3 0,0 3 0,-1-3 0,3-4 0,3-3 0,2 3 0,4-3 0,3 1 0,-3-1 0,3 3 0,2-12 0,0 12 0,0-5 0,0 7 0,0 0 0,-7 0 0,-2 0 0,-7 5 0,0 0 0,5 2 0,0-1 0,0-4 0,-5 3 0,0-3 0,0-2 0,0 5 0,0 1 0,-1-1 0,1-5 0,0 0 0,0 0 0,0 0 0,0 0 0,-6 0 0,1 0 0,-1-2 0,6-3 0,5 3 0,0-3 0,2-4 0,-1-2 0,-5 4 0,12-6 0,-8 8 0,7-2 0,-1 1 0,3 4 0,2-7 0,0 4 0,0 3 0,0-5 0,0 7 0,7 0 0,-5 0 0,5 0 0,-7 0 0,-1 5 0,-5 1 0,4 1 0,-3-2 0,-4-1 0,-2 7 0,-3-6 0,-2 6 0,0-6 0,-1 6 0,1-6 0,0 6 0,-2-5 0,-3 4 0,3-4 0,-4 5 0,4-8 0,2 2 0,0 3 0,0-3 0,0 0 0,0-5 0,-1 0 0,1 0 0,2-1 0,3-5 0,-3-3 0,5-7 0</inkml:trace>
  <inkml:trace contextRef="#ctx0" brushRef="#br6" timeOffset="4391">1034 32 12287,'0'16'0</inkml:trace>
  <inkml:trace contextRef="#ctx0" brushRef="#br7" timeOffset="4634">841 16 12287,'-9'-7'0,"-6"5"0,5-3 0,-5 3 0,-1 4 0,0 3 0,0-3 0,-8 12 0,-1-5 0</inkml:trace>
  <inkml:trace contextRef="#ctx0" brushRef="#br8" timeOffset="5166">33 97 12287,'-9'0'0,"-5"0"0,12 0 0,-5 0 0,7 0 0,7 0 0,2 0 0,7 0 0,0 0 0,1 0 0,0-5 0,5-1 0,-4 1 0,3 5 0,5 0 0,1 0 0,-2 0 0,2 0 0,-8 0 0,3 0 0,-2 0 0,1 0 0,-8 5 0,3 1 0,-4 6 0,-3-8 0,-3 6 0,-4-4 0,-2 5 0,0-1 0,-8 6 0,-2 1 0,-5-1 0,-1 0 0,0 0 0,0 0 0,0 2 0,-1 4 0,1-4 0,0 3 0,0-3 0,0-2 0,0 6 0,0-1 0,1 1 0,4-6 0,-1 6 0,7-1 0,-1 1 0,-1 1 0,5-5 0,2 5 0,9-8 0,7-5 0,0-2 0,1-8 0,1 0 0,3 0 0,2 0 0,4 0 0,4 0 0,-4 0 0,3 0 0,3 0 0,4-6 0,1 1 0,1-2 0,-1 1 0,-4-10 0,6-9 0</inkml:trace>
  <inkml:trace contextRef="#ctx0" brushRef="#br9" timeOffset="5538">389 436 12287,'0'16'0,"0"0"0,0-7 0,0-2 0,0-7 0,0 0 0,7-7 0,2-2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2:34.804"/>
    </inkml:context>
    <inkml:brush xml:id="br0">
      <inkml:brushProperty name="width" value="0.08571" units="cm"/>
      <inkml:brushProperty name="height" value="0.08571" units="cm"/>
      <inkml:brushProperty name="color" value="#AE198D"/>
      <inkml:brushProperty name="inkEffects" value="galaxy"/>
      <inkml:brushProperty name="anchorX" value="-9.71812E6"/>
      <inkml:brushProperty name="anchorY" value="-5.46597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72346E6"/>
      <inkml:brushProperty name="anchorY" value="-5.46843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72824E6"/>
      <inkml:brushProperty name="anchorY" value="-5.47104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73358E6"/>
      <inkml:brushProperty name="anchorY" value="-5.47323E6"/>
      <inkml:brushProperty name="scaleFactor" value="0.5"/>
    </inkml:brush>
  </inkml:definitions>
  <inkml:trace contextRef="#ctx0" brushRef="#br0">1309 189 12287,'-7'-6'0,"1"4"0,2-6 0,1 5 0,-5-1 0,4-1 0,-4 1 0,4 0 0,-3 4 0,-3 0 0,4 0 0,-2 2 0,-1 1 0,-2 4 0,0 5 0,-1 0 0,0-2 0,0-1 0,0-1 0,1 1 0,4-3 0,-3 4 0,2-2 0,-3 2 0,3-3 0,1-3 0,3 1 0,-4-1 0,5 0 0,-7-4 0,8 0 0,-8 5 0,3 2 0</inkml:trace>
  <inkml:trace contextRef="#ctx0" brushRef="#br1" timeOffset="958">1061 389 12287,'0'8'0,"0"0"0,0-6 0,0 4 0,5-12 0,-3 0 0,2-6 0,-2 0 0,2 0 0,-1 1 0,5-1 0,-4-1 0,3-3 0,0 3 0,1-3 0,2-1 0,-2 1 0,1 1 0,-1 3 0,7 0 0,-4 0 0,4-3 0,-3-1 0,-1 4 0,1 4 0,1 2 0,3-2 0,-6-1 0,6 5 0,-9-1 0,5 1 0,-3 2 0,2-3 0,-4 5 0,-2 5 0,-5 2 0,0 5 0,0-1 0,0 1 0,-1 0 0,-3 0 0,1 0 0,-4-1 0,4 1 0,-6 0 0,5 0 0,-5 0 0,1-1 0,1-3 0,-1 0 0,1-4 0,-5 4 0,0-4 0,0 4 0,0-4 0,1 3 0,-5-4 0,0 1 0,0-3 0,5-1 0,-5 0 0,0 0 0,1 0 0,3 0 0,0 0 0,0 0 0,0-4 0,1 0 0,-1-5 0,0 1 0,0 2 0,0-2 0,1 0 0,-1-2 0,0 2 0,0-3 0,1 10 0,-1-3 0,0-2 0,0 4 0,0-2 0,5 3 0,-1 1 0,0 5 0,-4 2 0,0 5 0,2-5 0,2 1 0,-1 0 0,5 4 0,-4-4 0,4 0 0,-5-1 0,8 5 0,-9 0 0,6 0 0,1-6 0,3 5 0,0-9 0,0 6 0,0-5 0,0 7 0,0-8 0,-2 7 0,-2-5 0,2 1 0,-6-1 0,4-1 0,-4 4 0,0-4 0,-4 1 0,1 1 0,-1-1 0,0 4 0,0-4 0,-3 1 0,-1-1 0,-4-3 0,4 3 0,-5 2 0,2-2 0,2-1 0,1-3 0,3 0 0,1 0 0,6 0 0,-5-10 0,5-3 0</inkml:trace>
  <inkml:trace contextRef="#ctx0" brushRef="#br2" timeOffset="1157">1049 47 12287,'7'-12'0,"-2"1"0,-5-1 0,5 5 0,-3 2 0,3 6 0,-5 3 0,-1-1 0,-3 5 0,-3-6 0,-5 9 0,1-5 0</inkml:trace>
  <inkml:trace contextRef="#ctx0" brushRef="#br3" timeOffset="1513">401 283 12287,'-4'14'0,"-1"-3"0,-2-5 0,5-3 0,-2-7 0,3 3 0,-5-5 0,0 12 0,-6 2 0,0 2 0,0 2 0,1 0 0,-1-1 0,0 5 0,0 0 0,-1 1 0,-3-1 0,2-3 0,-6 2 0,6 2 0,-2-1 0,-1 1 0,2-1 0,-5-3 0,4 3 0,-1-2 0,1 2 0,2-2 0,-6 6 0,6-6 0,-8 3 0,3-5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22.831"/>
    </inkml:context>
    <inkml:brush xml:id="br0">
      <inkml:brushProperty name="width" value="0.08571" units="cm"/>
      <inkml:brushProperty name="height" value="0.08571" units="cm"/>
      <inkml:brushProperty name="color" value="#C371F1"/>
    </inkml:brush>
  </inkml:definitions>
  <inkml:trace contextRef="#ctx0" brushRef="#br0">1 195 12287,'18'0'0,"1"0"0,-13-4 0,3-5 0,6 6 0,1-21 0,8 17 0,-5-11 0,5 12 0,-5-3 0,14-4 0,4 4 0,12-9 0,-3 9 0,19-4 0,9 4 0,15 6-262,3-6 1,-36 6-1,1 0 262,-2-2 0,1 0 0,8 4 0,1-1 0,-1-2 0,1-1 0,2 3 0,1 1-288,0 0 0,2 2 0,5 4 0,0 2 288,3 2 0,1 1 0,2-2 0,1-1 0,1 2 0,-1 1 0,-3-2 0,-1 2 0,1 3 0,-1 2 0,-5-2 0,1 1 0,4 0 0,0 0 0,5-1 0,0-2 0,5-1 0,-1-1 0,-5 2 0,-1-1 0,-7-5 0,-1 0 0,-2 4 0,0 0 0,-2-4 0,0-1 0,-3 5 0,0 1-130,-6-5 1,-1-1 0,-2 1 0,-3-1 129,38-4 0,-6 0 0,6 0 0,3-9 0,-3 0 0,0-1 0,-9 10 0,-12-3-54,-7-6 1,4 6 53,-4-6 0,-2 6 319,-16 3 0,3-9-319,-12-1 0,0 1 577,-10 9 0,1-9-577,0 0 0,-10 0 629,0 9-629,-11-13 140,5 10-140,-12-9 0,-12 0 0,-7-7 0,-5-5 0,-4-4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6:26.696"/>
    </inkml:context>
    <inkml:brush xml:id="br0">
      <inkml:brushProperty name="width" value="0.08571" units="cm"/>
      <inkml:brushProperty name="height" value="0.08571" units="cm"/>
      <inkml:brushProperty name="color" value="#AE198D"/>
      <inkml:brushProperty name="inkEffects" value="galaxy"/>
      <inkml:brushProperty name="anchorX" value="-9.73787E6"/>
      <inkml:brushProperty name="anchorY" value="-5.47605E6"/>
      <inkml:brushProperty name="scaleFactor" value="0.5"/>
    </inkml:brush>
  </inkml:definitions>
  <inkml:trace contextRef="#ctx0" brushRef="#br0">1 19 12287,'12'13'0,"1"-3"0,1-1 0,3-5 0,2-2 0,2-2 0,4 0 0,8 0 0,9 0 0,11-2 0,7-2 0,9-2 0,4 1 0,5 3 0,1 2 0,3 0 0,7 0 0,-1 0 0,-37 0 0,1 0-237,4 0 1,0 0-1,1 0 1,-1 0 236,4 0 0,-1 0 0,-1 3 0,-1 1 0,0-1 0,-1 0 0,2 1 0,1 0 0,4 0 0,0-2 0,-4 0 0,1 1 0,6 2 0,-1 2 0,-4-2 0,0 1 0,1 0 0,1 0 0,-3 2 0,-1-1 0,4-4 0,0 0 0,-5 3 0,1 1 0,0-4 0,1 0 0,-3 0 0,1 0 0,-2-2 0,1-2 0,-1 1 0,0 0 0,1 0 0,-1 0 0,1-1 0,-1 0 0,0-2 0,1 0 0,2 2 0,1 0 0,0-2 0,-1-1 0,1 3 0,-1 0 0,-2 1 0,-1 0 0,3 0 0,-1 0 0,-1 0 0,-1 0 0,0 0 0,-1 0 0,-4 0 0,-2 0 0,47 2 0,-45 1 0,-1 1 0,44 4 0,-6 5 0,-5 1-7,-8-7 1,-1-1 6,-5-6 0,10 0 0,-4 0 0,5 0 0,-5 0 0,-2-6 0,-4-1 0,2-5 0,-8 5 0,0 1 0,-7 6 0,-6-6 0,0 0 0,-2-1 0,3 7 0,-6 0 0,-7 0 0,0 0 350,-1 0 0,-1 0-350,-5 0 0,5 0 129,-5 0 1,3 2-130,-3 5 0,2-5 0,-8 4 0,7-4 0,-7-2 0,-6 0 0,-7 0 0,1 0 0,6 0 0,-7 0 0,1 0 0,-1-6 0,7 0 0,0-3 0,0 3 0,-1 4 0,1-4 0,0-3 0,0 3 0,2-9 0,4 3 0,-4-5 0,6-10 0,-8-2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6:29.761"/>
    </inkml:context>
    <inkml:brush xml:id="br0">
      <inkml:brushProperty name="width" value="0.08571" units="cm"/>
      <inkml:brushProperty name="height" value="0.08571" units="cm"/>
      <inkml:brushProperty name="color" value="#AE198D"/>
      <inkml:brushProperty name="inkEffects" value="galaxy"/>
      <inkml:brushProperty name="anchorX" value="-9.75675E6"/>
      <inkml:brushProperty name="anchorY" value="-5.48058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76281E6"/>
      <inkml:brushProperty name="anchorY" value="-5.48047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76994E6"/>
      <inkml:brushProperty name="anchorY" value="-5.48004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7762E6"/>
      <inkml:brushProperty name="anchorY" value="-5.47978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78457E6"/>
      <inkml:brushProperty name="anchorY" value="-5.48213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9.78935E6"/>
      <inkml:brushProperty name="anchorY" value="-5.4821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79703E6"/>
      <inkml:brushProperty name="anchorY" value="-5.48418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9.80154E6"/>
      <inkml:brushProperty name="anchorY" value="-5.48415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9.80504E6"/>
      <inkml:brushProperty name="anchorY" value="-5.48399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9.80871E6"/>
      <inkml:brushProperty name="anchorY" value="-5.48356E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9.81194E6"/>
      <inkml:brushProperty name="anchorY" value="-5.48338E6"/>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9.81772E6"/>
      <inkml:brushProperty name="anchorY" value="-5.48568E6"/>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9.82103E6"/>
      <inkml:brushProperty name="anchorY" value="-5.48516E6"/>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9.82382E6"/>
      <inkml:brushProperty name="anchorY" value="-5.48493E6"/>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9.82909E6"/>
      <inkml:brushProperty name="anchorY" value="-5.4869E6"/>
      <inkml:brushProperty name="scaleFactor" value="0.5"/>
    </inkml:brush>
  </inkml:definitions>
  <inkml:trace contextRef="#ctx0" brushRef="#br0">4530 374 12287,'5'-7'0,"0"-1"0,0 3 0,2 1 0,1 1 0,-1 1 0,1 1 0,-1 1 0,1 0 0,-4 0 0,2 4 0,-3 1 0,1 1 0,-2 2 0,0-1 0,2 1 0,-2-1 0,3 1 0,-2-1 0,0 1 0,-1-1 0,-1-3 0,3 2 0,-2-3 0,1 2 0,-1-3 0,-2 3 0,3-3 0,-2 2 0,2-2 0,-3-1 0,-3 5 0,-2-3 0,-1 0 0,-2-1 0,1-1 0,-1 3 0,1-2 0,-1 0 0,4 1 0,-3-2 0,2 0 0,-1 2 0,-2-1 0,1-2 0,-1 0 0,1 0 0,2 0 0,0 0 0,-1 0 0,-1 0 0,0 0 0,-1 0 0,1 0 0,2 0 0,-1-2 0,-2-1 0,4-2 0,-9 3 0,6-3 0,-1-1 0,-1 0 0,2 1 0,-2 0 0,-1-1 0,2-1 0,-3-3 0,4 0 0,-1 1 0,1-3 0,-1 1 0,1-3 0,0 1 0,-1-1 0,3 2 0,0-2 0,-1-1 0,3 0 0,-3 1 0,3 1 0,-1 3 0,2 2 0,-2 0 0,2 1 0,0-1 0,-1 4 0,1 0 0,-1 2 0,-3 1 0,6-6 0,-4 6 0,4-5 0,0 5 0,0-3 0,0 11 0,1-2 0,1 5 0,1-1 0,1 1 0,-2-2 0,2 4 0,-2-3 0,0 1 0,1 1 0,-3-1 0,0-2 0,0 2 0,0 2 0,0-3 0,0 3 0,0-2 0,-4 4 0,-1-4 0,-4 4 0,-1-2 0,-3-3 0,1 2 0,-3-3 0,0-1 0,1 1 0,-1-3 0,2-1 0,1-1 0,-1 0 0,-1-1 0,2 1 0,2-2 0,-2 0 0,4 2 0,-2-1 0,1 4 0,5-5 0,1 2 0,3 0 0,3 1 0,1 1 0,4-2 0,-1 0 0,1-2 0,0 5 0,1-3 0,1 1 0,0-2 0,0 2 0,1-2 0,1 0 0,-3 4 0,4-4 0,-2 2 0,0-1 0,-1 3 0,0-5 0,-2 2 0,-1 1 0,-2-4 0,0 7 0,-2-2 0,-1-2 0,-2 4 0,0-2 0,-3-2 0,-1 3 0,-4-3 0,1 2 0,-1-4 0,-2 6 0,-2-2 0,0 1 0,-2-1 0,5 1 0,-3-2 0,-2 1 0,0 1 0,0-4 0,1 2 0,0-1 0,1 3 0,-6-5 0,1 2 0,0-3 0,2 0 0,0 0 0,-1 0 0,-2-3 0,3 2 0,-4-5 0,5 1 0,2-2 0,-2-1 0,3 1 0,-2-1 0,4-2 0,0 1 0,2-2 0,-1 1 0,1-3 0,3 3 0,-1-1 0,4 2 0,-2-1 0,1 6 0,2-9 0,0 6 0,0-3 0,3 5 0,2 0 0,-2 4 0,2-3 0,-3 4 0,-1 0 0,3 1 0,-1 2 0,-3-2 0,7 5 0,-2-1 0,2 2 0,0 0 0,-2 0 0,0 0 0,1 0 0,1-1 0,0 5 0,1-4 0,-1 1 0,0-1 0,-2 1 0,0 2 0,1 0 0,-2 0 0,1-3 0,-2 0 0,-1 1 0,-2-1 0,0 3 0,0 0 0,0 0 0,-3-2 0,-2-1 0,-2 1 0,-3-4 0,1 2 0,-4-3 0,0 1 0,-5-2 0,2 4 0,-5-4 0,-2 0 0,0-1 0,-6-5 0,1-1 0,-4-1 0,2-5 0,-4-1 0,5-3 0,2 0 0,-2 0 0,6 0 0,-1 1 0,3-1 0,3 0 0,8 1 0,4-1 0,2 0 0,1 2 0,6-8 0,2 1 0</inkml:trace>
  <inkml:trace contextRef="#ctx0" brushRef="#br1" timeOffset="477">4575 135 12287,'-4'5'0,"-1"0"0,-1-3 0,-2 0 0,1 2 0,-1 1 0</inkml:trace>
  <inkml:trace contextRef="#ctx0" brushRef="#br2" timeOffset="1103">3902 255 12287,'-3'6'0,"-2"-1"0,1-1 0,-2-4 0,1 0 0,-2 1 0,0 1 0,-1-1 0,1 1 0,-4 2 0,-2-2 0,-1 4 0,-1-1 0,0-1 0,-3 1 0,2-1 0,-4 1 0,0 2 0,-6-6 0,-1 2 0</inkml:trace>
  <inkml:trace contextRef="#ctx0" brushRef="#br3" timeOffset="1546">3170 75 12287,'0'8'0,"0"-1"0,0 1 0,0-1 0,3 1 0,2-1 0,2 3 0,0 0 0,1 3 0,-1 0 0,0 2 0,1 2 0,-3 0 0,0 3 0,-1-3 0,1 3 0,-2 0 0,-3 3 0,0-4 0,0 1 0,-3-3 0,-1-2 0,-4-4 0</inkml:trace>
  <inkml:trace contextRef="#ctx0" brushRef="#br4" timeOffset="2729">2968 150 12287,'-5'-11'0,"0"-1"0,3-1 0,0 0 0,1 2 0,1 4 0,0 3 0,0 0 0,0 4 0,0 7 0,2-2 0,1 5 0,-1-2 0,-2 0 0,0-1 0,0 1 0,0 0 0,0 2 0,3-1 0,-1 4 0,2-3 0,-2 2 0,0 0 0,3 3 0,-1 0 0,1 0 0,2 0 0,-2 0 0,-1 1 0,1 1 0,0-1 0,2 2 0,-2 0 0,0-1 0,-3-2 0,0-2 0,0-1 0,0 3 0,-1-3 0,2-2 0,-3-3 0,-3-2 0,2 2 0,-4-2 0,0-2 0,-3 0 0,1 0 0,-1-1 0,1 1 0,-1-3 0,1 0 0,-1 0 0,-2 0 0,0 0 0,-3 0 0,1 0 0,0 0 0,0 0 0,-1-3 0,-2-2 0,-2 0 0,-1 0 0,2 0 0,3-2 0,-1 0 0,2-1 0,-4 1 0,1-1 0,-1 1 0,6-1 0,-2 1 0,2-1 0,0 1 0,2-1 0,2-2 0,1 0 0,-1 0 0,3 3 0,1-1 0,2 1 0,0-1 0,0 1 0,0 0 0,1-1 0,1 1 0,0 2 0,3 0 0,-3 3 0,3-1 0,-2 0 0,2 1 0,-3-2 0,3 2 0,-2 1 0,2-1 0,0 1 0,2 1 0,0 1 0,-2 1 0,1-1 0,-1 5 0,2-1 0,-2 0 0,0 0 0,-2-1 0,1 1 0,-2 1 0,1-1 0,0 2 0,-1 0 0,1 1 0,-3-1 0,2-2 0,1 0 0,-1 0 0,-2 3 0,0-1 0,-3 1 0,1-1 0,-3 1 0,0-1 0,-2 1 0,0-1 0,-1 1 0,1-3 0,-1 0 0,-2-3 0,0 3 0,0-3 0,3 0 0,-1-1 0,1-1 0,-1 0 0,1 0 0,-1-1 0,1-1 0,2 0 0,0-3 0,0 1 0,-3-1 0,2-2 0,1 2 0,-2 0 0,2 0 0,1-1 0,-1 3 0,0-3 0,-2 3 0,-1-2 0,3 2 0,0 3 0,0 0 0,-2 0 0,2 0 0,0 0 0,1 1 0,-1 1 0,-2 2 0,3 4 0,-3-1 0,2 1 0,1-1 0,2 1 0,1-1 0,-2 1 0,2-1 0,1 1 0,0-1 0,0 0 0,0-2 0,0 0 0,0 0 0,0 3 0,0-3 0,0 0 0,0 0 0,0 2 0,0 1 0,-3-1 0,1 0 0,-3-2 0,0 1 0,-2-4 0,0 2 0,-1-2 0,1 0 0,-1 3 0,-2-3 0,0 3 0,-3-3 0,0 0 0,-1 2 0,-1-2 0,-2 1 0,-1 0 0,0-2 0,1 1 0,1-1 0,-1-1 0,-2 0 0,2 0 0,2 0 0,2 0 0,4 0 0,-1 0 0,2-1 0,1-1 0,2 0 0,3-3 0,1-3 0,4-4 0,2-3 0</inkml:trace>
  <inkml:trace contextRef="#ctx0" brushRef="#br5" timeOffset="3027">2534 113 12287,'4'-8'0,"-3"1"0,4-1 0,-3 3 0,0 0 0,0 4 0,1-2 0,-3 2 0,4 2 0,-4 2 0,0 1 0,0 3 0,0 1 0,-3-1 0,1 1 0,-4-1 0,2 1 0</inkml:trace>
  <inkml:trace contextRef="#ctx0" brushRef="#br6" timeOffset="3318">2250 270 12287,'-4'0'0,"-3"0"0,7 0 0,-7 0 0,3 0 0,-4 4 0,1 3 0,-1 2 0,1 3 0,-3-2 0,0 2 0,-3 3 0,0 3 0,-4 3 0,-3-1 0,0-1 0,-2 1 0,1-1 0,-4 1 0,-2 0 0,0-2 0,-2-1 0,-1-2 0</inkml:trace>
  <inkml:trace contextRef="#ctx0" brushRef="#br7" timeOffset="5265">1682 173 12287,'-5'-8'0,"1"1"0,1-1 0,-3-3 0,5 3 0,-1-2 0,1 4 0,1 1 0,0 4 0,0-2 0,0 6 0,0 2 0,3 1 0,1 2 0,4-1 0,-1 1 0,1 2 0,-1 0 0,3 2 0,0-2 0,1 2 0,-1-2 0,-2 3 0,2-3 0,-2 2 0,0-2 0,-1 3 0,1-3 0,-1 0 0,-2-2 0,-2 1 0,0 1 0,-2 0 0,2-3 0,-3 1 0,0-1 0,-3 1 0,-1-1 0,-4 0 0,-2-2 0,1 2 0,-2-7 0,2 4 0,-1-1 0,-4-2 0,6 2 0,-3-3 0,0 0 0,3 0 0,-3 0 0,3 0 0,-2 0 0,2 0 0,-3-3 0,3-1 0,1 0 0,-1-3 0,1 3 0,0-4 0,-1 1 0,4-1 0,-3 1 0,2-1 0,-1-2 0,-2 1 0,1-1 0,0 1 0,2-1 0,-2 2 0,3-5 0,-3 3 0,-1 1 0,1-3 0,-1 4 0,1-2 0,-1 1 0,1 2 0,2 2 0,0 0 0,0 0 0,0 1 0,0 1 0,3-1 0,-1 3 0,3-2 0,0 3 0,0 6 0,0 1 0,3 0 0,0-2 0,1 1 0,-2 0 0,2 2 0,-3-1 0,2 1 0,0-1 0,0 1 0,-2-1 0,1 1 0,2-1 0,-3 1 0,2-1 0,-3 1 0,0-1 0,0 1 0,0-1 0,0 1 0,0 2 0,-2-1 0,-1 1 0,-2 1 0,4-2 0,-5 4 0,3-3 0,-2-1 0,4-1 0,-5 2 0,4 0 0,-1 0 0,3-2 0,0-1 0,0-3 0,3 0 0,2-4 0,2 0 0,0 0 0,1-1 0,-1-2 0,1 2 0,-3-4 0,0 1 0,1 0 0,-3 2 0,3-4 0,-4 1 0,1 1 0,-2-1 0,0 1 0,2 0 0,-1 3 0,-3-3 0,0 3 0,-2-1 0,-3 1 0,5-2 0,-4 3 0,0 0 0,-3 0 0,1 0 0,-1 0 0,0 1 0,-1 0 0,-1 2 0,0 3 0,-1-5 0,-1 4 0,-2 1 0,-1 1 0,-1-2 0,-1-1 0,0-1 0,-1 3 0,4-5 0,-2 2 0,-2 0 0,3-2 0,-1 3 0,4-5 0,1-2 0,1 2 0,1-5 0,1 1 0,1-2 0,5 0 0,-2-1 0,4 1 0,-3-1 0,2 4 0,-2-3 0,3 2 0,0 2 0,1 0 0,1 3 0,-1 0 0,2 0 0,-3 2 0,-3 1 0,2 3 0,-5-5 0,1 3 0,-2 0 0,3 2 0,-3-3 0,3 3 0,0-1 0,-3-4 0,6 3 0,-4-1 0,0-2 0,0 2 0,0-3 0,0 0 0,0-1 0,0-1 0,0-2 0,1-1 0,0 1 0,1 0 0,2-2 0,-5 5 0,4-4 0,-1 3 0,0-1 0,-1 3 0,-1 0 0,0 0 0,3 0 0,-4 0 0,1 0 0,1 0 0,-2 1 0,3 0 0,-1 2 0,-1-1 0,-2 2 0,-1 1 0,1-2 0,-1 1 0,1-2 0,-1 0 0,4 1 0,-3-1 0,2 1 0,-1-2 0,-2 0 0,1-1 0,-1 0 0,1 0 0,-1 0 0,1 0 0,3 0 0,-3 0 0,3-3 0,-4-1 0</inkml:trace>
  <inkml:trace contextRef="#ctx0" brushRef="#br8" timeOffset="5812">1099 158 12287,'-7'0'0,"-1"0"0,1 0 0,3 0 0,-3 0 0,3 0 0</inkml:trace>
  <inkml:trace contextRef="#ctx0" brushRef="#br9" timeOffset="6319">838 397 12287,'-15'3'0,"1"-2"0,1 1 0,0-1 0,3-1 0,0 0 0,2 0 0,1 0 0,0 0 0,2 0 0,0 0 0,2-1 0,-2-1 0,3 0 0,-3-3 0,3 0 0,-1-2 0,3-1 0,0 1 0,0-1 0,0 1 0,0-1 0,0 1 0,0-1 0,0 1 0,3 0 0,2-1 0,-1 3 0,1 0 0,0 3 0,3-3 0,-1 0 0,0 0 0,1 0 0,-1 2 0,1 0 0,-1 0 0,0 2 0,-2-4 0,2 3 0,-2 0 0,1 1 0,2 1 0,-1 0 0,-2 2 0,0 1 0,-3 3 0,0-1 0,-1 1 0,-1 2 0,0-1 0,0 1 0,0-1 0,0 1 0,-3-1 0,-2 0 0,-2 1 0,0-1 0,-1 3 0,1-3 0,-1 2 0,1-4 0,-1 2 0,-2 0 0,1 0 0,-1-2 0,1 1 0,-1-4 0,1 2 0,-3-2 0,2-1 0,1 1 0,-1-1 0,0-1 0,2 0 0,-2 0 0,-1-6 0,-1-3 0</inkml:trace>
  <inkml:trace contextRef="#ctx0" brushRef="#br10" timeOffset="6661">509 45 12287,'-5'0'0,"0"0"0,3 1 0,0 2 0,1 1 0,1 3 0,1 3 0,1 0 0,0 4 0,3-2 0,1 3 0,4 2 0,-2-1 0,2 2 0,1-3 0,-1 0 0,0 3 0,-3-1 0,3 1 0,0-3 0,-1-4 0,-4-1 0,2 1 0,-2-1 0,-2 0 0,0-3 0,-3-2 0,4-2 0,-3-3 0,2 0 0</inkml:trace>
  <inkml:trace contextRef="#ctx0" brushRef="#br11" timeOffset="7316">718 83 12287,'0'-5'0,"0"0"0,0 3 0,0-4 0,0 5 0,0-3 0,-3 8 0,-1 0 0</inkml:trace>
  <inkml:trace contextRef="#ctx0" brushRef="#br12" timeOffset="8226">613 382 12287,'-7'0'0,"2"0"0,0 0 0,0 0 0,-2 1 0,-1 1 0,1-1 0,-1 2 0,1-3 0,-1 0 0,1 0 0,-1 0 0,1-3 0,-1 1 0,1-3 0,-1 1 0,1-1 0,2-1 0,0 1 0,-2 0 0,0 0 0,-5 3 0,5-3 0,-2 2 0,1-2 0,1 4 0,-1-2 0,1 2 0,-1 1 0,1 0 0,-1 0 0,1 0 0,-1 0 0,1 4 0,-1 1 0,2 1 0,1 2 0,-2-1 0,2 1 0,2 0 0,0 2 0,2-2 0,1 2 0,0 1 0,0-1 0,0 0 0,0-2 0,3-1 0,-1 1 0,4-2 0,-1-1 0,2-2 0,0-3 0,1 3 0,-1-1 0,1 1 0,-1-3 0,1 0 0,-1 0 0,-2 0 0,0 0 0,-3-3 0,2 2 0,-2-2 0,-1 2 0,3 1 0,-10 0 0,-2 0 0,-1 0 0,2 0 0,-1 0 0,1 0 0,-3 0 0,0 0 0,-1 0 0,1 0 0,2 0 0,-2 0 0,-1 0 0,1 0 0,-2-2 0,2 0 0,0-4 0,2 1 0,-2 1 0,0-1 0,0 0 0,3-3 0,-1 0 0,1-2 0,0 2 0,2-2 0,-1-1 0,4 1 0,-3-3 0,2 3 0,-2-2 0,3 2 0,-1-2 0,3 2 0,-2 0 0,0 2 0,-1 1 0,3-1 0,-2 3 0,-1 0 0,-3 0 0,2-2 0,-3 3 0,-1 0 0,1 4 0,2 0 0,0 0 0,0 0 0,-3 1 0,1 2 0,-1-2 0,1 4 0,-1-1 0,1 1 0,2 2 0,0-2 0,0 2 0,-3 0 0,2 1 0,1-1 0,-1 1 0,4-1 0,-3 1 0,2 2 0,-2-1 0,3 1 0,-1-2 0,3-1 0,0 1 0,3-3 0,-1 0 0,4-4 0,-1 2 0,5-2 0,2-1 0,2-1 0,1-2 0,0 2 0,0-4 0,3 0 0,-1-3 0,7-2 0,-1-2 0</inkml:trace>
  <inkml:trace contextRef="#ctx0" brushRef="#br13" timeOffset="8877">120 38 12287,'5'-7'0,"0"-1"0,-3 3 0,0 0 0,-1 3 0,-1-4 0,0 5 0,0-2 0,-3 6 0,-1 1 0</inkml:trace>
  <inkml:trace contextRef="#ctx0" brushRef="#br14" timeOffset="9042">30 75 12287,'-4'0'0,"-1"0"0,0 0 0,-3 0 0,4 0 0,1-3 0,3 2 0,0-2 0,0 0 0,0-2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6:45.355"/>
    </inkml:context>
    <inkml:brush xml:id="br0">
      <inkml:brushProperty name="width" value="0.08571" units="cm"/>
      <inkml:brushProperty name="height" value="0.08571" units="cm"/>
      <inkml:brushProperty name="color" value="#AE198D"/>
      <inkml:brushProperty name="inkEffects" value="galaxy"/>
      <inkml:brushProperty name="anchorX" value="-9.83169E6"/>
      <inkml:brushProperty name="anchorY" value="-5.48637E6"/>
      <inkml:brushProperty name="scaleFactor" value="0.5"/>
    </inkml:brush>
  </inkml:definitions>
  <inkml:trace contextRef="#ctx0" brushRef="#br0">24 317 12287,'-5'-12'0,"-1"1"0,-1-1 0,2 4 0,5 0 0,1 6 0,4-2 0,7 4 0,6 4 0,10-3 0,1 4 0,8-4 0,2 3 0,4-2 0,8 2 0,5-3 0,9-1 0,6 0 0,5 0 0,3 0 0,2 0 0,9-1 0,7-3 0,-2-3-169,-44 1 1,0 0 0,-1 2 0,0 1 168,47-5 0,-45 6 0,-1 0 0,0-2 0,0 0 0,46-4 0,-3-3 0,-2-1 0,-6 0 0,-4-1-133,-4-2 1,-6 5 132,-2-1 0,-5 3 0,-6 0 0,-1-2 0,1 2 0,-10 1 0,-2 0 0,-8-1 0,7-7 0,-6 1 0,-2 0 0,-7-4 0,-5-3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6:46.046"/>
    </inkml:context>
    <inkml:brush xml:id="br0">
      <inkml:brushProperty name="width" value="0.08571" units="cm"/>
      <inkml:brushProperty name="height" value="0.08571" units="cm"/>
      <inkml:brushProperty name="color" value="#AE198D"/>
      <inkml:brushProperty name="inkEffects" value="galaxy"/>
      <inkml:brushProperty name="anchorX" value="-9.83846E6"/>
      <inkml:brushProperty name="anchorY" value="-5.4914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84124E6"/>
      <inkml:brushProperty name="anchorY" value="-5.4934E6"/>
      <inkml:brushProperty name="scaleFactor" value="0.5"/>
    </inkml:brush>
  </inkml:definitions>
  <inkml:trace contextRef="#ctx0" brushRef="#br0">1593 95 12287,'0'-12'0,"0"0"0,0 0 0,0 5 0,0-1 0,0-1 0,2 0 0,2 1 0,-3 3 0,4-1 0,-5 5 0,0-4 0,-5 6 0,-3 3 0,-4-1 0,-3 5 0,1-5 0,-6 5 0,-3-4 0,-5 4 0,-4 0 0,1 3 0,-5-3 0,-3 0 0,2 0 0,-6 4 0,5-1 0,-1 1 0,8-2 0,3-2 0,0 3 0,0-4 0,2 4 0,7 1 0,-2-5 0,5 1 0,-1-1 0,2 1 0,2 2 0,-3-2 0,3-2 0,2 2 0,1 0 0,-1 4 0,6-5 0,-7 1 0,3-1 0,-3 1 0,4 1 0,0-5 0,1 3 0,-5-3 0,0 4 0,0-4 0,1 4 0,-1-4 0,0 1 0,1-1 0,-1-2 0,0 6 0,-1-5 0,-2 1 0,2-3 0,-4 4 0,5 2 0</inkml:trace>
  <inkml:trace contextRef="#ctx0" brushRef="#br1" timeOffset="525">528 200 12287,'-7'-17'0,"2"3"0,5-6 0,-1 6 0,-3-2 0,3 3 0,-3 2 0,2-1 0,2 0 0,0 4 0,0 1 0,0 3 0,0-4 0,0 4 0,0-4 0,0 6 0,2-4 0,2 6 0,-2 0 0,6 0 0,0 0 0,3 0 0,0 2 0,-3 2 0,2 2 0,-2 6 0,1-1 0,-1 1 0,1 0 0,-5 0 0,0-1 0,-4 1 0,4 0 0,0-1 0,-1 1 0,-3 0 0,-3 0 0,-1-1 0,-5 0 0,1-3 0,-3 1 0,0-5 0,-1 3 0,0-3 0,0 0 0,1-4 0,-5 0 0,1 0 0,-6 0 0,1 0 0,2-1 0,-2-3 0,1-3 0,-4-4 0,-1-1 0,1 0 0,-1-3 0,1-1 0,-1 0 0,1 5 0,0-1 0,-1 0 0,1 5 0,-1-1 0,5 5 0,-1-1 0,5 3 0,-5 1 0,10 1 0,-2 3 0,3 1 0,-3 3 0,4 3 0,1-4 0,4 4 0,-1 0 0,3 1 0,1 0 0,0 0 0,0-6 0,5-1 0,3-5 0,7 4 0,5 0 0,-2 0 0,2-4 0,3 0 0,4 0 0,6 0 0,-3 0 0,5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6:52.575"/>
    </inkml:context>
    <inkml:brush xml:id="br0">
      <inkml:brushProperty name="width" value="0.08571" units="cm"/>
      <inkml:brushProperty name="height" value="0.08571" units="cm"/>
      <inkml:brushProperty name="color" value="#AE198D"/>
      <inkml:brushProperty name="inkEffects" value="galaxy"/>
      <inkml:brushProperty name="anchorX" value="-9.84362E6"/>
      <inkml:brushProperty name="anchorY" value="-5.49519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85652E6"/>
      <inkml:brushProperty name="anchorY" value="-5.50081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8708E6"/>
      <inkml:brushProperty name="anchorY" value="-5.50625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88122E6"/>
      <inkml:brushProperty name="anchorY" value="-5.50918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89111E6"/>
      <inkml:brushProperty name="anchorY" value="-5.51225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9.90363E6"/>
      <inkml:brushProperty name="anchorY" value="-5.51762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91234E6"/>
      <inkml:brushProperty name="anchorY" value="-5.52047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9.92172E6"/>
      <inkml:brushProperty name="anchorY" value="-5.52286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9.93033E6"/>
      <inkml:brushProperty name="anchorY" value="-5.526E6"/>
      <inkml:brushProperty name="scaleFactor" value="0.5"/>
    </inkml:brush>
  </inkml:definitions>
  <inkml:trace contextRef="#ctx0" brushRef="#br0">66 938 12287,'-16'17'0,"1"-6"0,0-5 0,6-5 0,1-1 0,6 0 0,2 4 0,9 1 0,5 1 0,-1-3 0,9 6 0,-1-4 0,5 2 0,4-4 0,10 6 0,3-4 0,3 1 0,6-3 0,8 3 0,13-3 0,11 1 0,5 1 0,8-1 0,-46-3 0,0-1-683,1 2 1,1 0 682,2-1 0,1 0 0,4-1 0,0 0 0,-2 0 0,1 0 0,-3 0 0,0 0 0,-2 0 0,0 0-147,-2 0 0,1 0 1,0 0-1,1 0 147,1 0 0,-1 0 0,-3 0 0,0 0 0,5 0 0,1 0 0,-4 0 0,0 0 0,3 0 0,-1 0 0,2 0 0,1 0 0,2-1 0,1 2 0,-2-1 0,0 1 0,2 1 0,-1 0 0,-3-2 0,-1 1 0,2 3 0,-1 1 0,-1-2 0,0-1 0,2 2 0,-1-1 0,-2-2 0,0 0 0,1 2 0,0 0 0,-6-3 0,0 0 0,49 0 0,-48 0 0,1 0 0,45 0 0,1 0 0,-9 0 0,1-6 0,-5 5 0,2-3 0,-4 3 0,2 1 0,-15 0 0,2 0 0,-5 0 0,-5 0 0,3 0 0,-6 1-321,0 3 321,-8-3 0,-11 9 0,-6-7 0,-3 0 0,-2 4 0,-11-6 0,-2 3 1226,-3-3-1226,-7-1 650,5 0-650,-10 0 99,9 0 0,2-16 1,6-3-1</inkml:trace>
  <inkml:trace contextRef="#ctx0" brushRef="#br1" timeOffset="2197">9646 235 12287,'0'12'0,"0"-1"0,-2 1 0,-2 0 0,3 3 0,-3 1 0,2 5 0,-2-2 0,2 4 0,-1 0 0,1 0 0,2 1 0,2-2 0,1-3 0,-1 2 0,2-5 0,1 0 0,-1-5 0,5-4 0,-8-2 0,10 0 0,-5 2 0</inkml:trace>
  <inkml:trace contextRef="#ctx0" brushRef="#br2" timeOffset="3246">9283 247 12287,'-7'5'0,"2"-4"0,0 4 0,3-5 0,-3-5 0,5 4 0,0-4 0,0 5 0,0 0 0,0 5 0,0 3 0,0-2 0,0 2 0,4 0 0,0 4 0,4 3 0,-4 1 0,4 1 0,-5-2 0,5-2 0,-4 3 0,0 1 0,-4-2 0,4 1 0,0-4 0,0 0 0,-4-1 0,0 1 0,0 0 0,-2-5 0,-1 1 0,-4-1 0,-5 1 0,1 1 0,-1-5 0,-1 0 0,-3-4 0,2 0 0,-6 0 0,6 0 0,-1 0 0,-2-6 0,1-2 0,-4-2 0,5-2 0,-5 1 0,5-1 0,-5-1 0,5-3 0,-5 3 0,4-2 0,-3 2 0,3 1 0,-3 0 0,3 1 0,-3 3 0,3 0 0,0 5 0,5-1 0,-1-1 0,0 1 0,6 0 0,1 4 0,5 0 0,0 0 0,0 6 0,0-5 0,1 4 0,3-5 0,-3 0 0,9 0 0,-2 0 0,3 0 0,0 0 0,1 0 0,0 0 0,0 4 0,-1 0 0,-3 0 0,0-4 0,-4 4 0,4 0 0,-2 1 0,2-1 0,2-3 0,-4 6 0,1-4 0,0-1 0,-3 2 0,-2-2 0,6 2 0,-5-3 0,2 10 0,-5-9 0,0 6 0,0-5 0,0 7 0,0-2 0,-5-1 0,-3 0 0,-4 0 0,-3 1 0,0 2 0,-4-2 0,-1 1 0,-3-1 0,-1 2 0,1-2 0,0-1 0,-1 0 0,-3-4 0,0 1 0,-1-3 0,5-1 0,-1 0 0,1 0 0,1 0 0,2 0 0,3-1 0,6-3 0,0 1 0,3-4 0,-1 3 0,5-4 0,1 0 0,3 0 0,0 0 0,0 5 0,0-5 0,0 5 0,0-2 0,0 4 0,0-3 0,0 2 0,0-3 0,0 5 0,0 0 0,5 0 0,-4 0 0,4 0 0,-5 0 0,0 5 0,0-2 0,0 5 0,-4-4 0,0 4 0,-1-5 0,1 5 0,-2-1 0,-6 1 0,0 2 0,1-2 0,-2 2 0,-3 2 0,2 0 0,-6-1 0,5-3 0,-5 0 0,4-5 0,-3 0 0,5-1 0,-3-2 0</inkml:trace>
  <inkml:trace contextRef="#ctx0" brushRef="#br3" timeOffset="3645">8170 610 12287,'-12'0'0,"5"-4"0,-1 0 0,4-1 0,-4 1 0,4-1 0,-4-3 0,6-3 0,-2 4 0,2-4 0,2 0 0,0-1 0,0 4 0,0 0 0,0 4 0,0-4 0,4 5 0,0-5 0,5 5 0,-3-3 0,1 2 0,4 2 0,-3-1 0,-2 1 0,2 2 0,-4 0 0,4 0 0,-4 2 0,3 1 0,-3 0 0,4 5 0,-4-4 0,4 4 0,-4-5 0,4 5 0,-6 0 0,2 4 0,-3 0 0,-1-1 0,0 1 0,0 0 0,0 1 0,0 2 0,-5-2 0,-3 3 0,-3-3 0,-5-1 0,0 3 0,-7 1 0,2-1 0,-6-3 0,1 0 0,-2 0 0,2-2 0,-5-2 0,5-2 0,-1-2 0,2-2 0,2 1 0,1-1 0,2-2 0,3-5 0,5-7 0,1-6 0</inkml:trace>
  <inkml:trace contextRef="#ctx0" brushRef="#br4" timeOffset="3969">7702 153 12287,'-12'0'0,"4"0"0,0 0 0,4-1 0,-3-3 0,4 1 0,-1-5 0,3 6 0,1-9 0,0 10 0,0-4 0,5 6 0,3 3 0,-2 4 0,2 8 0,4-2 0,3 5 0,1-3 0,-4 3 0,5-3 0,2 4 0,-1-2 0,2 1 0,-4 3 0,3-2 0,-3-2 0,3 2 0,-5-5 0,2 5 0,-3-5 0,-1 5 0,-6-6 0,-2 2 0,-4-4 0,-4-5 0,-7 4 0,-8-5 0</inkml:trace>
  <inkml:trace contextRef="#ctx0" brushRef="#br5" timeOffset="4795">7549 411 12287,'-7'-4'0,"-1"0"0,4-5 0,-4 1 0,4-2 0,-4-2 0,6 4 0,-2 0 0,-3 0 0,6-3 0,-4-1 0,5 5 0,0 2 0,0 5 0,4 2 0,0 1 0,5 4 0,-1 5 0,1-1 0,-2 1 0,4 1 0,-3 3 0,1-3 0,-1 2 0,2-2 0,-2-1 0,-3 0 0,-1 0 0,2-1 0,-4 1 0,2 0 0,-3-5 0,-1 1 0,-1-1 0,-3 1 0,-3 1 0,-5-5 0,-4 0 0,-4-4 0,2 0 0,-2 0 0,1-2 0,-5-2 0,1-2 0,0-6 0,-1 0 0,1 1 0,1 3 0,2 0 0,-1 2 0,6-2 0,-1-1 0,4 5 0,1 0 0,-1 4 0,0 0 0,0 0 0,5 0 0,-1 0 0,0 5 0,-4 3 0,1 2 0,-1 2 0,-1 0 0,-3-1 0,3 1 0,-2 0 0,-2 0 0,1-1 0,-5 1 0,2 0 0,-3-2 0,-2-2 0,1 2 0,-1-2 0,1-1 0,0 0 0,-1-4 0,1 1 0,3-3 0,1-1 0,3 0 0,-3 0 0,4-4 0,0 0 0,-2-5 0,1 1 0,0-2 0,5-2 0,-1-3 0,0-1 0,-3-1 0,-1 2 0,0-2 0,5-3 0,0-1 0,4 6 0,-4-2 0,3 1 0,-1 7 0,1-3 0,-2 5 0,2-1 0,2-1 0,-2 5 0,0-1 0,-4 1 0,1 2 0,-1-2 0,0 3 0,1 1 0,-3 4 0,-1 0 0,2 4 0,-3-4 0,2 5 0,-2-1 0,3 2 0,-2 2 0,-2-1 0,1 1 0,1 1 0,3 3 0,0-3 0,0 2 0,5 2 0,-1-1 0,5 0 0,-1-5 0,3 2 0,1 3 0,0-7 0,0 3 0,1-5 0,3 1 0,-1 1 0,5-5 0,-1 0 0,5-4 0,0 0 0,0 0 0,4 0 0,4 0 0,1 0 0,-2 0 0,3-1 0,-2-3 0,2 1 0,2-4 0,-1 3 0,0-4 0,-2 0 0,3-4 0,-4 1 0,8-1 0,-4-5 0,0-1 0</inkml:trace>
  <inkml:trace contextRef="#ctx0" brushRef="#br6" timeOffset="5011">7327 59 12287,'0'-9'0,"0"-2"0,0 5 0,0-5 0,0 2 0,0 2 0,0 2 0,0 6 0,0 3 0,-1 3 0,-3 4 0,2 1 0,-3 5 0,5 1 0</inkml:trace>
  <inkml:trace contextRef="#ctx0" brushRef="#br7" timeOffset="5244">7175 809 12287,'-19'0'0,"-3"0"0,3 0 0,-5 0 0,-3 0 0,-3 1 0,-5 3 0,-2 3 0,-2 4 0,2 1 0,-6 0 0,1-2 0,-1-2 0,3 1 0,5-5 0,5-1 0,2-7 0,5-4 0,4-8 0,-4-7 0,5-7 0</inkml:trace>
  <inkml:trace contextRef="#ctx0" brushRef="#br8" timeOffset="5400">6343 176 12287,'-35'-10'0,"5"7"0,3-4 0,-2 4 0,2 3 0,-1 5 0,5 3 0,-6 8 0,-2 3 0,-3 7 0,-1 2 0,-1-2 0,-3-7 0,2 3 0,-3-4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7:04.394"/>
    </inkml:context>
    <inkml:brush xml:id="br0">
      <inkml:brushProperty name="width" value="0.08571" units="cm"/>
      <inkml:brushProperty name="height" value="0.08571" units="cm"/>
      <inkml:brushProperty name="color" value="#AE198D"/>
      <inkml:brushProperty name="inkEffects" value="galaxy"/>
      <inkml:brushProperty name="anchorX" value="-9.93827E6"/>
      <inkml:brushProperty name="anchorY" value="-5.52866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9.94094E6"/>
      <inkml:brushProperty name="anchorY" value="-5.53339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9.94394E6"/>
      <inkml:brushProperty name="anchorY" value="-5.53804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9.94702E6"/>
      <inkml:brushProperty name="anchorY" value="-5.54352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95204E6"/>
      <inkml:brushProperty name="anchorY" value="-5.55113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9.95665E6"/>
      <inkml:brushProperty name="anchorY" value="-5.55895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95761E6"/>
      <inkml:brushProperty name="anchorY" value="-5.56425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9.96125E6"/>
      <inkml:brushProperty name="anchorY" value="-5.57159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9.96109E6"/>
      <inkml:brushProperty name="anchorY" value="-5.57687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9.96382E6"/>
      <inkml:brushProperty name="anchorY" value="-5.58451E6"/>
      <inkml:brushProperty name="scaleFactor" value="0.5"/>
    </inkml:brush>
  </inkml:definitions>
  <inkml:trace contextRef="#ctx0" brushRef="#br0">4035 357 12287,'0'-17'0,"0"7"0,0-6 0,0 14 0,0-6 0,0 8 0,0 8 0,0-4 0,0 8 0,0-6 0,0 6 0,0-1 0,-2 7 0,-4 0 0,4-6 0,-4 0 0,-2 0 0,2 6 0,-6 0 0,7-1 0,-7 1 0,6 0 0,-8 0 0,6 0 0,-4 0 0,4-6 0,8-1 0,-6-5 0,0 6 0,0-6 0,6 6 0,0-8 0,8 4 0,4-8 0,-2 0 0,2 0 0,0 0 0,6 0 0,-1 0 0,1 0 0,0 0 0,0 0 0,0 0 0,0 0 0,-6 0 0,0 0 0,-9 0 0,13-8 0,-14 6 0,-2-4 0,-12 12 0,-3-4 0,-3 4 0,0 2 0,0-2 0,0 6 0,0-6 0,-6 6 0,1-6 0,-1 6 0,6-7 0,0 7 0,0-6 0,0 2 0,1-2 0,-1-4 0,0 4 0,-8-4 0,6-2 0,-3 0 0,3 0 0,2 0 0,0 0 0,0 0 0,0 0 0,0 0 0,1 0 0,-1 0 0,0-6 0,0 0 0,0-8 0,0 4 0,0-7 0,7-1 0,-1 0 0,6-6 0,-6 0 0,8-5 0,-2 5 0,-2-14 0,2 2 0,-6-3 0,6 3 0,-6 0 0,6 1 0,-6 1 0,6 4 0,-1 4 0,1 8 0,2 3 0,-8 3 0,8-4 0,-12 14 0,14-6 0,-6 8 0,8 8 0,0-6 0,8 6 0,2-8 0</inkml:trace>
  <inkml:trace contextRef="#ctx0" brushRef="#br1" timeOffset="198">3857 72 12287,'10'-18'0,"-3"6"0,-7 0 0,0 8 0,0-4 0,-1 8 0,-5 0 0,-6 2 0,-12 4 0,2 4 0,-8 8 0,8 0 0,-1 0 0,-5-1 0,0 1 0</inkml:trace>
  <inkml:trace contextRef="#ctx0" brushRef="#br2" timeOffset="449">3821 1036 12287,'0'-12'0,"0"0"0,0 8 0,0-6 0,0 4 0,0 4 0,-2-6 0,-4 8 0,2-2 0,-8-4 0,0-4 0,-6-7 0</inkml:trace>
  <inkml:trace contextRef="#ctx0" brushRef="#br3" timeOffset="783">3143 589 12287,'-18'0'0,"0"0"0,0 0 0,6 0 0,0 0 0,0 0 0,-6 0 0,7 0 0,-1 0 0,6 8 0,-6 4 0,8-2 0,-2 2 0,-2-6 0,2 6 0,0 0 0,14 0 0,4 0 0,4-8 0,2 2 0,-1-4 0,1-2 0,6 0 0,0 0 0,6-2 0,-7-4 0,1 2 0,-6-8 0,0 6 0,0-6 0,0 2 0,0-2 0,-7-2 0,1 8 0,-8-8 0,4 4 0,-8-7 0,-8 7 0,-4 4 0,-9 4 0,-3 2 0,-8 0 0,12-8 0,-6-2 0</inkml:trace>
  <inkml:trace contextRef="#ctx0" brushRef="#br4" timeOffset="1117">2571 18 12287,'8'-10'0,"-6"2"0,6 16 0,-8 4 0,6 6 0,0 6 0,6 4 0,-6 7 0,6 7 0,-6 0 0,8 7 0,-2-1 0,1 5 0,-1 7 0,2-7 0,-8 1 0,6-2 0,-6-11 0,2 1 0,-2-6 0,-4-9 0,6-9 0,-8-10 0,0-8 0</inkml:trace>
  <inkml:trace contextRef="#ctx0" brushRef="#br5" timeOffset="1732">2321 125 12287,'0'-18'0,"0"9"0,0-7 0,2 14 0,4-4 0,-4 4 0,6 10 0,-2 2 0,0 7 0,2-1 0,-2-4 0,-4 4 0,4-4 0,-4 4 0,-2 2 0,0 0 0,0-1 0,0 1 0,0 0 0,-2 0 0,-4 0 0,-4 2 0,-8 3 0,-6-3 0,1 4 0,-7-2 0,6 2 0,-8-2 0,3 7 0,-3-1 0,2 2 0,4-2 0,8-5 0,1-3 0,-1 4 0,2-4 0,4-2 0,4-6 0,8 0 0,0-8 0,0 3 0,2-7 0,4 0 0,-2 2 0,8 4 0,-8-4 0,12 6 0,-14 0 0,6-6 0,-8 8 0,0-4 0,0-4 0,0 14 0,-8-14 0,-2 12 0,-8-8 0,0 2 0,0-2 0,6-4 0,0 4 0,-5-2 0,-7 1 0,0-3 0,6 4 0,0-4 0,0-2 0,-1 0 0,-5 0 0,4 0 0,-4 0 0,4 0 0,2-6 0,1 0 0,-1-7 0,0-5 0,0-10 0</inkml:trace>
  <inkml:trace contextRef="#ctx0" brushRef="#br6" timeOffset="1881">1786 322 12287,'10'-8'0,"-4"-4"0,-4 2 0,-2-2 0,0 8 0,0-12 0,0 14 0,0-6 0,-8 16 0,-2 2 0</inkml:trace>
  <inkml:trace contextRef="#ctx0" brushRef="#br7" timeOffset="2474">1482 447 12287,'-15'8'0,"3"4"0,-4-5 0,14 9 0,-6-12 0,8 8 0,0-8 0,8 4 0,2-8 0,8 0 0,-1 0 0,1 0 0,0-8 0,0-4 0,0 2 0,0-2 0,-6 6 0,-1-5 0,1-1 0,4-6 0,-4 0 0,2 6 0,-8 0 0,0 0 0,-6-6 0,0 1 0,-8 1 0,-4 4 0,-10 4 0,-2 8 0,-1 0 0,1 0 0,-4 0 0,-8 0 0,7 6 0,-1 0 0,0 6 0,-6-6 0,7 7 0,-1-1 0,6-2 0,-6 2 0,9-8 0,-3 2 0,4-2 0,2 2 0,6-4 0,0 4 0,2-6 0,-2-6 0,-1 2 0,7-8 0,0 0 0,6-6 0,0-1 0,0-5 0,0 4 0,0-4 0,0-2 0,0 3 0,6-1 0,0 6 0,5 0 0,-5 0 0,8 2 0,-2 4 0,-4-3 0,8 13 0,-14-6 0,6 8 0,-8 0 0,0 8 0,0 3 0,-6 5 0,0 2 0,-8 0 0,2 0 0,-4 8 0,-1 3 0,-7 3 0,0-2 0,-8 10 0,2-5 0,-3 7 0,-3 0 0,-8-5 0,-3 5 0,1-4 0,-1-3 0,5 1 0,-6 0 0,11-8 0,1-5 0,2-3 0,10-2 0,7-6 0,5 0 0,8-8 0,-4 4 0,16-16 0,2-10 0,7-10 0</inkml:trace>
  <inkml:trace contextRef="#ctx0" brushRef="#br8" timeOffset="2691">554 340 12287,'0'-28'0,"0"4"0,0 10 0,0 2 0,0 8 0,2-4 0,4 8 0,2 8 0,4 4 0,4 6 0,-4 6 0,-2-2 0,1 7 0,1-7 0,6 2 0,2 2 0,4-2 0,-4-1 0,3-5 0,-3-2 0,-2-4 0,0 2 0,0-8 0,0 8 0,0-12 0,-1 6 0</inkml:trace>
  <inkml:trace contextRef="#ctx0" brushRef="#br9" timeOffset="2982">72 518 12287,'-8'10'0,"4"4"0,-8-8 0,6 0 0,-6-6 0,7 0 0,-7 0 0,8 8 0,-4 2 0,8 2 0,0-1 0,0-7 0,8 10 0,4-8 0,3 0 0,3-6 0,0 2 0,0 4 0,6-4 0,0 4 0,-1-4 0,-5 0 0,0 4 0,-8-2 0,-4 8 0,-4 0 0,-2 6 0,-2-1 0,-4 1 0,-12 8 0,-10 2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7:17.986"/>
    </inkml:context>
    <inkml:brush xml:id="br0">
      <inkml:brushProperty name="width" value="0.08571" units="cm"/>
      <inkml:brushProperty name="height" value="0.08571" units="cm"/>
      <inkml:brushProperty name="color" value="#AE198D"/>
      <inkml:brushProperty name="inkEffects" value="galaxy"/>
      <inkml:brushProperty name="anchorX" value="-9.96584E6"/>
      <inkml:brushProperty name="anchorY" value="-5.59237E6"/>
      <inkml:brushProperty name="scaleFactor" value="0.5"/>
    </inkml:brush>
  </inkml:definitions>
  <inkml:trace contextRef="#ctx0" brushRef="#br0">18 143 12287,'0'18'0,"-6"-6"0,0 0 0,0-8 0,6 4 0,0-8 0,0 0 0,8 0 0,4 0 0,4 0 0,2 0 0,0 0 0,7 2 0,3 2 0,0 2 0,6 8 0,-1-6 0,11 5 0,2-1 0,1 0 0,9 4 0,1-2 0,3-2 0,7 0 0,-1 4 0,9-2 0,2-3 0,9-7 0,-3 4 0,12-6-746,-44 1 1,-1 0 745,48-1 0,1 6 0,-4-8 0,-45 0 0,1 0 0,5 0 0,1 0 0,1 0 0,1 0 0,3 0 0,1 0 0,0 0 0,-1 0 0,0 0 0,1 0 0,3 1 0,1 0 0,3 1 0,1 0 0,5 1 0,1 0 0,-4 0 0,0 0 0,8-3 0,-1 0 0,-5 1 0,-1 0 0,3 2 0,1 0 0,1-2 0,0 0 0,3 3 0,1 0 0,-2-4 0,-2 0 0,-2 0 0,-1 0 0,2 0 0,-1 0 0,-1 0 0,1 0 0,4 0 0,0 0 0,3 0 0,-1 0 0,-2 0 0,1 0 0,2 0 0,0 0 0,-2 0 0,-1 0 0,2 0 0,0 0 0,-2 0 0,1 0 0,8 0 0,1 0 0,-4-1 0,0 0 0,1-2 0,-1 0 0,-4 2 0,0 0 0,5-6 0,1 0 0,-2 4 0,0 0 0,5 1 0,-1 0 0,-9-3 0,0 0 0,9 3 0,-1 0 0,-8-2 0,-1-2 0,3 3 0,0-2 0,-2-2 0,1 1 0,6 3 0,0 2 0,-5-4 0,-1 0 0,-4 1 0,-1 0 0,0-4 0,0 2 0,-5 4 0,-1 2 0,3-3 0,-1 0 0,-1 2 0,-1 0 0,-4 1 0,-1 0 0,-2 0 0,0 0 0,-4-1 0,-1 0 0,0-2 0,-1 0 0,-3 2 0,0 0 0,0-4 0,1 0 0,-6 3 0,-1 0 0,45-4-45,-12-8 1,3 10 0,-9-8 44,-2-1 0,-1-3 0,-13 4 0,-5 0 0,-7-2 0,-17-2 0,2 0 0,-18 2 0,-4 2 0,-5 9 0,-7-7 0,0 4 0,0 4 0,0-8 1469,0 4-1469,0 4 0,0-8 0,0 4 38,0-6 1,0-12 0,0-4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7:33.783"/>
    </inkml:context>
    <inkml:brush xml:id="br0">
      <inkml:brushProperty name="width" value="0.08571" units="cm"/>
      <inkml:brushProperty name="height" value="0.08571" units="cm"/>
      <inkml:brushProperty name="color" value="#AE198D"/>
      <inkml:brushProperty name="inkEffects" value="galaxy"/>
      <inkml:brushProperty name="anchorX" value="-9.98448E6"/>
      <inkml:brushProperty name="anchorY" value="-5.6006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00019E7"/>
      <inkml:brushProperty name="anchorY" value="-5.60801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0157E7"/>
      <inkml:brushProperty name="anchorY" value="-5.61324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0029E7"/>
      <inkml:brushProperty name="anchorY" value="-5.61811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0042E7"/>
      <inkml:brushProperty name="anchorY" value="-5.62357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00549E7"/>
      <inkml:brushProperty name="anchorY" value="-5.62864E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00703E7"/>
      <inkml:brushProperty name="anchorY" value="-5.63649E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00828E7"/>
      <inkml:brushProperty name="anchorY" value="-5.64184E6"/>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00938E7"/>
      <inkml:brushProperty name="anchorY" value="-5.64726E6"/>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01056E7"/>
      <inkml:brushProperty name="anchorY" value="-5.65221E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01166E7"/>
      <inkml:brushProperty name="anchorY" value="-5.65768E6"/>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1.01272E7"/>
      <inkml:brushProperty name="anchorY" value="-5.66314E6"/>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1.01376E7"/>
      <inkml:brushProperty name="anchorY" value="-5.66832E6"/>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1.01506E7"/>
      <inkml:brushProperty name="anchorY" value="-5.67591E6"/>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1.01604E7"/>
      <inkml:brushProperty name="anchorY" value="-5.68089E6"/>
      <inkml:brushProperty name="scaleFactor" value="0.5"/>
    </inkml:brush>
    <inkml:brush xml:id="br15">
      <inkml:brushProperty name="width" value="0.08571" units="cm"/>
      <inkml:brushProperty name="height" value="0.08571" units="cm"/>
      <inkml:brushProperty name="color" value="#AE198D"/>
      <inkml:brushProperty name="inkEffects" value="galaxy"/>
      <inkml:brushProperty name="anchorX" value="-1.01705E7"/>
      <inkml:brushProperty name="anchorY" value="-5.68642E6"/>
      <inkml:brushProperty name="scaleFactor" value="0.5"/>
    </inkml:brush>
    <inkml:brush xml:id="br16">
      <inkml:brushProperty name="width" value="0.08571" units="cm"/>
      <inkml:brushProperty name="height" value="0.08571" units="cm"/>
      <inkml:brushProperty name="color" value="#AE198D"/>
      <inkml:brushProperty name="inkEffects" value="galaxy"/>
      <inkml:brushProperty name="anchorX" value="-1.01799E7"/>
      <inkml:brushProperty name="anchorY" value="-5.69191E6"/>
      <inkml:brushProperty name="scaleFactor" value="0.5"/>
    </inkml:brush>
    <inkml:brush xml:id="br17">
      <inkml:brushProperty name="width" value="0.08571" units="cm"/>
      <inkml:brushProperty name="height" value="0.08571" units="cm"/>
      <inkml:brushProperty name="color" value="#AE198D"/>
      <inkml:brushProperty name="inkEffects" value="galaxy"/>
      <inkml:brushProperty name="anchorX" value="-1.01887E7"/>
      <inkml:brushProperty name="anchorY" value="-5.69686E6"/>
      <inkml:brushProperty name="scaleFactor" value="0.5"/>
    </inkml:brush>
  </inkml:definitions>
  <inkml:trace contextRef="#ctx0" brushRef="#br0">5670 204 12287,'-8'0'0,"-5"0"0,4 0 0,2 0 0,1-2 0,6-3 0,0 10 0,0-3 0,0 12 0,0 2 0,0 4 0,0-4 0,0 3 0,0 2 0,0-2 0,5 6 0,-1-6 0,3 5 0,-2-5 0,-2 1 0,7-6 0,-7 1 0,2-1 0,-4 1 0,4-5 0,0-1 0,0-6 0,-5 4 0,0-7 0,0 0 0,0-7 0,0-2 0,-5-4 0,0-2 0,-6-1 0,1-3 0,4 1 0,1-6 0,-2 5 0,3-6 0,-6 6 0,5-5 0,0 0 0,5-5 0,0 5 0,0-1 0,0 6 0,0-5 0,0 5 0,0-6 0,2 8 0,3-3 0,-2 4 0,7 2 0,1 1 0,8 3 0,-1-1 0,6 6 0,0 0 0,5 5 0,0-5 0,0 1 0,0-1 0,0 5 0,0 5 0,0-1 0,0 6 0,0-5 0,-4 5 0,-1-6 0,-7 8 0,4-4 0</inkml:trace>
  <inkml:trace contextRef="#ctx0" brushRef="#br1" timeOffset="767">5627 523 12287,'-15'22'0,"1"-1"0,6-13 0,1-1 0,7-7 0,0 0 0,-6 0 0,-2 0 0,-7 0 0,1-5 0,-1 0 0,6-1 0,-1 1 0,5 2 0,-5-7 0,1 0 0,-6-4 0,6-1 0,-1 1 0,0-2 0,-4-4 0,4-2 0,0-7 0,1 0 0,-6 0 0,1-2 0,-1-3 0,2 2 0,4-7 0,-4 7 0,3-2 0,2 9 0,-2 0 0,7 8 0,-2-3 0,-1 4 0,1 2 0,0 6 0,5 1 0,0 7 0,0 0 0,0 7 0,2-1 0,3 4 0,-4 4 0,4 1 0,2-1 0,-3 6 0,6 2 0,-5 2 0,5 4 0,-6 1 0,8 0 0,-3 0 0,-1 0 0,2 0 0,-2 0 0,2 0 0,3 0 0,-4 0 0,3 0 0,-3 0 0,4-2 0,-3-3 0,-2-3 0,2-6 0,-6 3 0,6-4 0,-7 4 0,4-10 0,-7 6 0,0-6 0,-2 0 0,-3-3 0,2-1 0,-7 5 0,1-6 0,-6 5 0,1-3 0,-1-3 0,1 3 0,-1-4 0,1-1 0,-2 0 0,-4 0 0,3 0 0,-8 0 0,6-6 0,-5-4 0,1-3 0,-1-1 0,-2-1 0,7 1 0,0-1 0,4 1 0,1-1 0,-1 1 0,6-1 0,-1 1 0,7 4 0,-2 1 0,3-1 0,4-5 0,3 1 0,-4 6 0,12-12 0,-5 4 0</inkml:trace>
  <inkml:trace contextRef="#ctx0" brushRef="#br2" timeOffset="1316">4887 421 12287,'-14'10'0,"-1"0"0,1-7 0,-1 2 0,6 1 0,-1-1 0,7 1 0,-2-1 0,-2-1 0,3 5 0,-1 1 0,5 4 0,0 1 0,0-5 0,0-1 0,1-4 0,4 5 0,-2-5 0,7 4 0,0-6 0,4 2 0,1-3 0,-1-2 0,1 0 0,-1 0 0,1 0 0,-1 0 0,2-2 0,4-3 0,-4 2 0,3-6 0,-8 0 0,-1 0 0,-2-4 0,2 3 0,1 2 0,-6-1 0,0-1 0,-5-5 0,0 1 0,-7 4 0,-2 1 0,-6 5 0,-4-1 0,1 4 0,-6 1 0,1 0 0,-1 0 0,-3 1 0,3 4 0,1-1 0,-1 5 0,5-4 0,-6 5 0,8-7 0,-3 2 0,4 1 0,2-1 0,4 0 0,0-5 0,7 6 0,-10-4 0,12 4 0,-12-12 0,11-2 0,-3-7 0,-1 1 0,1-1 0,0-1 0,5-3 0,-5 1 0,0-6 0,-1 5 0,1-6 0,4 3 0,-4-2 0,2-4 0,-2 4 0,3 3 0,-3 2 0,4 3 0,1 1 0,0 1 0,0-1 0,0 7 0,0-5 0,0 12 0,0-6 0,0 7 0,-7 0 0,-1 0 0</inkml:trace>
  <inkml:trace contextRef="#ctx0" brushRef="#br3" timeOffset="1607">4394 508 12287,'0'15'0,"0"-1"0,-6 1 0,4-1 0,-4-6 0,6 5 0,0-9 0,0 5 0,0-4 0,0 5 0,-2-5 0,-3 4 0,2-4 0,-7 5 0,1-2 0,-6 1 0,1 3 0,-1-7 0,1 6 0,-1-5 0,1 4 0,-1 3 0,1-12 0,-1 6 0,1-1 0,6-4 0,1-2 0,7-10 0,-6-9 0,-2-4 0</inkml:trace>
  <inkml:trace contextRef="#ctx0" brushRef="#br4" timeOffset="1756">4235 320 12287,'-5'-23'0,"0"4"0,0 8 0,5 1 0,0 7 0,0-4 0,-6 7 0,2 7 0,-5 2 0,-1 4 0,-4 2 0</inkml:trace>
  <inkml:trace contextRef="#ctx0" brushRef="#br5" timeOffset="2107">3930 117 12287,'8'-15'0,"5"1"0,-11 6 0,11 1 0,-10 9 0,6 3 0,-4 3 0,5 6 0,-7 7 0,2 3 0,1-1 0,-1 1 0,5 0 0,-5 5 0,4-5 0,-4 1 0,2-3 0,-2 2 0,-4 2 0,4-7 0,-3 2 0,-2-1 0,0-4 0,0 3 0,0-3 0,0-1 0,0-1 0,-7 1 0,-1-1 0</inkml:trace>
  <inkml:trace contextRef="#ctx0" brushRef="#br6" timeOffset="2374">3771 436 12287,'-5'-15'0,"0"1"0,0 6 0,5 1 0,0 1 0,0 4 0,5-3 0,0 10 0,1-2 0,-1 7 0,-2-2 0,7 2 0,-7 3 0,2-4 0,3 4 0,-6 2 0,2-1 0,-2-4 0,-2 0 0,0-1 0,0 6 0,-2-5 0,-2-1 0,-4 1 0,-13 4 0,-2 1 0</inkml:trace>
  <inkml:trace contextRef="#ctx0" brushRef="#br7" timeOffset="3658">3481 407 12287,'-10'0'0,"0"0"0,5 1 0,-4 4 0,-3-3 0,-7 3 0,1 1 0,-6-1 0,0 5 0,-5-5 0,5 6 0,0-2 0,-1 0 0,-4 0 0,0-4 0,0 5 0,5-2 0,0 1 0,6-1 0,-1-3 0,1-3 0,-1 3 0,8-4 0,-4-1 0,4 0 0,-4 0 0,1 0 0,-1 0 0,6-4 0,-1-1 0,7-7 0,-5 6 0,3-4 0,3-3 0,-4 5 0,6-6 0,0 4 0,0 1 0,0-1 0,0-5 0,0 1 0,0-1 0,0 1 0,0-1 0,0 1 0,0-1 0,0 1 0,0-1 0,0 1 0,-6 6 0,-3-4 0,-5 8 0,-1-1 0,1 5 0,-1 0 0,1 0 0,-1 0 0,1 0 0,-1 0 0,1 0 0,-1 0 0,3 1 0,2 4 0,-3-3 0,3 3 0,4-2 0,1 2 0,3-4 0,-4 6 0,4-7 0,-4 0 0,6 0 0,2 0 0,2 0 0,0 0 0,5 0 0,1 0 0,4 0 0,1 0 0,-1 0 0,1 0 0,-1 0 0,-2 0 0,2 0 0,-7 0 0,7 1 0,-1 3 0,0 0 0,1 1 0,1-3 0,-1 3 0,-5-4 0,2 7 0,-6-3 0,-1-2 0,-4 7 0,0-5 0,0 5 0,-6-1 0,-4 6 0,-7-6 0,-3 1 0,-6 0 0,2 4 0,-3 1 0,-2-1 0,5 1 0,0-1 0,1 1 0,-1-1 0,-2-4 0,7 0 0,-1-2 0,6 1 0,4 3 0,1-7 0,5 6 0,-2-3 0,6 2 0,0-1 0,0-6 0,5 5 0,0-3 0,6-3 0,-8 9 0,7-6 0,-7 0 0,3-5 0,1 0 0,-6 0 0,6 1 0,-7 4 0,-2-3 0,-3 3 0,-3-2 0,-6 2 0,-1-4 0,1 4 0,-5-2 0,-1 2 0,-4-3 0,5 3 0,-7-4 0,2-1 0,1 0 0,-1 0 0,6 0 0,-1 0 0,3 0 0,1 0 0,7-6 0,-5-9 0,5-7 0</inkml:trace>
  <inkml:trace contextRef="#ctx0" brushRef="#br8" timeOffset="4001">3190 146 12287,'-9'-13'0,"-1"3"0,5-4 0,-4-1 0,4 6 0,-5-6 0,7 4 0,-5-2 0,3 3 0,3-3 0,-4 12 0,6-6 0,-2 12 0,-2 0 0,2 6 0,-3-1 0,-3 4 0,-2 6 0,2-4 0,-1 3 0,-1-3 0,-5 5 0,1 2 0</inkml:trace>
  <inkml:trace contextRef="#ctx0" brushRef="#br9" timeOffset="4791">2436 566 12287,'-6'8'0,"3"-1"0,-7-7 0,-1 0 0,3 0 0,-2 0 0,7 0 0,-5 0 0,3 0 0,3-7 0,-6 1 0,3-4 0,4-3 0,-4 4 0,3 1 0,2-2 0,0 5 0,0-4 0,0 4 0,0-5 0,0 5 0,0-4 0,2 4 0,3-5 0,-2 7 0,7-2 0,-1-1 0,6 1 0,-5-5 0,-1 5 0,1 0 0,4 5 0,-4-1 0,0-4 0,-5 3 0,4-3 0,-4 4 0,5 1 0,-5 0 0,4 0 0,-6 6 0,6-3 0,-5 7 0,-2-5 0,3 5 0,-4-1 0,4 6 0,0-1 0,0-4 0,-5 0 0,0-1 0,0 6 0,-2-2 0,-3-4 0,2 4 0,-6-3 0,4-2 0,-5 2 0,0-5 0,-4 4 0,-1-4 0,1 5 0,-1-5 0,1 4 0,-1-6 0,1 2 0,-1 2 0,1-2 0,-1 4 0,1-4 0,-1 1 0,1-1 0,-1-3 0,1 3 0,-1 1 0,1-1 0,4 0 0,1-5 0,-8 0 0,-5 0 0</inkml:trace>
  <inkml:trace contextRef="#ctx0" brushRef="#br10" timeOffset="5124">2175 450 12287,'-6'15'0,"-2"-1"0,-7 1 0,1-1 0,-1 1 0,1-1 0,-1 1 0,-4 4 0,0 1 0,-2-1 0,1-5 0,4 1 0,-3-1 0,1-4 0,-1 0 0,3-7 0,-5 3 0,6-6 0,1 0 0</inkml:trace>
  <inkml:trace contextRef="#ctx0" brushRef="#br11" timeOffset="5591">1900 175 12287,'0'8'0,"0"-2"0,0-6 0,0 0 0,0 7 0,0-4 0,0 7 0,0-6 0,0 6 0,0-5 0,0 5 0,0-1 0,0 6 0,1-6 0,4 1 0,-3 0 0,3 4 0,-4 1 0,-1-1 0,0-4 0,0 0 0,0-1 0,0 6 0,0-1 0,0 1 0,0-1 0,0 1 0,-1-5 0,-4-1 0,-3-1 0,-7 2 0,-1 1 0,-3-6 0,1 1 0,-6-1 0,5-3 0,-6 3 0,6-4 0,-5-1 0,5 0 0,-6 0 0,8-4 0,-3-1 0,4-7 0,2 4 0,-1-6 0,7 4 0,3 1 0,4 4 0,1-5 0,6 0 0,2-4 0</inkml:trace>
  <inkml:trace contextRef="#ctx0" brushRef="#br12" timeOffset="5866">1682 175 12287,'-9'0'0,"-1"0"0,0-7 0,-4 6 0,6-7 0,3 3 0,3 3 0,2-4 0,0 7 0,0 4 0,0-2 0,0 7 0,0-7 0,7 10 0,1-5 0,5 2 0,-4 0 0,-1-6 0,-3 6 0,-3-7 0,11 10 0,-12-5 0,6 7 0,-7-1 0</inkml:trace>
  <inkml:trace contextRef="#ctx0" brushRef="#br13" timeOffset="6308">1407 465 12287,'-10'10'0,"0"-1"0,6-6 0,-6 2 0,5 2 0,-5-2 0,2 1 0,-1-1 0,-4-4 0,5 12 0,-7-11 0,1 4 0,-1-6 0,6 0 0,-1 0 0,5 0 0,-5 0 0,1 0 0,-4-1 0,3-4 0,-3-3 0,4-7 0,1 6 0,-2-1 0,7-4 0,-2-6 0,-2-1 0,3 2 0,-6-2 0,5-3 0,0-2 0,5 7 0,-5-7 0,1 2 0,-1 3 0,5 1 0,0 4 0,0 2 0,0-1 0,0 7 0,0-5 0,0 12 0,5 1 0,-1 9 0,1 4 0,-5 2 0</inkml:trace>
  <inkml:trace contextRef="#ctx0" brushRef="#br14" timeOffset="6506">1305 740 12287,'0'8'0,"0"5"0,0-11 0,0 4 0,0-6 0,0 0 0,-6-6 0,-2-2 0</inkml:trace>
  <inkml:trace contextRef="#ctx0" brushRef="#br15" timeOffset="7173">870 276 12287,'8'8'0,"-1"-1"0,-1-7 0,-4 0 0,4-7 0,-6 6 0,0-6 0,7 7 0,-6 0 0,12 0 0,-10 0 0,7 0 0,-7 0 0,9 2 0,-8 3 0,1-2 0,-5 7 0,5-6 0,0 6 0,0 0 0,-5 4 0,0 1 0,-7-1 0,-2 1 0,1-1 0,-2 1 0,5 4 0,-5 1 0,2-1 0,-1-5 0,-4-4 0,3 0 0,4-1 0,1 6 0,-2-5 0,3-1 0,-1-4 0,5 5 0,0-5 0,0 4 0,0-6 0,0 10 0,0-11 0,0 11 0,0-12 0,0 6 0,0-1 0,-2-2 0,-3 5 0,2-6 0,-7 2 0,6-2 0,-6 2 0,0-3 0,-4 3 0,-1 1 0,1-1 0,4 5 0,0-5 0,1 1 0,-6-1 0,6-4 0,-1 4 0,0 2 0,-4-2 0,6-1 0,-5-4 0,5 0 0</inkml:trace>
  <inkml:trace contextRef="#ctx0" brushRef="#br16" timeOffset="7991">450 639 12287,'-15'0'0,"1"-5"0,-1 0 0,2-6 0,4 1 0,-3 2 0,7-1 0,-1 0 0,1 0 0,4-4 0,-4 3 0,3-3 0,2-1 0,0-1 0,0 1 0,0-1 0,0 1 0,5-2 0,0-4 0,11 3 0,-2-8 0,6 8 0,-1-3 0,-1 3 0,6-3 0,-1 4 0,1-3 0,-2 3 0,-2 1 0,-4 6 0,3-1 0,-3 7 0,-1-2 0,-1-3 0,1 6 0,-2-3 0,-4 10 0,-2-2 0,-7 7 0,0 0 0,0 4 0,0-4 0,0 0 0,0-1 0,0 6 0,-2-1 0,-3 1 0,2-6 0,-7 1 0,6 0 0,-6 4 0,0 1 0,-4-1 0,-1-1 0,1-3 0,-1 3 0,1-4 0,-1 0 0,1 0 0,-6-4 0,1 5 0,0-7 0,4 2 0,1-4 0,-1-1 0,-4 0 0,-1 0 0,1 0 0,5-1 0,-1-4 0,1 3 0,-1-11 0,5 10 0,1-6 0,4 5 0,-5-1 0,7 4 0,-10 1 0,10 0 0,-7 0 0,5 0 0,-4 0 0,4 0 0,-5 0 0,5 0 0,-4 0 0,4 1 0,-5 4 0,5-3 0,-4 3 0,1-2 0,-2 2 0,-3-4 0,7 7 0,-4-3 0,-3-3 0,5 4 0,-6-6 0,-1 0 0,1 0 0,4-1 0,0-4 0,7 2 0,-2-7 0,-1 5 0,1-4 0,-2-1 0,3-5 0,2-4 0,-3 0 0,4-2 0,1 1 0,-5 4 0,0-3 0,0 3 0,5 1 0,0 1 0,0-1 0,0 1 0,0-1 0,0 6 0,0-1 0,0 7 0,0-5 0,0 3 0,0 3 0,0-4 0,0 6 0,0 0 0,0 0 0</inkml:trace>
  <inkml:trace contextRef="#ctx0" brushRef="#br17" timeOffset="8182">305 44 12287,'-15'-6'0,"5"-1"0,1-2 0,6 2 0,-10 7 0,11 0 0,-11 7 0,12 1 0,-12 0 0,5-2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7:50.773"/>
    </inkml:context>
    <inkml:brush xml:id="br0">
      <inkml:brushProperty name="width" value="0.08571" units="cm"/>
      <inkml:brushProperty name="height" value="0.08571" units="cm"/>
      <inkml:brushProperty name="color" value="#AE198D"/>
      <inkml:brushProperty name="inkEffects" value="galaxy"/>
      <inkml:brushProperty name="anchorX" value="-1.02322E7"/>
      <inkml:brushProperty name="anchorY" value="-5.7251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02432E7"/>
      <inkml:brushProperty name="anchorY" value="-5.73239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2509E7"/>
      <inkml:brushProperty name="anchorY" value="-5.73724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02577E7"/>
      <inkml:brushProperty name="anchorY" value="-5.74235E6"/>
      <inkml:brushProperty name="scaleFactor" value="0.5"/>
    </inkml:brush>
  </inkml:definitions>
  <inkml:trace contextRef="#ctx0" brushRef="#br0">1538 320 12287,'0'9'0,"0"1"0,0 0 0,5 4 0,0 1 0,1-6 0,-1 1 0,-2-2 0,7 2 0,-7 3 0,2-4 0,3-2 0,-6 6 0,10-12 0,-10 6 0,5-7 0,-7-2 0,0-3 0,-2 2 0,-3-7 0,2 1 0,-7-6 0,5 1 0,-4-1 0,4 2 0,-5 4 0,5-9 0,-4 4 0,4-4 0,-5 3 0,7 1 0,-2-1 0,2-4 0,-2 0 0,3-6 0,-2 6 0,2-5 0,2 5 0,0-2 0,0 1 0,5 4 0,0-3 0,4 8 0,-4 1 0,6 2 0,-1-2 0,3-3 0,2 12 0,-1-4 0,1 3 0,-1 2 0,1 0 0,-1-6 0,1-2 0</inkml:trace>
  <inkml:trace contextRef="#ctx0" brushRef="#br1" timeOffset="832">1582 436 12287,'-2'13'0,"-3"-4"0,3 4 0,-9-9 0,6 5 0,-6-6 0,3 10 0,-6-11 0,-1 3 0,5-4 0,1-1 0,-1 0 0,-4 0 0,-1 0 0,1 0 0,-1 0 0,1 0 0,-1 0 0,1 0 0,4 0 0,0 0 0,5-4 0,-4-1 0,4-5 0,-5 5 0,7-6 0,-2 1 0,-1 2 0,1-2 0,-5-4 0,5-5 0,-4-1 0,4 6 0,-5-2 0,5-4 0,-4 4 0,4-3 0,-5 1 0,5-1 0,0 3 0,5-4 0,-4 4 0,-1 2 0,0-1 0,5 1 0,0-1 0,0 1 0,0-6 0,0 1 0,0 0 0,2 4 0,2 1 0,-2 6 0,4-5 0,-6 11 0,7-4 0,-5 7 0,2 4 0,-2-2 0,-2 7 0,0 0 0,0 4 0,-2 1 0,-2-1 0,0 6 0,-5-1 0,4 7 0,-5-2 0,2 3 0,-2 2 0,-2 0 0,2 0 0,2 0 0,-2 0 0,5-5 0,-4 1 0,4-3 0,-5 2 0,7-3 0,-2-6 0,2-2 0,-2-4 0,3 4 0,-4-11 0,6 4 0,0-6 0,5-1 0,0-4 0,6 3 0,-3-11 0,2 12 0,-1-4 0,-5 2 0,0-2 0,-2 3 0,4-4 0,-4 6 0,-2 0 0,-8 1 0,-7 4 0,6-3 0,-1 3 0,0 1 0,-4-1 0,-1 1 0,1-1 0,-1-3 0,1 3 0,-1 3 0,1-7 0,-1 4 0,1-3 0,-1-2 0,1 0 0,4-2 0,1-3 0,4 2 0,-5-6 0,7-1 0,-2-5 0,-1-1 0,1-3 0,0-2 0,5-3 0,0-4 0,0 4 0,0-3 0,0-2 0,0-3 0,0 3 0,0-4 0,0 9 0,0-2 0,0 2 0,0 3 0,0 7 0,0 6 0,6 1 0,-4 7 0,4 0 0,-6 0 0</inkml:trace>
  <inkml:trace contextRef="#ctx0" brushRef="#br2" timeOffset="1726">624 450 12287,'-14'-6'0,"1"3"0,3-7 0,2 5 0,3-5 0,4 7 0,-12-10 0,10 12 0,-7-4 0,7 3 0,-10 2 0,11-1 0,-2-4 0,-5 3 0,8-11 0,-6 5 0,7-6 0,7-1 0,-1 1 0,4-1 0,3 2 0,-3 4 0,-2-3 0,1 8 0,-6-8 0,10 11 0,-5-6 0,0 7 0,4 2 0,-7 3 0,-1 3 0,-4 6 0,0 1 0,0-1 0,0 1 0,0-1 0,0 1 0,0-1 0,0 6 0,0-1 0,0 0 0,0-4 0,-1-1 0,-4 1 0,2-1 0,-7 1 0,5-5 0,-4-1 0,4-4 0,-5 5 0,0-2 0,-4 1 0,-1-2 0,1-7 0,-1 0 0,1 0 0,-1 0 0,1 0 0,-1 0 0,1 0 0,4 0 0,1 0 0,1-7 0,-2-2 0,-3 1 0,3-2 0,2 0 0,-1-4 0,4-5 0,-5-1 0,5-1 0,-4 2 0,5 3 0,-1-4 0,-1-1 0,1 2 0,-1-2 0,1 2 0,3 3 0,-3-4 0,2 3 0,-2-3 0,4 4 0,-4-3 0,2 3 0,-2 1 0,3 1 0,-3-1 0,4 1 0,-1 1 0,-3 3 0,4-3 0,-6 12 0,7-6 0,0 7 0,0 0 0,0 7 0,2-4 0,3 7 0,-4-6 0,4 6 0,-3 0 0,3 4 0,0 1 0,1-2 0,-1-4 0,-4 4 0,4-3 0,2 3 0,-2 1 0,4 1 0,-4-1 0,1 1 0,-1-1 0,-1 1 0,5-1 0,-6 2 0,2 4 0,2-3 0,-2 8 0,4-6 0,-4 5 0,0-5 0,-5 6 0,5-3 0,0 2 0,-1-1 0,-4-4 0,0 2 0,0 3 0,0-3 0,0-6 0,-1-2 0,-4-4 0,2 3 0,-7-7 0,5-1 0,-4-4 0,4 5 0,-5 0 0,0 0 0,-4-5 0,-1 0 0,1 0 0,-2-2 0,-4-3 0,3 2 0,-7-6 0,6 4 0,-2-5 0,-2 0 0,-2-4 0,3-1 0,1 1 0,4-1 0,2 1 0,-1-2 0,1-4 0,1 4 0,3-3 0,4-2 0,6 2 0,0-2 0,0 1 0,0 4 0,6-11 0,2 4 0</inkml:trace>
  <inkml:trace contextRef="#ctx0" brushRef="#br3" timeOffset="1948">653 44 12287,'-14'0'0,"-2"0"0,-4 0 0,9-1 0,-3-4 0,2 3 0,-2-3 0,-1 4 0,1 1 0,-5 6 0,-1 4 0,1-2 0,4 2 0,-1-1 0,-3 6 0,3-1 0,-5 1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7:54.273"/>
    </inkml:context>
    <inkml:brush xml:id="br0">
      <inkml:brushProperty name="width" value="0.08571" units="cm"/>
      <inkml:brushProperty name="height" value="0.08571" units="cm"/>
      <inkml:brushProperty name="color" value="#AE198D"/>
      <inkml:brushProperty name="inkEffects" value="galaxy"/>
      <inkml:brushProperty name="anchorX" value="-1.02649E7"/>
      <inkml:brushProperty name="anchorY" value="-5.74721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02788E7"/>
      <inkml:brushProperty name="anchorY" value="-5.75289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2933E7"/>
      <inkml:brushProperty name="anchorY" value="-5.75842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03073E7"/>
      <inkml:brushProperty name="anchorY" value="-5.76473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03201E7"/>
      <inkml:brushProperty name="anchorY" value="-5.77048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03336E7"/>
      <inkml:brushProperty name="anchorY" value="-5.77667E6"/>
      <inkml:brushProperty name="scaleFactor" value="0.5"/>
    </inkml:brush>
  </inkml:definitions>
  <inkml:trace contextRef="#ctx0" brushRef="#br0">1900 276 12287,'14'0'0,"1"0"0,-1 0 0,-6 0 0,-1-1 0,-7-4 0,0 3 0,-7-4 0,-2 6 0,1 0 0,-2 0 0,0 0 0,-4 0 0,-1 5 0,1 0 0,-1 6 0,1-1 0,-1-2 0,1 1 0,1 1 0,3 4 0,-3-1 0,4-3 0,2 3 0,2-3 0,4 2 0,1 3 0,0-5 0,0-1 0,0-4 0,0 5 0,6-7 0,4 2 0,3-2 0,1 2 0,2-4 0,4 4 0,-3-3 0,8-2 0,-6 0 0,5 0 0,-6 0 0,1 0 0,-3 0 0,-1 0 0,-6-5 0,1 0 0,-7 0 0,5 5 0,-3 0 0,-3 0 0,3 0 0,-10 0 0,2 0 0,-7 0 0,0 2 0,-4 3 0,-1-4 0,1 4 0,-2 2 0,-4-2 0,4 4 0,-3-4 0,-2 2 0,2-3 0,-6 0 0,6 5 0,-5-6 0,5 2 0,-1 2 0,6-2 0,-6-1 0,1-4 0,0 5 0,4 0 0,1 0 0,-1-5 0,6 0 0,-1 0 0,0 0 0,-3-2 0,4-3 0,-3 2 0,8-6 0,-3 4 0,2-5 0,2 5 0,-7-4 0,7 5 0,-5-7 0,3 6 0,4-1 0,-4 1 0,-3 3 0,5-4 0,-7 6 0,5 0 0,-5 0 0,6 0 0,-6 0 0,5 5 0,-5 0 0,1 1 0,-6-1 0,6-4 0,-1 4 0,0 3 0,-4 0 0,-1 0 0,2 1 0,4-5 0,1-2 0,3 3 0,3-4 0,-9-2 0,6-4 0,-1 3 0,1-2 0,3-5 0,-3 0 0,-3-4 0,2-2 0,-4 1 0,4-1 0,6 1 0,-5-1 0,0 1 0,-1-1 0,1 1 0,3-1 0,-3 1 0,2-2 0,-2-4 0,4 9 0,-4-3 0,2 2 0,-2-2 0,3-1 0,-4 1 0,6-1 0,0 6 0,0-1 0,0 5 0,0-4 0,-7-1 0,6-5 0,-6 1 0</inkml:trace>
  <inkml:trace contextRef="#ctx0" brushRef="#br1" timeOffset="207">1871 44 12287,'-2'-13'0,"-3"4"0,4 1 0,-4 3 0,3 3 0,1-4 0,-4 6 0,3 0 0,-4 0 0,6 0 0</inkml:trace>
  <inkml:trace contextRef="#ctx0" brushRef="#br2" timeOffset="449">1566 769 12287,'-27'0'0,"3"0"0,-4 0 0,4 0 0,2 0 0,-3 0 0,3 0 0,-2 0 0,-5 2 0,0 3 0,0-3 0,-7 4 0,7-6 0</inkml:trace>
  <inkml:trace contextRef="#ctx0" brushRef="#br3" timeOffset="1190">957 291 12287,'-5'10'0,"1"-1"0,-1-6 0,-2 4 0,6-1 0,-6-2 0,7 5 0,0-4 0,0 5 0,0-5 0,0 4 0,0 1 0,0 4 0,0 1 0,0-5 0,0-1 0,0-6 0,0 10 0,0-11 0,-6 4 0,-2-6 0,-7 0 0,1 0 0,-1-1 0,1-4 0,-6-3 0,1-7 0,0 1 0,4-1 0,-4-1 0,0-3 0,-1 1 0,6-6 0,-1 5 0,1-5 0,-1 4 0,1-4 0,-1 6 0,1-1 0,6 3 0,3 1 0,3 6 0,2-1 0,0 7 0,0-4 0,0 7 0,0 2 0,0 3 0,5-2 0,0 7 0,6-1 0,-1 6 0,-2 4 0,1 1 0,0-1 0,0-5 0,2 1 0,-6-1 0,0 6 0,-5-1 0,5-3 0,0-1 0,0-9 0,-5 9 0,0-4 0,0 3 0,0 1 0,0-1 0,-7-1 0,-2-3 0,-4 3 0,-2-3 0,-6-4 0,-3-1 0,-3 1 0,-2-1 0,-7 5 0,-2-5 0,-4-1 0,-2-4 0,1 0 0,-1 0 0,2 0 0,4 0 0,4 0 0,10 0 0,-4 0 0,4 0 0,-2-4 0,2-1 0,3-7 0,7 3 0,-1-4 0,1-2 0,6 1 0,3-1 0,3 1 0,2-1 0,0-4 0,0 0 0,7-2 0,2 1 0,4 3 0,2-7 0,6-1 0,1-4 0</inkml:trace>
  <inkml:trace contextRef="#ctx0" brushRef="#br4" timeOffset="1447">783 740 12287,'0'-9'0,"0"-1"0,0 7 0,0-10 0,0 11 0,0-4 0,0 0 0,-6-3 0,-2-5 0</inkml:trace>
  <inkml:trace contextRef="#ctx0" brushRef="#br5" timeOffset="1847">102 102 12287,'-8'0'0,"1"0"0,7 2 0,0 3 0,0-4 0,0 7 0,0-3 0,7-3 0,-4 9 0,6-6 0,-5 0 0,4-3 0,-3 2 0,-4-2 0,6 6 0,-7-3 0,6-4 0,-4 8 0,2-5 0,-2-2 0,-4 9 0,-2-6 0,2 2 0,-3-3 0,-3-2 0,0 11 0,-13-12 0,-1 6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3:24.288"/>
    </inkml:context>
    <inkml:brush xml:id="br0">
      <inkml:brushProperty name="width" value="0.08571" units="cm"/>
      <inkml:brushProperty name="height" value="0.08571" units="cm"/>
      <inkml:brushProperty name="color" value="#C371F1"/>
    </inkml:brush>
  </inkml:definitions>
  <inkml:trace contextRef="#ctx0" brushRef="#br0">0 443 12287,'0'-28'0,"0"0"0,0 1 0,0-1 0,0 1 0,0 11 0,13-8 0,2 21 0,13-10 0,-1 13 0,1 0 0,-1 0 0,10 0 0,0 0 0,0 0 0,-9 0 0,11 0 0,8 0 0,5 10 0,3-1 0,3 3 0,7-3 0,15-6-234,12 7 1,0 2 233,-9-3 0,9 0 0,0-9 0,-41 0 0,-1 0 0,42 0 0,0 0 0,-9 0 0,0 0 0,0 0 0,0 0 0,0 0 0,0 0 0,0 0 0,3 0 0,6 0 0,-3-9 0,-39 4 0,1 1 0,38-5 0,3 9 0,-3 0 0,3 0 0,3 0 0,-44 0 0,0 0 0,1-4 0,0-2 0,40-3 0,3 0 0,-3 9 0,4 0 0,-46 0 0,1 0 0,44 0 0,-12 0 0,0 0 0,0 0 0,9-9 0,0 0 0,0-1 0,-9 10 0,9 0 0,0 0 0,-41 0 0,-1 0 0,43 0 0,-43 0 0,1 0 0,41 0 0,-3 0 0,-15 0 0,12 0 0,-13 0 0,1 3-13,-19 7 0,1-7 13,-1 6 0,9-6 0,1-3 0,8 0 0,-8 0 0,12 0-218,-4 0 1,16 0 217,3 0 0,4 0 0,-4 0 0,-3 0-166,-39 1 0,1-2 0,-1-3 0,1-1 166,4 1 0,1-1 0,-1-5 0,0 1 0,1 4 0,-1 1 0,1-5 0,2-1 0,1 6 0,1-1 0,1-4 0,1 0 0,2 4 0,1 1 0,-2-6 0,0 1 0,-3 4 0,0 1 0,-2-1 0,0 1 0,6 3 0,1 2 0,-1-1 0,1 0-117,4 0 0,0 0 0,-4 0 0,-1 0 117,1 0 0,-1 0 0,-1 0 0,0 0 0,1 0 0,1 0 0,1 0 0,0 0 0,-6 0 0,0 0 0,-4 0 0,-2 0-113,-2 0 1,-2 0 0,39 0 112,3 0 0,3 0 0,-3 0 0,-12-9 0,-16-1 0,-9 1 183,-9 9 1,4 0-184,-14 0 629,-11 0-629,-13 0 953,-12 0-953,0 0 448,-12 0-448,9 0 0,-9 0 0,12 0 0,0 0 0,0-12 0,0 9 0,0-9 0,0 12 0,-13-13 0,10 10 0,-9-9 0,12 0 0,0 9 0,0-10 0,-9 10 0,0-6 0,-1 6 0,10-9 0,0 12 0,0 0 0,0 0 0</inkml:trace>
  <inkml:trace contextRef="#ctx0" brushRef="#br0" timeOffset="784">11080 774 12287,'-16'0'0,"29"-12"0,20 0 0,32-7 0,6-5 0,11 5 0,17 4-590,-45 6 0,2 0 0,10 0 1,3-1 589,8-3 0,3-1 0,6 1 0,3 1-284,2 3 0,2 0 0,-26 0 0,0 1 0,2 0 284,1 1 0,0 1 0,1 1 0,5 0 0,0 1 0,0 0 0,0 1 0,1 0 0,0 0 0,3 1 0,1 2 0,0-1 0,0 1 0,-1 0 0,-1 0 0,-4 1 0,0-1 0,-1 2 0,0 0 0,0 1 0,-1 1 0,-6 0 0,0 1 0,-1 2 0,31 6 0,-1 1 0,-5-4 0,-1-1-28,-6 0 0,-2 0 0,-6-4 0,-2-1 28,-4 6 0,-2-1 0,-2-6 0,-3 0-124,-2 2 0,-2-1 1,-2-2-1,0-1 124,3-1 0,-1 0 0,-7 0 0,-2 0 324,42 0 0,-9-9-324,-10 0 0,7-10 0,-6 10 0,-7-12 0,-2 2 0,-7 4 777,-2-4 1,-10 10-778,0-9 0,-13 12 571,4-4 0,-6-2-571,-3 3 0,-1 0 389,1 9 0,-1-9-389,1-1 0,-9 1 131,-1 9 1,-9-3-132,10-6 0,-10 6 0,9-6 0,1-7 0,8-2 0,1-19 0,0-6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19:31.046"/>
    </inkml:context>
    <inkml:brush xml:id="br0">
      <inkml:brushProperty name="width" value="0.08571" units="cm"/>
      <inkml:brushProperty name="height" value="0.08571" units="cm"/>
      <inkml:brushProperty name="color" value="#AE198D"/>
      <inkml:brushProperty name="inkEffects" value="galaxy"/>
      <inkml:brushProperty name="anchorX" value="-1.03464E7"/>
      <inkml:brushProperty name="anchorY" value="-5.78244E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03472E7"/>
      <inkml:brushProperty name="anchorY" value="-5.78433E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03476E7"/>
      <inkml:brushProperty name="anchorY" value="-5.78627E6"/>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03476E7"/>
      <inkml:brushProperty name="anchorY" value="-5.78829E6"/>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03502E7"/>
      <inkml:brushProperty name="anchorY" value="-5.79255E6"/>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03496E7"/>
      <inkml:brushProperty name="anchorY" value="-5.79429E6"/>
      <inkml:brushProperty name="scaleFactor" value="0.5"/>
    </inkml:brush>
  </inkml:definitions>
  <inkml:trace contextRef="#ctx0" brushRef="#br0">1556 155 12287,'0'7'0,"0"0"0,5-4 0,1 2 0,5-5 0,0 0 0,0 0 0,-4 0 0,1 0 0,-1 3 0,4 1 0,0 0 0,-4-4 0,1 1 0,0 3 0,-3-3 0,5 5 0,-3-2 0,3 2 0,-4 1 0,-2 0 0,-3 2 0,-1-4 0,0 5 0,-1-3 0,-3 3 0,3-4 0,-9 4 0,2-3 0,-6 3 0,2 1 0,-4-1 0,4-2 0,-3 0 0,2-1 0,-6 4 0,5-4 0,-5 1 0,4-5 0,-3 5 0,1-6 0,-1 2 0,-3-3 0,4-1 0</inkml:trace>
  <inkml:trace contextRef="#ctx0" brushRef="#br1" timeOffset="427">1203 309 12287,'-7'0'0,"-1"0"0,5 0 0,-5 0 0,5-4 0,-5 1 0,2-2 0,-1 1 0,-3 3 0,3-3 0,2-2 0,-4 4 0,5-6 0,-3 5 0,3-5 0,1 6 0,3-8 0,1 5 0,3-2 0,-2 1 0,5 2 0,1 3 0,3-3 0,0 3 0,0 1 0,4 0 0,-1 0 0,1 0 0,-4 0 0,0 0 0,0 0 0,-4 3 0,1 1 0,-1 1 0,4-1 0,-4-2 0,1 5 0,-6-3 0,2 3 0,2 1 0,-5 3 0,4 0 0,-5 0 0,-5-1 0,-2-3 0,-7 3 0,0-3 0,-6 3 0,2 1 0,-3 0 0,-1 0 0,0-1 0,0-3 0,-2 3 0,-1-3 0,1 0 0,-1 0 0,6-5 0,-1 3 0,2-5 0</inkml:trace>
  <inkml:trace contextRef="#ctx0" brushRef="#br2" timeOffset="649">839 331 12287,'-7'1'0,"-1"3"0,1 3 0,-4 8 0,0-3 0,0 3 0,-5 1 0,-2-1 0,0 0 0,0 0 0,3-3 0,-3 3 0,3-1 0,-3 0 0,4-5 0,0 2 0,1-6 0,2 2 0,0-4 0,0-8 0,0-8 0</inkml:trace>
  <inkml:trace contextRef="#ctx0" brushRef="#br3" timeOffset="909">552 0 12287,'-6'0'0,"1"1"0,5 3 0,0 0 0,0 7 0,1-1 0,3 8 0,-1-3 0,4 3 0,-5-3 0,2 3 0,1-3 0,-1 3 0,3-4 0,-3 0 0,-1-1 0,2-2 0,1 0 0</inkml:trace>
  <inkml:trace contextRef="#ctx0" brushRef="#br4" timeOffset="1276">332 210 12287,'0'-8'0,"0"1"0,0 5 0,0-3 0,0 14 0,5 0 0,2 9 0,-1-4 0,1 1 0,-3-3 0,3-1 0,0 0 0,0 0 0,2 0 0,-6 0 0,5 0 0,-5 0 0,5-4 0,-5 1 0,1-5 0,-4 5 0,1-6 0,3 2 0,-3-2 0,3 2 0,-8-3 0,-2 4 0,-5-5 0,-1 0 0,-3 0 0,1 0 0,-4 0 0,3-1 0,-3-3 0,0 3 0,-4-3 0,0-1 0,-1 2 0,1-5 0,0 5 0,0-6 0,0 2 0,4 1 0,-1-2 0,6 1 0,-2-4 0,-1 4 0,2-1 0,0 1 0,7-4 0,-8-5 0,3-1 0</inkml:trace>
  <inkml:trace contextRef="#ctx0" brushRef="#br5" timeOffset="1398">78 121 12287,'-10'-12'0,"3"-1"0,3-2 0,3 0 0,1 4 0,0 5 0,5 1 0,-3 7 0,4 1 0,-1 5 0,4 1 0,-3 2 0,5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0:56.401"/>
    </inkml:context>
    <inkml:brush xml:id="br0">
      <inkml:brushProperty name="width" value="0.08571" units="cm"/>
      <inkml:brushProperty name="height" value="0.08571" units="cm"/>
      <inkml:brushProperty name="color" value="#AE198D"/>
      <inkml:brushProperty name="inkEffects" value="galaxy"/>
      <inkml:brushProperty name="anchorX" value="-1.03517E7"/>
      <inkml:brushProperty name="anchorY" value="-5.79843E6"/>
      <inkml:brushProperty name="scaleFactor" value="0.5"/>
    </inkml:brush>
  </inkml:definitions>
  <inkml:trace contextRef="#ctx0" brushRef="#br0">1 145 12287,'37'24'0,"-2"-11"0,-11-2 0,0-11 0,0 0 0,0 0 0,0 0 0,-8 8 0,0 0 0,-10 0 0,13-5 0,-9 2 0,4 3 0,-9 0 0,8-5 0,-5 5 0,-5-5 0,16 10 0,-8-7 0,2 2 0,3 0 0,0-8 0,0 0 0,3 0 0,2 0 0,11 0 0,3 0 0,3 0 0,2 0 0,5 0 0,-2 0 0,-3 0 0,1 0 0,7 0 0,0 0 0,0 0 0,-10 0 0,5 0 0,-11 0 0,-3 0 0,-2 0 0,-3 0 0,0 0 0,0 0 0,0 0 0,0 0 0,3-3 0,5-5 0,-5 5 0,5-5 0,-2 5 0,2 3 0,-5 0 0,18-8 0,-5 0 0,6 3 0,2 2 0,3 3 0,2 0 0,4 0 0,7-8 0,-8 0 0,8 0 0,-7 8 0,-1 0 0,0 0 0,0 0 0,-2 0 0,8 0 0,-12 0 0,9-2 0,0-6 0,-8 5 0,11-8 0,-9 11 0,4 0 0,9 0 0,-7 0 0,8 0 0,-2 0 0,-9 0 0,8 0 0,-8 0 0,9 0 0,-12 0 0,9 0 0,-9 0 0,4 0 0,-1 0 0,0 0 0,3 0 0,2 0 0,4 0 0,-1 0 0,0 0 0,3 0 0,3 0 0,2-8 0,-2 0 0,-6 3 0,6 2 0,-11 3 0,8 0 0,-3 0 0,-11 0 0,14-3 0,-8-2 0,3-3 0,2 0 0,8 8 0,1 0 0,-1 0 0,0 0 0,1 0 0,-1 0 0,0 0 0,0 0 0,1-8 0,2 0 0,5 3 0,-5 2 0,8 0 0,-8-2 0,5-3-90,6 0 1,10 8 0,1 0 89,-1 0 0,-10 0 0,5 0 0,-8 0 0,3 0 0,-19 0 0,13 0 0,-16 0 0,6 0 0,2 0 0,0 0 0,1 0 0,-1 0 0,0 0 0,1 0 0,-1 0 0,0 0 0,-10 0 0,5-8 0,-11 0 0,-2 2 0,7 4 0,1 2 0,7 0 0,-4 0 0,15-11 0,-16 8 0,22-5 0,5 6 0,-13 2 0,18 0 0,-18 0 0,2 0 0,0 0 0,1 0 0,-1 0 0,-2 0 0,-14 0 0,6 0 0,-6 0 0,6 0 0,-9 0 0,1 0 0,-9 0 0,3 0 0,1 0 0,-12 0 0,-2 0 0,-3 0 0,-10 0 0,13 0 0,-9 0 0,4 0 0,2 0 0,0 0 0,-2 0 0,-4 0 0,9 0 0,-5 0 0,7 0 0,-4 0 0,4 0 0,-7 0 0,10 0 0,0 0 0,0 0 0,-8 0 0,-2 0 0,-3 0 0,-3 0 0,-8-22 0,0-5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0:57.730"/>
    </inkml:context>
    <inkml:brush xml:id="br0">
      <inkml:brushProperty name="width" value="0.08571" units="cm"/>
      <inkml:brushProperty name="height" value="0.08571" units="cm"/>
      <inkml:brushProperty name="color" value="#AE198D"/>
      <inkml:brushProperty name="inkEffects" value="galaxy"/>
      <inkml:brushProperty name="anchorX" value="-1.0376E7"/>
      <inkml:brushProperty name="anchorY" value="-5.8105E6"/>
      <inkml:brushProperty name="scaleFactor" value="0.5"/>
    </inkml:brush>
  </inkml:definitions>
  <inkml:trace contextRef="#ctx0" brushRef="#br0">1 121 12287,'16'13'0,"0"-5"0,-11 6 0,9-12 0,-6 6 0,-6-5 0,9-3 0,-11 0 0,0 0 0,11 0 0,2 0 0,11 0 0,-8 0 0,0 0 0,8 0 0,9 0 0,9 0 0,-1 0 0,7-8 0,8 0 0,8-8 0,17 8 0,4-11-310,12 3 1,-1 3 309,0-3 0,-44 11 0,1 2 0,-1-6 0,0 1 0,1 5 0,-1 1 0,44-6 0,-7-3 0,-1 3 0,-8 0 0,9 8 0,-4 0 0,4 0 0,-6 0-92,-11 0 0,-2 0 92,-6 0 0,6 8 0,-6 0 0,-3 0 0,4-8 0,-1 0 0,8 0 0,11 0 0,6 0 0,4 0-292,4 0 1,-1-8 291,1 0 0,-4 0 0,-4 8 0,-6 0-80,-11 0 1,-2 0 79,-6 0 0,3 3 0,-11 5 0,0-5 280,-8 5 0,1 2-280,-1-2 0,0 3 90,0-3 1,-8-5-91,1 5 0,-12-5 310,3-3 1,-5 8-311,-3 0 0,0 0 91,0-8 1,0 0-92,0 0 0,3 0 0,5 0 0,-5 0 0,5 0 0,3-3 0,-3-5 0,11 5 0,-3-5 0,-2 6 0,2 2 0,-8 0 0,8 0 0,-8 0 0,8 0 0,-10 0 0,2 0 0,-5 0 0,-3 0 0,-8 0 0,0 0 0,-11 2 0,3 6 0,-5-5 0,-3 8 0,-11-11 0,-2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1:46.943"/>
    </inkml:context>
    <inkml:brush xml:id="br0">
      <inkml:brushProperty name="width" value="0.08571" units="cm"/>
      <inkml:brushProperty name="height" value="0.08571" units="cm"/>
      <inkml:brushProperty name="color" value="#5B2D90"/>
    </inkml:brush>
  </inkml:definitions>
  <inkml:trace contextRef="#ctx0" brushRef="#br0">3776 389 12287,'9'8'0,"1"-3"0,-5 2 0,4-3 0,-4 1 0,5-5 0,-5 0 0,4 0 0,-4 5 0,5 0 0,-6 0 0,6-5 0,-7 0 0,10 0 0,-10 0 0,7 0 0,-7 0 0,3 0 0,-6 0 0,0 0 0,0 6 0,0-4 0,0 6 0,0-4 0,0-2 0,0 11 0,0-10 0,0 7 0,0-6 0,0 6 0,0-7 0,0 10 0,0-5 0,0 6 0,0 1 0,-1-2 0,-4-4 0,3 4 0,-2-3 0,-3-2 0,2 1 0,-1-4 0,1 5 0,2-7 0,-7 2 0,7 3 0,-10 0 0,12 1 0,-4 1 0,-3-7 0,6 4 0,-4-6 0,6 4 0,0-3 0,2 4 0,2-6 0,0 0 0,5 0 0,1 0 0,4 0 0,1 0 0,-1 0 0,0 0 0,1 0 0,-1-5 0,1 0 0,-1 1 0,1-3 0,-1 6 0,-6-6 0,-2 1 0,-6 4 0,-6-4 0,-2 6 0,-6 0 0,-1 0 0,1 0 0,-6 0 0,1 0 0,-2 1 0,2 4 0,3-3 0,-3 3 0,-3-2 0,-2 2 0,-4-4 0,0 4 0,-1 1 0,0-1 0,0 0 0,0-5 0,0 5 0,1 0 0,-1-1 0,0-4 0,0 0 0,0 0 0,2 5 0,3 0 0,-1 0 0,5-5 0,1 0 0,5-5 0,-1 0 0,1-6 0,4 5 0,1-4 0,5-3 0,-2 10 0,6-7 0,0 7 0,0-10 0,0 12 0,0-12 0,0 10 0,0-7 0,0 7 0,6-8 0,4 6 0,-2-1 0,2 1 0,-1 3 0,6-9 0,-1 6 0,0-1 0,1 1 0,-1 3 0,1-4 0,-1 6 0,-4 0 0,-1 0 0,-4 0 0,5 0 0,-5 0 0,4 0 0,-4 0 0,5 0 0,-7 1 0,2 4 0,-4-3 0,-1 11 0,0-5 0,0 6 0,-6 1 0,-2-3 0,-7-2 0,1-2 0,0-3 0,-1-2 0,1 7 0,-1-7 0,1 2 0,-5-2 0,-1 2 0,1-4 0,5 4 0,-5 1 0,-1-1 0,6 0 0,4-5 0,1 2 0,-6 2 0,6-2 0,-1 3 0,7-4 0,-3-1 0,6 0 0,1-1 0,4-4 0,-3 3 0,10-17 0,-4 3 0</inkml:trace>
  <inkml:trace contextRef="#ctx0" brushRef="#br0" timeOffset="289">3214 389 12287,'8'-14'0,"-3"0"0,-4 6 0,-1-5 0,0 5 0,0 0 0,0 0 0,0 3 0,0 3 0,0-4 0,0 6 0,0 0 0,0 6 0,0 4 0,0 3 0,0 1 0,0 1 0,0-1 0,2 5 0,3 0 0,-4 5 0,4-4 0,1 0 0,-1 0 0,0-4 0,-5 3 0,6 3 0,-4-6 0,11 5 0,-5-6 0</inkml:trace>
  <inkml:trace contextRef="#ctx0" brushRef="#br0" timeOffset="566">3603 58 12287,'0'-14'0,"0"-1"0,0 1 0,0 6 0,0 1 0,0 20 0,0-10 0,0 10 0</inkml:trace>
  <inkml:trace contextRef="#ctx0" brushRef="#br0" timeOffset="1189">2580 260 12287,'0'9'0,"0"1"0,0-7 0,6 4 0,-4-7 0,4 0 0,-6 1 0,2 2 0,1 4 0,2 1 0,1 1 0,-1 6 0,-3 1 0,2 3 0,3-1 0,-2 6 0,4-5 0,-4 5 0,6 0 0,-1 5 0,-2-2 0,1-3 0,-1 2 0,2-7 0,1 5 0,-6-5 0,5 0 0,-5-4 0,4-1 0,-4 0 0,5 1 0,-6-1 0,1-6 0,-5-1 0,7-14 0,1-1 0</inkml:trace>
  <inkml:trace contextRef="#ctx0" brushRef="#br0" timeOffset="1765">2335 375 12287,'-15'0'0,"1"0"0,6-6 0,2-2 0,6-2 0,0 0 0,0 7 0,0-3 0,0 6 0,6 0 0,0 1 0,4 4 0,1 3 0,-6 7 0,5-6 0,-6 1 0,1-1 0,-5 6 0,5-1 0,0 1 0,0-1 0,-5 0 0,0 1 0,0-1 0,-2 1 0,-3-1 0,-3 2 0,-6 3 0,-1-8 0,1 4 0,0-4 0,-1 4 0,1-1 0,-1-1 0,1-4 0,6-2 0,-3-6 0,6 4 0,0-3 0,5 4 0,0-6 0,0 0 0,7 0 0,-6 0 0,10 2 0,-6 3 0,2-4 0,-3 4 0,-2 3 0,4-5 0,-6 7 0,0-5 0,0 4 0,0-4 0,0 5 0,0-6 0,0 6 0,-6-5 0,-4 4 0,2-4 0,-1 5 0,-1-5 0,-4 4 0,-1-4 0,1 5 0,0-6 0,-1 6 0,1-7 0,-1 10 0,1-5 0</inkml:trace>
  <inkml:trace contextRef="#ctx0" brushRef="#br0" timeOffset="2858">1658 721 12287,'-8'14'0,"-5"-6"0,5-1 0,0-7 0,1 0 0,7 0 0,0-7 0,0-1 0,0-6 0,0-1 0,0 6 0,0-1 0,5 1 0,0-6 0,1 1 0,-1-1 0,-2 1 0,7 0 0,-5-1 0,4 1 0,-4-1 0,5 1 0,-2-1 0,1 1 0,4 0 0,-3-1 0,-2 1 0,1-1 0,-4 6 0,5-1 0,-5 2 0,4-1 0,-4 1 0,5 3 0,-7 3 0,10-4 0,-5 6 0,0 6 0,0 2 0,-3 7 0,-4-6 0,4 1 0,-3-1 0,-2 6 0,0-1 0,0 1 0,0-1 0,-7 0 0,-2 1 0,1-2 0,-2-4 0,-1 4 0,-9-3 0,4-2 0,-3 1 0,-2-5 0,2 0 0,-5 3 0,5-2 0,-5-1 0,5-4 0,0 0 0,4 0 0,1-1 0,-1-4 0,1 3 0,4-9 0,1 6 0,6 1 0,-4-3 0,7 6 0,0-6 0,0 7 0,0 0 0,-6 0 0,-1 2 0,-2 3 0,-4-4 0,3 4 0,-3 1 0,-1-1 0,4 2 0,1-3 0,-1-2 0,-3 6 0,4-3 0,-4-4 0,5 6 0,0-7 0,-5 0 0,12 0 0,-7-5 0,3 0 0,3-1 0,-3 1 0,4-3 0,-4-6 0,0-1 0,0 1 0,4-1 0,-2 1 0,-2-1 0,0 1 0,5 0 0,0 4 0,0 0 0,-5 1 0,0-6 0,1 1 0,4 0 0,-7-1 0,6 1 0,-6 4 0,7 1 0,0 5 0,0-2 0,0 6 0,0 0 0,0 0 0</inkml:trace>
  <inkml:trace contextRef="#ctx0" brushRef="#br0" timeOffset="3014">1571 303 12287,'0'8'0,"0"-2"0,0-6 0,0 0 0,0 0 0</inkml:trace>
  <inkml:trace contextRef="#ctx0" brushRef="#br0" timeOffset="3400">923 375 12287,'-8'0'0,"0"0"0,3 0 0,3 0 0,-4 0 0,6 0 0,0 2 0,0 2 0,0 0 0,0 5 0,2-1 0,2 2 0,0 7 0,5-2 0,2 4 0,9 0 0,-4-1 0,3 6 0,-3-2 0,-2 2 0,1 2 0,-1-7 0,0 7 0,1-10 0,-1 5 0</inkml:trace>
  <inkml:trace contextRef="#ctx0" brushRef="#br0" timeOffset="4106">721 447 12287,'0'8'0,"0"-2"0,6-12 0,-4 11 0,9-4 0,-6 14 0,1-2 0,-1-4 0,2 4 0,2-3 0,2 2 0,-6 3 0,5-1 0,-5 1 0,4-1 0,-4 1 0,2-3 0,-3-2 0,-2 3 0,3-4 0,-4 4 0,-1 2 0,0-1 0,0-4 0,0-1 0,-1-4 0,-4 5 0,2-7 0,-7 2 0,0 1 0,-4-1 0,4 0 0,1-5 0,-2 4 0,-9 1 0,4 0 0,-3-5 0,3 0 0,2 0 0,-1 0 0,1 0 0,-5 0 0,0 0 0,-1 0 0,6 0 0,4-5 0,1 0 0,1-1 0,-2 1 0,-1 2 0,6-7 0,0 6 0,5-6 0,0 5 0,0-4 0,0 5 0,0-8 0,7 5 0,2-2 0,-1 1 0,2 3 0,0 3 0,4-3 0,-4 4 0,-1 1 0,1-7 0,4 6 0,1-6 0,-6 7 0,1 0 0,-7 0 0,3 2 0,-6 3 0,5-2 0,0 7 0,0-6 0,-5 6 0,0 0 0,0 4 0,0 0 0,-5 1 0,0-1 0,-6-4 0,1-1 0,-2 1 0,-3 4 0,1 1 0,-1-1 0,-1-1 0,-3-3 0,3 2 0,-3-2 0,3-4 0,1-1 0,-5 3 0,-3 0 0</inkml:trace>
  <inkml:trace contextRef="#ctx0" brushRef="#br0" timeOffset="4491">159 750 12287,'0'-15'0,"0"6"0,0-1 0,0 0 0,0-4 0,0 4 0,0 1 0,2-1 0,2-4 0,0 4 0,5 1 0,-4 1 0,5-2 0,-1-3 0,6 7 0,-1-4 0,-4 4 0,-1 6 0,-4-5 0,5 0 0,-7 0 0,10 5 0,-12 7 0,11 1 0,-8 6 0,1-4 0,-5-1 0,0 1 0,0 4 0,-6 1 0,-4-1 0,2 1 0,-1-1 0,-1 0 0,-4 1 0,-1-1 0,1-1 0,-1-3 0,1 2 0,-1-2 0,3-2 0,2 2 0,-3-6 0,4 6 0,-4-7 0,-2 4 0,1-14 0,0-1 0</inkml:trace>
  <inkml:trace contextRef="#ctx0" brushRef="#br0" timeOffset="4738">29 505 12287,'-9'0'0,"-1"0"0,7-7 0,-3 6 0,6-12 0,0 11 0,0-4 0,0 7 0,0 4 0,1-2 0,4 7 0,-2 0 0,7 4 0,-2 0 0,1 1 0,3 4 0,-8 0 0,8 1 0,-3-6 0,-1 0 0,2 1 0,-5 4 0,4 0 0,-6 0 0,9-4 0,-8-1 0,1-6 0,2-1 0,-6-7 0,6 0 0</inkml:trace>
  <inkml:trace contextRef="#ctx0" brushRef="#br0" timeOffset="4881">145 490 12287,'-8'-14'0,"1"4"0,7 1 0,0 4 0,0-5 0,0 7 0,0-3 0,2 6 0,3 0 0,-4 6 0,12-4 0,-5 4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1:55.659"/>
    </inkml:context>
    <inkml:brush xml:id="br0">
      <inkml:brushProperty name="width" value="0.08571" units="cm"/>
      <inkml:brushProperty name="height" value="0.08571" units="cm"/>
      <inkml:brushProperty name="color" value="#5B2D90"/>
    </inkml:brush>
  </inkml:definitions>
  <inkml:trace contextRef="#ctx0" brushRef="#br0">995 102 12287,'-8'0'0,"2"0"0,6 0 0,0 0 0,-7 0 0,6 1 0,-4 4 0,-3-3 0,0 4 0,-7-6 0,1 0 0,4 0 0,1 0 0,-1 0 0,-4 0 0,-1 0 0,1 0 0,0 0 0,-1 0 0,1 0 0,-1 0 0,7-2 0,3-2 0,-3 2 0,7-6 0,-4 3 0,2 2 0,-2-7 0,3 7 0,-4-10 0,6 5 0,0-6 0,0 6 0,0-5 0,0 12 0,0-6 0,0 7 0,0 0 0,0 7 0,0 2 0,0-1 0,0 2 0,0-5 0,0 4 0,0-4 0,0 5 0,0-6 0,0 6 0,0-5 0,0 4 0,-5-4 0,0 5 0,-4-5 0,4 4 0,-6-6 0,1 2 0,-3 2 0,-1-3 0,4 1 0,1-5 0,-1 0 0,-4 0 0,-1 0 0,1 0 0,-7 0 0,2-1 0,0-4 0,0 2 0,9-7 0,-3 5 0,-1-4 0,-1 4 0,1-5 0,-1 5 0,1-4 0,4 1 0,1-2 0,-1-3 0,-4 5 0,6-1 0,3-1 0,3 7 0,2-10 0,0 12 0,0-6 0,0 6 0,0-4 0,0 3 0,7-4 0,-4 6 0,7 0 0,-7 0 0,10 0 0,-10 0 0,6 0 0,-5 0 0,4 0 0,-4 0 0,-2 0 0,11 0 0,-10 1 0,7 4 0,-7-3 0,10 4 0,-12-4 0,4 3 0,3-4 0,-6 6 0,4-1 0,-6-3 0,0 7 0,-1-5 0,-4 4 0,-3-4 0,-7 5 0,-4-2 0,0 1 0,-2 4 0,2-3 0,1 1 0,-6-2 0,7 4 0,-3-3 0,4-2 0,2 1 0,0-5 0,4 7 0,0-6 0,7-1 0,-3-4 0,7 0 0,4 0 0,3 7 0,7-6 0,-1 4 0,-4-3 0,-1-2 0,1 6 0,4-4 0,1 11 0,-7-10 0,-4 7 0,4-7 0,-6 5 0,3-3 0,-8-2 0,-2 6 0,-6-5 0,1 0 0,-3 3 0,-1-2 0,-5 1 0,-1-1 0,0-4 0,0 4 0,0-3 0,-4-2 0,-2 0 0,7 0 0,-5-5 0,4 0 0,1-4 0,5 4 0,-4-6 0,4 1 0,-4 2 0,9-2 0,2 1 0,2-6 0,4 1 0,7-1 0,4 1 0,3 1 0,1 4 0,7-11 0,1 4 0</inkml:trace>
  <inkml:trace contextRef="#ctx0" brushRef="#br0" timeOffset="205">678 289 12287,'-2'14'0,"-2"1"0,0-7 0,-5-3 0,4-4 0,-5-1 0,1 2 0,-6 3 0,-1-4 0,-3 4 0,-2 1 0,-3-1 0,-3 0 0,3-5 0,-3 0 0,-2 0 0</inkml:trace>
  <inkml:trace contextRef="#ctx0" brushRef="#br0" timeOffset="639">275 491 12287,'-10'0'0,"0"0"0,6 0 0,-6 0 0,0 0 0,-4 0 0,-5 6 0,0 4 0,-14 2 0,3 3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1:56.047"/>
    </inkml:context>
    <inkml:brush xml:id="br0">
      <inkml:brushProperty name="width" value="0.08571" units="cm"/>
      <inkml:brushProperty name="height" value="0.08571" units="cm"/>
      <inkml:brushProperty name="color" value="#5B2D90"/>
    </inkml:brush>
  </inkml:definitions>
  <inkml:trace contextRef="#ctx0" brushRef="#br0">2990 43 12287,'-15'0'0,"6"0"0,-1 0 0,5 0 0,-4 0 0,5-6 0,-2 4 0,6-11 0,0 12 0,0-6 0,6 1 0,2-2 0</inkml:trace>
  <inkml:trace contextRef="#ctx0" brushRef="#br0" timeOffset="2902">2399 519 12287,'0'8'0,"0"-2"0,0-4 0,0 3 0,0 3 0,0 11 0,0 0 0,2 2 0,2-2 0,-2-1 0,3 6 0,1-7 0,-1 2 0,0 2 0,-5-2 0,5 1 0,-1-6 0,1-4 0,-5-1 0,0 1 0,0 4 0,0 1 0</inkml:trace>
  <inkml:trace contextRef="#ctx0" brushRef="#br0" timeOffset="3787">2082 216 12287,'-10'0'0,"1"0"0,6-1 0,-2-4 0,2 3 0,-2-3 0,3 4 0,-4-6 0,6 6 0,0-4 0,0 10 0,0-2 0,0 7 0,0-6 0,0 6 0,5 0 0,-1 4 0,1 2 0,-5 3 0,5-3 0,0 3 0,0-3 0,-5-1 0,1 1 0,4 3 0,-3-3 0,2 3 0,-2-3 0,-2-1 0,0-1 0,0 1 0,5-6 0,0 1 0,-1-7 0,3 5 0,2-3 0,-1-4 0,2 4 0,0-5 0,4-5 0,0 2 0,1-6 0,-2 4 0,-4-5 0,2 5 0,-6-4 0,5 4 0,-5-5 0,-1 6 0,-4-6 0,7 7 0,-6-4 0,6 6 0,-7-4 0,0 3 0,0-4 0,-5 7 0,0 4 0,-6-3 0,3 11 0,-6-7 0,-1 4 0,1 3 0,-1-4 0,-4-1 0,0 2 0,-5-2 0,5 1 0,-5 3 0,5-8 0,-7 6 0,2-5 0,3 4 0,2-4 0,-2 0 0,2-5 0,0 0 0,4 0 0,6 0 0,-1 0 0,7 0 0,-10-6 0,11 2 0,-2-5 0,2 6 0,2-4 0,0 7 0,0 0 0,-6 7 0,-2-1 0,-7 4 0,1 2 0,-1-2 0,1-2 0,0 2 0,1-6 0,3 6 0,-3-7 0,4 2 0,1-2 0,-2 2 0,5-3 0,-4 2 0,5-2 0,-2-8 0,6 2 0,0-5 0,0-1 0,0-4 0,0-1 0,0 7 0,0-4 0,0 10 0,0-4 0,-2 6 0,-2 0 0,2 0 0,-11 0 0,5 1 0,-6 4 0,1-2 0,3 7 0,-2-7 0,2 2 0,-3 1 0,-1-1 0,-1 5 0,1-6 0,1 3 0,4-2 0,-4-4 0,5 6 0,-7-14 0,1-1 0</inkml:trace>
  <inkml:trace contextRef="#ctx0" brushRef="#br0" timeOffset="3966">1722 331 12287,'0'-9'0,"0"-1"0,0 1 0,0 1 0,0 1 0,6 7 0,-4 0 0,4 0 0</inkml:trace>
  <inkml:trace contextRef="#ctx0" brushRef="#br0" timeOffset="5211">1333 461 12287,'0'10'0,"0"-1"0,0-5 0,1 2 0,4-6 0,-2 0 0,7 0 0,-1 0 0,6 0 0,-1 0 0,1 0 0,-1 0 0,1 0 0,-1 0 0,0 0 0,6 0 0,-1 0 0,0 0 0,-5 0 0,1 0 0,-1 0 0,-4 0 0,-1 0 0,-5 0 0,2 6 0,-6-4 0,-6 11 0,-2-10 0,-7 7 0,6-7 0,-1 2 0,0 1 0,-4-1 0,0 4 0,-1-4 0,-4 5 0,0-5 0,-2 4 0,2-4 0,1 5 0,-6-6 0,5 6 0,-5-5 0,0 6 0,-5-1 0,0-4 0,0-1 0,2 1 0,3-1 0,-3 5 0,3-6 0,-3 1 0,-2-5 0,6 0 0,4 0 0,3 0 0,2 0 0,-7 0 0,5 0 0,-5-6 0,12-1 0,-1-2 0,7-4 0,-4 5 0,7-6 0,5 4 0,0 0 0,1 6 0,-1-6 0,-2 7 0,7-2 0,0-3 0,4 6 0,0-2 0,-4-3 0,0 2 0,-1 1 0,6 4 0,-6 0 0,1 0 0,-1 0 0,6 0 0,-1 0 0,-6 0 0,5 0 0,-5 0 0,0 6 0,-1-3 0,-7 7 0,0-1 0,-7 6 0,-2-1 0,-4-4 0,-2-1 0,-4 1 0,0 4 0,-7-4 0,2 0 0,-5-2 0,-4 1 0,1 4 0,-7-3 0,3-4 0,-3-1 0,-3 1 0,4-1 0,3 0 0,1-5 0,4 0 0,1 0 0,2 0 0,3 0 0,3-5 0,7 0 0,4-6 0,0 1 0,7-2 0,-3-3 0,6 1 0,0 4 0,0 1 0,1-1 0,4-4 0,2 4 0,2 0 0,4 6 0,-3-6 0,1 5 0,-2-4 0,4 5 0,-3 0 0,-2-3 0,1 2 0,1 1 0,4 4 0,1 0 0,-1 0 0,-1 1 0,-3 4 0,-2-3 0,-4 2 0,-2 0 0,3 0 0,-4 0 0,-1 5 0,0-6 0,-1 10 0,-4-3 0,-3-2 0,-6 1 0,-1-1 0,1 2 0,-5 1 0,-1-6 0,-4 5 0,5-6 0,-6 6 0,1-5 0,1 0 0,-1-5 0,5 0 0,-5 0 0,6 0 0,-1 0 0,3-2 0,2-3 0,1 2 0,3-7 0,-1 6 0,6-6 0,0 7 0,5-5 0,0 3 0,0 3 0,0-4 0,0 6 0,2 0 0,3 0 0,-2 0 0,7 0 0,-2 2 0,1 2 0,4-2 0,-3 3 0,-2 1 0,1-1 0,-4 5 0,5-6 0,-6 3 0,6-2 0,-7-4 0,10 12 0,-11-5 0,4 2 0,-6-1 0,-6-6 0,-4 9 0,-9-8 0,3 3 0,-3-2 0,-4-4 0,-1 4 0,2-3 0,-2-2 0,0 0 0,-5 0 0,2 0 0,3 0 0,-2-2 0,7-3 0,0 4 0,4-4 0,1-3 0,-1-2 0,7 2 0,4-1 0,-4-1 0,8-4 0,0-1 0,6-12 0,8-3 0</inkml:trace>
  <inkml:trace contextRef="#ctx0" brushRef="#br0" timeOffset="5527">1289 173 12287,'-9'0'0,"-1"0"0,7-6 0,-5 4 0,3-3 0,4 4 0,-6 1 0,7 6 0,0-4 0,-6 10 0,-2-4 0</inkml:trace>
  <inkml:trace contextRef="#ctx0" brushRef="#br0" timeOffset="5716">713 504 12287,'-14'-14'0,"6"6"0,1-5 0,7 12 0,0-6 0,7 7 0,1 0 0,6 0 0</inkml:trace>
  <inkml:trace contextRef="#ctx0" brushRef="#br0" timeOffset="5900">122 360 12287,'-8'-1'0,"3"-4"0,4-3 0,2 0 0,4 3 0,0 3 0,10 2 0,-4 0 0,16 0 0,-5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2:05.108"/>
    </inkml:context>
    <inkml:brush xml:id="br0">
      <inkml:brushProperty name="width" value="0.08571" units="cm"/>
      <inkml:brushProperty name="height" value="0.08571" units="cm"/>
      <inkml:brushProperty name="color" value="#5B2D90"/>
    </inkml:brush>
  </inkml:definitions>
  <inkml:trace contextRef="#ctx0" brushRef="#br0">4338 461 12287,'-10'-4'0,"2"-3"0,2-1 0,1 3 0,4-3 0,-3 0 0,0 0 0,-1 5 0,5-10 0,0 4 0,0 1 0,0-2 0,0-1 0,0-8 0,1 1 0,4-6 0,-3 5 0,3-5 0,-4 5 0,-1-5 0,0 5 0,0-6 0,0 8 0,0-2 0,0 3 0,0 1 0,0 6 0,0-1 0,0 7 0,0-4 0,0 9 0,0 3 0,2-4 0,3 4 0,-2 2 0,6-3 0,-4 8 0,5-3 0,-1-1 0,6 2 0,-1-1 0,1 6 0,-1-2 0,0-4 0,6 4 0,-1-3 0,0 1 0,-5-1 0,1 2 0,-1-2 0,1-2 0,-1 2 0,1-6 0,-1 6 0,-4-5 0,-1 4 0,-6-5 0,4 2 0,-7-6 0,0 0 0,0 6 0,-2-2 0,-3 5 0,-1-4 0,-4 5 0,-2-6 0,2 6 0,-3-2 0,-1 2 0,-6 1 0,1-6 0,-2 6 0,2-2 0,3-2 0,-3-2 0,-2 1 0,2-1 0,-2 0 0,2-5 0,3 0 0,-3 0 0,3 0 0,1 0 0,1 0 0,0 0 0,4-5 0,0 0 0,7-1 0,-2 1 0,4 2 0,1-7 0,0 7 0,0-10 0,0 11 0,1-9 0,4 6 0,1-1 0,4 1 0,3 4 0,-3-4 0,-2 3 0,1 2 0,1 0 0,4 0 0,-4 0 0,-1 0 0,-4 0 0,5 0 0,-7 0 0,3 0 0,-1 2 0,0 3 0,0-2 0,-5 6 0,0-4 0,0 5 0,-7-5 0,-2 4 0,1-4 0,-2 5 0,-4-1 0,-5 6 0,-7-6 0,2 1 0,-3-1 0,-2 6 0,-2-6 0,-2 1 0,1-7 0,-7 2 0,6-3 0,-6-2 0,12-2 0,-2-3 0,10-3 0,0-6 0,3-1 0,1 1 0,7 0 0,4-1 0,2 6 0,2-1 0,0 5 0,0-4 0,0 5 0,2-2 0,2 6 0,-2 0 0,6 0 0,-3 0 0,-4 0 0,12 0 0,-3 0 0,-4 2 0,-1 2 0,3-2 0,2 3 0,-4 3 0,5-5 0,-6 7 0,6-7 0,-7 8 0,5-6 0,-6 1 0,2-1 0,3-3 0,-6 4 0,6-1 0,-3 0 0,-4-1 0,6 3 0,-7-4 0,0 7 0,-5-6 0,0 6 0,-6-5 0,1 5 0,-4-6 0,-5 6 0,1-2 0,-6 2 0,5 1 0,-5-6 0,1 4 0,-1-4 0,-1 5 0,5-6 0,-4 1 0,5-5 0,-2 0 0,2 0 0,10-6 0,-17-2 0,10-7 0</inkml:trace>
  <inkml:trace contextRef="#ctx0" brushRef="#br0" timeOffset="290">3560 202 12287,'0'-14'0,"0"4"0,0 0 0,0 7 0,0-3 0,0 6 0,1 1 0,4 4 0,-2 3 0,7 7 0,-5-1 0,4 1 0,-4 1 0,5 3 0,-5-3 0,4 3 0,-4-1 0,5 1 0,-7-3 0,2 3 0,1-3 0,-1-2 0,0 1 0,-5-1 0,5-4 0,-1-1 0,1 1 0,-5-2 0,0-2 0</inkml:trace>
  <inkml:trace contextRef="#ctx0" brushRef="#br0" timeOffset="683">3373 29 12287,'-8'-6'0,"0"-1"0,3-2 0,3 2 0,-4 7 0,6 0 0,0 0 0,6 0 0,-3 0 0,7 0 0,-5 2 0,4 3 0,-4-4 0,5 4 0,-2-2 0,1 2 0,4-3 0,-5 11 0,5-10 0,-3 6 0,2-5 0,-10 8 0,4-4 0,-6 7 0</inkml:trace>
  <inkml:trace contextRef="#ctx0" brushRef="#br0" timeOffset="1817">3185 433 12287,'-14'0'0,"-1"0"0,1 0 0,6-7 0,-5-1 0,12-6 0,-4 1 0,10 3 0,-4-2 0,4 2 0,3 4 0,0-7 0,5 10 0,-4-7 0,4 7 0,-5-4 0,7 7 0,-6 0 0,1 0 0,-7 0 0,10 0 0,-10 2 0,7 3 0,-7-4 0,3 12 0,-4-6 0,3 2 0,-4 4 0,6-5 0,-7 6 0,-2-4 0,-3 0 0,2-1 0,-7 6 0,6-6 0,-6 1 0,0-2 0,-4 1 0,-2 4 0,-3-3 0,3-2 0,-3 2 0,1-7 0,-1 2 0,3 1 0,-3-1 0,-2 0 0,2-5 0,-5 0 0,4 0 0,1 0 0,5 0 0,-1-5 0,1 0 0,4-5 0,1 6 0,1-8 0,-2 3 0,2-3 0,3 3 0,4-4 0,-4 3 0,3-2 0,2-3 0,0 6 0,0-1 0,5 0 0,0-4 0,1 4 0,-1 1 0,3-1 0,6-3 0,1 4 0,-6-2 0,1 6 0,-5-5 0,4 5 0,-5 1 0,9 4 0,-5 0 0,0 0 0,-2 0 0,-6 6 0,0 2 0,0 6 0,0 1 0,0-1 0,-2 1 0,-2-1 0,0 0 0,-5 1 0,-1-2 0,-4-4 0,4 4 0,0-3 0,1 1 0,-6-2 0,1 4 0,0-11 0,-1 3 0,1-4 0,1-2 0,3-4 0,-1-3 0,6-7 0,-4 6 0,4-1 0,-5 1 0,6-6 0,-6 6 0,5-1 0,-1 7 0,1-2 0,2 2 0,-7-2 0,5 3 0,-4-2 0,4 2 0,-5 2 0,1 6 0,-6 1 0,1 2 0,1 4 0,3-3 0,-2-2 0,2 1 0,-3-5 0,-1 0 0,4 3 0,1-2 0,-1-1 0,-4-4 0,4 0 0,0 0 0,6-4 0,-6-1 0,5-6 0,-4 1 0,-1-3 0,0-1 0,1-1 0,6 1 0,-2 0 0,-3-1 0,6 1 0,-4-1 0,6 7 0,0 0 0,0 4 0,0 2 0,0-3 0,0 10 0,0-2 0,0 7 0,5-5 0,-1 4 0,3 1 0,-2 4 0,-2-1 0,6-3 0,-1 2 0,2-2 0,3 3 0,-4 1 0,-1 1 0,2-1 0,-2 0 0,2 1 0,2-1 0,-2 1 0,-2-6 0,2 1 0,-7 0 0,10 4 0,-12-6 0,6 5 0,-7-12 0,-2 6 0,-3-7 0,-3 0 0,-6 0 0,-1 0 0,1 0 0,-2 0 0,-3 0 0,3 0 0,-3 0 0,-2 0 0,2 0 0,-5 0 0,4 0 0,1 0 0,5 0 0,-1 0 0,1 0 0,0-7 0,5 4 0,5-6 0,-4-1 0,6-4 0,-4-1 0</inkml:trace>
  <inkml:trace contextRef="#ctx0" brushRef="#br0" timeOffset="2089">3056 101 12287,'0'-9'0,"0"-1"0,0 7 0,0-4 0,0 7 0,0 0 0,-7 0 0,-1 0 0</inkml:trace>
  <inkml:trace contextRef="#ctx0" brushRef="#br0" timeOffset="2255">2782 173 12287,'-10'-6'0,"1"-4"0,5-3 0,-2 5 0,6 2 0,0 6 0,0 2 0,0 2 0,0-2 0,0 4 0,0-6 0</inkml:trace>
  <inkml:trace contextRef="#ctx0" brushRef="#br0" timeOffset="3024">2047 346 12287,'-8'-6'0,"2"4"0,6-4 0,0-1 0,1 6 0,4-4 0,-2 3 0,7 2 0,-1 0 0,6 0 0,4 0 0,0 0 0,0 0 0,-4 0 0,1-4 0,3-1 0,-3-2 0,3 3 0,-3 2 0,-1-3 0,-1-1 0,0 1 0,-1-1 0,-3 1 0,-2 2 0,-3-7 0,-4 5 0,4-4 0,-3 4 0,-2-5 0,0 7 0,-7-10 0,-1 12 0,-6-4 0,-1 3 0,1 2 0,-2 0 0,-3 0 0,3 5 0,-3 0 0,1 6 0,-1-1 0,1-2 0,-6 1 0,5 1 0,-5 4 0,5 1 0,-5-1 0,0 0 0,-5 1 0,2-6 0,3 1 0,-4 0 0,4 4 0,-1-4 0,1-1 0,-2-6 0,7 2 0,-2-2 0,2 2 0,8-3 0,-4 3 0,4-4 0,3-7 0,2 3 0,6-7 0,0 7 0,0-10 0,1 7 0,4-4 0,-2-1 0,7 6 0,0-1 0,4 1 0,-4 3 0,-1-3 0,1-3 0,4 7 0,1-6 0,-1 7 0,0 0 0,1 0 0,-1 7 0,-6-4 0,-3 7 0,-2-6 0,2 6 0,-3 0 0,4 4 0,-6 0 0,-2-4 0,-2 0 0,0-1 0,-5 6 0,-1-1 0,-4 0 0,-2 1 0,-3-1 0,3 4 0,-4-4 0,0 4 0,0-8 0,-4 2 0,5 3 0,-2-6 0,2 1 0,3-7 0,-3 2 0,9-3 0,-3-9 0,5-1 0</inkml:trace>
  <inkml:trace contextRef="#ctx0" brushRef="#br0" timeOffset="3438">1629 44 12287,'-14'0'0,"-1"0"0,1 0 0,-1 0 0,6 0 0,-1 0 0,7 6 0,-3-4 0,6 10 0,1-10 0,4 3 0,-2-4 0,7-1 0,-1 2 0,6 3 0,-1-4 0,1 4 0,-1-3 0,0-2 0,-4 0 0,0 0 0,-2 1 0,1 4 0,-1-3 0,-3 3 0,-3-2 0,2 2 0,-2-4 0,-2 12 0,0-5 0,0 6 0</inkml:trace>
  <inkml:trace contextRef="#ctx0" brushRef="#br0" timeOffset="4038">1399 317 12287,'-10'-8'0,"0"4"0,7-4 0,-10 6 0,5-4 0,-6 12 0,1-3 0,3 7 0,-2-7 0,4 8 0,-7-6 0,6 5 0,-1-6 0,0 3 0,-4-2 0,0-2 0,-1 6 0,1-4 0,-1 5 0,-4-5 0,0 4 0,0-6 0,4 2 0,-1 2 0,-3-3 0,3 6 0,-3-5 0,-2 1 0,2-1 0,-2-2 0,2 7 0,3-5 0,-3 4 0,3-4 0,1 5 0,1-6 0,-1 6 0,1-5 0,0 5 0,6-6 0,3 6 0,2-5 0,-2 4 0,3-5 0,-4 8 0,6-4 0,1 5 0,4-3 0,-2-2 0,7-3 0,-7-2 0,2 6 0,3-5 0,0 8 0,0-8 0,-3 5 0,3-6 0,-7 4 0,6-1 0,-7-4 0,-2 6 0,-3-3 0,2-4 0,-6 4 0,-1 1 0,-4-1 0,-1 0 0,1-5 0,-1 5 0,1 0 0,-1-1 0,1-4 0,0 5 0,-1 0 0,1 0 0,-1-5 0,7-2 0,4-3 0,2-3 0,2-6 0</inkml:trace>
  <inkml:trace contextRef="#ctx0" brushRef="#br0" timeOffset="4331">1197 101 12287,'-15'0'0,"1"-6"0,0-2 0,-1 0 0,7 1 0,2 7 0,6 2 0,0 3 0,0 3 0,0 6 0,0-4 0,0-1 0,0 1 0,0 4 0,0 2 0,0 4 0,0-4 0,0 3 0,-7 3 0,6-6 0,-6 5 0</inkml:trace>
  <inkml:trace contextRef="#ctx0" brushRef="#br0" timeOffset="5633">548 245 12287,'-1'-12'0,"-4"2"0,3 2 0,-2 3 0,0 4 0,0-4 0,2-3 0,-4 6 0,6-4 0,0 6 0,0 0 0,0 6 0,0-3 0,0 7 0,-2 0 0,-3 4 0,4 5 0,-4 0 0,-2 1 0,3-6 0,-1 0 0,5 1 0,0-1 0,0 1 0,0-6 0,0 1 0,0-1 0,0 6 0,6-7 0,2-2 0,7-6 0,-1 0 0,-6 0 0,5 0 0,-12 0 0,7 0 0,-3 0 0,-3 0 0,3 0 0,-10 0 0,2 0 0,-7 0 0,5 5 0,-4 0 0,-1 1 0,-4-1 0,-1-3 0,1 2 0,1 0 0,3 0 0,-2-2 0,2 3 0,-3-4 0,-1-1 0,-1 0 0,1-6 0,-1-4 0,6 2 0,-1-1 0,1-1 0,-6-4 0,1-1 0,4 1 0,1 0 0,1 4 0,-2 0 0,-3 2 0,4-1 0,-3 1 0,3 3 0,-4 3 0,3-2 0,2 2 0,-1 2 0,-1 0 0,-4 0 0,-1 6 0,1 4 0,-1 3 0,1 1 0,-5 1 0,0-1 0,1 2 0,8 3 0,-2-1 0,2 6 0,2-7 0,-2 3 0,7-4 0,-2-2 0,4 1 0,1-1 0,0 0 0,6-1 0,4-3 0,3 3 0,3-10 0,3 6 0,-3-5 0,3 0 0,3-2 0,3-2 0,3-2 0,6-2 0,-4 0 0,4-5 0,6-1 0,-2-4 0,6 4 0,-11 1 0,1 4 0,-5-5 0,3 5 0,-3-4 0,3-1 0,-10-4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18:22:13.824"/>
    </inkml:context>
    <inkml:brush xml:id="br0">
      <inkml:brushProperty name="width" value="0.08571" units="cm"/>
      <inkml:brushProperty name="height" value="0.08571" units="cm"/>
      <inkml:brushProperty name="color" value="#5B2D90"/>
    </inkml:brush>
  </inkml:definitions>
  <inkml:trace contextRef="#ctx0" brushRef="#br0">3574 274 12287,'-8'0'0,"-5"0"0,5 0 0,0 0 0,2-6 0,6 4 0,0-4 0,0 6 0,0 0 0,0 6 0,0-3 0,0 7 0,0-1 0,0 6 0,0-1 0,0 1 0,4-6 0,1 1 0,0-1 0,-5 6 0,2-6 0,2 1 0,-2 0 0,3 4 0,-2-4 0,2-1 0,-4 1 0,6 4 0,-7-4 0,0 0 0,0-7 0,-7 3 0,-2-6 0,1 0 0,-2 0 0,1-1 0,-6-4 0,-4 2 0,0-7 0,0 0 0,4-4 0,1 1 0,-1 3 0,6-2 0,-1 2 0,2 2 0,-1-2 0,1 7 0,3-2 0,3 4 0,-6-4 0,3 0 0,4 0 0,-10 7 0,6 3 0,-5-2 0,5 7 0,-1-6 0,1 6 0,2-5 0,-7 4 0,5-4 0,-4 5 0,-1-7 0,-4 10 0,-1-12 0,1 4 0,4-3 0,1-2 0,-1 0 0,-4 0 0,4-2 0,1-3 0,-1 2 0,-4-6 0,4 1 0,0-2 0,2-3 0,-1 4 0,-4-4 0,3-2 0,2 1 0,-1 0 0,1-2 0,-2-4 0,-1 4 0,6-3 0,-4 3 0,4 2 0,-5-1 0,5 1 0,-6 4 0,1 1 0,-2 4 0,-3-5 0,1 7 0,-1-2 0,-5 4 0,-4 1 0,-5 0 0,-5 0 0,4 1 0,-4 4 0,9 3 0,1 7 0,1-1 0,-1 0 0,-2 2 0,7 4 0,0-4 0,5 3 0,4-3 0,0-2 0,6 1 0,-6-1 0,7 0 0,-2 1 0,3-1 0,2 1 0,2-6 0,3 1 0,-2-5 0,7 4 0,-6-6 0,6 2 0,0 2 0,4-2 0,0-1 0,1-4 0,-1 0 0,1 0 0,4 0 0,0 0 0,5 0 0,-5 0 0,7 0 0,-2 0 0,-2-4 0,2-1 0,-4-5 0,4 5 0,-2-6 0,2 1 0,2 2 0,-7-1 0,2 1 0,-2-2 0,-3-3 0,3 4 0,-4-4 0,-6-1 0,2-1 0,-6 1 0,0-2 0,-5-3 0,0-2 0,0-3 0,0-10 0,0 4 0</inkml:trace>
  <inkml:trace contextRef="#ctx0" brushRef="#br0" timeOffset="154">3113 72 12287,'0'-8'0,"0"-5"0,0 10 0,0-6 0,1 5 0,4 0 0,-3 2 0,4 4 0,-6 2 0,0-2 0,7 11 0,1-5 0</inkml:trace>
  <inkml:trace contextRef="#ctx0" brushRef="#br0" timeOffset="348">3228 677 12287,'0'8'0,"0"5"0,0-10 0,0 7 0,0-7 0,0 5 0,0-3 0,-2-2 0,-2 7 0,0-7 0,-5 2 0,-1 1 0,-4-1 0,-7 0 0,-3-5 0,2 0 0,-2 0 0,-7-7 0,-6-1 0</inkml:trace>
  <inkml:trace contextRef="#ctx0" brushRef="#br0" timeOffset="531">2666 43 12287,'-2'-9'0,"-2"-1"0,0 2 0,-5-1 0,4 2 0,-5 7 0,1 0 0,-6 0 0,-5 7 0,-4 2 0,-4 4 0,0 1 0</inkml:trace>
  <inkml:trace contextRef="#ctx0" brushRef="#br0" timeOffset="722">2263 202 12287,'-8'14'0,"0"-1"0,3-3 0,3 3 0,-3-4 0,4 4 0,1 1 0,1 1 0,4-1 0,3 5 0,7 1 0,-1 4 0,0-5 0,1 0 0,-1-5 0,2 2 0,3 4 0,-2-4 0,2 3 0,-10-9 0,11 2 0,-4-4 0</inkml:trace>
  <inkml:trace contextRef="#ctx0" brushRef="#br0" timeOffset="1534">1874 173 12287,'-15'-6'0,"2"3"0,4-7 0,1 7 0,3-2 0,3 3 0,-4 4 0,6 3 0,5 3 0,0 6 0,4 7 0,-4 3 0,5-2 0,-6 2 0,8-1 0,-3 1 0,-1 1 0,2-5 0,-1 4 0,6-5 0,-1 2 0,1-2 0,-1-5 0,0 1 0,1-1 0,-1-4 0,1-4 0,-1-1 0,0-3 0,1-2 0,-1 0 0,1 0 0,-2-2 0,-4-3 0,2 2 0,-6-7 0,0 6 0,-5-6 0,0 5 0,0-4 0,-2 5 0,-2-1 0,-4 4 0,-7 1 0,-6-5 0,-3 0 0,-3 0 0,-2 5 0,0 5 0,1 0 0,-6 5 0,0-5 0,-1 4 0,2-4 0,1 5 0,-7-6 0,2 6 0,-1-5 0,3 0 0,6-5 0,5 0 0,0 0 0,6 0 0,-1 0 0,8-7 0,1-2 0,7 1 0,-2-2 0,4 5 0,1-4 0,0-1 0,1-3 0,4 3 0,3-1 0,6 6 0,1 1 0,-1 4 0,1 0 0,-1 0 0,0 0 0,1 0 0,-1 0 0,1 0 0,-1 0 0,0 1 0,1 4 0,-7-3 0,5 10 0,-12-4 0,6 7 0,-7-1 0,0 1 0,-7-6 0,-2 1 0,-9-2 0,-1 2 0,-7 2 0,2-2 0,-1-2 0,1 2 0,-4-6 0,4 6 0,4-7 0,0 2 0,4-3 0,2-2 0,4 0 0,1 0 0,-1 0 0,-3-7 0,4-2 0,1-4 0,3-2 0,2 1 0,-7 0 0,7-1 0,-2 1 0,2-5 0,-2-1 0,2-1 0,-7 2 0,7 3 0,-2-3 0,-1 3 0,1 2 0,-1-2 0,1-4 0,3 9 0,-3-3 0,2 7 0,-2-2 0,4 6 0,-6-4 0,7 7 0,0 0 0,-6 0 0,-2 0 0</inkml:trace>
  <inkml:trace contextRef="#ctx0" brushRef="#br0" timeOffset="1693">1614 188 12287,'-6'14'0,"4"-6"0,-4-2 0,6-6 0,0 0 0,0 0 0</inkml:trace>
  <inkml:trace contextRef="#ctx0" brushRef="#br0" timeOffset="1915">995 461 12287,'-15'0'0,"7"0"0,2 0 0,6 0 0,6 0 0,4 0 0,3 0 0,1 0 0,0 5 0,1 0 0,-2 6 0,-4-1 0,2-2 0,-6 1 0,5 1 0,-5 4 0,-1 1 0,-4-1 0,-6 1 0,-4-1 0,-9 0 0,-3 1 0</inkml:trace>
  <inkml:trace contextRef="#ctx0" brushRef="#br0" timeOffset="2131">663 519 12287,'8'10'0,"-3"-1"0,-3 1 0,-4 3 0,-3-4 0,2 4 0,-7-3 0,-1 2 0,-8 3 0,1 1 0,-6 3 0,-1-1 0,-9 6 0,4-5 0,-4 5 0,4-7 0,1 3 0,2-9 0,3-1 0,3-7 0,6 3 0</inkml:trace>
  <inkml:trace contextRef="#ctx0" brushRef="#br0" timeOffset="2424">332 533 12287,'-19'0'0,"-1"0"0,1 0 0,5 0 0,-1 2 0,1 3 0,4 3 0,1 6 0,1 1 0,-2-1 0,4 2 0,6 3 0,0-3 0,0 3 0,0-3 0,1-3 0,4-3 0,3 1 0,7-6 0,1 0 0,3-5 0,-2-2 0,7-3 0,-4 2 0,4-7 0,-5 1 0,5-6 0,-7 1 0,3 0 0,-6-1 0,-4 1 0,2 1 0,-2 3 0,-4-2 0,-1 2 0,-3 2 0,-2-2 0,-2 2 0,-3-1 0,-3-2 0,-6 6 0,-7 0 0,-3 5 0,-3 0 0,-2 0 0,0 0 0,-6-6 0,-2-2 0</inkml:trace>
  <inkml:trace contextRef="#ctx0" brushRef="#br0" timeOffset="2571">260 389 12287,'-15'7'0,"7"-6"0,-4 6 0,10-7 0,-4 1 0,6 4 0,-7-3 0,6 4 0,-12 0 0,5 2 0</inkml:trace>
  <inkml:trace contextRef="#ctx0" brushRef="#br0" timeOffset="2697">44 432 12287,'-15'-6'0,"7"-2"0,-5 0 0,12 2 0,-6 6 0,7 0 0,7 6 0,1 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4:01.303"/>
    </inkml:context>
    <inkml:brush xml:id="br0">
      <inkml:brushProperty name="width" value="0.08571" units="cm"/>
      <inkml:brushProperty name="height" value="0.08571" units="cm"/>
      <inkml:brushProperty name="color" value="#C371F1"/>
    </inkml:brush>
  </inkml:definitions>
  <inkml:trace contextRef="#ctx0" brushRef="#br0">1921 262 12287,'0'-11'0,"0"5"0,0-1 0,0 5 0,0-3 0,0 5 0,0 5 0,0 0 0,0 5 0,3 1 0,1-1 0,-1 1 0,-3 2 0,3-2 0,1 3 0,-1-3 0,-3-1 0,1 0 0,3 0 0,-3 0 0,2 0 0,-2 5 0,-1-4 0,0 2 0,0-2 0,0-1 0,0 1 0,0-1 0,0 0 0,0-5 0,0 4 0,0-8 0,0 4 0,-1-5 0,-2 0 0,2 0 0,-8 0 0,6-4 0,-3 1 0,2-1 0,-2 0 0,2 2 0,-2-5 0,2 4 0,-2-4 0,-1 4 0,-3-4 0,3 4 0,0-4 0,1 4 0,-4-4 0,0 4 0,0-4 0,0 4 0,-1-4 0,1 1 0,0 0 0,0-3 0,0 2 0,1 1 0,3 0 0,-8-1 0,8-3 0,-8 0 0,3 1 0,1 2 0,3-2 0,0 3 0,2 0 0,-2-1 0,-2 5 0,4-6 0,-5 5 0,4 0 0,-3 3 0,8 0 0,-3 0 0,4 0 0,0 4 0,4-3 0,2 4 0,4-5 0,-4 3 0,1 0 0,0 1 0,3-4 0,0 0 0,0 0 0,0 1 0,0 2 0,-3-2 0,-1 3 0,1-3 0,3-1 0,-1 1 0,-2 2 0,2-2 0,-3 3 0,-1-3 0,4 3 0,-8-1 0,2 3 0,-2-4 0,-5 7 0,-2-4 0,-4 2 0,-3-2 0,0-1 0,-1-3 0,4 2 0,-1 1 0,-3 0 0,3 0 0,-2 0 0,1-3 0,-2 2 0,3-2 0,-2-1 0,-2 0 0,2 0 0,-2 0 0,2 0 0,2 0 0,-3 0 0,3 0 0,1 0 0,0 0 0,0-3 0,0-1 0,4-3 0,-3 1 0,8-4 0,-3 0 0,4 0 0,0 4 0,0-3 0,0 4 0,0-1 0,0 1 0,0 1 0,0 3 0,-1-3 0,-3 4 0,2 0 0,-5 0 0,4 1 0,-4 2 0,1-2 0,-4 7 0,-1-5 0,1 5 0,1-5 0,3 3 0,-3-2 0,2 2 0,2-3 0,-2 0 0,5 2 0,-7 1 0,8 4 0,-4 0 0,5-3 0,0 0 0,0-4 0,0 4 0,5-5 0,-4 7 0,4-7 0,-1 5 0,-3-5 0,3 4 0,-4-3 0,0-2 0,0 3 0,0 1 0,-1-4 0,-2 2 0,-3 0 0,-4 0 0,0-2 0,0 2 0,-1-1 0,-3-2 0,2 0 0,-5 0 0,1 1 0,-4 2 0,-1-2 0,1 2 0,-1-1 0,-2-2 0,1 0 0,-1 0 0,2-2 0,1-1 0,-1 2 0,1-2 0,4-2 0,-1 2 0,5-2 0,-2 2 0,6 1 0,2-5 0,3 5 0,-1-7 0,5 4 0,2-1 0,7-3 0,6-1 0,4-6 0</inkml:trace>
  <inkml:trace contextRef="#ctx0" brushRef="#br0" timeOffset="391">1881 694 12287,'-10'-5'0,"-1"0"0,-2-1 0,0 3 0,-4-2 0,4 2 0,-5 0 0,1 3 0,-2 0 0,-1 0 0,0 0 0,0 0 0,0 0 0,0 0 0,3 0 0,0 0 0,5-5 0,-2-2 0,3-1 0,1-3 0</inkml:trace>
  <inkml:trace contextRef="#ctx0" brushRef="#br0" timeOffset="731">1388 121 12287,'0'-10'0,"0"0"0,1 0 0,3 0 0,-3 4 0,3 0 0,-4 3 0,0 2 0,1-2 0,3 6 0,-3-1 0,2 5 0,-2 0 0,-1 3 0,0 0 0</inkml:trace>
  <inkml:trace contextRef="#ctx0" brushRef="#br0" timeOffset="1208">1258 623 12287,'0'-10'0,"0"0"0,0 0 0,0 5 0,0 0 0,-5 5 0,4 0 0,-8 4 0,2-1 0,2 5 0,-2-2 0,0-1 0,-3-1 0,0-4 0,4 0 0,-1 0 0,0 0 0,-3 0 0,0 0 0,0 0 0,3 0 0,1 0 0,2-1 0,-2-2 0,2 1 0,-3-5 0,4 4 0,-4-4 0,5 5 0,-3-6 0,1 4 0,3 1 0,-4 3 0,1 0 0,3 0 0,-3 5 0,4 0 0</inkml:trace>
  <inkml:trace contextRef="#ctx0" brushRef="#br0" timeOffset="2231">614 221 12287,'-4'-5'0,"3"-4"0,-4 7 0,5-5 0,0 5 0,0-3 0,0 5 0,5 5 0,-4 0 0,4 4 0,-1-2 0,-3 2 0,4-5 0,-1 3 0,-3 2 0,2-2 0,2-2 0,-2 2 0,1-2 0,0 2 0,-3 2 0,2-2 0,-1-2 0,2 2 0,-3 0 0,8 3 0,-8 0 0,2 0 0,0-3 0,0-1 0,-2-2 0,2 2 0,-1 1 0,-1 0 0,2-1 0,-2-3 0,4 6 0,-5-8 0,0 8 0,0-8 0,0 3 0,0-4 0,-5 0 0,4 0 0,-3 0 0,4 0 0,-5 0 0,4 0 0,-4 0 0,5 0 0,-4 5 0,-2 0 0</inkml:trace>
  <inkml:trace contextRef="#ctx0" brushRef="#br0" timeOffset="3491">815 20 12287,'6'0'0,"-2"-4"0,-4 2 0,0-5 0,0 5 0,0-3 0,0 5 0,-4 0 0,-3 0 0,2 3 0,-2 1 0,0 4 0,-3-2 0,-1 4 0,-3 4 0,3-2 0,-2 5 0,2-4 0,1 4 0,0-4 0,0 4 0,3-3 0,0 2 0,5-3 0,-1 0 0,1-2 0,2-1 0,0 0 0,0 0 0,2 0 0,1 0 0,3-4 0,4-3 0,0 0 0,0 0 0,1-2 0,2 2 0,0-1 0,3-2 0,-3 0 0,0 0 0,-2-4 0,-1 1 0,0-2 0,0 2 0,-1 1 0,-2-5 0,-1 5 0,-3-1 0,-2-3 0,3 5 0,-4-8 0,0 8 0,-4-4 0,-2 5 0,-4 0 0,0 5 0,0 1 0,-3 0 0,-1 1 0,0-1 0,1 5 0,0-1 0,-3 0 0,2 0 0,-3 0 0,4 0 0,-4 0 0,2 0 0,-2 0 0,-2 0 0,2 0 0,1-1 0,0-2 0,3 0 0,0-3 0,-2-1 0,2-3 0,0 0 0,3 0 0,0 0 0,-1 0 0,5 0 0,-1 0 0,5 0 0,-3-4 0,5-2 0,0-4 0,0 0 0,1 3 0,3 1 0,-3-1 0,8-3 0,-8 0 0,8 4 0,-8-3 0,4 8 0,-5-3 0,0 4 0,0 4 0,-5-3 0,-2 3 0,2 0 0,-2-1 0,0 4 0,-3-3 0,0 2 0,0-2 0,-1 0 0,-2-1 0,1-1 0,-1 1 0,2-1 0,1 1 0,0-1 0,0 2 0,0-4 0,0 0 0,3 0 0,0 0 0,5-1 0,-1-2 0,2 1 0,1-6 0,0 2 0,0 0 0,0-3 0,0 8 0,0-3 0,0 4 0,-4 1 0,1 2 0,-2-2 0,2 3 0,1 0 0,-5 0 0,0 3 0,-3-2 0,0 2 0,4 0 0,-1-3 0,0 4 0,-3-3 0,0 1 0,0-2 0</inkml:trace>
  <inkml:trace contextRef="#ctx0" brushRef="#br0" timeOffset="3680">524 141 12287,'0'-10'0,"-4"0"0,1 0 0,0 3 0,3 0 0,0 5 0,0-2 0,0 4 0,-5 0 0,0 0 0</inkml:trace>
  <inkml:trace contextRef="#ctx0" brushRef="#br0" timeOffset="4016">81 241 12287,'-13'0'0,"0"0"0,-1 0 0,4 0 0,5 0 0,0 0 0,5 2 0,0 1 0,0-1 0,0 5 0,5-5 0,1 1 0,3 2 0,1-2 0,4 1 0,-1-4 0,4 0 0,-4 0 0,4 0 0,-4 0 0,2 0 0,-2 0 0,-5 0 0,2 0 0,-2-4 0,2 1 0,-4-2 0,-3 2 0,-2-3 0,-7-4 0,-4 0 0,-2 4 0,-8-1 0,1 4 0,-8-4 0,4 5 0,-4-2 0,5 3 0,-3-3 0,5-2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4:06.442"/>
    </inkml:context>
    <inkml:brush xml:id="br0">
      <inkml:brushProperty name="width" value="0.08571" units="cm"/>
      <inkml:brushProperty name="height" value="0.08571" units="cm"/>
      <inkml:brushProperty name="color" value="#C371F1"/>
    </inkml:brush>
  </inkml:definitions>
  <inkml:trace contextRef="#ctx0" brushRef="#br0">2021 172 12287,'0'10'0,"1"0"0,2 0 0,-2 0 0,3 0 0,-3 0 0,-1 0 0,1 0 0,2 0 0,-2 0 0,3 0 0,-3 0 0,-1 0 0,0-3 0,0 0 0,0-1 0,0 0 0,0 3 0,0-8 0,0 3 0,0-4 0,-5-4 0,4-2 0,-2-4 0,2 0 0,1 0 0,0 0 0,0 0 0,0 0 0,0 0 0,0 0 0,0 0 0,0-1 0,0-3 0,0 3 0,0-2 0,1 5 0,2 1 0,0 1 0,3-4 0,-2-1 0,2 1 0,2 4 0,6-1 0,-2 1 0,5 0 0,-4-2 0,4 5 0,1-1 0,5 4 0,-2-3 0,3 0 0,1-1 0,-3 0 0,2-2 0</inkml:trace>
  <inkml:trace contextRef="#ctx0" brushRef="#br0" timeOffset="551">2011 322 12287,'-10'0'0,"0"-4"0,0 3 0,0-5 0,-1 3 0,5 2 0,-1-3 0,0 3 0,-3 1 0,4 0 0,-1 0 0,0 0 0,-3 0 0,0 0 0,0 0 0,3 0 0,1 0 0,-1 0 0,-3 0 0,3 0 0,0 0 0,4-1 0,-4-2 0,4 1 0,-4-5 0,5 4 0,-1-4 0,-2 3 0,2-2 0,0-1 0,3-3 0,0 0 0,0 0 0,0 0 0,0 0 0,0 0 0,3 3 0,0 0 0,1 4 0,-4-4 0,4 5 0,-3-2 0,4-1 0,-5 4 0,0-3 0,-1 11 0,-3 3 0,2-1 0,-5-2 0,1 3 0,-4 3 0,0 2 0,-1-2 0,-2-1 0,0 1 0,-1 2 0,4-2 0,-3 5 0,-1-1 0,1 0 0,3 0 0,0 1 0,0-5 0,4 1 0,3-4 0,-3 0 0,1 0 0</inkml:trace>
  <inkml:trace contextRef="#ctx0" brushRef="#br0" timeOffset="818">1649 212 12287,'5'-1'0,"-1"-3"0,1 3 0,1-3 0,4 8 0,0 3 0,-1 5 0,-2 2 0,2-1 0,1 2 0,5 0 0</inkml:trace>
  <inkml:trace contextRef="#ctx0" brushRef="#br0" timeOffset="1292">1448 192 12287,'5'0'0,"4"0"0,-8 0 0,4 0 0,-5 0 0,-5 0 0,0 3 0,-5 0 0,-1 2 0,-3-2 0,3-1 0,-2 5 0,-2-4 0,2 4 0,-1-3 0,4 2 0,-3-2 0,-1 2 0,1-2 0,3 2 0,0-2 0,0 2 0,0-2 0,0 2 0,4-2 0,3 3 0,-2-4 0,2 4 0,0-1 0,4 4 0,2 0 0,3 0 0,4 0 0,0 1 0,0-1 0,1 3 0,2 0 0,0 2 0,3-2 0,-3-2 0,6 4 0,-4-5 0</inkml:trace>
  <inkml:trace contextRef="#ctx0" brushRef="#br0" timeOffset="2068">995 131 12287,'0'-10'0,"0"0"0,0 0 0,0 4 0,0-1 0,0 5 0,0-3 0,0 5 0,0 5 0,0 0 0,-3 5 0,0 0 0,-2-3 0,2 0 0,1-1 0,-5 4 0,0-3 0,-3 0 0,0 0 0,0 3 0,0-4 0,0 1 0,0 0 0,0 3 0,1-4 0,2 1 0,-2-1 0,3 0 0,0 2 0,-1-4 0,4 2 0,-4-2 0,5 3 0,-2-5 0,5 2 0,2-4 0,3 0 0,4 0 0,1 0 0,2 0 0,-2 0 0,3 0 0,0 0 0,0 0 0,-1 0 0,-3 0 0,0 0 0,0 0 0,0 0 0,0 0 0,0 0 0,0 0 0,1 0 0,-6 0 0,1 3 0,-3 1 0,-2 0 0,3 0 0,-3-2 0,-1 5 0,-1-4 0,-3 4 0,-1-4 0,-5 4 0,-1-4 0,1 4 0,0-2 0,0 2 0,-1-1 0,-2-3 0,0-2 0,-3 2 0,2 2 0,-2-2 0,0 1 0,-1-4 0,-2 0 0,2 0 0,-2 3 0,-1 0 0,4 1 0,-1-4 0,0 0 0,-3 0 0,4 0 0,3 0 0,1 0 0,-2 0 0,3 0 0,-3 0 0,8-5 0,1 0 0</inkml:trace>
  <inkml:trace contextRef="#ctx0" brushRef="#br0" timeOffset="2376">1126 483 12287,'-10'0'0,"0"0"0,0 0 0,0 0 0,3 0 0,0 0 0,4-3 0,-4 0 0,1-1 0,-4 4 0,3 0 0,0 0 0,1-1 0,-5-2 0,1 2 0,0-3 0,0 3 0,0 1 0,4 0 0,-1 0 0,0 0 0,-3-4 0,0-2 0</inkml:trace>
  <inkml:trace contextRef="#ctx0" brushRef="#br0" timeOffset="2625">754 61 12287,'0'-10'0,"0"3"0,0 1 0,0 3 0,0-1 0,0 4 0,0 0 0</inkml:trace>
  <inkml:trace contextRef="#ctx0" brushRef="#br0" timeOffset="2993">674 363 12287,'-6'-10'0,"2"-1"0,3 1 0,-3 0 0,3 4 0,-2-1 0,0 1 0,0 0 0,2-3 0,-2 2 0,-2-2 0,2-1 0,-2 0 0,2 0 0,1-3 0,-5-1 0,5 1 0,-2 3 0,0-4 0,1 1 0,-4-4 0,4 4 0,-2-1 0,2 4 0,2 0 0,-3 0 0,0 3 0,1 1 0,-1 4 0,4-3 0,0 1 0,0-2 0</inkml:trace>
  <inkml:trace contextRef="#ctx0" brushRef="#br0" timeOffset="3760">382 51 12287,'-3'-10'0,"-1"0"0,1 0 0,3 0 0,-1 4 0,-2 3 0,2 2 0,-4 1 0,6 1 0,3 2 0,-3 3 0,6 5 0,-3 2 0,3-2 0,-4 3 0,5 0 0,-2 0 0,0 3 0,1-4 0,-5 4 0,1-4 0,3 4 0,1-4 0,-3 1 0,-1-4 0,2 1 0,-2 2 0,2-2 0,-2 3 0,-2-3 0,2-1 0,-1 0 0,-2 0 0,4 0 0,-3 0 0,4-4 0,-6 2 0,-3-5 0,2 0 0,-5-3 0,1-1 0,-5-2 0,-2 2 0,0-3 0,-1 0 0,4 1 0,-3-2 0,-1 2 0,-2-2 0,2-1 0,1-2 0,3 5 0,3-5 0,0 1 0,2 1 0,-2 0 0,3 2 0,4-2 0,0 2 0,0-2 0,0 3 0,0-6 0,4 8 0,3-2 0,-2 2 0,2 1 0,-4 0 0,4 0 0,0 0 0,3 1 0,0 2 0,-3 0 0,-1 3 0,-2-2 0,2 2 0,-3-2 0,0 2 0,1-2 0,0 2 0,-1-2 0,-3 2 0,4-2 0,-1 3 0,0-4 0,-3 4 0,0-1 0,0 4 0,0 0 0,-3-3 0,0 0 0,-5-1 0,2 3 0,-4-2 0,0 2 0,0-7 0,0 5 0,-1-4 0,-3 4 0,3-5 0,-2 2 0,0-2 0,0 1 0,1-2 0,-5 3 0,5-3 0,-2-1 0,0 0 0,0 0 0,-2 0 0,2 0 0,0-4 0,0 1 0,3-5 0,-2 2 0,0 0 0,0-1 0,5 1 0,-2-4 0,2-1 0,-2 1 0,1-3 0,3 0 0,-3-1 0,8-5 0,-4-2 0</inkml:trace>
  <inkml:trace contextRef="#ctx0" brushRef="#br0" timeOffset="3923">211 31 12287,'-5'-10'0,"1"0"0,3 4 0,1 2 0,5 4 0,0 0 0,5 0 0</inkml:trace>
  <inkml:trace contextRef="#ctx0" brushRef="#br0" timeOffset="5456">2121 755 12287,'0'-6'0,"0"-3"0,0 8 0,0-3 0,-1 4 0,-2 0 0,2 0 0,-8 1 0,2 2 0,2-1 0,-2 5 0,-3-4 0,-4 4 0,0-1 0,0 0 0,2 2 0,-5-5 0,-3 5 0,-3-1 0,-1-1 0,4 0 0,-1 0 0,-2 1 0,1-2 0,-1-2 0,5-1 0,1 1 0,4-1 0,-4 2 0,5-3 0,-2 2 0,7-2 0,0-1 0,5 0 0,-3 0 0,5-1 0,0-2 0,0 0 0,0-3 0,0 2 0,0-2 0,0 2 0,0-2 0,-1-1 0,-2-3 0,2 0 0,-3 0 0,3 0 0,1 0 0,0 0 0,0 0 0,0-4 0,0 1 0,0 3 0,0 3 0,0 0 0,0-3 0,0 4 0,0-1 0,0 5 0,0-7 0,0 8 0,0-4 0,0 5 0,0 5 0,0 0 0,0 5 0,0 0 0,4 0 0,-1 0 0,0 0 0,-3 0 0,4 0 0,-1 1 0,0-1 0,-3 0 0,0 0 0,0 0 0,0 4 0,0-3 0,0 3 0,0-3 0,0-1 0,-1-1 0,-2-2 0,1 2 0,-5-3 0,0-1 0,-3-2 0,-1-2 0,-2-1 0,0 0 0,-4 0 0,4 0 0,-4 0 0,1 0 0,-5 0 0,5-1 0,-1-2 0,1 1 0,0-5 0,-2 1 0,4 0 0,2-3 0,5 2 0,-1 1 0,5 0 0,-5 3 0,7-6 0,-3 8 0,4-4 0,0 1 0,0 3 0,4-3 0,2 4 0,4 0 0,0 0 0,0 0 0,0 0 0,0 0 0,0 0 0,0 0 0,0 0 0,-3 0 0,0 0 0,-5 0 0,7 0 0,-8 0 0,4 3 0,-1 1 0,-3-1 0,3 1 0,-4 2 0,0 4 0,0 0 0,-3 0 0,0 0 0,-4-3 0,4 0 0,-5-1 0,1 4 0,-2-3 0,-1 0 0,-1-2 0,-2 2 0,1 1 0,-1-5 0,1 4 0,-2-4 0,3 1 0,-2-4 0,2 0 0,1 0 0,-1 0 0</inkml:trace>
  <inkml:trace contextRef="#ctx0" brushRef="#br0" timeOffset="6210">1176 664 12287,'0'6'0,"5"-2"0,-4-4 0,3 5 0,-4-4 0,2 7 0,1-5 0,-2 0 0,3 2 0,0-3 0,-1 5 0,1-1 0,0 4 0,-2 1 0,5-1 0,-5 0 0,1 0 0,3 0 0,-5 0 0,3 0 0,0 0 0,-1 0 0,1-3 0,-4-1 0,0-3 0,4 6 0,-3-8 0,4 3 0,-5-4 0,-1 0 0,-3 0 0,3 0 0,-4-3 0,1-1 0,2-2 0,-5 2 0,5-3 0,-1 0 0,-3-2 0,-1-1 0,3 3 0,1 0 0,-2 1 0,2-4 0,-4-4 0,4 1 0,-2-1 0,2 4 0,2-3 0,-3 0 0,3-4 0,1 3 0,0 0 0,0 1 0,0 1 0,0-1 0,4 2 0,-1 1 0,5 3 0,-1 0 0,3 2 0,3-2 0,-1 1 0,5 3 0,-5 2 0,12-8 0,-3 3 0</inkml:trace>
  <inkml:trace contextRef="#ctx0" brushRef="#br0" timeOffset="6783">1247 805 12287,'0'-6'0,"0"-3"0,-5 8 0,4-3 0,-4 4 0,1 0 0,3 0 0,-8 1 0,2 2 0,2 0 0,-2 3 0,2-2 0,-2 2 0,-2-2 0,2 2 0,-2-3 0,-1 0 0,0 2 0,0-3 0,0 1 0,0-2 0,0-1 0,0 0 0,0 0 0,0 0 0,0-3 0,0-1 0,3-3 0,0 0 0,4-2 0,-4-1 0,2 0 0,-2 0 0,-1-4 0,5 1 0,-4 0 0,4 2 0,-5 1 0,2 0 0,-4 1 0,0 3 0,0 1 0,0 5 0,0 0 0,0 0 0,0 1 0,0 3 0,0-2 0,0 5 0,0-1 0,1 4 0,2 0 0,-2 1 0,8-1 0,-2 0 0,2-4 0,1 1 0,1-5 0,2 2 0,3 0 0,4-1 0,9 1 0,4-4 0,5 0 0,11 0 0,2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7:30.226"/>
    </inkml:context>
    <inkml:brush xml:id="br0">
      <inkml:brushProperty name="width" value="0.08571" units="cm"/>
      <inkml:brushProperty name="height" value="0.08571" units="cm"/>
      <inkml:brushProperty name="color" value="#C371F1"/>
    </inkml:brush>
  </inkml:definitions>
  <inkml:trace contextRef="#ctx0" brushRef="#br0">1551 305 12287,'7'0'0,"-1"0"0,-6-1 0,0-4 0,0 4 0,0-5 0,2 6 0,3 0 0,-4 0 0,5 0 0,-6 1 0,0 4 0,0-2 0,0 6 0,2-1 0,2 1 0,-2 3 0,3-3 0,-4 4 0,-1 1 0,0-1 0,0 1 0,6 0 0,-4 0 0,2 0 0,-2-5 0,-2 0 0,-2-6 0,-2 2 0,-4 3 0,-6-7 0,0 4 0,1-4 0,-1-1 0,-2-1 0,-2-4 0,3-1 0,-4-3 0,4-4 0,1 4 0,2-3 0,2-2 0,-2 0 0,3 0 0,3 1 0,-5-1 0,6 0 0,1 6 0,4-4 0,0 10 0,0-4 0,0 6 0,0 0 0,-7 0 0,4 5 0,-6-1 0,5 6 0,-6-6 0,1 6 0,-5-6 0,5 2 0,0-1 0,-2-2 0,-7 6 0,2-4 0,-2 4 0,1-6 0,-2 2 0,2-4 0,-6-1 0,0 5 0,-4-1 0,4 1 0,-1-5 0,1 0 0,-4 0 0,-1 0 0,0 0 0,2-5 0,3 1 0,-1-5 0,5 4 0,1-4 0,4 4 0,1-6 0,4 2 0,-2 2 0,7-3 0,-5 1 0,4-5 0,0 5 0,5 0 0,0 4 0,0-4 0,0 4 0,0-4 0,0 6 0,7-9 0,-4 10 0,6-2 0,-6 2 0,9-4 0,-4 4 0,6-4 0,0 6 0,-1 0 0,-3 0 0,-1 0 0,-4 5 0,4-1 0,-5 3 0,6-3 0,-6-1 0,5 6 0,-4-4 0,4 4 0,-4-4 0,4 4 0,-6 0 0,5 5 0,-3 0 0,-4 0 0,5 0 0,-6 0 0,0-1 0,-6 1 0,-3 0 0,-3 0 0,-2 0 0,-5-5 0,1 0 0,-7 0 0,2 5 0,2-4 0,-3-1 0,3-6 0,-2 1 0,3 3 0,6-3 0,0 1 0,0-11 0,0-2 0</inkml:trace>
  <inkml:trace contextRef="#ctx0" brushRef="#br0" timeOffset="417">1911 596 12287,'-8'0'0,"2"0"0,0 0 0,2 0 0,-5 0 0,0 0 0,-5 0 0,0 0 0,-1 5 0,-4-1 0,-2 1 0,-7-5 0,1 0 0</inkml:trace>
  <inkml:trace contextRef="#ctx0" brushRef="#br0" timeOffset="740">1440 250 12287,'-14'0'0,"0"0"0,0 0 0,0 0 0,1 0 0,-1 0 0,-2 0 0,-2 0 0,1 0 0,-6 0 0,5 0 0,-6 0 0,6 0 0,-5 0 0,0 0 0,-5 0 0</inkml:trace>
  <inkml:trace contextRef="#ctx0" brushRef="#br0" timeOffset="1608">429 305 12287,'-1'-15'0,"-2"-2"0,-2-1 0,0-1 0,-1 5 0,5 5 0,-4 0 0,4 6 0,1-10 0,0 12 0,0-7 0,0 4 0,1 2 0,4-3 0,-4 4 0,12 1 0,-10 0 0,6 0 0,-6 0 0,9 0 0,-9 5 0,7-1 0,-6 2 0,5-1 0,-5-2 0,0 6 0,-1-4 0,2 4 0,-4-4 0,4 4 0,-3-4 0,-2 4 0,0-6 0,0 9 0,0-4 0,-5 1 0,0 0 0,-5-6 0,0 2 0,-2-3 0,-2-2 0,-1 1 0,-4 4 0,2-4 0,-6 4 0,2-4 0,-2-1 0,-3-1 0,3-4 0,-4 2 0,0-6 0,4 4 0,0-4 0,-1 4 0,-3-4 0,4 5 0,0-6 0,6 6 0,-2-5 0,4 4 0,1-4 0,6 6 0,2-4 0,6 7 0,0 0 0,6 0 0,2-1 0,6-4 0,0 4 0,0-5 0,-1 6 0,1 0 0,0 0 0,0 0 0,-5 0 0,0 0 0,-4 0 0,4 0 0,-4 0 0,4 0 0,-4 0 0,4 0 0,-6 0 0,9 0 0,-10 6 0,4 1 0,-6 7 0,-2-1 0,-2-4 0,-4 5 0,-6 0 0,0-1 0,1 6 0,-1-2 0,0 1 0,0-2 0,0 2 0,2-1 0,3 1 0,-4-2 0,4 2 0,1-2 0,-1-3 0,6 1 0,-3 0 0,6 0 0,0-5 0,0 0 0,2-5 0,2 0 0,4-1 0,6 2 0,1-4 0,4 4 0,2-3 0,7-2 0,-2 0 0,-3 0 0,5 0 0,-1 0 0,-4-2 0,5-3 0,-3-2 0,2-7 0</inkml:trace>
  <inkml:trace contextRef="#ctx0" brushRef="#br0" timeOffset="1825">402 42 12287,'-27'-12'0,"4"3"0,-3-2 0,3 6 0,2 1 0,-2 4 0,0 4 0,-5 1 0,0 6 0,0-2 0,1-3 0,-1 0 0,0-6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7:37.597"/>
    </inkml:context>
    <inkml:brush xml:id="br0">
      <inkml:brushProperty name="width" value="0.08571" units="cm"/>
      <inkml:brushProperty name="height" value="0.08571" units="cm"/>
      <inkml:brushProperty name="color" value="#C371F1"/>
    </inkml:brush>
  </inkml:definitions>
  <inkml:trace contextRef="#ctx0" brushRef="#br0">1662 416 12287,'0'8'0,"0"-2"0,0-6 0,0 0 0,-7 0 0,0 0 0,-9 0 0,-2 0 0,1 0 0,-6 0 0,0 0 0,-5 0 0,-1 0 0,-3 0 0,1 0 0,-6 0 0,5-2 0,-5-2 0,4 2 0,-3-2 0,5 0 0,-1 0 0,7 1 0,2-6 0,6 4 0,-2-4 0,4 4 0,1-4 0,5 0 0,0-5 0,6 5 0,-2-1 0,-1 1 0,1-5 0,1 0 0,4 1 0,0-1 0,0 0 0,0 0 0,0 0 0,0 0 0,0 0 0,0 1 0,0-1 0,0 0 0,0 0 0,0 0 0,0 5 0,0 0 0,0 6 0,0-10 0,0 12 0,0-5 0,0 6 0,0 0 0,0 6 0,0-3 0,0 6 0,0-6 0,0 10 0,4-6 0,1 7 0,1-5 0,-1 1 0,-4-6 0,4 5 0,3 1 0,-5 3 0,6 1 0,-6-4 0,2-1 0,1-5 0,-2 6 0,1-6 0,-5 5 0,5-4 0,-1 4 0,1-4 0,-5 4 0,0-4 0,0 4 0,0-4 0,0 4 0,-2-5 0,-2 6 0,1-6 0,-7 6 0,1-7 0,-5 4 0,0-2 0,1-4 0,-1 4 0,0-3 0,0-2 0,0 0 0,0 0 0,0 0 0,1 0 0,-6 0 0,1 0 0,-1-2 0,5-3 0,-1 2 0,-3-6 0,2 1 0,-2-1 0,2-2 0,3 7 0,-1-5 0,0 4 0,5-4 0,-1 4 0,6-4 0,-5 4 0,5-1 0,0 2 0,2 2 0,2-4 0,0 6 0,0 0 0,6 0 0,-4 0 0,10 0 0,-4 0 0,6 0 0,0 0 0,0 0 0,-1 0 0,1 6 0,-5-4 0,1 2 0,-6 2 0,6-1 0,-7 6 0,7-8 0,-5 6 0,0 0 0,-5 5 0,0 0 0,0-5 0,0 0 0,0-4 0,0 4 0,0 0 0,-2 4 0,-3-4 0,-2 2 0,-7-7 0,-1 6 0,-4-6 0,2 5 0,-6-4 0,0 1 0,-5-1 0,5-4 0,0 4 0,0-5 0,-5-5 0,1-2 0,-1-7 0</inkml:trace>
  <inkml:trace contextRef="#ctx0" brushRef="#br0" timeOffset="403">319 1 12287,'-14'0'0,"6"0"0,-4 0 0,10 1 0,-2 4 0,2-4 0,8 12 0,2-6 0,6 7 0,0 0 0,-5 1 0,0 4 0,1-4 0,3 4 0,-3 1 0,-1-2 0,-1 2 0,1-1 0,2-4 0,-7 3 0,5-1 0,-4 2 0,0-4 0,-5 4 0,0-9 0,0 0 0,0-1 0,0 5 0,-7-7 0,-2-2 0,-3 1 0,-2-1 0,0-1 0,0-4 0,-4 0 0,-1 0 0,-4 0 0,5 0 0,-7-4 0,2-1 0,-1-6 0,1 2 0,-4-2 0,4 2 0,-1-3 0,1 3 0,3-4 0,6 0 0,0 0 0,0 4 0,2-3 0,3 2 0,2-2 0,7-2 0,0-6 0,0-1 0,0-7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7:43.642"/>
    </inkml:context>
    <inkml:brush xml:id="br0">
      <inkml:brushProperty name="width" value="0.08571" units="cm"/>
      <inkml:brushProperty name="height" value="0.08571" units="cm"/>
      <inkml:brushProperty name="color" value="#C371F1"/>
    </inkml:brush>
  </inkml:definitions>
  <inkml:trace contextRef="#ctx0" brushRef="#br0">1758 360 12287,'-1'-8'0,"-4"4"0,4 2 0,-6 2 0,1 0 0,5 6 0,-5 2 0,6 1 0,0 0 0,0-5 0,0 8 0,1-11 0,4 4 0,-2-3 0,6-2 0,0 6 0,5-5 0,0 4 0,0-4 0,0-1 0,-1 0 0,1 0 0,0 0 0,0-6 0,0 0 0,0-3 0,0-3 0,-2 4 0,-3-6 0,2 5 0,-7 0 0,1 4 0,-5-4 0,0 4 0,0-4 0,0 6 0,-6-10 0,-2 12 0,-6-4 0,1 4 0,-1 1 0,0 0 0,0 0 0,0 0 0,0 0 0,-4 1 0,-1 4 0,1-4 0,4 4 0,-6 1 0,-3-1 0,1 4 0,-1-4 0,5 4 0,-5-4 0,0 4 0,-5-5 0,5 6 0,0-6 0,5 1 0,-6-5 0,6 4 0,-5 1 0,6 0 0,-1-5 0,2 0 0,2 0 0,0 0 0,1 0 0,3 0 0,1 0 0,6-6 0,-3-2 0,6-6 0,0 0 0,2 5 0,2 0 0,-2 6 0,10-10 0,-9 12 0,6-4 0,-4-1 0,4 1 0,-6 1 0,9 4 0,-4 0 0,1 0 0,1 0 0,-6 0 0,5 0 0,-5 0 0,8 6 0,-9-3 0,6 6 0,-6-4 0,2 4 0,-2-4 0,2 4 0,-4-4 0,4 4 0,-4 0 0,-1 5 0,0 0 0,-6 0 0,-3-1 0,-3 1 0,-2 0 0,-2 0 0,-2 0 0,1 0 0,-6-1 0,1 0 0,-1-4 0,-9 3 0,3-4 0</inkml:trace>
  <inkml:trace contextRef="#ctx0" brushRef="#br0" timeOffset="766">983 318 12287,'0'-13'0,"-5"-1"0,1 0 0,-1 5 0,5-1 0,0 7 0,0-9 0,0 11 0,0-12 0,0 12 0,0-5 0,0 6 0,0 0 0,6 6 0,-3-3 0,7 6 0,-7-6 0,9 9 0,-4-4 0,1 4 0,0-2 0,-6-3 0,2-2 0,1-2 0,-1 6 0,4-4 0,-5 4 0,1-4 0,-5 4 0,2-6 0,2 2 0,-2 2 0,4 1 0,-6 6 0,-6-2 0,-3-3 0,-4-1 0,-1-3 0,-1-4 0,-3 4 0,1-2 0,-6 2 0,0-4 0,-5 4 0,0-4 0,0-1 0,-1 0 0,-3 0 0,3 0 0,-4 0 0,4-4 0,2-1 0,3-4 0,1 4 0,6-6 0,-1 2 0,7 1 0,2-1 0,6 6 0,-3-9 0,6 9 0,0-6 0,0 5 0,6-2 0,2 6 0,5 0 0,-3 0 0,-1 0 0,0 0 0,5 0 0,0 0 0,-5 0 0,0 0 0,-4 0 0,4 0 0,-1 2 0,1 2 0,3-2 0,-9 9 0,7-7 0,-7 3 0,1-3 0,2-1 0,-1 6 0,1-4 0,-1 4 0,-4-6 0,6 10 0,-7-4 0,0-3 0,0 6 0,0-2 0,-2-4 0,-3-2 0,-2 4 0,-7-2 0,0 3 0,-4 2 0,-1-6 0,-1 1 0,2-1 0,-4-4 0,-6 4 0,-1-4 0,-3-1 0,1 0 0,-6 0 0,-6 0 0,-8 0 0,2-1 0,-2-4 0,7-1 0,-2-3 0,4-4 0,5 4 0,5 2 0,9-3 0,3 1 0,6-17 0,0-3 0</inkml:trace>
  <inkml:trace contextRef="#ctx0" brushRef="#br0" timeOffset="1100">1066 55 12287,'-8'-13'0,"2"-1"0,6 0 0,-6 6 0,-2 2 0,-5 6 0,-3 2 0,-2 2 0,-4 4 0,-12 6 0,-1 0 0</inkml:trace>
  <inkml:trace contextRef="#ctx0" brushRef="#br0" timeOffset="1273">346 180 12287,'0'-14'0,"0"0"0,6 7 0,2-6 0,6 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19.696"/>
    </inkml:context>
    <inkml:brush xml:id="br0">
      <inkml:brushProperty name="width" value="0.08571" units="cm"/>
      <inkml:brushProperty name="height" value="0.08571" units="cm"/>
      <inkml:brushProperty name="color" value="#CC912C"/>
      <inkml:brushProperty name="inkEffects" value="gold"/>
      <inkml:brushProperty name="anchorX" value="-25767.89844"/>
      <inkml:brushProperty name="anchorY" value="-18306.36914"/>
      <inkml:brushProperty name="scaleFactor" value="0.5"/>
    </inkml:brush>
  </inkml:definitions>
  <inkml:trace contextRef="#ctx0" brushRef="#br0">113 1 12287,'-4'0'0,"-2"0"0,4 0 0,-3 0 0,3 0 0,-3 0 0,3 0 0,-3 0 0,0 0 0,-4 0 0,0 1 0,-3 1 0,1-1 0,-6 5 0,-1-2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7:54.423"/>
    </inkml:context>
    <inkml:brush xml:id="br0">
      <inkml:brushProperty name="width" value="0.08571" units="cm"/>
      <inkml:brushProperty name="height" value="0.08571" units="cm"/>
      <inkml:brushProperty name="color" value="#C371F1"/>
    </inkml:brush>
  </inkml:definitions>
  <inkml:trace contextRef="#ctx0" brushRef="#br0">292 1925 12287,'6'-8'0,"-5"0"0,4 4 0,-4 2 0,-7-4 0,-1 8 0,-7 1 0,0 1 0,-5 6 0,1-6 0,-5 5 0,5-4 0,-6 4 0,6-4 0,-5 4 0,4-4 0,-4 4 0,5-5 0,-1 1 0,-1 1 0,-1 2 0</inkml:trace>
  <inkml:trace contextRef="#ctx0" brushRef="#br0" timeOffset="1933">402 1606 12287,'-9'0'0,"0"0"0,4 0 0,-4 0 0,0 0 0,-5 0 0,0 0 0,0 0 0,0 0 0,1 0 0,-1 0 0,0 0 0,0 7 0,0 0 0,0 2 0,2 1 0,3 0 0,-2 3 0,7 1 0,-6-1 0,6 1 0,-1 0 0,5 0 0,0 0 0,0 0 0,0-1 0,6 1 0,2 0 0,0 0 0,4-6 0,-11-2 0,6-6 0,-1 0 0,-5 0 0,5-2 0,-6-2 0,0 1 0,0-7 0,0 1 0,0-5 0,0 0 0,0 1 0,-4-3 0,-1-2 0,1 2 0,2-8 0,-1 4 0,-2-2 0,-1 4 0,2-5 0,2 4 0,-3-4 0,2 2 0,-1-2 0,2-2 0,-2 7 0,2-1 0,2 5 0,0-4 0,0-1 0,0 1 0,0 4 0,0 5 0,0 0 0,0-1 0,0 1 0,0 0 0,0 4 0,0-4 0,0 4 0,0-4 0,0 6 0,0-3 0,0 0 0,0 4 0,0-4 0,0 6 0,0-6 0,0 4 0,0-4 0,0 6 0,0 0 0,0 6 0,0-2 0,0 5 0,0-5 0,0 6 0,0-6 0,0 5 0,-5-4 0,1 4 0,-1 0 0,4 5 0,-4 0 0,4-5 0,-4 1 0,3-7 0,1 7 0,-4-5 0,4 6 0,-5-10 0,6 12 0,-7-12 0,6 5 0,-5-6 0,4-1 0,-2-4 0,2 2 0,-3-6 0,4 0 0,1-5 0,-5 0 0,1 0 0,-1-6 0,5 5 0,0-5 0,0 0 0,0 0 0,0-3 0,0-3 0,0 3 0,0-2 0,0 2 0,0-3 0,0 3 0,0 1 0,0-1 0,0 6 0,0-1 0,0-2 0,0 1 0,0 1 0,0 4 0,6 0 0,-3 2 0,5 1 0,-2 2 0,0 4 0,-1-4 0,-4 6 0,12-3 0,-10 6 0,6 0 0,-4 0 0,4 0 0,-6 6 0,9 2 0,-10 1 0,2 0 0,4 0 0,-6 0 0,2 1 0,-2-6 0,-2 6 0,0-6 0,0 5 0,0-6 0,0 10 0,0-10 0,0 6 0,0-4 0,0 4 0,0-6 0,0 9 0,0-4 0,-2 1 0,-2 0 0,2-6 0,-6 4 0,5-6 0,-1 4 0,-2-4 0,1 4 0,3-4 0,-10-1 0,6-1 0,-3-4 0,-4-2 0,10-7 0,-4 0 0,0 0 0,-3 0 0,7-4 0,-5-2 0,2-2 0,-5 5 0,9-9 0,-4 5 0,0-1 0,5-4 0,-4 3 0,3 1 0,2-1 0,0 2 0,0-2 0,0-3 0,0 2 0,5 3 0,0-2 0,4 4 0,-4-4 0,5 6 0,-7-3 0,5 7 0,-2-1 0,5 6 0,-8-3 0,6 7 0,1-7 0,-1 9 0,0-2 0,-6 4 0,2 4 0,2-2 0,-5 10 0,10-4 0,-10 6 0,4 0 0,-6-1 0,0-3 0,0-1 0,0-4 0,0 4 0,0-6 0,0 9 0,0-9 0,0 6 0,0-5 0,-6 8 0,3-11 0,-7 4 0,7-3 0,-4-2 0,2 0 0,-3 0 0,-5 0 0,5 0 0,-3-2 0,5-3 0,-2-4 0,5-3 0,-3 3 0,4-1 0,-2 0 0,2-7 0,-2-2 0,2 1 0,2 4 0,0-6 0,0 3 0,0-6 0,0-2 0,2 4 0,2-2 0,-1 0 0,7-5 0,-6 5 0,5 0 0,-4 6 0,4-2 0,-4-1 0,4 2 0,-1 0 0,1 4 0,2 4 0,-7 1 0,7 5 0,-2-6 0,-2 7 0,5-3 0,-3 6 0,-1 0 0,1 0 0,-4 0 0,4 0 0,-5 0 0,6 0 0,-7 0 0,4 0 0,-2 0 0,-3 0 0,4 0 0,-6 0 0,0 0 0,0-6 0,0 3 0,0-6 0,0 4 0,0-4 0,-2 4 0,-2-4 0,2 4 0,-3-4 0,-2 5 0,-2-6 0,1 6 0,-1-6 0,4 6 0,-4-5 0,0 6 0,-1-5 0,1 5 0,-2-2 0,4 1 0,-3 4 0,1 0 0,-5 0 0,5 4 0,0 1 0,6 6 0,-2-2 0,2 5 0,-1 4 0,2 2 0,-3 3 0,4 3 0,7 2 0,2 7 0</inkml:trace>
  <inkml:trace contextRef="#ctx0" brushRef="#br0" timeOffset="2271">472 1399 12287,'13'0'0,"1"0"0,0 0 0,-6-6 0,-2 4 0,-12-10 0,-2 4 0</inkml:trace>
  <inkml:trace contextRef="#ctx0" brushRef="#br0" timeOffset="2517">347 942 12287,'14'0'0,"0"0"0,0 0 0,-7 0 0,-1 0 0,-7 0 0,-4 0 0,4 0 0,-12-6 0,6-2 0</inkml:trace>
  <inkml:trace contextRef="#ctx0" brushRef="#br0" timeOffset="2734">305 499 12287,'14'0'0,"-6"-6"0,4 4 0,-10-4 0,4 6 0,-6 0 0,-6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7:50.662"/>
    </inkml:context>
    <inkml:brush xml:id="br0">
      <inkml:brushProperty name="width" value="0.08571" units="cm"/>
      <inkml:brushProperty name="height" value="0.08571" units="cm"/>
      <inkml:brushProperty name="color" value="#C371F1"/>
    </inkml:brush>
  </inkml:definitions>
  <inkml:trace contextRef="#ctx0" brushRef="#br0">250 2340 12287,'-14'0'0,"0"4"0,0 2 0,0 2 0,-6-5 0,5 8 0,-5-5 0,0 2 0,5 1 0,-10 3 0,6-1 0,3-2 0,-6 0 0,0 5 0</inkml:trace>
  <inkml:trace contextRef="#ctx0" brushRef="#br0" timeOffset="945">263 2132 12287,'14'-6'0,"0"4"0,-5-4 0,1 6 0,-7 0 0,3 0 0,-6 0 0,-2 0 0,-2 0 0,2 0 0,-10 0 0,3 0 0,-4 0 0,-1-1 0,1-3 0,-1 0 0,6-1 0,-4 5 0,3 0 0,-4 0 0,-1 0 0,5 0 0,0 0 0,-2 0 0,-1 0 0,-2 0 0,0 0 0,7 6 0,-6-4 0,4 3 0,3 2 0,-5-4 0,6 7 0,1-1 0,4 0 0,0 0 0,0 2 0,0 1 0,0-2 0,0-1 0,0 2 0,6 1 0,-3-3 0,6 0 0,1 1 0,-1-1 0,0 0 0,-6-6 0,5 3 0,-4-6 0,-2 0 0,4 0 0,-6 0 0,0 0 0,0-6 0,0-2 0,0-5 0,0-1 0,-1-2 0,-3-1 0,0-1 0,-1-1 0,1 1 0,-1 0 0,2 1 0,1 1 0,-2-2 0,-1-2 0,2-2 0,2 5 0,-1-3 0,-1 7 0,-2-1 0,1 0 0,4 5 0,0-1 0,0 1 0,1 1 0,4 4 0,-4-4 0,12 7 0,-6-6 0,1 9 0,-3 3 0,2-4 0,-5 5 0,4-6 0,-6 0 0,0 0 0,0-6 0,0 5 0,0-12 0,0 4 0,0-3 0,0-2 0,-5 0 0,1 0 0,1 0 0,-5 1 0,7-1 0,-4 0 0,3 0 0,2 0 0,0 0 0,0 0 0,-6 1 0,5-1 0,-4 0 0,4 0 0,7 0 0,1 0 0</inkml:trace>
  <inkml:trace contextRef="#ctx0" brushRef="#br0" timeOffset="1200">250 1910 12287,'1'-12'0,"4"3"0,-4-3 0,5 9 0,-6-7 0,0-5 0,0 0 0,0-4 0,0 4 0,0-5 0,0-2 0</inkml:trace>
  <inkml:trace contextRef="#ctx0" brushRef="#br0" timeOffset="2012">153 1675 12287,'9'0'0,"0"0"0,-6 0 0,10 0 0,-12 0 0,5 0 0,0-6 0,-4 3 0,3-6 0,-4 6 0,1-8 0,1 5 0,1-2 0,1-1 0,-5-5 0,0 0 0,0 0 0,6 0 0,-4 1 0,2-1 0,-2 0 0,-2 0 0,0 0 0,0 0 0,0 0 0,0 1 0,0 5 0,0 0 0,0 4 0,0 2 0,0-3 0,0 10 0,0-3 0,-2 10 0,-1-3 0,-1 3 0,-1 2 0,5-4 0,-2-1 0,-2 2 0,2 1 0,-5 2 0,2 0 0,3-1 0,-4-3 0,6-1 0,-6 0 0,5 5 0,-12 0 0,12-5 0,-4 0 0,-3-6 0,5 3 0,-6-6 0,6 0 0,-5-1 0,4-4 0,2-2 0,-4-7 0,5 0 0,-4 0 0,3 0 0,-4 0 0,6 1 0,0-1 0,0 0 0,0 0 0,0 0 0,0 0 0,0 0 0,0 1 0,0-1 0,0 0 0,0 0 0,2 0 0,2 0 0,-2 7 0,6-4 0,-5 5 0,1-2 0,1 5 0,0-9 0,-1 3 0,1 2 0,-5 0 0,1 2 0,4-4 0,-4 3 0,6-7 0,-7 4 0,0 3 0,-2-5 0,-1 5 0,-2-2 0,1 5 0,-2-9 0,-4 3 0,4 3 0,-1-1 0,2 7 0,-3-6 0,-1 5 0,0-4 0,0 4 0,-1 1 0,1 0 0,6 0 0,-9 0 0,4 0 0,0 0 0,2 0 0,5 0 0,-4 0 0,3 0 0,-4 0 0,6 0 0,-1-5 0,-2-1 0,-2-2 0,0 5 0,5-9 0,0 3 0,0-4 0,0 6 0,0-6 0,0 4 0,0-3 0,0-2 0,0 0 0,0 0 0,0 0 0,0 7 0,7-6 0,6 6 0,9-7 0</inkml:trace>
  <inkml:trace contextRef="#ctx0" brushRef="#br0" timeOffset="2183">540 1426 12287,'14'0'0,"-6"0"0,4 0 0,-10 0 0,4 0 0,-12 0 0,-2 0 0</inkml:trace>
  <inkml:trace contextRef="#ctx0" brushRef="#br0" timeOffset="2399">56 1495 12287,'0'-9'0,"0"0"0,0-2 0,-6-1 0,3-4 0,-7-1 0,0-1 0,-3-13 0,-1 2 0</inkml:trace>
  <inkml:trace contextRef="#ctx0" brushRef="#br0" timeOffset="2661">416 997 12287,'18'-5'0,"1"1"0,-1-1 0,-4 3 0,0-2 0,-7 2 0,-2-4 0,-10 6 0,-2 0 0,-7 0 0,-1 0 0,-4 0 0,-2 0 0,-7 0 0,0 2 0,1 2 0,-1-2 0,5 4 0,0-6 0,6 6 0,-3 2 0</inkml:trace>
  <inkml:trace contextRef="#ctx0" brushRef="#br0" timeOffset="3066">180 775 12287,'-13'0'0,"-1"0"0,6 0 0,-4-6 0,3-3 0,2 3 0,-3-7 0,5 4 0,2-3 0,-5-2 0,7 0 0,-5 0 0,-1 1 0,6-7 0,-5 0 0,6-5 0,0 2 0,-6 0 0,4-5 0,-3 0 0,4 1 0,1-1 0,0 0 0,1 1 0,4-1 0,-3 0 0,5 1 0,-4-1 0,2 0 0,6 2 0,-2 3 0,-1-3 0,1 3 0,0-3 0,5 3 0,0 1 0,0 2 0,-1 2 0,1 4 0,0 5 0,0-1 0,6 7 0,1-3 0</inkml:trace>
  <inkml:trace contextRef="#ctx0" brushRef="#br0" timeOffset="3378">333 582 12287,'14'0'0,"-1"0"0,-5 0 0,-2 0 0,-6 0 0,0-2 0,0-3 0,0 4 0,0-11 0,-6 4 0,-2-6 0</inkml:trace>
  <inkml:trace contextRef="#ctx0" brushRef="#br0" timeOffset="3494">333 443 12287,'0'-9'0,"0"0"0,0-2 0,0 5 0,1-2 0,4 3 0,-4 4 0,6-11 0,-7 4 0,0-6 0,0 0 0,0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8:12.314"/>
    </inkml:context>
    <inkml:brush xml:id="br0">
      <inkml:brushProperty name="width" value="0.08571" units="cm"/>
      <inkml:brushProperty name="height" value="0.08571" units="cm"/>
      <inkml:brushProperty name="color" value="#C371F1"/>
    </inkml:brush>
  </inkml:definitions>
  <inkml:trace contextRef="#ctx0" brushRef="#br0">1 219 12287,'0'6'0,"0"-1"0,10-10 0,4 2 0,13-4 0,3 0 0,9 0 0,8-2 0,10 5 0,11-1 0,11 2 0,8-2 0,13-1 0,-49 3 0,1 0 0,3-1 0,1 0 0,1-1 0,2 0-239,1 1 0,2 0 1,1 1-1,1 0 239,3-1 0,0 0 0,-3 3 0,1 0 0,1-1 0,1 0 0,-2-1 0,0 1 0,0 0 0,0 0 0,0 0 0,0 0 0,4 2 0,-1 0 0,-3 0 0,-1 0 0,1 0 0,0 0 0,0 0 0,0 0 0,-4 0 0,0 0 0,5-2 0,-1 0 0,-1 1 0,-2-2 0,0 0 0,-1-1 0,-4 2 0,0 0 0,-2-2 0,-2-1-202,47-3 1,-5-1 201,-7 2 0,-10-3 0,-13 2 0,-9 2 0,-14-2 0,-3 5 0,-4 0 0,-11-2 0,-5 1 0,-5 0 0,-3 4 0,1 0 0,-1 0 0,-4 0 0,-2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8:13.596"/>
    </inkml:context>
    <inkml:brush xml:id="br0">
      <inkml:brushProperty name="width" value="0.08571" units="cm"/>
      <inkml:brushProperty name="height" value="0.08571" units="cm"/>
      <inkml:brushProperty name="color" value="#C371F1"/>
    </inkml:brush>
  </inkml:definitions>
  <inkml:trace contextRef="#ctx0" brushRef="#br0">1972 242 12287,'-12'-2'0,"1"-1"0,4 1 0,-3-3 0,4 4 0,-1-3 0,-3 3 0,3-3 0,0 7 0,0 0 0,3 6 0,-4-1 0,6 6 0,-2 1 0,3 0 0,1-3 0,0 3 0,0 1 0,1-1 0,3-4 0,-2 1 0,6-1 0,-1 2 0,5 2 0,1-3 0,2-1 0,-2 1 0,2-5 0,2 0 0,-2 0 0,0-3 0,-3 4 0,3-6 0,0 2 0,0-3 0,-3-1 0,-5 0 0,1 0 0,0 0 0,-2-5 0,-1-1 0,-5-6 0,0 1 0,0-1 0,-1 1 0,-3 0 0,-2-1 0,-6 1 0,1-1 0,-1 1 0,0 3 0,-4 0 0,2 1 0,-5-5 0,4 2 0,-4 3 0,4-4 0,-5 4 0,1-2 0,-4 1 0,1-2 0,-1 2 0,0-2 0,0-1 0,0 0 0,0 4 0,-1-3 0,-3 2 0,3-2 0,-3-2 0,3 6 0,1 2 0,4-1 0,0 1 0,3 0 0,-3 4 0,5 0 0,-1 0 0,2 0 0,2 0 0,3 0 0,1 0 0,4 6 0,-2-5 0,5 5 0,0-2 0,5-3 0,3 3 0,3-3 0,4-1 0,-1 4 0,6 0 0,-1 0 0,4-4 0,-1 0 0,1 0 0,0 0 0,0 0 0,0 0 0,0 0 0,-4 4 0,0-1 0,-3 1 0,3-4 0,-5 2 0,1 1 0,-2-1 0,-2 1 0,-3 3 0,-1-3 0,-4 6 0,2-2 0,-5 4 0,0 1 0,-5-5 0,-3 1 0,-3-2 0,-4 2 0,1 2 0,-5-2 0,-2 1 0,-6-2 0,3 2 0,-3-5 0,2 5 0,-2-1 0,-2-3 0,-5-2 0,-1 0 0,1 1 0,-2-3 0,-2 3 0,2-3 0,-2-1 0,4 0 0,3 0 0,3-4 0,5 1 0,5-5 0,3 4 0,2-5 0,2 3 0,5-2 0,2 1 0,2 4 0,2-2 0,0 0 0,0 4 0,0-5 0,0 6 0,-1 0 0,-3 0 0,2 0 0,-6 0 0,1 0 0,-5 0 0,-1 2 0,-2 2 0,1-3 0,-5 3 0,4-3 0,-4-1 0,5 0 0,-2 0 0,4 0 0,0 0 0,1 0 0,-1 0 0,4 0 0,1 0 0,4-5 0,-2 2 0,5-4 0,0 3 0,0-4 0,0 4 0,0-3 0,0 4 0,0-3 0,0 2 0,0 3 0,0-4 0,0 5 0,0 0 0,-5 0 0,3 1 0,-6 3 0,2-2 0,-2 6 0,-2-6 0,2 2 0,-2 3 0,-2 0 0,-2 0 0,3 0 0,-3-4 0,8 7 0,-6-4 0</inkml:trace>
  <inkml:trace contextRef="#ctx0" brushRef="#br0" timeOffset="225">1215 58 12287,'-11'0'0,"-1"0"0,1 0 0,-4 0 0,-1 0 0,-4 0 0,1 0 0,-4 5 0,-4 3 0,2-2 0,-6 2 0,6-2 0,-2 2 0,-2 2 0,-1-3 0</inkml:trace>
  <inkml:trace contextRef="#ctx0" brushRef="#br0" timeOffset="710">344 70 12287,'0'-12'0,"0"1"0,0-1 0,0 1 0,2 3 0,1 1 0,0 4 0,5-1 0,-5 3 0,5 1 0,-2 1 0,2 3 0,2 2 0,-2 6 0,-2 3 0,2 0 0,-1 5 0,5-5 0,-4 4 0,-1-4 0,-3 6 0,4-2 0,-6-1 0,2 1 0,1-4 0,-1 4 0,0-4 0,-4 4 0,0-5 0,0 2 0,-2-7 0,-1-2 0,0-4 0,-5 1 0,1-3 0,-5-1 0,0 0 0,-4 0 0,4-5 0,-4-3 0,0-2 0,1-2 0,-2 0 0,2-4 0,2 2 0,-2-5 0,-2 2 0,2-3 0,-4 0 0,3 5 0,1-2 0,4 2 0,-5 2 0,1-2 0,0 3 0,3 5 0,1-2 0,-1 5 0,-3 0 0,0 4 0,0 2 0,3 1 0,1 1 0,-1 8 0,1-3 0,-1 6 0,5-2 0,-1-2 0,5 4 0,0 1 0,1 0 0,2-1 0,0-2 0,0 2 0,5-2 0,3-1 0,7-2 0,5-3 0,2 2 0,5-5 0,-3 0 0,15 1 0,-4 1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8:18.429"/>
    </inkml:context>
    <inkml:brush xml:id="br0">
      <inkml:brushProperty name="width" value="0.08571" units="cm"/>
      <inkml:brushProperty name="height" value="0.08571" units="cm"/>
      <inkml:brushProperty name="color" value="#C371F1"/>
    </inkml:brush>
  </inkml:definitions>
  <inkml:trace contextRef="#ctx0" brushRef="#br0">31 437 12287,'0'-15'0,"0"6"0,-5 1 0,0 3 0,0 3 0,5-4 0,0 6 0,0 0 0,0 6 0,0-4 0,0 11 0,0-3 0,0-1 0,0 1 0,0 0 0,0 5 0,0-5 0,0 0 0,0 0 0,0 5 0,0-5 0,0 0 0,-5-5 0,0 5 0,0-5 0,5 5 0,0-5 0,0 5 0,0-7 0,0 6 0,0-4 0,0-4 0,0 6 0,0-7 0,0 0 0,6-7 0,9-3 0,11-10 0,17-5 0,12-10 0,19-5 0,-30 16 0,2-2 0,8-3 0,2-2-266,6-4 0,1 0 1,-2 1-1,-2-1 266,2 0 0,-1 0 0,-5 0 0,0 0 0,1-3 0,0 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8:45.719"/>
    </inkml:context>
    <inkml:brush xml:id="br0">
      <inkml:brushProperty name="width" value="0.08571" units="cm"/>
      <inkml:brushProperty name="height" value="0.08571" units="cm"/>
      <inkml:brushProperty name="color" value="#C371F1"/>
    </inkml:brush>
  </inkml:definitions>
  <inkml:trace contextRef="#ctx0" brushRef="#br0">1336 116 12287,'0'8'0,"0"0"0,0-1 0,0 1 0,0 0 0,0 0 0,0-1 0,0 1 0,1-1 0,2-2 0,-3 2 0,3-2 0,1 2 0,-2 1 0,4-1 0,-2 1 0,4 0 0,-3-1 0,0-2 0,-2 1 0,2-4 0,-2 4 0,2-4 0,-3 4 0,2-5 0,-2 2 0,-1-2 0,2 2 0,-2-2 0,-1 2 0,-4-3 0,3 0 0,-5 0 0,1 1 0,-2 2 0,-1-3 0,0 3 0,0 0 0,1 0 0,-4 0 0,1 0 0,-1-2 0,1 1 0,0 2 0,-3-2 0,3 2 0,-3-2 0,1-1 0,-1 2 0,-1-2 0,1-1 0,-2 0 0,0 0 0,-1 0 0,1 0 0,-1 0 0,1 0 0,0-3 0,-1 1 0,1-4 0,-1 4 0,4-3 0,2 2 0,-2-3 0,4 4 0,0-3 0,1 4 0,6-6 0,-3 5 0,4-3 0,0 2 0,0-2 0,4 3 0,1-4 0,-1 4 0,1-3 0,1 0 0,1-3 0,1 3 0,0 0 0,0 0 0,-1 0 0,1-2 0,0 2 0,-1 1 0,1-1 0,2 3 0,1-1 0,-1 0 0,-2 0 0,2 1 0,0 2 0,1 0 0,-4 0 0,1 1 0,0 1 0,2 2 0,0 4 0,1 0 0,-4 0 0,1-1 0,0 1 0,-1 0 0,-2 0 0,1-1 0,-4 1 0,4 0 0,-4-1 0,3 1 0,-2 0 0,0 0 0,0-1 0,-2 1 0,1 0 0,-2-1 0,-2 1 0,-3 0 0,-2 0 0,-1 0 0,0 3 0,-3-3 0,-2 2 0,-1-2 0,-2-3 0,0 2 0,-2-2 0,1 1 0,-4-1 0,1 1 0,-4-3 0,1 2 0,0-2 0,0 2 0,0-3 0,0 1 0,-1-3 0,5-3 0,1-3 0,1-4 0,2-3 0,3-5 0,1-1 0</inkml:trace>
  <inkml:trace contextRef="#ctx0" brushRef="#br0" timeOffset="249">1313 31 12287,'-1'5'0,"-1"-3"0,0-1 0,-3-1 0,2 0 0,-2 0 0,-1 4 0,-4 1 0,0-1 0,-3 1 0,1-3 0,-7 5 0,-1-3 0</inkml:trace>
  <inkml:trace contextRef="#ctx0" brushRef="#br0" timeOffset="516">703 78 12287,'5'5'0,"0"0"0,1-3 0,1 0 0,1 0 0,0 1 0,2 1 0,0 4 0,4 2 0,-1 0 0,-1 4 0,1-1 0,-1 0 0,1 0 0,-2 1 0,-4-4 0,1-3 0,0 0 0,0-3 0</inkml:trace>
  <inkml:trace contextRef="#ctx0" brushRef="#br0" timeOffset="1167">533 224 12287,'0'-7'0,"0"-1"0,0 3 0,0 0 0,1 2 0,2-2 0,-2 1 0,4-2 0,1 0 0,1 4 0,1-2 0,0 2 0,0 1 0,-1-2 0,2 3 0,1 0 0,-1 0 0,1 0 0,-1 2 0,-2 1 0,0 3 0,-2-1 0,1-1 0,-3 1 0,-1 0 0,-2 3 0,0 0 0,0 0 0,0-1 0,-3 1 0,-4 0 0,-3 0 0,-1-2 0,0 0 0,0 0 0,-2 0 0,-1 0 0,1-1 0,-2-1 0,0-1 0,-1-3 0,1 3 0,0 0 0,-1 0 0,1 0 0,-1-3 0,2-1 0,1-2 0,-1 2 0,4-1 0,-1-2 0,4 2 0,2-2 0,3 2 0,-2 1 0,3-6 0,-3 6 0,5-2 0,2 3 0,-2 0 0,5 0 0,-4 0 0,3 0 0,0 1 0,0 1 0,1 0 0,-4 3 0,4-2 0,-4 2 0,3-3 0,-2 3 0,0 0 0,0 0 0,-2-1 0,1-1 0,-1-2 0,-1 5 0,-3-2 0,-2 1 0,-3 1 0,-2-3 0,0 0 0,-3 0 0,-1-3 0,-4 3 0,0 0 0,-3 0 0,-1 0 0,1-3 0,0 0 0,0 0 0,-3 0 0,3 0 0,-2-1 0,5-2 0,-2 1 0,2-3 0,-2 0 0,4-3 0,0 3 0,6 0 0,0 0 0,2-3 0,1-2 0,2 0 0,1-1 0,4 0 0,1-2 0,2-5 0,1-1 0,4-5 0</inkml:trace>
  <inkml:trace contextRef="#ctx0" brushRef="#br0" timeOffset="1525">456 8 12287,'0'4'0,"3"0"0,-1-4 0,3 0 0,-3 0 0,1 0 0,1 0 0,-3-1 0,1-2 0,3-1 0,-1-4 0</inkml:trace>
  <inkml:trace contextRef="#ctx0" brushRef="#br0" timeOffset="1706">248 93 12287,'-12'0'0,"4"-3"0,-3-2 0,3 1 0,0 2 0,0 4 0,-3 3 0,-1 6 0,-3 1 0,2 0 0,0-2 0,4-2 0,-6-3 0,3-2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8:49.419"/>
    </inkml:context>
    <inkml:brush xml:id="br0">
      <inkml:brushProperty name="width" value="0.08571" units="cm"/>
      <inkml:brushProperty name="height" value="0.08571" units="cm"/>
      <inkml:brushProperty name="color" value="#C371F1"/>
    </inkml:brush>
  </inkml:definitions>
  <inkml:trace contextRef="#ctx0" brushRef="#br0">1606 109 12287,'-8'8'0,"4"-1"0,1-7 0,3 0 0,3 3 0,1 2 0,1 2 0,-1 2 0,-1 1 0,-3 2 0,3 4 0,-1-1 0,0 1 0,0-1 0,3 1 0,-2 0 0,2 2 0,-2-2 0,2 2 0,-3-2 0,3 0 0,-2-3 0,2 0 0,0-7 0,0 1 0,1-7 0,-5-4 0,2-1 0,-6-5 0,-1-2 0</inkml:trace>
  <inkml:trace contextRef="#ctx0" brushRef="#br0" timeOffset="808">1390 78 12287,'7'12'0,"-1"-3"0,-1-3 0,0 0 0,3-3 0,0 0 0,-1 0 0,-1-2 0,2 5 0,-5-1 0,5 2 0,-3 4 0,0-1 0,2 1 0,-5-1 0,3-1 0,-2 1 0,0 1 0,0 0 0,-2-1 0,1-2 0,0 0 0,1-1 0,-3-2 0,3 1 0,-2-1 0,-1 2 0,0-2 0,0 2 0,-4-7 0,-1 3 0,1 0 0,-1 0 0,-1 0 0,-5-3 0,3 0 0,-2 0 0,0 0 0,0 0 0,0 0 0,-2 0 0,1 0 0,-2 0 0,4 0 0,-1 0 0,-2-4 0,-1-1 0,2 1 0,0-1 0,0 0 0,1 0 0,0-2 0,2 2 0,0-1 0,0 1 0,1-2 0,-1 2 0,3 1 0,0-1 0,3 2 0,-1-2 0,-1 3 0,3-5 0,-2 6 0,3-3 0,0 1 0,3 3 0,2-4 0,2 4 0,-2 0 0,1 0 0,-1 0 0,2 0 0,-1 0 0,-1 0 0,-3 0 0,3 0 0,-2 0 0,2 0 0,-2 0 0,2 0 0,-3 1 0,4 2 0,-5-3 0,6 7 0,-6-2 0,3 2 0,-1 1 0,-2 0 0,1 0 0,-1-1 0,-1 1 0,0 0 0,0-1 0,0 1 0,0 0 0,0 0 0,0-3 0,0 0 0,-1-1 0,-1 1 0,1 2 0,-6-3 0,2 1 0,-2 1 0,-1-4 0,-2 3 0,0-2 0,-4 0 0,1 0 0,-1-2 0,-2 1 0,1 2 0,-1-2 0,1 1 0,-1-3 0,1-1 0,-1-1 0,4-3 0,-6-6 0,2-1 0</inkml:trace>
  <inkml:trace contextRef="#ctx0" brushRef="#br0" timeOffset="1783">757 425 12287,'0'12'0,"0"-2"0,0-4 0,0-3 0,0-3 0,0-6 0,0-2 0,0-1 0,0-1 0,0-1 0,0 1 0,0 2 0,0-2 0,0 0 0,0-2 0,0 2 0,0 1 0,0-4 0,0 1 0,0-1 0,0-2 0,0 3 0,0-3 0,0 0 0,1-1 0,1 1 0,0 0 0,3 2 0,-2-1 0,2 4 0,-3-3 0,4 3 0,-4 0 0,3 2 0,0 0 0,3 1 0,-3 2 0,0 3 0,-3 1 0,5 1 0,-4 1 0,3 1 0,0 0 0,-4 3 0,3 0 0,-2 3 0,0 0 0,0-1 0,-1 1 0,3 0 0,-3 0 0,4-1 0,-5 1 0,2 0 0,-2-1 0,-1 1 0,1-3 0,1 0 0,-1 1 0,2 1 0,-3-1 0,0-1 0,-3 0 0,-1 2 0,-4-2 0,0 1 0,1-4 0,-1 4 0,0-4 0,-1 1 0,-1-3 0,1 0 0,-4 0 0,3 0 0,-3 0 0,2 0 0,-1 0 0,1-4 0,-2-1 0,1-2 0,0 0 0,0-1 0,5 0 0,-4 3 0,1 0 0,0 0 0,2 0 0,0 2 0,1 3 0,1 0 0,1 0 0,-3 0 0,-1 1 0,-1 1 0,1 2 0,2 1 0,-1 2 0,0-2 0,0-1 0,1 1 0,2 0 0,-1 0 0,4 1 0,-3-4 0,2 1 0,-2-3 0,3 0 0,-5 0 0,3 0 0,-4-3 0,1-3 0,1 0 0,1 1 0,1-2 0,-1 2 0,-2-2 0,2 0 0,1-1 0,-2 0 0,4 3 0,-3 0 0,3 2 0,-1-2 0,3 3 0,0-1 0,0 0 0,0 2 0,0-3 0,3 4 0,-1 0 0,3 0 0,-3 3 0,4-1 0,-5 1 0,6 0 0,-5 1 0,3 1 0,-3 2 0,0-2 0,0-1 0,1 1 0,-3 1 0,4 1 0,-4 1 0,0 0 0,0 0 0,0-1 0,0 1 0,0 0 0,-4-1 0,-1 1 0,-2 0 0,0 0 0,-4-2 0,1 0 0,-4 0 0,2 0 0,0-3 0,-1 0 0,2-3 0,-2 0 0,4 0 0,-1-3 0,1-5 0,1-4 0,1-3 0</inkml:trace>
  <inkml:trace contextRef="#ctx0" brushRef="#br0" timeOffset="2199">124 0 12287,'0'5'0,"1"-2"0,1-3 0,-1 0 0,6 4 0,-3 0 0,3 4 0,-2-1 0,1 4 0,-3-1 0,3 4 0,-1-1 0,2 1 0,0 2 0,-1-1 0,-1 0 0,0 3 0,3-3 0,-1 1 0,-2-5 0,1-1 0,-4-2 0,4 3 0,-5-5 0,2 2 0,-2-6 0,-1 2 0,-1-4 0,-2 0 0,-1 0 0,-4 0 0,3 0 0,0 0 0,0 0 0,-3 0 0,0 0 0,0 0 0,1 0 0,-1 0 0,0 0 0,1 0 0,-1 0 0,0 0 0,0 0 0,1 0 0,-4 0 0,1 0 0,0-3 0,2 0 0,-2-3 0,0 1 0,-1-2 0,3 0 0,-2-2 0,0-1 0,0-2 0,2-7 0,0-1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9:10.217"/>
    </inkml:context>
    <inkml:brush xml:id="br0">
      <inkml:brushProperty name="width" value="0.08571" units="cm"/>
      <inkml:brushProperty name="height" value="0.08571" units="cm"/>
      <inkml:brushProperty name="color" value="#C371F1"/>
    </inkml:brush>
  </inkml:definitions>
  <inkml:trace contextRef="#ctx0" brushRef="#br0">3173 439 12287,'-5'9'0,"-3"-1"0,2-1 0,2-3 0,-1-4 0,5 0 0,0-4 0,0 3 0,1-3 0,3 4 0,-3-5 0,2-1 0,-2 1 0,-1-1 0,3 0 0,0-4 0,1 1 0,-1 0 0,-1-2 0,5-1 0,-4 1 0,3-1 0,-3 0 0,3 0 0,-3 2 0,4-3 0,-4 3 0,3 1 0,-1-1 0,1 1 0,2 0 0,-5-1 0,4 4 0,-1 0 0,-1 3 0,2-4 0,-1 5 0,3-2 0,0 4 0,-2 0 0,-1 0 0,-3 1 0,3 2 0,-4-1 0,1 5 0,-1-1 0,2 3 0,-3 1 0,2-1 0,-2 0 0,-1 1 0,0 2 0,0 0 0,0 1 0,0-4 0,0 1 0,0-1 0,0 0 0,0 1 0,0-1 0,0 0 0,-1-3 0,-2 1 0,2-1 0,-5 0 0,3 0 0,-2-4 0,-4 6 0,-1-5 0,1 0 0,0-3 0,-1 1 0,1 2 0,-3-2 0,-1 2 0,-2-2 0,2-1 0,0 0 0,0 0 0,2 0 0,-5 0 0,5 0 0,-2 0 0,3-3 0,1 0 0,-4-3 0,1 3 0,-1-4 0,4 4 0,1-4 0,2 1 0,-3-2 0,3-2 0,1 2 0,-1 2 0,3-3 0,-4 3 0,5-2 0,-2-1 0,4 3 0,0-2 0,0 7 0,0-3 0,0 12 0,0-2 0,0 7 0,0-6 0,0-1 0,0 1 0,-1 1 0,-2-2 0,2 2 0,-2-1 0,-2-3 0,-1 4 0,-3-7 0,0 7 0,-1-7 0,1 2 0,3-1 0,0-2 0,-1-4 0,-2 1 0,-3-4 0,-1 1 0,0-2 0,0-2 0,-1 1 0,-5 0 0,4-1 0,-1 1 0,4 1 0,-4 1 0,5-1 0,-2 2 0,2 2 0,-2 1 0,3-2 0,-2 2 0,4 0 0,2 3 0,4 0 0,-3 0 0,2 0 0,2 0 0,-2 0 0,6 0 0,2 0 0,4 0 0,0 0 0,4 0 0,-1 0 0,1 0 0,-4 0 0,0 0 0,1 0 0,-1 0 0,0 0 0,1 0 0,-1 0 0,0 0 0,1 0 0,-1 0 0,0 0 0,1 0 0,-5 4 0,2-2 0,-4 5 0,0-4 0,-3 3 0,0-3 0,0 3 0,-4-3 0,-2 4 0,-2-2 0,-2 1 0,0 1 0,-2-4 0,0 4 0,-3-4 0,0 3 0,0-3 0,-3 3 0,2-3 0,2 1 0,-2-4 0,1 3 0,-4 0 0,4 0 0,-1-3 0,2 0 0,-2 0 0,-1 0 0,5 0 0,-4 0 0,4 0 0,-1-1 0,4-2 0,0 2 0,-1-2 0,4-3 0,0 0 0,4 1 0,-1-1 0,-1 3 0,1-4 0,-1 4 0,4-3 0,0 0 0,0-3 0,2 0 0,1 3 0,-2 1 0,2 2 0,2 2 0,0-3 0,4 4 0,-2 0 0,-1 0 0,-3 0 0,3 0 0,-3 0 0,4 0 0,-5 0 0,6 0 0,-7 1 0,2 2 0,2 2 0,-4 4 0,2 1 0,-2-1 0,-1 0 0,0 1 0,0-1 0,0 0 0,0 1 0,0-1 0,0 0 0,-1 2 0,-2 1 0,1-2 0,-4 3 0,0-6 0,-4-1 0,1 1 0,0 2 0,-4 0 0,1 1 0,-5-4 0,2 0 0,-3-1 0,0 1 0,0-1 0,2-5 0,0 0 0,3 0 0,1-5 0,3-4 0,-1-5 0</inkml:trace>
  <inkml:trace contextRef="#ctx0" brushRef="#br0" timeOffset="399">3108 47 12287,'4'9'0,"-2"-3"0,5 1 0,-5-5 0,2 2 0,-4-3 0,0 2 0,0-2 0,0 2 0,0-6 0,-4 2 0,-2-3 0</inkml:trace>
  <inkml:trace contextRef="#ctx0" brushRef="#br0" timeOffset="649">2791 66 12287,'4'5'0,"-3"-1"0,7-4 0,-7 0 0,8 0 0,-4 0 0</inkml:trace>
  <inkml:trace contextRef="#ctx0" brushRef="#br0" timeOffset="1684">1970 439 12287,'0'5'0,"0"3"0,0-7 0,0 4 0,3-13 0,0-1 0,3 1 0,-3 1 0,3 1 0,-3-3 0,4 0 0,-4-1 0,4 1 0,-1 0 0,-1-1 0,2 1 0,-1 0 0,3-1 0,1 1 0,-1 0 0,0-1 0,1 1 0,0 1 0,2 1 0,-1 0 0,1 4 0,-1-3 0,-2 3 0,2-2 0,-1 2 0,1 2 0,-5-2 0,3 2 0,0 1 0,0 0 0,1 4 0,-2-2 0,-2 5 0,-2-4 0,-4 3 0,1-3 0,2 3 0,-2 1 0,4 2 0,-7-1 0,-1-2 0,-1 3 0,-2-3 0,-2-1 0,1 1 0,-4-1 0,-1 2 0,-2 1 0,2-2 0,0-1 0,-3 2 0,2-4 0,-2 3 0,3-3 0,0 3 0,-2-4 0,2 1 0,0-1 0,2-2 0,1 0 0,0 0 0,0-2 0,3-1 0,-1-2 0,4-4 0,-5-5 0,3 0 0</inkml:trace>
  <inkml:trace contextRef="#ctx0" brushRef="#br0" timeOffset="1941">2072 10 12287,'0'9'0,"0"-3"0,0 0 0,0-4 0,0 7 0,4-4 0,-3 4 0,3 1 0,-3-1 0,-1 0 0,0 4 0,0-1 0,0 5 0,0-2 0,0 2 0,0-2 0,0 3 0,0-2 0,0 0 0,0 0 0,0-3 0,0-3 0,0-1 0,-5-4 0,0-1 0</inkml:trace>
  <inkml:trace contextRef="#ctx0" brushRef="#br0" timeOffset="2750">1596 0 12287,'0'10'0,"0"-5"0,0-1 0,0 0 0,0-3 0,0 4 0,0-2 0,0-1 0,0 5 0,0-1 0,0 3 0,0 4 0,0-1 0,0 5 0,0-3 0,1 2 0,2-1 0,-2 1 0,3 3 0,-3-1 0,-1 1 0,0-2 0,0-1 0,0 1 0,0-5 0,1 1 0,2-4 0,-2 0 0,2 1 0,-2-4 0,-1 0 0,0-4 0,0 1 0,0-6 0,-4-2 0,-1-4 0</inkml:trace>
  <inkml:trace contextRef="#ctx0" brushRef="#br0" timeOffset="3767">1251 290 12287,'0'5'0,"1"-1"0,2-4 0,-2 0 0,3-1 0,-4-2 0,1 2 0,2-2 0,-2-3 0,5 5 0,-3-2 0,-1-1 0,4 1 0,-3-1 0,3 1 0,-2 2 0,2-2 0,0 2 0,2-1 0,-2-1 0,3 2 0,-3-2 0,-1 2 0,1 1 0,-2 1 0,2 2 0,-3-2 0,3 2 0,-3 3 0,3 0 0,-4-1 0,2 1 0,1 1 0,-4 2 0,2 0 0,-2 1 0,-1-1 0,0-3 0,0 0 0,0 1 0,0 2 0,-4-3 0,-2 0 0,0-3 0,0 4 0,-3-4 0,-4 3 0,1-4 0,3 1 0,-4-1 0,1 1 0,-4-2 0,4 2 0,-2-1 0,2-2 0,0-2 0,-3-1 0,3 1 0,0-4 0,1 3 0,-2-3 0,3 4 0,-3-1 0,3-2 0,1 2 0,2-3 0,1 3 0,1-1 0,-1 1 0,-3 2 0,3-2 0,2-3 0,-3 4 0,4-4 0,-3 3 0,2-3 0,1 4 0,0-4 0,0 3 0,0 2 0,-1-3 0,2 4 0,-4 0 0,2 0 0,-2 0 0,3 1 0,-3 2 0,3-1 0,-3 5 0,0-1 0,0 3 0,-2-3 0,2 1 0,0-1 0,0 3 0,1 1 0,-1-1 0,-1 0 0,3 1 0,-2-1 0,3 0 0,0 1 0,3-1 0,0 0 0,0-4 0,4 0 0,1-5 0,5 0 0,-1 0 0,-3 0 0,0 0 0,-3 0 0,1 0 0,0 0 0,-3 0 0,3 0 0,-4 0 0,-4 0 0,-1 0 0,-5 0 0,4 0 0,0 0 0,0 0 0,-4 0 0,1 1 0,0 2 0,-1-2 0,1 2 0,-1-2 0,-3-1 0,3 0 0,-3 0 0,6 0 0,1 0 0,0 0 0,-4 0 0,2-1 0,2-2 0,-2 1 0,1-5 0,2 1 0,-1-3 0,0-4 0,-4 1 0,4-5 0,0 2 0,1-3 0,-2 0 0,0-1 0,4 0 0,-3 2 0,3 1 0,-3-2 0,2 3 0,-2 1 0,3 2 0,0 2 0,3 0 0,0 4 0,0 0 0,0 4 0,0-2 0,4-1 0,1 0 0</inkml:trace>
  <inkml:trace contextRef="#ctx0" brushRef="#br0" timeOffset="4224">1316 532 12287,'0'5'0,"4"4"0,-3-8 0,4 3 0,-4-4 0,2 0 0,-2 4 0,3-3 0,-4 2 0,0-6 0,-3-2 0,0-4 0,-5-1 0,3 1 0</inkml:trace>
  <inkml:trace contextRef="#ctx0" brushRef="#br0" timeOffset="4833">1027 140 12287,'0'10'0,"0"-5"0,0 0 0,0-2 0,0-2 0,0 3 0,0-4 0,-4 0 0,3-4 0,-3-1 0</inkml:trace>
  <inkml:trace contextRef="#ctx0" brushRef="#br0" timeOffset="4964">934 168 12287,'0'0'0</inkml:trace>
  <inkml:trace contextRef="#ctx0" brushRef="#br0" timeOffset="6591">616 318 12287,'-6'0'0,"0"0"0,3 3 0,-3 0 0,2 3 0,-2-3 0,0 4 0,-3 0 0,0 1 0,3 1 0,-2-3 0,2 1 0,0-1 0,0 3 0,3-1 0,-3-1 0,4 1 0,-2-3 0,4 5 0,1-5 0,2-2 0,-1-2 0,4-1 0,-3 0 0,3 0 0,-2 0 0,2 0 0,-4 0 0,6 0 0,-7 0 0,8 0 0,-8 0 0,3 0 0,-4 0 0,-4 0 0,-2 0 0,-3 0 0,3 3 0,0 0 0,-1 0 0,-2-3 0,0 0 0,-1 0 0,1 0 0,0 0 0,-1 0 0,1 0 0,0-1 0,-1-2 0,1 1 0,0-4 0,-1 3 0,1-4 0,1 4 0,2-3 0,-3 4 0,3-1 0,1 1 0,-1-1 0,-1 2 0,-2-3 0,0 4 0,2 0 0,1 0 0,0 3 0,-3 0 0,2 3 0,1-3 0,3 1 0,-3-1 0,3-1 0,-3 5 0,4-5 0,-4 2 0,3-4 0,2 4 0,-3-3 0,4 3 0,0-4 0,0-4 0,0-1 0,0-4 0,0-1 0,0 1 0,-3 0 0,0-1 0,-1 1 0,1 0 0,2-1 0,-3 1 0,-1 0 0,-1-1 0,1 1 0,-1 0 0,-1-1 0,-2 2 0,0 2 0,-1-2 0,1 5 0,0 0 0,-1 3 0,1 0 0,0 0 0,-1 1 0,1 2 0,-3 3 0,-1 3 0,1-3 0,2 0 0,0 4 0,-2 2 0,1 1 0,-1-4 0,5 0 0,0 1 0,4-1 0,-3 0 0,4 1 0,-1-1 0,2-3 0,1 0 0,0-4 0,0 7 0,4-8 0,1 3 0,4-4 0,2 0 0,1 0 0,-1 0 0,1 0 0,2 0 0,-2 0 0,4 0 0,-4 0 0,1-1 0,0-2 0,-3 1 0,3-5 0,1 1 0,-3-3 0,2 0 0</inkml:trace>
  <inkml:trace contextRef="#ctx0" brushRef="#br0" timeOffset="6823">374 560 12287,'-10'5'0,"1"3"0,0-5 0,2 0 0,1-3 0,0 1 0,-3 2 0,-1-1 0,1 4 0,0-3 0,-1 4 0,0-5 0,-2 1 0,1-3 0,-1-3 0,-3-7 0,1-4 0</inkml:trace>
  <inkml:trace contextRef="#ctx0" brushRef="#br0" timeOffset="7005">150 178 12287,'-15'0'0,"2"-1"0,3-3 0,1 3 0,0-2 0,-2 3 0,-1 3 0,1 3 0,-5 3 0,5 0 0,-7-4 0,3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39:21.841"/>
    </inkml:context>
    <inkml:brush xml:id="br0">
      <inkml:brushProperty name="width" value="0.08571" units="cm"/>
      <inkml:brushProperty name="height" value="0.08571" units="cm"/>
      <inkml:brushProperty name="color" value="#C371F1"/>
    </inkml:brush>
  </inkml:definitions>
  <inkml:trace contextRef="#ctx0" brushRef="#br0">1139 113 12287,'0'9'0,"0"0"0,-1-1 0,-1 0 0,-1-2 0,0-4 0,-2 2 0,0-4 0,-4 0 0,0-4 0,-1 2 0,1-4 0,3 3 0,0-4 0,3 4 0,0-3 0,-1 3 0,1-3 0,-1 4 0,1-1 0,2-3 0,-3 1 0,4-4 0,0 3 0,0-1 0,0 4 0,0-3 0,0 3 0,0-3 0,4 4 0,1-7 0,4 8 0,1-2 0,-1 1 0,0-1 0,-2 2 0,-1-2 0,0 2 0,3 1 0,1 0 0,-1 0 0,0 0 0,1 4 0,-2-2 0,-2 4 0,1-3 0,-4 4 0,5-5 0,-3 6 0,0-6 0,-2 4 0,-2-3 0,-1 4 0,0-4 0,0 3 0,0-3 0,0 3 0,-4 1 0,-2 2 0,-6 0 0,0 1 0,-3-1 0,2 0 0,-4 1 0,2-1 0,-3 0 0,0 0 0,-1 1 0,0-1 0,1 0 0,-1 1 0,0-5 0,1-2 0,2-2 0,1-1 0,3 0 0,-6-8 0,4-3 0</inkml:trace>
  <inkml:trace contextRef="#ctx0" brushRef="#br0" timeOffset="824">728 1 12287,'-6'0'0,"0"0"0,4 0 0,-6 0 0,6 0 0,-2 0 0,4 0 0,-4 0 0,3 0 0,-3 0 0,12 0 0,-1 0 0,5 0 0,-2 1 0,0 2 0,-1-2 0,0 3 0,1-4 0,-1 0 0,0 0 0,1 4 0,-1-3 0,0 2 0,-2 1 0,-1-1 0,0 1 0,3-4 0,-2 3 0,-1 0 0,-4 4 0,5-5 0,-4 4 0,0-3 0,-3 4 0,0-4 0,0 3 0,-1-3 0,-2 3 0,-2-1 0,-4 2 0,-2 0 0,-1-4 0,0 4 0,-3 0 0,-1-2 0,-2 1 0,2-3 0,1 3 0,-4-3 0,-3 4 0,0-5 0,4 1 0,-5 1 0,-2-1 0,-1 0 0,1-3 0,1 0 0,3 0 0,1 0 0,-2 0 0,2 0 0,2 0 0,2-1 0,1-2 0,3 1 0,0-4 0,2 3 0,4-4 0,1 4 0,2-3 0,2 0 0,-3-3 0,4 2 0,0 1 0,1 4 0,2-1 0,-1-1 0,4 1 0,0-2 0,4 2 0,-4 2 0,0-2 0,0 2 0,4 1 0,-1 0 0,0 0 0,-2 0 0,-1 0 0,0 0 0,3 0 0,1 0 0,-1 1 0,0 2 0,-2-2 0,-1 2 0,-3 2 0,3-2 0,-4 1 0,1-1 0,1-1 0,0 4 0,-1-3 0,-3 4 0,0-4 0,0 3 0,0-3 0,0 3 0,-1-1 0,-2 2 0,-3 1 0,-3-2 0,0-1 0,-1 2 0,1-2 0,0 1 0,-4 2 0,1-1 0,-2-2 0,2 1 0,2-4 0,-3 1 0,2 1 0,-2-1 0,3 0 0,-4-7 0,5-1 0</inkml:trace>
  <inkml:trace contextRef="#ctx0" brushRef="#br0" timeOffset="1048">607 224 12287,'0'14'0,"0"-7"0,0 3 0,0-7 0,0 1 0,0-3 0,0 2 0,-1-2 0,-2 2 0,2-2 0,-7-5 0,2-1 0</inkml:trace>
  <inkml:trace contextRef="#ctx0" brushRef="#br0" timeOffset="1542">66 57 12287,'0'9'0,"4"-4"0,-3-1 0,7-4 0,-6 1 0,4 2 0,-3-2 0,5 4 0,-7-1 0,4-3 0,-2 2 0,-2 2 0,3 0 0,-3 0 0,3-2 0,-3 3 0,3-1 0,-4 1 0,0 0 0,-1-3 0,-2 4 0,-2-4 0,-1 3 0,-2-3 0,2 3 0,-6-1 0,0 2 0,-4-3 0,4-4 0,-9 0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0:04.386"/>
    </inkml:context>
    <inkml:brush xml:id="br0">
      <inkml:brushProperty name="width" value="0.08571" units="cm"/>
      <inkml:brushProperty name="height" value="0.08571" units="cm"/>
      <inkml:brushProperty name="color" value="#C371F1"/>
    </inkml:brush>
  </inkml:definitions>
  <inkml:trace contextRef="#ctx0" brushRef="#br0">890 220 12287,'7'5'0,"3"-4"0,-9 3 0,3-8 0,-3 3 0,-1-5 0,0 2 0,0 1 0,0-5 0,0 5 0,0-5 0,0 4 0,0-4 0,-5 1 0,4-5 0,-3 1 0,3-1 0,1 0 0,0 1 0,0 3 0,0 1 0,0 4 0,0-2 0,0 0 0,0 3 0,0-3 0,5 5 0,1 0 0,6 0 0,0 0 0,-1 4 0,1 0 0,-1 4 0,1-4 0,1 1 0,2-1 0,-2-2 0,2 6 0,-2-6 0,-1 2 0,-1 3 0,1-2 0,-1 2 0,-3 2 0,0-5 0,-6 1 0,2-1 0,1-1 0,-1 5 0,0-6 0,-4 5 0,0-4 0,0-1 0,0 3 0,-1-1 0,-3-1 0,-3 5 0,-4-4 0,-1 4 0,1-4 0,-2 3 0,-2-3 0,0 1 0,-4-1 0,4-1 0,-5 4 0,5-4 0,-4 1 0,0 1 0,-5-1 0,1 0 0,0-4 0,4 4 0,0-1 0,-1 1 0,-3-4 0,2 0 0,1 0 0,0 4 0,4 0 0,-3 0 0,4-4 0,-1 0 0,5 0 0,-1 0 0,1-2 0,-1-1 0,6 0 0,2-5 0,-1 5 0,1-5 0,0 4 0,4-4 0,0 4 0,0-3 0,0 3 0,0-4 0,0 6 0,0-9 0,0 10 0,0-4 0,0 5 0,0 0 0,-5 0 0,2 5 0,-4 3 0,0-2 0,-1 2 0,-2-2 0,2 2 0,-1 2 0,2-2 0,-4 1 0,4-1 0,0 2 0,0-2 0,0-2 0,0 2 0,-2-4 0,5 3 0,0-3 0,4 4 0,-4-4 0,0 3 0,0-4 0,4 3 0,0-2 0,-1-2 0,-3 1 0,3 4 0,-4-6 0,5 9 0,-2-8 0,-1 1 0,0 3 0,-5-3 0,4 3 0,-3-3 0,-1-1 0,-3 2 0,3-2 0,0 2 0,-1-3 0,-6 3 0,2-1 0,-3 1 0,4-3 0,0 3 0,-5-3 0,5-1 0,-4 0 0,5-5 0,3-3 0,3-2 0,5-2 0,0-4 0,0-2 0</inkml:trace>
  <inkml:trace contextRef="#ctx0" brushRef="#br0" timeOffset="192">740 0 12287,'0'12'0,"-5"-6"0,4-1 0,-4-5 0,-1 0 0,5 0 0,-9 0 0,3 0 0,-4 0 0</inkml:trace>
  <inkml:trace contextRef="#ctx0" brushRef="#br0" timeOffset="409">648 393 12287,'-12'0'0,"1"0"0,4 0 0,2 0 0,5-1 0,0-3 0,0 2 0,0-6 0,0-5 0,0-5 0</inkml:trace>
  <inkml:trace contextRef="#ctx0" brushRef="#br0" timeOffset="744">93 81 12287,'-15'12'0,"-1"-1"0,1-4 0,3-3 0,1 2 0,1 2 0,2 7 0,3-1 0,5 6 0,0-5 0,0 4 0,1-5 0,3 2 0,2-9 0,6-3 0,-1 1 0,1-1 0,-1-1 0,1-7 0,3-2 0,1-6 0,-1 0 0,-3 1 0,-1-2 0,1-2 0,-2 2 0,-2-3 0,1 4 0,-5 0 0,0-3 0,-4-1 0,0 1 0,-2 3 0,-2 1 0,-3 0 0,-9 4 0,2 2 0,-5 5 0,5-6 0,-13 0 0,2-6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21.091"/>
    </inkml:context>
    <inkml:brush xml:id="br0">
      <inkml:brushProperty name="width" value="0.08571" units="cm"/>
      <inkml:brushProperty name="height" value="0.08571" units="cm"/>
      <inkml:brushProperty name="color" value="#CC912C"/>
      <inkml:brushProperty name="inkEffects" value="gold"/>
      <inkml:brushProperty name="anchorX" value="-28809.62695"/>
      <inkml:brushProperty name="anchorY" value="-20074.17773"/>
      <inkml:brushProperty name="scaleFactor" value="0.5"/>
    </inkml:brush>
  </inkml:definitions>
  <inkml:trace contextRef="#ctx0" brushRef="#br0">708 162 12287,'-7'4'0,"0"-1"0,0-3 0,3-3 0,0 2 0,2-1 0,1 1 0,-5 1 0,2 3 0,0-2 0,2 4 0,1 0 0,1-1 0,0 1 0,0 0 0,1-1 0,1 1 0,-1-3 0,5 1 0,-1-3 0,1 0 0,4 0 0,-2 0 0,1 0 0,-1 0 0,1 0 0,0 0 0,2-3 0,-2 1 0,-1-3 0,1 0 0,-1 1 0,-1-1 0,0 1 0,-3-1 0,0 0 0,-1 0 0,0 1 0,-3-1 0,0 1 0,0-3 0,0 2 0,-1 1 0,-1 1 0,1 1 0,-6 2 0,1 0 0,-3 0 0,0 0 0,-1 1 0,-2 0 0,-1 1 0,-1 4 0,0-2 0,0 2 0,0-1 0,0 1 0,-3-2 0,-1 3 0,0 0 0,-2 0 0,4-3 0,-2 1 0,1 1 0,1-3 0,3 2 0,1-3 0,3 0 0,1-1 0,1 2 0,3-2 0,1 2 0,3-3 0,0-6 0,0 1 0,0-3 0,0 3 0,0 0 0,0-1 0,0-1 0,0 0 0,0 0 0,0 0 0,0 0 0,0-1 0,0-1 0,0 1 0,0-3 0,0 2 0,0 0 0,0-3 0,0 3 0,0-2 0,0 1 0,0 1 0,0 2 0,0 0 0,0 0 0,0 0 0,0 2 0,0 0 0,0 4 0,0-2 0,3 3 0,-2 0 0,2 3 0,-3 2 0,0-2 0,0 3 0,0-1 0,0 1 0,-3 1 0,1 2 0,-3 0 0,0 0 0,2-1 0,-6 2 0,2 2 0,0 1 0,-4-2 0,-1 2 0,-4-1 0,-3 1 0,-1 4 0,-4-2 0,-2 1 0,-1-1 0,-1-1 0,0 0 0,0 0 0,0 0 0,3 0 0,1-3 0,4 0 0,1-1 0,2 0 0,3-3 0,1 0 0,1 0 0,5-3 0,1 2 0,3-2 0,-1 0 0,3 2 0,-2-5 0,3 2 0,3-3 0,1 0 0,1 0 0,1 0 0,2 0 0,1 0 0,1 0 0,2 0 0,1 0 0,1 0 0,0-3 0,0 0 0,0-1 0,0 3 0,2-5 0,0 3 0,0-1 0,-1 0 0,1-2 0,0 0 0,0 1 0,-1 1 0,1-3 0,0 0 0,-3 0 0,1 0 0,-6 2 0,2 0 0,0 0 0,-5-1 0,3-1 0,-6 0 0,1 0 0,-3 2 0,0 0 0,-3 1 0,-4-2 0,-2 0 0,1 1 0,-3 4 0,2-5 0,-3 2 0,0 0 0,2-2 0,-5 3 0,3-3 0,-1 1 0,4 1 0,-4-2 0,3 0 0,-1 1 0,3 1 0,-2-3 0,3 0 0,0 0 0,0 0 0,2-3 0,1 1 0,1 1 0,1-3 0,2 3 0,0-2 0,0 0 0,0 2 0,1-2 0,0 3 0,1 0 0,4 0 0,-3 0 0,2 0 0,1 3 0,-5 1 0,4 3 0,-3 0 0,1 1 0,-3 1 0,0-1 0,0 5 0,0-1 0,0 1 0,-3 1 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0:08.629"/>
    </inkml:context>
    <inkml:brush xml:id="br0">
      <inkml:brushProperty name="width" value="0.08571" units="cm"/>
      <inkml:brushProperty name="height" value="0.08571" units="cm"/>
      <inkml:brushProperty name="color" value="#C371F1"/>
    </inkml:brush>
  </inkml:definitions>
  <inkml:trace contextRef="#ctx0" brushRef="#br0">994 151 12287,'0'11'0,"0"1"0,0-6 0,0-1 0,0-5 0,0 0 0,-5 0 0,4 2 0,-3 2 0,1-2 0,0 6 0,1-1 0,-4 5 0,2 0 0,3-1 0,-3 1 0,3-1 0,1 1 0,0-1 0,0 1 0,0-1 0,0-3 0,0 0 0,5-6 0,1 7 0,6-5 0,-1 0 0,1-4 0,-1 0 0,1 0 0,-1-4 0,1 0 0,0-5 0,-1 2 0,1-4 0,-1 0 0,-3-1 0,0 1 0,-2-1 0,2 1 0,1-1 0,-5 1 0,3-1 0,-3 0 0,0 1 0,-4-1 0,0 1 0,-5 4 0,-3 4 0,-2 1 0,-2 2 0,-4 2 0,-4 1 0,2 4 0,-1 4 0,4-3 0,-5 0 0,6-1 0,-1 5 0,-2-2 0,2-2 0,-1 1 0,5-5 0,-1 1 0,1-1 0,-1-3 0,1 3 0,-1-3 0,1-1 0,-1 0 0,0 0 0,1 0 0,-1-4 0,1 1 0,-1-1 0,1 4 0,-1 0 0,1 4 0,-1-1 0,0 6 0,1-2 0,-1 4 0,5-3 0,-1 0 0,2-4 0,-2 3 0,-2-3 0,2 4 0,1-4 0,0 3 0,-1-4 0,-3 6 0,-1-5 0,0 0 0,1-4 0,-1 0 0,1 0 0,-1 0 0,1 0 0,-5 0 0,1 0 0,-4 0 0,3 0 0,-3 0 0,4 0 0,-6-2 0,2-1 0,-3 1 0,-1-2 0,4 2 0,-1-2 0,0 1 0,-7-4 0,2 3 0,-2-4 0,7 0 0,1-3 0,-1-1 0,-3 1 0,1-1 0,3 1 0,-1-2 0,4-3 0,1 2 0,3-5 0,5 1 0,-1-1 0,4-2 0,-4 6 0,6-1 0,-2 5 0,3-1 0,1 1 0,0-1 0,0 1 0,0-1 0,0 6 0,3-1 0,1 3 0,5 3 0,-2-4 0,4 5 0,1 0 0,5-5 0,0-1 0</inkml:trace>
  <inkml:trace contextRef="#ctx0" brushRef="#br0" timeOffset="300">728 382 12287,'-7'11'0,"-1"1"0,6-6 0,-4-1 0,6-5 0,2-1 0,2-3 0,-3 2 0,3-6 0,2-5 0,0-5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0:10.146"/>
    </inkml:context>
    <inkml:brush xml:id="br0">
      <inkml:brushProperty name="width" value="0.08571" units="cm"/>
      <inkml:brushProperty name="height" value="0.08571" units="cm"/>
      <inkml:brushProperty name="color" value="#C371F1"/>
    </inkml:brush>
  </inkml:definitions>
  <inkml:trace contextRef="#ctx0" brushRef="#br0">1144 230 12287,'0'7'0,"0"3"0,0-9 0,0 6 0,0-4 0,0-1 0,0 3 0,0-5 0,4-2 0,0-1 0,0 1 0,-4-4 0,0 2 0,1 3 0,3-3 0,-3 1 0,3 0 0,-3 1 0,-2-3 0,-3 5 0,-2 0 0,-6 0 0,1 0 0,-2 0 0,-1 1 0,-3 2 0,-1 1 0,3 4 0,-5-5 0,1 5 0,-4-4 0,-4 4 0,0-5 0,-4 5 0,4-4 0,-4 5 0,4-1 0,-5-2 0,2 2 0,-4 0 0,0 3 0,3-1 0,0-2 0,0 2 0,-4-2 0,6 2 0,2 2 0,6 1 0,2 2 0,5-2 0,-1 2 0,3-6 0,4-1 0,-2 0 0,9 3 0,-4 1 0,5-6 0,0-1 0,0 1 0,0-5 0,0 4 0,0-4 0,0 3 0,0-3 0,5 5 0,-4-6 0,4 0 0,-5 0 0,0 0 0,-4 1 0,1 3 0,-6-3 0,2 4 0,-4-5 0,-1 0 0,0 0 0,1 0 0,-1 0 0,1 0 0,-1 0 0,1 0 0,-1-4 0,1 0 0,3-1 0,0 1 0,4 2 0,-3-6 0,3 0 0,-4-3 0,5-1 0,-2 1 0</inkml:trace>
  <inkml:trace contextRef="#ctx0" brushRef="#br0" timeOffset="365">809 103 12287,'6'6'0,"1"0"0,-3-6 0,-3 0 0,4 0 0,-5-2 0,0-2 0,0 2 0,0-6 0,-4 4 0,0-3 0,-1 3 0,1-4 0,2 4 0,-6-3 0,4 3 0,-3-4 0,3 2 0,-4-2 0,0-2 0,-3 3 0,-1 1 0,2-1 0,2 3 0,-2 3 0,4-3 0,-6 8 0,4-1 0,1 4 0,3 1 0,-4 4 0,2-1 0,-2 1 0,-1-1 0,5 1 0,-5-1 0,8 1 0,-4 0 0</inkml:trace>
  <inkml:trace contextRef="#ctx0" brushRef="#br0" timeOffset="773">35 311 12287,'-10'22'0,"2"-3"0,-2-2 0,8-6 0,-3-3 0,5 0 0,5-6 0,3 2 0,-1-3 0,0-1 0,5 0 0,3 0 0,1-1 0,-5-3 0,5-2 0,-1-6 0,2 1 0,-2-1 0,-2 1 0,2-1 0,-2 1 0,-1-1 0,-2 0 0,-2 1 0,-2-1 0,-2 1 0,-3-1 0,4 1 0,-5-1 0,0 6 0,0-5 0,-5 10 0,-1-9 0,-6 3 0,1-4 0</inkml:trace>
  <inkml:trace contextRef="#ctx0" brushRef="#br0" timeOffset="981">127 68 12287,'-11'0'0,"-1"0"0,1 0 0,4 0 0,2 0 0,5-1 0,0-3 0,5 3 0,2-4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12.140"/>
    </inkml:context>
    <inkml:brush xml:id="br0">
      <inkml:brushProperty name="width" value="0.08571" units="cm"/>
      <inkml:brushProperty name="height" value="0.08571" units="cm"/>
      <inkml:brushProperty name="color" value="#C371F1"/>
    </inkml:brush>
  </inkml:definitions>
  <inkml:trace contextRef="#ctx0" brushRef="#br0">5792 499 12287,'-15'-12'0,"3"1"0,5 7 0,-1-4 0,6 8 0,-6 0 0,8 0 0,0 0 0,8 0 0,2 0 0,7 0 0,0 0 0,0 0 0,1 0 0,-1 0 0,0 0 0,8 0 0,4 0 0,9 0 0,2 0 0,14 0 0,-2 0 0,17 0 0,0 0 0,5-1-212,1-5 1,5 4 211,12-4 0,-42 4 0,2 0-163,2-1 1,1 1-1,0 1 1,1 0 162,-1-2 0,-1 0 0,-1 2 0,0 0 0,1 1 0,1 0 0,2-3 0,1 0 0,-4 0 0,1 0 0,4 0 0,1 1 0,-8 2 0,-1 0 0,3-1 0,1 0 0,0-2 0,-1 0 0,2 2 0,-1 0 0,3-1 0,-1-2 0,-1 0 0,-1-1 0,-3-1 0,0 0 0,3 2 0,1-1 0,1-1 0,1 0 0,0 3 0,1 1 0,-2-4 0,1 0 0,-2 4 0,1 0 0,-3-1 0,1 0 0,-2 2 0,1 1 0,3-1 0,1 2 0,1-1 0,1 0 0,0 0 0,0 0 0,0 0 0,-1 0 0,-4 0 0,-1 0 0,0 0 0,-1 0 0,5 0 0,-1 0 0,3 0 0,-1 0 0,2 0 0,-1 0 0,-1 0 0,-1 0 0,-6 0 0,-1 0 0,2-1 0,-1 0 0,3-2 0,0 0 0,-1-1 0,1-2 0,0-2 0,-1-1 0,-2 1 0,-1 1 0,41-5 0,-4-3 0,4 3 0,2-3 0,-2-2 0,6 5 0,-6 1 0,5 1 0,-5-1 0,4-3 0,-10 9 0,-2-1-159,-9 6 0,-2-2 159,7-4 0,-3 4 0,-2-3 0,-1 3 0,-10 2 0,-3 0 0,2 0 0,-7 0 0,1 0 0,-5 5 190,-6 1 1,2 0-191,-8-6 0,6 6 327,-6-1 1,-2 3-328,-9-2 0,2-4 355,-8 4-355,0 3 0,-6-7 0,-7 13 0,-12-5 0,-16 7 0,-7-7 0,-17-3 0,-2-7 0</inkml:trace>
  <inkml:trace contextRef="#ctx0" brushRef="#br0" timeOffset="1500">0 1568 12287,'8'17'0,"-6"-8"0,13-1 0,-13-8 0,8 0 0,-4 0 0,-4 0 0,7 0 0,-3 0 0,-4 0 0,5-2 0,-7-4 0,0 5 0,0-7 0,0 8 0,8 0 0,-4 0 0,7 0 0,-5 0 0,6 0 0,-1 0 0,6 0 0,1 0 0,-1 0 0,8 0 0,3 0 0,5 0 0,2 0 0,-1 0 0,0 0 0,12 0 0,0 0 0,10 0 0,-4 0 0,7-6 0,10 0 0,6-1-148,-1 1 0,7 4 148,-7-4 0,7-1 0,-6 1 0,7-6 0,-2 7 0,-1-7 0,1 6 0,1-7 0,5 2 0,4-3 0,-4 3 0,-2-5 0,-9 5 0,-10 1 0,4-1 0,-4 1 0,4-1 0,2 1 0,4 4 0,-4 3 0,3-9 0,1 8 0,-6-2 0,-4-1 0,-13 1 0,5 0 0,1 6 0,-1 0 0,-5 0 0,0-2 0,-1-3 0,-1 3 0,-4-4 0,-4 4 0,-7 2 0,-8 0 148,-4 0 0,-4 0-148,-2 0 0,-7 0 0,-1 0 0,-3 0 0,-4 0 0,5 0 0,-7 0 0,0 0 0,-7 0 0,5 0 0,-6 0 0,8 0 0,0 0 0,-2 8 0,-3 3 0,1-1 0,-8 1 0,1 1 0,-6 5 0</inkml:trace>
  <inkml:trace contextRef="#ctx0" brushRef="#br0" timeOffset="3540">173 344 12287,'-17'0'0,"-1"0"0,9 0 0,1 0 0,8 7 0,2-5 0,4 4 0,3-4 0,9-2 0,5 0 0,0 0 0,7 0 0,-1 0 0,5 0 0,7 0 0,5 0 0,11 0 0,6 0 0,12 0 0,13 0-226,-37 0 1,2 0 0,2-1 0,2 0 225,6-1 0,1-2 0,-1 0 0,0-1 0,6-3 0,0-1 0,-2 0 0,0 0 0,5 1 0,0-1 0,-3-2 0,0-1 0,-3 1 0,0-1 0,-1-2 0,-2-1 0,-2 4 0,-1-1 0,-1 1 0,1-1 0,-3 3 0,1 1 0,0 0 0,0-1 0,-3 0 0,0 1 0,-3-1 0,1 0-158,-1 1 0,-1-1 0,41-8 158,6 0 0,0 5 0,-1 1 0,3 5 0,-2-5 0,-12 7 0,-12-2 0,5 10 0,1 2 0,5 7 0,-1-11 0,0 7 0,2 5 0,4 5 0</inkml:trace>
  <inkml:trace contextRef="#ctx0" brushRef="#br0" timeOffset="6850">8516 1085 12287,'9'-17'0,"5"0"0,-9-1 0,1 1 0,0 0 0,0 0 0,-1-1 0,-5 1 0,0 0 0,0 0 0,0-3 0,0-1 0,0-2 0,0 2 0,0 0 0,0-2 0,-2 4 0,-3-4 0,3 4 0,-4 2 0,-4 1 0,-1 5 0,1-4 0,-1 3 0,-8 3 0,-10-3 0,-4 6 0,-1-5 0,-2 5 0,-5-5 0,-5 7 0,-11-2 0,3-2 0,-3 3 0,-2-7 0,1 6 0,-7-5 0,2 5 0,3-5 0,3 5 0,-2-6 0,1 7 0,-5-3 0,5 2 0,1 4 0,5-3 0,1 3 0,-1 2 0,-6 7 0,1 5 0,-1-3 0,7 3 0,-1-1 0,0 7 0,-5-3 0,-1-4 0,-1 3 0,2-8 0,3 7 0,-4-1 0,7 1 0,5-2 0,-2 5 0,8-5 0,-2 5 0,1 1 0,5 0 0,-4 0 0,3 2 0,3 4 0,-1-2 0,1 8 0,1 0 0,5 5 0,-3 1 0,8-1 0,2 1 0,9-1 0,-1 7 0,7-1 0,1 0 0,5-6 0,0 1 0,0-1 0,0-1 0,0-4 0,7 1 0,5-7 0,3 6 0,2-6 0,2 0 0,4-6 0,-2 0 0,8 1 0,0-1 0,5 0 0,1-2 0,-1-3 0,1 3 0,-1-3 0,7-3 0,-1 3 0,6-3 0,-6 3 0,8-4 0,-2-8 0,5 5 0,7 1 0,5 0 0,12-6 0,-2-6-201,7 0 0,0-7 201,7 1 0,-1 3 0,0-3 0,-6 1 0,1-6 0,-6 1 0,5 5 0,-1-4 0,1 3 0,-9-3 0,-8-3 0,-2 1-31,3 0 0,1 0 31,-8 0 0,1-1 0,-7 1 0,1-6 0,0 0 0,3-2 0,-3 2 0,2 4 0,-14-4 0,0-2 0,-5 2 0,-9 0 399,-3 6-399,-11 7 32,3-5 1,-13 5-33,4-7 0,-4 0 0,-2 0 0,0-6 0,0 0 0,0-8 0,0 2 0,-2-1 0,-4 1 0,-9-2 0,-8 8 0,-10-5 0,-1 5 0,-3-6 0,-9 6 0,-1 0 0,-11 6 0,3 0 0,-9-1 0,9 3 0,-3 3 0,7-1 0,5 7 0,2 1 0,3 5 0,7 0 0,-1 0 0,3 0 0,9 0 0,-8 7 0,2 5 0,3 5 0,-3 6 0,0-2 0,-5 8 0,-1-1 0,-7 7 0,-2-1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19.947"/>
    </inkml:context>
    <inkml:brush xml:id="br0">
      <inkml:brushProperty name="width" value="0.08571" units="cm"/>
      <inkml:brushProperty name="height" value="0.08571" units="cm"/>
      <inkml:brushProperty name="color" value="#C371F1"/>
    </inkml:brush>
  </inkml:definitions>
  <inkml:trace contextRef="#ctx0" brushRef="#br0">277 1 12287,'-18'9'0,"1"-1"0,0-2 0,0-1 0,5 1 0,1-6 0,-1 0 0,-5 0 0,0 0 0,-1 0 0,1 0 0,0 0 0,6 0 0,-1 0 0,8 0 0,-11 0 0,11 0 0,-7 0 0,7 0 0,-12 0 0,14 0 0,-5 0 0,7 0 0,0 0 0,7 0 0,5 0 0,3 0 0,3 0 0,6 2 0,5 4 0,6-2 0,5 7 0,4-7 0,8 2 0,-1 1 0,1-1 0,7 6 0,5-7 0,3 7 0,2-6 0,1-1-243,5-5 0,8 2 243,14 4 0,-7-4 0,8 4 0,-6-4 0,0-2 0,-8 0 0,8 0 0,-15-6 0,3 0 0,-9 0-35,-8 6 1,2 0 34,-7 0 0,-3-2 0,-9-3 0,-4 3 0,-7-4 0,-1 4 0,1 2 0,-8-2 0,-4-3 0,-4 3 483,-2-4-483,0 4 72,-7 2-72,-3 0 0,-9 0 0,-3 0 0,-14 0 0,-16 0 0,-1 0 0,-10 0 0,0 0 0,-6 0 0,-7-8 0,-3-1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21.022"/>
    </inkml:context>
    <inkml:brush xml:id="br0">
      <inkml:brushProperty name="width" value="0.08571" units="cm"/>
      <inkml:brushProperty name="height" value="0.08571" units="cm"/>
      <inkml:brushProperty name="color" value="#C371F1"/>
    </inkml:brush>
  </inkml:definitions>
  <inkml:trace contextRef="#ctx0" brushRef="#br0">1 431 12287,'9'0'0,"-1"0"0,0 0 0,-6 0 0,5 0 0,1 0 0,-6 0 0,7 0 0,-3 0 0,-4 0 0,13 0 0,-13 0 0,8 0 0,-4 0 0,-4 0 0,13 0 0,-11 0 0,7 0 0,-5 0 0,5 0 0,1 0 0,5 0 0,0 0 0,8 8 0,2 1 0</inkml:trace>
  <inkml:trace contextRef="#ctx0" brushRef="#br0" timeOffset="1206">87 483 12287,'11'0'0,"1"0"0,-8 0 0,5 0 0,-3 0 0,-4 0 0,6 0 0,-8 0 0,0 0 0,7 0 0,3 0 0,7 0 0,8 0 0,4 0 0,5 6 0,6-1 0,-1 1 0,7-6 0,2 6 0,9 0 0,4-1 0,8-5 0,8 0-264,3 0 0,12 0 264,6 0 0,-46 0 0,1-2 0,-1 0 0,0-1 0,1 1 0,-1 0 0,40-10 0,-42 7 0,0-1 0,47-11 0,-43 6 0,0 1 0,0 1 0,1 0 0,-3-2 0,-1 1 0,47-1 0,-14-5 0,2-1 0,2 2 0,4 3 0,2-1 0,-2 7 0,-6-5 0,0 5 0,-1-2 0,-11 3 0,1 3-130,-6-4 1,2-2 129,4 2 0,3-1 0,8 1 0,-9 4 0,-8-4 0,-2 4 0,-10 2 0,7-5 0,-7-1 0,0 0 0,-5 6 0,0 0 0,0 0 0,5-5 0,1-1 0,-1 0 257,-5 6 0,-6 0-257,0 0 0,-8 0 136,2 0 1,-3 0-137,-3 0 0,-1 0 0,-5 0 0,5 0 0,-4 0 0,-4 0 0,-3 0 0,-2 0 0,-3 0 0,0 0 0,0 0 0,-7 0 0,5 0 0,-13 0 0,6 0 0,-6 0 0,3 0 0,-3 2 0,4 4 0,-4-4 0,-2 5 0,0-7 0,0 0 0,8 0 0,1 0 0,14-2 0,0-3 0,8 1 0,-2-8 0,5 1 0,6-6 0,-1 5 0,7 1 0,-6-3 0,6-9 0,-8 4 0,2-4 0,-11 4 0,4-6 0,-7-2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24.112"/>
    </inkml:context>
    <inkml:brush xml:id="br0">
      <inkml:brushProperty name="width" value="0.08571" units="cm"/>
      <inkml:brushProperty name="height" value="0.08571" units="cm"/>
      <inkml:brushProperty name="color" value="#C371F1"/>
    </inkml:brush>
  </inkml:definitions>
  <inkml:trace contextRef="#ctx0" brushRef="#br0">121 121 12287,'-9'0'0,"-7"-8"0,14 6 0,-13-5 0,11 1 0,-7 0 0,7 1 0,-11 5 0,13-8 0,-14 6 0,15-6 0,-7 8 0,0 0 0,6-7 0,-5 5 0,7-6 0,0 8 0,0 0 0,7 0 0,3 6 0,7 0 0,0 1 0,1-1 0,-1-2 0,0 7 0,6-7 0,0 2 0,6 2 0,-6-3 0,7 7 0,-1-6 0,4 5 0,1-5 0,1 1 0,-1-1 0,1-4 0,-1 4 0,6-4 0,0-2 0,6 0 0,-5 0 0,5 0 0,-6 0 0,6 0 0,-6 0 0,6 0 0,-6 0 0,6 0 0,-6 0 0,1 0 0,-7 0 0,1 0 0,-1 0 0,1 0 0,-1 0 0,0 0 0,1 0 0,-1 0 0,1 0 0,1 0 0,5 0 0,-5 0 0,4 0 0,-3 0 0,-3 0 0,0 0 0,1 0 0,-6 0 0,-1 0 0,-7 6 0,2-1 0,-3 1 0,-3-6 0,0 0 0,0 0 0,6 0 0,0 0 0,2 6 0,-2-1 0,-2 1 0,8-6 0,0 2 0,5 4 0,1-4 0,-1 4 0,1-5 0,-1-1 0,6 0 0,1 0 0,-1 0 0,-6 0 0,1 0 0,-1 0 0,6 0 0,1 0 0,-1 0 0,-6 0 0,1 0 0,-1 0 0,1 0 0,-1 0 0,1 0 0,-1 0 0,6 0 0,1 0 0,6-5 0,-1-1 0,-2 0 0,2 6 0,0-6 0,6 1 0,0-1 0,0 6 0,-7-6 0,1 1 0,-5-3 0,5 2 0,-6 4 0,6-4 0,-8 3 0,2-3 0,-5 4 0,-6-4 0,9-1 0,-4 1 0,-1 0 0,-4 6 0,-1 0 0,7 0 0,5-6 0,0 1 0,0-1 0,-5 6 0,5 0 0,0 0 0,1 0 0,-7 0 0,1 0 0,-1 0 0,1 0 0,-1 0 0,0 0 0,1 0 0,-1 0 0,1 0 0,-1 0 0,1 0 0,-1 0 0,1 0 0,-1 0 0,1 0 0,-7 0 0,1 0 0,-2 0 0,2 0 0,-10 2 0,-8 3 0,1-3 0,5 4 0,0-4 0,1-2 0,-9 2 0,-3 4 0,3-4 0,-7 5 0,6-7 0,0 0 0,-6 0 0,5 2 0,-7 4 0,0-4 0,0 6 0,0-8 0,0 0 0,0-8 0,-2-4 0,-3-11 0,1 2 0,-8-7 0,-14-1 0,-11-6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29.497"/>
    </inkml:context>
    <inkml:brush xml:id="br0">
      <inkml:brushProperty name="width" value="0.08571" units="cm"/>
      <inkml:brushProperty name="height" value="0.08571" units="cm"/>
      <inkml:brushProperty name="color" value="#C371F1"/>
    </inkml:brush>
  </inkml:definitions>
  <inkml:trace contextRef="#ctx0" brushRef="#br0">2884 2548 12287,'-10'0'0,"2"0"0,1 0 0,5 0 0,-6 0 0,8 0 0,0 0 0,8 0 0,1 0 0,9 0 0,1 0 0,4 0 0,-2 0 0,8 0 0,7 0 0,10 0 0,6 0 0,5 0 0,-1 0 0,7 0 0,2 0 0,10 0 0,-5 0-116,5 0 0,-4-2 116,-2-4 0,8 4 0,3-4 0,-3 4 0,-3 2 0,-5-2 0,-6-3 0,-1 3 0,-5-4 0,-9 2 0,4-2 0,-6 5 0,0-5 0,5-2 0,1 2 0,2-5 0,9 5 0,-6-2 0,7 3 0,-9 1 0,3-8 0,-7 7 0,-5-7 0,2 8 0,-8-1 0,3 1 116,-3-2 0,2 4-116,4-4 0,2 4 0,-8 2 0,10-1 0,2-5 0,-7 4 0,7-4 0,-6 2 0,0-1 0,-4 3 0,-7-4 0,-7-2 0,1 2 0,-2-5 0,2 5 0,1-5 0,-7 5 0,6-6 0,-6 7 0,0-1 0,-6 6 0,6-6 0,0 1 0,6-1 0,-6 6 0,6 0 0,-6 0 0,7-6 0,-1 0 0,-2 1 0,2 5 0,-3 0 0,3 0 0,-2 0 0,-4 0 0,-4 0 0,4 0 0,-4 0 0,-2 0 0,1 0 0,-1 0 0,0 0 0,0 0 0,-5 0 0,-1 0 0,-7 0 0,12 0 0,-7 0 0,3 0 0,-1 0 0,-7 0 0,11 0 0,-11 0 0,8 0 0,-9 0 0,5 0 0,0 0 0,-6 0 0,5 0 0,-5 0 0,4 0 0,-4 0 0,6 0 0,-1 0 0,-3 0 0,8 0 0,-7 0 0,7 0 0,-8 0 0,11 0 0,-4 0 0,-1 0 0,1 0 0,-5 0 0,6 0 0,-7 0 0,7 0 0,-1 0 0,7 0 0,-7 0 0,1 0 0,1 0 0,10 0 0,-4 0 0,4 0 0,2 0 0,-2 0 0,6 0 0,-6 0 0,6 0 0,-7 0 0,7 0 0,-6 0 0,6 0 0,-6 0 0,0 0 0,-6 0 0,0 0 0,1 0 0,-1 0 0,0 0 0,-5 0 0,-1 0 0,-5 0 0,5 0 0,-5 0 0,6 0 0,-9 0 0,7 0 0,-4 0 0,-4 0 0,5 0 0,1 0 0,-6 0 0,13 0 0,-11 0 0,7 0 0,-7 0 0,6 5 0,-4 1 0,-4 0 0,13-6 0,-11 0 0,7 0 0,-7 0 0,6 6 0,-5-1 0,-3 1 0,14-6 0,-13 0 0,9 0 0,-8 0 0,11 0 0,-11 0 0,7 0 0,-5 0 0,6 0 0,-7 0 0,7 0 0,-6 0 0,5 0 0,-5 6 0,5-1 0,1 1 0,5-6 0,0 0 0,1 0 0,-1 0 0,0 0 0,6 0 0,0 0 0,8 6 0,-3 0 0,-1-1 0,2-5 0,-2 0 0,1 0 0,5 0 0,-4 0 0,1 2 0,-1 4 0,4-4 0,-5 4 0,5 1 0,1-1 0,3 2 0,3-2 0,-2-3 0,8 9 0,-4-6 0,10 5 0,-4-1 0,9 1 0,-3-1 0,-2-4 0,5-3 0,1 9 0,-1-8 0,-5 1 0,5-3 0,1-2 0,7 0 0,-2 0 0,4 0 0,2 0 0,0 0 0,0 0 0,0-5 0,0-1 0,-2-2 0,-4 2 0,4 5 0,-4-5 0,4-2 0,2 2 0,2 1 0,4 5 0,-6-2 0,0-4 0,0 4 0,-6-4 0,2-1 0,-2 1 0,-1-2 0,-5 3 0,6 1 0,12-8 0,-10 6 0,4-5 0,-10 7 0,5-2 0,-13-1 0,7 1 0,-16 0 0,4 6 0,-6-6 0,0 1 0,-1-1 0,7 6 0,-8 0 0,2 0 0,2 0 0,-2 0 0,8 6 0,-2-1 0,-4 3 0,-1-2 0,-3-4 0,2 4 0,-7-5 0,7-1 0,-7 6 0,7 0 0,-4 0 0,-1-6 0,5 0 0,0 0 0,6 0 0,-6 0 0,2 0 0,-1 0 0,-3 0 0,8 0 0,-2 0 0,2 0 0,-4-6 0,-8 0 0,1 0 0,-1 6 0,-1 0 0,-4 0 0,3-1 0,-3-5 0,4 4 0,1-4 0,-5 2 0,-1-1 0,1 3 0,6-4 0,1-2 0,4 3 0,-3-3 0,3 2 0,-4 2 0,-1-7 0,1 5 0,4-5 0,-9 7 0,4-2 0,-7-2 0,1 3 0,2-7 0,-8 6 0,0-5 0,-6 5 0,6-2 0,0 3 0,0 3 0,-6-4 0,-2 2 0,-3-2 0,3 5 0,-3-5 0,1 2 0,-1-2 0,3 4 0,-11-5 0,7 7 0,-7-2 0,2-4 0,-4 4 0,-2-6 0,0 8 0,0 0 0,-8 0 0,6 0 0,-4-7 0,12-5 0,-4-5 0,4-6 0,1 4 0,-1-4 0,2 6 0,-2 5 0,-5-3 0,5 3 0,2-3 0,-2-2 0,1 1 0,-1 5 0,-4 1 0,4 5 0,-2 1 0,1-8 0,-3 7 0,4-7 0,4 1 0,-3-7 0,5 1 0,1 6 0,-7-1 0,5 6 0,-5-5 0,2 7 0,-3-2 0,-3-3 0,6 7 0,0-6 0,-6 8 0,5 0 0,-7 0 0,0 0 0,0-7 0,2 5 0,4-4 0,-4-4 0,11 6 0,-7-7 0,0 7 0,-6-5 0,0 3 0,7 4 0,-5-8 0,4 5 0,-4 3 0,-2-6 0,2 8 0,4 0 0,-4-8 0,5 4 0,-7-7 0,0 7 0,0-11 0,0 11 0,0-7 0,-7 7 0,5-12 0,-14 7 0,9-3 0,-5 1 0,-1 5 0,7-5 0,-7 5 0,1-6 0,-1 7 0,1-7 0,-3 8 0,3-1 0,-3-3 0,-2 2 0,0-5 0,-1 5 0,7 0 0,-1 6 0,1 0 0,-6 0 0,-1-2 0,1-4 0,0 5 0,0-5 0,-1 4 0,1 2 0,0 0 0,2 2 0,3 4 0,-3-5 0,3 5 0,-3-4 0,0 0 0,3 4 0,3-4 0,3 3 0,4-3 0,-13-2 0,13 0 0,-14 0 0,15 0 0,-15 0 0,12 2 0,-7 4 0,7-4 0,-11 6 0,11-8 0,-8 0 0,7 0 0,-7 0 0,8 0 0,-11 0 0,5 0 0,-1 0 0,-1 0 0,9 0 0,-13 0 0,7 0 0,-3 0 0,1 0 0,7 0 0,-11 7 0,5-5 0,-1 6 0,-1-8 0,6 0 0,-5 0 0,5 0 0,-5 0 0,-1 0 0,-5 0 0,0 0 0,-1 0 0,7 0 0,-1 0 0,1 0 0,-6 0 0,-1 0 0,1 0 0,0 0 0,5 2 0,1 4 0,-1-5 0,-5 5 0,6-4 0,-1-2 0,1 0 0,-6 0 0,5 0 0,1 0 0,-1 0 0,-5 8 0,0-6 0,-1 5 0,1-7 0,6 0 0,-1 0 0,8 0 0,-11 0 0,5 0 0,1 0 0,-7 0 0,7 0 0,-8 0 0,5 0 0,1 0 0,5 0 0,-6 0 0,7 0 0,-7 0 0,8 0 0,-11 0 0,5 0 0,-7 0 0,0 0 0,0 0 0,0 0 0,5 0 0,1 0 0,-1 0 0,-5 0 0,0 0 0,-1 0 0,1 0 0,0 0 0,0 0 0,-1 0 0,7 0 0,-1 0 0,1 0 0,-6 0 0,-1 0 0,1 0 0,0 0 0,0 0 0,-1 0 0,1 0 0,6 0 0,-1 0 0,1 0 0,-6 0 0,5 0 0,1 0 0,5 0 0,-6 0 0,1 8 0,-6-6 0,-1 6 0,1-8 0,6 0 0,-1 0 0,1 0 0,-7 0 0,1 0 0,0 0 0,0 1 0,-1 5 0,1-4 0,0 6 0,0-8 0,0 0 0,-1 2 0,1 3 0,0-3 0,0 4 0,5-4 0,1-2 0,-1 0 0,-5 0 0,0 2 0,-1 4 0,1-4 0,0 3 0,0-3 0,-1-2 0,1 0 0,0 0 0,5 6 0,1 0 0,-1 0 0,-5-6 0,0 0 0,0 0 0,5 0 0,1 0 0,-1 0 0,-5 0 0,0 0 0,5 0 0,1 0 0,5 0 0,-5 0 0,-1 0 0,-5 0 0,0 0 0,-1 0 0,7 0 0,-1 0 0,1 0 0,-6 0 0,-1 5 0,1 1 0,6 0 0,-1-6 0,6 0 0,-5 0 0,0 0 0,-7 0 0,1 0 0,0 0 0,5 0 0,1 0 0,-1 0 0,-5 0 0,0 0 0,0 7 0,-1-5 0,1 4 0,0-4 0,0-2 0,-1 0 0,1 0 0,0 0 0,0 0 0,-1 0 0,1 0 0,0 0 0,0 0 0,0 0 0,-1 0 0,1 0 0,0 0 0,0 0 0,-1 0 0,1 0 0,0 0 0,-6 0 0,0 0 0,-2 0 0,2 0 0,4 0 0,-4 0 0,4 0 0,1 0 0,-4 0 0,-1 0 0,0 0 0,5 0 0,1-2 0,0-4 0,0 4 0,-1-3 0,1 3 0,0 2 0,0 0 0,-1 0 0,1 0 0,0 0 0,0 0 0,-1 0 0,-1 0 0,-4 0 0,4 0 0,-4 0 0,2 0 0,-2 0 0,4 0 0,-4 0 0,-2 0 0,2 0 0,0 0 0,6 0 0,0 2 0,-1 3 0,1-3 0,0 4 0,0-4 0,-1-2 0,1 0 0,0 0 0,0 0 0,0 0 0,5 0 0,1 0 0,-1 0 0,-5 0 0,0 0 0,-1 0 0,1 0 0,0 0 0,0 0 0,5 0 0,1 0 0,-1 0 0,-5 0 0,0 0 0,7 8 0,-5-6 0,13 5 0,-13-7 0,13 0 0,-14 0 0,7 0 0,-9 0 0,1 0 0,0 0 0,0 0 0,5 0 0,1 0 0,7 0 0,-11 0 0,11 0 0,-8 0 0,8 0 0,-5-6 0,3 1 0,4-1 0,-13 6 0,5 0 0,-1 0 0,-1 0 0,7 0 0,-7 0 0,1 0 0,-7 0 0,1-8 0,0 6 0,0-3 0,5 3 0,1 2 0,-1 0 0,-5 0 0,5-6 0,1 0 0,0 1 0,-7 5 0,1 0 0,0 0 0,-6-6 0,0 0 0,-6 0 0,6 6 0,-8-5 0,3-1 0,-5-2 0,-1 2 0,-1 4 0,1-3 0,-6-3 0,-1 2 0,-7-1 0,2 1 0,2 4 0,-2-4 0,2-1 0,-2 1 0,-3-6 0,3 7 0,4-3 0,1 2 0,7 4 0,5-3 0,-7-3 0,7 2 0,-5 0 0,11 6 0,-2-5 0,2-1 0,-2 0 0,-4 6 0,-4-6 0,5 1 0,-5-3 0,-1 2 0,-6 2 0,-1-7 0,1 7 0,6-2 0,-7-3 0,1-3 0,0 3 0,5-3 0,3 6 0,3-5 0,-3 1 0,3-1 0,2-4 0,-2 3 0,8-1 0,-2 1 0,2-3 0,-2 3 0,2-1 0,-8 1 0,6-1 0,-5 7 0,5-5 0,-6 5 0,0-2 0,-5 3 0,-1 3 0,1-4 0,-1-2 0,1 3 0,1-1 0,5 6 0,-3-2 0,8-4 0,-2 4 0,2-3 0,4 3 0,-4 2 0,4-2 0,2-4 0,-1 4 0,1-4 0,0 4 0,0 2 0,5-2 0,1-3 0,-1 3 0,-5-4 0,0 2 0,-1-2 0,1 5 0,0-5 0,-2 4 0,-4 2 0,2-6 0,-8 0 0,0 1 0,-5 5 0,-1 0 0,1 0 0,-8 0 0,-4 0 0,4 0 0,1 0 0,3 0 0,-2 0 0,4 0 0,-5 0 0,7 2 0,5 3 0,-2-3 0,8 4 0,-5 4 0,5 1 0,0-1 0,6 1 0,-1-1 0,1 1 0,-6 5 0,0-5 0,-8 4 0,3 3 0,1-3 0,-2-4 0,2 5 0,-1-5 0,-3 5 0,8 1 0,-6 0 0,6 0 0,0 0 0,6 1 0,2-7 0,3 1 0,5-8 0,7 11 0,0-11 0,0 7 0,0-5 0,0 5 0,0 1 0,0 5 0,5 0 0,1 1 0,2-3 0,-2-4 0,-5 5 0,5-5 0,2 5 0,-2 1 0,-1 0 0,-3 2 0,4 4 0,-4-9 0,4 3 0,-3-4 0,3 4 0,-4 6 0,4 0 0,2 0 0,-3-5 0,3-1 0,-2 0 0,-2 6 0,7 0 0,-5 0 0,5-6 0,-5 6 0,6 0 0,-1 2 0,6-2 0,0-4 0,1 4 0,7-2 0,3 2 0,7-4 0,5 4 0,6-9 0,11-3 0,-3-7 0,21-4 0,-4-9 0</inkml:trace>
  <inkml:trace contextRef="#ctx0" brushRef="#br0" timeOffset="2924">1722 410 12287,'0'-5'0,"0"1"0,0 3 0,0-1 0,0 1 0,0-3 0,-4 4 0,3 4 0,-4 0 0,3 5 0,1 2 0,-2 1 0,2 0 0,1-2 0,0 3 0,0 0 0,0-3 0,0 2 0,0 1 0,1-2 0,2 1 0,-2-1 0,6-10 0,-2 6 0,3-4 0,-2-1 0,0-2 0,-3-2 0,2-1 0,0-1 0,1 1 0,1-2 0,-3-3 0,2-1 0,-1 2 0,-3 1 0,-1-2 0,2 3 0,-1-3 0,1 0 0,-2-1 0,3 1 0,-4-1 0,0 3 0,0 1 0,0 2 0,0-3 0,0 4 0,0-2 0,0 1 0,0 2 0,0-3 0,-4 4 0,3 0 0,-3 0 0,4-4 0,0-1 0</inkml:trace>
  <inkml:trace contextRef="#ctx0" brushRef="#br0" timeOffset="4108">1824 367 12287,'-7'1'0,"1"2"0,-2-2 0,4 3 0,-5-4 0,1 4 0,-1-2 0,1 3 0,2 0 0,0 1 0,1 1 0,0-1 0,-3 1 0,3 2 0,0 0 0,-1-1 0,4 1 0,-4-1 0,3 1 0,0-1 0,3 1 0,0-4 0,0 1 0,0 0 0,4 2 0,0 1 0,5-1 0,-1-2 0,1 0 0,-3-4 0,-1 0 0,1-1 0,3-1 0,-4 0 0,1 0 0,0 0 0,2 0 0,1 0 0,-1 0 0,1 0 0,-1 0 0,1-3 0,-1-3 0,0 1 0,-2-1 0,1 2 0,-1-2 0,0-2 0,0 3 0,-1-2 0,-2 1 0,-2-1 0,1 1 0,-1-1 0,-1-2 0,0 1 0,0 2 0,0 0 0,-3 1 0,-3 0 0,1-2 0,-1 4 0,1-2 0,-4 2 0,1-3 0,-1 3 0,1 0 0,-1 3 0,1 0 0,-1-2 0,1-1 0,-1 0 0,1 3 0,-1 0 0,1 0 0,-1 1 0,1 2 0,-1-1 0,0 3 0,4 0 0,-1 1 0,0 1 0,-2-1 0,0 2 0,3 0 0,-2 1 0,4-1 0,-3 1 0,0-1 0,2 1 0,1-1 0,-2 1 0,4-2 0,-5-1 0,4 2 0,-2-8 0,0 8 0,3-7 0,-5 2 0,3-2 0,-3-1 0,4 0 0,-4 0 0,3 0 0,-3 0 0,3-1 0,-2-2 0,0 1 0,-1-4 0,0 1 0,3-4 0,-1 2 0,1 1 0,1-2 0,-3 3 0,3-3 0,-6 0 0,7-1 0,-3 1 0,4 3 0,0 1 0,0 4 0,4 8 0,-3-3 0,6 8 0,-4-5 0,0 1 0,-3-1 0,2 1 0,1-1 0,0 1 0,-3-1 0,0 1 0,0 3 0,0-2 0,0 1 0,-1-2 0,-2 0 0,-1-1 0,-1 1 0,-3-1 0,3-3 0,-4 3 0,-2-3 0,0 0 0,-3 1 0,0-4 0,-3 1 0,0-2 0,0-1 0,-3 0 0,0 0 0,0-4 0,3-2 0,3-1 0,0-2 0,0-2 0,0-1 0,3-2 0,5 3 0,-1-4 0,5 0 0,-4 2 0,3-1 0,0 1 0,3-2 0,0 0 0,0 4 0,3-3 0,0 2 0,1 1 0,-1 2 0,0 1 0,3-1 0,1 1 0,-5-1 0,5 5 0,-2 0 0,3 0 0,-2 3 0,0-2 0,-4 3 0,0 3 0,3-2 0,0 7 0,1-5 0,-1 3 0,-3-2 0,2 0 0,0-3 0,1 2 0</inkml:trace>
  <inkml:trace contextRef="#ctx0" brushRef="#br0" timeOffset="4390">1134 776 12287,'-9'4'0,"4"-2"0,-1 4 0,4-1 0,-1 4 0,2 3 0,1 3 0,0 1 0,0 1 0,4 0 0,2 0 0,0-3 0,0 0 0,2-1 0,-3 2 0,2 0 0,-1-4 0,-2 0 0,-1-2 0,-1-3 0,4-1 0,-4-3 0,2 2 0,-4-9 0,0-3 0,0-5 0,0-4 0</inkml:trace>
  <inkml:trace contextRef="#ctx0" brushRef="#br0" timeOffset="5449">980 299 12287,'-8'-17'0,"-1"0"0,5 1 0,1 2 0,2 1 0,1 5 0,0 2 0,0 1 0,0 3 0,0-2 0,0 4 0,0 7 0,0 1 0,0 3 0,0 1 0,0-2 0,0 4 0,-3-2 0,0 2 0,-1-3 0,2 4 0,1-5 0,-2 1 0,2 2 0,1-2 0,-3 3 0,0-2 0,0 2 0,3-3 0,-2 3 0,-1-2 0,0 0 0,3-1 0,0-1 0,0 1 0,0-1 0,0-2 0,0 1 0,0-1 0,0-3 0,4 2 0,1-5 0,0 1 0,1-3 0,-1-1 0,4-2 0,-1 0 0,1-3 0,-1-2 0,1 3 0,0 0 0,-1-1 0,1 1 0,-1-4 0,1 3 0,-1 1 0,-2 3 0,0-1 0,-4-1 0,4 1 0,-4 1 0,2 2 0,-4 0 0,-1 3 0,-2 3 0,1-1 0,-4 0 0,1 1 0,-4 3 0,1-4 0,-1 1 0,1-1 0,-1 0 0,1 2 0,-1-4 0,0 3 0,1-4 0,-1 2 0,1-1 0,-3-2 0,-1 2 0,0-2 0,1-1 0,0-3 0,-3 0 0,3-1 0,0 1 0,2 3 0,0-3 0,0 1 0,-3-1 0,6 2 0,-3-2 0,3 3 0,-3 3 0,1-1 0,3 4 0,-2-1 0,4 4 0,-2-1 0,2 1 0,0 0 0,3 3 0,0-3 0,1 3 0,2-3 0,1 0 0,5-4 0,-1 1 0,1-4 0,0 2 0,-1-4 0,1 0 0,-1 0 0,-2-1 0,-1-2 0,1 2 0,3-3 0,-1 4 0,-3 0 0,0-3 0,-3 0 0,-1 1 0,3 2 0,-5 0 0,-2 0 0,2 0 0,-5 0 0,0 0 0,-2 0 0,2 0 0,0 0 0,-2-1 0,-4-2 0,0 1 0,1-4 0,0 3 0,-3-2 0,0-1 0,-3-3 0,-1 0 0,-2-2 0,2 0 0,-2-3 0,-1 3 0,1-4 0,1-2 0,1-3 0,1-2 0,0 2 0,3-3 0,0 3 0,4-1 0,-2 2 0,3 1 0,0 1 0,4 3 0,-1 3 0,3 3 0,-3-3 0,3 6 0,-2-3 0,3 5 0,-2-5 0,4 3 0,0 0 0,0-1 0,0 0 0,0-2 0,3-1 0,0 1 0,3-1 0,0 1 0,2-1 0,0 1 0,2-1 0,1 1 0,-1-1 0,5 1 0,-4-1 0,3 1 0,0-1 0,3 1 0,1-2 0,-1-1 0,2 1 0,1-1 0,1-1 0,-1 0 0,-2-3 0,3 2 0</inkml:trace>
  <inkml:trace contextRef="#ctx0" brushRef="#br0" timeOffset="6141">631 504 12287,'-8'7'0,"-1"-1"0,1 1 0,-1-5 0,3 1 0,1-3 0,-1 0 0,-3 0 0,4 0 0,-1 0 0,-2 0 0,-4 0 0,0 0 0,0 0 0,3-1 0,-2-2 0,0 0 0,0-3 0,0-2 0,-3 3 0,4 0 0,-2-1 0,3 1 0,0-4 0,1 3 0,-1 1 0,1-1 0,2-1 0,1 1 0,3 1 0,-1 2 0,2 2 0,1-2 0,4 3 0,0 2 0,5 1 0,-1 4 0,1-1 0,-1 0 0,1 0 0,0 1 0,-1-1 0,1 2 0,-1 0 0,1 0 0,-1-3 0,1 3 0,-1-2 0,1 1 0,-1 2 0,-2-4 0,0 1 0,-5 0 0,2 2 0,-2-2 0,-1 0 0,0-1 0,0 4 0,-1-3 0,-2-1 0,-1 1 0,-5 3 0,-2-4 0,0 1 0,-5-1 0,2 0 0,-3 0 0,-3-2 0,1-2 0,-3 2 0,0-2 0,-1-1 0,-3 0 0,1 0 0,2 0 0,-2 0 0,2-3 0,0 0 0,-1-4 0,5 2 0,-1-3 0,3 0 0,1-1 0,1 0 0,0 1 0,4-1 0,-2 0 0,4-2 0,0 0 0,6-3 0,-4-4 0,2-4 0</inkml:trace>
  <inkml:trace contextRef="#ctx0" brushRef="#br0" timeOffset="6271">179 291 12287,'4'4'0,"-2"0"0,4-4 0,-4-7 0,1-3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37.895"/>
    </inkml:context>
    <inkml:brush xml:id="br0">
      <inkml:brushProperty name="width" value="0.08571" units="cm"/>
      <inkml:brushProperty name="height" value="0.08571" units="cm"/>
      <inkml:brushProperty name="color" value="#C371F1"/>
    </inkml:brush>
  </inkml:definitions>
  <inkml:trace contextRef="#ctx0" brushRef="#br0">2821 265 12287,'0'13'0,"0"-2"0,0-1 0,0-2 0,3 4 0,0-1 0,1 4 0,-1-1 0,0 3 0,3 3 0,1-2 0,-4 2 0,2-2 0,-2-1 0,3-1 0,-3-2 0,-1-1 0,-2-5 0,0-3 0,0-1 0,0-4 0</inkml:trace>
  <inkml:trace contextRef="#ctx0" brushRef="#br0" timeOffset="416">2608 418 12287,'-5'-1'0,"-1"-2"0,4 2 0,-2-3 0,5 4 0,2 0 0,2 3 0,3 0 0,-2 4 0,0-2 0,-1 0 0,4 1 0,-1 0 0,1 2 0,-1 2 0,1 1 0,-1-2 0,1 3 0,-3-2 0,-1 2 0,-2-3 0,3 2 0,-4 0 0,1 0 0,-2-1 0,-2 2 0,-2-4 0,-2 1 0,-3 0 0,-4-4 0,1 1 0,-3-3 0,2 2 0,-2-3 0,3 1 0,-5-2 0,2-1 0,-1 0 0,1 0 0,-2-4 0,2-1 0,-2-1 0,2-3 0,-1 3 0,4-6 0,-3 0 0,2 1 0,1-4 0,2 0 0,-2 0 0,0 1 0,2-2 0,3 2 0,4-2 0,0-1 0,-3-4 0,0-1 0</inkml:trace>
  <inkml:trace contextRef="#ctx0" brushRef="#br0" timeOffset="542">2472 290 12287,'0'0'0</inkml:trace>
  <inkml:trace contextRef="#ctx0" brushRef="#br0" timeOffset="1009">2216 392 12287,'-4'0'0,"0"1"0,4 2 0,0 2 0,0 3 0,1 4 0,2-1 0,-2 2 0,5-2 0,-3-2 0,3 3 0,-2-3 0,2 0 0,-1-1 0,-2 1 0,-2-4 0,1 1 0,0-4 0,1 1 0,-2-1 0,2 1 0,-2-2 0,-2 2 0,-2-3 0,-2-3 0,-3 1 0,-2-5 0,-1 1 0,1-1 0,-5-2 0,4 1 0,-3-1 0,2-2 0,-2-1 0,3 0 0,-3 1 0,0-2 0,0-5 0,-1 1 0,4 0 0,-4 0 0,4 0 0,0-1 0,2-2 0,1 2 0,-1-1 0,4 3 0,-1 2 0,4 1 0,-1-1 0,2 1 0,1 5 0,1-1 0,2 1 0,-1-1 0,4 1 0,-1-1 0,4 1 0,2-1 0,0 1 0,4-4 0,-4 1 0,4 0 0,-1 2 0,-1 0 0,-2-3 0,1 0 0,0-2 0,-1-2 0,-2 2 0</inkml:trace>
  <inkml:trace contextRef="#ctx0" brushRef="#br0" timeOffset="1207">2250 137 12287,'-17'0'0,"4"0"0,2 0 0,1 0 0,5 0 0,-1 0 0,3 4 0,-3 1 0,1 3 0,-4 0 0,1 1 0,-5-1 0,0 1 0</inkml:trace>
  <inkml:trace contextRef="#ctx0" brushRef="#br0" timeOffset="1659">2088 375 12287,'-8'8'0,"-1"-2"0,2 1 0,1-1 0,-1-1 0,1 0 0,-2 0 0,0 1 0,-4 1 0,1-1 0,-3-1 0,2 0 0,-3 0 0,1 1 0,-1 0 0,1-3 0,-2 0 0,1-3 0,0 0 0,1 0 0,-1 0 0,4 0 0,-1 0 0,4 0 0,-1-4 0,1-1 0,0 0 0,2-1 0,0 1 0,3-4 0,-1 3 0,1 1 0,2-1 0,-2-3 0,5 4 0,1-1 0,4 4 0,-1-1 0,1 2 0,2 1 0,-1 0 0,1 0 0,-1 1 0,1 2 0,-1 2 0,3 3 0,-3 1 0,2 0 0,-7-1 0,2 2 0,-2 1 0,3-1 0,-3 5 0,-1-5 0,-2 1 0,-1 2 0,-1-2 0,-3 3 0,-4-2 0,-3 2 0,-2-3 0,1-2 0,-2-4 0,0-3 0,-5 1 0,2-6 0,-2-2 0</inkml:trace>
  <inkml:trace contextRef="#ctx0" brushRef="#br0" timeOffset="1975">1577 375 12287,'-5'0'0,"2"0"0,3 0 0,3 0 0,2 3 0,4 0 0,0 4 0,2-2 0,-1 3 0,1 0 0,-1 1 0,-2 0 0,1-1 0,-1 1 0,0-1 0,-2 1 0,0-1 0,-3 1 0,0-1 0,-3 1 0,0 3 0,-5-2 0,-3 1 0,-2-2 0,-4 0 0,0-3 0,-3-1 0,-3-3 0,0 1 0,-1-2 0,1-1 0,2-3 0,-2 0 0,2-3 0,1 0 0,0-5 0,0-4 0,1-1 0,2-1 0,2-4 0,3-1 0,1 1 0,-1-8 0,0 3 0</inkml:trace>
  <inkml:trace contextRef="#ctx0" brushRef="#br0" timeOffset="2090">1458 239 12287,'4'-4'0,"0"3"0,-4-2 0,0 3 0,0 0 0</inkml:trace>
  <inkml:trace contextRef="#ctx0" brushRef="#br0" timeOffset="2315">1355 716 12287,'-2'9'0,"-1"-1"0,0 1 0,3-1 0,1 2 0,2 1 0,1 2 0,5 5 0,-1-4 0,-3 0 0,2-3 0,-4 4 0,3-5 0,-1 2 0,4-3 0</inkml:trace>
  <inkml:trace contextRef="#ctx0" brushRef="#br0" timeOffset="3167">1100 248 12287,'-9'-4'0,"1"-2"0,-1-1 0,1-2 0,3 4 0,1 1 0,4 1 0,0 2 0,1-3 0,2 4 0,-1 4 0,4 1 0,-1 3 0,4 1 0,-4 0 0,1 2 0,0 2 0,2 1 0,1 2 0,-1-2 0,1 1 0,-1 0 0,1 0 0,-1-4 0,1 4 0,0-1 0,-1-1 0,1-2 0,-4-1 0,1-2 0,-3 1 0,2-1 0,-3-3 0,2 2 0,-4-6 0,-4 3 0,0-4 0,-5 0 0,-2-1 0,-1-2 0,0 1 0,1-3 0,-2 2 0,-1-3 0,-2 1 0,2-4 0,-2 3 0,-1 1 0,3 0 0,-1-1 0,4 0 0,-3 3 0,3 0 0,0 3 0,2 0 0,0 0 0,3 0 0,1 0 0,3 0 0,-2 0 0,4 1 0,0 2 0,4-2 0,1 2 0,0-2 0,1 2 0,0-2 0,2 2 0,1-1 0,-1 1 0,1-2 0,-1 5 0,1-3 0,-4 3 0,1-3 0,-3 1 0,3-2 0,-5-1 0,3 7 0,-4-3 0,0 3 0,-4-2 0,-1 0 0,-3-5 0,0 2 0,-2 1 0,-1-1 0,0 0 0,-3-3 0,1 0 0,-1 0 0,-2 0 0,1 0 0,-1 0 0,-1 0 0,0-4 0,0-2 0,0-1 0,0-2 0,1 1 0,2-1 0,-1-2 0,3-1 0,1-2 0,2 3 0,1-1 0,-1 0 0,5 3 0,1-3 0,-1 6 0,1 0 0,0 0 0,3-2 0,0 3 0,4 1 0,-3 4 0,3 1 0,-4 2 0,0 2 0,0 3 0,0 5 0,0 1 0,0 2 0,0 1 0,-1 4 0,-2 2 0,1-2 0,-4 2 0,4 0 0,-4 2 0,0 0 0,-2-2 0,2-2 0,0-4 0,1-1 0,-4-2 0,1-2 0,-1-3 0,1-4 0,-1 1 0,1-4 0,-1 1 0,1-6 0,3-3 0,-7-9 0,3-3 0</inkml:trace>
  <inkml:trace contextRef="#ctx0" brushRef="#br0" timeOffset="3357">537 409 12287,'9'4'0,"0"1"0,3 4 0,-2-1 0,4 1 0,-3 1 0,0-1 0,-1 1 0,2-5 0,1 3 0</inkml:trace>
  <inkml:trace contextRef="#ctx0" brushRef="#br0" timeOffset="4025">392 588 12287,'-12'0'0,"3"0"0,-3-3 0,4 1 0,2-4 0,2 0 0,4-2 0,0-3 0,0-1 0,1 0 0,2 1 0,-1 0 0,4-3 0,-1 3 0,4 0 0,-1 2 0,1 0 0,2 1 0,1-1 0,-1 1 0,-2 3 0,-4 1 0,1 4 0,-3 0 0,2 0 0,-2 0 0,3 0 0,-4 4 0,1 1 0,-2 3 0,-1 1 0,0 0 0,0 2 0,-3-1 0,0 1 0,-3 0 0,3 0 0,-3-1 0,0 1 0,1-5 0,0 0 0,0 0 0,-1 2 0,-1 0 0,1-2 0,-2 0 0,0-3 0,-1 1 0,1-1 0,-1-2 0,1 2 0,-1-3 0,1 0 0,-2-2 0,-1-1 0,2-4 0,-3 1 0,3-1 0,0-2 0,1-2 0,-1 0 0,2-4 0,1 4 0,-2-1 0,3 0 0,-3 0 0,-1-2 0,1 2 0,-1 3 0,2 1 0,1-1 0,-1 0 0,1 1 0,-2 3 0,0 2 0,2 2 0,0 1 0,1 0 0,-4 0 0,1 1 0,-1 2 0,2 2 0,1 3 0,-2 1 0,3 0 0,1 0 0,1 2 0,-1-1 0,1 1 0,1 2 0,2-2 0,0 0 0,0-2 0,0-1 0,0 1 0,3-1 0,3 1 0,-1-3 0,0-1 0,1-3 0,3 1 0,-1-2 0,1-1 0,-1 0 0,1 0 0,2-1 0,1-2 0,-1-2 0,-3-3 0,4-1 0,-1 1 0,0-4 0,-2-3 0,0 2 0,-1-1 0,0 0 0,-3-3 0,2-3 0,-4 0 0,3-4 0,-1 2 0</inkml:trace>
  <inkml:trace contextRef="#ctx0" brushRef="#br0" timeOffset="4207">358 188 12287,'-12'0'0,"3"0"0,-3 0 0,6 3 0,0 0 0,0-1 0,-2 2 0,-1-3 0,1 2 0,2-2 0,0-1 0,-3-4 0,-4-1 0</inkml:trace>
  <inkml:trace contextRef="#ctx0" brushRef="#br0" timeOffset="4326">162 162 12287,'-17'0'0,"-1"1"0,-2 2 0,6-2 0,0 2 0,4 2 0,1 0 0,4 3 0,-2 3 0,1 1 0,-1-2 0,-2-4 0,-3 1 0,-2-2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44.201"/>
    </inkml:context>
    <inkml:brush xml:id="br0">
      <inkml:brushProperty name="width" value="0.08571" units="cm"/>
      <inkml:brushProperty name="height" value="0.08571" units="cm"/>
      <inkml:brushProperty name="color" value="#C371F1"/>
    </inkml:brush>
  </inkml:definitions>
  <inkml:trace contextRef="#ctx0" brushRef="#br0">1867 299 12287,'-5'-1'0,"1"-1"0,0 0 0,3-1 0,-2-1 0,3 3 0,0-3 0,3 8 0,-2 1 0,6 3 0,-4 1 0,0-1 0,-3 1 0,3-1 0,-1 1 0,1-1 0,-3 1 0,0-3 0,0-1 0,0 1 0,0 3 0,0-4 0,0 1 0,0-4 0,0 5 0,-4-6 0,0 3 0,-4-8 0,2-1 0,2-2 0,1 1 0,1-1 0,-4 1 0,4-2 0,0 0 0,0 2 0,-1 1 0,2 3 0,-7-6 0,6 7 0,-3-2 0,2 2 0,-3 1 0,3 3 0,-2 0 0,2 3 0,-3-3 0,1 3 0,0 0 0,-3-2 0,2-1 0,2 0 0,-2 0 0,0 0 0,-2-3 0,-1 0 0,1 0 0,2-1 0,0-2 0,1 2 0,-4-6 0,1 6 0,2-4 0,0 2 0,4 2 0,-1-3 0,-1 4 0,3 0 0,-3 0 0,4-3 0,0 2 0,1-3 0,2 4 0,-2 0 0,3 0 0,-4 4 0,0 1 0,0 3 0,0 0 0,0 2 0,0 1 0,-3-1 0,0 1 0,-3 1 0,3 0 0,-3 3 0,0-1 0,-1-2 0,-2 0 0,1-3 0,-1 0 0,-3 1 0,-2-1 0,-3 1 0,0-4 0,-1-2 0,-2-2 0,-1-1 0,-5-1 0,3 0 0,1 0 0,3-1 0,-1-1 0,-1 0 0,1-4 0,3 0 0,3-2 0,3-1 0,0 1 0,2-4 0,0 1 0,4-3 0,3 3 0,1-5 0,1 2 0,1-2 0,1-1 0,1 3 0,6 0 0,-3-1 0,6-2 0,1 0 0,0 0 0,4 0 0</inkml:trace>
  <inkml:trace contextRef="#ctx0" brushRef="#br0" timeOffset="224">1926 393 12287,'-4'12'0,"-4"-6"0,7 5 0,-3-10 0,4 3 0,-3-8 0,-2 0 0</inkml:trace>
  <inkml:trace contextRef="#ctx0" brushRef="#br0" timeOffset="384">1713 546 12287,'-7'9'0,"2"-3"0,-4-1 0,1-3 0,2 1 0,2-2 0,-2-1 0,3 0 0,-3 0 0,1-1 0,-4-2 0,1-9 0,-1-6 0</inkml:trace>
  <inkml:trace contextRef="#ctx0" brushRef="#br0" timeOffset="524">1449 163 12287,'-5'8'0,"-2"-3"0,2-1 0,0 0 0,2 0 0,3 5 0,-4-4 0,-1-1 0</inkml:trace>
  <inkml:trace contextRef="#ctx0" brushRef="#br0" timeOffset="776">1219 623 12287,'-8'30'0,"3"-7"0,1-8 0,4-6 0,0-1 0,0 5 0,0 1 0,3 2 0,0 1 0,0 0 0,0 0 0,-2-3 0,2 1 0,-1-5 0,1 1 0,-2-1 0,3-6 0,-1-1 0,-2-2 0,6-5 0,-4-1 0,0-6 0,-3 0 0,0-4 0,-4-2 0,-1-5 0</inkml:trace>
  <inkml:trace contextRef="#ctx0" brushRef="#br0" timeOffset="1357">980 78 12287,'-8'4'0,"-1"-1"0,4-2 0,-1-1 0,3 0 0,-3 0 0,5 0 0,-3 5 0,4 3 0,0 2 0,0 4 0,0 3 0,0 3 0,4 4 0,1-2 0,3-1 0,0-1 0,1-3 0,-1-3 0,2 2 0,1-5 0,-1-1 0,1-4 0,1-2 0,0-4 0,-1 0 0,-2 0 0,-1 0 0,1 0 0,-1-4 0,1-2 0,-4-1 0,1-2 0,-1 1 0,0-1 0,0 4 0,-2-1 0,-2 3 0,2-3 0,-1 4 0,1 0 0,-3 1 0,4 2 0,-4 1 0,-4 3 0,-1 4 0,-3 0 0,0 3 0,-2-2 0,-1 4 0,0-2 0,-3 2 0,0-3 0,-3 3 0,0-3 0,0 0 0,-2 1 0,2 0 0,-2-4 0,5-2 0,-2-3 0,-1 2 0,3-3 0,3 1 0,3-3 0,2-3 0,-2-1 0,3-5 0,1 1 0,1-1 0,2-2 0,1-1 0,0 1 0,0 2 0,0 1 0,4-1 0,-2 4 0,3-1 0,-2 4 0,3-1 0,-4 2 0,5 5 0,-6 1 0,2 3 0,-2 4 0,-1-1 0,0 3 0,0-2 0,-1 0 0,-2-1 0,1-1 0,-3 1 0,-1 0 0,-2 0 0,-1-4 0,0 1 0,1-2 0,-1 0 0,0-4 0,-2-4 0,1-3 0,-2-4 0</inkml:trace>
  <inkml:trace contextRef="#ctx0" brushRef="#br0" timeOffset="2094">665 367 12287,'-13'-3'0,"1"-3"0,4 1 0,2 0 0,0-1 0,3-3 0,-3 4 0,3-1 0,0 3 0,3-3 0,0 1 0,0-4 0,0 4 0,0-1 0,0 0 0,4-2 0,1 0 0,3 2 0,1 3 0,-1 3 0,1 0 0,0 0 0,-1 0 0,1 1 0,-1 1 0,-2 2 0,-1 2 0,1 2 0,3-3 0,-4 2 0,1-2 0,-3 3 0,3-2 0,-2 1 0,2 2 0,-2-3 0,-4-1 0,3 1 0,-1 2 0,1 1 0,-4-1 0,-2 1 0,-1-3 0,-5-1 0,1 0 0,-1 1 0,-2 0 0,-1-3 0,-3 3 0,1-3 0,-2 1 0,-1-2 0,0-1 0,0 2 0,-3-2 0,0-1 0,0-3 0,3 0 0,0 0 0,0 0 0,3-2 0,0-3 0,0 2 0,0 0 0,2 1 0,3 0 0,1-2 0,-1 4 0,5 0 0,1 0 0,2 2 0,1-3 0,1 1 0,2 0 0,1 0 0,5 3 0,-1-1 0,1-1 0,-1 1 0,1-2 0,-1 2 0,1 1 0,0 0 0,3 0 0,-3 0 0,4 0 0,-5 0 0,-2 0 0,-1 0 0,0 1 0,1 2 0,-2-1 0,-4 3 0,1 0 0,1 1 0,-1 1 0,2-1 0,-3 2 0,-3 0 0,-1 1 0,-5 3 0,1-3 0,-1 3 0,0-3 0,-3 0 0,2 2 0,-4 0 0,-1 1 0,-2-4 0,0 1 0,0-1 0,-1-2 0,-2 0 0,2-3 0,-1 2 0,0-3 0,-1 1 0,1-2 0,-4-1 0,4 0 0,-1 0 0,1-1 0,-1-2 0,2-2 0,-1-3 0,1 1 0,1-1 0,0 1 0,3-4 0,1 0 0,2 0 0,2 1 0,1-5 0,0 5 0,5-1 0,0-3 0,3 0 0,4-2 0,2-1 0,5-4 0,2-1 0</inkml:trace>
  <inkml:trace contextRef="#ctx0" brushRef="#br0" timeOffset="2351">665 1 12287,'0'6'0,"0"-1"0,-1-3 0,-2 1 0,1 2 0,-3 1 0,2-2 0,-3 2 0,0 0 0,-2 2 0,-1-2 0,1-1 0,-4-3 0,-2 2 0</inkml:trace>
  <inkml:trace contextRef="#ctx0" brushRef="#br0" timeOffset="2500">367 112 12287,'-4'8'0,"3"-2"0,-2 0 0,2-3 0,1 2 0,-3-2 0,1 3 0,-1-4 0,3 1 0,0 1 0,0 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48.028"/>
    </inkml:context>
    <inkml:brush xml:id="br0">
      <inkml:brushProperty name="width" value="0.08571" units="cm"/>
      <inkml:brushProperty name="height" value="0.08571" units="cm"/>
      <inkml:brushProperty name="color" value="#C371F1"/>
    </inkml:brush>
  </inkml:definitions>
  <inkml:trace contextRef="#ctx0" brushRef="#br0">1407 700 12287,'0'8'0,"0"1"0,-1-4 0,-2-3 0,1-1 0,-4-1 0,5 0 0,-7-3 0,4-2 0,-2-4 0,0 4 0,3-1 0,0 0 0,3-2 0,0-1 0,0 1 0,0 3 0,0 1 0,0 4 0,4 0 0,-2 0 0,4 0 0,-5 1 0,2 2 0,2 2 0,-3 3 0,4 1 0,-5-1 0,2 1 0,-2-1 0,-1 1 0,0-1 0,0 1 0,-1 2 0,-2 1 0,-1-1 0,-5-3 0,0 1 0,-3-1 0,3 1 0,-2 0 0,-2-5 0,2-1 0,-4-2 0,1-1 0,1-4 0,2-1 0,-2-7 0,3-5 0,-2-5 0</inkml:trace>
  <inkml:trace contextRef="#ctx0" brushRef="#br0" timeOffset="298">1253 9 12287,'-4'-3'0,"0"2"0,4-3 0,0 4 0,3 1 0,0 2 0,2 1 0,-2 5 0,4 4 0,-2 4 0,2 1 0,-1 5 0,3 3 0,-3 6 0,4-2 0,-1 1 0,-3-2 0,6 2 0,-6-5 0,3 0 0,-1-4 0,-6-5 0,4-4 0,-3-2 0,0-5 0,-4-3 0,-2-6 0,-2-2 0,-3-3 0</inkml:trace>
  <inkml:trace contextRef="#ctx0" brushRef="#br0" timeOffset="1482">1143 61 12287,'0'5'0,"0"1"0,0-3 0,0 2 0,0 1 0,0 3 0,0-1 0,0 1 0,0-1 0,0 1 0,0-1 0,0 1 0,0-1 0,0 4 0,0-1 0,0 1 0,0 0 0,0-3 0,0 3 0,0-3 0,0 0 0,-1 0 0,-2 2 0,1-4 0,-4 2 0,3-3 0,-2 3 0,-2-1 0,0 1 0,-2-1 0,0-3 0,-3-2 0,3 2 0,-3 0 0,2-1 0,-1-1 0,1 1 0,-1-2 0,-2 4 0,2-3 0,-4 3 0,1-3 0,-2 2 0,-1-2 0,-1 4 0,-2-2 0,1 0 0,-4 1 0,4-3 0,-1 2 0,-1-2 0,1 3 0,1-3 0,2 2 0,0-3 0,3 1 0,-1-2 0,4-1 0,-1 0 0,4 0 0,-1 0 0,1 0 0,-1 0 0,1 0 0,-1 0 0,1 0 0,0-1 0,2-2 0,-3 1 0,3-3 0,-3 0 0,3-1 0,0-1 0,0 1 0,-2-2 0,3 0 0,0-2 0,-1-1 0,4 2 0,-1-3 0,0 3 0,0 0 0,0-2 0,3 0 0,0-4 0,0 4 0,0-3 0,0 2 0,0-3 0,0 1 0,0-1 0,0 1 0,0-1 0,0 3 0,0-2 0,0 3 0,3 2 0,0 3 0,-1 4 0,-2-4 0,0 4 0,0-2 0,1 11 0,2 1 0,-2 6 0,2-3 0,-2 4 0,-1-1 0,0 2 0,0 1 0,0 0 0,0 1 0,3-1 0,0 0 0,0-1 0,-3-2 0,2 2 0,1-2 0,0 1 0,-3 0 0,0-2 0,0-2 0,0-1 0,0 1 0,0-1 0,0-2 0,0-3 0,-1-1 0,-2-4 0,-1 0 0,-5 0 0,0 0 0,4 0 0,-1 0 0,0-3 0,-2 0 0,-1-1 0,1 1 0,-1 1 0,1-3 0,-1 2 0,1-3 0,-1 4 0,1-1 0,-1 0 0,1 0 0,-1-4 0,2 5 0,1-3 0,1 2 0,2-3 0,2 4 0,-2-5 0,3 5 0,0-4 0,3 4 0,-1-3 0,4 3 0,-3 1 0,2-2 0,-3 2 0,6 1 0,-3 0 0,3 4 0,1 0 0,-2 5 0,-1-1 0,2 1 0,-8-1 0,3 1 0,2-1 0,-4 1 0,2 0 0,-2-1 0,-1 1 0,0-1 0,-3 1 0,0-1 0,-4 1 0,2-1 0,-4 0 0,-2-3 0,1 2 0,-1-4 0,1 3 0,-2-4 0,3 1 0,-3-3 0,0-1 0,1-2 0,-1-1 0,0-5 0,-1-7 0,-4-2 0</inkml:trace>
  <inkml:trace contextRef="#ctx0" brushRef="#br0" timeOffset="1933">171 52 12287,'0'6'0,"0"-1"0,0-3 0,4 6 0,-2-4 0,3 1 0,-2 3 0,3-2 0,-3 1 0,2 2 0,0 2 0,1 0 0,1 5 0,-1-2 0,-1 2 0,1 1 0,-2 0 0,2 0 0,1 0 0,-5 0 0,4-1 0,-3-2 0,1 2 0,-1-5 0,-2 0 0,1-2 0,-1-4 0,-1 1 0,0-3 0,0 3 0,-1-4 0,-1 0 0,0 0 0,-4 1 0,0-2 0,-2 2 0,2-2 0,0-1 0,1 0 0,-4 0 0,1 0 0,-1 0 0,1 0 0,-1 0 0,0 0 0,-3 0 0,2 0 0,-4 0 0,0-4 0,0-2 0,-1 2 0,4-2 0,-2 0 0,2-2 0,2-2 0,-3-1 0,3 2 0,0-3 0,3-1 0,1-1 0,3-2 0,-6-5 0,4-1 0</inkml:trace>
  <inkml:trace contextRef="#ctx0" brushRef="#br0" timeOffset="2241">77 9 12287,'-13'0'0,"1"0"0,3 0 0,4 1 0,-1 2 0,1 2 0,-1 3 0,3 1 0,3 0 0,0 2 0,0 0 0,1 1 0,1-4 0,3 1 0,4-1 0,0-2 0,3 0 0,-3-5 0,2 2 0,-4-1 0,-1 1 0,-1-2 0,4 2 0,-3-2 0,-1-1 0,-3 0 0,2 1 0,-4 2 0,0-3 0,0 5 0,0-2 0,0-2 0,0 3 0,0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21.904"/>
    </inkml:context>
    <inkml:brush xml:id="br0">
      <inkml:brushProperty name="width" value="0.08571" units="cm"/>
      <inkml:brushProperty name="height" value="0.08571" units="cm"/>
      <inkml:brushProperty name="color" value="#CC912C"/>
      <inkml:brushProperty name="inkEffects" value="gold"/>
      <inkml:brushProperty name="anchorX" value="-30836.41992"/>
      <inkml:brushProperty name="anchorY" value="-21590.00195"/>
      <inkml:brushProperty name="scaleFactor" value="0.5"/>
    </inkml:brush>
  </inkml:definitions>
  <inkml:trace contextRef="#ctx0" brushRef="#br0">309 8 12287,'4'0'0,"1"0"0,-3-1 0,3-1 0,-3 1 0,3-1 0,-3 1 0,3 1 0,-3 0 0,3 0 0,-3 0 0,3 0 0,-3 2 0,3 0 0,-3 2 0,0-2 0,2-1 0,-3 5 0,2-2 0,-3 3 0,0-3 0,0 1 0,-1-1 0,-1 1 0,-3 1 0,-4-1 0,-2 1 0,-3 1 0,-1 0 0,-1 0 0,-2 0 0,-3 0 0,-1 2 0,-1 0 0,2 1 0,0-3 0,0 0 0,5 0 0,2 0 0,2 0 0,7-3 0,0 1 0,4-3 0,1 1 0,3-3 0,1 0 0,3 0 0,1 0 0,1 0 0,-1 0 0,1 0 0,0 0 0,0 0 0,-1 0 0,1 0 0,-1 0 0,-1 0 0,0 0 0,-3-3 0,-1 2 0,-4-2 0,-1 3 0,-5 2 0,-5 0 0,1 2 0,-1-2 0,1-1 0,-3 4 0,1-3 0,1 3 0,-1-3 0,1 3 0,0-3 0,0 3 0,-1-1 0,4 1 0,0 1 0,2-1 0,0-2 0,0 2 0,3 0 0,2 2 0,-2 0 0,2 0 0,0 0 0,2 0 0,0 0 0,0 0 0,0 1 0,0 1 0,1-1 0,1 1 0,-1 1 0,4-1 0,0 2 0,2-2 0,-3-1 0,1 1 0,0 1 0,2-1 0,-1 2 0,-1-2 0,1-1 0,-1 1 0,-2 1 0,2-1 0,-3 1 0,0-3 0,1 0 0,-1 0 0,1 0 0,-3 0 0,0 0 0,0 0 0,0-3 0,-3-1 0,-1-3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1:55.151"/>
    </inkml:context>
    <inkml:brush xml:id="br0">
      <inkml:brushProperty name="width" value="0.08571" units="cm"/>
      <inkml:brushProperty name="height" value="0.08571" units="cm"/>
      <inkml:brushProperty name="color" value="#C371F1"/>
    </inkml:brush>
  </inkml:definitions>
  <inkml:trace contextRef="#ctx0" brushRef="#br0">1415 290 12287,'5'6'0,"-1"-2"0,-1 0 0,-2 0 0,2-1 0,-2-2 0,3 3 0,-3-4 0,3 0 0,-4 3 0,0-2 0,0 3 0,-4-4 0,2 0 0,-4 0 0,3 0 0,-2 0 0,-1 0 0,-2 0 0,-1 0 0,1 0 0,-4 0 0,1 0 0,-4-4 0,0-1 0,2-3 0,-1-1 0,4 2 0,-2 1 0,3-1 0,0 1 0,1-2 0,-1 0 0,3 0 0,1 3 0,3-3 0,-1 2 0,2 2 0,1-2 0,0 4 0,0-6 0,4 8 0,1-4 0,3 4 0,1 0 0,-4 1 0,1 2 0,0-3 0,2 7 0,1-4 0,-1 4 0,1-6 0,-1 5 0,0-3 0,-2 3 0,1-4 0,-1 4 0,0-3 0,0 3 0,2-3 0,-3 2 0,0 0 0,1 1 0,-3 0 0,2-3 0,-2 3 0,3-3 0,-3 3 0,2 0 0,-3-1 0,1 0 0,-2-2 0,-1 3 0,4-4 0,-3 5 0,3-6 0,-4 7 0,0-7 0,0 6 0,0-6 0,-1 6 0,-2-4 0,2 0 0,-4-1 0,2 1 0,2 0 0,-6 1 0,3-2 0,-2 4 0,-1-5 0,1 2 0,1-2 0,0-1 0,2 3 0,-3 0 0,3 0 0,-2-3 0,2 3 0,-3-1 0,4 1 0,-5-3 0,5 0 0,-4 0 0,4 0 0,-2 0 0,4 0 0,-3 0 0,2 0 0,-7 0 0,3 0 0,-3 0 0,-1 0 0,1 0 0,-1 3 0,1 0 0,-1 0 0,1-3 0,-2 0 0,-1 0 0,0 0 0,-3 0 0,3 0 0,-3 0 0,0 0 0,0 0 0,-1 0 0,4 0 0,-4 0 0,4 0 0,-3 0 0,3 0 0,-4 0 0,4 0 0,-3 0 0,2 0 0,0 3 0,1-1 0,1 1 0,-1-3 0,1 0 0,2 0 0,-1 0 0,1 0 0,-1 0 0,1 0 0,-1 0 0,5 4 0,0-3 0,4 3 0,0-4 0,4 0 0,-4-4 0,4 2 0,-4-4 0,4 5 0,-3-7 0,7 3 0,-7-3 0,5 2 0,-3 0 0,0 4 0,1-5 0,-2 5 0,3-4 0,-3 4 0,6-5 0,-4 6 0,5-3 0,-1 1 0,1 0 0,-3 1 0,-1 2 0,1 0 0,3 0 0,-1 0 0,-2 0 0,-1 0 0,-2 0 0,3 0 0,0 0 0,2 1 0,1 1 0,-4 0 0,1 4 0,0-1 0,2 0 0,0 3 0,-3-2 0,2 1 0,-4 2 0,4-1 0,-2 1 0,0-1 0,1 1 0,-4-1 0,0 1 0,2-1 0,-1 1 0,0-1 0,-3 1 0,0-1 0,0 1 0,0 0 0,0-1 0,-1 0 0,-2-3 0,1 2 0,-3-4 0,-1 3 0,-3 0 0,0-2 0,-3-1 0,-1 0 0,-4 0 0,-1 0 0,-2-3 0,1 3 0,-3 0 0,-5 0 0,-4-3 0,-2-3 0,-1 0 0,0-4 0,-1 2 0,5-3 0,2 0 0,2-1 0,3 1 0,6-5 0,5 0 0,4-4 0</inkml:trace>
  <inkml:trace contextRef="#ctx0" brushRef="#br0" timeOffset="535">1364 0 12287,'5'0'0,"-2"0"0,-3 0 0,0 4 0,0-3 0,0 3 0,-3-4 0,-2 0 0,-4 0 0,1 0 0,-1 0 0,-2 0 0,0 0 0,-4 0 0,1 0 0</inkml:trace>
  <inkml:trace contextRef="#ctx0" brushRef="#br0" timeOffset="662">1194 60 12287,'4'8'0,"-1"1"0,-2-3 0,-1-1 0,3-2 0,0 3 0,0-4 0,-3 1 0,-4-3 0,-1 0 0</inkml:trace>
  <inkml:trace contextRef="#ctx0" brushRef="#br0" timeOffset="1410">307 392 12287,'5'4'0,"0"-2"0,-3 4 0,-1-5 0,6 4 0,-4-2 0,1-1 0,-1 4 0,-2-1 0,5 4 0,-4-3 0,1-1 0,-2 4 0,-1 2 0,0 0 0,0-2 0,0-1 0,0 1 0,0 0 0,0-1 0,-3 1 0,0-1 0,-4-2 0,2-1 0,-3-3 0,0 1 0,-1 1 0,1-1 0,-2 0 0,-1-3 0,1 0 0,-1 0 0,2 0 0,0 0 0,0 0 0,1 0 0,-1-4 0,1 0 0,-1-2 0,2-1 0,1 1 0,-1-1 0,3-5 0,-2 1 0,-1-1 0,1 0 0,1 2 0,-1-4 0,2 2 0,-2-2 0,-1 4 0,5-2 0,-4 3 0,3 0 0,0 4 0,3-1 0,0 4 0,-4-2 0,0 4 0,-5 0 0,3 4 0,1 2 0,-1 1 0,-2 2 0,0 2 0,2 0 0,-1 4 0,1-4 0,-2 3 0,0-2 0,2 2 0,1-3 0,2 1 0,-3 0 0,4-3 0,-1 3 0,2-6 0,1 0 0,0-3 0,0 2 0,0-3 0,0 2 0,0-4 0,4 0 0,2 0 0,4-3 0,2 0 0,2-2 0,-3 2 0,2-3 0,-2 3 0,-1-2 0,4 2 0,-3-4 0,0 2 0,2 0 0,-2-1 0,0 1 0,-2 0 0,-1-3 0,1 3 0,-1-3 0,1-4 0,-1-2 0</inkml:trace>
  <inkml:trace contextRef="#ctx0" brushRef="#br0" timeOffset="2084">384 690 12287,'3'9'0,"0"0"0,-1-4 0,-2 1 0,0-4 0,0 2 0,0-4 0,-3 0 0,1 0 0,-4 0 0,3-1 0,-2-2 0,2 1 0,-3-4 0,0 1 0,-2-4 0,-1 0 0</inkml:trace>
  <inkml:trace contextRef="#ctx0" brushRef="#br0" timeOffset="2283">222 725 12287,'0'8'0,"0"1"0,0-5 0,0 0 0,0-3 0,0 2 0,0-2 0,1 2 0,2-6 0,-2 1 0,2-4 0,-3 3 0,0-2 0,0-1 0,0-2 0,0-1 0,0 1 0,0-1 0,4 0 0,1 1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00.802"/>
    </inkml:context>
    <inkml:brush xml:id="br0">
      <inkml:brushProperty name="width" value="0.08571" units="cm"/>
      <inkml:brushProperty name="height" value="0.08571" units="cm"/>
      <inkml:brushProperty name="color" value="#C371F1"/>
    </inkml:brush>
  </inkml:definitions>
  <inkml:trace contextRef="#ctx0" brushRef="#br0">1484 9 12287,'0'9'0,"0"-4"0,0-1 0,0-1 0,0 2 0,0 3 0,0 2 0,0 1 0,0 0 0,0 3 0,2 1 0,1 5 0,4 1 0,-1 1 0,1 3 0,2-2 0,-1 1 0,1 2 0,-5-5 0,-1-4 0,-2-4 0,-1-4 0,0-1 0,0 1 0</inkml:trace>
  <inkml:trace contextRef="#ctx0" brushRef="#br0" timeOffset="391">1253 231 12287,'6'6'0,"0"-1"0,-4-3 0,5 6 0,-3-6 0,2 3 0,0-2 0,-3 3 0,1-3 0,-1 2 0,-2-2 0,2 3 0,1 0 0,-3 2 0,2 1 0,-3-4 0,-3 1 0,-1-1 0,-5 0 0,1 3 0,-1-2 0,-2-3 0,-1 0 0,-3-1 0,1 1 0,-1-2 0,1 2 0,-3-6 0,0-6 0,-4-4 0</inkml:trace>
  <inkml:trace contextRef="#ctx0" brushRef="#br0" timeOffset="548">1160 146 12287,'-5'0'0,"1"0"0,3 0 0,-2 0 0,2 3 0,-2 2 0</inkml:trace>
  <inkml:trace contextRef="#ctx0" brushRef="#br0" timeOffset="1216">785 1 12287,'4'13'0,"4"-1"0,-7-3 0,6 0 0,-5 3 0,5-3 0,-1 3 0,1 0 0,2-1 0,-1 4 0,1 0 0,-1-2 0,1 1 0,-1-1 0,1 1 0,0 0 0,3-3 0,-6-1 0,3 1 0,-3-2 0,-1 0 0,2-1 0,-4 1 0,0-4 0,-3 2 0,-4-6 0,-1 3 0</inkml:trace>
  <inkml:trace contextRef="#ctx0" brushRef="#br0" timeOffset="2383">401 410 12287,'0'6'0,"0"-1"0,0-3 0,-4 2 0,3-4 0,-5 0 0,4-4 0,-5-1 0,5-3 0,-2 0 0,1 3 0,2-6 0,-2 3 0,-1-3 0,1 3 0,1-4 0,2 1 0,-3-3 0,0 2 0,0-3 0,3 1 0,0-1 0,0 1 0,1 0 0,2 3 0,-2 2 0,2-3 0,1 3 0,2 0 0,-1 1 0,1-1 0,-1 1 0,4-1 0,-4 3 0,1 1 0,0 2 0,2-3 0,1 4 0,-1 0 0,1-2 0,-1 1 0,1 0 0,-1 3 0,1 0 0,-1 0 0,1 0 0,-1 0 0,-2 3 0,0 0 0,0 2 0,2-2 0,0 1 0,-3-1 0,3 2 0,-3 3 0,0 0 0,1-3 0,-4 3 0,2-3 0,-4 3 0,0-2 0,0 0 0,-4-1 0,-1 4 0,-3-1 0,-2-2 0,-1 0 0,0-2 0,-3 2 0,3 1 0,-3-4 0,2 2 0,-2-2 0,1 0 0,-1-3 0,-2 0 0,5 0 0,-3 0 0,3 0 0,-1 0 0,4 0 0,-1-3 0,1 0 0,-1 0 0,1 3 0,2-2 0,0-1 0,4 0 0,-5 3 0,5 1 0,-4 2 0,4-1 0,-1 3 0,1-2 0,0 3 0,1-1 0,-3 4 0,0 0 0,3-4 0,-2 1 0,1-4 0,0 1 0,1-2 0,-3 2 0,4-2 0,-4 3 0,2-7 0,-3 0 0,2-2 0,-3 2 0,3-4 0,-3 2 0,4-3 0,-4-1 0,0-2 0,-2 0 0,-1-1 0,1 4 0,-1-3 0,1-1 0,2-3 0,0 1 0,1 1 0,-4-2 0,3 2 0,1-1 0,3 1 0,-1 1 0,-1 3 0,1-3 0,1 6 0,2 0 0,0 0 0,-4-6 0,-1-1 0</inkml:trace>
  <inkml:trace contextRef="#ctx0" brushRef="#br0" timeOffset="2622">94 333 12287,'0'9'0,"-1"-1"0,-1 1 0,1-1 0,-7 5 0,6-1 0,-3 2 0,2-2 0,-3-3 0,2-2 0,-4-1 0,1 1 0,-4-4 0,-6 3 0,-1-1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04.576"/>
    </inkml:context>
    <inkml:brush xml:id="br0">
      <inkml:brushProperty name="width" value="0.08571" units="cm"/>
      <inkml:brushProperty name="height" value="0.08571" units="cm"/>
      <inkml:brushProperty name="color" value="#C371F1"/>
    </inkml:brush>
  </inkml:definitions>
  <inkml:trace contextRef="#ctx0" brushRef="#br0">648 35 12287,'5'-4'0,"-2"3"0,-2-6 0,2 4 0,-2 1 0,3-2 0,-3 3 0,2-2 0,-2 2 0,2-3 0,1 3 0,-3-2 0,3 3 0,-1 0 0,0 3 0,-1-1 0,-2 4 0,3 0 0,0 2 0,0 1 0,-3-1 0,3 1 0,0-1 0,-1 1 0,-2-1 0,0 1 0,0-1 0,0-2 0,0 0 0,0-1 0,0 4 0,0-2 0,-3-1 0,1 2 0,-4-3 0,0-1 0,-2-1 0,-1 1 0,1-1 0,-1 2 0,1-2 0,-1 0 0,1-3 0,-4 0 0,1 0 0,-1 0 0,0 0 0,3-1 0,-2-2 0,1 2 0,2-2 0,-4 2 0,1 1 0,-1 0 0,4 0 0,-1 0 0,1 0 0,-1 0 0,1 0 0,-1 4 0,1 2 0,-4 2 0,1 0 0,0 1 0,2-1 0,-2 1 0,-1-1 0,-2 1 0,3-1 0,-3 1 0,2-1 0,1 0 0,2-3 0,-2 3 0,0-2 0,-1-2 0,4 2 0,-4-4 0,1 1 0,0-1 0,2 1 0,-2-2 0,0 1 0,-1-1 0,4-1 0,-4 0 0,1 0 0,0-2 0,2-1 0,0-1 0,1 1 0,-3-1 0,-1-1 0,1-3 0,2 2 0,1-1 0,-1-2 0,1 0 0,-1-3 0,1 2 0,-1-4 0,4 2 0,-1-2 0,1 1 0,-1-1 0,0 1 0,3 5 0,0-1 0,3 1 0,0-1 0,4 1 0,1 0 0,3 3 0,-2-3 0,0 2 0,-1-1 0,4-2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0.376"/>
    </inkml:context>
    <inkml:brush xml:id="br0">
      <inkml:brushProperty name="width" value="0.08571" units="cm"/>
      <inkml:brushProperty name="height" value="0.08571" units="cm"/>
      <inkml:brushProperty name="color" value="#C371F1"/>
    </inkml:brush>
  </inkml:definitions>
  <inkml:trace contextRef="#ctx0" brushRef="#br0">26 0 12287,'-8'4'0,"3"-3"0,1 3 0,4-1 0,0-2 0,0 3 0,-4-4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2.359"/>
    </inkml:context>
    <inkml:brush xml:id="br0">
      <inkml:brushProperty name="width" value="0.08571" units="cm"/>
      <inkml:brushProperty name="height" value="0.08571" units="cm"/>
      <inkml:brushProperty name="color" value="#C371F1"/>
    </inkml:brush>
  </inkml:definitions>
  <inkml:trace contextRef="#ctx0" brushRef="#br0">571 1 12287,'4'5'0,"-3"2"0,3-2 0,-4 0 0,3-1 0,0-1 0,-1-2 0,-2 7 0,1-6 0,2 3 0,-2-2 0,2 3 0,-2 0 0,-1 2 0,0 1 0,0-1 0,0 1 0,0-1 0,0 1 0,0-1 0,-4 1 0,-2-1 0,-1-2 0,-2 0 0,1-3 0,-1 2 0,1-2 0,-1 3 0,0-4 0,-3 0 0,2-1 0,-4-1 0,3 0 0,0 0 0,1 0 0,-2 0 0,3 0 0,-3 0 0,3 0 0,0 0 0,2 1 0,1 2 0,2-2 0,4 4 0,0-2 0,0-1 0,0 3 0,0-3 0,1 5 0,2-4 0,-1 0 0,4 0 0,-1-2 0,4 2 0,-1-2 0,1-1 0,-1 0 0,1 0 0,2 0 0,1 0 0,-1 0 0,-2 0 0,2 0 0,0 0 0,1 0 0,-4 0 0,4 0 0,-1 0 0,0 0 0,-2 0 0,-1 0 0,1 0 0,-3 0 0,-1 0 0,-2 0 0,3 0 0,-4 1 0,1 2 0,-3-2 0,0 6 0,0-2 0,0 3 0,-3-3 0,-2 3 0,-4-2 0,1-2 0,-1 2 0,1-3 0,-1 2 0,-2-2 0,0 3 0,-1-3 0,4 3 0,-1-5 0,1 2 0,-2 1 0,-1-1 0,1 0 0,-1-3 0,2 1 0,0 2 0,0-3 0,1 3 0,-1-2 0,1-1 0,2 0 0,1 0 0,-1 0 0,-3 0 0,4 0 0,-1 0 0,3 0 0,-3 0 0,4 0 0,-4 0 0,4 0 0,-6 0 0,8 0 0,-8 4 0,7 1 0,-3 3 0,4 1 0,0-1 0,0 1 0,0-1 0,0 1 0,0-1 0,0-2 0,0 0 0,0-1 0,0 4 0,0-3 0,0-1 0,0-2 0,0 3 0,0-4 0,0 5 0,-1-3 0,-2 2 0,2-1 0,-1-3 0,-2 0 0,1 4 0,-4-3 0,2 3 0,-3-2 0,0 2 0,-5 2 0,-1-3 0,-2 0 0,-1 1 0,-4-4 0,-2 4 0,2-4 0,-2 1 0,1-2 0,-1-1 0,3 0 0,2 0 0,4-4 0,0-2 0,4-4 0,-2-1 0,3-8 0,0 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2.616"/>
    </inkml:context>
    <inkml:brush xml:id="br0">
      <inkml:brushProperty name="width" value="0.08571" units="cm"/>
      <inkml:brushProperty name="height" value="0.08571" units="cm"/>
      <inkml:brushProperty name="color" value="#C371F1"/>
    </inkml:brush>
  </inkml:definitions>
  <inkml:trace contextRef="#ctx0" brushRef="#br0">180 0 12287,'-9'0'0,"1"0"0,2 1 0,0 2 0,1-2 0,-4 2 0,1 2 0,-1 0 0,1 3 0,-1 0 0,0 1 0,-3-1 0,-1 4 0,-4-1 0,0 0 0,0-2 0,0-1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2.925"/>
    </inkml:context>
    <inkml:brush xml:id="br0">
      <inkml:brushProperty name="width" value="0.08571" units="cm"/>
      <inkml:brushProperty name="height" value="0.08571" units="cm"/>
      <inkml:brushProperty name="color" value="#C371F1"/>
    </inkml:brush>
  </inkml:definitions>
  <inkml:trace contextRef="#ctx0" brushRef="#br0">17 1 12287,'-3'12'0,"2"-6"0,-2 3 0,2-6 0,1 1 0,0-4 0,-4-8 0,-1-1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3.884"/>
    </inkml:context>
    <inkml:brush xml:id="br0">
      <inkml:brushProperty name="width" value="0.08571" units="cm"/>
      <inkml:brushProperty name="height" value="0.08571" units="cm"/>
      <inkml:brushProperty name="color" value="#C371F1"/>
    </inkml:brush>
  </inkml:definitions>
  <inkml:trace contextRef="#ctx0" brushRef="#br0">333 43 12287,'0'5'0,"0"-1"0,0-4 0,0 4 0,0-3 0,0 2 0,3 1 0,-2-2 0,2 4 0,1-3 0,-1 2 0,3 1 0,-2 3 0,2-1 0,-1 1 0,-3-1 0,-1 1 0,2-1 0,1-2 0,-1 0 0,0-1 0,-3 4 0,0-1 0,0-2 0,0 0 0,0-4 0,-4 4 0,-2-3 0,2 3 0,-2-3 0,3 2 0,-3-2 0,1 1 0,-4-1 0,1-2 0,-1 5 0,1-3 0,-1 0 0,0-3 0,4 0 0,-1 0 0,0 0 0,-2 0 0,2-1 0,1-2 0,-1-2 0,-3-3 0,4-1 0,-1 1 0,0-2 0,-2-1 0,2 1 0,0-5 0,2 4 0,-2-3 0,-2 2 0,3-2 0,0 3 0,-1-3 0,4 3 0,-4 0 0,3 1 0,-3 2 0,3 0 0,-2 3 0,3-3 0,-5 6 0,4-4 0,0 5 0,0-2 0,1 2 0,-4 1 0,3 0 0,-2 0 0,-1 4 0,-3 1 0,2 3 0,1 0 0,-1 1 0,1-1 0,-2 2 0,0 1 0,-1 2 0,1 1 0,0 2 0,3-2 0,-3 2 0,2 1 0,3-1 0,0-1 0,-1-3 0,1-4 0,0 1 0,3-3 0,0-1 0,0-3 0,0 2 0,0-4 0,4-4 0,0 2 0,1-3 0,3 0 0,-2-1 0,1-1 0,2 1 0,2 1 0,1-1 0,-1 1 0,-3-4 0,2 2 0,1 1 0,-1-2 0,1 3 0,-1 0 0,-2-1 0,1 1 0,-1-3 0,1 2 0,-2 2 0,-1 1 0,1 2 0,-3-4 0,2 2 0,-2 2 0,-4-2 0,0 3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9.025"/>
    </inkml:context>
    <inkml:brush xml:id="br0">
      <inkml:brushProperty name="width" value="0.08571" units="cm"/>
      <inkml:brushProperty name="height" value="0.08571" units="cm"/>
      <inkml:brushProperty name="color" value="#C371F1"/>
    </inkml:brush>
  </inkml:definitions>
  <inkml:trace contextRef="#ctx0" brushRef="#br0">44 1 12287,'0'8'0,"0"-3"0,0-1 0,-4 0 0,3-3 0,-3 2 0,0-3 0,2 3 0,-3 0 0,2 0 0,-3-3 0,0-4 0,-2-1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21.148"/>
    </inkml:context>
    <inkml:brush xml:id="br0">
      <inkml:brushProperty name="width" value="0.08571" units="cm"/>
      <inkml:brushProperty name="height" value="0.08571" units="cm"/>
      <inkml:brushProperty name="color" value="#C371F1"/>
    </inkml:brush>
  </inkml:definitions>
  <inkml:trace contextRef="#ctx0" brushRef="#br0">119 0 12287,'-8'5'0,"-1"-2"0,1-1 0,-1 1 0,4-2 0,-1 5 0,0 3 0,-2 2 0,-4 3 0,1-2 0,0-1 0,-2 1 0,0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25:25.804"/>
    </inkml:context>
    <inkml:brush xml:id="br0">
      <inkml:brushProperty name="width" value="0.08571" units="cm"/>
      <inkml:brushProperty name="height" value="0.08571" units="cm"/>
      <inkml:brushProperty name="color" value="#CC912C"/>
      <inkml:brushProperty name="inkEffects" value="gold"/>
      <inkml:brushProperty name="anchorX" value="-36650"/>
      <inkml:brushProperty name="anchorY" value="-27414.39844"/>
      <inkml:brushProperty name="scaleFactor" value="0.5"/>
    </inkml:brush>
  </inkml:definitions>
  <inkml:trace contextRef="#ctx0" brushRef="#br0">113 1 12287,'3'5'0,"0"1"0,-1-5 0,-2 3 0,-1-9 0,-1-1 0,-3 1 0,-3 5 0,3 0 0,0 1 0,2 1 0,-3-1 0,4 6 0,-4-5 0,5 4 0,-6-4 0,5 4 0,-4-1 0,5 0 0,-2 1 0,2-1 0,1 3 0,1-1 0,2-2 0,1-1 0,4-4 0,0 0 0,0 0 0,0 0 0,0 0 0,0 0 0,0 0 0,0 0 0,0 0 0,-2 0 0,-1 0 0,-2 0 0,2 0 0,-3-4 0,5 4 0,-6-4 0,2 4 0,-3-1 0,0-2 0,0 3 0,0-4 0,-3 5 0,-3 2 0,-1-2 0,-1 5 0,0-4 0,0 4 0,-1-4 0,-1 4 0,1-1 0,-2 3 0,2-3 0,1 1 0,-1-1 0,-1 3 0,1 0 0,1 0 0,0 0 0,3 0 0,-2-3 0,-1 2 0,0-3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30T00:42:19.768"/>
    </inkml:context>
    <inkml:brush xml:id="br0">
      <inkml:brushProperty name="width" value="0.08571" units="cm"/>
      <inkml:brushProperty name="height" value="0.08571" units="cm"/>
      <inkml:brushProperty name="color" value="#C371F1"/>
    </inkml:brush>
  </inkml:definitions>
  <inkml:trace contextRef="#ctx0" brushRef="#br0">1210 85 12287,'-4'5'0,"3"-1"0,-5-4 0,4 0 0,-2 0 0,4 0 0,0 4 0,1-3 0,2 5 0,-1-1 0,4 1 0,-4 1 0,4-1 0,0-2 0,2 2 0,1-3 0,-1 0 0,1-3 0,-3 0 0,-1 0 0,-2 0 0,3 0 0,-3-1 0,2-2 0,-3 1 0,1-3 0,2-1 0,-4-3 0,2 1 0,-3 2 0,0 0 0,0 1 0,0-4 0,0 4 0,0-1 0,-3 4 0,-2-2 0,-4 4 0,1 0 0,-1 0 0,1 0 0,-1 0 0,1 0 0,-1 0 0,1 0 0,-1 0 0,1 0 0,-1 0 0,1 0 0,-1 0 0,3 0 0,1 0 0,3 4 0,-2-2 0,4 4 0,0-4 0,0 4 0,0 0 0,0 2 0,0-2 0,0 0 0,3-1 0,0 4 0,1-1 0,-2 1 0,0-3 0,4-1 0,-4 1 0,2 2 0,-1 1 0,-1 0 0,1-4 0,-3 1 0,0 0 0,0 2 0,-3 1 0,1-1 0,-5-2 0,1-1 0,-1 0 0,-2 1 0,1-1 0,-1-3 0,1-1 0,-1 3 0,0-4 0,1 0 0,-1 0 0,4 0 0,-1 0 0,1-1 0,0-2 0,-3-4 0,2-5 0,-1-3 0,-2 2 0,1-4 0</inkml:trace>
  <inkml:trace contextRef="#ctx0" brushRef="#br0" timeOffset="139">1074 43 12287,'-9'0'0,"5"0"0,-4 0 0,7 0 0,-3 0 0</inkml:trace>
  <inkml:trace contextRef="#ctx0" brushRef="#br0" timeOffset="1199">818 136 12287,'-16'8'0,"2"-2"0,-1-3 0,3-3 0,1 0 0,2 0 0,1 0 0,3 0 0,1 0 0,4 0 0,-2-1 0,-1-1 0,-1 0 0,1-4 0,2 0 0,-4-1 0,3 1 0,1-1 0,-2 1 0,-2-2 0,4 0 0,-2-1 0,2 1 0,1-1 0,0 1 0,0 2 0,0 0 0,0 3 0,0-2 0,0 2 0,0-3 0,4 2 0,2-2 0,0 1 0,0 2 0,2 2 0,-3-2 0,6 2 0,0-2 0,1 2 0,-4-3 0,1 4 0,-1 0 0,1 0 0,-1 0 0,1 0 0,-1 3 0,1 0 0,-1 3 0,1 0 0,-4 2 0,1 0 0,-3 0 0,3-3 0,-4 7 0,2-7 0,-1 7 0,-2-3 0,2 0 0,-2-1 0,-5 1 0,-2-1 0,-1-2 0,-2 0 0,1-2 0,-1 2 0,-2 1 0,0-4 0,-4-1 0,4-2 0,-3 0 0,2 0 0,-2 0 0,3 0 0,-3 0 0,2 0 0,-2-2 0,3-1 0,-1-3 0,4 3 0,-1-3 0,1 5 0,-1-3 0,4 4 0,-1 0 0,4 4 0,-1 1 0,-2 3 0,4 0 0,-5 1 0,3-1 0,-3 1 0,3-1 0,-2-3 0,2 3 0,-3-2 0,1 1 0,-4 1 0,1-3 0,-1 0 0,0-2 0,1-2 0,-1 2 0,1-2 0,-1-1 0,1 0 0,-1 0 0,-2 0 0,0 0 0,-2-1 0,2-2 0,1 1 0,-1-4 0,-1 2 0,0-2 0,-2-2 0,3 3 0,0-3 0,2 0 0,-2-4 0,-1 1 0,0-3 0,1 2 0,1-2 0,-1 3 0,1-4 0,2 4 0,0 0 0,3 2 0,1 4 0,4-1 0,-4 4 0,3-2 0,-2 4 0,6 0 0,-2 4 0,7 1 0,-4 6 0,5 0 0,-1 1 0,1-4 0,0 4 0,3-1 0,-2 4 0,4-1 0,-2 0 0,2 0 0,-1-1 0,1 1 0,1 1 0,-3-3 0,2 2 0,-3-3 0,1 1 0,-4-4 0,-2 1 0,0-1 0,-4 1 0,0-1 0,-2 0 0,-2-2 0,-1 1 0,-6-1 0,2-1 0,-8 0 0,4 0 0,-3 1 0,0 0 0,-3-3 0,-1 3 0,-2-3 0,1 2 0,-4-2 0,0 1 0,-2-1 0,-2-2 0,-1 2 0,1-2 0,-1-1 0,1-1 0,2-2 0,0-1 0,2-2 0,6-1 0,6 1 0,4 2 0,2 1 0,3-1 0,-2-1 0,8-4 0,2 1 0,2-1 0,3 1 0,0-1 0,3 1 0,1-2 0,5-1 0,1-2 0,2-4 0,1-4 0,-2-1 0,4-3 0</inkml:trace>
  <inkml:trace contextRef="#ctx0" brushRef="#br0" timeOffset="1564">750 273 12287,'0'5'0,"0"1"0,0-4 0,0 2 0,0-4 0,4-4 0,1-1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36.170"/>
    </inkml:context>
    <inkml:brush xml:id="br0">
      <inkml:brushProperty name="width" value="0.08571" units="cm"/>
      <inkml:brushProperty name="height" value="0.08571" units="cm"/>
      <inkml:brushProperty name="color" value="#AE198D"/>
      <inkml:brushProperty name="inkEffects" value="galaxy"/>
      <inkml:brushProperty name="anchorX" value="-53144.36328"/>
      <inkml:brushProperty name="anchorY" value="-30998.33008"/>
      <inkml:brushProperty name="scaleFactor" value="0.5"/>
    </inkml:brush>
  </inkml:definitions>
  <inkml:trace contextRef="#ctx0" brushRef="#br0">268 1 12287,'-1'5'0,"-2"-2"0,-3 0 0,-2 1 0,0 0 0,-2 1 0,-1-1 0,-3 2 0,-4 2 0,-2-1 0,-3-2 0,-2 1 0,-2 3 0,-1-1 0,-3 1 0,-4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32.789"/>
    </inkml:context>
    <inkml:brush xml:id="br0">
      <inkml:brushProperty name="width" value="0.08571" units="cm"/>
      <inkml:brushProperty name="height" value="0.08571" units="cm"/>
      <inkml:brushProperty name="color" value="#AE198D"/>
      <inkml:brushProperty name="inkEffects" value="galaxy"/>
      <inkml:brushProperty name="anchorX" value="-29285.66406"/>
      <inkml:brushProperty name="anchorY" value="-24331.4140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39948.71484"/>
      <inkml:brushProperty name="anchorY" value="-28229.81836"/>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46994.62891"/>
      <inkml:brushProperty name="anchorY" value="-29614.07422"/>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59164.84375"/>
      <inkml:brushProperty name="anchorY" value="-32916.84375"/>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64202.97266"/>
      <inkml:brushProperty name="anchorY" value="-34378.65234"/>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68612.05469"/>
      <inkml:brushProperty name="anchorY" value="-35487.16016"/>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73727.73438"/>
      <inkml:brushProperty name="anchorY" value="-36449.17969"/>
      <inkml:brushProperty name="scaleFactor" value="0.5"/>
    </inkml:brush>
  </inkml:definitions>
  <inkml:trace contextRef="#ctx0" brushRef="#br0">3576 414 12287,'-5'-1'0,"2"-2"0,2-3 0,1-1 0,0-2 0,0 0 0,0 1 0,0-1 0,4 3 0,1 2 0,3-1 0,1 0 0,-1 3 0,2-2 0,0 1 0,2 0 0,2 1 0,-1 2 0,0 0 0,3 0 0,-3 0 0,1 0 0,2 0 0,0 0 0,-2 1 0,0 0 0,-2 3 0,-1 1 0,-2-2 0,0 3 0,-3-1 0,-2 1 0,0 0 0,-1-3 0,-3 3 0,0-4 0,0 4 0,-1-3 0,-2 3 0,2 0 0,-3 2 0,4 1 0,0-4 0,4-2 0,1-3 0</inkml:trace>
  <inkml:trace contextRef="#ctx0" brushRef="#br1" timeOffset="2233">3619 353 12287,'-5'4'0,"-3"-3"0,7 3 0,-3-8 0,4 2 0,1-2 0,2 0 0,-1-2 0,4 3 0,-3-1 0,2 2 0,2-1 0,1 1 0,0 2 0,1 0 0,3 0 0,-1 0 0,1 0 0,0 0 0,1 1 0,5 0 0,-1 3 0,0 1 0,1 0 0,0 1 0,1-3 0,-3 1 0,-2 0 0,1 2 0,-4-2 0,-1 0 0,-5-4 0,0 4 0,-1 0 0,-1-3 0,-6 4 0,0-2 0,-3 2 0,2 3 0,-2 1 0,-1-1 0,3 0 0,1-1 0,-1-1 0,-3-4 0,1 4 0,-1 1 0,-2 0 0,-2 2 0,-2 0 0,0-1 0,-3 1 0,-1 0 0,-3-1 0,-4 1 0,-4-1 0,1 1 0,-5 0 0,-2-2 0,-2-1 0,-3 1 0,-3-3 0,1-1 0,0 1 0,5-1 0,-2-3 0,2 0 0,5 0 0,-1 0 0,10-1 0,-1-1 0,0-1 0,4-2 0,-1 1 0,2-1 0,0-2 0,2 3 0,1-2 0,1-1 0,2-1 0,3 0 0,5-1 0,0 0 0,2-3 0,1 3 0,1-3 0,1 2 0,2 2 0,1-1 0,5 1 0,1-1 0,1 0 0,-1 1 0,2-1 0,0 1 0,-1-1 0,3 1 0,-2 2 0,-1 0 0,2-1 0,-4 2 0,4 0 0,-2-1 0,1 1 0,2 0 0,-2 3 0,-1-1 0,2 2 0,-4-3 0,4 1 0,-2 1 0,1 1 0,-1 1 0,-2 1 0,-1 2 0,-2-1 0,-1 3 0,-1 2 0,-1 1 0,-4 0 0,-2 1 0,1 0 0,-4-1 0,-1 1 0,0 0 0,-3-1 0,0 1 0,-3-2 0,0-1 0,-1 2 0,-1-3 0,1-1 0,-2-1 0,0-1 0,-2 0 0,-1 1 0,-1-1 0,2-1 0,5-2 0,1-1 0,1-1 0,2-3 0,1 3 0,1-2 0,1-2 0,4-1 0,-1 1 0,-1 1 0,2 2 0,-4 4 0,-1 0 0,3 0 0,-3 0 0,-2 0 0,-1 0 0,-2 4 0,4 1 0,-1 1 0,0-1 0,1-2 0,-1 2 0,1 0 0,-1 0 0,0-4 0,1 2 0,-1-2 0,3-1 0,1 0 0,-1-1 0,1-2 0,0 2 0,3-5 0,0-2 0,0-2 0,-2 0 0,1-2 0,0 0 0,-1 1 0,3-5 0,-3 2 0,2-1 0,-1 0 0,-3-1 0,2 2 0,0-2 0,0 2 0,2-1 0,2 2 0,0 1 0,0-1 0,0 2 0,0 2 0,0 4 0,2 2 0,1 6 0,0 3 0,1 2 0,-3 1 0,3 2 0,-1 1 0,0 2 0,0-1 0,-1 2 0,2 0 0,1 0 0,-2-1 0,3 0 0,-1 1 0,0 1 0,2 2 0,-3-1 0,-1 0 0,1 0 0,2 1 0,-2-1 0,0 0 0,0 0 0,-1 1 0,-1-2 0,1-1 0,-1 0 0,-2-5 0,-2 2 0,-2-3 0,0 0 0,-3-4 0,-4 0 0,-1-1 0,-2-2 0,0-1 0,-3-1 0,0 0 0,-1 0 0,4 0 0,0 0 0,-1-1 0,2-2 0,-1 1 0,4-4 0,-2 0 0,2-2 0,1 0 0,3-1 0,1 0 0,1 1 0,1-1 0,3-1 0,0 0 0,0-2 0,1 1 0,2 2 0,3 2 0,1 1 0,5-1 0,0 3 0,1 1 0,-1-1 0,4-3 0,-3 2 0</inkml:trace>
  <inkml:trace contextRef="#ctx0" brushRef="#br2" timeOffset="3232">2326 465 12287,'-8'0'0,"2"-2"0,0-1 0,4 1 0,-1 5 0,6-1 0,3 3 0,1 1 0,2-1 0,0 2 0,-1-4 0,2 1 0,1 0 0,-1 0 0,1-2 0,-1 1 0,-1-1 0,-1-1 0,1 0 0,-1 1 0,1-1 0,-4 4 0,-3-3 0,-4 1 0,-4-1 0,-5-1 0,-4 0 0,-1 1 0,-1 1 0,0-1 0,-2-2 0,0 0 0,-1 0 0,0-1 0,3 0 0,0-3 0,-1-1 0,2-1 0,1-2 0,1-1 0,2 0 0,0-2 0,4-2 0,0 1 0,2 0 0,-1-4 0,2 2 0,0-2 0,2-2 0,2 2 0,0 1 0,-1 1 0,0 2 0,-4 0 0,3 4 0,0-1 0,-1 1 0,-1 0 0,-3 2 0,-1 2 0,1 4 0,3 0 0,2 0 0,6 0 0,2 1 0,4 1 0,2 1 0,0-1 0,4-1 0,0-1 0,1 1 0,1 2 0,0-2 0,-2 2 0,-2-2 0,0 2 0,1-2 0,-2 2 0,-2-1 0,0 1 0,-5-1 0,-3 4 0,-1-3 0,-2 1 0,-1 0 0,-4-2 0,-6 2 0,-2 0 0,-2 0 0,-2-1 0,-2 3 0,0-2 0,1 1 0,1 1 0,-2-1 0,0 1 0,1 0 0,0-2 0,5 4 0,0-2 0,-1 2 0,2 0 0,0-2 0,6 0 0,1 0 0,2 2 0,5 1 0,2-1 0,2 0 0,4-1 0,2-3 0,0 0 0,4 2 0,-4-2 0,1 1 0,0 1 0,-4-1 0,1 1 0,0 0 0,-2-2 0,-4 4 0,-1-2 0,-1 1 0,-2-1 0,-2 0 0,-6 1 0,-4 0 0,-5 1 0,-1-1 0,-2-2 0,-1 2 0,-1-3 0,-3 0 0,0-1 0,1-1 0,0 1 0,2-3 0,2 0 0,0 0 0,2 0 0,0 0 0,3-1 0,2-1 0,3 0 0,0-4 0,1-1 0,1 0 0,4-2 0,0 0 0,1 1 0,2-1 0,1 0 0,1 0 0,0-2 0,0 0 0,1-2 0,2 3 0,3-3 0,1 0 0,3 2 0,0 0 0,2 1 0,-1 2 0,-1-1 0,1 1 0,0 0 0,0 2 0,-2 1 0,0 3 0,-1 0 0,1 0 0,0 2 0,-2 3 0,-1 2 0,1 4 0,-3 1 0,-1 2 0,1-2 0,3 4 0,-2-1 0</inkml:trace>
  <inkml:trace contextRef="#ctx0" brushRef="#br3" timeOffset="4432">1421 397 12287,'-10'0'0,"1"-1"0,1-1 0,1-1 0,1-4 0,0 1 0,0-1 0,-2 2 0,-1 2 0,1 2 0,-1 2 0,0 2 0,1 3 0,2 2 0,1 3 0,1 1 0,3 2 0,0-3 0,1 3 0,1-1 0,1 0 0,2-2 0,4-1 0,0-2 0,1-2 0,2-3 0,-2 1 0,2 0 0,0-2 0,1-1 0,-3-2 0,2-2 0,0-2 0,1 0 0,-4-1 0,1-2 0,0-2 0,-4 0 0,0-1 0,0 0 0,0 0 0,-3 1 0,1-1 0,-2 0 0,-1 0 0,0 1 0,-1-1 0,-2 1 0,-2 5 0,-4 1 0,1 1 0,-2 2 0,0-2 0,-2 3 0,2 3 0,-1-1 0,1 3 0,-2 2 0,2 1 0,-3 0 0,1 1 0,-1 0 0,1-1 0,-4-2 0,3 0 0,-2 0 0,-3 2 0,3-2 0,-5-1 0,2-1 0,1 1 0,-2-3 0,1 1 0,0-2 0,2-1 0,1 0 0,0-1 0,2-2 0,0-3 0,2 2 0,3-2 0,1-2 0,2-2 0,3 0 0,-1-2 0,2 0 0,1 1 0,3-2 0,1 3 0,0-2 0,3 2 0,1 0 0,0 2 0,1 3 0,0 2 0,-1-1 0,1 1 0,-1 1 0,1 1 0,0 1 0,-1 0 0,-2 3 0,-1 1 0,0 1 0,-1 1 0,-1-1 0,2 1 0,-1 2 0,-2 2 0,2 0 0,-2 2 0,0 0 0,-1-1 0,-1 3 0,0-1 0,-1-1 0,-1 1 0,-3 2 0,-4-2 0,0 1 0,-3-3 0,-2 2 0,-5-2 0,-3 0 0,0-2 0,-3-1 0,-4-1 0,0-2 0,-1-2 0,3 3 0,-3-3 0,3 0 0,5 1 0,3-3 0,3 2 0,1-2 0,4-1 0,1-1 0,2-2 0,3 1 0,2-4 0,2-1 0,1 0 0,0-6 0,0 0 0</inkml:trace>
  <inkml:trace contextRef="#ctx0" brushRef="#br4" timeOffset="5135">758 457 12287,'-9'-3'0,"1"-1"0,-1-1 0,3 0 0,1-4 0,1 0 0,-1 1 0,2-2 0,-2-1 0,1-3 0,2 1 0,1-3 0,1 2 0,0 0 0,0 0 0,0 3 0,0-1 0,0 3 0,0 0 0,1 1 0,2-1 0,3 0 0,-1 5 0,1 0 0,0 0 0,2 3 0,1-2 0,-1 2 0,1 1 0,-4 1 0,1 1 0,1 2 0,1 1 0,-3-2 0,1 2 0,0 2 0,-1 1 0,1 0 0,-2 1 0,0 0 0,0-1 0,2 1 0,-3-1 0,1 2 0,0 1 0,-1-1 0,-3 2 0,0-3 0,0 0 0,-1-1 0,-2 1 0,-3 0 0,-4-4 0,-3 0 0,1 0 0,-1 0 0,-2-3 0,1 0 0,-3-1 0,-4-1 0,3 0 0,-2 0 0,2 0 0,1 0 0,-1-3 0,1-2 0,0-1 0,0 0 0,2 1 0,2-4 0,1 0 0,1 1 0,1-1 0,2 0 0,-1 1 0,4-1 0,3 1 0,1-1 0,1 0 0,0 1 0,3 3 0,3 2 0,2 2 0,0-2 0,1 0 0,0 1 0,-1 2 0,-2 0 0,0 0 0,1 0 0,-3 0 0,2 3 0,-4 2 0,1 4 0,-2-1 0,-1 1 0,0 0 0,-1-1 0,-2 1 0,-3-1 0,0 2 0,-1 1 0,0 0 0,-2 0 0,0 1 0,-4 0 0,2-2 0,-1 0 0,-3-2 0,1 1 0,-2-1 0,-2-3 0,1 2 0,0-4 0,0-1 0,-1-1 0,0-1 0,-2 0 0,-2 0 0,0 0 0,0 0 0,3-1 0,-2-2 0,-1-3 0,2-2 0,-2-1 0,1-2 0,1 0 0,2-4 0,1 0 0,1 0 0,1 1 0,3-3 0,3 3 0,1-2 0,-1-2 0,4 4 0,2 1 0,3 0 0,3 3 0,3-3 0,6 2 0,2 0 0,2 2 0,5 0 0,1-7 0,4-2 0</inkml:trace>
  <inkml:trace contextRef="#ctx0" brushRef="#br5" timeOffset="5521">939 0 12287,'-9'0'0,"0"0"0,0 3 0,-2 0 0,-1 0 0,-1 1 0,-2-3 0,-2 6 0,0-2 0</inkml:trace>
  <inkml:trace contextRef="#ctx0" brushRef="#br6" timeOffset="5664">482 43 12287,'-5'-7'0,"-1"1"0,2-5 0,0 4 0,0 1 0,1 4 0,3 2 0,0 5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40.555"/>
    </inkml:context>
    <inkml:brush xml:id="br0">
      <inkml:brushProperty name="width" value="0.08571" units="cm"/>
      <inkml:brushProperty name="height" value="0.08571" units="cm"/>
      <inkml:brushProperty name="color" value="#AE198D"/>
      <inkml:brushProperty name="inkEffects" value="galaxy"/>
      <inkml:brushProperty name="anchorX" value="-78472.88281"/>
      <inkml:brushProperty name="anchorY" value="-37393.96484"/>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82132.27344"/>
      <inkml:brushProperty name="anchorY" value="-38726.5195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85205.70313"/>
      <inkml:brushProperty name="anchorY" value="-39998.75391"/>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88503.17969"/>
      <inkml:brushProperty name="anchorY" value="-40909.07031"/>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94056.28906"/>
      <inkml:brushProperty name="anchorY" value="-44505.8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96259.39063"/>
      <inkml:brushProperty name="anchorY" value="-45355.87109"/>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98945.05469"/>
      <inkml:brushProperty name="anchorY" value="-46085.22656"/>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01389.4375"/>
      <inkml:brushProperty name="anchorY" value="-46849.05078"/>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105960.20313"/>
      <inkml:brushProperty name="anchorY" value="-50609.58203"/>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106172.75781"/>
      <inkml:brushProperty name="anchorY" value="-51769.79297"/>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109261.38281"/>
      <inkml:brushProperty name="anchorY" value="-54935.74219"/>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109146.48438"/>
      <inkml:brushProperty name="anchorY" value="-55854.67578"/>
      <inkml:brushProperty name="scaleFactor" value="0.5"/>
    </inkml:brush>
  </inkml:definitions>
  <inkml:trace contextRef="#ctx0" brushRef="#br0">4196 680 12287,'-9'5'0,"2"-1"0,1 0 0,1-3 0,2 2 0,1-2 0,-3-1 0,-1 0 0,-2-1 0,3-2 0,-2-2 0,4-4 0,1 1 0,1-1 0,2 0 0,2 1 0,2-1 0,3 1 0,0-1 0,-2 0 0,2 4 0,0 0 0,3 0 0,-1 0 0,3 3 0,-2-1 0,0 2 0,-2-2 0,3 2 0,-1-2 0,0 3 0,-2 3 0,0-1 0,-1 2 0,1 1 0,0 0 0,-2 1 0,0 2 0,-2 1 0,-1 0 0,0-1 0,-3 1 0,2-1 0,-1 1 0,-1 0 0,-1-1 0,0 1 0,0 0 0,0-1 0,-1 1 0,-2-1 0,-2 1 0,-3 0 0,-1-1 0,1 0 0,-1-2 0,0 1 0,0-1 0,-2 1 0,0-2 0,-4 3 0,1-3 0,0 1 0,-1-1 0,0-3 0,-4 1 0,-1-1 0,1 1 0,-2-2 0,1 2 0,0-2 0,2-1 0,2 0 0,1 0 0,1 0 0,2 0 0,0-4 0,0-1 0,-2-3 0</inkml:trace>
  <inkml:trace contextRef="#ctx0" brushRef="#br1" timeOffset="737">3817 542 12287,'-5'-1'0,"2"-1"0,2-4 0,5 2 0,2 1 0,2 6 0,0 3 0,1 1 0,-1 2 0,1 0 0,0-1 0,-4 1 0,0 0 0,-1 2 0,-2 0 0,0 1 0,0-3 0,1-1 0,-2 1 0,-1-1 0,-1 1 0,-3 0 0,-1-1 0,-2 1 0,-3-1 0,-3-2 0,0 0 0,-1-4 0,-3 1 0,2-2 0,1-1 0,-1 0 0,-2 0 0,0 0 0,-1 0 0,1-1 0,1-1 0,2-2 0,2-1 0,3 2 0,0-2 0,0-2 0,2-1 0,1 0 0,3-1 0,2 3 0,2 1 0,2-2 0,-1 2 0,4 0 0,0 1 0,-1 2 0,1 2 0,1 0 0,0 0 0,2 0 0,-3 0 0,-1 0 0,2 0 0,-2 3 0,0 3 0,-2 2 0,1-2 0,-2-1 0,1 2 0,3 1 0,-3 0 0,-1 1 0,1 0 0,0-1 0,-1 1 0,-1-1 0,-1-2 0,0 0 0,0 1 0,0 0 0,-1-1 0,-2 0 0,-2-1 0,-3 0 0,-2 2 0,-1-3 0,-4 1 0,-1 1 0,-1-2 0,-1 0 0,-2-1 0,-3 0 0,-2 0 0,-1-3 0,1 0 0,2 0 0,1 0 0,4 0 0,0 0 0,1 0 0,6-4 0,0-2 0,5-2 0,2-4 0,8-2 0,0-3 0</inkml:trace>
  <inkml:trace contextRef="#ctx0" brushRef="#br2" timeOffset="981">3791 370 12287,'-17'1'0,"-1"1"0,-2 1 0,1 0 0,0-2 0,3 1 0,2 0 0,-1 1 0,-2-3 0,0 0 0,-1 0 0</inkml:trace>
  <inkml:trace contextRef="#ctx0" brushRef="#br3" timeOffset="1400">3196 198 12287,'0'-6'0,"0"0"0,0 4 0,4 5 0,2 7 0,2 2 0,0 0 0,1 2 0,0 1 0,-1 2 0,1-3 0,-1 0 0,1 2 0,0 0 0,-1 1 0,0 0 0,-1 1 0,-2-1 0,0 1 0,2 1 0,-2 1 0,-2 0 0,-1-2 0,-4-1 0,-3-4 0,-4 0 0</inkml:trace>
  <inkml:trace contextRef="#ctx0" brushRef="#br4" timeOffset="2200">2990 448 12287,'-9'-4'0,"0"-2"0,1-2 0,3 0 0,2-1 0,2 1 0,1-1 0,0 3 0,0 0 0,1 1 0,2 0 0,-1 1 0,4 4 0,-1-1 0,0-2 0,3 2 0,-2-2 0,1 2 0,2 4 0,0 1 0,-1 0 0,1 0 0,-4 2 0,1-3 0,1 2 0,1 2 0,-1 1 0,0 0 0,-2 1 0,-1-1 0,1 1 0,-1 0 0,0-1 0,0 1 0,-1-1 0,-3 1 0,0 0 0,0-1 0,0-2 0,-1 0 0,-2 1 0,-3 0 0,-2-1 0,0-1 0,-2 0 0,-1-1 0,0-1 0,-3 2 0,0-1 0,0-2 0,-1 2 0,2-2 0,0 0 0,-2-1 0,-2-1 0,0 0 0,0 0 0,0 0 0,2 0 0,1 0 0,-1-1 0,-2-2 0,1 2 0,1-5 0,1-1 0,2-1 0,0 0 0,4 0 0,0 1 0,2 2 0,3-1 0,3-3 0,0 1 0,0-1 0,0 0 0,0 1 0,0-1 0,3 1 0,2 2 0,3 0 0,-1 0 0,-2 2 0,1-1 0,3 3 0,-1-1 0,1 0 0,-1 3 0,1 0 0,-3 0 0,0 0 0,0 0 0,-1 0 0,1 0 0,1 0 0,-3 1 0,1 2 0,0 2 0,0 0 0,-3 2 0,1-1 0,0 2 0,0 0 0,0 4 0,-3-1 0,0 1 0,0 0 0,0-1 0,0 2 0,0 1 0,0-1 0,-4-2 0,-2 3 0,-1-2 0,-2-1 0,1 0 0,-2-1 0,-1-2 0,0-1 0,-4-3 0,0 0 0,-1-1 0,-1 0 0,-4-1 0,-2-3 0,-2 0 0,-1-2 0,0-4 0,1 1 0,1-2 0,1-4 0,4 3 0,-1-3 0,3 3 0,2 0 0,2-3 0,3 1 0,-2 0 0,2 2 0,4-3 0,2 0 0,1-1 0,0 1 0,0-2 0,4 1 0,1 1 0,1-1 0,7-2 0,-2 2 0,3-1 0,1 3 0,-2 0 0,1 0 0,3-3 0,-1-3 0</inkml:trace>
  <inkml:trace contextRef="#ctx0" brushRef="#br5" timeOffset="2397">3041 215 12287,'-8'0'0,"-1"0"0,1 0 0,-1 0 0,0-4 0,1-1 0</inkml:trace>
  <inkml:trace contextRef="#ctx0" brushRef="#br6" timeOffset="2698">2843 215 12287,'-8'5'0,"-1"-2"0,0-2 0,0-1 0,-1 1 0,1 0 0,1 2 0,-3 0 0,2 1 0,-4 1 0</inkml:trace>
  <inkml:trace contextRef="#ctx0" brushRef="#br7" timeOffset="3548">2137 344 12287,'-9'0'0,"0"0"0,2 1 0,1 2 0,2-1 0,4 4 0,0 0 0,0 2 0,0 1 0,1-1 0,2 1 0,2 0 0,3-1 0,1 0 0,0-2 0,-1-2 0,1-2 0,-1 1 0,1-1 0,0-1 0,-1-1 0,1 0 0,0 0 0,-4 0 0,1 0 0,1 0 0,-3-4 0,-2 0 0,-4-1 0,-3 0 0,-4 3 0,0-1 0,-3 1 0,2 1 0,-1 1 0,1 0 0,2 0 0,-1-3 0,1 0 0,-1 2 0,0 0 0,1-2 0,-1-1 0,0-1 0,1 2 0,-1-3 0,1 0 0,-1-2 0,0-1 0,1 1 0,-1-1 0,1 1 0,0-1 0,2 0 0,-2 4 0,3-1 0,-3-1 0,-1 2 0,0 1 0,-2 0 0,0 2 0,-2 1 0,2 1 0,-2 0 0,-1 0 0,-1 0 0,2 1 0,1 1 0,-1 1 0,2 0 0,2-1 0,1 1 0,0 1 0,2-1 0,3-2 0,6 2 0,6-2 0,5-1 0,3 0 0,0 0 0,3 0 0,1 0 0,0 0 0,0 0 0,0 0 0,-2 0 0,0 0 0,-2 0 0,2 0 0,-5 0 0,-1 0 0,-3 0 0,-2 1 0,-1 2 0,-2 2 0,-8 4 0,-2 1 0,-9 2 0,-5-1 0,-3 2 0,-4 0 0,0 2 0,1-1 0,2 0 0,0 4 0,0-1 0,1 0 0,2 0 0,5 1 0,4-1 0,1 0 0,5-1 0,2-1 0,3-4 0,0-1 0,4-2 0,4 1 0,3 0 0,3-1 0,1 1 0,5-1 0,4 0 0,4-2 0,3 2 0,4-4 0,1 1 0,2-2 0,2-1 0,-2 0 0,1 1 0,-1-1 0,-2-1 0,-4-1 0,-6 0 0,-5 0 0</inkml:trace>
  <inkml:trace contextRef="#ctx0" brushRef="#br8" timeOffset="4666">1464 396 12287,'-5'0'0,"-1"0"0,4 0 0,-2 0 0,4 1 0,0 2 0,0-1 0,-1 3 0,-2 2 0,1 0 0,-3 0 0,-3-2 0,-2 2 0,-1-2 0,-3 1 0,-3-1 0,-2 0 0,-3 2 0,-4-4 0,0-1 0,-3 2 0,1-3 0,-3 2 0,2-3 0,1-3 0,2 1 0,3-3 0,3-2 0,2-1 0,1-1 0,0-2 0,3 0 0,2 0 0,3-1 0,0 0 0,1 1 0,-1-2 0,3 4 0,1-4 0,-2 2 0,-1-1 0,0-2 0,0 2 0,1 2 0,1 0 0,4 1 0,-3-2 0,1 0 0,2 0 0,1 4 0,1 2 0,0-2 0,0 3 0,1 0 0,2 4 0,-2 1 0,2 2 0,-2 3 0,-1 2 0,3 0 0,-1 1 0,1-1 0,1 1 0,0 3 0,3 0 0,-3 0 0,0 1 0,2 1 0,-2-1 0,1-1 0,1 1 0,-2 2 0,0-1 0,-1 3 0,0 0 0,0-1 0,-3-1 0,0 0 0,0 0 0,0-2 0,-1 1 0,-1-2 0,-1-1 0,-4-2 0,0-1 0,-2-2 0,-3-3 0,-2 1 0,2-2 0,-1 0 0,1-1 0,-1-4 0,3 0 0,-2-2 0,2-2 0,1-3 0,3-2 0,3 2 0,-1 0 0,3 1 0,-2 1 0,2-1 0,1 0 0,4 1 0,1 0 0,3 2 0,-2 0 0,0 3 0,0 1 0,2 1 0,1 1 0,-2 4 0,-1 2 0,-3 1 0,-2 2 0,-1 0 0,0 2 0,-1 0 0,-2 0 0,-2 1 0,-4 1 0,-4 0 0,-4 3 0,-1-3 0,-4 0 0,0 0 0,0-3 0,-1 3 0,-3-2 0,1 0 0,2-2 0,2-3 0,4-1 0,0-1 0,3-2 0,2-1 0,3-1 0,0 0 0,2-1 0,0-2 0,1-3 0,4-5 0,-1-3 0</inkml:trace>
  <inkml:trace contextRef="#ctx0" brushRef="#br9" timeOffset="5137">525 318 12287,'-5'-8'0,"3"-1"0,-2 3 0,1 1 0,0 4 0,3 1 0,0 4 0,0 7 0,1 1 0,1-1 0,1 1 0,2-1 0,-1 2 0,0 1 0,1-2 0,-1 2 0,0-2 0,-2 1 0,2-3 0,-3 3 0,2-2 0,-2 0 0,-1-2 0,3 0 0,0-1 0,0-3 0,-3-2 0,0-7 0,0-4 0,0-1 0,0-4 0,0 1 0,0-2 0,-1-3 0,-1 0 0,-1 0 0,1 0 0,1-1 0,0 1 0,-1 0 0,-1 0 0,0-3 0,3 0 0,0-1 0,0 0 0,4 2 0,2-3 0,2 1 0,0 2 0,2-2 0,1 1 0,4 1 0,1 0 0,2 3 0,1 2 0,1 2 0,0 3 0,1 3 0,0 1 0,0 1 0,0 3 0,-2 1 0,-4 2 0,-1 3 0,-2 0 0,-1 5 0,-6-1 0,-2 1 0,-2-1 0,-1 1 0,0 1 0,-4 3 0,0 3 0</inkml:trace>
  <inkml:trace contextRef="#ctx0" brushRef="#br10" timeOffset="5748">551 491 12287,'-4'5'0,"-2"-3"0,-1 2 0,-2-1 0,1-1 0,-1-1 0,-1 2 0,0 0 0,-2 0 0,2 0 0,0-2 0,2 2 0,-1-2 0,0-1 0,1 0 0,-1 0 0,1 0 0,-1 0 0,1-1 0,3-2 0,1-1 0,4-5 0,0 0 0,0 1 0,0-4 0,0 1 0,0-1 0,0 0 0,0 2 0,0-1 0,0 1 0,0 2 0,-1-1 0,-2 1 0,-2 2 0,0 0 0,-2 4 0,1-1 0,-3 2 0,-2 1 0,1 3 0,-1 1 0,1 1 0,2 1 0,-1 2 0,0 2 0,2 0 0,1 2 0,-1-1 0,4-1 0,1 0 0,1 2 0,1 0 0,0-1 0,1 0 0,2 0 0,1 1 0,3 1 0,-2-1 0,-2 0 0,3 3 0,-3-4 0,-1 0 0,-1-2 0,-1 0 0,0 0 0,0-1 0,-1 0 0,-2-2 0,-3-4 0,-1-1 0,-3-1 0,0 0 0,-3 0 0,0 0 0,-2 0 0,-1-1 0,1-1 0,0-4 0,1-2 0,-3 0 0,0-1 0,-1 0 0,4 0 0,1-2 0,0-1 0,3-2 0,0 0 0,1-3 0,1 0 0,-1-1 0,4 1 0,2 1 0,3 1 0,3 0 0,2 2 0,5-2 0,0 4 0,2 1 0,2 6 0,-1 0 0,0 1 0,2 0 0,-1 0 0,-1 4 0,0 1 0,-3 1 0,3 3 0,-2-4 0,0 5 0,-2-2 0</inkml:trace>
  <inkml:trace contextRef="#ctx0" brushRef="#br11" timeOffset="5947">473 870 12287,'-34'-9'0,"4"1"0,4 0 0,5 2 0,3 3 0,0 3 0,0 3 0,0 3 0,1 2 0,5-2 0,-1 2 0,0 2 0,3-1 0,0 1 0,-2-5 0,-2-2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47.887"/>
    </inkml:context>
    <inkml:brush xml:id="br0">
      <inkml:brushProperty name="width" value="0.08571" units="cm"/>
      <inkml:brushProperty name="height" value="0.08571" units="cm"/>
      <inkml:brushProperty name="color" value="#AE198D"/>
      <inkml:brushProperty name="inkEffects" value="galaxy"/>
      <inkml:brushProperty name="anchorX" value="-109031.59375"/>
      <inkml:brushProperty name="anchorY" value="-57282.0156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17094.32813"/>
      <inkml:brushProperty name="anchorY" value="-59433.19141"/>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24752.05469"/>
      <inkml:brushProperty name="anchorY" value="-61661.92188"/>
      <inkml:brushProperty name="scaleFactor" value="0.5"/>
    </inkml:brush>
  </inkml:definitions>
  <inkml:trace contextRef="#ctx0" brushRef="#br0">716 60 12287,'-4'-8'0,"3"-2"0,-2 0 0,2-2 0,1 1 0,1 6 0,2 2 0,2 2 0,4 2 0,0 1 0,3 1 0,-3 4 0,4-3 0,-2 2 0,1 0 0,2 1 0,-2 3 0,-2 2 0,0-2 0,-2 0 0,0-1 0,-1 2 0,-2 0 0,-3 2 0,1-3 0,-3 3 0,-3 0 0,-2-1 0,-7 1 0,-2 0 0,-2 1 0,-6-1 0,0 3 0,-1-2 0,0 1 0,3-2 0,-1-2 0,2 0 0,3 0 0,3-3 0,0 1 0,2 0 0,3-2 0,3-3 0,5 1 0,0 2 0,4-3 0,2-1 0,2-2 0,4-1 0,1 3 0,3-1 0,0 0 0,-2-1 0,0-1 0,4 0 0,-1 0 0,0 0 0,-1 0 0,-1 0 0,-4 0 0,-1 0 0,-1-1 0,-2-2 0,-1-2 0,-2-3 0,-5-1 0,-2 1 0,-5-1 0,-4 1 0,-2-2 0,-1-1 0,0 1 0,-1-2 0,2 3 0,-1 0 0,-1-2 0,1-2 0,1 1 0,-2-1 0,0-1 0,0 2 0,1-1 0,0 1 0,1-1 0,-2 3 0,0-1 0,2 4 0,3-2 0,0 4 0,0 0 0,0 3 0,4-2 0,-1 1 0,0 1 0,0 1 0,2 2 0,1 1 0,-2 1 0,-1 3 0,0-1 0</inkml:trace>
  <inkml:trace contextRef="#ctx0" brushRef="#br1" timeOffset="434">268 216 12287,'-9'8'0,"4"-3"0,-1-2 0,4-2 0,-1-1 0,6 0 0,2 0 0,3 1 0,2 2 0,1 2 0,2 3 0,2 1 0,0-1 0,0 1 0,-2 0 0,1 2 0,-2 0 0,-1 0 0,-2-1 0,-1-2 0,-2 1 0,-3-1 0,0 1 0,-1 0 0,-3-1 0,-3-2 0,-4-1 0,-1-1 0,1-2 0,-4 1 0,0 0 0,-2-1 0,-1-1 0,3-1 0,-1 0 0,1 0 0,-3 0 0,-1-1 0,-1-1 0,0-2 0,3 0 0,-2-1 0,1-2 0,-2 1 0,-3 0 0,5-1 0,-1 0 0,2 2 0,4-2 0,0-1 0,1 0 0,1-1 0,-1 0 0,3 1 0,2-1 0,-1 1 0,0-1 0,2-3 0,-2 0 0,2-1 0,1-3 0,1 0 0,1-1 0</inkml:trace>
  <inkml:trace contextRef="#ctx0" brushRef="#br2" timeOffset="573">44 86 12287,'-10'0'0,"-1"0"0,4-1 0,-1-2 0,5-1 0,-1 3 0,4 2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52.270"/>
    </inkml:context>
    <inkml:brush xml:id="br0">
      <inkml:brushProperty name="width" value="0.08571" units="cm"/>
      <inkml:brushProperty name="height" value="0.08571" units="cm"/>
      <inkml:brushProperty name="color" value="#AE198D"/>
      <inkml:brushProperty name="inkEffects" value="galaxy"/>
      <inkml:brushProperty name="anchorX" value="-132383.9375"/>
      <inkml:brushProperty name="anchorY" value="-63778.62891"/>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38697.39063"/>
      <inkml:brushProperty name="anchorY" value="-66093.53125"/>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48136.8125"/>
      <inkml:brushProperty name="anchorY" value="-71206.94531"/>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54553.67188"/>
      <inkml:brushProperty name="anchorY" value="-73366.74219"/>
      <inkml:brushProperty name="scaleFactor" value="0.5"/>
    </inkml:brush>
  </inkml:definitions>
  <inkml:trace contextRef="#ctx0" brushRef="#br0">1681 199 12287,'3'10'0,"0"-1"0,1-6 0,-2 0 0,4-2 0,-1-1 0,1-1 0,0-2 0,-1 2 0,1-2 0,1 2 0,0 1 0,2 0 0,0 0 0,-4 0 0,1 0 0,-1 1 0,1 2 0,-3-1 0,-4 2 0,0 1 0,-2 0 0,-7-2 0,1 2 0,-1-1 0,-3 1 0,3-2 0,-4 2 0,-2 0 0,0-1 0,-1-2 0,0 2 0,-2-1 0,-1 0 0,1 0 0,-3-3 0,0 0 0,0 0 0,2 0 0,-3 0 0,-1 0 0,-1 0 0,2 0 0,1 0 0,1 0 0,2 0 0,1-1 0,1-1 0,2-1 0,1 1 0,3-2 0,0 1 0,1-2 0,2 2 0,2-2 0,1 0 0,1 0 0,0 3 0,1-4 0,2 0 0,-2 1 0,3 2 0,0 3 0,0 3 0,-1-1 0,-2 4 0,-2-1 0,-4 1 0,1 0 0,-1-3 0,1 2 0,-1 0 0,0-1 0,-2-2 0,-2 1 0,0-1 0,-2 1 0,1-2 0,0 2 0,-1-2 0,-2-1 0,1 0 0,1 0 0,0 0 0,0 0 0,-1 0 0,-1 0 0,-1 0 0,1 0 0,3-3 0,-1-1 0,1 0 0,1 0 0,0-1 0,5 1 0,2 0 0,0 0 0,3 0 0,-2 2 0,2-4 0,0 1 0,3-1 0,0 3 0,1-1 0,1 0 0,0 1 0,4 3 0,-3 0 0,3 0 0,0 0 0,2 0 0,1 0 0,-1 0 0,1 0 0,0 0 0,-1 4 0,1 1 0,-1-1 0,-2 1 0,0-3 0,0 2 0,-2 1 0,3-3 0,-4 4 0,0 0 0,1-1 0,-3 2 0,2-1 0,-2 2 0,-1 0 0,0 1 0,0 0 0,0-1 0,-1-2 0,-2 0 0,-3 0 0,-2 2 0,0-2 0,-1-1 0,-1-1 0,-1-3 0,0 1 0,-2 0 0,0 1 0,-1-1 0,0-1 0,-3-2 0,-1-1 0,1-1 0,0-3 0,1 0 0,0-2 0,2 0 0,1-1 0,-3 0 0,3 1 0,0-1 0,2 0 0,2 1 0,1-1 0,-1 1 0,4-1 0,2 0 0,2 1 0,1-5 0,0 0 0</inkml:trace>
  <inkml:trace contextRef="#ctx0" brushRef="#br1" timeOffset="232">1190 535 12287,'0'-13'0,"-1"-1"0,-2-2 0,2 5 0,-2 3 0,3 5 0,3 0 0,2 6 0,3 1 0</inkml:trace>
  <inkml:trace contextRef="#ctx0" brushRef="#br2" timeOffset="550">914 44 12287,'-13'-4'0,"0"-2"0,1-2 0,4 0 0,-2 0 0,-1 2 0,-2 2 0,0 4 0,0 0 0,5 4 0,0 1 0,0 1 0,0 0 0,0-1 0,-1 3 0,0-1 0,1-2 0,-5 1 0,0 3 0</inkml:trace>
  <inkml:trace contextRef="#ctx0" brushRef="#br3" timeOffset="901">285 233 12287,'-9'0'0,"1"0"0,0-4 0,1 0 0,3-2 0,0 0 0,1 0 0,4-2 0,2-1 0,2 1 0,3 2 0,2 1 0,1 1 0,-1 1 0,1 2 0,-1-1 0,-2-1 0,1 1 0,0 2 0,-1 0 0,1 3 0,-1 3 0,-3 2 0,-1-2 0,-4-1 0,0 2 0,0 1 0,0 1 0,0 3 0,0 2 0,-1-4 0,-2-2 0,-3 1 0,-5 1 0,-2-3 0,-5 2 0,-1-2 0,-4 1 0,-2 1 0,-8 0 0,-2 1 0,-1-2 0,-2 3 0,0-5 0,1 1 0,3 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7:54.585"/>
    </inkml:context>
    <inkml:brush xml:id="br0">
      <inkml:brushProperty name="width" value="0.08571" units="cm"/>
      <inkml:brushProperty name="height" value="0.08571" units="cm"/>
      <inkml:brushProperty name="color" value="#AE198D"/>
      <inkml:brushProperty name="inkEffects" value="galaxy"/>
      <inkml:brushProperty name="anchorX" value="-160255.3125"/>
      <inkml:brushProperty name="anchorY" value="-75836.75"/>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68522.8125"/>
      <inkml:brushProperty name="anchorY" value="-80665.79688"/>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173776.375"/>
      <inkml:brushProperty name="anchorY" value="-82868.67969"/>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181664.71875"/>
      <inkml:brushProperty name="anchorY" value="-87387.51563"/>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185505.07813"/>
      <inkml:brushProperty name="anchorY" value="-89555.92969"/>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189345.4375"/>
      <inkml:brushProperty name="anchorY" value="-92181.04688"/>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192151.73438"/>
      <inkml:brushProperty name="anchorY" value="-94392.54688"/>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197601.4375"/>
      <inkml:brushProperty name="anchorY" value="-98868.29688"/>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202723.6875"/>
      <inkml:brushProperty name="anchorY" value="-103593.94531"/>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207527.10938"/>
      <inkml:brushProperty name="anchorY" value="-108242.03906"/>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209152.875"/>
      <inkml:brushProperty name="anchorY" value="-110505.24219"/>
      <inkml:brushProperty name="scaleFactor" value="0.5"/>
    </inkml:brush>
  </inkml:definitions>
  <inkml:trace contextRef="#ctx0" brushRef="#br0">4499 264 12287,'-4'-9'0,"3"1"0,-2-1 0,2 3 0,1 1 0,0 3 0,1-1 0,2 6 0,-2-2 0,4 3 0,-2-4 0,-2 1 0,1 1 0,-1 0 0,-1 4 0,0-4 0,0 2 0,0-4 0,0 4 0,0-2 0,0 3 0,0 2 0,0 1 0,0 1 0,0 2 0,0 0 0,3 5 0,1-2 0,0 3 0,0 3 0,2-1 0,-4 3 0,1 0 0,1-3 0,-3 2 0,2-2 0,-2-2 0,-1-2 0,4 0 0,0 2 0</inkml:trace>
  <inkml:trace contextRef="#ctx0" brushRef="#br1" timeOffset="2220">4301 385 12287,'5'4'0,"1"-1"0,-3-2 0,3-1 0,-3 0 0,2 0 0,-3 0 0,2 0 0,-4 0 0,0 4 0,0 2 0,0 2 0,1 0 0,1 1 0,1-1 0,-1 1 0,0 1 0,0 0 0,0 3 0,0 0 0,2 0 0,-1 3 0,-1-2 0,-1 1 0,2-2 0,0-1 0,-1 0 0,-1-1 0,-1 2 0,0-3 0,0 2 0,0-2 0,-4-3 0,-1-1 0,-1-1 0,0 0 0,1 2 0,-4-3 0,0 0 0,1-1 0,-2 0 0,0-3 0,-3 0 0,0 0 0,1 0 0,-2 0 0,-1 0 0,-2 0 0,3-3 0,1 0 0,-1-2 0,1-2 0,1-1 0,-1 0 0,1-1 0,1 1 0,2-1 0,3 0 0,0 1 0,-1-1 0,2 1 0,1-1 0,0 0 0,2 1 0,0-1 0,0-1 0,-1-1 0,0-1 0,4-3 0,2 4 0,2-3 0,4 1 0</inkml:trace>
  <inkml:trace contextRef="#ctx0" brushRef="#br2" timeOffset="2386">4163 307 12287,'-5'-8'0,"2"-1"0,2 0 0,1 1 0,0-1 0,0 0 0,0 4 0,0-1 0,1 4 0,2-1 0,2 6 0,3 2 0</inkml:trace>
  <inkml:trace contextRef="#ctx0" brushRef="#br3" timeOffset="4002">3749 479 12287,'-9'-17'0,"4"1"0,-1 1 0,0 1 0,1 2 0,2 0 0,3 4 0,0-1 0,0 0 0,0 1 0,0-1 0,0 1 0,0-1 0,0 0 0,0 4 0,0-1 0,0 0 0,0 1 0,0 5 0,1 5 0,1 0 0,3 3 0,5-3 0,0 2 0,2-1 0,0 1 0,-1-1 0,0 2 0,0 0 0,1-2 0,0 0 0,-2 1 0,0 0 0,-1-1 0,-1 0 0,1 1 0,-1 0 0,1 2 0,-4-1 0,-2 1 0,-2-3 0,-2-1 0,-2-1 0,-3 1 0,-3-3 0,-1 2 0,-3 0 0,0 1 0,2-1 0,-4 0 0,0-1 0,-1 0 0,-2 3 0,1-3 0,-1 1 0,-2 0 0,2 0 0,-3-2 0,-1 2 0,0 0 0,-1-2 0,1 1 0,-1-2 0,1-1 0,-3 0 0,3 0 0,0 0 0,1 0 0,3-1 0,2-1 0,1-2 0,0 0 0,8-1 0,-1-2 0,2 1 0,1 0 0,4-2 0,-2-1 0,2 1 0,1-1 0,0 1 0,0-1 0,0-1 0,0-1 0,0 1 0,1-1 0,1 1 0,0 2 0,5-1 0,-2 0 0,1 1 0,-1-1 0,-2 2 0,3 0 0,0 1 0,-1-1 0,2 3 0,-1-1 0,2 1 0,-3-2 0,1 3 0,1 1 0,-2 2 0,0 0 0,2 0 0,1 0 0,0 0 0,-2 3 0,-1 3 0,-1 2 0,-1 0 0,-2 1 0,0 0 0,2-1 0,0 1 0,-3 0 0,0 2 0,0 0 0,-1 1 0,-1-3 0,-1-1 0,-2 1 0,-1 2 0,-3 1 0,1-2 0,-1 0 0,1-4 0,-2-2 0,-2 1 0,-2 0 0,1-3 0,-2 1 0,0-2 0,-1-1 0,-2 0 0,1-1 0,0-2 0,0-3 0,3-2 0,3 0 0,1-2 0,2-1 0,2 1 0,1-1 0,1 1 0,2 2 0,1-1 0,1 0 0,0 1 0,0 3 0,0 2 0,0 6 0,0 3 0,0-2 0,0 2 0,0 1 0,-3 1 0,1 0 0,-3 1 0,0-1 0,0 1 0,0-3 0,-4 0 0,0 0 0,1 2 0,-1-2 0,1-2 0,-1 0 0,0-2 0,1 0 0,-1 0 0,0 1 0,1-1 0,-4-1 0,1-2 0,0-2 0,2-2 0,1-4 0,1 1 0,2-1 0,0-2 0,-1-1 0,2 1 0,0-2 0,3 3 0,-1-5 0,1 0 0,1-1 0,0-1 0,0 0 0,0 2 0,0 1 0,0 0 0,0 0 0,0 2 0,0 3 0,0 0 0,1 1 0,1-1 0,0 4 0,3 1 0,-1 1 0,3 2 0,-3-2 0,1 6 0,-1 1 0,-4 5 0,0 0 0,-1-1 0,-1 1 0,-2-1 0,0 1 0,-1 0 0,-2 0 0,1 2 0,0 0 0,-2 2 0,-1-3 0,0 3 0,-3 0 0,3 1 0,-3 1 0,4-2 0,2 0 0,-2 1 0,3-2 0,0-2 0,-1 0 0,4-2 0,-1 1 0,2-1 0,2-2 0,2-1 0,3-1 0,1-1 0,2-3 0,0 0 0,-1 0 0,1 3 0,0-1 0,-1 0 0,1 0 0,-1 0 0,1 1 0,-3 1 0,0-1 0,-5 2 0,2 3 0,-2 1 0,-2-2 0,-1 0 0,0-1 0,-6-1 0,0 1 0,-3 0 0,-3 1 0,1-2 0,-2 0 0,-1 1 0,-2-1 0,0 2 0,-4-5 0,0 1 0,0 1 0,-1-3 0,-2 2 0,1-2 0,1-1 0,1 0 0,-1 0 0,3 0 0,2 0 0,1-1 0,2-1 0,2-2 0,0-1 0,5 3 0,2-4 0,0-1 0,1 0 0,2-2 0,2 0 0,-1 1 0,-1-1 0,0-2 0,3-1 0,0 1 0,0-2 0,1 3 0,2-4 0,3 2 0,0 0 0,1 5 0,-1 0 0,0 1 0,2 4 0,1-1 0,-1 2 0,1 1 0,0 0 0,3 0 0,1 0 0</inkml:trace>
  <inkml:trace contextRef="#ctx0" brushRef="#br4" timeOffset="4251">2905 867 12287,'-13'-5'0,"-1"-3"0,-1 2 0,-1-2 0,2 4 0,-1 2 0,-1 1 0,1 2 0,1 2 0,-2 2 0,0 4 0,-1 2 0,-1 0 0,-3 1 0,-1-4 0</inkml:trace>
  <inkml:trace contextRef="#ctx0" brushRef="#br5" timeOffset="5535">2103 514 12287,'5'-1'0,"-2"-2"0,-2-3 0,-1-1 0,0 0 0,0-1 0,0-1 0,0-1 0,0 0 0,0-1 0,0-1 0,0-2 0,0 3 0,0-4 0,0 0 0,0-1 0,0 0 0,-1 0 0,-1 2 0,-1-1 0,0 1 0,2 1 0,-2 0 0,2 2 0,-1 2 0,1 4 0,1 3 0,0 4 0,1 3 0,0 4 0,2-1 0,4 1 0,-1 0 0,1-1 0,2 1 0,0 0 0,-1-1 0,1 1 0,0-1 0,0 1 0,2 1 0,0 0 0,0 2 0,-2-1 0,0-2 0,-1-1 0,1 1 0,-3 2 0,0 0 0,-1-2 0,0-3 0,-1 0 0,-4 3 0,-1-2 0,-2-1 0,-2-1 0,-4-3 0,-3 1 0,-2-1 0,-2 1 0,-2 0 0,0-1 0,-2-1 0,2-1 0,-3 0 0,1 0 0,0 0 0,0-1 0,3-1 0,2-2 0,1 0 0,3-2 0,0-2 0,2 2 0,3 0 0,2 0 0,5-3 0,2 1 0,2 3 0,4 2 0,0 1 0,3-1 0,-3 2 0,3-1 0,-3 1 0,0 1 0,0 1 0,-1 0 0,0 3 0,-2 1 0,0-2 0,-2 2 0,1-1 0,-3 2 0,1 0 0,-3-1 0,-3 0 0,-4-1 0,-3 1 0,-1-3 0,-3 2 0,-3-1 0,-2 0 0,0-1 0,-3-2 0,1 0 0,2 0 0,-2 0 0,1 0 0,1 0 0,0 0 0,6 0 0,0 0 0,1-3 0,2-2 0,0-4 0,3 1 0,3 2 0,4 0 0,0 4 0,0-2 0,0 4 0,-3 8 0,1-6 0,-3 5 0,0-3 0,0-2 0,0 4 0,-4-3 0,0 0 0,1 1 0,-1-2 0,0 2 0,1 0 0,-1 0 0,1-2 0,-1 1 0,0-1 0,4-1 0,-1-1 0,-1 0 0,2 0 0,0 0 0,3-1 0,-1-2 0,-2-2 0,0-4 0</inkml:trace>
  <inkml:trace contextRef="#ctx0" brushRef="#br6" timeOffset="5699">1733 238 12287,'0'-12'0,"0"2"0,0-2 0,0-1 0,0 4 0,3 1 0,-1 8 0,1 4 0,-3 5 0,-4-1 0,0 1 0</inkml:trace>
  <inkml:trace contextRef="#ctx0" brushRef="#br7" timeOffset="6001">1371 143 12287,'-3'-11'0,"0"-1"0,1 2 0,1 5 0,1 5 0,0 8 0,1 6 0,2 2 0,3 2 0,-1-1 0,-1 0 0,1 0 0,0 1 0,-2 3 0,2 1 0,-2 1 0,-1 0 0,-1 0 0,-1 3 0,0 3 0,0-2 0,0 3 0</inkml:trace>
  <inkml:trace contextRef="#ctx0" brushRef="#br8" timeOffset="6767">1035 57 12287,'0'-8'0,"0"-1"0,0 0 0,0 1 0,0-1 0,0 1 0,0 3 0,0 5 0,1 6 0,1 5 0,0 3 0,2 3 0,-2 1 0,1 1 0,-1 1 0,2 3 0,-1-2 0,0 0 0,0 0 0,-2 2 0,2-3 0,-1-1 0,1 0 0,-2-2 0,2 1 0,-2 0 0,-1 0 0,4 1 0,0-6 0</inkml:trace>
  <inkml:trace contextRef="#ctx0" brushRef="#br9" timeOffset="7433">888 100 12287,'-6'-8'0,"1"0"0,-2 2 0,2 0 0,0 3 0,-1 1 0,-3 5 0,1 2 0,3 3 0,-3 2 0,3 0 0,0 3 0,-1 0 0,1 1 0,-1 4 0,3-1 0,2 0 0,1 0 0,0 0 0,0-2 0,0-1 0,0-2 0,1 1 0,2 0 0,3-3 0,2 0 0,0-2 0,1 0 0,0-2 0,-1-1 0,1-4 0,-1 2 0,1-1 0,0-2 0,-1-3 0,0-1 0,-1-4 0,-2 2 0,-3-1 0,1 1 0,-3-1 0,-3 1 0,-2 3 0,-4 3 0,-2 0 0,-1 0 0,-1 0 0,1 0 0,-2 3 0,-2 2 0,0 0 0,-1 3 0,0-3 0,-1 3 0,1 1 0,0-4 0,0 1 0,-1 1 0,1 0 0,0-1 0,0-1 0,0-1 0,3-2 0,2-1 0,3-1 0,0 0 0,1 0 0,3-4 0,2-2 0,2-2 0,1 0 0,0-1 0,1 2 0,2 0 0,3 1 0,1 1 0,2-1 0,0 1 0,-1 1 0,1 0 0,-1 2 0,1-1 0,0 1 0,-4 2 0,1 0 0,1 2 0,1 1 0,-3 4 0,0-1 0,-1 1 0,-2 2 0,-1 0 0,-1-1 0,0 2 0,0 1 0,-4 0 0,-2 2 0,-2 1 0,-4-1 0,-1-1 0,-5 1 0,-3 0 0,-2 1 0,2-1 0,0 2 0,1-4 0,0-1 0,0-6 0,3 0 0</inkml:trace>
  <inkml:trace contextRef="#ctx0" brushRef="#br10" timeOffset="8100">294 273 12287,'-6'-9'0,"1"0"0,1 1 0,1-1 0,3 1 0,0-1 0,0 3 0,0 0 0,1 5 0,2-2 0,3 2 0,-1 1 0,1 1 0,0 2 0,2-2 0,1 4 0,-1-1 0,1 3 0,-1-2 0,1-1 0,-3 1 0,-1-2 0,2 3 0,-2-1 0,1-1 0,0 0 0,-1 3 0,1-1 0,-4 1 0,1 2 0,-3 0 0,-2-1 0,-1 1 0,-4-3 0,1-2 0,-4 1 0,-2 0 0,0-2 0,1 2 0,-1-1 0,-1 1 0,1-3 0,-1 1 0,-1-2 0,1-1 0,1 0 0,-1 0 0,0 0 0,-1 0 0,4 0 0,-2-1 0,3-2 0,0-3 0,3-1 0,1-1 0,-1 1 0,1 2 0,1 2 0,4-3 0,0-1 0,0 2 0,0 0 0,1 3 0,2-1 0,1 3 0,3 2 0,-2 1 0,-3 0 0,1 0 0,-2 3 0,-1 2 0,0 0 0,0 1 0,-1-3 0,-2-1 0,-4 2 0,-3 1 0,-1 0 0,-3 1 0,-1 0 0,-2-1 0,0 1 0,0-1 0,1-2 0,1 0 0,-1-4 0,3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05.167"/>
    </inkml:context>
    <inkml:brush xml:id="br0">
      <inkml:brushProperty name="width" value="0.08571" units="cm"/>
      <inkml:brushProperty name="height" value="0.08571" units="cm"/>
      <inkml:brushProperty name="color" value="#AE198D"/>
      <inkml:brushProperty name="inkEffects" value="galaxy"/>
      <inkml:brushProperty name="anchorX" value="-216593.125"/>
      <inkml:brushProperty name="anchorY" value="-120719.30469"/>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24742.03125"/>
      <inkml:brushProperty name="anchorY" value="-123818.35938"/>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32485.92188"/>
      <inkml:brushProperty name="anchorY" value="-126960.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40393.54688"/>
      <inkml:brushProperty name="anchorY" value="-129757.96094"/>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46905.20313"/>
      <inkml:brushProperty name="anchorY" value="-132667.43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253563.34375"/>
      <inkml:brushProperty name="anchorY" value="-135447.65625"/>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262304.78125"/>
      <inkml:brushProperty name="anchorY" value="-141069.48438"/>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268058.125"/>
      <inkml:brushProperty name="anchorY" value="-143944.5"/>
      <inkml:brushProperty name="scaleFactor" value="0.5"/>
    </inkml:brush>
  </inkml:definitions>
  <inkml:trace contextRef="#ctx0" brushRef="#br0">2784 250 12287,'-5'4'0,"0"-3"0,2 2 0,2-1 0,-3-1 0,0 2 0,0 0 0,-5-3 0,0 0 0,1 0 0,-1 0 0,1 0 0,-1 0 0,0 0 0,1 0 0,-1 0 0,0 0 0,1-1 0,-1-2 0,4-1 0,3-5 0,1 0 0,1 1 0,1 0 0,0 1 0,2 2 0,4 2 0,-1-2 0,1 0 0,2 0 0,0 3 0,-1-3 0,1 1 0,0 2 0,-1-2 0,1 1 0,-1 1 0,1-1 0,0 0 0,-1 1 0,1 2 0,0 3 0,-2 1 0,-1 5 0,-3 0 0,-2-1 0,2 4 0,-1 0 0,0 1 0,-1-1 0,-2 2 0,-1-2 0,-4-1 0,-2 2 0,-4-4 0,-2 3 0,0-2 0,0-2 0,-2 1 0,-3-1 0,-1 0 0,1-2 0,1 0 0,0-2 0,1 0 0,0 0 0,0 2 0,-1-2 0,2-1 0,2 1 0,-2-1 0,2-3 0,-3 0 0</inkml:trace>
  <inkml:trace contextRef="#ctx0" brushRef="#br1" timeOffset="551">2378 190 12287,'-5'0'0,"-1"0"0,4 0 0,-2 1 0,5 1 0,2 1 0,3 2 0,-1 1 0,0 3 0,1 2 0,-1 0 0,3 4 0,-4-3 0,2 2 0,0 1 0,-1 0 0,0 0 0,-2-3 0,-2 1 0,-1-4 0,0 3 0,0-3 0,-4-1 0,-1-2 0,-4-4 0,-2-1 0,-2-1 0,-2 0 0,0 0 0,0 0 0,0 0 0,-1-1 0,3-1 0,1-4 0,0 1 0,3-1 0,1 0 0,-1-2 0,2-1 0,0 1 0,1-1 0,4 1 0,-1-1 0,2 0 0,2 4 0,2 0 0,3 1 0,2-2 0,0 3 0,1 1 0,-1 1 0,-2 1 0,0 0 0,1 0 0,0 0 0,-1 0 0,0 1 0,1 2 0,-1-1 0,0 4 0,-2 0 0,0-2 0,-3 4 0,1-2 0,0 2 0,1 0 0,-2 1 0,1-1 0,-4 1 0,0 0 0,-4-1 0,-3 0 0,-2-2 0,-1 1 0,0-2 0,-2 1 0,-2 0 0,-1-5 0,-1 3 0,1-1 0,0 0 0,0 3 0,0-3 0,2-1 0,1-1 0,3-1 0,0 2 0,1 1 0,2 0 0,-1-3 0</inkml:trace>
  <inkml:trace contextRef="#ctx0" brushRef="#br2" timeOffset="834">2439 52 12287,'-9'0'0,"0"0"0,-3 0 0,-2 0 0,-3 0 0,0 1 0,0 2 0,0 2 0,0 3 0,-5 1 0,0 3 0,-3 1 0</inkml:trace>
  <inkml:trace contextRef="#ctx0" brushRef="#br3" timeOffset="2318">1913 362 12287,'-11'0'0,"-1"0"0,2 0 0,0 0 0,4-1 0,1-1 0,-1-2 0,1-1 0,-2 0 0,4-4 0,2 1 0,-3-1 0,1 0 0,1 1 0,1-1 0,1 0 0,1 1 0,2-1 0,-1 1 0,3-1 0,-1 0 0,1 1 0,1 0 0,2 1 0,-2 3 0,0 0 0,0-2 0,2 3 0,1 1 0,0 1 0,-2 0 0,0-1 0,-1 0 0,-3-1 0,2 3 0,2 0 0,-2 0 0,1 0 0,-5 3 0,2 3 0,-2 2 0,-1-2 0,0-1 0,0 2 0,-3 1 0,0 0 0,-2 0 0,-2-2 0,0 1 0,1-2 0,0 1 0,-1 0 0,-3-4 0,-2 1 0,2 0 0,0 0 0,-1 0 0,-2-3 0,1 0 0,-1 0 0,2 0 0,2 0 0,1 0 0,-1 0 0,0-1 0,1-2 0,-1-3 0,4 2 0,1-1 0,2 0 0,-1 0 0,0 2 0,3-2 0,0 3 0,0-2 0,0 4 0,-4 0 0,-1 0 0,-3 0 0,-1 0 0,3 0 0,0 0 0,0 0 0,-2 0 0,2-1 0,1-2 0,-2-2 0,-1 1 0,1-4 0,0 1 0,1-2 0,-1-3 0,1 1 0,-1 1 0,2 0 0,1-2 0,-1 1 0,2 2 0,0 0 0,-1 1 0,3-1 0,-2 0 0,2 4 0,1-1 0,0 4 0,4-2 0,-3 8 0,3 1 0,-4 3 0,1-2 0,1 0 0,2 1 0,0 0 0,-2 2 0,2 0 0,0 0 0,2 3 0,-1-3 0,-1 4 0,1-2 0,0 1 0,0 3 0,1-2 0,0 2 0,1-1 0,-2 0 0,-1 3 0,0-2 0,-2-1 0,-1 0 0,-1 1 0,0-1 0,0-2 0,0-1 0,-1-2 0,-2 0 0,-2-1 0,0-2 0,-1-1 0,-1-1 0,0-2 0,1-1 0,0-1 0,-1 0 0,0 0 0,1 0 0,0 0 0,0 0 0,-2 0 0,-1 0 0,1-3 0,0-1 0,1 0 0,2 0 0,2-2 0,-3 3 0,-1-2 0,1-1 0,-1-2 0,2 2 0,1 0 0,0 3 0,3-3 0,-2 0 0,-3-2 0,2-1 0,-1 1 0,2-1 0,-1 1 0,-1-1 0,0 0 0,2 1 0,-2-1 0,2 0 0,1 1 0,-3-1 0,0 0 0,-1-2 0,1 0 0,3-1 0,-2 3 0,0 1 0,3-1 0,-2 1 0,2 2 0,1 0 0,0 4 0,0-1 0,0 6 0,0 2 0,0 1 0,0 0 0,0 0 0,0-1 0,0 1 0,0 0 0,0-1 0,0 1 0,0 1 0,1 0 0,1 2 0,1 0 0,0-1 0,-3 1 0,0-1 0,-4 1 0,-1 0 0,0-1 0,-2 0 0,1-1 0,-3-2 0,-2 2 0,0-2 0,-3 1 0,-1-1 0,-2 0 0,0 0 0,-1-3 0,-2 1 0,-3-1 0,1-1 0,0 0 0,0 0 0,0 2 0,2 0 0,-3-3 0,0 0 0,1 0 0,1 0 0,3 0 0,1 0 0,0 0 0,4 0 0,0 0 0,2-1 0,-1-2 0,0 1 0,1-2 0,0-1 0,0 0 0,2 2 0,0-3 0,-1 1 0,-1 0 0,1-3 0,-1 3 0,1-3 0,2-1 0,-1 0 0,1-2 0,3 0 0,1-1 0,4 4 0,0-1 0,0 0 0,4 5 0,4-8 0,6 2 0</inkml:trace>
  <inkml:trace contextRef="#ctx0" brushRef="#br4" timeOffset="2673">1129 95 12287,'0'-9'0,"0"1"0,-1 2 0,-2 0 0,1 4 0,-3-1 0,-2 2 0,0 2 0,0 1 0,2 1 0,-1 3 0,-3-3 0,4 0 0,-1-3 0,-1 0 0,2 0 0,0 0 0,-1 0 0,-3 0 0,1 0 0,-1 0 0,3 0 0,1 1 0,2 1 0,-4-1 0,2 3 0</inkml:trace>
  <inkml:trace contextRef="#ctx0" brushRef="#br5" timeOffset="3300">534 26 12287,'0'-6'0,"-1"0"0,-1 0 0,1 2 0,-2 0 0,6 4 0,-2 4 0,2 2 0,1 2 0,2 4 0,-1 1 0,1 4 0,-1 1 0,0-1 0,3 3 0,-3 1 0,-1 0 0,-1 0 0,1 3 0,-1-2 0,-1 1 0,-1 0 0,-1-4 0,0 1 0,-1-2 0,-2-4 0,-2-1 0,-3-3 0,-1-1 0,0-1 0,4-5 0,-1 0 0,0-2 0,-3-1 0</inkml:trace>
  <inkml:trace contextRef="#ctx0" brushRef="#br6" timeOffset="4052">388 69 12287,'-4'-6'0,"-1"1"0,0-1 0,-1 1 0,4-3 0,-1 3 0,2-3 0,1 2 0,0 0 0,0 5 0,4-6 0,2 4 0,-2 0 0,2 3 0,-3 1 0,3 2 0,-1 2 0,0 3 0,-1 1 0,-4 0 0,0-1 0,0 1 0,0-1 0,0 1 0,-1 0 0,-1-1 0,-2 1 0,0-1 0,-1 1 0,-2 0 0,1-1 0,0 1 0,-1 2 0,0 1 0,2-2 0,-2 0 0,2-1 0,0-1 0,1 1 0,-1-1 0,2 1 0,0-3 0,4-1 0,2-2 0,3-1 0,-2-1 0,2 0 0,1 1 0,0 1 0,-1 0 0,0-3 0,1 1 0,0 2 0,-1-2 0,0 3 0,1-2 0,0 1 0,-1 1 0,-1-1 0,-1 3 0,1-1 0,-2 0 0,-1 2 0,-1 1 0,-1 0 0,0 1 0,0 0 0,-4-4 0,-2 1 0,-1 1 0,-2 0 0,1-1 0,-2-1 0,-1 0 0,-4-1 0,2-1 0,-2 2 0,0-1 0,-1-2 0,-4 2 0,0-1 0,0-2 0,2 0 0,0-1 0,-1 0 0,-1 0 0,1 0 0,1 0 0,3 0 0,1-1 0,-2-1 0,4 0 0,0-4 0,3 0 0,0 1 0,1-3 0,-1 0 0,1-2 0,3-1 0,-2 1 0,4-2 0,1-1 0,1-1 0,1-1 0,0 2 0,0 1 0,0 0 0,4 0 0,3 3 0,2 2 0,3 1 0,0-1 0,0 5 0,1-5 0,4 2 0</inkml:trace>
  <inkml:trace contextRef="#ctx0" brushRef="#br7" timeOffset="4453">509 422 12287,'-9'-3'0,"0"1"0,5-5 0,1 6 0,6-2 0,3 3 0,5 3 0,-1-2 0,5 3 0,-1-1 0,-1-1 0,3 4 0,-5-3 0,0 0 0,-2 1 0,0-3 0,-1 3 0,-2-2 0,0 1 0,-5 1 0,-1-1 0,-5-2 0,-6 3 0,-5-1 0,-3 0 0,-3 2 0,-5-1 0,0 1 0,-2 2 0,1 0 0,5 2 0,-5-1 0,1 1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03.344"/>
    </inkml:context>
    <inkml:brush xml:id="br0">
      <inkml:brushProperty name="width" value="0.08571" units="cm"/>
      <inkml:brushProperty name="height" value="0.08571" units="cm"/>
      <inkml:brushProperty name="color" value="#AE198D"/>
      <inkml:brushProperty name="inkEffects" value="galaxy"/>
      <inkml:brushProperty name="anchorX" value="-210330.54688"/>
      <inkml:brushProperty name="anchorY" value="-112665.03906"/>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11818.4375"/>
      <inkml:brushProperty name="anchorY" value="-114445.67969"/>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12849.60938"/>
      <inkml:brushProperty name="anchorY" value="-116407.28125"/>
      <inkml:brushProperty name="scaleFactor" value="0.5"/>
    </inkml:brush>
  </inkml:definitions>
  <inkml:trace contextRef="#ctx0" brushRef="#br0">603 0 12287,'-8'0'0,"-1"0"0,1 0 0,-2 1 0,-2 2 0,6-2 0,-3 2 0,1-2 0,-3-1 0,1 3 0,-1 0 0,1 1 0,2 0 0,-1-1 0,1 1 0,-1 1 0</inkml:trace>
  <inkml:trace contextRef="#ctx0" brushRef="#br1" timeOffset="709">302 250 12287,'-6'1'0,"0"2"0,1-2 0,-4 2 0,3-2 0,0-1 0,1 0 0,-4 0 0,4-1 0,2-2 0,2-2 0,2-3 0,2 3 0,-1 1 0,4 4 0,-3 0 0,3 1 0,0 2 0,-1-1 0,0 3 0,0 2 0,-1 1 0,-2 0 0,2 1 0,-1 0 0,0-1 0,0 2 0,-3 0 0,0 2 0,0-2 0,-1 1 0,-2-1 0,-3 2 0,-1-2 0,-3 0 0,-1-2 0,-1-2 0,-1 0 0,-2-3 0,-1 2 0,1-1 0,0-3 0,2 0 0,-2-1 0,1 0 0,2 0 0,0-3 0,4-3 0,-2-2 0,-1 0 0,2-1 0,-1-1 0,4 0 0,-1-2 0,0 0 0,1 1 0,0 0 0,-1 0 0,2-1 0,0 0 0,1 2 0,-1 0 0,3 2 0,-1-1 0,2 0 0,1-3 0,0-1 0</inkml:trace>
  <inkml:trace contextRef="#ctx0" brushRef="#br2" timeOffset="861">164 60 12287,'-5'-17'0,"0"4"0,3 1 0,0 3 0,-1 5 0,4 4 0,1 5 0,7 2 0,5 2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15.868"/>
    </inkml:context>
    <inkml:brush xml:id="br0">
      <inkml:brushProperty name="width" value="0.08571" units="cm"/>
      <inkml:brushProperty name="height" value="0.08571" units="cm"/>
      <inkml:brushProperty name="color" value="#AE198D"/>
      <inkml:brushProperty name="inkEffects" value="galaxy"/>
      <inkml:brushProperty name="anchorX" value="-274095.84375"/>
      <inkml:brushProperty name="anchorY" value="-147155.57813"/>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282012.875"/>
      <inkml:brushProperty name="anchorY" value="-152597.76563"/>
      <inkml:brushProperty name="scaleFactor" value="0.5"/>
    </inkml:brush>
    <inkml:brush xml:id="br2">
      <inkml:brushProperty name="width" value="0.08571" units="cm"/>
      <inkml:brushProperty name="height" value="0.08571" units="cm"/>
      <inkml:brushProperty name="color" value="#AE198D"/>
      <inkml:brushProperty name="inkEffects" value="galaxy"/>
      <inkml:brushProperty name="anchorX" value="-286937.8125"/>
      <inkml:brushProperty name="anchorY" value="-155431.71875"/>
      <inkml:brushProperty name="scaleFactor" value="0.5"/>
    </inkml:brush>
    <inkml:brush xml:id="br3">
      <inkml:brushProperty name="width" value="0.08571" units="cm"/>
      <inkml:brushProperty name="height" value="0.08571" units="cm"/>
      <inkml:brushProperty name="color" value="#AE198D"/>
      <inkml:brushProperty name="inkEffects" value="galaxy"/>
      <inkml:brushProperty name="anchorX" value="-294496.59375"/>
      <inkml:brushProperty name="anchorY" value="-160592.42188"/>
      <inkml:brushProperty name="scaleFactor" value="0.5"/>
    </inkml:brush>
    <inkml:brush xml:id="br4">
      <inkml:brushProperty name="width" value="0.08571" units="cm"/>
      <inkml:brushProperty name="height" value="0.08571" units="cm"/>
      <inkml:brushProperty name="color" value="#AE198D"/>
      <inkml:brushProperty name="inkEffects" value="galaxy"/>
      <inkml:brushProperty name="anchorX" value="-298142"/>
      <inkml:brushProperty name="anchorY" value="-163451.96875"/>
      <inkml:brushProperty name="scaleFactor" value="0.5"/>
    </inkml:brush>
    <inkml:brush xml:id="br5">
      <inkml:brushProperty name="width" value="0.08571" units="cm"/>
      <inkml:brushProperty name="height" value="0.08571" units="cm"/>
      <inkml:brushProperty name="color" value="#AE198D"/>
      <inkml:brushProperty name="inkEffects" value="galaxy"/>
      <inkml:brushProperty name="anchorX" value="-305342.5"/>
      <inkml:brushProperty name="anchorY" value="-169047.70313"/>
      <inkml:brushProperty name="scaleFactor" value="0.5"/>
    </inkml:brush>
    <inkml:brush xml:id="br6">
      <inkml:brushProperty name="width" value="0.08571" units="cm"/>
      <inkml:brushProperty name="height" value="0.08571" units="cm"/>
      <inkml:brushProperty name="color" value="#AE198D"/>
      <inkml:brushProperty name="inkEffects" value="galaxy"/>
      <inkml:brushProperty name="anchorX" value="-309482.65625"/>
      <inkml:brushProperty name="anchorY" value="-172103.4375"/>
      <inkml:brushProperty name="scaleFactor" value="0.5"/>
    </inkml:brush>
    <inkml:brush xml:id="br7">
      <inkml:brushProperty name="width" value="0.08571" units="cm"/>
      <inkml:brushProperty name="height" value="0.08571" units="cm"/>
      <inkml:brushProperty name="color" value="#AE198D"/>
      <inkml:brushProperty name="inkEffects" value="galaxy"/>
      <inkml:brushProperty name="anchorX" value="-313264.5625"/>
      <inkml:brushProperty name="anchorY" value="-175210.35938"/>
      <inkml:brushProperty name="scaleFactor" value="0.5"/>
    </inkml:brush>
    <inkml:brush xml:id="br8">
      <inkml:brushProperty name="width" value="0.08571" units="cm"/>
      <inkml:brushProperty name="height" value="0.08571" units="cm"/>
      <inkml:brushProperty name="color" value="#AE198D"/>
      <inkml:brushProperty name="inkEffects" value="galaxy"/>
      <inkml:brushProperty name="anchorX" value="-315766.9375"/>
      <inkml:brushProperty name="anchorY" value="-178223.45313"/>
      <inkml:brushProperty name="scaleFactor" value="0.5"/>
    </inkml:brush>
    <inkml:brush xml:id="br9">
      <inkml:brushProperty name="width" value="0.08571" units="cm"/>
      <inkml:brushProperty name="height" value="0.08571" units="cm"/>
      <inkml:brushProperty name="color" value="#AE198D"/>
      <inkml:brushProperty name="inkEffects" value="galaxy"/>
      <inkml:brushProperty name="anchorX" value="-321559.96875"/>
      <inkml:brushProperty name="anchorY" value="-183426.79688"/>
      <inkml:brushProperty name="scaleFactor" value="0.5"/>
    </inkml:brush>
    <inkml:brush xml:id="br10">
      <inkml:brushProperty name="width" value="0.08571" units="cm"/>
      <inkml:brushProperty name="height" value="0.08571" units="cm"/>
      <inkml:brushProperty name="color" value="#AE198D"/>
      <inkml:brushProperty name="inkEffects" value="galaxy"/>
      <inkml:brushProperty name="anchorX" value="-324335.3125"/>
      <inkml:brushProperty name="anchorY" value="-186056.03125"/>
      <inkml:brushProperty name="scaleFactor" value="0.5"/>
    </inkml:brush>
    <inkml:brush xml:id="br11">
      <inkml:brushProperty name="width" value="0.08571" units="cm"/>
      <inkml:brushProperty name="height" value="0.08571" units="cm"/>
      <inkml:brushProperty name="color" value="#AE198D"/>
      <inkml:brushProperty name="inkEffects" value="galaxy"/>
      <inkml:brushProperty name="anchorX" value="-326470.90625"/>
      <inkml:brushProperty name="anchorY" value="-188898.51563"/>
      <inkml:brushProperty name="scaleFactor" value="0.5"/>
    </inkml:brush>
    <inkml:brush xml:id="br12">
      <inkml:brushProperty name="width" value="0.08571" units="cm"/>
      <inkml:brushProperty name="height" value="0.08571" units="cm"/>
      <inkml:brushProperty name="color" value="#AE198D"/>
      <inkml:brushProperty name="inkEffects" value="galaxy"/>
      <inkml:brushProperty name="anchorX" value="-331163.53125"/>
      <inkml:brushProperty name="anchorY" value="-194246.875"/>
      <inkml:brushProperty name="scaleFactor" value="0.5"/>
    </inkml:brush>
    <inkml:brush xml:id="br13">
      <inkml:brushProperty name="width" value="0.08571" units="cm"/>
      <inkml:brushProperty name="height" value="0.08571" units="cm"/>
      <inkml:brushProperty name="color" value="#AE198D"/>
      <inkml:brushProperty name="inkEffects" value="galaxy"/>
      <inkml:brushProperty name="anchorX" value="-335378.46875"/>
      <inkml:brushProperty name="anchorY" value="-199501.40625"/>
      <inkml:brushProperty name="scaleFactor" value="0.5"/>
    </inkml:brush>
    <inkml:brush xml:id="br14">
      <inkml:brushProperty name="width" value="0.08571" units="cm"/>
      <inkml:brushProperty name="height" value="0.08571" units="cm"/>
      <inkml:brushProperty name="color" value="#AE198D"/>
      <inkml:brushProperty name="inkEffects" value="galaxy"/>
      <inkml:brushProperty name="anchorX" value="-336294.21875"/>
      <inkml:brushProperty name="anchorY" value="-202122.10938"/>
      <inkml:brushProperty name="scaleFactor" value="0.5"/>
    </inkml:brush>
    <inkml:brush xml:id="br15">
      <inkml:brushProperty name="width" value="0.08571" units="cm"/>
      <inkml:brushProperty name="height" value="0.08571" units="cm"/>
      <inkml:brushProperty name="color" value="#AE198D"/>
      <inkml:brushProperty name="inkEffects" value="galaxy"/>
      <inkml:brushProperty name="anchorX" value="-337534.125"/>
      <inkml:brushProperty name="anchorY" value="-204913.40625"/>
      <inkml:brushProperty name="scaleFactor" value="0.5"/>
    </inkml:brush>
    <inkml:brush xml:id="br16">
      <inkml:brushProperty name="width" value="0.08571" units="cm"/>
      <inkml:brushProperty name="height" value="0.08571" units="cm"/>
      <inkml:brushProperty name="color" value="#AE198D"/>
      <inkml:brushProperty name="inkEffects" value="galaxy"/>
      <inkml:brushProperty name="anchorX" value="-338484"/>
      <inkml:brushProperty name="anchorY" value="-207389.09375"/>
      <inkml:brushProperty name="scaleFactor" value="0.5"/>
    </inkml:brush>
    <inkml:brush xml:id="br17">
      <inkml:brushProperty name="width" value="0.08571" units="cm"/>
      <inkml:brushProperty name="height" value="0.08571" units="cm"/>
      <inkml:brushProperty name="color" value="#AE198D"/>
      <inkml:brushProperty name="inkEffects" value="galaxy"/>
      <inkml:brushProperty name="anchorX" value="-339135.34375"/>
      <inkml:brushProperty name="anchorY" value="-209711.23438"/>
      <inkml:brushProperty name="scaleFactor" value="0.5"/>
    </inkml:brush>
    <inkml:brush xml:id="br18">
      <inkml:brushProperty name="width" value="0.08571" units="cm"/>
      <inkml:brushProperty name="height" value="0.08571" units="cm"/>
      <inkml:brushProperty name="color" value="#AE198D"/>
      <inkml:brushProperty name="inkEffects" value="galaxy"/>
      <inkml:brushProperty name="anchorX" value="-339215.15625"/>
      <inkml:brushProperty name="anchorY" value="-212366.04688"/>
      <inkml:brushProperty name="scaleFactor" value="0.5"/>
    </inkml:brush>
    <inkml:brush xml:id="br19">
      <inkml:brushProperty name="width" value="0.08571" units="cm"/>
      <inkml:brushProperty name="height" value="0.08571" units="cm"/>
      <inkml:brushProperty name="color" value="#AE198D"/>
      <inkml:brushProperty name="inkEffects" value="galaxy"/>
      <inkml:brushProperty name="anchorX" value="-339354.6875"/>
      <inkml:brushProperty name="anchorY" value="-215063.51563"/>
      <inkml:brushProperty name="scaleFactor" value="0.5"/>
    </inkml:brush>
  </inkml:definitions>
  <inkml:trace contextRef="#ctx0" brushRef="#br0">5562 298 12287,'-9'5'0,"5"-5"0,1-6 0,2 2 0,1 2 0,0 4 0,0 4 0,3 2 0,0 1 0,-1 2 0,1 1 0,1 1 0,0 1 0,0 1 0,-2-1 0,1 3 0,1 3 0,0-1 0,0-1 0,-1-1 0,-3 0 0,2-1 0,1-1 0,-1-2 0,-1 0 0,-1-3 0,0 0 0,3-2 0,0 1 0,0-5 0,-3 0 0,-1-5 0,-2-2 0,2-1 0,-3-5 0</inkml:trace>
  <inkml:trace contextRef="#ctx0" brushRef="#br1" timeOffset="702">5374 460 12287,'-3'-13'0,"1"2"0,0 1 0,1 2 0,1 4 0,0 4 0,1 4 0,1 4 0,1 1 0,2-1 0,0 2 0,1 0 0,-1 2 0,-1 2 0,2-1 0,-3 2 0,-2-2 0,0 0 0,-1 2 0,0-2 0,0 0 0,0-1 0,-3-3 0,-2 0 0,-1-1 0,0 1 0,-2-2 0,-3 0 0,0-2 0,2-1 0,-3-2 0,0-2 0,-1-1 0,-2-1 0,1-3 0,0-5 0,0 0 0,1-1 0,-3-5 0,4 2 0,0-2 0,-1-1 0,-1 0 0,3 0 0,0 1 0,2 2 0,0-2 0,1 5 0,-1 1 0,1 0 0,-1 4 0,1 2 0,-1 0 0,1 1 0,-1 3 0,1 0 0,-1 0 0,1 3 0,-1 1 0,1 0 0,3 3 0,-2-2 0,3 1 0,1 0 0,-1 2 0,1 0 0,3 1 0,0-1 0,0 1 0,0-1 0,0 1 0,1-1 0,2-3 0,1-1 0,1 0 0,3-3 0,-3 2 0,3-2 0,1-1 0,-1 0 0,1 0 0,-1 0 0,1 0 0,-1 0 0,1-1 0,-1-2 0,1 1 0,-1-4 0,5 0 0,0-2 0</inkml:trace>
  <inkml:trace contextRef="#ctx0" brushRef="#br2" timeOffset="872">5221 332 12287,'0'-8'0,"0"-1"0,0 1 0,0-1 0,1 2 0,2 1 0,0 6 0,3 6 0,-2 1 0,-4 2 0</inkml:trace>
  <inkml:trace contextRef="#ctx0" brushRef="#br3" timeOffset="2001">4837 494 12287,'0'-5'0,"0"-1"0,0 0 0,1 2 0,2 1 0,0 6 0,4 2 0,-1 3 0,-1 0 0,1 1 0,-1-1 0,-1 1 0,-1-1 0,-3 2 0,2 0 0,1 2 0,0-1 0,-3-2 0,0-1 0,0 1 0,0-4 0,0 1 0,0 1 0,-3 0 0,-1 1 0,0-1 0,-3-2 0,2-3 0,0 1 0,-2-1 0,-1 1 0,-1-2 0,-2 1 0,0-1 0,1-1 0,-3 0 0,2 0 0,1 0 0,0 0 0,-1 0 0,-1 0 0,1 0 0,-1 0 0,2 0 0,-2 0 0,0 0 0,1 0 0,0 0 0,1 0 0,0 0 0,-2 0 0,-2 0 0,3 0 0,0 0 0,2 0 0,-2 0 0,-2 0 0,1 0 0,0 0 0,-3 0 0,4 0 0,0 0 0,-2 0 0,4-2 0,-3-1 0,3 1 0,0 1 0,1 1 0,-1 0 0,1-1 0,-1-2 0,1 2 0,-1-3 0,1 1 0,2 2 0,1-3 0,1 1 0,-1 0 0,2-1 0,-3 2 0,2-3 0,-2-4 0,2 4 0,4-1 0,0 3 0,0-3 0,0 1 0,0-1 0,0 0 0,0 4 0,4-1 0,-3 4 0,2 1 0,-3-1 0,-2 3 0,-1 0 0,-4 1 0,3 3 0,-1 1 0,-3-4 0,3 0 0,-3 0 0,-1 0 0,4-3 0,-1 3 0,-1-1 0,0-2 0,-2 0 0,1 0 0,-2 1 0,-1-2 0,1 0 0,-1-1 0,2 0 0,0-2 0,2-2 0,0-1 0,1-2 0,3 3 0,-1-2 0,0-1 0,-2 0 0,3-2 0,0 4 0,3-1 0,0 4 0,0-1 0,0 6 0,-1 2 0,0 3 0,-2 1 0,-1-4 0,1 1 0,-3 1 0,0-3 0,-1 1 0,1 0 0,0 0 0,-3-1 0,-1 3 0,-2-2 0,-2-1 0,3-1 0,-2-1 0,-1 1 0,1-1 0,0 2 0,-2-1 0,1-1 0,2-2 0,-3 0 0,2 0 0,-1-2 0,3-1 0,2-4 0,0 1 0,0-1 0,1-2 0,2 1 0,2-1 0,0 1 0,2-1 0,1 0 0,1-2 0,0 0 0,4-4 0,0 2 0</inkml:trace>
  <inkml:trace contextRef="#ctx0" brushRef="#br4" timeOffset="2517">4862 725 12287,'5'8'0,"3"-3"0,-7-1 0,3-4 0,-4 0 0,0 0 0</inkml:trace>
  <inkml:trace contextRef="#ctx0" brushRef="#br5" timeOffset="2816">4376 750 12287,'-5'0'0,"-1"0"0,4 0 0,-2 0 0,4 0 0,0-4 0,0 0 0</inkml:trace>
  <inkml:trace contextRef="#ctx0" brushRef="#br6" timeOffset="3250">4026 784 12287,'-5'3'0,"-1"0"0,4 0 0,-2-3 0,4 0 0,-3 0 0,-2 0 0</inkml:trace>
  <inkml:trace contextRef="#ctx0" brushRef="#br7" timeOffset="4816">3515 673 12287,'0'9'0,"0"-4"0,0-2 0,0-6 0,0-2 0,0-4 0,0 1 0,0-1 0,0 1 0,0-1 0,0 1 0,0-1 0,0 1 0,0-1 0,0 1 0,0-2 0,0-1 0,0 0 0,0-2 0,0 0 0,0 0 0,3 1 0,-1-1 0,1 1 0,1 1 0,-2 2 0,3 0 0,-1 1 0,1-1 0,0 3 0,1 2 0,0 0 0,1 2 0,-2-2 0,0 1 0,2 2 0,0 0 0,2 1 0,0 0 0,-1 0 0,-2 1 0,-1 1 0,2 4 0,-2 1 0,0-1 0,-2 0 0,-1 1 0,2-3 0,-1 2 0,-1 1 0,-1 0 0,-1 2 0,0-1 0,0 1 0,0-1 0,-4-2 0,-2 0 0,-1 0 0,-2 2 0,1 0 0,-1-2 0,0 0 0,-3 1 0,2-4 0,-4 1 0,2-1 0,2 0 0,-3 1 0,1-2 0,0 0 0,-1 0 0,2-1 0,2-2 0,-2-1 0,0 0 0,-1-5 0,4 2 0,-1-1 0,1 1 0,2 2 0,0-2 0,0 1 0,-2 2 0,3 1 0,-1-1 0,-1-1 0,0 1 0,1 1 0,0 1 0,0 0 0,-1 1 0,0 1 0,2 1 0,2 0 0,-2-3 0,1 3 0,-2-2 0,0 2 0,1-2 0,0-1 0,-2 0 0,2-4 0,0 0 0,-1-2 0,1 0 0,-2 0 0,1-2 0,-2 0 0,0 3 0,-1-6 0,0 3 0,-2-2 0,0 1 0,0 0 0,1 1 0,0 0 0,-2 2 0,1-1 0,2 2 0,1 0 0,-1 3 0,1 0 0,-2 0 0,-1-1 0,1 0 0,-1 3 0,2 0 0,0 4 0,4-2 0,2 3 0,3-3 0,3 1 0,2-2 0,4-1 0,-1 0 0,1 0 0,-1 0 0,1 1 0,-1 1 0,1 1 0,-4 0 0,1-2 0,1 1 0,-1 0 0,1 3 0,-1-1 0,-3 2 0,1-3 0,0 2 0,-1 1 0,-4 2 0,-2 1 0,-3-1 0,-4 1 0,-2-2 0,-2-1 0,-1 2 0,-4-3 0,-1 3 0,1 1 0,-1-4 0,0 0 0,0 0 0,-1-1 0,3-2 0,-2 1 0,2-2 0,1-1 0,1-1 0,1-2 0,1-2 0,2-3 0,2 0 0,3-1 0,2 0 0,2-3 0,0 3 0,3-3 0,0 3 0,1 4 0,1 1 0,4 1 0,2-1 0,0-2 0,1 3 0,-1 2 0,1 1 0,-1 0 0,1 1 0,-1 1 0,1 1 0,-4 4 0,-1-3 0,-2 2 0,1 0 0,3-1 0,-3 4 0,-1 0 0,-1 3 0,-1-3 0,0 3 0,0-2 0,0 1 0,-4-1 0,-3 2 0,-2 0 0,-3-1 0,-3 1 0,1-1 0,-1 0 0,1-1 0,-3 0 0,3-2 0,-1 1 0,1 0 0,-2-5 0,2 0 0,-3-4 0</inkml:trace>
  <inkml:trace contextRef="#ctx0" brushRef="#br8" timeOffset="5148">3464 366 12287,'0'-8'0,"0"-1"0,0 1 0,0-1 0,0 5 0,2 1 0,1 6 0,-1 2 0,-1-1 0,-1 4 0,0-4 0</inkml:trace>
  <inkml:trace contextRef="#ctx0" brushRef="#br9" timeOffset="5398">3046 324 12287,'-4'-14'0,"-1"3"0,0 2 0,1 4 0,1 2 0,1 6 0,-4 3 0,-1 1 0,0 2 0,-2-1 0</inkml:trace>
  <inkml:trace contextRef="#ctx0" brushRef="#br10" timeOffset="5801">2448 588 12287,'-13'-4'0,"2"-1"0,1-3 0,3-1 0,1-2 0,3-1 0,2-1 0,1-1 0,0-1 0,1 2 0,2 1 0,2-4 0,3 3 0,1-1 0,-1 0 0,1 3 0,-1 0 0,1 1 0,-1 2 0,1-1 0,0 2 0,-1 1 0,1 3 0,-1 0 0,1 0 0,-1 1 0,1 1 0,-1 1 0,-3 1 0,-2 2 0,-2 2 0,-1 3 0,0 0 0,0 1 0,0-1 0,-1 1 0,-2 0 0,-3-1 0,-1 1 0,-2-1 0,1 2 0,-1 1 0,1-2 0,-2 3 0,0-4 0,-2-2 0,1 2 0,1-3 0,0 3 0,-1 0 0,-4-2 0,4-1 0,0-1 0,-2-2 0,4-2 0,-3 0 0</inkml:trace>
  <inkml:trace contextRef="#ctx0" brushRef="#br11" timeOffset="5998">2303 221 12287,'0'-5'0,"0"-1"0,0-1 0,0 0 0,0-2 0,1 2 0,2 1 0,-1 9 0,3 7 0,0 4 0,-1 5 0,2 2 0,2 0 0,-2 1 0,0 2 0,-1-1 0,0 1 0,-1-1 0,0 0 0,-3-1 0,2 1 0,-2 0 0,-1 2 0</inkml:trace>
  <inkml:trace contextRef="#ctx0" brushRef="#br12" timeOffset="6519">1817 93 12287,'0'-8'0,"0"5"0,0 5 0,1 6 0,2 5 0,1 2 0,2 4 0,0 2 0,1 1 0,-1-1 0,1 3 0,-1-2 0,0-1 0,2 1 0,-1-1 0,-1 0 0,-3 0 0,-2-5 0,-1 0 0,0-2 0</inkml:trace>
  <inkml:trace contextRef="#ctx0" brushRef="#br13" timeOffset="7131">1450 145 12287,'-5'-1'0,"0"-2"0,1-3 0,1 1 0,3 0 0,4 0 0,2-1 0,1 3 0,2 3 0,-1 0 0,1 0 0,0 0 0,-1 3 0,1 1 0,-1 3 0,1-2 0,-1 2 0,1 1 0,-1-1 0,1 0 0,-1-1 0,0 2 0,-2 3 0,-1 0 0,-1-2 0,-1 0 0,-3-1 0,0 2 0,0 1 0,-4-1 0,-3 1 0,-2-1 0,-2-2 0,-5-2 0,2-1 0,-2 1 0,-1-1 0,0 2 0,0-5 0,0 0 0,0-1 0,3-1 0,0 0 0,2 0 0,2 0 0,0-4 0,2-1 0,3-3 0,2 0 0,2 2 0,1 0 0,0 0 0,0-2 0,0 2 0,0 1 0,0 4 0,0 1 0,0 4 0,-1 4 0,-2 1 0,1-4 0,-3 0 0,-2 0 0,-1-1 0,3-2 0,-1 2 0,-2-1 0,-2 0 0,1 0 0,-4-2 0,2 1 0,0 0 0,-2 1 0,3-3 0,-2 0 0,2 0 0,-2 0 0,0 0 0,2 0 0,0 0 0,2 0 0,-1-4 0,1 0 0</inkml:trace>
  <inkml:trace contextRef="#ctx0" brushRef="#br14" timeOffset="7398">1510 537 12287,'0'-12'0,"-3"1"0,-1-1 0,1 2 0,-1 2 0,-3 5 0,5-1 0,-3 4 0,-2 0 0,-1 0 0,0 0 0</inkml:trace>
  <inkml:trace contextRef="#ctx0" brushRef="#br15" timeOffset="7631">1271 119 12287,'-4'-4'0,"-4"0"0,2-5 0,-1 4 0,-2 3 0,1 4 0,-1 3 0,1 4 0,2-1 0,0 1 0,0-1 0,-6 4 0,-1 2 0</inkml:trace>
  <inkml:trace contextRef="#ctx0" brushRef="#br16" timeOffset="8083">1075 341 12287,'-8'8'0,"3"1"0,-3-4 0,11-2 0,0-3 0,4 0 0,4 0 0,0 0 0,0 0 0,-2 0 0,0 0 0,0 0 0,2 0 0,0 0 0,0-2 0,-2-1 0,-1 1 0,-2 0 0,0-1 0,-4 2 0,-2-3 0,-7 4 0,-2 0 0,-3 0 0,-3 0 0,1 0 0,-2 1 0,-1 2 0,-1-1 0,0 3 0,-1-1 0,0-3 0,5 3 0,-3-1 0,2-1 0,2-1 0,0-1 0,2 0 0,0 0 0,0 0 0,5 0 0,0 0 0,0 0 0,2-4 0,0-2 0,1-1 0,0-2 0,-1 0 0,3-2 0,-2-1 0,1-1 0,0-4 0,0-4 0,-1-1 0,1-2 0,1 3 0,0-2 0,-1-1 0,0 0 0,-1 1 0,3 1 0,0 1 0,0 2 0,0 5 0,0 3 0,0 1 0,0 5 0,1 3 0,2 4 0,-2-1 0,2 3 0</inkml:trace>
  <inkml:trace contextRef="#ctx0" brushRef="#br17" timeOffset="9217">555 213 12287,'-9'0'0,"1"-3"0,-1 0 0,1 0 0,0 4 0,2 2 0,3-1 0,3 4 0,0 0 0,0 2 0,0 0 0,0 1 0,0 0 0,0-1 0,3 1 0,1-4 0,3 0 0,-2-1 0,2-2 0,-2 1 0,0 0 0,2-1 0,0 0 0,-1 0 0,0 1 0,0 1 0,2-2 0,-2-1 0,-1 3 0,-1 0 0,-2-3 0,-3 6 0,-1-5 0,-2 2 0,-4-2 0,1 1 0,-3-1 0,0-1 0,0-1 0,0 0 0,-2 0 0,0 0 0,2 0 0,-2 0 0,2 0 0,0 0 0,2-1 0,-1-1 0,1-1 0,0-4 0,2 3 0,1-2 0,1 0 0,-2 4 0,4-4 0,0-1 0,0 3 0,-1 2 0,1 1 0,-4 1 0,4 1 0,-1 1 0,-1 4 0,2 1 0,-3-1 0,0-1 0,1-1 0,1 2 0,-2-3 0,0 1 0,1 0 0,-1 0 0,-2-2 0,2 1 0,-1-1 0,-3-2 0,1 0 0,2 0 0,0 0 0,2-1 0,-3 0 0,2-3 0,2-1 0,-1 0 0,2-1 0,-2 0 0,-1-1 0,3 0 0,-3-2 0,0 2 0,0 1 0,1-2 0,-3 3 0,1-2 0,0 1 0,-2 0 0,0 3 0,-1 1 0,0 1 0,0 1 0,-1 0 0,-3 1 0,0 2 0,2 2 0,-4 3 0,0 2 0,-1 1 0,-1-1 0,1 4 0,1-1 0,1 0 0,4-2 0,1 1 0,2 0 0,5-2 0,-1 1 0,2-1 0,5-6 0,2-1 0,1-2 0,2-1 0,-1 0 0,2 0 0,1 0 0,3 0 0,0-1 0,0-1 0,1-2 0,1 0 0,1 1 0,0-2 0,0 0 0,0 1 0,1-1 0,1-2 0,1 2 0,4-5 0,-2-3 0</inkml:trace>
  <inkml:trace contextRef="#ctx0" brushRef="#br18" timeOffset="9397">512 341 12287,'-8'0'0,"-1"0"0,0-1 0,1-1 0,-1-1 0,1 1 0,-1 1 0,1 2 0,-1 1 0,1 2 0,-1 1 0,1-2 0,-1 2 0,1 1 0,-1-1 0,1 2 0,-1-2 0,1 3 0</inkml:trace>
  <inkml:trace contextRef="#ctx0" brushRef="#br19" timeOffset="9631">265 76 12287,'-16'-6'0,"0"-2"0,3 1 0,1 0 0,-1 5 0,3-1 0,-2 4 0,-2 5 0,3 0 0,-3 9 0,-1 0 0,-1 1 0,-1 1 0,-1 0 0,1 0 0,0 0 0,0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0:26:39.201"/>
    </inkml:context>
    <inkml:brush xml:id="br0">
      <inkml:brushProperty name="width" value="0.08571" units="cm"/>
      <inkml:brushProperty name="height" value="0.08571" units="cm"/>
      <inkml:brushProperty name="color" value="#AE198D"/>
      <inkml:brushProperty name="inkEffects" value="galaxy"/>
      <inkml:brushProperty name="anchorX" value="0"/>
      <inkml:brushProperty name="anchorY" value="0"/>
      <inkml:brushProperty name="scaleFactor" value="0.5"/>
    </inkml:brush>
    <inkml:brush xml:id="br1">
      <inkml:brushProperty name="width" value="0.08571" units="cm"/>
      <inkml:brushProperty name="height" value="0.08571" units="cm"/>
      <inkml:brushProperty name="color" value="#AE198D"/>
      <inkml:brushProperty name="inkEffects" value="galaxy"/>
      <inkml:brushProperty name="anchorX" value="-11584.29004"/>
      <inkml:brushProperty name="anchorY" value="-10401.24121"/>
      <inkml:brushProperty name="scaleFactor" value="0.5"/>
    </inkml:brush>
  </inkml:definitions>
  <inkml:trace contextRef="#ctx0" brushRef="#br0">2706 296 12287,'-23'0'0,"0"0"0,0 0 0,0 0 0,-3 0 0,-2 0 0,-6 0 0,1 0 0,-1 0 0,4 0 0,-4 0 0,-4 0 0,2 0 0,-3 0 0,1 0 0,2 0 0,-8 0 0,8 0 0,-3 0 0,1 0 0,7 0 0,-5 0 0,0 0 0,0 0 0,8-2 0,-3-4 0,3-1 0,-3 2 0,5 2 0,-7 3 0,2 0 0,0 0 0,-7 0 0,4 0 0,-2 0 0,-5 0 0,-3 8 0,-2 2 0,-3 0 0,-5 1 0,3 7 0,-11-3 0,-2 8 0,-3 8 0,6-5 0,1 7 0,1 1 0,0 4 0,8 6 0,-1 2 0,9 0 0,4 0 0,8 1 0,-5-1 0,6-2 0,9-6 0,-2 6 0,10-8 0,0 5 0,5 5 0,6-12 0,2 12 0,0-5 0,0-5 0,10 8 0,6-6 0,4 3 0,3-2 0,3 5 0,2-6 0,6 6 0,2 2 0,2 0 0,8 1 0,1-1 0,-1 0 0,0-7 0,0-3 0,3-3 0,5-5 0,8-5 0,15-7 0,8-8 0,5-6 0,5-4 0,2-9 0,-45 0 0,-1-3 0,2-7 0,0-2 0,0-1 0,2-1 0,3-5 0,2-2 0,0 0 0,1 0-60,0-1 1,1-1-1,0 0 1,-1-1 0,-4 0-1,-1 1 1,0-1 0,-1 0 59,0 0 0,-2 1 0,-8 3 0,0 0 0,-1 1 0,-1-2 0,-3 1 0,-3-2 0,30-34 0,-11-5 0,4-2 0,-6-3 0,-11 2 0,1 3 0,-16 3 0,-5 2 0,-5 6 0,-13 4 0,1 11 0,-12-1 0,-9 1 0,-16 8 0,-10-1 0,-8 1 0,-5 2 0,-13-6 0,1 12 0,-14 1 0,-10 4 0,0 12 0,36 9 0,-2 3 0,-4 2 0,-1 3 0,-6 2 0,-2 3 0,-7 10 0,-3 3 0,-8 5 0,-3 3 0,26-6 0,0 1 0,-1 3-141,-2 3 1,0 3 0,-2 1 0,-5 3-1,-2 2 1,0 3 0,-2 6 0,0 3 0,0 1-1,18-11 1,-1 2 0,0 0 0,-1 1 140,-2 3 0,-1 1 0,1 0 0,0 0 0,5-2 0,1 0 0,1 1 0,-3 0 0,-5 6 0,-2 1 0,0 0 0</inkml:trace>
  <inkml:trace contextRef="#ctx0" brushRef="#br1" timeOffset="1099">0 2424 12287,'34'-10'0,"4"-6"0,19-2 0,17 0 0,-25 11 0,2 1 0,12 1 0,3 0 0,15-3 0,5 1 0,10 2 0,3 2 0,-29 1 0,1 0 0,2 1 0,3 0 0,1 0 0,1 0 0,2 1 0,0 0 0,1 0 0,5 0 0,1 0 0,0 0 0,1 0 0,0 0 0,1 0-249,0 0 0,1 0 0,0 0 0,0 0 0,-1 0 0,0 0 0,-5 0 0,-2 0 0,1 0 0,-1 0 0,-1 0 0,0 0 249,0 1 0,-1-1 0,1-1 0,2-1 0,0-2 0,0 0 0,-2 2 0,-1 0 0,0-2 0,1-2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38.033"/>
    </inkml:context>
    <inkml:brush xml:id="br0">
      <inkml:brushProperty name="width" value="0.08571" units="cm"/>
      <inkml:brushProperty name="height" value="0.08571" units="cm"/>
      <inkml:brushProperty name="color" value="#AE198D"/>
      <inkml:brushProperty name="inkEffects" value="galaxy"/>
      <inkml:brushProperty name="anchorX" value="-339135.9375"/>
      <inkml:brushProperty name="anchorY" value="-217581.85938"/>
      <inkml:brushProperty name="scaleFactor" value="0.5"/>
    </inkml:brush>
  </inkml:definitions>
  <inkml:trace contextRef="#ctx0" brushRef="#br0">152 171 12287,'13'0'0,"0"0"0,-7 0 0,7 0 0,-9-8 0,2-5 0,-4 3 0,-2-3 0,0 7 0,0-7 0,0 9 0,0-3 0,-2 16 0,-4 8 0,-7 6 0,3 11 0,-3-1 0,-2 8 0,-2 3 0,-2 0 0,0-6 0,2 0 0,5 0 0,-3-8 0,6-2 0,1-3 0,-1 0 0,3-6 0,4-8 0,-4-3 0,4-1 0,-7-9 0,9-5 0,0-5 0,0-5 0,0-5 0,0-1 0,0-4 0,0-3 0,9 1 0,1-5 0,3 2 0,0-2 0,-7 5 0,4-1 0,1 3 0,0 3 0,-1-3 0,5 2 0,-2 3 0,1 8 0,3-3 0,2 6 0,-2-2 0,-4 1 0,4 8 0,-5-3 0,5 5 0,2 2 0,-6 0 0,0 0 0,2 0 0,-7 2 0,-2 5 0,-4 5 0,-2 5 0,0 2 0,0 2 0,0 3 0,0 1 0,-2 7 0,-2-5 0,-2 1 0,2-1 0,-5 5 0,3-5 0,2 1 0,1-1 0,-3-2 0,0-5 0,2-1 0,1 0 0,3-7 0,-2-1 0,-4-3 0,4 7 0,-5-15 0,12 0 0,1-11 0,9-5 0,-2-3 0,3-3 0,3-3 0,3-2 0,1-7 0,2 4 0,-2 3 0,-1-7 0,-3 4 0,0-1 0,0-1 0,0 7 0,0-5 0,0 3 0,0 3 0,-2-3 0,-3 4 0,-1 4 0,2 4 0,-7 8 0,1-3 0,-1 1 0,-4 3 0,7 8 0,-3 5 0,-3 5 0,-3 5 0,-2 4 0,0 2 0,0 3 0,0 8 0,0-3 0,0 5 0,0 2 0,-2-6 0,-3 0 0,-1-1 0,2-1 0,0 4 0,-1-9 0,-3-2 0,-3-1 0,7-3 0,-4 2 0,-1 4 0,5-4 0,-7 5 0,3-5 0,2-9 0,6 1 0,8-9 0,7 0 0,8-8 0,-2 0 0,5-9 0,3-8 0,1-8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38.399"/>
    </inkml:context>
    <inkml:brush xml:id="br0">
      <inkml:brushProperty name="width" value="0.08571" units="cm"/>
      <inkml:brushProperty name="height" value="0.08571" units="cm"/>
      <inkml:brushProperty name="color" value="#AE198D"/>
      <inkml:brushProperty name="inkEffects" value="galaxy"/>
      <inkml:brushProperty name="anchorX" value="-358295.78125"/>
      <inkml:brushProperty name="anchorY" value="-223602.45313"/>
      <inkml:brushProperty name="scaleFactor" value="0.5"/>
    </inkml:brush>
  </inkml:definitions>
  <inkml:trace contextRef="#ctx0" brushRef="#br0">285 17 12287,'-19'-8'0,"0"6"0,0-5 0,0 7 0,0 7 0,0 5 0,0 12 0,0 3 0,0 3 0,6 1 0,1 7 0,-1 0 0,3 0 0,-5 1 0,8-1 0,3-3 0,2-3 0,2-4 0,2-11 0,5-3 0,5-1 0,5-9 0,2 3 0,0-5 0,0-2 0,0-9 0,0-3 0,0-5 0,0-2 0,-2 0 0,-2 0 0,-4 0 0,-3 0 0,5 0 0,-7 0 0,-2 0 0,-2-1 0,-2 1 0,0 0 0,0 0 0,0 0 0,-2 3 0,-4 1 0,-7 2 0,-4 9 0,-2-3 0,0 5 0,0 2 0,0 0 0,0 0 0,0 0 0,0 0 0,-4 2 0,2 3 0,4 1 0,0-2 0,2 7 0,2 2 0,5-5 0,8 9 0,0-7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39.048"/>
    </inkml:context>
    <inkml:brush xml:id="br0">
      <inkml:brushProperty name="width" value="0.08571" units="cm"/>
      <inkml:brushProperty name="height" value="0.08571" units="cm"/>
      <inkml:brushProperty name="color" value="#AE198D"/>
      <inkml:brushProperty name="inkEffects" value="galaxy"/>
      <inkml:brushProperty name="anchorX" value="-375124.8125"/>
      <inkml:brushProperty name="anchorY" value="-226911.89063"/>
      <inkml:brushProperty name="scaleFactor" value="0.5"/>
    </inkml:brush>
  </inkml:definitions>
  <inkml:trace contextRef="#ctx0" brushRef="#br0">189 693 12287,'-13'11'0,"0"-3"0,-1 1 0,3-7 0,-2 4 0,1 3 0,-5-1 0,2 3 0,2 4 0,7-5 0,-5 3 0,1 2 0,-1 2 0,7 2 0,-2 0 0,4 0 0,2 0 0,-3 0 0,-1 0 0,-2 0 0,2 0 0,4-2 0,6-3 0,7-1 0,4-9 0,4 3 0,4-5 0,-4-4 0,7-5 0,-3-5 0,0-5 0,3-2 0,-5 0 0,2 0 0,-1 0 0,-3-7 0,-2-1 0,0-1 0,0 1 0,0-7 0,-2 0 0,-2-6 0,-3-4 0,-8-9 0,3 2 0,-3-6 0,2-6 0,-4 4 0,5-5 0,-5 5 0,-2 2 0,0 2 0,2 6 0,2 11 0,3 11 0,-1 6 0,-6 12 0,0 9 0,-6 9 0,-1 10 0,1 0 0,-3 0 0,5 2 0,-6 2 0,1 5 0,5 1 0,-4 3 0,1 4 0,3 0 0,2 2 0,0-4 0,-2 10 0,-3-4 0,3-2 0,2 0 0,2 2 0,0 3 0,0 1 0,0 0 0,0-6 0,0 0 0,0 0 0,0-6 0,2-2 0,2-3 0,3-4 0,1-1 0,-4-3 0,3 0 0,7-9 0,-1-3 0,-2-5 0,1-2 0,-8-2 0,5-3 0,-1-1 0,-3-2 0,5 1 0,-1-5 0,-3 3 0,-6-16 0,0 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39.631"/>
    </inkml:context>
    <inkml:brush xml:id="br0">
      <inkml:brushProperty name="width" value="0.08571" units="cm"/>
      <inkml:brushProperty name="height" value="0.08571" units="cm"/>
      <inkml:brushProperty name="color" value="#AE198D"/>
      <inkml:brushProperty name="inkEffects" value="galaxy"/>
      <inkml:brushProperty name="anchorX" value="-395482.78125"/>
      <inkml:brushProperty name="anchorY" value="-232894.45313"/>
      <inkml:brushProperty name="scaleFactor" value="0.5"/>
    </inkml:brush>
  </inkml:definitions>
  <inkml:trace contextRef="#ctx0" brushRef="#br0">38 210 12287,'0'12'0,"0"1"0,2-7 0,5 7 0,3-9 0,9 2 0,0-3 0,0-3 0,0 0 0,0-7 0,0-1 0,0-1 0,0 1 0,0-7 0,0 5 0,0-3 0,0 0 0,-6 3 0,0-5 0,-1 2 0,-1-2 0,-3-2 0,-8-2 0,0 0 0,0 7 0,-2 1 0,-4 1 0,-7-1 0,-6 7 0,-4-5 0,-2 3 0,1 0 0,1-1 0,0 9 0,-2 5 0,1 5 0,3-1 0,2 2 0,0 4 0,0 6 0,7-2 0,1 4 0,0-1 0,1 1 0,6-4 0,-3 7 0,5-3 0,2 0 0,0 1 0,2-7 0,5 0 0,5 0 0,-1 0 0,2-2 0,1-3 0,3-1 0,2-7 0,0 5 0,0-3 0,0-3 0,0-3 0,0-2 0,0 0 0,0 0 0,0-2 0,-2-5 0,-4-5 0,4-5 0,-4-2 0,1 0 0,-1 0 0,4-2 0,-7-3 0,3-3 0,0-3 0,-3 5 0,3-7 0,4 0 0,-6-6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39.966"/>
    </inkml:context>
    <inkml:brush xml:id="br0">
      <inkml:brushProperty name="width" value="0.08571" units="cm"/>
      <inkml:brushProperty name="height" value="0.08571" units="cm"/>
      <inkml:brushProperty name="color" value="#AE198D"/>
      <inkml:brushProperty name="inkEffects" value="galaxy"/>
      <inkml:brushProperty name="anchorX" value="-416449.34375"/>
      <inkml:brushProperty name="anchorY" value="-238743.89063"/>
      <inkml:brushProperty name="scaleFactor" value="0.5"/>
    </inkml:brush>
  </inkml:definitions>
  <inkml:trace contextRef="#ctx0" brushRef="#br0">39 114 12287,'-9'28'0,"7"-7"0,-6 4 0,1-4 0,1-2 0,0 3 0,6 1 0,0 2 0,0-2 0,0 1 0,0 1 0,0 7 0,6-11 0,0-2 0,-2-2 0,1-7 0,1 3 0,-4-9 0,7 3 0,-9-14 0,0 3 0,2-7 0,2 1 0,2-1 0,1-1 0,-7-7 0,2 0 0,4 0 0,-4-7 0,4 1 0,-1 2 0,1 1 0,-2-3 0,7 0 0,-1 1 0,1 3 0,0 2 0,3 0 0,-1 0 0,2 0 0,-5 0 0,3 2 0,2 3 0,2 1 0,2 2 0,0-1 0,0-5 0,-9 15 0,-1-7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40.433"/>
    </inkml:context>
    <inkml:brush xml:id="br0">
      <inkml:brushProperty name="width" value="0.08571" units="cm"/>
      <inkml:brushProperty name="height" value="0.08571" units="cm"/>
      <inkml:brushProperty name="color" value="#AE198D"/>
      <inkml:brushProperty name="inkEffects" value="galaxy"/>
      <inkml:brushProperty name="anchorX" value="-437701.15625"/>
      <inkml:brushProperty name="anchorY" value="-244308.0625"/>
      <inkml:brushProperty name="scaleFactor" value="0.5"/>
    </inkml:brush>
  </inkml:definitions>
  <inkml:trace contextRef="#ctx0" brushRef="#br0">77 0 12287,'-9'19'0,"-1"0"0,-3-2 0,1-4 0,5 4 0,-3-4 0,1 3 0,5 3 0,2 1 0,2-1 0,0 0 0,0 0 0,0 0 0,0 0 0,0 0 0,6-7 0,3-1 0,1-3 0,3-1 0,6-7 0,0 0 0,0 0 0,-6-2 0,-1-5 0,3-5 0,-4-3 0,-1 0 0,-1 2 0,-5-2 0,4-4 0,1-2 0,-1-2 0,1 0 0,-3 12 0,-4-8 0,2 2 0,3 0 0,-1 5 0,-4-1 0,4-2 0,-3 7 0,5 1 0,-8 14 0,0 6 0,0 3 0,0 3 0,2 0 0,5 0 0,-5 3 0,4 1 0,-4 2 0,-2-2 0,0-1 0,2-6 0,2-1 0,3-2 0,-1 0 0,-4 4 0,5-5 0,-5-3 0,15-11 0,-5-5 0,3-3 0,-2-9 0,4-9 0,-7-1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40.664"/>
    </inkml:context>
    <inkml:brush xml:id="br0">
      <inkml:brushProperty name="width" value="0.08571" units="cm"/>
      <inkml:brushProperty name="height" value="0.08571" units="cm"/>
      <inkml:brushProperty name="color" value="#AE198D"/>
      <inkml:brushProperty name="inkEffects" value="galaxy"/>
      <inkml:brushProperty name="anchorX" value="-459333.34375"/>
      <inkml:brushProperty name="anchorY" value="-250309.64063"/>
      <inkml:brushProperty name="scaleFactor" value="0.5"/>
    </inkml:brush>
  </inkml:definitions>
  <inkml:trace contextRef="#ctx0" brushRef="#br0">76 28 12287,'-8'-19'0,"-1"11"0,-5 8 0,1 10 0,9 7 0,-3 4 0,5 5 0,2 5 0,-6 7 0,0 5 0,1 1 0,3-2 0,2-2 0,0-2 0,0-2 0,0-4 0,0 2 0,0-9 0,0-2 0,0-1 0,0-3 0,9-9 0,3-6 0,5-8 0,2-6 0,0-9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40.814"/>
    </inkml:context>
    <inkml:brush xml:id="br0">
      <inkml:brushProperty name="width" value="0.08571" units="cm"/>
      <inkml:brushProperty name="height" value="0.08571" units="cm"/>
      <inkml:brushProperty name="color" value="#AE198D"/>
      <inkml:brushProperty name="inkEffects" value="galaxy"/>
      <inkml:brushProperty name="anchorX" value="-481117.65625"/>
      <inkml:brushProperty name="anchorY" value="-256292.20313"/>
      <inkml:brushProperty name="scaleFactor" value="0.5"/>
    </inkml:brush>
  </inkml:definitions>
  <inkml:trace contextRef="#ctx0" brushRef="#br0">380 57 12287,'17'-2'0,"-4"-4"0,2 2 0,-9-9 0,-2 2 0,-10-1 0,-7 5 0,-4 5 0,-2 2 0,-2 0 0,-4 0 0,-7 0 0,3 0 0,-3 2 0,0 3 0,3 1 0,-5 7 0,9-5 0,1 1 0,3-1 0,2 0 0,0-1 0,0-5 0,0 6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41.031"/>
    </inkml:context>
    <inkml:brush xml:id="br0">
      <inkml:brushProperty name="width" value="0.08571" units="cm"/>
      <inkml:brushProperty name="height" value="0.08571" units="cm"/>
      <inkml:brushProperty name="color" value="#AE198D"/>
      <inkml:brushProperty name="inkEffects" value="galaxy"/>
      <inkml:brushProperty name="anchorX" value="-500133.75"/>
      <inkml:brushProperty name="anchorY" value="-259563.60938"/>
      <inkml:brushProperty name="scaleFactor" value="0.5"/>
    </inkml:brush>
  </inkml:definitions>
  <inkml:trace contextRef="#ctx0" brushRef="#br0">0 0 12287,'7'19'0,"-1"0"0,7-6 0,-7 0 0,-2 2 0,-1 1 0,-3 3 0,0 0 0,0 0 0,0 3 0,0 1 0,0 2 0,0-2 0,0 5 0,0-3 0,0 1 0,0 1 0,0-6 0,0 5 0,0-5 0,0-2 0,-9-9 0,-2-1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5-02T22:28:41.214"/>
    </inkml:context>
    <inkml:brush xml:id="br0">
      <inkml:brushProperty name="width" value="0.08571" units="cm"/>
      <inkml:brushProperty name="height" value="0.08571" units="cm"/>
      <inkml:brushProperty name="color" value="#AE198D"/>
      <inkml:brushProperty name="inkEffects" value="galaxy"/>
      <inkml:brushProperty name="anchorX" value="-522089.25"/>
      <inkml:brushProperty name="anchorY" value="-265755.375"/>
      <inkml:brushProperty name="scaleFactor" value="0.5"/>
    </inkml:brush>
  </inkml:definitions>
  <inkml:trace contextRef="#ctx0" brushRef="#br0">20 57 12287,'10'-19'0,"-1"6"0,-9 1 0,0 8 0,-3-5 0,-3 9 0,-4 9 0,-9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61B2150-8261-4172-9450-3D54DA78EFDE}" type="datetimeFigureOut">
              <a:rPr lang="en-US"/>
              <a:pPr>
                <a:defRPr/>
              </a:pPr>
              <a:t>5/2/23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5F6DE2E8-DFB9-4D1E-8D16-482321FDAFC5}" type="slidenum">
              <a:rPr lang="en-US"/>
              <a:pPr>
                <a:defRPr/>
              </a:pPr>
              <a:t>‹#›</a:t>
            </a:fld>
            <a:endParaRPr lang="en-US" dirty="0"/>
          </a:p>
        </p:txBody>
      </p:sp>
    </p:spTree>
    <p:extLst>
      <p:ext uri="{BB962C8B-B14F-4D97-AF65-F5344CB8AC3E}">
        <p14:creationId xmlns:p14="http://schemas.microsoft.com/office/powerpoint/2010/main" val="2553553105"/>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a:ea typeface="ＭＳ Ｐゴシック" pitchFamily="34" charset="-128"/>
              </a:rPr>
              <a:t>Welcome to this Organizational Behavior course that uses the 17</a:t>
            </a:r>
            <a:r>
              <a:rPr lang="en-US" baseline="30000" dirty="0">
                <a:ea typeface="ＭＳ Ｐゴシック" pitchFamily="34" charset="-128"/>
              </a:rPr>
              <a:t>th</a:t>
            </a:r>
            <a:r>
              <a:rPr lang="en-US" dirty="0">
                <a:ea typeface="ＭＳ Ｐゴシック" pitchFamily="34" charset="-128"/>
              </a:rPr>
              <a:t> edition of the textbook, </a:t>
            </a:r>
            <a:r>
              <a:rPr lang="en-US" i="1" dirty="0">
                <a:ea typeface="ＭＳ Ｐゴシック" pitchFamily="34" charset="-128"/>
              </a:rPr>
              <a:t>Organizational Behavior</a:t>
            </a:r>
            <a:r>
              <a:rPr lang="en-US" dirty="0">
                <a:ea typeface="ＭＳ Ｐゴシック" pitchFamily="34" charset="-128"/>
              </a:rPr>
              <a:t> by Robbins and Judge. This is considered among the most widely used OB textbooks in the world. Robbins and Judge are recognized as definitive aggregators of OB concepts, applications, and practices. The course and this book will provide you with a resource that will benefit you throughout your degree program and your professional life.</a:t>
            </a:r>
          </a:p>
          <a:p>
            <a:endParaRPr lang="en-US" dirty="0"/>
          </a:p>
        </p:txBody>
      </p:sp>
      <p:sp>
        <p:nvSpPr>
          <p:cNvPr id="4" name="Slide Number Placeholder 3"/>
          <p:cNvSpPr>
            <a:spLocks noGrp="1"/>
          </p:cNvSpPr>
          <p:nvPr>
            <p:ph type="sldNum" sz="quarter" idx="10"/>
          </p:nvPr>
        </p:nvSpPr>
        <p:spPr/>
        <p:txBody>
          <a:bodyPr/>
          <a:lstStyle/>
          <a:p>
            <a:pPr>
              <a:defRPr/>
            </a:pPr>
            <a:fld id="{3C435B52-A875-4DC0-A676-66EE8AC94F40}" type="slidenum">
              <a:rPr lang="en-US" smtClean="0"/>
              <a:pPr>
                <a:defRPr/>
              </a:pPr>
              <a:t>1</a:t>
            </a:fld>
            <a:endParaRPr lang="en-US" dirty="0"/>
          </a:p>
        </p:txBody>
      </p:sp>
    </p:spTree>
    <p:extLst>
      <p:ext uri="{BB962C8B-B14F-4D97-AF65-F5344CB8AC3E}">
        <p14:creationId xmlns:p14="http://schemas.microsoft.com/office/powerpoint/2010/main" val="2627925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i="1" dirty="0">
                <a:latin typeface="Times New Roman" pitchFamily="18" charset="0"/>
              </a:rPr>
              <a:t>Perceived organizational support </a:t>
            </a:r>
            <a:r>
              <a:rPr lang="en-US" dirty="0">
                <a:latin typeface="Times New Roman" pitchFamily="18" charset="0"/>
              </a:rPr>
              <a:t>(or POS) is the degree to which employees believe the organization values their contribution and cares about their well-being. The perception of fairness is a key factor in determining the willingness of employees to work hard for the organization. In addition, employees have a higher POS when they perceive that they have some input in decision</a:t>
            </a:r>
            <a:r>
              <a:rPr lang="en-US" baseline="0" dirty="0">
                <a:latin typeface="Times New Roman" pitchFamily="18" charset="0"/>
              </a:rPr>
              <a:t>-</a:t>
            </a:r>
            <a:r>
              <a:rPr lang="en-US" dirty="0">
                <a:latin typeface="Times New Roman" pitchFamily="18" charset="0"/>
              </a:rPr>
              <a:t>making processes. </a:t>
            </a:r>
          </a:p>
          <a:p>
            <a:pPr>
              <a:spcBef>
                <a:spcPct val="0"/>
              </a:spcBef>
            </a:pPr>
            <a:endParaRPr lang="en-US" dirty="0">
              <a:latin typeface="Times New Roman" pitchFamily="18" charset="0"/>
            </a:endParaRPr>
          </a:p>
          <a:p>
            <a:pPr>
              <a:spcBef>
                <a:spcPct val="0"/>
              </a:spcBef>
            </a:pPr>
            <a:r>
              <a:rPr lang="en-US" dirty="0">
                <a:latin typeface="Times New Roman" panose="02020603050405020304" pitchFamily="18" charset="0"/>
                <a:cs typeface="Times New Roman" panose="02020603050405020304" pitchFamily="18" charset="0"/>
              </a:rPr>
              <a:t>POS is important in countries where power distance, the degree to which people in a country accept that power in institutions and organizations is distributed unequally, is lower.</a:t>
            </a:r>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a:p>
            <a:pPr>
              <a:spcBef>
                <a:spcPct val="0"/>
              </a:spcBef>
            </a:pPr>
            <a:endParaRPr lang="en-US" dirty="0"/>
          </a:p>
        </p:txBody>
      </p:sp>
      <p:sp>
        <p:nvSpPr>
          <p:cNvPr id="337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49E0B9-F2C1-4AD6-B7CF-08A4C959118B}"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58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anose="02020603050405020304" pitchFamily="18" charset="0"/>
                <a:cs typeface="Times New Roman" panose="02020603050405020304" pitchFamily="18" charset="0"/>
              </a:rPr>
              <a:t>Employee engagement goes beyond just job satisfaction. It</a:t>
            </a:r>
            <a:r>
              <a:rPr lang="en-US" baseline="0" dirty="0">
                <a:latin typeface="Times New Roman" panose="02020603050405020304" pitchFamily="18" charset="0"/>
                <a:cs typeface="Times New Roman" panose="02020603050405020304" pitchFamily="18" charset="0"/>
              </a:rPr>
              <a:t> also </a:t>
            </a:r>
            <a:r>
              <a:rPr lang="en-US" dirty="0">
                <a:latin typeface="Times New Roman" panose="02020603050405020304" pitchFamily="18" charset="0"/>
                <a:cs typeface="Times New Roman" panose="02020603050405020304" pitchFamily="18" charset="0"/>
              </a:rPr>
              <a:t>includes involvement and enthusiasm for the job. Highly engaged employees have a passion for their work and feel a deep connection to their company. Disengaged employees have essentially checked out –</a:t>
            </a:r>
            <a:r>
              <a:rPr lang="en-US" baseline="0" dirty="0">
                <a:latin typeface="Times New Roman" panose="02020603050405020304" pitchFamily="18" charset="0"/>
                <a:cs typeface="Times New Roman" panose="02020603050405020304" pitchFamily="18" charset="0"/>
              </a:rPr>
              <a:t> putting </a:t>
            </a:r>
            <a:r>
              <a:rPr lang="en-US" dirty="0">
                <a:latin typeface="Times New Roman" panose="02020603050405020304" pitchFamily="18" charset="0"/>
                <a:cs typeface="Times New Roman" panose="02020603050405020304" pitchFamily="18" charset="0"/>
              </a:rPr>
              <a:t>time but not energy or attention into their work. </a:t>
            </a:r>
          </a:p>
          <a:p>
            <a:pPr>
              <a:spcBef>
                <a:spcPct val="0"/>
              </a:spcBef>
            </a:pPr>
            <a:endParaRPr lang="en-US" dirty="0">
              <a:latin typeface="Times New Roman" panose="02020603050405020304" pitchFamily="18" charset="0"/>
              <a:cs typeface="Times New Roman" panose="02020603050405020304" pitchFamily="18" charset="0"/>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Engagement is a real concern for most organizations because surveys indicate that few</a:t>
            </a:r>
            <a:r>
              <a:rPr lang="en-US" sz="1200" kern="1200" dirty="0">
                <a:solidFill>
                  <a:schemeClr val="tx1"/>
                </a:solidFill>
                <a:effectLst/>
                <a:latin typeface="+mn-lt"/>
                <a:ea typeface="+mn-ea"/>
                <a:cs typeface="+mn-cs"/>
              </a:rPr>
              <a:t>—</a:t>
            </a:r>
            <a:r>
              <a:rPr lang="en-US" dirty="0">
                <a:latin typeface="Times New Roman" panose="02020603050405020304" pitchFamily="18" charset="0"/>
                <a:cs typeface="Times New Roman" panose="02020603050405020304" pitchFamily="18" charset="0"/>
              </a:rPr>
              <a:t>between 17 percent and 29 percent</a:t>
            </a:r>
            <a:r>
              <a:rPr lang="en-US" sz="1200" kern="1200" dirty="0">
                <a:solidFill>
                  <a:schemeClr val="tx1"/>
                </a:solidFill>
                <a:effectLst/>
                <a:latin typeface="+mn-lt"/>
                <a:ea typeface="+mn-ea"/>
                <a:cs typeface="+mn-cs"/>
              </a:rPr>
              <a:t>—</a:t>
            </a:r>
            <a:r>
              <a:rPr lang="en-US" dirty="0">
                <a:latin typeface="Times New Roman" panose="02020603050405020304" pitchFamily="18" charset="0"/>
                <a:cs typeface="Times New Roman" panose="02020603050405020304" pitchFamily="18" charset="0"/>
              </a:rPr>
              <a:t>are highly engaged by their work. Engagement is a very general concept, perhaps broad enough to capture the intersection of the other variables we’ve discussed. In other words, it may be what these attitudes have in common. </a:t>
            </a:r>
          </a:p>
          <a:p>
            <a:pPr>
              <a:spcBef>
                <a:spcPct val="0"/>
              </a:spcBef>
            </a:pPr>
            <a:endParaRPr lang="en-US" dirty="0">
              <a:latin typeface="Times New Roman" panose="02020603050405020304" pitchFamily="18" charset="0"/>
              <a:cs typeface="Times New Roman" panose="02020603050405020304" pitchFamily="18" charset="0"/>
            </a:endParaRPr>
          </a:p>
        </p:txBody>
      </p:sp>
      <p:sp>
        <p:nvSpPr>
          <p:cNvPr id="358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38EB67-71D3-4500-A3AA-3D6C169FD067}"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78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anose="02020603050405020304" pitchFamily="18" charset="0"/>
                <a:cs typeface="Times New Roman" panose="02020603050405020304" pitchFamily="18" charset="0"/>
              </a:rPr>
              <a:t>There is a high degree of overlap between the different job attitudes. For</a:t>
            </a:r>
            <a:r>
              <a:rPr lang="en-US" baseline="0" dirty="0">
                <a:latin typeface="Times New Roman" pitchFamily="18" charset="0"/>
                <a:cs typeface="Times New Roman" panose="02020603050405020304" pitchFamily="18" charset="0"/>
              </a:rPr>
              <a:t> example, if</a:t>
            </a:r>
            <a:r>
              <a:rPr lang="en-US" dirty="0">
                <a:latin typeface="Times New Roman" pitchFamily="18" charset="0"/>
                <a:cs typeface="Times New Roman" panose="02020603050405020304" pitchFamily="18" charset="0"/>
              </a:rPr>
              <a:t> a worker has higher job satisfaction, he or she tends to be more engaged and show a stronger commitment to the organization. Researchers are trying to find ways to measure the different attitudes in order to get at their distinctiveness. </a:t>
            </a:r>
          </a:p>
        </p:txBody>
      </p:sp>
      <p:sp>
        <p:nvSpPr>
          <p:cNvPr id="378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A414BE-4640-4F54-8F0D-F34C8A366A9D}"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When it comes to job satisfaction, some jobs are less attractive, as shown in Exhibit 3-2.  </a:t>
            </a:r>
            <a:endParaRPr lang="en-US" dirty="0"/>
          </a:p>
          <a:p>
            <a:pPr>
              <a:spcBef>
                <a:spcPct val="0"/>
              </a:spcBef>
            </a:pPr>
            <a:endParaRPr lang="en-US" sz="1200" b="1" u="sng" kern="1200" dirty="0">
              <a:solidFill>
                <a:schemeClr val="tx1"/>
              </a:solidFill>
              <a:effectLst/>
              <a:latin typeface="Times New Roman" pitchFamily="18" charset="0"/>
              <a:ea typeface="+mn-ea"/>
              <a:cs typeface="+mn-cs"/>
            </a:endParaRPr>
          </a:p>
          <a:p>
            <a:pPr>
              <a:spcBef>
                <a:spcPct val="0"/>
              </a:spcBef>
            </a:pPr>
            <a:r>
              <a:rPr lang="en-GB" sz="1200" kern="1200" dirty="0">
                <a:solidFill>
                  <a:schemeClr val="tx1"/>
                </a:solidFill>
                <a:effectLst/>
                <a:latin typeface="+mn-lt"/>
                <a:ea typeface="+mn-ea"/>
                <a:cs typeface="+mn-cs"/>
              </a:rPr>
              <a:t>We have already discussed job satisfaction briefly. Now let’s dissect the concept more carefully. How do we measure job satisfaction? What causes an employee to have a high level of job satisfaction? How do satisfied employees affect an organization? Before you answer, a look at the list of worst jobs for job satisfaction </a:t>
            </a:r>
            <a:endParaRPr lang="en-GB" dirty="0"/>
          </a:p>
          <a:p>
            <a:pPr>
              <a:spcBef>
                <a:spcPct val="0"/>
              </a:spcBef>
            </a:pPr>
            <a:r>
              <a:rPr lang="ar-SA" dirty="0">
                <a:latin typeface="Times New Roman" pitchFamily="18" charset="0"/>
              </a:rPr>
              <a:t>احب شادن</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You may be surprised that they are not all low-paid jobs. </a:t>
            </a:r>
            <a:endParaRPr lang="en-GB" b="1" u="sng" dirty="0"/>
          </a:p>
          <a:p>
            <a:pPr>
              <a:spcBef>
                <a:spcPct val="0"/>
              </a:spcBef>
            </a:pPr>
            <a:endParaRPr lang="en-US" dirty="0">
              <a:latin typeface="Times New Roman" pitchFamily="18" charset="0"/>
            </a:endParaRP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C45532-3184-437B-AC74-2E0DED0891C7}"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a:spcBef>
                <a:spcPct val="0"/>
              </a:spcBef>
            </a:pPr>
            <a:r>
              <a:rPr lang="en-US" dirty="0">
                <a:latin typeface="Times New Roman" pitchFamily="18" charset="0"/>
              </a:rPr>
              <a:t>As</a:t>
            </a:r>
            <a:r>
              <a:rPr lang="en-US" baseline="0" dirty="0">
                <a:latin typeface="Times New Roman" pitchFamily="18" charset="0"/>
              </a:rPr>
              <a:t> we have discussed, j</a:t>
            </a:r>
            <a:r>
              <a:rPr lang="en-US" dirty="0">
                <a:latin typeface="Times New Roman" pitchFamily="18" charset="0"/>
              </a:rPr>
              <a:t>ob satisfaction is defined as a positive feeling about a job resulting from an evaluation of its characteristics. </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Jobs require interacting with co-workers and bosses, following organizational rules and policies, determining the power structure, meeting performance standards, living with less-than-ideal working conditions, adapting to new technology, and so forth. satisfaction with the job is thus a complex summation of many discrete elements. </a:t>
            </a: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 </a:t>
            </a:r>
            <a:endParaRPr lang="en-US" dirty="0">
              <a:latin typeface="Times New Roman" pitchFamily="18" charset="0"/>
            </a:endParaRPr>
          </a:p>
          <a:p>
            <a:pPr>
              <a:spcBef>
                <a:spcPct val="0"/>
              </a:spcBef>
            </a:pPr>
            <a:r>
              <a:rPr lang="en-US" dirty="0">
                <a:latin typeface="Times New Roman" pitchFamily="18" charset="0"/>
              </a:rPr>
              <a:t>There are multiple ways to measure job satisfaction, but two approaches are popular. </a:t>
            </a:r>
          </a:p>
          <a:p>
            <a:pPr>
              <a:spcBef>
                <a:spcPct val="0"/>
              </a:spcBef>
            </a:pPr>
            <a:endParaRPr lang="en-US" dirty="0">
              <a:latin typeface="Times New Roman" pitchFamily="18" charset="0"/>
            </a:endParaRPr>
          </a:p>
          <a:p>
            <a:pPr>
              <a:spcBef>
                <a:spcPct val="0"/>
              </a:spcBef>
            </a:pPr>
            <a:r>
              <a:rPr lang="en-US" dirty="0"/>
              <a:t>The single global rating approach is a response to one question, such as, “All things considered, how satisfied are you with your job?” Respondents circle a number between 1 and 5 on a scale from “highly satisfied” to “highly dissatisfied.” </a:t>
            </a:r>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t>The second approach, the summation of job facets, is more sophisticated. It identifies key elements in a job, such as the nature of the work, supervision, present pay, promotion opportunities, and relations with coworkers. </a:t>
            </a:r>
            <a:r>
              <a:rPr lang="en-GB" sz="1200" kern="1200" dirty="0">
                <a:solidFill>
                  <a:schemeClr val="tx1"/>
                </a:solidFill>
                <a:effectLst/>
                <a:latin typeface="+mn-lt"/>
                <a:ea typeface="+mn-ea"/>
                <a:cs typeface="+mn-cs"/>
              </a:rPr>
              <a:t>Respondents rate these on a standardized scale, and researchers add the ratings to create an overall job satisfaction score. </a:t>
            </a:r>
            <a:endParaRPr lang="en-GB" dirty="0"/>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The single global rating method isn’t very time consuming, while the summation of job facets helps managers zero in on problems and deal with them faster and more accurately. </a:t>
            </a:r>
            <a:endParaRPr lang="en-GB"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399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5C45532-3184-437B-AC74-2E0DED0891C7}"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Job satisfaction levels can remain quite consistent over time, U.S. average job satisfaction levels were consistently high from 1972 to 2006. </a:t>
            </a:r>
            <a:endParaRPr lang="en-GB" b="1" u="sng" dirty="0"/>
          </a:p>
          <a:p>
            <a:pPr>
              <a:spcBef>
                <a:spcPct val="0"/>
              </a:spcBef>
            </a:pPr>
            <a:endParaRPr lang="en-US" dirty="0"/>
          </a:p>
          <a:p>
            <a:pPr>
              <a:spcBef>
                <a:spcPct val="0"/>
              </a:spcBef>
            </a:pPr>
            <a:r>
              <a:rPr lang="en-US" dirty="0"/>
              <a:t>Research shows that over the past 30 years, the majority of U.S. workers have been satisfied with their jobs. However, the recent economic downturn has generated a dramatic drop-off in satisfaction levels, with just half of workers reporting feeling satisfied now.</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In late 2007, the economic contraction precipitated a drop-off in job satisfaction; the lowest point was in 2010, when 42.6 percent of U.S. workers re- ported satisfaction with their jobs.25 Approximately 47.7 percent of U.S. workers reported satisfaction with their jobs in 2014 </a:t>
            </a:r>
            <a:endParaRPr lang="en-GB" dirty="0"/>
          </a:p>
          <a:p>
            <a:pPr>
              <a:spcBef>
                <a:spcPct val="0"/>
              </a:spcBef>
            </a:pPr>
            <a:endParaRPr lang="en-US" dirty="0"/>
          </a:p>
          <a:p>
            <a:pPr>
              <a:spcBef>
                <a:spcPct val="0"/>
              </a:spcBef>
            </a:pPr>
            <a:r>
              <a:rPr lang="en-US" dirty="0"/>
              <a:t>The exhibits on the following two slides illustrate additional details</a:t>
            </a:r>
            <a:r>
              <a:rPr lang="en-US" baseline="0" dirty="0"/>
              <a:t> regarding differences among job satisfaction, including the affect of particular facets and cultural context.</a:t>
            </a:r>
            <a:endParaRPr lang="en-US"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As shown here in Exhibit 3-3, people have typically been more satisfied with their jobs overall, with the work itself, and with their supervisors and coworkers, than they have been with their pay and promotion opportunities. </a:t>
            </a: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The facets of job satisfaction levels can vary widely. As shown in Exhibit 3-3, people have typically been more satisfied with their jobs overall, the work itself, and their supervisors and co-workers than they have been with their pay and promotion opportunities. </a:t>
            </a:r>
            <a:endParaRPr lang="en-GB" dirty="0"/>
          </a:p>
          <a:p>
            <a:pPr>
              <a:spcBef>
                <a:spcPct val="0"/>
              </a:spcBef>
            </a:pPr>
            <a:endParaRPr lang="en-US" dirty="0">
              <a:latin typeface="Times New Roman" pitchFamily="18" charset="0"/>
            </a:endParaRPr>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19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Exhibit 3-4 provides results of a global study of job satisfaction levels of workers in 15 countries. Mexico and Switzerland report the highest levels of job satisfaction. </a:t>
            </a:r>
          </a:p>
          <a:p>
            <a:pPr>
              <a:spcBef>
                <a:spcPct val="0"/>
              </a:spcBef>
            </a:pPr>
            <a:endParaRPr lang="en-US" b="0" u="none"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0" u="none" kern="1200" dirty="0">
                <a:solidFill>
                  <a:schemeClr val="tx1"/>
                </a:solidFill>
                <a:effectLst/>
                <a:latin typeface="+mn-lt"/>
                <a:ea typeface="+mn-ea"/>
                <a:cs typeface="+mn-cs"/>
              </a:rPr>
              <a:t>The results of </a:t>
            </a:r>
            <a:r>
              <a:rPr lang="en-GB" sz="1200" kern="1200" dirty="0">
                <a:solidFill>
                  <a:schemeClr val="tx1"/>
                </a:solidFill>
                <a:effectLst/>
                <a:latin typeface="+mn-lt"/>
                <a:ea typeface="+mn-ea"/>
                <a:cs typeface="+mn-cs"/>
              </a:rPr>
              <a:t>a global study of job satisfaction levels of workers in 15 countries, with the highest levels in Mexico and Switzerland </a:t>
            </a:r>
            <a:endParaRPr lang="en-GB" dirty="0"/>
          </a:p>
          <a:p>
            <a:pPr>
              <a:spcBef>
                <a:spcPct val="0"/>
              </a:spcBef>
            </a:pPr>
            <a:endParaRPr lang="en-US"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Do employees in these cultures have better jobs? Or are they simply more positive (and less self-critical)? Conversely, the lowest score in the study was for South Korea. Autonomy is low in South Korean culture, and businesses tend to be rigidly hierarchical in structure. Does this make for low job </a:t>
            </a:r>
            <a:r>
              <a:rPr lang="en-GB" sz="1200" kern="1200" dirty="0" err="1">
                <a:solidFill>
                  <a:schemeClr val="tx1"/>
                </a:solidFill>
                <a:effectLst/>
                <a:latin typeface="+mn-lt"/>
                <a:ea typeface="+mn-ea"/>
                <a:cs typeface="+mn-cs"/>
              </a:rPr>
              <a:t>satisfaction?It</a:t>
            </a:r>
            <a:r>
              <a:rPr lang="en-GB" sz="1200" kern="1200" dirty="0">
                <a:solidFill>
                  <a:schemeClr val="tx1"/>
                </a:solidFill>
                <a:effectLst/>
                <a:latin typeface="+mn-lt"/>
                <a:ea typeface="+mn-ea"/>
                <a:cs typeface="+mn-cs"/>
              </a:rPr>
              <a:t> is difficult to discern all the factors influencing the scores, but considering how businesses are responding to changes brought on by globalization may give us clues. </a:t>
            </a:r>
            <a:endParaRPr lang="en-GB" dirty="0"/>
          </a:p>
          <a:p>
            <a:pPr>
              <a:spcBef>
                <a:spcPct val="0"/>
              </a:spcBef>
            </a:pPr>
            <a:endParaRPr lang="en-US" dirty="0"/>
          </a:p>
        </p:txBody>
      </p:sp>
      <p:sp>
        <p:nvSpPr>
          <p:cNvPr id="419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2D2D1A0-1B8F-447A-9414-C9449239AD4B}"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1) Interesting jobs that provide training, variety, independence, and control satisfy most employees. There is also a strong correspondence between how well people enjoy the social context of their workplace and how satisfied they are overall. Interdependence, feedback, social support, and interaction with coworkers outside the workplace are strongly related to job satisfaction even after accounting for characteristics of the work itself.</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Managers also play a big role in employees’ job satisfaction. Employees who feel empowered by their leaders experience higher job satisfaction.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Research in Israel suggested that a manager’s attentiveness, responsiveness, and support increase the employee’s job satisfaction </a:t>
            </a:r>
          </a:p>
          <a:p>
            <a:pPr marL="0" marR="0" lvl="0" indent="0" algn="l" defTabSz="457200" rtl="0" eaLnBrk="1" fontAlgn="base" latinLnBrk="0" hangingPunct="1">
              <a:lnSpc>
                <a:spcPct val="100000"/>
              </a:lnSpc>
              <a:spcBef>
                <a:spcPct val="0"/>
              </a:spcBef>
              <a:spcAft>
                <a:spcPct val="0"/>
              </a:spcAft>
              <a:buClrTx/>
              <a:buSzTx/>
              <a:buFontTx/>
              <a:buNone/>
              <a:tabLst/>
              <a:defRPr/>
            </a:pP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job conditions—especially the intrinsic nature of the work itself, social interactions, and supervision—are important predictors of job satisfaction. Although each is important, and although their relative value will vary across employees, the intrinsic nature of the work is most important. </a:t>
            </a: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anose="02020603050405020304" pitchFamily="18" charset="0"/>
              <a:cs typeface="Times New Roman" panose="02020603050405020304" pitchFamily="18" charset="0"/>
            </a:endParaRPr>
          </a:p>
          <a:p>
            <a:pPr>
              <a:spcBef>
                <a:spcPct val="0"/>
              </a:spcBef>
            </a:pPr>
            <a:r>
              <a:rPr lang="en-US" dirty="0">
                <a:latin typeface="Times New Roman" panose="02020603050405020304" pitchFamily="18" charset="0"/>
                <a:cs typeface="Times New Roman" panose="02020603050405020304" pitchFamily="18" charset="0"/>
              </a:rPr>
              <a:t>2) Personality also plays a role in job satisfaction. Research has shown that people who have positive </a:t>
            </a:r>
            <a:r>
              <a:rPr lang="en-US" b="0" dirty="0">
                <a:latin typeface="Times New Roman" panose="02020603050405020304" pitchFamily="18" charset="0"/>
                <a:cs typeface="Times New Roman" panose="02020603050405020304" pitchFamily="18" charset="0"/>
              </a:rPr>
              <a:t>core self-evaluations, </a:t>
            </a:r>
            <a:r>
              <a:rPr lang="en-US" dirty="0">
                <a:latin typeface="Times New Roman" panose="02020603050405020304" pitchFamily="18" charset="0"/>
                <a:cs typeface="Times New Roman" panose="02020603050405020304" pitchFamily="18" charset="0"/>
              </a:rPr>
              <a:t>who believe in their inner worth and basic competence,</a:t>
            </a:r>
            <a:r>
              <a:rPr lang="en-US"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more satisfied with their jobs than those with negative core self-evaluations.   </a:t>
            </a:r>
          </a:p>
          <a:p>
            <a:pPr>
              <a:spcBef>
                <a:spcPct val="0"/>
              </a:spcBef>
            </a:pPr>
            <a:endParaRPr lang="en-US" dirty="0">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high levels of both CSE and career commitment may realize particularly high job satisfaction </a:t>
            </a: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anose="02020603050405020304" pitchFamily="18" charset="0"/>
              <a:cs typeface="Times New Roman" panose="02020603050405020304" pitchFamily="18" charset="0"/>
            </a:endParaRPr>
          </a:p>
          <a:p>
            <a:pPr>
              <a:spcBef>
                <a:spcPct val="0"/>
              </a:spcBef>
            </a:pPr>
            <a:r>
              <a:rPr lang="en-US" dirty="0">
                <a:latin typeface="Times New Roman" panose="02020603050405020304" pitchFamily="18" charset="0"/>
                <a:cs typeface="Times New Roman" panose="02020603050405020304" pitchFamily="18" charset="0"/>
              </a:rPr>
              <a:t>3) Pay also has an influence on job satisfaction but not as much as one might think. We’ll look at it in the next slide.</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Pay does correlate with job satisfaction and overall happiness for many people, but the effect can be smaller once an individual reaches a standard level of comfortable living. </a:t>
            </a:r>
            <a:endParaRPr lang="en-GB"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60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Exhibit 3-5 shows the relationship between the average pay for a job and the average level of job satisfaction. Once an individual reaches a level of comfortable living (in the United States, that occurs at about $40,000 a year, depending on the region and family size), the relationship between pay and job satisfaction virtually disappears. </a:t>
            </a:r>
          </a:p>
          <a:p>
            <a:pPr>
              <a:spcBef>
                <a:spcPct val="0"/>
              </a:spcBef>
            </a:pPr>
            <a:endParaRPr lang="en-US" b="1" u="sng" dirty="0"/>
          </a:p>
          <a:p>
            <a:pPr>
              <a:spcBef>
                <a:spcPct val="0"/>
              </a:spcBef>
            </a:pPr>
            <a:r>
              <a:rPr lang="en-US" b="1" u="sng" dirty="0"/>
              <a:t>Money does motivate people ,</a:t>
            </a:r>
            <a:r>
              <a:rPr lang="en-US" b="1" u="sng" baseline="0" dirty="0"/>
              <a:t> b</a:t>
            </a:r>
            <a:r>
              <a:rPr lang="en-US" b="1" u="sng" dirty="0"/>
              <a:t>ut what motivates us is not necessarily the same as what makes us happy. </a:t>
            </a:r>
            <a:endParaRPr lang="en-US" b="1" u="sng" dirty="0">
              <a:latin typeface="Times New Roman" pitchFamily="18" charset="0"/>
            </a:endParaRPr>
          </a:p>
          <a:p>
            <a:pPr>
              <a:spcBef>
                <a:spcPct val="0"/>
              </a:spcBef>
            </a:pPr>
            <a:endParaRPr lang="en-US" dirty="0">
              <a:latin typeface="Times New Roman" pitchFamily="18" charset="0"/>
            </a:endParaRPr>
          </a:p>
        </p:txBody>
      </p:sp>
      <p:sp>
        <p:nvSpPr>
          <p:cNvPr id="460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340B48-0751-4159-BC10-BDC9901928A7}"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t>Chapter 3: Attitudes and Job Satisfaction</a:t>
            </a:r>
          </a:p>
        </p:txBody>
      </p:sp>
      <p:sp>
        <p:nvSpPr>
          <p:cNvPr id="174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A45877-CBFB-438B-860B-726696160463}"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10000"/>
          </a:bodyPr>
          <a:lstStyle/>
          <a:p>
            <a:pPr marL="0" lvl="2"/>
            <a:r>
              <a:rPr lang="en-US" dirty="0">
                <a:latin typeface="Times New Roman" panose="02020603050405020304" pitchFamily="18" charset="0"/>
                <a:cs typeface="Times New Roman" panose="02020603050405020304" pitchFamily="18" charset="0"/>
              </a:rPr>
              <a:t>An</a:t>
            </a:r>
          </a:p>
          <a:p>
            <a:pPr marL="0" lvl="2"/>
            <a:endParaRPr lang="en-US" dirty="0">
              <a:latin typeface="Times New Roman" panose="02020603050405020304" pitchFamily="18" charset="0"/>
              <a:cs typeface="Times New Roman" panose="02020603050405020304" pitchFamily="18" charset="0"/>
            </a:endParaRPr>
          </a:p>
          <a:p>
            <a:pPr marL="0" marR="0" lvl="2" indent="0" algn="l" defTabSz="457200" rtl="0" eaLnBrk="1" fontAlgn="base" latinLnBrk="0" hangingPunct="1">
              <a:lnSpc>
                <a:spcPct val="100000"/>
              </a:lnSpc>
              <a:spcBef>
                <a:spcPct val="30000"/>
              </a:spcBef>
              <a:spcAft>
                <a:spcPct val="0"/>
              </a:spcAft>
              <a:buClrTx/>
              <a:buSzTx/>
              <a:buFontTx/>
              <a:buNone/>
              <a:tabLst/>
              <a:defRPr/>
            </a:pPr>
            <a:endParaRPr lang="en-GB" b="1" u="sng" dirty="0"/>
          </a:p>
          <a:p>
            <a:pPr marL="0" lvl="2"/>
            <a:endParaRPr lang="en-US" dirty="0">
              <a:latin typeface="Times New Roman" panose="02020603050405020304" pitchFamily="18" charset="0"/>
              <a:cs typeface="Times New Roman" panose="02020603050405020304" pitchFamily="18" charset="0"/>
            </a:endParaRPr>
          </a:p>
          <a:p>
            <a:pPr marL="0" marR="0" lvl="2" indent="0" algn="l" defTabSz="457200" rtl="0" eaLnBrk="1" fontAlgn="base" latinLnBrk="0" hangingPunct="1">
              <a:lnSpc>
                <a:spcPct val="100000"/>
              </a:lnSpc>
              <a:spcBef>
                <a:spcPct val="30000"/>
              </a:spcBef>
              <a:spcAft>
                <a:spcPct val="0"/>
              </a:spcAft>
              <a:buClrTx/>
              <a:buSzTx/>
              <a:buFontTx/>
              <a:buNone/>
              <a:tabLst/>
              <a:defRPr/>
            </a:pPr>
            <a:r>
              <a:rPr lang="en-US" dirty="0">
                <a:latin typeface="Times New Roman" panose="02020603050405020304" pitchFamily="18" charset="0"/>
                <a:cs typeface="Times New Roman" panose="02020603050405020304" pitchFamily="18" charset="0"/>
              </a:rPr>
              <a:t>The relationship between CSR and job satisfaction is particularly strong for </a:t>
            </a:r>
            <a:r>
              <a:rPr lang="en-US" b="1" u="none" dirty="0">
                <a:latin typeface="Times New Roman" panose="02020603050405020304" pitchFamily="18" charset="0"/>
                <a:cs typeface="Times New Roman" panose="02020603050405020304" pitchFamily="18" charset="0"/>
              </a:rPr>
              <a:t>Millennials. </a:t>
            </a:r>
            <a:r>
              <a:rPr lang="en-GB" sz="1200" kern="1200" dirty="0">
                <a:solidFill>
                  <a:schemeClr val="tx1"/>
                </a:solidFill>
                <a:effectLst/>
                <a:latin typeface="+mn-lt"/>
                <a:ea typeface="+mn-ea"/>
                <a:cs typeface="+mn-cs"/>
              </a:rPr>
              <a:t>The next generation of employees is seeking out employers that are focused on the triple bottom line: </a:t>
            </a:r>
            <a:r>
              <a:rPr lang="en-GB" sz="1200" b="1" u="sng" kern="1200" dirty="0">
                <a:solidFill>
                  <a:schemeClr val="tx1"/>
                </a:solidFill>
                <a:effectLst/>
                <a:latin typeface="+mn-lt"/>
                <a:ea typeface="+mn-ea"/>
                <a:cs typeface="+mn-cs"/>
              </a:rPr>
              <a:t>people, planet, and revenue, </a:t>
            </a:r>
            <a:endParaRPr lang="en-GB" b="1" u="sng" dirty="0"/>
          </a:p>
          <a:p>
            <a:pPr marL="0" lvl="2"/>
            <a:endParaRPr lang="en-US" dirty="0">
              <a:latin typeface="Times New Roman" panose="02020603050405020304" pitchFamily="18" charset="0"/>
              <a:cs typeface="Times New Roman" panose="02020603050405020304" pitchFamily="18" charset="0"/>
            </a:endParaRPr>
          </a:p>
          <a:p>
            <a:pPr marL="0" lvl="2"/>
            <a:endParaRPr lang="en-US" dirty="0">
              <a:latin typeface="Times New Roman" panose="02020603050405020304" pitchFamily="18" charset="0"/>
              <a:cs typeface="Times New Roman" panose="02020603050405020304" pitchFamily="18" charset="0"/>
            </a:endParaRPr>
          </a:p>
          <a:p>
            <a:pPr marL="0" lvl="2"/>
            <a:r>
              <a:rPr lang="en-US" dirty="0">
                <a:latin typeface="Times New Roman" panose="02020603050405020304" pitchFamily="18" charset="0"/>
                <a:cs typeface="Times New Roman" panose="02020603050405020304" pitchFamily="18" charset="0"/>
              </a:rPr>
              <a:t>Although the link between CSR and job satisfaction is strengthening, not all employees find value in CSR.  Therefore, organizations need to address a few issues in order to be most effective:  </a:t>
            </a:r>
          </a:p>
          <a:p>
            <a:pPr marL="171450" lvl="3"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not all projects are equally meaningful for every person’s job satisfaction, yet participation for all employees is sometimes expected.</a:t>
            </a:r>
          </a:p>
          <a:p>
            <a:pPr marL="171450" marR="0" lvl="3"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Second, some organizations require employees to contribute in a prescribed manner. </a:t>
            </a:r>
            <a:r>
              <a:rPr lang="en-GB" sz="1200" b="1" kern="1200" dirty="0">
                <a:solidFill>
                  <a:schemeClr val="tx1"/>
                </a:solidFill>
                <a:effectLst/>
                <a:latin typeface="+mn-lt"/>
                <a:ea typeface="+mn-ea"/>
                <a:cs typeface="+mn-cs"/>
              </a:rPr>
              <a:t>pressuring people to go “above and beyond” in ways that are not natural for them can burn them out for future CSR projects and lower their job satisfaction, particularly when CSR projects provide direct benefits to the organization (such as positive press coverage). </a:t>
            </a:r>
            <a:endParaRPr lang="en-US" dirty="0">
              <a:latin typeface="Times New Roman" panose="02020603050405020304" pitchFamily="18" charset="0"/>
              <a:cs typeface="Times New Roman" panose="02020603050405020304" pitchFamily="18" charset="0"/>
            </a:endParaRPr>
          </a:p>
          <a:p>
            <a:pPr marL="171450" lvl="3"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Third, CSR measures can seem disconnected from the employee’s actual work, providing no increase to job satisfaction.</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CSR is a needed, positive trend of accountability and serving. It can also significantly contribute to increased employee job satisfaction when managed well. </a:t>
            </a:r>
            <a:endParaRPr lang="en-GB" b="1" u="sng" dirty="0"/>
          </a:p>
          <a:p>
            <a:pPr>
              <a:spcBef>
                <a:spcPct val="0"/>
              </a:spcBef>
            </a:pPr>
            <a:endParaRPr lang="en-US" dirty="0">
              <a:latin typeface="Times New Roman"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marL="0" lvl="1"/>
            <a:r>
              <a:rPr lang="en-US" dirty="0">
                <a:latin typeface="Times New Roman" panose="02020603050405020304" pitchFamily="18" charset="0"/>
                <a:cs typeface="Times New Roman" panose="02020603050405020304" pitchFamily="18" charset="0"/>
              </a:rPr>
              <a:t>Now, let’s look at specific outcomes of job satisfaction related to job performance, OCB, customer satisfaction, and life satisfaction. </a:t>
            </a:r>
          </a:p>
          <a:p>
            <a:pPr marL="171450" marR="0" lvl="1"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Job Performance: Happy workers are more likely to be productive workers—the evidence suggests that productivity is likely to lead to satisfaction. </a:t>
            </a:r>
            <a:r>
              <a:rPr lang="en-GB" sz="1200" b="1" i="0" u="sng" kern="1200" dirty="0">
                <a:solidFill>
                  <a:schemeClr val="tx1"/>
                </a:solidFill>
                <a:effectLst/>
                <a:latin typeface="+mn-lt"/>
                <a:ea typeface="+mn-ea"/>
                <a:cs typeface="+mn-cs"/>
              </a:rPr>
              <a:t>relationship between job satisfaction and job performance (the correlation is quite robust) </a:t>
            </a:r>
            <a:endParaRPr lang="en-GB" dirty="0"/>
          </a:p>
          <a:p>
            <a:pPr marL="171450" lvl="1"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marR="0" lvl="1"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Organizational Citizenship Behavior (OCB): It seems logical to assume job satisfaction should be a major determinant of an employee’s organizational citizenship behavior (OCB). Finally, research shows that when people are more satisfied with their jobs, they are more likely to engage in OCBs. </a:t>
            </a:r>
            <a:r>
              <a:rPr lang="en-GB" sz="1200" b="1" u="sng" kern="1200" dirty="0">
                <a:solidFill>
                  <a:schemeClr val="tx1"/>
                </a:solidFill>
                <a:effectLst/>
                <a:latin typeface="+mn-lt"/>
                <a:ea typeface="+mn-ea"/>
                <a:cs typeface="+mn-cs"/>
              </a:rPr>
              <a:t>people talking positively about their organizations, helping others, and going beyond the normal expectations of their jobs </a:t>
            </a:r>
            <a:endParaRPr lang="en-US" b="1" u="sng" dirty="0">
              <a:latin typeface="Times New Roman" panose="02020603050405020304" pitchFamily="18" charset="0"/>
              <a:cs typeface="Times New Roman" panose="02020603050405020304" pitchFamily="18" charset="0"/>
            </a:endParaRPr>
          </a:p>
          <a:p>
            <a:pPr marL="171450" lvl="1"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Satisfaction: Evidence indicates that satisfied employees increase customer satisfaction and loyalty. </a:t>
            </a:r>
          </a:p>
          <a:p>
            <a:pPr marL="171450" marR="0" lvl="2" indent="-1714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Life Satisfaction: Research in Europe indicated that job satisfaction is positively correlated with life satisfaction, and your attitudes and experiences in life spill over in to your job approaches and experiences.  Furthermore, life satisfaction decreases when people become unemployed. </a:t>
            </a:r>
            <a:r>
              <a:rPr lang="en-GB" sz="1200" kern="1200" dirty="0">
                <a:solidFill>
                  <a:schemeClr val="tx1"/>
                </a:solidFill>
                <a:effectLst/>
                <a:latin typeface="+mn-lt"/>
                <a:ea typeface="+mn-ea"/>
                <a:cs typeface="+mn-cs"/>
              </a:rPr>
              <a:t>according to research in Germany, and not just because of the loss of income. For most individuals, work is an important part of life, and therefore it makes sense that our overall happiness depends in no small part on our happiness in our work (our job satisfaction) </a:t>
            </a:r>
            <a:endParaRPr lang="en-GB" dirty="0"/>
          </a:p>
          <a:p>
            <a:pPr marL="171450" lvl="2" indent="-171450">
              <a:spcBef>
                <a:spcPct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92500" lnSpcReduction="20000"/>
          </a:bodyPr>
          <a:lstStyle/>
          <a:p>
            <a:pPr marL="0" lvl="1"/>
            <a:r>
              <a:rPr lang="en-US" dirty="0">
                <a:latin typeface="Times New Roman" panose="02020603050405020304" pitchFamily="18" charset="0"/>
                <a:cs typeface="Times New Roman" panose="02020603050405020304" pitchFamily="18" charset="0"/>
              </a:rPr>
              <a:t>What happens when employees dislike their jobs? </a:t>
            </a:r>
            <a:r>
              <a:rPr lang="en-US" b="1" u="sng" dirty="0">
                <a:latin typeface="Times New Roman" panose="02020603050405020304" pitchFamily="18" charset="0"/>
                <a:cs typeface="Times New Roman" panose="02020603050405020304" pitchFamily="18" charset="0"/>
              </a:rPr>
              <a:t>The exit–voice–loyalty–neglect framework </a:t>
            </a:r>
            <a:r>
              <a:rPr lang="en-US" dirty="0">
                <a:latin typeface="Times New Roman" panose="02020603050405020304" pitchFamily="18" charset="0"/>
                <a:cs typeface="Times New Roman" panose="02020603050405020304" pitchFamily="18" charset="0"/>
              </a:rPr>
              <a:t>shown in Exhibit 3-6 is </a:t>
            </a:r>
            <a:r>
              <a:rPr lang="en-US" b="1" u="sng" dirty="0">
                <a:latin typeface="Times New Roman" panose="02020603050405020304" pitchFamily="18" charset="0"/>
                <a:cs typeface="Times New Roman" panose="02020603050405020304" pitchFamily="18" charset="0"/>
              </a:rPr>
              <a:t>helpful for understanding the consequences of dissatisfaction. </a:t>
            </a:r>
          </a:p>
          <a:p>
            <a:pPr marL="0" lvl="1"/>
            <a:r>
              <a:rPr lang="en-US" dirty="0">
                <a:latin typeface="Times New Roman" panose="02020603050405020304" pitchFamily="18" charset="0"/>
                <a:cs typeface="Times New Roman" panose="02020603050405020304" pitchFamily="18" charset="0"/>
              </a:rPr>
              <a:t>The exhibit illustrates employees’ four responses to job dissatisfaction, which differ along two dimensions: constructive/destructive and active/passive. </a:t>
            </a:r>
          </a:p>
          <a:p>
            <a:pPr marL="0" lvl="1"/>
            <a:r>
              <a:rPr lang="en-US" dirty="0">
                <a:latin typeface="Times New Roman" panose="02020603050405020304" pitchFamily="18" charset="0"/>
                <a:cs typeface="Times New Roman" panose="02020603050405020304" pitchFamily="18" charset="0"/>
              </a:rPr>
              <a:t>The responses are as follows:</a:t>
            </a:r>
          </a:p>
          <a:p>
            <a:pPr marL="171450" marR="0" lvl="2" indent="-171450" algn="l" defTabSz="4572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b="1" dirty="0">
                <a:latin typeface="Times New Roman" panose="02020603050405020304" pitchFamily="18" charset="0"/>
                <a:cs typeface="Times New Roman" panose="02020603050405020304" pitchFamily="18" charset="0"/>
              </a:rPr>
              <a:t>Exit</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exit response </a:t>
            </a:r>
            <a:r>
              <a:rPr lang="en-US" dirty="0">
                <a:latin typeface="Times New Roman" panose="02020603050405020304" pitchFamily="18" charset="0"/>
                <a:cs typeface="Times New Roman" panose="02020603050405020304" pitchFamily="18" charset="0"/>
              </a:rPr>
              <a:t>directs behavior toward leaving the organization, including looking for a new position or resigning. (</a:t>
            </a:r>
            <a:r>
              <a:rPr lang="en-US" b="1" u="sng" dirty="0">
                <a:latin typeface="Times New Roman" panose="02020603050405020304" pitchFamily="18" charset="0"/>
                <a:cs typeface="Times New Roman" panose="02020603050405020304" pitchFamily="18" charset="0"/>
              </a:rPr>
              <a:t>T</a:t>
            </a:r>
            <a:r>
              <a:rPr lang="en-GB" sz="1200" b="1" u="sng" kern="1200" dirty="0" err="1">
                <a:solidFill>
                  <a:schemeClr val="tx1"/>
                </a:solidFill>
                <a:effectLst/>
                <a:latin typeface="+mn-lt"/>
                <a:ea typeface="+mn-ea"/>
                <a:cs typeface="+mn-cs"/>
              </a:rPr>
              <a:t>otal</a:t>
            </a:r>
            <a:r>
              <a:rPr lang="en-GB" sz="1200" b="1" u="sng" kern="1200" dirty="0">
                <a:solidFill>
                  <a:schemeClr val="tx1"/>
                </a:solidFill>
                <a:effectLst/>
                <a:latin typeface="+mn-lt"/>
                <a:ea typeface="+mn-ea"/>
                <a:cs typeface="+mn-cs"/>
              </a:rPr>
              <a:t> loss to the organization of employee knowledge, skills, abilities, and other characteristics) </a:t>
            </a:r>
            <a:endParaRPr lang="en-GB" b="1" u="sng" dirty="0"/>
          </a:p>
          <a:p>
            <a:pPr marL="171450" lvl="2" indent="-1714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voice response </a:t>
            </a:r>
            <a:r>
              <a:rPr lang="en-US" dirty="0">
                <a:latin typeface="Times New Roman" panose="02020603050405020304" pitchFamily="18" charset="0"/>
                <a:cs typeface="Times New Roman" panose="02020603050405020304" pitchFamily="18" charset="0"/>
              </a:rPr>
              <a:t>includes actively and constructively attempting to improve conditions, including suggesting improvements, discussing problems with superiors, and undertaking union activity.</a:t>
            </a: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Loyalty</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loyalty response </a:t>
            </a:r>
            <a:r>
              <a:rPr lang="en-US" dirty="0">
                <a:latin typeface="Times New Roman" panose="02020603050405020304" pitchFamily="18" charset="0"/>
                <a:cs typeface="Times New Roman" panose="02020603050405020304" pitchFamily="18" charset="0"/>
              </a:rPr>
              <a:t>means passively but optimistically waiting for conditions to improve, including speaking up for the </a:t>
            </a:r>
            <a:r>
              <a:rPr lang="en-US" noProof="0" dirty="0">
                <a:latin typeface="Times New Roman" panose="02020603050405020304" pitchFamily="18" charset="0"/>
                <a:cs typeface="Times New Roman" panose="02020603050405020304" pitchFamily="18" charset="0"/>
              </a:rPr>
              <a:t>organization</a:t>
            </a:r>
            <a:r>
              <a:rPr lang="en-US" dirty="0">
                <a:latin typeface="Times New Roman" panose="02020603050405020304" pitchFamily="18" charset="0"/>
                <a:cs typeface="Times New Roman" panose="02020603050405020304" pitchFamily="18" charset="0"/>
              </a:rPr>
              <a:t> in the face of external criticism and trusting the organization and its management to “do the right thing.”</a:t>
            </a:r>
          </a:p>
          <a:p>
            <a:pPr marL="171450" lvl="2" indent="-1714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Neglect</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neglect response </a:t>
            </a:r>
            <a:r>
              <a:rPr lang="en-US" dirty="0">
                <a:latin typeface="Times New Roman" panose="02020603050405020304" pitchFamily="18" charset="0"/>
                <a:cs typeface="Times New Roman" panose="02020603050405020304" pitchFamily="18" charset="0"/>
              </a:rPr>
              <a:t>passively allows conditions to worsen and includes chronic absenteeism or lateness, reduced effort, and increased error rate.</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Exit and neglect </a:t>
            </a:r>
            <a:r>
              <a:rPr lang="en-GB" sz="1200" b="1" u="sng" kern="1200" dirty="0" err="1">
                <a:solidFill>
                  <a:schemeClr val="tx1"/>
                </a:solidFill>
                <a:effectLst/>
                <a:latin typeface="+mn-lt"/>
                <a:ea typeface="+mn-ea"/>
                <a:cs typeface="+mn-cs"/>
              </a:rPr>
              <a:t>behaviors</a:t>
            </a:r>
            <a:r>
              <a:rPr lang="en-GB" sz="1200" b="1" u="sng" kern="1200" dirty="0">
                <a:solidFill>
                  <a:schemeClr val="tx1"/>
                </a:solidFill>
                <a:effectLst/>
                <a:latin typeface="+mn-lt"/>
                <a:ea typeface="+mn-ea"/>
                <a:cs typeface="+mn-cs"/>
              </a:rPr>
              <a:t> are linked to performance variables such as productivity, absenteeism, and turnover. </a:t>
            </a: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u="sng" kern="1200" dirty="0">
                <a:solidFill>
                  <a:schemeClr val="tx1"/>
                </a:solidFill>
                <a:effectLst/>
                <a:latin typeface="+mn-lt"/>
                <a:ea typeface="+mn-ea"/>
                <a:cs typeface="+mn-cs"/>
              </a:rPr>
              <a:t>voice and loyalty—constructive </a:t>
            </a:r>
            <a:r>
              <a:rPr lang="en-GB" sz="1200" b="1" u="sng" kern="1200" dirty="0" err="1">
                <a:solidFill>
                  <a:schemeClr val="tx1"/>
                </a:solidFill>
                <a:effectLst/>
                <a:latin typeface="+mn-lt"/>
                <a:ea typeface="+mn-ea"/>
                <a:cs typeface="+mn-cs"/>
              </a:rPr>
              <a:t>behaviors</a:t>
            </a:r>
            <a:r>
              <a:rPr lang="en-GB" sz="1200" b="1" u="sng" kern="1200" dirty="0">
                <a:solidFill>
                  <a:schemeClr val="tx1"/>
                </a:solidFill>
                <a:effectLst/>
                <a:latin typeface="+mn-lt"/>
                <a:ea typeface="+mn-ea"/>
                <a:cs typeface="+mn-cs"/>
              </a:rPr>
              <a:t> that allow individuals to tolerate unpleasant situations or improve working conditions. </a:t>
            </a:r>
            <a:endParaRPr lang="en-GB" b="1" u="sng" dirty="0"/>
          </a:p>
          <a:p>
            <a:pPr marL="0" marR="0" lvl="0" indent="0" algn="l" defTabSz="457200" rtl="0" eaLnBrk="1" fontAlgn="base" latinLnBrk="0" hangingPunct="1">
              <a:lnSpc>
                <a:spcPct val="100000"/>
              </a:lnSpc>
              <a:spcBef>
                <a:spcPct val="0"/>
              </a:spcBef>
              <a:spcAft>
                <a:spcPct val="0"/>
              </a:spcAft>
              <a:buClrTx/>
              <a:buSzTx/>
              <a:buFontTx/>
              <a:buNone/>
              <a:tabLst/>
              <a:defRPr/>
            </a:pPr>
            <a:endParaRPr lang="en-GB" b="1" u="sng" dirty="0"/>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kern="1200" dirty="0">
                <a:solidFill>
                  <a:schemeClr val="tx1"/>
                </a:solidFill>
                <a:effectLst/>
                <a:latin typeface="+mn-lt"/>
                <a:ea typeface="+mn-ea"/>
                <a:cs typeface="+mn-cs"/>
              </a:rPr>
              <a:t>As helpful as this framework is, it’s quite general. </a:t>
            </a:r>
            <a:endParaRPr lang="en-GB" dirty="0"/>
          </a:p>
          <a:p>
            <a:pPr marL="0" marR="0" lvl="0" indent="0" algn="l" defTabSz="457200" rtl="0" eaLnBrk="1" fontAlgn="base" latinLnBrk="0" hangingPunct="1">
              <a:lnSpc>
                <a:spcPct val="100000"/>
              </a:lnSpc>
              <a:spcBef>
                <a:spcPct val="0"/>
              </a:spcBef>
              <a:spcAft>
                <a:spcPct val="0"/>
              </a:spcAft>
              <a:buClrTx/>
              <a:buSzTx/>
              <a:buFontTx/>
              <a:buNone/>
              <a:tabLst/>
              <a:defRPr/>
            </a:pPr>
            <a:endParaRPr lang="en-GB" b="1" u="sng" dirty="0"/>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es Placeholder 2"/>
          <p:cNvSpPr>
            <a:spLocks noGrp="1"/>
          </p:cNvSpPr>
          <p:nvPr>
            <p:ph type="body" idx="1"/>
          </p:nvPr>
        </p:nvSpPr>
        <p:spPr bwMode="auto">
          <a:noFill/>
        </p:spPr>
        <p:txBody>
          <a:bodyPr wrap="square" numCol="1" anchor="t" anchorCtr="0" compatLnSpc="1">
            <a:prstTxWarp prst="textNoShape">
              <a:avLst/>
            </a:prstTxWarp>
            <a:normAutofit fontScale="77500" lnSpcReduction="20000"/>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a:t>In addition, we can look at  job dissatisfaction by exploring counterproductive work behavior.  Substance abuse, stealing at work, undue socializing, gossiping, absenteeism, and tardiness are examples of behaviors that are destructive to organizations. </a:t>
            </a:r>
          </a:p>
          <a:p>
            <a:pPr marL="0" marR="0" lvl="2" indent="0" algn="l" defTabSz="457200" rtl="0" eaLnBrk="1" fontAlgn="base" latinLnBrk="0" hangingPunct="1">
              <a:lnSpc>
                <a:spcPct val="100000"/>
              </a:lnSpc>
              <a:spcBef>
                <a:spcPct val="30000"/>
              </a:spcBef>
              <a:spcAft>
                <a:spcPct val="0"/>
              </a:spcAft>
              <a:buClrTx/>
              <a:buSzTx/>
              <a:buFontTx/>
              <a:buNone/>
              <a:tabLst/>
              <a:defRPr/>
            </a:pPr>
            <a:r>
              <a:rPr lang="en-US" dirty="0"/>
              <a:t>They are indicators of a broader syndrome called </a:t>
            </a:r>
            <a:r>
              <a:rPr lang="en-US" b="1" dirty="0"/>
              <a:t>counterproductive work behavior (CWB)</a:t>
            </a:r>
            <a:r>
              <a:rPr lang="en-US" dirty="0"/>
              <a:t>, also termed deviant behavior in the workplace, or simply employee withdrawal. </a:t>
            </a:r>
            <a:r>
              <a:rPr lang="en-US" b="1" u="sng" dirty="0"/>
              <a:t>CWB doesn’t just happen—the behaviors often follow negative and sometimes longstanding attitudes.  Generally, job dissatisfaction predicts CWB. </a:t>
            </a:r>
            <a:r>
              <a:rPr lang="en-US" dirty="0"/>
              <a:t>People who are not satisfied with their work become frustrated, which lowers their performance and makes them more likely to commit CWB. Other research suggests that, in addition </a:t>
            </a:r>
            <a:r>
              <a:rPr lang="en-US" b="1" u="sng" dirty="0"/>
              <a:t>to vocational misfit </a:t>
            </a:r>
            <a:r>
              <a:rPr lang="en-US" dirty="0"/>
              <a:t>(being in the wrong line of work), </a:t>
            </a:r>
            <a:r>
              <a:rPr lang="en-US" b="1" u="sng" dirty="0"/>
              <a:t>lack of fit with the organization </a:t>
            </a:r>
            <a:r>
              <a:rPr lang="en-US" dirty="0"/>
              <a:t>(working in the wrong kind of organizational culture) also predicts CWBs. </a:t>
            </a:r>
            <a:r>
              <a:rPr lang="en-GB" sz="1200" kern="1200" dirty="0">
                <a:solidFill>
                  <a:schemeClr val="tx1"/>
                </a:solidFill>
                <a:effectLst/>
                <a:latin typeface="+mn-lt"/>
                <a:ea typeface="+mn-ea"/>
                <a:cs typeface="+mn-cs"/>
              </a:rPr>
              <a:t>CWB is an emotional reaction to perceived unfairness, a way to try to restore an employee’s sense of equity exchange. </a:t>
            </a:r>
            <a:endParaRPr lang="en-GB" dirty="0"/>
          </a:p>
          <a:p>
            <a:pPr marL="0" lvl="2"/>
            <a:endParaRPr lang="en-US" dirty="0"/>
          </a:p>
          <a:p>
            <a:pPr marL="0" lvl="2"/>
            <a:r>
              <a:rPr lang="en-US" dirty="0"/>
              <a:t>As a manager, you can take steps to mitigate CWB. You can poll employee attitudes, for instance, and identify areas for workplace improvement.  If there is no vocational fit, the employee will not be fulfilled, so you can screen for that.  Tailoring tasks so a person’s abilities and values can be exercised should increase job satisfaction and reduce CWB.  Furthermore, creating strong teams, integrating supervisors with them, providing formalized team policies, and introducing team-based incentives may help lower the CWB “contagion” that lowers the standards of the group.</a:t>
            </a:r>
          </a:p>
          <a:p>
            <a:pPr marL="0" lvl="2"/>
            <a:endParaRPr lang="en-US" dirty="0"/>
          </a:p>
          <a:p>
            <a:pPr marL="171450" lvl="2" indent="-171450">
              <a:buFont typeface="Arial" panose="020B0604020202020204" pitchFamily="34" charset="0"/>
              <a:buChar char="•"/>
            </a:pPr>
            <a:r>
              <a:rPr lang="en-US" dirty="0"/>
              <a:t>Absenteeism: We find a consistent negative relationship between satisfaction and absenteeism. The more satisfied you are, the less likely you are to miss work. </a:t>
            </a:r>
          </a:p>
          <a:p>
            <a:pPr marL="171450" lvl="2" indent="-171450">
              <a:buFont typeface="Arial" panose="020B0604020202020204" pitchFamily="34" charset="0"/>
              <a:buChar char="•"/>
            </a:pPr>
            <a:r>
              <a:rPr lang="en-US" dirty="0"/>
              <a:t>Turnover: Satisfaction is also negatively related to turnover, but the correlation is stronger than what we found for absenteeism. </a:t>
            </a:r>
          </a:p>
          <a:p>
            <a:pPr marL="171450" lvl="2" indent="-171450">
              <a:buFont typeface="Arial" panose="020B0604020202020204" pitchFamily="34" charset="0"/>
              <a:buChar char="•"/>
            </a:pPr>
            <a:r>
              <a:rPr lang="en-US" dirty="0"/>
              <a:t>Workplace Deviance: Job dissatisfaction predicts unionization, stealing, undue socializing, and tardiness. If employees don’t like their work environment, they will respond somehow.</a:t>
            </a:r>
          </a:p>
          <a:p>
            <a:pPr marL="171450" lvl="2" indent="-171450">
              <a:buFont typeface="Arial" panose="020B0604020202020204" pitchFamily="34" charset="0"/>
              <a:buChar char="•"/>
            </a:pPr>
            <a:endParaRPr lang="en-US" dirty="0"/>
          </a:p>
          <a:p>
            <a:pPr marL="0" lvl="1"/>
            <a:r>
              <a:rPr lang="en-US" b="1" dirty="0"/>
              <a:t>Managers Often “Don’t Get It”: </a:t>
            </a:r>
            <a:r>
              <a:rPr lang="en-US" dirty="0"/>
              <a:t>It should come as no surprise that job satisfaction can affect the bottom line.  Regular surveys can reduce gaps between what managers think employees feel and what they really feel.</a:t>
            </a:r>
          </a:p>
          <a:p>
            <a:pPr marL="0" marR="0" lvl="1" indent="0" algn="l" defTabSz="4572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many managers are unconcerned about employee job satisfaction. Others overestimate how satisfied employees are, so they don’t think there’s a problem when there is. </a:t>
            </a:r>
          </a:p>
          <a:p>
            <a:pPr marL="0" marR="0" lvl="1" indent="0" algn="l" defTabSz="457200" rtl="0" eaLnBrk="1" fontAlgn="base" latinLnBrk="0" hangingPunct="1">
              <a:lnSpc>
                <a:spcPct val="100000"/>
              </a:lnSpc>
              <a:spcBef>
                <a:spcPct val="30000"/>
              </a:spcBef>
              <a:spcAft>
                <a:spcPct val="0"/>
              </a:spcAft>
              <a:buClrTx/>
              <a:buSzTx/>
              <a:buFontTx/>
              <a:buNone/>
              <a:tabLst/>
              <a:defRPr/>
            </a:pPr>
            <a:r>
              <a:rPr lang="en-GB" sz="1200" kern="1200" dirty="0">
                <a:solidFill>
                  <a:schemeClr val="tx1"/>
                </a:solidFill>
                <a:effectLst/>
                <a:latin typeface="+mn-lt"/>
                <a:ea typeface="+mn-ea"/>
                <a:cs typeface="+mn-cs"/>
              </a:rPr>
              <a:t>Regular surveys can reduce gaps between what managers </a:t>
            </a:r>
            <a:r>
              <a:rPr lang="en-GB" sz="1200" i="1" kern="1200" dirty="0">
                <a:solidFill>
                  <a:schemeClr val="tx1"/>
                </a:solidFill>
                <a:effectLst/>
                <a:latin typeface="+mn-lt"/>
                <a:ea typeface="+mn-ea"/>
                <a:cs typeface="+mn-cs"/>
              </a:rPr>
              <a:t>think </a:t>
            </a:r>
            <a:r>
              <a:rPr lang="en-GB" sz="1200" kern="1200" dirty="0">
                <a:solidFill>
                  <a:schemeClr val="tx1"/>
                </a:solidFill>
                <a:effectLst/>
                <a:latin typeface="+mn-lt"/>
                <a:ea typeface="+mn-ea"/>
                <a:cs typeface="+mn-cs"/>
              </a:rPr>
              <a:t>employees feel and what they </a:t>
            </a:r>
            <a:r>
              <a:rPr lang="en-GB" sz="1200" i="1" kern="1200" dirty="0">
                <a:solidFill>
                  <a:schemeClr val="tx1"/>
                </a:solidFill>
                <a:effectLst/>
                <a:latin typeface="+mn-lt"/>
                <a:ea typeface="+mn-ea"/>
                <a:cs typeface="+mn-cs"/>
              </a:rPr>
              <a:t>really </a:t>
            </a:r>
            <a:r>
              <a:rPr lang="en-GB" sz="1200" kern="1200" dirty="0">
                <a:solidFill>
                  <a:schemeClr val="tx1"/>
                </a:solidFill>
                <a:effectLst/>
                <a:latin typeface="+mn-lt"/>
                <a:ea typeface="+mn-ea"/>
                <a:cs typeface="+mn-cs"/>
              </a:rPr>
              <a:t>feel </a:t>
            </a:r>
            <a:endParaRPr lang="en-GB" dirty="0"/>
          </a:p>
          <a:p>
            <a:pPr marL="0" marR="0" lvl="1" indent="0" algn="l" defTabSz="457200" rtl="0" eaLnBrk="1" fontAlgn="base" latinLnBrk="0" hangingPunct="1">
              <a:lnSpc>
                <a:spcPct val="100000"/>
              </a:lnSpc>
              <a:spcBef>
                <a:spcPct val="30000"/>
              </a:spcBef>
              <a:spcAft>
                <a:spcPct val="0"/>
              </a:spcAft>
              <a:buClrTx/>
              <a:buSzTx/>
              <a:buFontTx/>
              <a:buNone/>
              <a:tabLst/>
              <a:defRPr/>
            </a:pPr>
            <a:endParaRPr lang="en-GB" dirty="0"/>
          </a:p>
          <a:p>
            <a:pPr marL="0" lvl="1"/>
            <a:endParaRPr lang="en-US" dirty="0"/>
          </a:p>
          <a:p>
            <a:pPr>
              <a:spcBef>
                <a:spcPct val="0"/>
              </a:spcBef>
            </a:pPr>
            <a:endParaRPr lang="en-US" dirty="0">
              <a:latin typeface="Times New Roman" pitchFamily="18" charset="0"/>
            </a:endParaRPr>
          </a:p>
        </p:txBody>
      </p:sp>
      <p:sp>
        <p:nvSpPr>
          <p:cNvPr id="440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303EC6E-EDA6-4E0C-9495-11C1C4C3E5E4}"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Creating a satisfied workforce is not a guarantee of successful performance, but managers should make it a priority as</a:t>
            </a:r>
            <a:r>
              <a:rPr lang="en-US" baseline="0" dirty="0">
                <a:latin typeface="Times New Roman" pitchFamily="18" charset="0"/>
              </a:rPr>
              <a:t> much as</a:t>
            </a:r>
            <a:r>
              <a:rPr lang="en-US" dirty="0">
                <a:latin typeface="Times New Roman" pitchFamily="18" charset="0"/>
              </a:rPr>
              <a:t> possible. In particular, managers should:</a:t>
            </a:r>
          </a:p>
          <a:p>
            <a:pPr marL="171450" lvl="2" indent="-171450">
              <a:buFont typeface="Arial" panose="020B0604020202020204" pitchFamily="34" charset="0"/>
              <a:buChar char="•"/>
            </a:pPr>
            <a:r>
              <a:rPr lang="en-US" dirty="0"/>
              <a:t>Of the major job attitudes</a:t>
            </a:r>
            <a:r>
              <a:rPr lang="en-US" sz="1200" kern="1200" dirty="0">
                <a:solidFill>
                  <a:schemeClr val="tx1"/>
                </a:solidFill>
                <a:effectLst/>
                <a:latin typeface="+mn-lt"/>
                <a:ea typeface="+mn-ea"/>
                <a:cs typeface="+mn-cs"/>
              </a:rPr>
              <a:t>—</a:t>
            </a:r>
            <a:r>
              <a:rPr lang="en-US" dirty="0"/>
              <a:t>job satisfaction, job involvement, organizational commitment, perceived organizational support (POS), and employee engagement</a:t>
            </a:r>
            <a:r>
              <a:rPr lang="en-US" sz="1200" kern="1200" dirty="0">
                <a:solidFill>
                  <a:schemeClr val="tx1"/>
                </a:solidFill>
                <a:effectLst/>
                <a:latin typeface="+mn-lt"/>
                <a:ea typeface="+mn-ea"/>
                <a:cs typeface="+mn-cs"/>
              </a:rPr>
              <a:t>—</a:t>
            </a:r>
            <a:r>
              <a:rPr lang="en-US" dirty="0"/>
              <a:t>remember that an employee’s job satisfaction level is the best single predictor of behavior.</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Pay attention to employees’ job satisfaction levels as determinants of their performance, turnover, absenteeism, and withdrawal behaviors.</a:t>
            </a:r>
          </a:p>
          <a:p>
            <a:pPr marL="171450" indent="-171450">
              <a:spcBef>
                <a:spcPct val="0"/>
              </a:spcBef>
              <a:buFont typeface="Arial" panose="020B0604020202020204" pitchFamily="34" charset="0"/>
              <a:buChar char="•"/>
            </a:pPr>
            <a:endParaRPr lang="en-US" dirty="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AE461D-39FC-4C5B-8367-1349D0B985E4}"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54274" name="Notes Placeholder 2"/>
          <p:cNvSpPr>
            <a:spLocks noGrp="1"/>
          </p:cNvSpPr>
          <p:nvPr>
            <p:ph type="body" idx="1"/>
          </p:nvPr>
        </p:nvSpPr>
        <p:spPr bwMode="auto">
          <a:noFill/>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Measure employee job attitudes objectively and at regular intervals in order to determine how employees are reacting to their work.</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Evaluate the fit between the employee’s work interests and the intrinsic parts of his/her job to create work that is challenging and interesting to the individual.</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Consider the fact that high pay alone is unlikely to create a satisfying work environment.</a:t>
            </a:r>
            <a:r>
              <a:rPr lang="en-US" dirty="0">
                <a:latin typeface="Times New Roman" pitchFamily="18" charset="0"/>
              </a:rPr>
              <a:t>  </a:t>
            </a:r>
          </a:p>
          <a:p>
            <a:pPr marL="171450" indent="-171450">
              <a:spcBef>
                <a:spcPct val="0"/>
              </a:spcBef>
              <a:buFont typeface="Arial" panose="020B0604020202020204" pitchFamily="34" charset="0"/>
              <a:buChar char="•"/>
            </a:pPr>
            <a:endParaRPr lang="en-US" dirty="0"/>
          </a:p>
        </p:txBody>
      </p:sp>
      <p:sp>
        <p:nvSpPr>
          <p:cNvPr id="542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AE461D-39FC-4C5B-8367-1349D0B985E4}"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After studying this chapter, you should be able to:</a:t>
            </a:r>
          </a:p>
          <a:p>
            <a:pPr marL="457200" indent="-342900" fontAlgn="auto">
              <a:spcAft>
                <a:spcPts val="0"/>
              </a:spcAft>
              <a:buFont typeface="Arial" panose="020B0604020202020204" pitchFamily="34" charset="0"/>
              <a:buChar char="•"/>
              <a:defRPr/>
            </a:pPr>
            <a:r>
              <a:rPr lang="en-US"/>
              <a:t>Contrast </a:t>
            </a:r>
            <a:r>
              <a:rPr lang="en-US" dirty="0"/>
              <a:t>the three components of an attitude.</a:t>
            </a:r>
          </a:p>
          <a:p>
            <a:pPr marL="457200" indent="-342900" fontAlgn="auto">
              <a:spcAft>
                <a:spcPts val="0"/>
              </a:spcAft>
              <a:buFont typeface="Arial" panose="020B0604020202020204" pitchFamily="34" charset="0"/>
              <a:buChar char="•"/>
              <a:defRPr/>
            </a:pPr>
            <a:r>
              <a:rPr lang="en-US" dirty="0"/>
              <a:t>Summarize the relationship between attitudes and behavior.</a:t>
            </a:r>
          </a:p>
          <a:p>
            <a:pPr marL="457200" indent="-342900" fontAlgn="auto">
              <a:spcAft>
                <a:spcPts val="0"/>
              </a:spcAft>
              <a:buFont typeface="Arial" panose="020B0604020202020204" pitchFamily="34" charset="0"/>
              <a:buChar char="•"/>
              <a:defRPr/>
            </a:pPr>
            <a:r>
              <a:rPr lang="en-US" dirty="0"/>
              <a:t>Compare the major job attitudes.</a:t>
            </a:r>
          </a:p>
          <a:p>
            <a:pPr marL="457200" indent="-342900" fontAlgn="auto">
              <a:spcAft>
                <a:spcPts val="0"/>
              </a:spcAft>
              <a:buFont typeface="Arial" panose="020B0604020202020204" pitchFamily="34" charset="0"/>
              <a:buChar char="•"/>
              <a:defRPr/>
            </a:pPr>
            <a:r>
              <a:rPr lang="en-US" dirty="0"/>
              <a:t>Define </a:t>
            </a:r>
            <a:r>
              <a:rPr lang="en-US" i="1" dirty="0"/>
              <a:t>job satisfaction</a:t>
            </a:r>
            <a:r>
              <a:rPr lang="en-US" dirty="0"/>
              <a:t>.</a:t>
            </a:r>
          </a:p>
          <a:p>
            <a:pPr marL="457200" indent="-342900" fontAlgn="auto">
              <a:spcAft>
                <a:spcPts val="0"/>
              </a:spcAft>
              <a:buFont typeface="Arial" panose="020B0604020202020204" pitchFamily="34" charset="0"/>
              <a:buChar char="•"/>
              <a:defRPr/>
            </a:pPr>
            <a:r>
              <a:rPr lang="en-US" dirty="0"/>
              <a:t>Summarize the main causes of job satisfaction.</a:t>
            </a:r>
          </a:p>
          <a:p>
            <a:pPr marL="457200" indent="-342900" fontAlgn="auto">
              <a:spcAft>
                <a:spcPts val="0"/>
              </a:spcAft>
              <a:buFont typeface="Arial" panose="020B0604020202020204" pitchFamily="34" charset="0"/>
              <a:buChar char="•"/>
              <a:defRPr/>
            </a:pPr>
            <a:r>
              <a:rPr lang="en-US" dirty="0"/>
              <a:t>Identify three outcomes of job satisfaction.</a:t>
            </a:r>
          </a:p>
          <a:p>
            <a:pPr marL="457200" indent="-342900" fontAlgn="auto">
              <a:spcAft>
                <a:spcPts val="0"/>
              </a:spcAft>
              <a:buFont typeface="Arial" panose="020B0604020202020204" pitchFamily="34" charset="0"/>
              <a:buChar char="•"/>
              <a:defRPr/>
            </a:pPr>
            <a:r>
              <a:rPr lang="en-US" dirty="0"/>
              <a:t>Identify four employee responses to dissatisfaction.</a:t>
            </a:r>
          </a:p>
          <a:p>
            <a:pPr>
              <a:spcBef>
                <a:spcPct val="0"/>
              </a:spcBef>
            </a:pPr>
            <a:endParaRPr lang="en-US" dirty="0"/>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DC0A30C-836C-466A-8CDA-067C28B39C36}"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Attitudes are evaluative statements or judgments concerning objects, people, or events. They reflect how we feel about something. In other words, saying “I like my job”, reflects your attitude toward work. </a:t>
            </a:r>
            <a:endParaRPr lang="en-US" dirty="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FA361A-F9D9-45EA-B747-B2A427BFFC53}"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Attitudes are made up of three components. The cognitive component is the belief in the way things are. The affective component is the more critical part of the attitude, as it is calls upon emotions or feelings. The behavioral component describes the intention to behave in a certain way toward someone or something.    </a:t>
            </a:r>
          </a:p>
          <a:p>
            <a:pPr>
              <a:spcBef>
                <a:spcPct val="0"/>
              </a:spcBef>
            </a:pPr>
            <a:endParaRPr lang="en-US" dirty="0">
              <a:latin typeface="Times New Roman" pitchFamily="18" charset="0"/>
            </a:endParaRPr>
          </a:p>
          <a:p>
            <a:pPr>
              <a:spcBef>
                <a:spcPct val="0"/>
              </a:spcBef>
            </a:pPr>
            <a:r>
              <a:rPr lang="en-US" dirty="0">
                <a:latin typeface="Times New Roman" pitchFamily="18" charset="0"/>
              </a:rPr>
              <a:t>These three components work together to aid in our understanding of the complexity of an attitude.</a:t>
            </a:r>
            <a:endParaRPr lang="en-US" dirty="0"/>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FA361A-F9D9-45EA-B747-B2A427BFFC53}"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35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Early research assumed that attitudes were causally related to behavior. One researcher, Leon Festinger argued that attitudes follow behavior.  Sometimes we observe people who will change what they say so it doesn’t contradict their behavior.  When attitudes and behaviors don’t line up, individuals will experience </a:t>
            </a:r>
            <a:r>
              <a:rPr lang="en-US" i="1" dirty="0">
                <a:latin typeface="Times New Roman" pitchFamily="18" charset="0"/>
              </a:rPr>
              <a:t>cognitive dissonance</a:t>
            </a:r>
            <a:r>
              <a:rPr lang="en-US" dirty="0">
                <a:latin typeface="Times New Roman" pitchFamily="18" charset="0"/>
              </a:rPr>
              <a:t>. This incongruity is uncomfortable and individuals will seek to reduce the dissonance to find consistency.    </a:t>
            </a:r>
          </a:p>
          <a:p>
            <a:pPr>
              <a:spcBef>
                <a:spcPct val="0"/>
              </a:spcBef>
            </a:pPr>
            <a:endParaRPr lang="en-US" dirty="0">
              <a:latin typeface="Times New Roman" pitchFamily="18" charset="0"/>
            </a:endParaRPr>
          </a:p>
          <a:p>
            <a:pPr>
              <a:spcBef>
                <a:spcPct val="0"/>
              </a:spcBef>
            </a:pPr>
            <a:r>
              <a:rPr lang="en-US" dirty="0">
                <a:latin typeface="Times New Roman" pitchFamily="18" charset="0"/>
              </a:rPr>
              <a:t>People are willing to live with some discomfort, but the degree to which this is true depends on the importance of the elements, how much influence the individual has on the situation, and the rewards available.</a:t>
            </a:r>
          </a:p>
          <a:p>
            <a:pPr>
              <a:spcBef>
                <a:spcPct val="0"/>
              </a:spcBef>
            </a:pPr>
            <a:endParaRPr lang="en-US" dirty="0">
              <a:latin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lang="en-GB" sz="1200" b="1" dirty="0">
                <a:solidFill>
                  <a:schemeClr val="accent1"/>
                </a:solidFill>
                <a:latin typeface="Times" pitchFamily="2" charset="0"/>
              </a:rPr>
              <a:t>Social sharing: </a:t>
            </a:r>
            <a:r>
              <a:rPr lang="en-GB" sz="1200" dirty="0">
                <a:latin typeface="Times" pitchFamily="2" charset="0"/>
              </a:rPr>
              <a:t>helped workers adjust their attitudes to </a:t>
            </a:r>
            <a:r>
              <a:rPr lang="en-GB" sz="1200" dirty="0" err="1">
                <a:latin typeface="Times" pitchFamily="2" charset="0"/>
              </a:rPr>
              <a:t>behavioral</a:t>
            </a:r>
            <a:r>
              <a:rPr lang="en-GB" sz="1200" dirty="0">
                <a:latin typeface="Times" pitchFamily="2" charset="0"/>
              </a:rPr>
              <a:t> expectations. </a:t>
            </a:r>
          </a:p>
          <a:p>
            <a:pPr>
              <a:spcBef>
                <a:spcPct val="0"/>
              </a:spcBef>
            </a:pPr>
            <a:endParaRPr lang="en-US" dirty="0">
              <a:latin typeface="Times New Roman" pitchFamily="18" charset="0"/>
            </a:endParaRPr>
          </a:p>
        </p:txBody>
      </p:sp>
      <p:sp>
        <p:nvSpPr>
          <p:cNvPr id="235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8DFB07-04CB-4466-8ED7-CDDB15B35874}"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56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Some variables moderate the relationship between attitude and behavior. These variables include the importance of the attitude to the person, the correspondence of the attitude to the behavior, the accessibility of the attitude, the presence of social pressures on behavior, and the direct experience a</a:t>
            </a:r>
            <a:r>
              <a:rPr lang="en-US" baseline="0" dirty="0">
                <a:latin typeface="Times New Roman" pitchFamily="18" charset="0"/>
              </a:rPr>
              <a:t> person has with</a:t>
            </a:r>
            <a:r>
              <a:rPr lang="en-US" dirty="0">
                <a:latin typeface="Times New Roman" pitchFamily="18" charset="0"/>
              </a:rPr>
              <a:t> the attitude. These mitigating variables will affect whether</a:t>
            </a:r>
            <a:r>
              <a:rPr lang="en-US" baseline="0" dirty="0">
                <a:latin typeface="Times New Roman" pitchFamily="18" charset="0"/>
              </a:rPr>
              <a:t> or not </a:t>
            </a:r>
            <a:r>
              <a:rPr lang="en-US" dirty="0">
                <a:latin typeface="Times New Roman" pitchFamily="18" charset="0"/>
              </a:rPr>
              <a:t>and to what degree a certain attitude will predict behavior. </a:t>
            </a:r>
          </a:p>
          <a:p>
            <a:pPr>
              <a:spcBef>
                <a:spcPct val="0"/>
              </a:spcBef>
            </a:pPr>
            <a:endParaRPr lang="en-US" dirty="0">
              <a:latin typeface="Times New Roman" pitchFamily="18" charset="0"/>
            </a:endParaRPr>
          </a:p>
          <a:p>
            <a:pPr>
              <a:spcBef>
                <a:spcPct val="0"/>
              </a:spcBef>
            </a:pPr>
            <a:r>
              <a:rPr lang="en-US" dirty="0">
                <a:latin typeface="Times New Roman" pitchFamily="18" charset="0"/>
              </a:rPr>
              <a:t>Finally, the attitude-behavior relationship is likely to be much stronger if an attitude refers to something with which we have direct personal experience.</a:t>
            </a:r>
          </a:p>
        </p:txBody>
      </p:sp>
      <p:sp>
        <p:nvSpPr>
          <p:cNvPr id="256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B3235A5-33FF-4559-93ED-E3FF18D05AD3}"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7650" name="Notes Placeholder 2"/>
          <p:cNvSpPr>
            <a:spLocks noGrp="1"/>
          </p:cNvSpPr>
          <p:nvPr>
            <p:ph type="body" idx="1"/>
          </p:nvPr>
        </p:nvSpPr>
        <p:spPr bwMode="auto">
          <a:noFill/>
        </p:spPr>
        <p:txBody>
          <a:bodyPr wrap="square" numCol="1" anchor="t" anchorCtr="0" compatLnSpc="1">
            <a:prstTxWarp prst="textNoShape">
              <a:avLst/>
            </a:prstTxWarp>
          </a:bodyPr>
          <a:lstStyle/>
          <a:p>
            <a:pPr lvl="0">
              <a:spcBef>
                <a:spcPct val="0"/>
              </a:spcBef>
            </a:pPr>
            <a:r>
              <a:rPr lang="en-US" dirty="0"/>
              <a:t>Most of the research in OB has been concerned with three major job</a:t>
            </a:r>
            <a:r>
              <a:rPr lang="en-US" baseline="0" dirty="0"/>
              <a:t> </a:t>
            </a:r>
            <a:r>
              <a:rPr lang="en-US" dirty="0"/>
              <a:t>attitudes: job satisfaction, job involvement, and organizational commitment. In addition, perceived organizational support and employee engagement are important. </a:t>
            </a:r>
          </a:p>
          <a:p>
            <a:pPr lvl="0">
              <a:spcBef>
                <a:spcPct val="0"/>
              </a:spcBef>
            </a:pPr>
            <a:endParaRPr lang="en-US" dirty="0"/>
          </a:p>
          <a:p>
            <a:pPr lvl="0">
              <a:spcBef>
                <a:spcPct val="0"/>
              </a:spcBef>
            </a:pPr>
            <a:r>
              <a:rPr lang="en-US" dirty="0"/>
              <a:t>J</a:t>
            </a:r>
            <a:r>
              <a:rPr lang="en-US" dirty="0">
                <a:latin typeface="Times New Roman" pitchFamily="18" charset="0"/>
              </a:rPr>
              <a:t>ob satisfaction is the positive feeling about the job resulting from an evaluation of its characteristics.  </a:t>
            </a:r>
          </a:p>
          <a:p>
            <a:pPr lvl="0">
              <a:spcBef>
                <a:spcPct val="0"/>
              </a:spcBef>
            </a:pPr>
            <a:endParaRPr lang="en-US" dirty="0">
              <a:latin typeface="Times New Roman" pitchFamily="18" charset="0"/>
            </a:endParaRPr>
          </a:p>
          <a:p>
            <a:pPr lvl="0">
              <a:spcBef>
                <a:spcPct val="0"/>
              </a:spcBef>
            </a:pPr>
            <a:r>
              <a:rPr lang="en-US" dirty="0">
                <a:latin typeface="Times New Roman" pitchFamily="18" charset="0"/>
              </a:rPr>
              <a:t>Job involvement looks at the degree of psychological identification with the job. Related to this is psychological empowerment, which is defined as employees’ beliefs in the degree to which they influence their work environment, their competencies, the meaningfulness of their job, and their perceived autonomy.</a:t>
            </a:r>
            <a:endParaRPr lang="en-US" dirty="0"/>
          </a:p>
          <a:p>
            <a:pPr>
              <a:spcBef>
                <a:spcPct val="0"/>
              </a:spcBef>
            </a:pPr>
            <a:endParaRPr lang="en-US" dirty="0">
              <a:latin typeface="Times New Roman" pitchFamily="18" charset="0"/>
            </a:endParaRPr>
          </a:p>
          <a:p>
            <a:pPr>
              <a:spcBef>
                <a:spcPct val="0"/>
              </a:spcBef>
            </a:pPr>
            <a:endParaRPr lang="en-US" dirty="0"/>
          </a:p>
        </p:txBody>
      </p:sp>
      <p:sp>
        <p:nvSpPr>
          <p:cNvPr id="276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CF0AE3A-C64D-4C70-9F27-E071314CEB0A}"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296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dirty="0">
                <a:latin typeface="Times New Roman" pitchFamily="18" charset="0"/>
              </a:rPr>
              <a:t>Another important job attitude is </a:t>
            </a:r>
            <a:r>
              <a:rPr lang="en-US" i="1" dirty="0">
                <a:latin typeface="Times New Roman" pitchFamily="18" charset="0"/>
              </a:rPr>
              <a:t>organizational commitment</a:t>
            </a:r>
            <a:r>
              <a:rPr lang="en-US" dirty="0">
                <a:latin typeface="Times New Roman" pitchFamily="18" charset="0"/>
              </a:rPr>
              <a:t>, which is defined as the act of identifying with a particular organization and its goals, and wishing to remain a member of the organization.  </a:t>
            </a:r>
          </a:p>
          <a:p>
            <a:pPr>
              <a:spcBef>
                <a:spcPct val="0"/>
              </a:spcBef>
            </a:pPr>
            <a:endParaRPr lang="en-US" dirty="0">
              <a:latin typeface="Times New Roman" pitchFamily="18" charset="0"/>
            </a:endParaRPr>
          </a:p>
          <a:p>
            <a:pPr>
              <a:spcBef>
                <a:spcPct val="0"/>
              </a:spcBef>
            </a:pPr>
            <a:endParaRPr lang="en-US" dirty="0"/>
          </a:p>
        </p:txBody>
      </p:sp>
      <p:sp>
        <p:nvSpPr>
          <p:cNvPr id="296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137F133-AEBD-4ECF-A1D0-721F30F611D9}"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B1290A6B-6278-430B-8302-9BF2161242C5}" type="slidenum">
              <a:rPr lang="en-US" smtClean="0"/>
              <a:pPr>
                <a:defRPr/>
              </a:pPr>
              <a:t>‹#›</a:t>
            </a:fld>
            <a:endParaRPr lang="en-US"/>
          </a:p>
        </p:txBody>
      </p:sp>
      <p:sp>
        <p:nvSpPr>
          <p:cNvPr id="5" name="Rectangle 4"/>
          <p:cNvSpPr/>
          <p:nvPr/>
        </p:nvSpPr>
        <p:spPr>
          <a:xfrm>
            <a:off x="2721429" y="1926772"/>
            <a:ext cx="77723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844843" y="1034717"/>
            <a:ext cx="2406315"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10007509" y="3484879"/>
            <a:ext cx="3373121" cy="487683"/>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7C3356D-CCAB-4DDE-82AD-A2A2A1B8A29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rot="16200000">
            <a:off x="10007509" y="3484879"/>
            <a:ext cx="3373121" cy="487683"/>
          </a:xfrm>
          <a:prstGeom prst="rect">
            <a:avLst/>
          </a:prstGeom>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1B1AAB0-60F4-499D-8ADF-05BD179DE895}"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r>
              <a:rPr lang="en-US"/>
              <a:t>1-</a:t>
            </a:r>
            <a:fld id="{5F9F1A65-7EC4-4324-8EAA-08B428A017FC}" type="slidenum">
              <a:rPr lang="en-US" smtClean="0"/>
              <a:pPr>
                <a:defRPr/>
              </a:pPr>
              <a:t>‹#›</a:t>
            </a:fld>
            <a:endParaRPr lang="en-US"/>
          </a:p>
        </p:txBody>
      </p:sp>
      <p:sp>
        <p:nvSpPr>
          <p:cNvPr id="5" name="Rectangle 4"/>
          <p:cNvSpPr/>
          <p:nvPr userDrawn="1"/>
        </p:nvSpPr>
        <p:spPr>
          <a:xfrm>
            <a:off x="2721429" y="1926772"/>
            <a:ext cx="7772399" cy="3494314"/>
          </a:xfrm>
          <a:prstGeom prst="rect">
            <a:avLst/>
          </a:prstGeom>
          <a:solidFill>
            <a:srgbClr val="465E9C"/>
          </a:solidFill>
          <a:ln>
            <a:solidFill>
              <a:srgbClr val="00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userDrawn="1"/>
        </p:nvSpPr>
        <p:spPr>
          <a:xfrm>
            <a:off x="1844843" y="1034717"/>
            <a:ext cx="2406315" cy="1395663"/>
          </a:xfrm>
          <a:prstGeom prst="rect">
            <a:avLst/>
          </a:prstGeom>
          <a:solidFill>
            <a:srgbClr val="AA2B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517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05469" y="144010"/>
            <a:ext cx="10810240" cy="1143000"/>
          </a:xfrm>
        </p:spPr>
        <p:txBody>
          <a:bodyPr/>
          <a:lstStyle>
            <a:lvl1pPr algn="ctr">
              <a:defRPr>
                <a:solidFill>
                  <a:srgbClr val="0099FF"/>
                </a:solidFill>
              </a:defRPr>
            </a:lvl1pPr>
          </a:lstStyle>
          <a:p>
            <a:r>
              <a:rPr lang="en-US"/>
              <a:t>Click to edit Master title style</a:t>
            </a:r>
            <a:endParaRPr lang="en-US" dirty="0"/>
          </a:p>
        </p:txBody>
      </p:sp>
      <p:sp>
        <p:nvSpPr>
          <p:cNvPr id="3" name="Content Placeholder 2"/>
          <p:cNvSpPr>
            <a:spLocks noGrp="1"/>
          </p:cNvSpPr>
          <p:nvPr>
            <p:ph idx="1"/>
          </p:nvPr>
        </p:nvSpPr>
        <p:spPr>
          <a:xfrm>
            <a:off x="1105469" y="1673534"/>
            <a:ext cx="10810240" cy="4727267"/>
          </a:xfrm>
        </p:spPr>
        <p:txBody>
          <a:bodyPr/>
          <a:lstStyle>
            <a:lvl1pPr marL="34290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1pPr>
            <a:lvl2pPr marL="754380" indent="-3429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2pPr>
            <a:lvl3pPr marL="1005840" indent="-228600">
              <a:buClr>
                <a:srgbClr val="C00000"/>
              </a:buClr>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pPr>
              <a:defRPr/>
            </a:pPr>
            <a:r>
              <a:rPr lang="en-US"/>
              <a:t>1-</a:t>
            </a:r>
            <a:fld id="{AA6F36A9-0C7E-44AC-AF41-F3CA0BE3C1B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C11B33AF-8EE2-4636-B8D8-5A199F1FCD3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pPr>
              <a:defRPr/>
            </a:pPr>
            <a:fld id="{0987CA69-76D3-4D64-86B8-6FBE89D9DB38}"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2D516326-200B-4B3E-9FEA-DF8B83B48DCE}"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a:defRPr/>
            </a:pPr>
            <a:fld id="{533333E1-DBA2-451C-AC41-4695BCCE9234}" type="slidenum">
              <a:rPr lang="en-US" smtClean="0"/>
              <a:pPr>
                <a:defRPr/>
              </a:pPr>
              <a:t>‹#›</a:t>
            </a:fld>
            <a:endParaRPr lang="en-US"/>
          </a:p>
        </p:txBody>
      </p:sp>
      <p:sp>
        <p:nvSpPr>
          <p:cNvPr id="6" name="TextBox 5"/>
          <p:cNvSpPr txBox="1"/>
          <p:nvPr/>
        </p:nvSpPr>
        <p:spPr>
          <a:xfrm>
            <a:off x="2987040" y="6423075"/>
            <a:ext cx="5730240" cy="553998"/>
          </a:xfrm>
          <a:prstGeom prst="rect">
            <a:avLst/>
          </a:prstGeom>
          <a:noFill/>
        </p:spPr>
        <p:txBody>
          <a:bodyPr wrap="square" rtlCol="0">
            <a:spAutoFit/>
          </a:bodyPr>
          <a:lstStyle/>
          <a:p>
            <a:pPr marL="0" marR="0" indent="0" algn="ctr" defTabSz="457200" rtl="0" eaLnBrk="1" fontAlgn="base" latinLnBrk="0" hangingPunct="1">
              <a:lnSpc>
                <a:spcPct val="100000"/>
              </a:lnSpc>
              <a:spcBef>
                <a:spcPct val="0"/>
              </a:spcBef>
              <a:spcAft>
                <a:spcPct val="0"/>
              </a:spcAft>
              <a:buClrTx/>
              <a:buSzTx/>
              <a:buFontTx/>
              <a:buNone/>
              <a:tabLst/>
              <a:defRPr/>
            </a:pPr>
            <a:r>
              <a:rPr lang="en-US" sz="1200" b="1" kern="1200" dirty="0">
                <a:solidFill>
                  <a:schemeClr val="tx1"/>
                </a:solidFill>
                <a:effectLst/>
                <a:latin typeface="Arial" charset="0"/>
                <a:ea typeface="ＭＳ Ｐゴシック" pitchFamily="34" charset="-128"/>
                <a:cs typeface="+mn-cs"/>
              </a:rPr>
              <a:t>Copyright © 2015 Pearson Education, Inc. </a:t>
            </a:r>
            <a:endParaRPr lang="en-US" sz="1200" kern="1200" dirty="0">
              <a:solidFill>
                <a:schemeClr val="tx1"/>
              </a:solidFill>
              <a:effectLst/>
              <a:latin typeface="Arial" charset="0"/>
              <a:ea typeface="ＭＳ Ｐゴシック" pitchFamily="34" charset="-128"/>
              <a:cs typeface="+mn-cs"/>
            </a:endParaRPr>
          </a:p>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58F24DF-5327-4395-A6C9-8369A2ABA73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16C0C38E-A6C5-45A5-965E-B591454394DD}" type="slidenum">
              <a:rPr lang="en-US" smtClean="0"/>
              <a:pPr>
                <a:defRPr/>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Slide Number Placeholder 8"/>
          <p:cNvSpPr>
            <a:spLocks noGrp="1"/>
          </p:cNvSpPr>
          <p:nvPr>
            <p:ph type="sldNum" sz="quarter" idx="11"/>
          </p:nvPr>
        </p:nvSpPr>
        <p:spPr/>
        <p:txBody>
          <a:bodyPr/>
          <a:lstStyle/>
          <a:p>
            <a:pPr>
              <a:defRPr/>
            </a:pPr>
            <a:fld id="{F77F5B54-9033-4116-994F-16832B8081F6}" type="slidenum">
              <a:rPr lang="en-US" smtClean="0"/>
              <a:pPr>
                <a:defRPr/>
              </a:pPr>
              <a:t>‹#›</a:t>
            </a:fld>
            <a:endParaRPr lang="en-US"/>
          </a:p>
        </p:txBody>
      </p:sp>
      <p:sp>
        <p:nvSpPr>
          <p:cNvPr id="10" name="Footer Placeholder 9"/>
          <p:cNvSpPr>
            <a:spLocks noGrp="1"/>
          </p:cNvSpPr>
          <p:nvPr>
            <p:ph type="ftr" sz="quarter" idx="12"/>
          </p:nvPr>
        </p:nvSpPr>
        <p:spPr>
          <a:xfrm rot="16200000">
            <a:off x="10007509" y="3484879"/>
            <a:ext cx="3373121" cy="487683"/>
          </a:xfrm>
          <a:prstGeom prst="rect">
            <a:avLst/>
          </a:prstGeom>
        </p:spPr>
        <p:txBody>
          <a:body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54667"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54667" y="1417638"/>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6933" y="0"/>
            <a:ext cx="914400"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438239" y="6400800"/>
            <a:ext cx="731520" cy="396240"/>
          </a:xfrm>
          <a:prstGeom prst="bracketPair">
            <a:avLst>
              <a:gd name="adj" fmla="val 17949"/>
            </a:avLst>
          </a:prstGeom>
          <a:ln w="19050">
            <a:solidFill>
              <a:srgbClr val="FFFFFF"/>
            </a:solidFill>
          </a:ln>
        </p:spPr>
        <p:txBody>
          <a:bodyPr vert="horz" lIns="0" tIns="0" rIns="0" bIns="0" rtlCol="0" anchor="ctr"/>
          <a:lstStyle>
            <a:lvl1pPr algn="ctr">
              <a:defRPr sz="1100">
                <a:solidFill>
                  <a:schemeClr val="bg1">
                    <a:lumMod val="50000"/>
                  </a:schemeClr>
                </a:solidFill>
              </a:defRPr>
            </a:lvl1pPr>
          </a:lstStyle>
          <a:p>
            <a:pPr>
              <a:defRPr/>
            </a:pPr>
            <a:r>
              <a:rPr lang="en-US"/>
              <a:t>1-</a:t>
            </a:r>
            <a:fld id="{B1290A6B-6278-430B-8302-9BF2161242C5}" type="slidenum">
              <a:rPr lang="en-US" smtClean="0"/>
              <a:pPr>
                <a:defRPr/>
              </a:pPr>
              <a:t>‹#›</a:t>
            </a:fld>
            <a:endParaRPr lang="en-US"/>
          </a:p>
        </p:txBody>
      </p:sp>
      <p:sp>
        <p:nvSpPr>
          <p:cNvPr id="9" name="TextBox 8"/>
          <p:cNvSpPr txBox="1"/>
          <p:nvPr/>
        </p:nvSpPr>
        <p:spPr>
          <a:xfrm>
            <a:off x="4632310" y="6400799"/>
            <a:ext cx="3695884" cy="523220"/>
          </a:xfrm>
          <a:prstGeom prst="rect">
            <a:avLst/>
          </a:prstGeom>
          <a:noFill/>
        </p:spPr>
        <p:txBody>
          <a:bodyPr wrap="square" rtlCol="0">
            <a:spAutoFit/>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sz="1000" b="1" kern="1200" dirty="0">
                <a:solidFill>
                  <a:schemeClr val="tx1">
                    <a:lumMod val="50000"/>
                    <a:lumOff val="50000"/>
                  </a:schemeClr>
                </a:solidFill>
                <a:effectLst/>
                <a:latin typeface="Arial" charset="0"/>
                <a:ea typeface="ＭＳ Ｐゴシック" pitchFamily="34" charset="-128"/>
                <a:cs typeface="+mn-cs"/>
              </a:rPr>
              <a:t>Copyright © 2017 Pearson Education, Ltd. </a:t>
            </a:r>
            <a:endParaRPr lang="en-US" sz="1200" kern="1200" dirty="0">
              <a:solidFill>
                <a:schemeClr val="tx1">
                  <a:lumMod val="50000"/>
                  <a:lumOff val="50000"/>
                </a:schemeClr>
              </a:solidFill>
              <a:effectLst/>
              <a:latin typeface="Arial" charset="0"/>
              <a:ea typeface="ＭＳ Ｐゴシック" pitchFamily="34" charset="-128"/>
              <a:cs typeface="+mn-cs"/>
            </a:endParaRPr>
          </a:p>
          <a:p>
            <a:endParaRPr lang="en-US" dirty="0"/>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40" r:id="rId12"/>
  </p:sldLayoutIdLst>
  <p:hf hdr="0" ftr="0" dt="0"/>
  <p:txStyles>
    <p:titleStyle>
      <a:lvl1pPr algn="ctr" defTabSz="914400" rtl="0" eaLnBrk="1" latinLnBrk="0" hangingPunct="1">
        <a:spcBef>
          <a:spcPct val="0"/>
        </a:spcBef>
        <a:buNone/>
        <a:defRPr sz="4600" b="1" kern="1200" cap="none" spc="-100" baseline="0">
          <a:ln>
            <a:noFill/>
          </a:ln>
          <a:solidFill>
            <a:srgbClr val="0099FF"/>
          </a:solidFill>
          <a:effectLst/>
          <a:latin typeface="Microsoft Sans Serif" panose="020B0604020202020204" pitchFamily="34" charset="0"/>
          <a:ea typeface="+mj-ea"/>
          <a:cs typeface="Microsoft Sans Serif" panose="020B0604020202020204" pitchFamily="34" charset="0"/>
        </a:defRPr>
      </a:lvl1pPr>
    </p:titleStyle>
    <p:bodyStyle>
      <a:lvl1pPr marL="342900" indent="-228600" algn="l" defTabSz="914400" rtl="0" eaLnBrk="1" latinLnBrk="0" hangingPunct="1">
        <a:spcBef>
          <a:spcPct val="20000"/>
        </a:spcBef>
        <a:buClr>
          <a:srgbClr val="C00000"/>
        </a:buClr>
        <a:buFont typeface="Wingdings" panose="05000000000000000000" pitchFamily="2" charset="2"/>
        <a:buChar char="Ø"/>
        <a:defRPr sz="2200" kern="1200">
          <a:solidFill>
            <a:schemeClr val="tx1"/>
          </a:solidFill>
          <a:latin typeface="+mn-lt"/>
          <a:ea typeface="+mn-ea"/>
          <a:cs typeface="+mn-cs"/>
        </a:defRPr>
      </a:lvl1pPr>
      <a:lvl2pPr marL="640080" indent="-228600" algn="l" defTabSz="914400" rtl="0" eaLnBrk="1" latinLnBrk="0" hangingPunct="1">
        <a:spcBef>
          <a:spcPct val="20000"/>
        </a:spcBef>
        <a:buClr>
          <a:srgbClr val="C00000"/>
        </a:buClr>
        <a:buFont typeface="Wingdings" panose="05000000000000000000" pitchFamily="2" charset="2"/>
        <a:buChar char="Ø"/>
        <a:defRPr sz="2000" kern="1200">
          <a:solidFill>
            <a:schemeClr val="tx1"/>
          </a:solidFill>
          <a:latin typeface="+mn-lt"/>
          <a:ea typeface="+mn-ea"/>
          <a:cs typeface="+mn-cs"/>
        </a:defRPr>
      </a:lvl2pPr>
      <a:lvl3pPr marL="1005840" indent="-228600" algn="l" defTabSz="914400" rtl="0" eaLnBrk="1" latinLnBrk="0" hangingPunct="1">
        <a:spcBef>
          <a:spcPct val="20000"/>
        </a:spcBef>
        <a:buClr>
          <a:srgbClr val="C00000"/>
        </a:buClr>
        <a:buFont typeface="Wingdings" panose="05000000000000000000" pitchFamily="2" charset="2"/>
        <a:buChar char="Ø"/>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customXml" Target="../ink/ink184.xml"/><Relationship Id="rId18" Type="http://schemas.openxmlformats.org/officeDocument/2006/relationships/image" Target="../media/image167.png"/><Relationship Id="rId26" Type="http://schemas.openxmlformats.org/officeDocument/2006/relationships/image" Target="../media/image171.png"/><Relationship Id="rId39" Type="http://schemas.openxmlformats.org/officeDocument/2006/relationships/customXml" Target="../ink/ink197.xml"/><Relationship Id="rId21" Type="http://schemas.openxmlformats.org/officeDocument/2006/relationships/customXml" Target="../ink/ink188.xml"/><Relationship Id="rId34" Type="http://schemas.openxmlformats.org/officeDocument/2006/relationships/image" Target="../media/image175.png"/><Relationship Id="rId42" Type="http://schemas.openxmlformats.org/officeDocument/2006/relationships/image" Target="../media/image179.png"/><Relationship Id="rId47" Type="http://schemas.openxmlformats.org/officeDocument/2006/relationships/customXml" Target="../ink/ink201.xml"/><Relationship Id="rId50" Type="http://schemas.openxmlformats.org/officeDocument/2006/relationships/image" Target="../media/image183.png"/><Relationship Id="rId55" Type="http://schemas.openxmlformats.org/officeDocument/2006/relationships/customXml" Target="../ink/ink205.xml"/><Relationship Id="rId7" Type="http://schemas.openxmlformats.org/officeDocument/2006/relationships/customXml" Target="../ink/ink181.xml"/><Relationship Id="rId2" Type="http://schemas.openxmlformats.org/officeDocument/2006/relationships/notesSlide" Target="../notesSlides/notesSlide10.xml"/><Relationship Id="rId16" Type="http://schemas.openxmlformats.org/officeDocument/2006/relationships/image" Target="../media/image166.png"/><Relationship Id="rId29" Type="http://schemas.openxmlformats.org/officeDocument/2006/relationships/customXml" Target="../ink/ink192.xml"/><Relationship Id="rId11" Type="http://schemas.openxmlformats.org/officeDocument/2006/relationships/customXml" Target="../ink/ink183.xml"/><Relationship Id="rId24" Type="http://schemas.openxmlformats.org/officeDocument/2006/relationships/image" Target="../media/image170.png"/><Relationship Id="rId32" Type="http://schemas.openxmlformats.org/officeDocument/2006/relationships/image" Target="../media/image174.png"/><Relationship Id="rId37" Type="http://schemas.openxmlformats.org/officeDocument/2006/relationships/customXml" Target="../ink/ink196.xml"/><Relationship Id="rId40" Type="http://schemas.openxmlformats.org/officeDocument/2006/relationships/image" Target="../media/image178.png"/><Relationship Id="rId45" Type="http://schemas.openxmlformats.org/officeDocument/2006/relationships/customXml" Target="../ink/ink200.xml"/><Relationship Id="rId53" Type="http://schemas.openxmlformats.org/officeDocument/2006/relationships/customXml" Target="../ink/ink204.xml"/><Relationship Id="rId58" Type="http://schemas.openxmlformats.org/officeDocument/2006/relationships/image" Target="../media/image187.png"/><Relationship Id="rId5" Type="http://schemas.openxmlformats.org/officeDocument/2006/relationships/customXml" Target="../ink/ink180.xml"/><Relationship Id="rId19" Type="http://schemas.openxmlformats.org/officeDocument/2006/relationships/customXml" Target="../ink/ink187.xml"/><Relationship Id="rId4" Type="http://schemas.openxmlformats.org/officeDocument/2006/relationships/image" Target="../media/image160.png"/><Relationship Id="rId9" Type="http://schemas.openxmlformats.org/officeDocument/2006/relationships/customXml" Target="../ink/ink182.xml"/><Relationship Id="rId14" Type="http://schemas.openxmlformats.org/officeDocument/2006/relationships/image" Target="../media/image165.png"/><Relationship Id="rId22" Type="http://schemas.openxmlformats.org/officeDocument/2006/relationships/image" Target="../media/image169.png"/><Relationship Id="rId27" Type="http://schemas.openxmlformats.org/officeDocument/2006/relationships/customXml" Target="../ink/ink191.xml"/><Relationship Id="rId30" Type="http://schemas.openxmlformats.org/officeDocument/2006/relationships/image" Target="../media/image173.png"/><Relationship Id="rId35" Type="http://schemas.openxmlformats.org/officeDocument/2006/relationships/customXml" Target="../ink/ink195.xml"/><Relationship Id="rId43" Type="http://schemas.openxmlformats.org/officeDocument/2006/relationships/customXml" Target="../ink/ink199.xml"/><Relationship Id="rId48" Type="http://schemas.openxmlformats.org/officeDocument/2006/relationships/image" Target="../media/image182.png"/><Relationship Id="rId56" Type="http://schemas.openxmlformats.org/officeDocument/2006/relationships/image" Target="../media/image186.png"/><Relationship Id="rId8" Type="http://schemas.openxmlformats.org/officeDocument/2006/relationships/image" Target="../media/image162.png"/><Relationship Id="rId51" Type="http://schemas.openxmlformats.org/officeDocument/2006/relationships/customXml" Target="../ink/ink203.xml"/><Relationship Id="rId3" Type="http://schemas.openxmlformats.org/officeDocument/2006/relationships/customXml" Target="../ink/ink179.xml"/><Relationship Id="rId12" Type="http://schemas.openxmlformats.org/officeDocument/2006/relationships/image" Target="../media/image164.png"/><Relationship Id="rId17" Type="http://schemas.openxmlformats.org/officeDocument/2006/relationships/customXml" Target="../ink/ink186.xml"/><Relationship Id="rId25" Type="http://schemas.openxmlformats.org/officeDocument/2006/relationships/customXml" Target="../ink/ink190.xml"/><Relationship Id="rId33" Type="http://schemas.openxmlformats.org/officeDocument/2006/relationships/customXml" Target="../ink/ink194.xml"/><Relationship Id="rId38" Type="http://schemas.openxmlformats.org/officeDocument/2006/relationships/image" Target="../media/image177.png"/><Relationship Id="rId46" Type="http://schemas.openxmlformats.org/officeDocument/2006/relationships/image" Target="../media/image181.png"/><Relationship Id="rId20" Type="http://schemas.openxmlformats.org/officeDocument/2006/relationships/image" Target="../media/image168.png"/><Relationship Id="rId41" Type="http://schemas.openxmlformats.org/officeDocument/2006/relationships/customXml" Target="../ink/ink198.xml"/><Relationship Id="rId54" Type="http://schemas.openxmlformats.org/officeDocument/2006/relationships/image" Target="../media/image185.png"/><Relationship Id="rId1" Type="http://schemas.openxmlformats.org/officeDocument/2006/relationships/slideLayout" Target="../slideLayouts/slideLayout2.xml"/><Relationship Id="rId6" Type="http://schemas.openxmlformats.org/officeDocument/2006/relationships/image" Target="../media/image161.png"/><Relationship Id="rId15" Type="http://schemas.openxmlformats.org/officeDocument/2006/relationships/customXml" Target="../ink/ink185.xml"/><Relationship Id="rId23" Type="http://schemas.openxmlformats.org/officeDocument/2006/relationships/customXml" Target="../ink/ink189.xml"/><Relationship Id="rId28" Type="http://schemas.openxmlformats.org/officeDocument/2006/relationships/image" Target="../media/image172.png"/><Relationship Id="rId36" Type="http://schemas.openxmlformats.org/officeDocument/2006/relationships/image" Target="../media/image176.png"/><Relationship Id="rId49" Type="http://schemas.openxmlformats.org/officeDocument/2006/relationships/customXml" Target="../ink/ink202.xml"/><Relationship Id="rId57" Type="http://schemas.openxmlformats.org/officeDocument/2006/relationships/customXml" Target="../ink/ink206.xml"/><Relationship Id="rId10" Type="http://schemas.openxmlformats.org/officeDocument/2006/relationships/image" Target="../media/image163.png"/><Relationship Id="rId31" Type="http://schemas.openxmlformats.org/officeDocument/2006/relationships/customXml" Target="../ink/ink193.xml"/><Relationship Id="rId44" Type="http://schemas.openxmlformats.org/officeDocument/2006/relationships/image" Target="../media/image180.png"/><Relationship Id="rId52" Type="http://schemas.openxmlformats.org/officeDocument/2006/relationships/image" Target="../media/image184.png"/></Relationships>
</file>

<file path=ppt/slides/_rels/slide11.xml.rels><?xml version="1.0" encoding="UTF-8" standalone="yes"?>
<Relationships xmlns="http://schemas.openxmlformats.org/package/2006/relationships"><Relationship Id="rId8" Type="http://schemas.openxmlformats.org/officeDocument/2006/relationships/image" Target="../media/image1810.png"/><Relationship Id="rId13" Type="http://schemas.openxmlformats.org/officeDocument/2006/relationships/customXml" Target="../ink/ink212.xml"/><Relationship Id="rId18" Type="http://schemas.openxmlformats.org/officeDocument/2006/relationships/image" Target="../media/image1860.png"/><Relationship Id="rId3" Type="http://schemas.openxmlformats.org/officeDocument/2006/relationships/customXml" Target="../ink/ink207.xml"/><Relationship Id="rId21" Type="http://schemas.openxmlformats.org/officeDocument/2006/relationships/customXml" Target="../ink/ink216.xml"/><Relationship Id="rId7" Type="http://schemas.openxmlformats.org/officeDocument/2006/relationships/customXml" Target="../ink/ink209.xml"/><Relationship Id="rId12" Type="http://schemas.openxmlformats.org/officeDocument/2006/relationships/image" Target="../media/image1830.png"/><Relationship Id="rId17" Type="http://schemas.openxmlformats.org/officeDocument/2006/relationships/customXml" Target="../ink/ink214.xml"/><Relationship Id="rId2" Type="http://schemas.openxmlformats.org/officeDocument/2006/relationships/notesSlide" Target="../notesSlides/notesSlide11.xml"/><Relationship Id="rId16" Type="http://schemas.openxmlformats.org/officeDocument/2006/relationships/image" Target="../media/image1850.png"/><Relationship Id="rId20" Type="http://schemas.openxmlformats.org/officeDocument/2006/relationships/image" Target="../media/image1870.png"/><Relationship Id="rId1" Type="http://schemas.openxmlformats.org/officeDocument/2006/relationships/slideLayout" Target="../slideLayouts/slideLayout2.xml"/><Relationship Id="rId6" Type="http://schemas.openxmlformats.org/officeDocument/2006/relationships/image" Target="../media/image1800.png"/><Relationship Id="rId11" Type="http://schemas.openxmlformats.org/officeDocument/2006/relationships/customXml" Target="../ink/ink211.xml"/><Relationship Id="rId24" Type="http://schemas.openxmlformats.org/officeDocument/2006/relationships/image" Target="../media/image189.png"/><Relationship Id="rId5" Type="http://schemas.openxmlformats.org/officeDocument/2006/relationships/customXml" Target="../ink/ink208.xml"/><Relationship Id="rId15" Type="http://schemas.openxmlformats.org/officeDocument/2006/relationships/customXml" Target="../ink/ink213.xml"/><Relationship Id="rId23" Type="http://schemas.openxmlformats.org/officeDocument/2006/relationships/customXml" Target="../ink/ink217.xml"/><Relationship Id="rId10" Type="http://schemas.openxmlformats.org/officeDocument/2006/relationships/image" Target="../media/image1820.png"/><Relationship Id="rId19" Type="http://schemas.openxmlformats.org/officeDocument/2006/relationships/customXml" Target="../ink/ink215.xml"/><Relationship Id="rId4" Type="http://schemas.openxmlformats.org/officeDocument/2006/relationships/image" Target="../media/image1790.png"/><Relationship Id="rId9" Type="http://schemas.openxmlformats.org/officeDocument/2006/relationships/customXml" Target="../ink/ink210.xml"/><Relationship Id="rId14" Type="http://schemas.openxmlformats.org/officeDocument/2006/relationships/image" Target="../media/image1840.png"/><Relationship Id="rId22" Type="http://schemas.openxmlformats.org/officeDocument/2006/relationships/image" Target="../media/image188.png"/></Relationships>
</file>

<file path=ppt/slides/_rels/slide12.xml.rels><?xml version="1.0" encoding="UTF-8" standalone="yes"?>
<Relationships xmlns="http://schemas.openxmlformats.org/package/2006/relationships"><Relationship Id="rId8" Type="http://schemas.openxmlformats.org/officeDocument/2006/relationships/image" Target="../media/image192.png"/><Relationship Id="rId13" Type="http://schemas.openxmlformats.org/officeDocument/2006/relationships/customXml" Target="../ink/ink223.xml"/><Relationship Id="rId18" Type="http://schemas.openxmlformats.org/officeDocument/2006/relationships/image" Target="../media/image197.png"/><Relationship Id="rId3" Type="http://schemas.openxmlformats.org/officeDocument/2006/relationships/customXml" Target="../ink/ink218.xml"/><Relationship Id="rId21" Type="http://schemas.openxmlformats.org/officeDocument/2006/relationships/customXml" Target="../ink/ink227.xml"/><Relationship Id="rId7" Type="http://schemas.openxmlformats.org/officeDocument/2006/relationships/customXml" Target="../ink/ink220.xml"/><Relationship Id="rId12" Type="http://schemas.openxmlformats.org/officeDocument/2006/relationships/image" Target="../media/image194.png"/><Relationship Id="rId17" Type="http://schemas.openxmlformats.org/officeDocument/2006/relationships/customXml" Target="../ink/ink225.xml"/><Relationship Id="rId2" Type="http://schemas.openxmlformats.org/officeDocument/2006/relationships/notesSlide" Target="../notesSlides/notesSlide12.xml"/><Relationship Id="rId16" Type="http://schemas.openxmlformats.org/officeDocument/2006/relationships/image" Target="../media/image196.png"/><Relationship Id="rId20" Type="http://schemas.openxmlformats.org/officeDocument/2006/relationships/image" Target="../media/image198.png"/><Relationship Id="rId1" Type="http://schemas.openxmlformats.org/officeDocument/2006/relationships/slideLayout" Target="../slideLayouts/slideLayout2.xml"/><Relationship Id="rId6" Type="http://schemas.openxmlformats.org/officeDocument/2006/relationships/image" Target="../media/image191.png"/><Relationship Id="rId11" Type="http://schemas.openxmlformats.org/officeDocument/2006/relationships/customXml" Target="../ink/ink222.xml"/><Relationship Id="rId5" Type="http://schemas.openxmlformats.org/officeDocument/2006/relationships/customXml" Target="../ink/ink219.xml"/><Relationship Id="rId15" Type="http://schemas.openxmlformats.org/officeDocument/2006/relationships/customXml" Target="../ink/ink224.xml"/><Relationship Id="rId10" Type="http://schemas.openxmlformats.org/officeDocument/2006/relationships/image" Target="../media/image193.png"/><Relationship Id="rId19" Type="http://schemas.openxmlformats.org/officeDocument/2006/relationships/customXml" Target="../ink/ink226.xml"/><Relationship Id="rId4" Type="http://schemas.openxmlformats.org/officeDocument/2006/relationships/image" Target="../media/image190.png"/><Relationship Id="rId9" Type="http://schemas.openxmlformats.org/officeDocument/2006/relationships/customXml" Target="../ink/ink221.xml"/><Relationship Id="rId14" Type="http://schemas.openxmlformats.org/officeDocument/2006/relationships/image" Target="../media/image195.png"/><Relationship Id="rId22" Type="http://schemas.openxmlformats.org/officeDocument/2006/relationships/image" Target="../media/image199.png"/></Relationships>
</file>

<file path=ppt/slides/_rels/slide13.xml.rels><?xml version="1.0" encoding="UTF-8" standalone="yes"?>
<Relationships xmlns="http://schemas.openxmlformats.org/package/2006/relationships"><Relationship Id="rId8" Type="http://schemas.openxmlformats.org/officeDocument/2006/relationships/image" Target="../media/image203.png"/><Relationship Id="rId13" Type="http://schemas.openxmlformats.org/officeDocument/2006/relationships/customXml" Target="../ink/ink232.xml"/><Relationship Id="rId18" Type="http://schemas.openxmlformats.org/officeDocument/2006/relationships/image" Target="../media/image208.png"/><Relationship Id="rId3" Type="http://schemas.openxmlformats.org/officeDocument/2006/relationships/image" Target="../media/image200.png"/><Relationship Id="rId7" Type="http://schemas.openxmlformats.org/officeDocument/2006/relationships/customXml" Target="../ink/ink229.xml"/><Relationship Id="rId12" Type="http://schemas.openxmlformats.org/officeDocument/2006/relationships/image" Target="../media/image205.png"/><Relationship Id="rId17" Type="http://schemas.openxmlformats.org/officeDocument/2006/relationships/customXml" Target="../ink/ink234.xml"/><Relationship Id="rId2" Type="http://schemas.openxmlformats.org/officeDocument/2006/relationships/notesSlide" Target="../notesSlides/notesSlide13.xml"/><Relationship Id="rId16" Type="http://schemas.openxmlformats.org/officeDocument/2006/relationships/image" Target="../media/image207.png"/><Relationship Id="rId1" Type="http://schemas.openxmlformats.org/officeDocument/2006/relationships/slideLayout" Target="../slideLayouts/slideLayout2.xml"/><Relationship Id="rId6" Type="http://schemas.openxmlformats.org/officeDocument/2006/relationships/image" Target="../media/image202.png"/><Relationship Id="rId11" Type="http://schemas.openxmlformats.org/officeDocument/2006/relationships/customXml" Target="../ink/ink231.xml"/><Relationship Id="rId5" Type="http://schemas.openxmlformats.org/officeDocument/2006/relationships/customXml" Target="../ink/ink228.xml"/><Relationship Id="rId15" Type="http://schemas.openxmlformats.org/officeDocument/2006/relationships/customXml" Target="../ink/ink233.xml"/><Relationship Id="rId10" Type="http://schemas.openxmlformats.org/officeDocument/2006/relationships/image" Target="../media/image204.png"/><Relationship Id="rId4" Type="http://schemas.openxmlformats.org/officeDocument/2006/relationships/image" Target="../media/image201.png"/><Relationship Id="rId9" Type="http://schemas.openxmlformats.org/officeDocument/2006/relationships/customXml" Target="../ink/ink230.xml"/><Relationship Id="rId14" Type="http://schemas.openxmlformats.org/officeDocument/2006/relationships/image" Target="../media/image206.png"/></Relationships>
</file>

<file path=ppt/slides/_rels/slide14.xml.rels><?xml version="1.0" encoding="UTF-8" standalone="yes"?>
<Relationships xmlns="http://schemas.openxmlformats.org/package/2006/relationships"><Relationship Id="rId26" Type="http://schemas.openxmlformats.org/officeDocument/2006/relationships/image" Target="../media/image220.png"/><Relationship Id="rId21" Type="http://schemas.openxmlformats.org/officeDocument/2006/relationships/customXml" Target="../ink/ink244.xml"/><Relationship Id="rId34" Type="http://schemas.openxmlformats.org/officeDocument/2006/relationships/image" Target="../media/image224.png"/><Relationship Id="rId42" Type="http://schemas.openxmlformats.org/officeDocument/2006/relationships/image" Target="../media/image228.png"/><Relationship Id="rId47" Type="http://schemas.openxmlformats.org/officeDocument/2006/relationships/customXml" Target="../ink/ink257.xml"/><Relationship Id="rId50" Type="http://schemas.openxmlformats.org/officeDocument/2006/relationships/image" Target="../media/image232.png"/><Relationship Id="rId55" Type="http://schemas.openxmlformats.org/officeDocument/2006/relationships/customXml" Target="../ink/ink261.xml"/><Relationship Id="rId63" Type="http://schemas.openxmlformats.org/officeDocument/2006/relationships/customXml" Target="../ink/ink265.xml"/><Relationship Id="rId7" Type="http://schemas.openxmlformats.org/officeDocument/2006/relationships/customXml" Target="../ink/ink237.xml"/><Relationship Id="rId2" Type="http://schemas.openxmlformats.org/officeDocument/2006/relationships/notesSlide" Target="../notesSlides/notesSlide14.xml"/><Relationship Id="rId16" Type="http://schemas.openxmlformats.org/officeDocument/2006/relationships/image" Target="../media/image215.png"/><Relationship Id="rId29" Type="http://schemas.openxmlformats.org/officeDocument/2006/relationships/customXml" Target="../ink/ink248.xml"/><Relationship Id="rId11" Type="http://schemas.openxmlformats.org/officeDocument/2006/relationships/customXml" Target="../ink/ink239.xml"/><Relationship Id="rId24" Type="http://schemas.openxmlformats.org/officeDocument/2006/relationships/image" Target="../media/image219.png"/><Relationship Id="rId32" Type="http://schemas.openxmlformats.org/officeDocument/2006/relationships/image" Target="../media/image223.png"/><Relationship Id="rId37" Type="http://schemas.openxmlformats.org/officeDocument/2006/relationships/customXml" Target="../ink/ink252.xml"/><Relationship Id="rId40" Type="http://schemas.openxmlformats.org/officeDocument/2006/relationships/image" Target="../media/image227.png"/><Relationship Id="rId45" Type="http://schemas.openxmlformats.org/officeDocument/2006/relationships/customXml" Target="../ink/ink256.xml"/><Relationship Id="rId53" Type="http://schemas.openxmlformats.org/officeDocument/2006/relationships/customXml" Target="../ink/ink260.xml"/><Relationship Id="rId58" Type="http://schemas.openxmlformats.org/officeDocument/2006/relationships/image" Target="../media/image236.png"/><Relationship Id="rId66" Type="http://schemas.openxmlformats.org/officeDocument/2006/relationships/image" Target="../media/image240.png"/><Relationship Id="rId5" Type="http://schemas.openxmlformats.org/officeDocument/2006/relationships/customXml" Target="../ink/ink236.xml"/><Relationship Id="rId61" Type="http://schemas.openxmlformats.org/officeDocument/2006/relationships/customXml" Target="../ink/ink264.xml"/><Relationship Id="rId19" Type="http://schemas.openxmlformats.org/officeDocument/2006/relationships/customXml" Target="../ink/ink243.xml"/><Relationship Id="rId14" Type="http://schemas.openxmlformats.org/officeDocument/2006/relationships/image" Target="../media/image214.png"/><Relationship Id="rId22" Type="http://schemas.openxmlformats.org/officeDocument/2006/relationships/image" Target="../media/image218.png"/><Relationship Id="rId27" Type="http://schemas.openxmlformats.org/officeDocument/2006/relationships/customXml" Target="../ink/ink247.xml"/><Relationship Id="rId30" Type="http://schemas.openxmlformats.org/officeDocument/2006/relationships/image" Target="../media/image222.png"/><Relationship Id="rId35" Type="http://schemas.openxmlformats.org/officeDocument/2006/relationships/customXml" Target="../ink/ink251.xml"/><Relationship Id="rId43" Type="http://schemas.openxmlformats.org/officeDocument/2006/relationships/customXml" Target="../ink/ink255.xml"/><Relationship Id="rId48" Type="http://schemas.openxmlformats.org/officeDocument/2006/relationships/image" Target="../media/image231.png"/><Relationship Id="rId56" Type="http://schemas.openxmlformats.org/officeDocument/2006/relationships/image" Target="../media/image235.png"/><Relationship Id="rId64" Type="http://schemas.openxmlformats.org/officeDocument/2006/relationships/image" Target="../media/image239.png"/><Relationship Id="rId8" Type="http://schemas.openxmlformats.org/officeDocument/2006/relationships/image" Target="../media/image211.png"/><Relationship Id="rId51" Type="http://schemas.openxmlformats.org/officeDocument/2006/relationships/customXml" Target="../ink/ink259.xml"/><Relationship Id="rId3" Type="http://schemas.openxmlformats.org/officeDocument/2006/relationships/customXml" Target="../ink/ink235.xml"/><Relationship Id="rId12" Type="http://schemas.openxmlformats.org/officeDocument/2006/relationships/image" Target="../media/image213.png"/><Relationship Id="rId17" Type="http://schemas.openxmlformats.org/officeDocument/2006/relationships/customXml" Target="../ink/ink242.xml"/><Relationship Id="rId25" Type="http://schemas.openxmlformats.org/officeDocument/2006/relationships/customXml" Target="../ink/ink246.xml"/><Relationship Id="rId33" Type="http://schemas.openxmlformats.org/officeDocument/2006/relationships/customXml" Target="../ink/ink250.xml"/><Relationship Id="rId38" Type="http://schemas.openxmlformats.org/officeDocument/2006/relationships/image" Target="../media/image226.png"/><Relationship Id="rId46" Type="http://schemas.openxmlformats.org/officeDocument/2006/relationships/image" Target="../media/image230.png"/><Relationship Id="rId59" Type="http://schemas.openxmlformats.org/officeDocument/2006/relationships/customXml" Target="../ink/ink263.xml"/><Relationship Id="rId20" Type="http://schemas.openxmlformats.org/officeDocument/2006/relationships/image" Target="../media/image217.png"/><Relationship Id="rId41" Type="http://schemas.openxmlformats.org/officeDocument/2006/relationships/customXml" Target="../ink/ink254.xml"/><Relationship Id="rId54" Type="http://schemas.openxmlformats.org/officeDocument/2006/relationships/image" Target="../media/image234.png"/><Relationship Id="rId62"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10.png"/><Relationship Id="rId15" Type="http://schemas.openxmlformats.org/officeDocument/2006/relationships/customXml" Target="../ink/ink241.xml"/><Relationship Id="rId23" Type="http://schemas.openxmlformats.org/officeDocument/2006/relationships/customXml" Target="../ink/ink245.xml"/><Relationship Id="rId28" Type="http://schemas.openxmlformats.org/officeDocument/2006/relationships/image" Target="../media/image221.png"/><Relationship Id="rId36" Type="http://schemas.openxmlformats.org/officeDocument/2006/relationships/image" Target="../media/image225.png"/><Relationship Id="rId49" Type="http://schemas.openxmlformats.org/officeDocument/2006/relationships/customXml" Target="../ink/ink258.xml"/><Relationship Id="rId57" Type="http://schemas.openxmlformats.org/officeDocument/2006/relationships/customXml" Target="../ink/ink262.xml"/><Relationship Id="rId10" Type="http://schemas.openxmlformats.org/officeDocument/2006/relationships/image" Target="../media/image212.png"/><Relationship Id="rId31" Type="http://schemas.openxmlformats.org/officeDocument/2006/relationships/customXml" Target="../ink/ink249.xml"/><Relationship Id="rId44" Type="http://schemas.openxmlformats.org/officeDocument/2006/relationships/image" Target="../media/image229.png"/><Relationship Id="rId52" Type="http://schemas.openxmlformats.org/officeDocument/2006/relationships/image" Target="../media/image233.png"/><Relationship Id="rId60" Type="http://schemas.openxmlformats.org/officeDocument/2006/relationships/image" Target="../media/image237.png"/><Relationship Id="rId65" Type="http://schemas.openxmlformats.org/officeDocument/2006/relationships/customXml" Target="../ink/ink266.xml"/><Relationship Id="rId4" Type="http://schemas.openxmlformats.org/officeDocument/2006/relationships/image" Target="../media/image209.png"/><Relationship Id="rId9" Type="http://schemas.openxmlformats.org/officeDocument/2006/relationships/customXml" Target="../ink/ink238.xml"/><Relationship Id="rId13" Type="http://schemas.openxmlformats.org/officeDocument/2006/relationships/customXml" Target="../ink/ink240.xml"/><Relationship Id="rId18" Type="http://schemas.openxmlformats.org/officeDocument/2006/relationships/image" Target="../media/image216.png"/><Relationship Id="rId39" Type="http://schemas.openxmlformats.org/officeDocument/2006/relationships/customXml" Target="../ink/ink253.xml"/></Relationships>
</file>

<file path=ppt/slides/_rels/slide15.xml.rels><?xml version="1.0" encoding="UTF-8" standalone="yes"?>
<Relationships xmlns="http://schemas.openxmlformats.org/package/2006/relationships"><Relationship Id="rId8" Type="http://schemas.openxmlformats.org/officeDocument/2006/relationships/image" Target="../media/image243.png"/><Relationship Id="rId13" Type="http://schemas.openxmlformats.org/officeDocument/2006/relationships/customXml" Target="../ink/ink272.xml"/><Relationship Id="rId18" Type="http://schemas.openxmlformats.org/officeDocument/2006/relationships/image" Target="../media/image248.png"/><Relationship Id="rId3" Type="http://schemas.openxmlformats.org/officeDocument/2006/relationships/customXml" Target="../ink/ink267.xml"/><Relationship Id="rId21" Type="http://schemas.openxmlformats.org/officeDocument/2006/relationships/customXml" Target="../ink/ink276.xml"/><Relationship Id="rId7" Type="http://schemas.openxmlformats.org/officeDocument/2006/relationships/customXml" Target="../ink/ink269.xml"/><Relationship Id="rId12" Type="http://schemas.openxmlformats.org/officeDocument/2006/relationships/image" Target="../media/image245.png"/><Relationship Id="rId17" Type="http://schemas.openxmlformats.org/officeDocument/2006/relationships/customXml" Target="../ink/ink274.xml"/><Relationship Id="rId2" Type="http://schemas.openxmlformats.org/officeDocument/2006/relationships/notesSlide" Target="../notesSlides/notesSlide15.xml"/><Relationship Id="rId16" Type="http://schemas.openxmlformats.org/officeDocument/2006/relationships/image" Target="../media/image247.png"/><Relationship Id="rId20" Type="http://schemas.openxmlformats.org/officeDocument/2006/relationships/image" Target="../media/image249.png"/><Relationship Id="rId1" Type="http://schemas.openxmlformats.org/officeDocument/2006/relationships/slideLayout" Target="../slideLayouts/slideLayout2.xml"/><Relationship Id="rId6" Type="http://schemas.openxmlformats.org/officeDocument/2006/relationships/image" Target="../media/image242.png"/><Relationship Id="rId11" Type="http://schemas.openxmlformats.org/officeDocument/2006/relationships/customXml" Target="../ink/ink271.xml"/><Relationship Id="rId5" Type="http://schemas.openxmlformats.org/officeDocument/2006/relationships/customXml" Target="../ink/ink268.xml"/><Relationship Id="rId15" Type="http://schemas.openxmlformats.org/officeDocument/2006/relationships/customXml" Target="../ink/ink273.xml"/><Relationship Id="rId10" Type="http://schemas.openxmlformats.org/officeDocument/2006/relationships/image" Target="../media/image244.png"/><Relationship Id="rId19" Type="http://schemas.openxmlformats.org/officeDocument/2006/relationships/customXml" Target="../ink/ink275.xml"/><Relationship Id="rId4" Type="http://schemas.openxmlformats.org/officeDocument/2006/relationships/image" Target="../media/image241.png"/><Relationship Id="rId9" Type="http://schemas.openxmlformats.org/officeDocument/2006/relationships/customXml" Target="../ink/ink270.xml"/><Relationship Id="rId14" Type="http://schemas.openxmlformats.org/officeDocument/2006/relationships/image" Target="../media/image246.png"/><Relationship Id="rId22" Type="http://schemas.openxmlformats.org/officeDocument/2006/relationships/image" Target="../media/image250.png"/></Relationships>
</file>

<file path=ppt/slides/_rels/slide16.xml.rels><?xml version="1.0" encoding="UTF-8" standalone="yes"?>
<Relationships xmlns="http://schemas.openxmlformats.org/package/2006/relationships"><Relationship Id="rId13" Type="http://schemas.openxmlformats.org/officeDocument/2006/relationships/image" Target="../media/image256.png"/><Relationship Id="rId18" Type="http://schemas.openxmlformats.org/officeDocument/2006/relationships/customXml" Target="../ink/ink284.xml"/><Relationship Id="rId26" Type="http://schemas.openxmlformats.org/officeDocument/2006/relationships/customXml" Target="../ink/ink288.xml"/><Relationship Id="rId39" Type="http://schemas.openxmlformats.org/officeDocument/2006/relationships/image" Target="../media/image269.png"/><Relationship Id="rId21" Type="http://schemas.openxmlformats.org/officeDocument/2006/relationships/image" Target="../media/image260.png"/><Relationship Id="rId34" Type="http://schemas.openxmlformats.org/officeDocument/2006/relationships/customXml" Target="../ink/ink292.xml"/><Relationship Id="rId42" Type="http://schemas.openxmlformats.org/officeDocument/2006/relationships/customXml" Target="../ink/ink296.xml"/><Relationship Id="rId47" Type="http://schemas.openxmlformats.org/officeDocument/2006/relationships/image" Target="../media/image273.png"/><Relationship Id="rId50" Type="http://schemas.openxmlformats.org/officeDocument/2006/relationships/customXml" Target="../ink/ink300.xml"/><Relationship Id="rId55" Type="http://schemas.openxmlformats.org/officeDocument/2006/relationships/image" Target="../media/image277.png"/><Relationship Id="rId7" Type="http://schemas.openxmlformats.org/officeDocument/2006/relationships/image" Target="../media/image253.png"/><Relationship Id="rId2" Type="http://schemas.openxmlformats.org/officeDocument/2006/relationships/notesSlide" Target="../notesSlides/notesSlide16.xml"/><Relationship Id="rId16" Type="http://schemas.openxmlformats.org/officeDocument/2006/relationships/customXml" Target="../ink/ink283.xml"/><Relationship Id="rId29" Type="http://schemas.openxmlformats.org/officeDocument/2006/relationships/image" Target="../media/image264.png"/><Relationship Id="rId11" Type="http://schemas.openxmlformats.org/officeDocument/2006/relationships/image" Target="../media/image255.png"/><Relationship Id="rId24" Type="http://schemas.openxmlformats.org/officeDocument/2006/relationships/customXml" Target="../ink/ink287.xml"/><Relationship Id="rId32" Type="http://schemas.openxmlformats.org/officeDocument/2006/relationships/customXml" Target="../ink/ink291.xml"/><Relationship Id="rId37" Type="http://schemas.openxmlformats.org/officeDocument/2006/relationships/image" Target="../media/image268.png"/><Relationship Id="rId40" Type="http://schemas.openxmlformats.org/officeDocument/2006/relationships/customXml" Target="../ink/ink295.xml"/><Relationship Id="rId45" Type="http://schemas.openxmlformats.org/officeDocument/2006/relationships/image" Target="../media/image272.png"/><Relationship Id="rId53" Type="http://schemas.openxmlformats.org/officeDocument/2006/relationships/image" Target="../media/image276.png"/><Relationship Id="rId58" Type="http://schemas.openxmlformats.org/officeDocument/2006/relationships/customXml" Target="../ink/ink304.xml"/><Relationship Id="rId5" Type="http://schemas.openxmlformats.org/officeDocument/2006/relationships/image" Target="../media/image252.png"/><Relationship Id="rId61" Type="http://schemas.openxmlformats.org/officeDocument/2006/relationships/image" Target="../media/image280.png"/><Relationship Id="rId19" Type="http://schemas.openxmlformats.org/officeDocument/2006/relationships/image" Target="../media/image259.png"/><Relationship Id="rId14" Type="http://schemas.openxmlformats.org/officeDocument/2006/relationships/customXml" Target="../ink/ink282.xml"/><Relationship Id="rId22" Type="http://schemas.openxmlformats.org/officeDocument/2006/relationships/customXml" Target="../ink/ink286.xml"/><Relationship Id="rId27" Type="http://schemas.openxmlformats.org/officeDocument/2006/relationships/image" Target="../media/image263.png"/><Relationship Id="rId30" Type="http://schemas.openxmlformats.org/officeDocument/2006/relationships/customXml" Target="../ink/ink290.xml"/><Relationship Id="rId35" Type="http://schemas.openxmlformats.org/officeDocument/2006/relationships/image" Target="../media/image267.png"/><Relationship Id="rId43" Type="http://schemas.openxmlformats.org/officeDocument/2006/relationships/image" Target="../media/image271.png"/><Relationship Id="rId48" Type="http://schemas.openxmlformats.org/officeDocument/2006/relationships/customXml" Target="../ink/ink299.xml"/><Relationship Id="rId56" Type="http://schemas.openxmlformats.org/officeDocument/2006/relationships/customXml" Target="../ink/ink303.xml"/><Relationship Id="rId8" Type="http://schemas.openxmlformats.org/officeDocument/2006/relationships/customXml" Target="../ink/ink279.xml"/><Relationship Id="rId51" Type="http://schemas.openxmlformats.org/officeDocument/2006/relationships/image" Target="../media/image275.png"/><Relationship Id="rId3" Type="http://schemas.openxmlformats.org/officeDocument/2006/relationships/image" Target="../media/image251.png"/><Relationship Id="rId12" Type="http://schemas.openxmlformats.org/officeDocument/2006/relationships/customXml" Target="../ink/ink281.xml"/><Relationship Id="rId17" Type="http://schemas.openxmlformats.org/officeDocument/2006/relationships/image" Target="../media/image258.png"/><Relationship Id="rId25" Type="http://schemas.openxmlformats.org/officeDocument/2006/relationships/image" Target="../media/image262.png"/><Relationship Id="rId33" Type="http://schemas.openxmlformats.org/officeDocument/2006/relationships/image" Target="../media/image266.png"/><Relationship Id="rId38" Type="http://schemas.openxmlformats.org/officeDocument/2006/relationships/customXml" Target="../ink/ink294.xml"/><Relationship Id="rId46" Type="http://schemas.openxmlformats.org/officeDocument/2006/relationships/customXml" Target="../ink/ink298.xml"/><Relationship Id="rId59" Type="http://schemas.openxmlformats.org/officeDocument/2006/relationships/image" Target="../media/image279.png"/><Relationship Id="rId20" Type="http://schemas.openxmlformats.org/officeDocument/2006/relationships/customXml" Target="../ink/ink285.xml"/><Relationship Id="rId41" Type="http://schemas.openxmlformats.org/officeDocument/2006/relationships/image" Target="../media/image270.png"/><Relationship Id="rId54" Type="http://schemas.openxmlformats.org/officeDocument/2006/relationships/customXml" Target="../ink/ink302.xml"/><Relationship Id="rId1" Type="http://schemas.openxmlformats.org/officeDocument/2006/relationships/slideLayout" Target="../slideLayouts/slideLayout2.xml"/><Relationship Id="rId6" Type="http://schemas.openxmlformats.org/officeDocument/2006/relationships/customXml" Target="../ink/ink278.xml"/><Relationship Id="rId15" Type="http://schemas.openxmlformats.org/officeDocument/2006/relationships/image" Target="../media/image257.png"/><Relationship Id="rId23" Type="http://schemas.openxmlformats.org/officeDocument/2006/relationships/image" Target="../media/image261.png"/><Relationship Id="rId28" Type="http://schemas.openxmlformats.org/officeDocument/2006/relationships/customXml" Target="../ink/ink289.xml"/><Relationship Id="rId36" Type="http://schemas.openxmlformats.org/officeDocument/2006/relationships/customXml" Target="../ink/ink293.xml"/><Relationship Id="rId49" Type="http://schemas.openxmlformats.org/officeDocument/2006/relationships/image" Target="../media/image274.png"/><Relationship Id="rId57" Type="http://schemas.openxmlformats.org/officeDocument/2006/relationships/image" Target="../media/image278.png"/><Relationship Id="rId10" Type="http://schemas.openxmlformats.org/officeDocument/2006/relationships/customXml" Target="../ink/ink280.xml"/><Relationship Id="rId31" Type="http://schemas.openxmlformats.org/officeDocument/2006/relationships/image" Target="../media/image265.png"/><Relationship Id="rId44" Type="http://schemas.openxmlformats.org/officeDocument/2006/relationships/customXml" Target="../ink/ink297.xml"/><Relationship Id="rId52" Type="http://schemas.openxmlformats.org/officeDocument/2006/relationships/customXml" Target="../ink/ink301.xml"/><Relationship Id="rId60" Type="http://schemas.openxmlformats.org/officeDocument/2006/relationships/customXml" Target="../ink/ink305.xml"/><Relationship Id="rId4" Type="http://schemas.openxmlformats.org/officeDocument/2006/relationships/customXml" Target="../ink/ink277.xml"/><Relationship Id="rId9" Type="http://schemas.openxmlformats.org/officeDocument/2006/relationships/image" Target="../media/image254.png"/></Relationships>
</file>

<file path=ppt/slides/_rels/slide17.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2.png"/></Relationships>
</file>

<file path=ppt/slides/_rels/slide18.xml.rels><?xml version="1.0" encoding="UTF-8" standalone="yes"?>
<Relationships xmlns="http://schemas.openxmlformats.org/package/2006/relationships"><Relationship Id="rId21" Type="http://schemas.openxmlformats.org/officeDocument/2006/relationships/customXml" Target="../ink/ink315.xml"/><Relationship Id="rId42" Type="http://schemas.openxmlformats.org/officeDocument/2006/relationships/image" Target="../media/image302.png"/><Relationship Id="rId47" Type="http://schemas.openxmlformats.org/officeDocument/2006/relationships/customXml" Target="../ink/ink327.xml"/><Relationship Id="rId63" Type="http://schemas.openxmlformats.org/officeDocument/2006/relationships/customXml" Target="../ink/ink335.xml"/><Relationship Id="rId68" Type="http://schemas.openxmlformats.org/officeDocument/2006/relationships/image" Target="../media/image315.png"/><Relationship Id="rId84" Type="http://schemas.openxmlformats.org/officeDocument/2006/relationships/image" Target="../media/image323.png"/><Relationship Id="rId16" Type="http://schemas.openxmlformats.org/officeDocument/2006/relationships/image" Target="../media/image289.png"/><Relationship Id="rId11" Type="http://schemas.openxmlformats.org/officeDocument/2006/relationships/customXml" Target="../ink/ink310.xml"/><Relationship Id="rId32" Type="http://schemas.openxmlformats.org/officeDocument/2006/relationships/image" Target="../media/image297.png"/><Relationship Id="rId37" Type="http://schemas.openxmlformats.org/officeDocument/2006/relationships/customXml" Target="../ink/ink322.xml"/><Relationship Id="rId53" Type="http://schemas.openxmlformats.org/officeDocument/2006/relationships/customXml" Target="../ink/ink330.xml"/><Relationship Id="rId58" Type="http://schemas.openxmlformats.org/officeDocument/2006/relationships/image" Target="../media/image310.png"/><Relationship Id="rId74" Type="http://schemas.openxmlformats.org/officeDocument/2006/relationships/image" Target="../media/image318.png"/><Relationship Id="rId79" Type="http://schemas.openxmlformats.org/officeDocument/2006/relationships/customXml" Target="../ink/ink343.xml"/><Relationship Id="rId5" Type="http://schemas.openxmlformats.org/officeDocument/2006/relationships/customXml" Target="../ink/ink307.xml"/><Relationship Id="rId19" Type="http://schemas.openxmlformats.org/officeDocument/2006/relationships/customXml" Target="../ink/ink314.xml"/><Relationship Id="rId14" Type="http://schemas.openxmlformats.org/officeDocument/2006/relationships/image" Target="../media/image288.png"/><Relationship Id="rId22" Type="http://schemas.openxmlformats.org/officeDocument/2006/relationships/image" Target="../media/image292.png"/><Relationship Id="rId30" Type="http://schemas.openxmlformats.org/officeDocument/2006/relationships/image" Target="../media/image296.png"/><Relationship Id="rId35" Type="http://schemas.openxmlformats.org/officeDocument/2006/relationships/customXml" Target="../ink/ink321.xml"/><Relationship Id="rId43" Type="http://schemas.openxmlformats.org/officeDocument/2006/relationships/customXml" Target="../ink/ink325.xml"/><Relationship Id="rId48" Type="http://schemas.openxmlformats.org/officeDocument/2006/relationships/image" Target="../media/image305.png"/><Relationship Id="rId56" Type="http://schemas.openxmlformats.org/officeDocument/2006/relationships/image" Target="../media/image309.png"/><Relationship Id="rId64" Type="http://schemas.openxmlformats.org/officeDocument/2006/relationships/image" Target="../media/image313.png"/><Relationship Id="rId69" Type="http://schemas.openxmlformats.org/officeDocument/2006/relationships/customXml" Target="../ink/ink338.xml"/><Relationship Id="rId77" Type="http://schemas.openxmlformats.org/officeDocument/2006/relationships/customXml" Target="../ink/ink342.xml"/><Relationship Id="rId8" Type="http://schemas.openxmlformats.org/officeDocument/2006/relationships/image" Target="../media/image285.png"/><Relationship Id="rId51" Type="http://schemas.openxmlformats.org/officeDocument/2006/relationships/customXml" Target="../ink/ink329.xml"/><Relationship Id="rId72" Type="http://schemas.openxmlformats.org/officeDocument/2006/relationships/image" Target="../media/image317.png"/><Relationship Id="rId80" Type="http://schemas.openxmlformats.org/officeDocument/2006/relationships/image" Target="../media/image321.png"/><Relationship Id="rId85" Type="http://schemas.openxmlformats.org/officeDocument/2006/relationships/customXml" Target="../ink/ink346.xml"/><Relationship Id="rId3" Type="http://schemas.openxmlformats.org/officeDocument/2006/relationships/customXml" Target="../ink/ink306.xml"/><Relationship Id="rId12" Type="http://schemas.openxmlformats.org/officeDocument/2006/relationships/image" Target="../media/image287.png"/><Relationship Id="rId17" Type="http://schemas.openxmlformats.org/officeDocument/2006/relationships/customXml" Target="../ink/ink313.xml"/><Relationship Id="rId25" Type="http://schemas.openxmlformats.org/officeDocument/2006/relationships/customXml" Target="../ink/ink317.xml"/><Relationship Id="rId33" Type="http://schemas.openxmlformats.org/officeDocument/2006/relationships/customXml" Target="../ink/ink320.xml"/><Relationship Id="rId38" Type="http://schemas.openxmlformats.org/officeDocument/2006/relationships/image" Target="../media/image300.png"/><Relationship Id="rId46" Type="http://schemas.openxmlformats.org/officeDocument/2006/relationships/image" Target="../media/image304.png"/><Relationship Id="rId59" Type="http://schemas.openxmlformats.org/officeDocument/2006/relationships/customXml" Target="../ink/ink333.xml"/><Relationship Id="rId67" Type="http://schemas.openxmlformats.org/officeDocument/2006/relationships/customXml" Target="../ink/ink337.xml"/><Relationship Id="rId20" Type="http://schemas.openxmlformats.org/officeDocument/2006/relationships/image" Target="../media/image291.png"/><Relationship Id="rId41" Type="http://schemas.openxmlformats.org/officeDocument/2006/relationships/customXml" Target="../ink/ink324.xml"/><Relationship Id="rId54" Type="http://schemas.openxmlformats.org/officeDocument/2006/relationships/image" Target="../media/image308.png"/><Relationship Id="rId62" Type="http://schemas.openxmlformats.org/officeDocument/2006/relationships/image" Target="../media/image312.png"/><Relationship Id="rId70" Type="http://schemas.openxmlformats.org/officeDocument/2006/relationships/image" Target="../media/image316.png"/><Relationship Id="rId75" Type="http://schemas.openxmlformats.org/officeDocument/2006/relationships/customXml" Target="../ink/ink341.xml"/><Relationship Id="rId83" Type="http://schemas.openxmlformats.org/officeDocument/2006/relationships/customXml" Target="../ink/ink345.xml"/><Relationship Id="rId88" Type="http://schemas.openxmlformats.org/officeDocument/2006/relationships/image" Target="../media/image294.png"/><Relationship Id="rId1" Type="http://schemas.openxmlformats.org/officeDocument/2006/relationships/slideLayout" Target="../slideLayouts/slideLayout2.xml"/><Relationship Id="rId6" Type="http://schemas.openxmlformats.org/officeDocument/2006/relationships/image" Target="../media/image284.png"/><Relationship Id="rId15" Type="http://schemas.openxmlformats.org/officeDocument/2006/relationships/customXml" Target="../ink/ink312.xml"/><Relationship Id="rId23" Type="http://schemas.openxmlformats.org/officeDocument/2006/relationships/customXml" Target="../ink/ink316.xml"/><Relationship Id="rId28" Type="http://schemas.openxmlformats.org/officeDocument/2006/relationships/image" Target="../media/image295.png"/><Relationship Id="rId36" Type="http://schemas.openxmlformats.org/officeDocument/2006/relationships/image" Target="../media/image299.png"/><Relationship Id="rId49" Type="http://schemas.openxmlformats.org/officeDocument/2006/relationships/customXml" Target="../ink/ink328.xml"/><Relationship Id="rId57" Type="http://schemas.openxmlformats.org/officeDocument/2006/relationships/customXml" Target="../ink/ink332.xml"/><Relationship Id="rId10" Type="http://schemas.openxmlformats.org/officeDocument/2006/relationships/image" Target="../media/image286.png"/><Relationship Id="rId31" Type="http://schemas.openxmlformats.org/officeDocument/2006/relationships/customXml" Target="../ink/ink319.xml"/><Relationship Id="rId44" Type="http://schemas.openxmlformats.org/officeDocument/2006/relationships/image" Target="../media/image303.png"/><Relationship Id="rId52" Type="http://schemas.openxmlformats.org/officeDocument/2006/relationships/image" Target="../media/image307.png"/><Relationship Id="rId60" Type="http://schemas.openxmlformats.org/officeDocument/2006/relationships/image" Target="../media/image311.png"/><Relationship Id="rId65" Type="http://schemas.openxmlformats.org/officeDocument/2006/relationships/customXml" Target="../ink/ink336.xml"/><Relationship Id="rId73" Type="http://schemas.openxmlformats.org/officeDocument/2006/relationships/customXml" Target="../ink/ink340.xml"/><Relationship Id="rId78" Type="http://schemas.openxmlformats.org/officeDocument/2006/relationships/image" Target="../media/image320.png"/><Relationship Id="rId81" Type="http://schemas.openxmlformats.org/officeDocument/2006/relationships/customXml" Target="../ink/ink344.xml"/><Relationship Id="rId86" Type="http://schemas.openxmlformats.org/officeDocument/2006/relationships/image" Target="../media/image324.png"/><Relationship Id="rId4" Type="http://schemas.openxmlformats.org/officeDocument/2006/relationships/image" Target="../media/image283.png"/><Relationship Id="rId9" Type="http://schemas.openxmlformats.org/officeDocument/2006/relationships/customXml" Target="../ink/ink309.xml"/><Relationship Id="rId13" Type="http://schemas.openxmlformats.org/officeDocument/2006/relationships/customXml" Target="../ink/ink311.xml"/><Relationship Id="rId18" Type="http://schemas.openxmlformats.org/officeDocument/2006/relationships/image" Target="../media/image290.png"/><Relationship Id="rId39" Type="http://schemas.openxmlformats.org/officeDocument/2006/relationships/customXml" Target="../ink/ink323.xml"/><Relationship Id="rId34" Type="http://schemas.openxmlformats.org/officeDocument/2006/relationships/image" Target="../media/image298.png"/><Relationship Id="rId50" Type="http://schemas.openxmlformats.org/officeDocument/2006/relationships/image" Target="../media/image306.png"/><Relationship Id="rId55" Type="http://schemas.openxmlformats.org/officeDocument/2006/relationships/customXml" Target="../ink/ink331.xml"/><Relationship Id="rId76" Type="http://schemas.openxmlformats.org/officeDocument/2006/relationships/image" Target="../media/image319.png"/><Relationship Id="rId7" Type="http://schemas.openxmlformats.org/officeDocument/2006/relationships/customXml" Target="../ink/ink308.xml"/><Relationship Id="rId71" Type="http://schemas.openxmlformats.org/officeDocument/2006/relationships/customXml" Target="../ink/ink339.xml"/><Relationship Id="rId2" Type="http://schemas.openxmlformats.org/officeDocument/2006/relationships/notesSlide" Target="../notesSlides/notesSlide18.xml"/><Relationship Id="rId29" Type="http://schemas.openxmlformats.org/officeDocument/2006/relationships/customXml" Target="../ink/ink318.xml"/><Relationship Id="rId24" Type="http://schemas.openxmlformats.org/officeDocument/2006/relationships/image" Target="../media/image293.png"/><Relationship Id="rId40" Type="http://schemas.openxmlformats.org/officeDocument/2006/relationships/image" Target="../media/image301.png"/><Relationship Id="rId45" Type="http://schemas.openxmlformats.org/officeDocument/2006/relationships/customXml" Target="../ink/ink326.xml"/><Relationship Id="rId66" Type="http://schemas.openxmlformats.org/officeDocument/2006/relationships/image" Target="../media/image314.png"/><Relationship Id="rId87" Type="http://schemas.openxmlformats.org/officeDocument/2006/relationships/customXml" Target="../ink/ink347.xml"/><Relationship Id="rId61" Type="http://schemas.openxmlformats.org/officeDocument/2006/relationships/customXml" Target="../ink/ink334.xml"/><Relationship Id="rId82" Type="http://schemas.openxmlformats.org/officeDocument/2006/relationships/image" Target="../media/image322.png"/></Relationships>
</file>

<file path=ppt/slides/_rels/slide19.xml.rels><?xml version="1.0" encoding="UTF-8" standalone="yes"?>
<Relationships xmlns="http://schemas.openxmlformats.org/package/2006/relationships"><Relationship Id="rId3" Type="http://schemas.openxmlformats.org/officeDocument/2006/relationships/image" Target="../media/image3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6" Type="http://schemas.openxmlformats.org/officeDocument/2006/relationships/image" Target="../media/image338.png"/><Relationship Id="rId21" Type="http://schemas.openxmlformats.org/officeDocument/2006/relationships/customXml" Target="../ink/ink353.xml"/><Relationship Id="rId42" Type="http://schemas.openxmlformats.org/officeDocument/2006/relationships/image" Target="../media/image346.png"/><Relationship Id="rId47" Type="http://schemas.openxmlformats.org/officeDocument/2006/relationships/customXml" Target="../ink/ink366.xml"/><Relationship Id="rId63" Type="http://schemas.openxmlformats.org/officeDocument/2006/relationships/customXml" Target="../ink/ink374.xml"/><Relationship Id="rId68" Type="http://schemas.openxmlformats.org/officeDocument/2006/relationships/image" Target="../media/image359.png"/><Relationship Id="rId84" Type="http://schemas.openxmlformats.org/officeDocument/2006/relationships/image" Target="../media/image367.png"/><Relationship Id="rId89" Type="http://schemas.openxmlformats.org/officeDocument/2006/relationships/customXml" Target="../ink/ink387.xml"/><Relationship Id="rId32" Type="http://schemas.openxmlformats.org/officeDocument/2006/relationships/image" Target="../media/image341.png"/><Relationship Id="rId37" Type="http://schemas.openxmlformats.org/officeDocument/2006/relationships/customXml" Target="../ink/ink361.xml"/><Relationship Id="rId53" Type="http://schemas.openxmlformats.org/officeDocument/2006/relationships/customXml" Target="../ink/ink369.xml"/><Relationship Id="rId58" Type="http://schemas.openxmlformats.org/officeDocument/2006/relationships/image" Target="../media/image354.png"/><Relationship Id="rId74" Type="http://schemas.openxmlformats.org/officeDocument/2006/relationships/image" Target="../media/image362.png"/><Relationship Id="rId79" Type="http://schemas.openxmlformats.org/officeDocument/2006/relationships/customXml" Target="../ink/ink382.xml"/><Relationship Id="rId5" Type="http://schemas.openxmlformats.org/officeDocument/2006/relationships/customXml" Target="../ink/ink349.xml"/><Relationship Id="rId61" Type="http://schemas.openxmlformats.org/officeDocument/2006/relationships/customXml" Target="../ink/ink373.xml"/><Relationship Id="rId82" Type="http://schemas.openxmlformats.org/officeDocument/2006/relationships/image" Target="../media/image366.png"/><Relationship Id="rId90" Type="http://schemas.openxmlformats.org/officeDocument/2006/relationships/image" Target="../media/image370.png"/><Relationship Id="rId19" Type="http://schemas.openxmlformats.org/officeDocument/2006/relationships/customXml" Target="../ink/ink352.xml"/><Relationship Id="rId22" Type="http://schemas.openxmlformats.org/officeDocument/2006/relationships/image" Target="../media/image336.png"/><Relationship Id="rId27" Type="http://schemas.openxmlformats.org/officeDocument/2006/relationships/customXml" Target="../ink/ink356.xml"/><Relationship Id="rId30" Type="http://schemas.openxmlformats.org/officeDocument/2006/relationships/image" Target="../media/image340.png"/><Relationship Id="rId35" Type="http://schemas.openxmlformats.org/officeDocument/2006/relationships/customXml" Target="../ink/ink360.xml"/><Relationship Id="rId43" Type="http://schemas.openxmlformats.org/officeDocument/2006/relationships/customXml" Target="../ink/ink364.xml"/><Relationship Id="rId48" Type="http://schemas.openxmlformats.org/officeDocument/2006/relationships/image" Target="../media/image349.png"/><Relationship Id="rId56" Type="http://schemas.openxmlformats.org/officeDocument/2006/relationships/image" Target="../media/image353.png"/><Relationship Id="rId64" Type="http://schemas.openxmlformats.org/officeDocument/2006/relationships/image" Target="../media/image357.png"/><Relationship Id="rId69" Type="http://schemas.openxmlformats.org/officeDocument/2006/relationships/customXml" Target="../ink/ink377.xml"/><Relationship Id="rId77" Type="http://schemas.openxmlformats.org/officeDocument/2006/relationships/customXml" Target="../ink/ink381.xml"/><Relationship Id="rId8" Type="http://schemas.openxmlformats.org/officeDocument/2006/relationships/image" Target="../media/image329.png"/><Relationship Id="rId51" Type="http://schemas.openxmlformats.org/officeDocument/2006/relationships/customXml" Target="../ink/ink368.xml"/><Relationship Id="rId72" Type="http://schemas.openxmlformats.org/officeDocument/2006/relationships/image" Target="../media/image361.png"/><Relationship Id="rId80" Type="http://schemas.openxmlformats.org/officeDocument/2006/relationships/image" Target="../media/image365.png"/><Relationship Id="rId85" Type="http://schemas.openxmlformats.org/officeDocument/2006/relationships/customXml" Target="../ink/ink385.xml"/><Relationship Id="rId3" Type="http://schemas.openxmlformats.org/officeDocument/2006/relationships/customXml" Target="../ink/ink348.xml"/><Relationship Id="rId25" Type="http://schemas.openxmlformats.org/officeDocument/2006/relationships/customXml" Target="../ink/ink355.xml"/><Relationship Id="rId33" Type="http://schemas.openxmlformats.org/officeDocument/2006/relationships/customXml" Target="../ink/ink359.xml"/><Relationship Id="rId38" Type="http://schemas.openxmlformats.org/officeDocument/2006/relationships/image" Target="../media/image344.png"/><Relationship Id="rId46" Type="http://schemas.openxmlformats.org/officeDocument/2006/relationships/image" Target="../media/image348.png"/><Relationship Id="rId59" Type="http://schemas.openxmlformats.org/officeDocument/2006/relationships/customXml" Target="../ink/ink372.xml"/><Relationship Id="rId67" Type="http://schemas.openxmlformats.org/officeDocument/2006/relationships/customXml" Target="../ink/ink376.xml"/><Relationship Id="rId20" Type="http://schemas.openxmlformats.org/officeDocument/2006/relationships/image" Target="../media/image335.png"/><Relationship Id="rId41" Type="http://schemas.openxmlformats.org/officeDocument/2006/relationships/customXml" Target="../ink/ink363.xml"/><Relationship Id="rId54" Type="http://schemas.openxmlformats.org/officeDocument/2006/relationships/image" Target="../media/image352.png"/><Relationship Id="rId62" Type="http://schemas.openxmlformats.org/officeDocument/2006/relationships/image" Target="../media/image356.png"/><Relationship Id="rId70" Type="http://schemas.openxmlformats.org/officeDocument/2006/relationships/image" Target="../media/image360.png"/><Relationship Id="rId75" Type="http://schemas.openxmlformats.org/officeDocument/2006/relationships/customXml" Target="../ink/ink380.xml"/><Relationship Id="rId83" Type="http://schemas.openxmlformats.org/officeDocument/2006/relationships/customXml" Target="../ink/ink384.xml"/><Relationship Id="rId88" Type="http://schemas.openxmlformats.org/officeDocument/2006/relationships/image" Target="../media/image369.png"/><Relationship Id="rId1" Type="http://schemas.openxmlformats.org/officeDocument/2006/relationships/slideLayout" Target="../slideLayouts/slideLayout2.xml"/><Relationship Id="rId6" Type="http://schemas.openxmlformats.org/officeDocument/2006/relationships/image" Target="../media/image328.png"/><Relationship Id="rId23" Type="http://schemas.openxmlformats.org/officeDocument/2006/relationships/customXml" Target="../ink/ink354.xml"/><Relationship Id="rId28" Type="http://schemas.openxmlformats.org/officeDocument/2006/relationships/image" Target="../media/image339.png"/><Relationship Id="rId36" Type="http://schemas.openxmlformats.org/officeDocument/2006/relationships/image" Target="../media/image343.png"/><Relationship Id="rId49" Type="http://schemas.openxmlformats.org/officeDocument/2006/relationships/customXml" Target="../ink/ink367.xml"/><Relationship Id="rId57" Type="http://schemas.openxmlformats.org/officeDocument/2006/relationships/customXml" Target="../ink/ink371.xml"/><Relationship Id="rId31" Type="http://schemas.openxmlformats.org/officeDocument/2006/relationships/customXml" Target="../ink/ink358.xml"/><Relationship Id="rId44" Type="http://schemas.openxmlformats.org/officeDocument/2006/relationships/image" Target="../media/image347.png"/><Relationship Id="rId52" Type="http://schemas.openxmlformats.org/officeDocument/2006/relationships/image" Target="../media/image351.png"/><Relationship Id="rId60" Type="http://schemas.openxmlformats.org/officeDocument/2006/relationships/image" Target="../media/image355.png"/><Relationship Id="rId65" Type="http://schemas.openxmlformats.org/officeDocument/2006/relationships/customXml" Target="../ink/ink375.xml"/><Relationship Id="rId73" Type="http://schemas.openxmlformats.org/officeDocument/2006/relationships/customXml" Target="../ink/ink379.xml"/><Relationship Id="rId78" Type="http://schemas.openxmlformats.org/officeDocument/2006/relationships/image" Target="../media/image364.png"/><Relationship Id="rId81" Type="http://schemas.openxmlformats.org/officeDocument/2006/relationships/customXml" Target="../ink/ink383.xml"/><Relationship Id="rId86" Type="http://schemas.openxmlformats.org/officeDocument/2006/relationships/image" Target="../media/image368.png"/><Relationship Id="rId4" Type="http://schemas.openxmlformats.org/officeDocument/2006/relationships/image" Target="../media/image327.png"/><Relationship Id="rId9" Type="http://schemas.openxmlformats.org/officeDocument/2006/relationships/customXml" Target="../ink/ink351.xml"/><Relationship Id="rId18" Type="http://schemas.openxmlformats.org/officeDocument/2006/relationships/image" Target="../media/image334.png"/><Relationship Id="rId39" Type="http://schemas.openxmlformats.org/officeDocument/2006/relationships/customXml" Target="../ink/ink362.xml"/><Relationship Id="rId34" Type="http://schemas.openxmlformats.org/officeDocument/2006/relationships/image" Target="../media/image342.png"/><Relationship Id="rId50" Type="http://schemas.openxmlformats.org/officeDocument/2006/relationships/image" Target="../media/image350.png"/><Relationship Id="rId55" Type="http://schemas.openxmlformats.org/officeDocument/2006/relationships/customXml" Target="../ink/ink370.xml"/><Relationship Id="rId76" Type="http://schemas.openxmlformats.org/officeDocument/2006/relationships/image" Target="../media/image363.png"/><Relationship Id="rId7" Type="http://schemas.openxmlformats.org/officeDocument/2006/relationships/customXml" Target="../ink/ink350.xml"/><Relationship Id="rId71" Type="http://schemas.openxmlformats.org/officeDocument/2006/relationships/customXml" Target="../ink/ink378.xml"/><Relationship Id="rId2" Type="http://schemas.openxmlformats.org/officeDocument/2006/relationships/notesSlide" Target="../notesSlides/notesSlide20.xml"/><Relationship Id="rId29" Type="http://schemas.openxmlformats.org/officeDocument/2006/relationships/customXml" Target="../ink/ink357.xml"/><Relationship Id="rId24" Type="http://schemas.openxmlformats.org/officeDocument/2006/relationships/image" Target="../media/image337.png"/><Relationship Id="rId40" Type="http://schemas.openxmlformats.org/officeDocument/2006/relationships/image" Target="../media/image345.png"/><Relationship Id="rId45" Type="http://schemas.openxmlformats.org/officeDocument/2006/relationships/customXml" Target="../ink/ink365.xml"/><Relationship Id="rId66" Type="http://schemas.openxmlformats.org/officeDocument/2006/relationships/image" Target="../media/image358.png"/><Relationship Id="rId87" Type="http://schemas.openxmlformats.org/officeDocument/2006/relationships/customXml" Target="../ink/ink386.xml"/></Relationships>
</file>

<file path=ppt/slides/_rels/slide21.xml.rels><?xml version="1.0" encoding="UTF-8" standalone="yes"?>
<Relationships xmlns="http://schemas.openxmlformats.org/package/2006/relationships"><Relationship Id="rId13" Type="http://schemas.openxmlformats.org/officeDocument/2006/relationships/customXml" Target="../ink/ink393.xml"/><Relationship Id="rId18" Type="http://schemas.openxmlformats.org/officeDocument/2006/relationships/image" Target="../media/image378.png"/><Relationship Id="rId26" Type="http://schemas.openxmlformats.org/officeDocument/2006/relationships/image" Target="../media/image382.png"/><Relationship Id="rId39" Type="http://schemas.openxmlformats.org/officeDocument/2006/relationships/customXml" Target="../ink/ink406.xml"/><Relationship Id="rId21" Type="http://schemas.openxmlformats.org/officeDocument/2006/relationships/customXml" Target="../ink/ink397.xml"/><Relationship Id="rId34" Type="http://schemas.openxmlformats.org/officeDocument/2006/relationships/image" Target="../media/image386.png"/><Relationship Id="rId42" Type="http://schemas.openxmlformats.org/officeDocument/2006/relationships/image" Target="../media/image390.png"/><Relationship Id="rId47" Type="http://schemas.openxmlformats.org/officeDocument/2006/relationships/customXml" Target="../ink/ink410.xml"/><Relationship Id="rId50" Type="http://schemas.openxmlformats.org/officeDocument/2006/relationships/image" Target="../media/image394.png"/><Relationship Id="rId55" Type="http://schemas.openxmlformats.org/officeDocument/2006/relationships/customXml" Target="../ink/ink414.xml"/><Relationship Id="rId7" Type="http://schemas.openxmlformats.org/officeDocument/2006/relationships/customXml" Target="../ink/ink390.xml"/><Relationship Id="rId2" Type="http://schemas.openxmlformats.org/officeDocument/2006/relationships/notesSlide" Target="../notesSlides/notesSlide21.xml"/><Relationship Id="rId16" Type="http://schemas.openxmlformats.org/officeDocument/2006/relationships/image" Target="../media/image377.png"/><Relationship Id="rId29" Type="http://schemas.openxmlformats.org/officeDocument/2006/relationships/customXml" Target="../ink/ink401.xml"/><Relationship Id="rId11" Type="http://schemas.openxmlformats.org/officeDocument/2006/relationships/customXml" Target="../ink/ink392.xml"/><Relationship Id="rId24" Type="http://schemas.openxmlformats.org/officeDocument/2006/relationships/image" Target="../media/image381.png"/><Relationship Id="rId32" Type="http://schemas.openxmlformats.org/officeDocument/2006/relationships/image" Target="../media/image385.png"/><Relationship Id="rId37" Type="http://schemas.openxmlformats.org/officeDocument/2006/relationships/customXml" Target="../ink/ink405.xml"/><Relationship Id="rId40" Type="http://schemas.openxmlformats.org/officeDocument/2006/relationships/image" Target="../media/image389.png"/><Relationship Id="rId45" Type="http://schemas.openxmlformats.org/officeDocument/2006/relationships/customXml" Target="../ink/ink409.xml"/><Relationship Id="rId53" Type="http://schemas.openxmlformats.org/officeDocument/2006/relationships/customXml" Target="../ink/ink413.xml"/><Relationship Id="rId58" Type="http://schemas.openxmlformats.org/officeDocument/2006/relationships/image" Target="../media/image398.png"/><Relationship Id="rId5" Type="http://schemas.openxmlformats.org/officeDocument/2006/relationships/customXml" Target="../ink/ink389.xml"/><Relationship Id="rId19" Type="http://schemas.openxmlformats.org/officeDocument/2006/relationships/customXml" Target="../ink/ink396.xml"/><Relationship Id="rId4" Type="http://schemas.openxmlformats.org/officeDocument/2006/relationships/image" Target="../media/image371.png"/><Relationship Id="rId9" Type="http://schemas.openxmlformats.org/officeDocument/2006/relationships/customXml" Target="../ink/ink391.xml"/><Relationship Id="rId14" Type="http://schemas.openxmlformats.org/officeDocument/2006/relationships/image" Target="../media/image376.png"/><Relationship Id="rId22" Type="http://schemas.openxmlformats.org/officeDocument/2006/relationships/image" Target="../media/image380.png"/><Relationship Id="rId27" Type="http://schemas.openxmlformats.org/officeDocument/2006/relationships/customXml" Target="../ink/ink400.xml"/><Relationship Id="rId30" Type="http://schemas.openxmlformats.org/officeDocument/2006/relationships/image" Target="../media/image384.png"/><Relationship Id="rId35" Type="http://schemas.openxmlformats.org/officeDocument/2006/relationships/customXml" Target="../ink/ink404.xml"/><Relationship Id="rId43" Type="http://schemas.openxmlformats.org/officeDocument/2006/relationships/customXml" Target="../ink/ink408.xml"/><Relationship Id="rId48" Type="http://schemas.openxmlformats.org/officeDocument/2006/relationships/image" Target="../media/image393.png"/><Relationship Id="rId56" Type="http://schemas.openxmlformats.org/officeDocument/2006/relationships/image" Target="../media/image397.png"/><Relationship Id="rId8" Type="http://schemas.openxmlformats.org/officeDocument/2006/relationships/image" Target="../media/image373.png"/><Relationship Id="rId51" Type="http://schemas.openxmlformats.org/officeDocument/2006/relationships/customXml" Target="../ink/ink412.xml"/><Relationship Id="rId3" Type="http://schemas.openxmlformats.org/officeDocument/2006/relationships/customXml" Target="../ink/ink388.xml"/><Relationship Id="rId12" Type="http://schemas.openxmlformats.org/officeDocument/2006/relationships/image" Target="../media/image375.png"/><Relationship Id="rId17" Type="http://schemas.openxmlformats.org/officeDocument/2006/relationships/customXml" Target="../ink/ink395.xml"/><Relationship Id="rId25" Type="http://schemas.openxmlformats.org/officeDocument/2006/relationships/customXml" Target="../ink/ink399.xml"/><Relationship Id="rId33" Type="http://schemas.openxmlformats.org/officeDocument/2006/relationships/customXml" Target="../ink/ink403.xml"/><Relationship Id="rId38" Type="http://schemas.openxmlformats.org/officeDocument/2006/relationships/image" Target="../media/image388.png"/><Relationship Id="rId46" Type="http://schemas.openxmlformats.org/officeDocument/2006/relationships/image" Target="../media/image392.png"/><Relationship Id="rId20" Type="http://schemas.openxmlformats.org/officeDocument/2006/relationships/image" Target="../media/image379.png"/><Relationship Id="rId41" Type="http://schemas.openxmlformats.org/officeDocument/2006/relationships/customXml" Target="../ink/ink407.xml"/><Relationship Id="rId54" Type="http://schemas.openxmlformats.org/officeDocument/2006/relationships/image" Target="../media/image396.png"/><Relationship Id="rId1" Type="http://schemas.openxmlformats.org/officeDocument/2006/relationships/slideLayout" Target="../slideLayouts/slideLayout2.xml"/><Relationship Id="rId6" Type="http://schemas.openxmlformats.org/officeDocument/2006/relationships/image" Target="../media/image372.png"/><Relationship Id="rId15" Type="http://schemas.openxmlformats.org/officeDocument/2006/relationships/customXml" Target="../ink/ink394.xml"/><Relationship Id="rId23" Type="http://schemas.openxmlformats.org/officeDocument/2006/relationships/customXml" Target="../ink/ink398.xml"/><Relationship Id="rId28" Type="http://schemas.openxmlformats.org/officeDocument/2006/relationships/image" Target="../media/image383.png"/><Relationship Id="rId36" Type="http://schemas.openxmlformats.org/officeDocument/2006/relationships/image" Target="../media/image387.png"/><Relationship Id="rId49" Type="http://schemas.openxmlformats.org/officeDocument/2006/relationships/customXml" Target="../ink/ink411.xml"/><Relationship Id="rId57" Type="http://schemas.openxmlformats.org/officeDocument/2006/relationships/customXml" Target="../ink/ink415.xml"/><Relationship Id="rId10" Type="http://schemas.openxmlformats.org/officeDocument/2006/relationships/image" Target="../media/image374.png"/><Relationship Id="rId31" Type="http://schemas.openxmlformats.org/officeDocument/2006/relationships/customXml" Target="../ink/ink402.xml"/><Relationship Id="rId44" Type="http://schemas.openxmlformats.org/officeDocument/2006/relationships/image" Target="../media/image391.png"/><Relationship Id="rId52" Type="http://schemas.openxmlformats.org/officeDocument/2006/relationships/image" Target="../media/image395.png"/></Relationships>
</file>

<file path=ppt/slides/_rels/slide22.xml.rels><?xml version="1.0" encoding="UTF-8" standalone="yes"?>
<Relationships xmlns="http://schemas.openxmlformats.org/package/2006/relationships"><Relationship Id="rId8" Type="http://schemas.openxmlformats.org/officeDocument/2006/relationships/customXml" Target="../ink/ink418.xml"/><Relationship Id="rId13" Type="http://schemas.openxmlformats.org/officeDocument/2006/relationships/image" Target="../media/image331.png"/><Relationship Id="rId18" Type="http://schemas.openxmlformats.org/officeDocument/2006/relationships/customXml" Target="../ink/ink423.xml"/><Relationship Id="rId3" Type="http://schemas.openxmlformats.org/officeDocument/2006/relationships/image" Target="../media/image330.png"/><Relationship Id="rId21" Type="http://schemas.openxmlformats.org/officeDocument/2006/relationships/image" Target="../media/image404.png"/><Relationship Id="rId7" Type="http://schemas.openxmlformats.org/officeDocument/2006/relationships/image" Target="../media/image401.png"/><Relationship Id="rId12" Type="http://schemas.openxmlformats.org/officeDocument/2006/relationships/customXml" Target="../ink/ink420.xml"/><Relationship Id="rId17" Type="http://schemas.openxmlformats.org/officeDocument/2006/relationships/image" Target="../media/image333.png"/><Relationship Id="rId2" Type="http://schemas.openxmlformats.org/officeDocument/2006/relationships/notesSlide" Target="../notesSlides/notesSlide22.xml"/><Relationship Id="rId16" Type="http://schemas.openxmlformats.org/officeDocument/2006/relationships/customXml" Target="../ink/ink422.xml"/><Relationship Id="rId20" Type="http://schemas.openxmlformats.org/officeDocument/2006/relationships/customXml" Target="../ink/ink424.xml"/><Relationship Id="rId1" Type="http://schemas.openxmlformats.org/officeDocument/2006/relationships/slideLayout" Target="../slideLayouts/slideLayout2.xml"/><Relationship Id="rId6" Type="http://schemas.openxmlformats.org/officeDocument/2006/relationships/customXml" Target="../ink/ink417.xml"/><Relationship Id="rId11" Type="http://schemas.openxmlformats.org/officeDocument/2006/relationships/image" Target="../media/image403.png"/><Relationship Id="rId5" Type="http://schemas.openxmlformats.org/officeDocument/2006/relationships/image" Target="../media/image400.png"/><Relationship Id="rId15" Type="http://schemas.openxmlformats.org/officeDocument/2006/relationships/image" Target="../media/image332.png"/><Relationship Id="rId23" Type="http://schemas.openxmlformats.org/officeDocument/2006/relationships/image" Target="../media/image405.png"/><Relationship Id="rId10" Type="http://schemas.openxmlformats.org/officeDocument/2006/relationships/customXml" Target="../ink/ink419.xml"/><Relationship Id="rId19" Type="http://schemas.openxmlformats.org/officeDocument/2006/relationships/image" Target="../media/image399.png"/><Relationship Id="rId4" Type="http://schemas.openxmlformats.org/officeDocument/2006/relationships/customXml" Target="../ink/ink416.xml"/><Relationship Id="rId9" Type="http://schemas.openxmlformats.org/officeDocument/2006/relationships/image" Target="../media/image402.png"/><Relationship Id="rId14" Type="http://schemas.openxmlformats.org/officeDocument/2006/relationships/customXml" Target="../ink/ink421.xml"/><Relationship Id="rId22" Type="http://schemas.openxmlformats.org/officeDocument/2006/relationships/customXml" Target="../ink/ink425.xml"/></Relationships>
</file>

<file path=ppt/slides/_rels/slide23.xml.rels><?xml version="1.0" encoding="UTF-8" standalone="yes"?>
<Relationships xmlns="http://schemas.openxmlformats.org/package/2006/relationships"><Relationship Id="rId13" Type="http://schemas.openxmlformats.org/officeDocument/2006/relationships/customXml" Target="../ink/ink431.xml"/><Relationship Id="rId18" Type="http://schemas.openxmlformats.org/officeDocument/2006/relationships/image" Target="../media/image411.png"/><Relationship Id="rId26" Type="http://schemas.openxmlformats.org/officeDocument/2006/relationships/image" Target="../media/image415.png"/><Relationship Id="rId39" Type="http://schemas.openxmlformats.org/officeDocument/2006/relationships/customXml" Target="../ink/ink444.xml"/><Relationship Id="rId21" Type="http://schemas.openxmlformats.org/officeDocument/2006/relationships/customXml" Target="../ink/ink435.xml"/><Relationship Id="rId34" Type="http://schemas.openxmlformats.org/officeDocument/2006/relationships/image" Target="../media/image419.png"/><Relationship Id="rId42" Type="http://schemas.openxmlformats.org/officeDocument/2006/relationships/image" Target="../media/image423.png"/><Relationship Id="rId7" Type="http://schemas.openxmlformats.org/officeDocument/2006/relationships/customXml" Target="../ink/ink428.xml"/><Relationship Id="rId2" Type="http://schemas.openxmlformats.org/officeDocument/2006/relationships/notesSlide" Target="../notesSlides/notesSlide23.xml"/><Relationship Id="rId16" Type="http://schemas.openxmlformats.org/officeDocument/2006/relationships/image" Target="../media/image410.png"/><Relationship Id="rId29" Type="http://schemas.openxmlformats.org/officeDocument/2006/relationships/customXml" Target="../ink/ink439.xml"/><Relationship Id="rId1" Type="http://schemas.openxmlformats.org/officeDocument/2006/relationships/slideLayout" Target="../slideLayouts/slideLayout2.xml"/><Relationship Id="rId6" Type="http://schemas.openxmlformats.org/officeDocument/2006/relationships/image" Target="../media/image4050.png"/><Relationship Id="rId11" Type="http://schemas.openxmlformats.org/officeDocument/2006/relationships/customXml" Target="../ink/ink430.xml"/><Relationship Id="rId24" Type="http://schemas.openxmlformats.org/officeDocument/2006/relationships/image" Target="../media/image414.png"/><Relationship Id="rId32" Type="http://schemas.openxmlformats.org/officeDocument/2006/relationships/image" Target="../media/image418.png"/><Relationship Id="rId37" Type="http://schemas.openxmlformats.org/officeDocument/2006/relationships/customXml" Target="../ink/ink443.xml"/><Relationship Id="rId40" Type="http://schemas.openxmlformats.org/officeDocument/2006/relationships/image" Target="../media/image422.png"/><Relationship Id="rId45" Type="http://schemas.openxmlformats.org/officeDocument/2006/relationships/customXml" Target="../ink/ink447.xml"/><Relationship Id="rId5" Type="http://schemas.openxmlformats.org/officeDocument/2006/relationships/customXml" Target="../ink/ink427.xml"/><Relationship Id="rId15" Type="http://schemas.openxmlformats.org/officeDocument/2006/relationships/customXml" Target="../ink/ink432.xml"/><Relationship Id="rId23" Type="http://schemas.openxmlformats.org/officeDocument/2006/relationships/customXml" Target="../ink/ink436.xml"/><Relationship Id="rId28" Type="http://schemas.openxmlformats.org/officeDocument/2006/relationships/image" Target="../media/image416.png"/><Relationship Id="rId36" Type="http://schemas.openxmlformats.org/officeDocument/2006/relationships/image" Target="../media/image420.png"/><Relationship Id="rId10" Type="http://schemas.openxmlformats.org/officeDocument/2006/relationships/image" Target="../media/image407.png"/><Relationship Id="rId19" Type="http://schemas.openxmlformats.org/officeDocument/2006/relationships/customXml" Target="../ink/ink434.xml"/><Relationship Id="rId31" Type="http://schemas.openxmlformats.org/officeDocument/2006/relationships/customXml" Target="../ink/ink440.xml"/><Relationship Id="rId44" Type="http://schemas.openxmlformats.org/officeDocument/2006/relationships/image" Target="../media/image424.png"/><Relationship Id="rId4" Type="http://schemas.openxmlformats.org/officeDocument/2006/relationships/image" Target="../media/image4040.png"/><Relationship Id="rId9" Type="http://schemas.openxmlformats.org/officeDocument/2006/relationships/customXml" Target="../ink/ink429.xml"/><Relationship Id="rId14" Type="http://schemas.openxmlformats.org/officeDocument/2006/relationships/image" Target="../media/image409.png"/><Relationship Id="rId22" Type="http://schemas.openxmlformats.org/officeDocument/2006/relationships/image" Target="../media/image413.png"/><Relationship Id="rId27" Type="http://schemas.openxmlformats.org/officeDocument/2006/relationships/customXml" Target="../ink/ink438.xml"/><Relationship Id="rId30" Type="http://schemas.openxmlformats.org/officeDocument/2006/relationships/image" Target="../media/image417.png"/><Relationship Id="rId35" Type="http://schemas.openxmlformats.org/officeDocument/2006/relationships/customXml" Target="../ink/ink442.xml"/><Relationship Id="rId43" Type="http://schemas.openxmlformats.org/officeDocument/2006/relationships/customXml" Target="../ink/ink446.xml"/><Relationship Id="rId8" Type="http://schemas.openxmlformats.org/officeDocument/2006/relationships/image" Target="../media/image406.png"/><Relationship Id="rId3" Type="http://schemas.openxmlformats.org/officeDocument/2006/relationships/customXml" Target="../ink/ink426.xml"/><Relationship Id="rId12" Type="http://schemas.openxmlformats.org/officeDocument/2006/relationships/image" Target="../media/image408.png"/><Relationship Id="rId17" Type="http://schemas.openxmlformats.org/officeDocument/2006/relationships/customXml" Target="../ink/ink433.xml"/><Relationship Id="rId25" Type="http://schemas.openxmlformats.org/officeDocument/2006/relationships/customXml" Target="../ink/ink437.xml"/><Relationship Id="rId33" Type="http://schemas.openxmlformats.org/officeDocument/2006/relationships/customXml" Target="../ink/ink441.xml"/><Relationship Id="rId38" Type="http://schemas.openxmlformats.org/officeDocument/2006/relationships/image" Target="../media/image421.png"/><Relationship Id="rId46" Type="http://schemas.openxmlformats.org/officeDocument/2006/relationships/image" Target="../media/image425.png"/><Relationship Id="rId20" Type="http://schemas.openxmlformats.org/officeDocument/2006/relationships/image" Target="../media/image412.png"/><Relationship Id="rId41" Type="http://schemas.openxmlformats.org/officeDocument/2006/relationships/customXml" Target="../ink/ink44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notesSlide" Target="../notesSlides/notesSlide4.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19" Type="http://schemas.openxmlformats.org/officeDocument/2006/relationships/customXml" Target="../ink/ink9.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6.png"/><Relationship Id="rId18" Type="http://schemas.openxmlformats.org/officeDocument/2006/relationships/customXml" Target="../ink/ink17.xml"/><Relationship Id="rId26" Type="http://schemas.openxmlformats.org/officeDocument/2006/relationships/customXml" Target="../ink/ink21.xml"/><Relationship Id="rId3" Type="http://schemas.openxmlformats.org/officeDocument/2006/relationships/image" Target="../media/image12.png"/><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14.xml"/><Relationship Id="rId17" Type="http://schemas.openxmlformats.org/officeDocument/2006/relationships/image" Target="../media/image18.png"/><Relationship Id="rId25" Type="http://schemas.openxmlformats.org/officeDocument/2006/relationships/image" Target="../media/image22.png"/><Relationship Id="rId2" Type="http://schemas.openxmlformats.org/officeDocument/2006/relationships/notesSlide" Target="../notesSlides/notesSlide5.xml"/><Relationship Id="rId16" Type="http://schemas.openxmlformats.org/officeDocument/2006/relationships/customXml" Target="../ink/ink16.xml"/><Relationship Id="rId20" Type="http://schemas.openxmlformats.org/officeDocument/2006/relationships/customXml" Target="../ink/ink18.xml"/><Relationship Id="rId29"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5.png"/><Relationship Id="rId24" Type="http://schemas.openxmlformats.org/officeDocument/2006/relationships/customXml" Target="../ink/ink20.xml"/><Relationship Id="rId5" Type="http://schemas.openxmlformats.org/officeDocument/2006/relationships/image" Target="../media/image1210.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customXml" Target="../ink/ink22.xml"/><Relationship Id="rId10" Type="http://schemas.openxmlformats.org/officeDocument/2006/relationships/customXml" Target="../ink/ink13.xml"/><Relationship Id="rId19" Type="http://schemas.openxmlformats.org/officeDocument/2006/relationships/image" Target="../media/image19.png"/><Relationship Id="rId4" Type="http://schemas.openxmlformats.org/officeDocument/2006/relationships/customXml" Target="../ink/ink10.xml"/><Relationship Id="rId9" Type="http://schemas.openxmlformats.org/officeDocument/2006/relationships/image" Target="../media/image14.png"/><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23.png"/></Relationships>
</file>

<file path=ppt/slides/_rels/slide6.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32.png"/><Relationship Id="rId26" Type="http://schemas.openxmlformats.org/officeDocument/2006/relationships/image" Target="../media/image36.png"/><Relationship Id="rId39" Type="http://schemas.openxmlformats.org/officeDocument/2006/relationships/customXml" Target="../ink/ink41.xml"/><Relationship Id="rId21" Type="http://schemas.openxmlformats.org/officeDocument/2006/relationships/customXml" Target="../ink/ink32.xml"/><Relationship Id="rId34" Type="http://schemas.openxmlformats.org/officeDocument/2006/relationships/image" Target="../media/image40.png"/><Relationship Id="rId42" Type="http://schemas.openxmlformats.org/officeDocument/2006/relationships/image" Target="../media/image44.png"/><Relationship Id="rId47" Type="http://schemas.openxmlformats.org/officeDocument/2006/relationships/customXml" Target="../ink/ink45.xml"/><Relationship Id="rId50" Type="http://schemas.openxmlformats.org/officeDocument/2006/relationships/image" Target="../media/image48.png"/><Relationship Id="rId7" Type="http://schemas.openxmlformats.org/officeDocument/2006/relationships/customXml" Target="../ink/ink25.xml"/><Relationship Id="rId2" Type="http://schemas.openxmlformats.org/officeDocument/2006/relationships/notesSlide" Target="../notesSlides/notesSlide6.xml"/><Relationship Id="rId16" Type="http://schemas.openxmlformats.org/officeDocument/2006/relationships/image" Target="../media/image31.png"/><Relationship Id="rId29" Type="http://schemas.openxmlformats.org/officeDocument/2006/relationships/customXml" Target="../ink/ink36.xml"/><Relationship Id="rId11" Type="http://schemas.openxmlformats.org/officeDocument/2006/relationships/customXml" Target="../ink/ink27.xml"/><Relationship Id="rId24" Type="http://schemas.openxmlformats.org/officeDocument/2006/relationships/image" Target="../media/image35.png"/><Relationship Id="rId32" Type="http://schemas.openxmlformats.org/officeDocument/2006/relationships/image" Target="../media/image39.png"/><Relationship Id="rId37" Type="http://schemas.openxmlformats.org/officeDocument/2006/relationships/customXml" Target="../ink/ink40.xml"/><Relationship Id="rId40" Type="http://schemas.openxmlformats.org/officeDocument/2006/relationships/image" Target="../media/image43.png"/><Relationship Id="rId45" Type="http://schemas.openxmlformats.org/officeDocument/2006/relationships/customXml" Target="../ink/ink44.xml"/><Relationship Id="rId5" Type="http://schemas.openxmlformats.org/officeDocument/2006/relationships/customXml" Target="../ink/ink24.xml"/><Relationship Id="rId15" Type="http://schemas.openxmlformats.org/officeDocument/2006/relationships/customXml" Target="../ink/ink29.xml"/><Relationship Id="rId23" Type="http://schemas.openxmlformats.org/officeDocument/2006/relationships/customXml" Target="../ink/ink33.xml"/><Relationship Id="rId28" Type="http://schemas.openxmlformats.org/officeDocument/2006/relationships/image" Target="../media/image37.png"/><Relationship Id="rId36" Type="http://schemas.openxmlformats.org/officeDocument/2006/relationships/image" Target="../media/image41.png"/><Relationship Id="rId49" Type="http://schemas.openxmlformats.org/officeDocument/2006/relationships/customXml" Target="../ink/ink46.xml"/><Relationship Id="rId10" Type="http://schemas.openxmlformats.org/officeDocument/2006/relationships/image" Target="../media/image28.png"/><Relationship Id="rId19" Type="http://schemas.openxmlformats.org/officeDocument/2006/relationships/customXml" Target="../ink/ink31.xml"/><Relationship Id="rId31" Type="http://schemas.openxmlformats.org/officeDocument/2006/relationships/customXml" Target="../ink/ink37.xml"/><Relationship Id="rId44"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customXml" Target="../ink/ink26.xml"/><Relationship Id="rId14" Type="http://schemas.openxmlformats.org/officeDocument/2006/relationships/image" Target="../media/image30.png"/><Relationship Id="rId22" Type="http://schemas.openxmlformats.org/officeDocument/2006/relationships/image" Target="../media/image34.png"/><Relationship Id="rId27" Type="http://schemas.openxmlformats.org/officeDocument/2006/relationships/customXml" Target="../ink/ink35.xml"/><Relationship Id="rId30" Type="http://schemas.openxmlformats.org/officeDocument/2006/relationships/image" Target="../media/image38.png"/><Relationship Id="rId35" Type="http://schemas.openxmlformats.org/officeDocument/2006/relationships/customXml" Target="../ink/ink39.xml"/><Relationship Id="rId43" Type="http://schemas.openxmlformats.org/officeDocument/2006/relationships/customXml" Target="../ink/ink43.xml"/><Relationship Id="rId48" Type="http://schemas.openxmlformats.org/officeDocument/2006/relationships/image" Target="../media/image47.png"/><Relationship Id="rId8" Type="http://schemas.openxmlformats.org/officeDocument/2006/relationships/image" Target="../media/image27.png"/><Relationship Id="rId3" Type="http://schemas.openxmlformats.org/officeDocument/2006/relationships/customXml" Target="../ink/ink23.xml"/><Relationship Id="rId12" Type="http://schemas.openxmlformats.org/officeDocument/2006/relationships/image" Target="../media/image29.png"/><Relationship Id="rId17" Type="http://schemas.openxmlformats.org/officeDocument/2006/relationships/customXml" Target="../ink/ink30.xml"/><Relationship Id="rId25" Type="http://schemas.openxmlformats.org/officeDocument/2006/relationships/customXml" Target="../ink/ink34.xml"/><Relationship Id="rId33" Type="http://schemas.openxmlformats.org/officeDocument/2006/relationships/customXml" Target="../ink/ink38.xml"/><Relationship Id="rId38" Type="http://schemas.openxmlformats.org/officeDocument/2006/relationships/image" Target="../media/image42.png"/><Relationship Id="rId46" Type="http://schemas.openxmlformats.org/officeDocument/2006/relationships/image" Target="../media/image46.png"/><Relationship Id="rId20" Type="http://schemas.openxmlformats.org/officeDocument/2006/relationships/image" Target="../media/image33.png"/><Relationship Id="rId41"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image" Target="../media/image26.png"/></Relationships>
</file>

<file path=ppt/slides/_rels/slide7.xml.rels><?xml version="1.0" encoding="UTF-8" standalone="yes"?>
<Relationships xmlns="http://schemas.openxmlformats.org/package/2006/relationships"><Relationship Id="rId26" Type="http://schemas.openxmlformats.org/officeDocument/2006/relationships/image" Target="../media/image60.png"/><Relationship Id="rId21" Type="http://schemas.openxmlformats.org/officeDocument/2006/relationships/customXml" Target="../ink/ink56.xml"/><Relationship Id="rId42" Type="http://schemas.openxmlformats.org/officeDocument/2006/relationships/image" Target="../media/image68.png"/><Relationship Id="rId47" Type="http://schemas.openxmlformats.org/officeDocument/2006/relationships/customXml" Target="../ink/ink69.xml"/><Relationship Id="rId63" Type="http://schemas.openxmlformats.org/officeDocument/2006/relationships/customXml" Target="../ink/ink77.xml"/><Relationship Id="rId68" Type="http://schemas.openxmlformats.org/officeDocument/2006/relationships/image" Target="../media/image81.png"/><Relationship Id="rId84" Type="http://schemas.openxmlformats.org/officeDocument/2006/relationships/image" Target="../media/image89.png"/><Relationship Id="rId89" Type="http://schemas.openxmlformats.org/officeDocument/2006/relationships/customXml" Target="../ink/ink90.xml"/><Relationship Id="rId16" Type="http://schemas.openxmlformats.org/officeDocument/2006/relationships/image" Target="../media/image55.png"/><Relationship Id="rId107" Type="http://schemas.openxmlformats.org/officeDocument/2006/relationships/customXml" Target="../ink/ink99.xml"/><Relationship Id="rId11" Type="http://schemas.openxmlformats.org/officeDocument/2006/relationships/customXml" Target="../ink/ink51.xml"/><Relationship Id="rId32" Type="http://schemas.openxmlformats.org/officeDocument/2006/relationships/image" Target="../media/image63.png"/><Relationship Id="rId37" Type="http://schemas.openxmlformats.org/officeDocument/2006/relationships/customXml" Target="../ink/ink64.xml"/><Relationship Id="rId53" Type="http://schemas.openxmlformats.org/officeDocument/2006/relationships/customXml" Target="../ink/ink72.xml"/><Relationship Id="rId58" Type="http://schemas.openxmlformats.org/officeDocument/2006/relationships/image" Target="../media/image76.png"/><Relationship Id="rId74" Type="http://schemas.openxmlformats.org/officeDocument/2006/relationships/image" Target="../media/image84.png"/><Relationship Id="rId79" Type="http://schemas.openxmlformats.org/officeDocument/2006/relationships/customXml" Target="../ink/ink85.xml"/><Relationship Id="rId102" Type="http://schemas.openxmlformats.org/officeDocument/2006/relationships/image" Target="../media/image98.png"/><Relationship Id="rId5" Type="http://schemas.openxmlformats.org/officeDocument/2006/relationships/customXml" Target="../ink/ink48.xml"/><Relationship Id="rId90" Type="http://schemas.openxmlformats.org/officeDocument/2006/relationships/image" Target="../media/image92.png"/><Relationship Id="rId95" Type="http://schemas.openxmlformats.org/officeDocument/2006/relationships/customXml" Target="../ink/ink93.xml"/><Relationship Id="rId22" Type="http://schemas.openxmlformats.org/officeDocument/2006/relationships/image" Target="../media/image58.png"/><Relationship Id="rId27" Type="http://schemas.openxmlformats.org/officeDocument/2006/relationships/customXml" Target="../ink/ink59.xml"/><Relationship Id="rId43" Type="http://schemas.openxmlformats.org/officeDocument/2006/relationships/customXml" Target="../ink/ink67.xml"/><Relationship Id="rId48" Type="http://schemas.openxmlformats.org/officeDocument/2006/relationships/image" Target="../media/image71.png"/><Relationship Id="rId64" Type="http://schemas.openxmlformats.org/officeDocument/2006/relationships/image" Target="../media/image79.png"/><Relationship Id="rId69" Type="http://schemas.openxmlformats.org/officeDocument/2006/relationships/customXml" Target="../ink/ink80.xml"/><Relationship Id="rId80" Type="http://schemas.openxmlformats.org/officeDocument/2006/relationships/image" Target="../media/image87.png"/><Relationship Id="rId85" Type="http://schemas.openxmlformats.org/officeDocument/2006/relationships/customXml" Target="../ink/ink88.xml"/><Relationship Id="rId12" Type="http://schemas.openxmlformats.org/officeDocument/2006/relationships/image" Target="../media/image53.png"/><Relationship Id="rId17" Type="http://schemas.openxmlformats.org/officeDocument/2006/relationships/customXml" Target="../ink/ink54.xml"/><Relationship Id="rId33" Type="http://schemas.openxmlformats.org/officeDocument/2006/relationships/customXml" Target="../ink/ink62.xml"/><Relationship Id="rId38" Type="http://schemas.openxmlformats.org/officeDocument/2006/relationships/image" Target="../media/image66.png"/><Relationship Id="rId59" Type="http://schemas.openxmlformats.org/officeDocument/2006/relationships/customXml" Target="../ink/ink75.xml"/><Relationship Id="rId103" Type="http://schemas.openxmlformats.org/officeDocument/2006/relationships/customXml" Target="../ink/ink97.xml"/><Relationship Id="rId108" Type="http://schemas.openxmlformats.org/officeDocument/2006/relationships/image" Target="../media/image101.png"/><Relationship Id="rId20" Type="http://schemas.openxmlformats.org/officeDocument/2006/relationships/image" Target="../media/image57.png"/><Relationship Id="rId41" Type="http://schemas.openxmlformats.org/officeDocument/2006/relationships/customXml" Target="../ink/ink66.xml"/><Relationship Id="rId54" Type="http://schemas.openxmlformats.org/officeDocument/2006/relationships/image" Target="../media/image74.png"/><Relationship Id="rId62" Type="http://schemas.openxmlformats.org/officeDocument/2006/relationships/image" Target="../media/image78.png"/><Relationship Id="rId70" Type="http://schemas.openxmlformats.org/officeDocument/2006/relationships/image" Target="../media/image82.png"/><Relationship Id="rId75" Type="http://schemas.openxmlformats.org/officeDocument/2006/relationships/customXml" Target="../ink/ink83.xml"/><Relationship Id="rId83" Type="http://schemas.openxmlformats.org/officeDocument/2006/relationships/customXml" Target="../ink/ink87.xml"/><Relationship Id="rId88" Type="http://schemas.openxmlformats.org/officeDocument/2006/relationships/image" Target="../media/image91.png"/><Relationship Id="rId91" Type="http://schemas.openxmlformats.org/officeDocument/2006/relationships/customXml" Target="../ink/ink91.xml"/><Relationship Id="rId96"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50.png"/><Relationship Id="rId15" Type="http://schemas.openxmlformats.org/officeDocument/2006/relationships/customXml" Target="../ink/ink53.xml"/><Relationship Id="rId23" Type="http://schemas.openxmlformats.org/officeDocument/2006/relationships/customXml" Target="../ink/ink57.xml"/><Relationship Id="rId28" Type="http://schemas.openxmlformats.org/officeDocument/2006/relationships/image" Target="../media/image61.png"/><Relationship Id="rId36" Type="http://schemas.openxmlformats.org/officeDocument/2006/relationships/image" Target="../media/image65.png"/><Relationship Id="rId49" Type="http://schemas.openxmlformats.org/officeDocument/2006/relationships/customXml" Target="../ink/ink70.xml"/><Relationship Id="rId57" Type="http://schemas.openxmlformats.org/officeDocument/2006/relationships/customXml" Target="../ink/ink74.xml"/><Relationship Id="rId106" Type="http://schemas.openxmlformats.org/officeDocument/2006/relationships/image" Target="../media/image100.png"/><Relationship Id="rId10" Type="http://schemas.openxmlformats.org/officeDocument/2006/relationships/image" Target="../media/image52.png"/><Relationship Id="rId31" Type="http://schemas.openxmlformats.org/officeDocument/2006/relationships/customXml" Target="../ink/ink61.xml"/><Relationship Id="rId44" Type="http://schemas.openxmlformats.org/officeDocument/2006/relationships/image" Target="../media/image69.png"/><Relationship Id="rId52" Type="http://schemas.openxmlformats.org/officeDocument/2006/relationships/image" Target="../media/image73.png"/><Relationship Id="rId60" Type="http://schemas.openxmlformats.org/officeDocument/2006/relationships/image" Target="../media/image77.png"/><Relationship Id="rId65" Type="http://schemas.openxmlformats.org/officeDocument/2006/relationships/customXml" Target="../ink/ink78.xml"/><Relationship Id="rId73" Type="http://schemas.openxmlformats.org/officeDocument/2006/relationships/customXml" Target="../ink/ink82.xml"/><Relationship Id="rId78" Type="http://schemas.openxmlformats.org/officeDocument/2006/relationships/image" Target="../media/image86.png"/><Relationship Id="rId81" Type="http://schemas.openxmlformats.org/officeDocument/2006/relationships/customXml" Target="../ink/ink86.xml"/><Relationship Id="rId86" Type="http://schemas.openxmlformats.org/officeDocument/2006/relationships/image" Target="../media/image90.png"/><Relationship Id="rId94" Type="http://schemas.openxmlformats.org/officeDocument/2006/relationships/image" Target="../media/image94.png"/><Relationship Id="rId99" Type="http://schemas.openxmlformats.org/officeDocument/2006/relationships/customXml" Target="../ink/ink95.xml"/><Relationship Id="rId101" Type="http://schemas.openxmlformats.org/officeDocument/2006/relationships/customXml" Target="../ink/ink96.xml"/><Relationship Id="rId4" Type="http://schemas.openxmlformats.org/officeDocument/2006/relationships/image" Target="../media/image49.png"/><Relationship Id="rId9" Type="http://schemas.openxmlformats.org/officeDocument/2006/relationships/customXml" Target="../ink/ink50.xml"/><Relationship Id="rId13" Type="http://schemas.openxmlformats.org/officeDocument/2006/relationships/customXml" Target="../ink/ink52.xml"/><Relationship Id="rId18" Type="http://schemas.openxmlformats.org/officeDocument/2006/relationships/image" Target="../media/image56.png"/><Relationship Id="rId39" Type="http://schemas.openxmlformats.org/officeDocument/2006/relationships/customXml" Target="../ink/ink65.xml"/><Relationship Id="rId34" Type="http://schemas.openxmlformats.org/officeDocument/2006/relationships/image" Target="../media/image64.png"/><Relationship Id="rId50" Type="http://schemas.openxmlformats.org/officeDocument/2006/relationships/image" Target="../media/image72.png"/><Relationship Id="rId55" Type="http://schemas.openxmlformats.org/officeDocument/2006/relationships/customXml" Target="../ink/ink73.xml"/><Relationship Id="rId76" Type="http://schemas.openxmlformats.org/officeDocument/2006/relationships/image" Target="../media/image85.png"/><Relationship Id="rId97" Type="http://schemas.openxmlformats.org/officeDocument/2006/relationships/customXml" Target="../ink/ink94.xml"/><Relationship Id="rId104" Type="http://schemas.openxmlformats.org/officeDocument/2006/relationships/image" Target="../media/image99.png"/><Relationship Id="rId7" Type="http://schemas.openxmlformats.org/officeDocument/2006/relationships/customXml" Target="../ink/ink49.xml"/><Relationship Id="rId71" Type="http://schemas.openxmlformats.org/officeDocument/2006/relationships/customXml" Target="../ink/ink81.xml"/><Relationship Id="rId92" Type="http://schemas.openxmlformats.org/officeDocument/2006/relationships/image" Target="../media/image93.png"/><Relationship Id="rId2" Type="http://schemas.openxmlformats.org/officeDocument/2006/relationships/notesSlide" Target="../notesSlides/notesSlide7.xml"/><Relationship Id="rId29" Type="http://schemas.openxmlformats.org/officeDocument/2006/relationships/customXml" Target="../ink/ink60.xml"/><Relationship Id="rId24" Type="http://schemas.openxmlformats.org/officeDocument/2006/relationships/image" Target="../media/image59.png"/><Relationship Id="rId40" Type="http://schemas.openxmlformats.org/officeDocument/2006/relationships/image" Target="../media/image67.png"/><Relationship Id="rId45" Type="http://schemas.openxmlformats.org/officeDocument/2006/relationships/customXml" Target="../ink/ink68.xml"/><Relationship Id="rId66" Type="http://schemas.openxmlformats.org/officeDocument/2006/relationships/image" Target="../media/image80.png"/><Relationship Id="rId87" Type="http://schemas.openxmlformats.org/officeDocument/2006/relationships/customXml" Target="../ink/ink89.xml"/><Relationship Id="rId61" Type="http://schemas.openxmlformats.org/officeDocument/2006/relationships/customXml" Target="../ink/ink76.xml"/><Relationship Id="rId82" Type="http://schemas.openxmlformats.org/officeDocument/2006/relationships/image" Target="../media/image88.png"/><Relationship Id="rId19" Type="http://schemas.openxmlformats.org/officeDocument/2006/relationships/customXml" Target="../ink/ink55.xml"/><Relationship Id="rId14" Type="http://schemas.openxmlformats.org/officeDocument/2006/relationships/image" Target="../media/image54.png"/><Relationship Id="rId30" Type="http://schemas.openxmlformats.org/officeDocument/2006/relationships/image" Target="../media/image62.png"/><Relationship Id="rId35" Type="http://schemas.openxmlformats.org/officeDocument/2006/relationships/customXml" Target="../ink/ink63.xml"/><Relationship Id="rId56" Type="http://schemas.openxmlformats.org/officeDocument/2006/relationships/image" Target="../media/image75.png"/><Relationship Id="rId77" Type="http://schemas.openxmlformats.org/officeDocument/2006/relationships/customXml" Target="../ink/ink84.xml"/><Relationship Id="rId100" Type="http://schemas.openxmlformats.org/officeDocument/2006/relationships/image" Target="../media/image97.png"/><Relationship Id="rId105" Type="http://schemas.openxmlformats.org/officeDocument/2006/relationships/customXml" Target="../ink/ink98.xml"/><Relationship Id="rId8" Type="http://schemas.openxmlformats.org/officeDocument/2006/relationships/image" Target="../media/image51.png"/><Relationship Id="rId51" Type="http://schemas.openxmlformats.org/officeDocument/2006/relationships/customXml" Target="../ink/ink71.xml"/><Relationship Id="rId72" Type="http://schemas.openxmlformats.org/officeDocument/2006/relationships/image" Target="../media/image83.png"/><Relationship Id="rId93" Type="http://schemas.openxmlformats.org/officeDocument/2006/relationships/customXml" Target="../ink/ink92.xml"/><Relationship Id="rId98" Type="http://schemas.openxmlformats.org/officeDocument/2006/relationships/image" Target="../media/image96.png"/><Relationship Id="rId3" Type="http://schemas.openxmlformats.org/officeDocument/2006/relationships/customXml" Target="../ink/ink47.xml"/><Relationship Id="rId25" Type="http://schemas.openxmlformats.org/officeDocument/2006/relationships/customXml" Target="../ink/ink58.xml"/><Relationship Id="rId46" Type="http://schemas.openxmlformats.org/officeDocument/2006/relationships/image" Target="../media/image70.png"/><Relationship Id="rId67" Type="http://schemas.openxmlformats.org/officeDocument/2006/relationships/customXml" Target="../ink/ink79.xml"/></Relationships>
</file>

<file path=ppt/slides/_rels/slide8.xml.rels><?xml version="1.0" encoding="UTF-8" standalone="yes"?>
<Relationships xmlns="http://schemas.openxmlformats.org/package/2006/relationships"><Relationship Id="rId13" Type="http://schemas.openxmlformats.org/officeDocument/2006/relationships/customXml" Target="../ink/ink105.xml"/><Relationship Id="rId18" Type="http://schemas.openxmlformats.org/officeDocument/2006/relationships/image" Target="../media/image900.png"/><Relationship Id="rId26" Type="http://schemas.openxmlformats.org/officeDocument/2006/relationships/image" Target="../media/image940.png"/><Relationship Id="rId39" Type="http://schemas.openxmlformats.org/officeDocument/2006/relationships/customXml" Target="../ink/ink118.xml"/><Relationship Id="rId21" Type="http://schemas.openxmlformats.org/officeDocument/2006/relationships/customXml" Target="../ink/ink109.xml"/><Relationship Id="rId34" Type="http://schemas.openxmlformats.org/officeDocument/2006/relationships/image" Target="../media/image980.png"/><Relationship Id="rId42" Type="http://schemas.openxmlformats.org/officeDocument/2006/relationships/image" Target="../media/image102.png"/><Relationship Id="rId7" Type="http://schemas.openxmlformats.org/officeDocument/2006/relationships/customXml" Target="../ink/ink102.xml"/><Relationship Id="rId2" Type="http://schemas.openxmlformats.org/officeDocument/2006/relationships/notesSlide" Target="../notesSlides/notesSlide8.xml"/><Relationship Id="rId16" Type="http://schemas.openxmlformats.org/officeDocument/2006/relationships/image" Target="../media/image890.png"/><Relationship Id="rId29" Type="http://schemas.openxmlformats.org/officeDocument/2006/relationships/customXml" Target="../ink/ink113.xml"/><Relationship Id="rId1" Type="http://schemas.openxmlformats.org/officeDocument/2006/relationships/slideLayout" Target="../slideLayouts/slideLayout2.xml"/><Relationship Id="rId6" Type="http://schemas.openxmlformats.org/officeDocument/2006/relationships/image" Target="../media/image840.png"/><Relationship Id="rId11" Type="http://schemas.openxmlformats.org/officeDocument/2006/relationships/customXml" Target="../ink/ink104.xml"/><Relationship Id="rId24" Type="http://schemas.openxmlformats.org/officeDocument/2006/relationships/image" Target="../media/image930.png"/><Relationship Id="rId32" Type="http://schemas.openxmlformats.org/officeDocument/2006/relationships/image" Target="../media/image970.png"/><Relationship Id="rId37" Type="http://schemas.openxmlformats.org/officeDocument/2006/relationships/customXml" Target="../ink/ink117.xml"/><Relationship Id="rId40" Type="http://schemas.openxmlformats.org/officeDocument/2006/relationships/image" Target="../media/image1010.png"/><Relationship Id="rId45" Type="http://schemas.openxmlformats.org/officeDocument/2006/relationships/customXml" Target="../ink/ink121.xml"/><Relationship Id="rId5" Type="http://schemas.openxmlformats.org/officeDocument/2006/relationships/customXml" Target="../ink/ink101.xml"/><Relationship Id="rId15" Type="http://schemas.openxmlformats.org/officeDocument/2006/relationships/customXml" Target="../ink/ink106.xml"/><Relationship Id="rId23" Type="http://schemas.openxmlformats.org/officeDocument/2006/relationships/customXml" Target="../ink/ink110.xml"/><Relationship Id="rId28" Type="http://schemas.openxmlformats.org/officeDocument/2006/relationships/image" Target="../media/image950.png"/><Relationship Id="rId36" Type="http://schemas.openxmlformats.org/officeDocument/2006/relationships/image" Target="../media/image990.png"/><Relationship Id="rId10" Type="http://schemas.openxmlformats.org/officeDocument/2006/relationships/image" Target="../media/image860.png"/><Relationship Id="rId19" Type="http://schemas.openxmlformats.org/officeDocument/2006/relationships/customXml" Target="../ink/ink108.xml"/><Relationship Id="rId31" Type="http://schemas.openxmlformats.org/officeDocument/2006/relationships/customXml" Target="../ink/ink114.xml"/><Relationship Id="rId44" Type="http://schemas.openxmlformats.org/officeDocument/2006/relationships/image" Target="../media/image103.png"/><Relationship Id="rId4" Type="http://schemas.openxmlformats.org/officeDocument/2006/relationships/image" Target="../media/image830.png"/><Relationship Id="rId9" Type="http://schemas.openxmlformats.org/officeDocument/2006/relationships/customXml" Target="../ink/ink103.xml"/><Relationship Id="rId14" Type="http://schemas.openxmlformats.org/officeDocument/2006/relationships/image" Target="../media/image880.png"/><Relationship Id="rId22" Type="http://schemas.openxmlformats.org/officeDocument/2006/relationships/image" Target="../media/image920.png"/><Relationship Id="rId27" Type="http://schemas.openxmlformats.org/officeDocument/2006/relationships/customXml" Target="../ink/ink112.xml"/><Relationship Id="rId30" Type="http://schemas.openxmlformats.org/officeDocument/2006/relationships/image" Target="../media/image960.png"/><Relationship Id="rId35" Type="http://schemas.openxmlformats.org/officeDocument/2006/relationships/customXml" Target="../ink/ink116.xml"/><Relationship Id="rId43" Type="http://schemas.openxmlformats.org/officeDocument/2006/relationships/customXml" Target="../ink/ink120.xml"/><Relationship Id="rId8" Type="http://schemas.openxmlformats.org/officeDocument/2006/relationships/image" Target="../media/image850.png"/><Relationship Id="rId3" Type="http://schemas.openxmlformats.org/officeDocument/2006/relationships/customXml" Target="../ink/ink100.xml"/><Relationship Id="rId12" Type="http://schemas.openxmlformats.org/officeDocument/2006/relationships/image" Target="../media/image870.png"/><Relationship Id="rId17" Type="http://schemas.openxmlformats.org/officeDocument/2006/relationships/customXml" Target="../ink/ink107.xml"/><Relationship Id="rId25" Type="http://schemas.openxmlformats.org/officeDocument/2006/relationships/customXml" Target="../ink/ink111.xml"/><Relationship Id="rId33" Type="http://schemas.openxmlformats.org/officeDocument/2006/relationships/customXml" Target="../ink/ink115.xml"/><Relationship Id="rId38" Type="http://schemas.openxmlformats.org/officeDocument/2006/relationships/image" Target="../media/image1000.png"/><Relationship Id="rId46" Type="http://schemas.openxmlformats.org/officeDocument/2006/relationships/image" Target="../media/image104.png"/><Relationship Id="rId20" Type="http://schemas.openxmlformats.org/officeDocument/2006/relationships/image" Target="../media/image910.png"/><Relationship Id="rId41" Type="http://schemas.openxmlformats.org/officeDocument/2006/relationships/customXml" Target="../ink/ink119.xml"/></Relationships>
</file>

<file path=ppt/slides/_rels/slide9.xml.rels><?xml version="1.0" encoding="UTF-8" standalone="yes"?>
<Relationships xmlns="http://schemas.openxmlformats.org/package/2006/relationships"><Relationship Id="rId26" Type="http://schemas.openxmlformats.org/officeDocument/2006/relationships/image" Target="../media/image115.png"/><Relationship Id="rId21" Type="http://schemas.openxmlformats.org/officeDocument/2006/relationships/customXml" Target="../ink/ink131.xml"/><Relationship Id="rId42" Type="http://schemas.openxmlformats.org/officeDocument/2006/relationships/image" Target="../media/image123.png"/><Relationship Id="rId47" Type="http://schemas.openxmlformats.org/officeDocument/2006/relationships/customXml" Target="../ink/ink144.xml"/><Relationship Id="rId63" Type="http://schemas.openxmlformats.org/officeDocument/2006/relationships/customXml" Target="../ink/ink152.xml"/><Relationship Id="rId68" Type="http://schemas.openxmlformats.org/officeDocument/2006/relationships/image" Target="../media/image136.png"/><Relationship Id="rId84" Type="http://schemas.openxmlformats.org/officeDocument/2006/relationships/image" Target="../media/image144.png"/><Relationship Id="rId89" Type="http://schemas.openxmlformats.org/officeDocument/2006/relationships/customXml" Target="../ink/ink165.xml"/><Relationship Id="rId112" Type="http://schemas.openxmlformats.org/officeDocument/2006/relationships/customXml" Target="../ink/ink177.xml"/><Relationship Id="rId16" Type="http://schemas.openxmlformats.org/officeDocument/2006/relationships/image" Target="../media/image110.png"/><Relationship Id="rId107" Type="http://schemas.openxmlformats.org/officeDocument/2006/relationships/image" Target="../media/image155.png"/><Relationship Id="rId11" Type="http://schemas.openxmlformats.org/officeDocument/2006/relationships/customXml" Target="../ink/ink126.xml"/><Relationship Id="rId32" Type="http://schemas.openxmlformats.org/officeDocument/2006/relationships/image" Target="../media/image118.png"/><Relationship Id="rId37" Type="http://schemas.openxmlformats.org/officeDocument/2006/relationships/customXml" Target="../ink/ink139.xml"/><Relationship Id="rId53" Type="http://schemas.openxmlformats.org/officeDocument/2006/relationships/customXml" Target="../ink/ink147.xml"/><Relationship Id="rId58" Type="http://schemas.openxmlformats.org/officeDocument/2006/relationships/image" Target="../media/image131.png"/><Relationship Id="rId74" Type="http://schemas.openxmlformats.org/officeDocument/2006/relationships/image" Target="../media/image139.png"/><Relationship Id="rId79" Type="http://schemas.openxmlformats.org/officeDocument/2006/relationships/customXml" Target="../ink/ink160.xml"/><Relationship Id="rId102" Type="http://schemas.openxmlformats.org/officeDocument/2006/relationships/customXml" Target="../ink/ink172.xml"/><Relationship Id="rId5" Type="http://schemas.openxmlformats.org/officeDocument/2006/relationships/customXml" Target="../ink/ink123.xml"/><Relationship Id="rId90" Type="http://schemas.openxmlformats.org/officeDocument/2006/relationships/image" Target="../media/image147.png"/><Relationship Id="rId95" Type="http://schemas.openxmlformats.org/officeDocument/2006/relationships/customXml" Target="../ink/ink168.xml"/><Relationship Id="rId22" Type="http://schemas.openxmlformats.org/officeDocument/2006/relationships/image" Target="../media/image113.png"/><Relationship Id="rId27" Type="http://schemas.openxmlformats.org/officeDocument/2006/relationships/customXml" Target="../ink/ink134.xml"/><Relationship Id="rId43" Type="http://schemas.openxmlformats.org/officeDocument/2006/relationships/customXml" Target="../ink/ink142.xml"/><Relationship Id="rId48" Type="http://schemas.openxmlformats.org/officeDocument/2006/relationships/image" Target="../media/image126.png"/><Relationship Id="rId64" Type="http://schemas.openxmlformats.org/officeDocument/2006/relationships/image" Target="../media/image134.png"/><Relationship Id="rId69" Type="http://schemas.openxmlformats.org/officeDocument/2006/relationships/customXml" Target="../ink/ink155.xml"/><Relationship Id="rId113" Type="http://schemas.openxmlformats.org/officeDocument/2006/relationships/image" Target="../media/image158.png"/><Relationship Id="rId80" Type="http://schemas.openxmlformats.org/officeDocument/2006/relationships/image" Target="../media/image142.png"/><Relationship Id="rId85" Type="http://schemas.openxmlformats.org/officeDocument/2006/relationships/customXml" Target="../ink/ink163.xml"/><Relationship Id="rId12" Type="http://schemas.openxmlformats.org/officeDocument/2006/relationships/image" Target="../media/image108.png"/><Relationship Id="rId17" Type="http://schemas.openxmlformats.org/officeDocument/2006/relationships/customXml" Target="../ink/ink129.xml"/><Relationship Id="rId33" Type="http://schemas.openxmlformats.org/officeDocument/2006/relationships/customXml" Target="../ink/ink137.xml"/><Relationship Id="rId38" Type="http://schemas.openxmlformats.org/officeDocument/2006/relationships/image" Target="../media/image121.png"/><Relationship Id="rId59" Type="http://schemas.openxmlformats.org/officeDocument/2006/relationships/customXml" Target="../ink/ink150.xml"/><Relationship Id="rId103" Type="http://schemas.openxmlformats.org/officeDocument/2006/relationships/image" Target="../media/image153.png"/><Relationship Id="rId108" Type="http://schemas.openxmlformats.org/officeDocument/2006/relationships/customXml" Target="../ink/ink175.xml"/><Relationship Id="rId54" Type="http://schemas.openxmlformats.org/officeDocument/2006/relationships/image" Target="../media/image129.png"/><Relationship Id="rId70" Type="http://schemas.openxmlformats.org/officeDocument/2006/relationships/image" Target="../media/image137.png"/><Relationship Id="rId75" Type="http://schemas.openxmlformats.org/officeDocument/2006/relationships/customXml" Target="../ink/ink158.xml"/><Relationship Id="rId91" Type="http://schemas.openxmlformats.org/officeDocument/2006/relationships/customXml" Target="../ink/ink166.xml"/><Relationship Id="rId96" Type="http://schemas.openxmlformats.org/officeDocument/2006/relationships/customXml" Target="../ink/ink169.xml"/><Relationship Id="rId1" Type="http://schemas.openxmlformats.org/officeDocument/2006/relationships/slideLayout" Target="../slideLayouts/slideLayout2.xml"/><Relationship Id="rId6" Type="http://schemas.openxmlformats.org/officeDocument/2006/relationships/image" Target="../media/image105.png"/><Relationship Id="rId15" Type="http://schemas.openxmlformats.org/officeDocument/2006/relationships/customXml" Target="../ink/ink128.xml"/><Relationship Id="rId23" Type="http://schemas.openxmlformats.org/officeDocument/2006/relationships/customXml" Target="../ink/ink132.xml"/><Relationship Id="rId28" Type="http://schemas.openxmlformats.org/officeDocument/2006/relationships/image" Target="../media/image116.png"/><Relationship Id="rId36" Type="http://schemas.openxmlformats.org/officeDocument/2006/relationships/image" Target="../media/image120.png"/><Relationship Id="rId49" Type="http://schemas.openxmlformats.org/officeDocument/2006/relationships/customXml" Target="../ink/ink145.xml"/><Relationship Id="rId57" Type="http://schemas.openxmlformats.org/officeDocument/2006/relationships/customXml" Target="../ink/ink149.xml"/><Relationship Id="rId106" Type="http://schemas.openxmlformats.org/officeDocument/2006/relationships/customXml" Target="../ink/ink174.xml"/><Relationship Id="rId114" Type="http://schemas.openxmlformats.org/officeDocument/2006/relationships/customXml" Target="../ink/ink178.xml"/><Relationship Id="rId10" Type="http://schemas.openxmlformats.org/officeDocument/2006/relationships/image" Target="../media/image107.png"/><Relationship Id="rId31" Type="http://schemas.openxmlformats.org/officeDocument/2006/relationships/customXml" Target="../ink/ink136.xml"/><Relationship Id="rId44" Type="http://schemas.openxmlformats.org/officeDocument/2006/relationships/image" Target="../media/image124.png"/><Relationship Id="rId52" Type="http://schemas.openxmlformats.org/officeDocument/2006/relationships/image" Target="../media/image128.png"/><Relationship Id="rId60" Type="http://schemas.openxmlformats.org/officeDocument/2006/relationships/image" Target="../media/image132.png"/><Relationship Id="rId65" Type="http://schemas.openxmlformats.org/officeDocument/2006/relationships/customXml" Target="../ink/ink153.xml"/><Relationship Id="rId73" Type="http://schemas.openxmlformats.org/officeDocument/2006/relationships/customXml" Target="../ink/ink157.xml"/><Relationship Id="rId78" Type="http://schemas.openxmlformats.org/officeDocument/2006/relationships/image" Target="../media/image141.png"/><Relationship Id="rId81" Type="http://schemas.openxmlformats.org/officeDocument/2006/relationships/customXml" Target="../ink/ink161.xml"/><Relationship Id="rId86" Type="http://schemas.openxmlformats.org/officeDocument/2006/relationships/image" Target="../media/image145.png"/><Relationship Id="rId94" Type="http://schemas.openxmlformats.org/officeDocument/2006/relationships/image" Target="../media/image149.png"/><Relationship Id="rId99" Type="http://schemas.openxmlformats.org/officeDocument/2006/relationships/image" Target="../media/image151.png"/><Relationship Id="rId101" Type="http://schemas.openxmlformats.org/officeDocument/2006/relationships/image" Target="../media/image152.png"/><Relationship Id="rId4" Type="http://schemas.openxmlformats.org/officeDocument/2006/relationships/image" Target="../media/image1040.png"/><Relationship Id="rId9" Type="http://schemas.openxmlformats.org/officeDocument/2006/relationships/customXml" Target="../ink/ink125.xml"/><Relationship Id="rId13" Type="http://schemas.openxmlformats.org/officeDocument/2006/relationships/customXml" Target="../ink/ink127.xml"/><Relationship Id="rId18" Type="http://schemas.openxmlformats.org/officeDocument/2006/relationships/image" Target="../media/image111.png"/><Relationship Id="rId39" Type="http://schemas.openxmlformats.org/officeDocument/2006/relationships/customXml" Target="../ink/ink140.xml"/><Relationship Id="rId109" Type="http://schemas.openxmlformats.org/officeDocument/2006/relationships/image" Target="../media/image156.png"/><Relationship Id="rId34" Type="http://schemas.openxmlformats.org/officeDocument/2006/relationships/image" Target="../media/image119.png"/><Relationship Id="rId50" Type="http://schemas.openxmlformats.org/officeDocument/2006/relationships/image" Target="../media/image127.png"/><Relationship Id="rId55" Type="http://schemas.openxmlformats.org/officeDocument/2006/relationships/customXml" Target="../ink/ink148.xml"/><Relationship Id="rId76" Type="http://schemas.openxmlformats.org/officeDocument/2006/relationships/image" Target="../media/image140.png"/><Relationship Id="rId97" Type="http://schemas.openxmlformats.org/officeDocument/2006/relationships/image" Target="../media/image150.png"/><Relationship Id="rId104" Type="http://schemas.openxmlformats.org/officeDocument/2006/relationships/customXml" Target="../ink/ink173.xml"/><Relationship Id="rId7" Type="http://schemas.openxmlformats.org/officeDocument/2006/relationships/customXml" Target="../ink/ink124.xml"/><Relationship Id="rId71" Type="http://schemas.openxmlformats.org/officeDocument/2006/relationships/customXml" Target="../ink/ink156.xml"/><Relationship Id="rId92" Type="http://schemas.openxmlformats.org/officeDocument/2006/relationships/image" Target="../media/image148.png"/><Relationship Id="rId2" Type="http://schemas.openxmlformats.org/officeDocument/2006/relationships/notesSlide" Target="../notesSlides/notesSlide9.xml"/><Relationship Id="rId29" Type="http://schemas.openxmlformats.org/officeDocument/2006/relationships/customXml" Target="../ink/ink135.xml"/><Relationship Id="rId24" Type="http://schemas.openxmlformats.org/officeDocument/2006/relationships/image" Target="../media/image114.png"/><Relationship Id="rId40" Type="http://schemas.openxmlformats.org/officeDocument/2006/relationships/image" Target="../media/image122.png"/><Relationship Id="rId45" Type="http://schemas.openxmlformats.org/officeDocument/2006/relationships/customXml" Target="../ink/ink143.xml"/><Relationship Id="rId66" Type="http://schemas.openxmlformats.org/officeDocument/2006/relationships/image" Target="../media/image135.png"/><Relationship Id="rId87" Type="http://schemas.openxmlformats.org/officeDocument/2006/relationships/customXml" Target="../ink/ink164.xml"/><Relationship Id="rId110" Type="http://schemas.openxmlformats.org/officeDocument/2006/relationships/customXml" Target="../ink/ink176.xml"/><Relationship Id="rId115" Type="http://schemas.openxmlformats.org/officeDocument/2006/relationships/image" Target="../media/image159.png"/><Relationship Id="rId61" Type="http://schemas.openxmlformats.org/officeDocument/2006/relationships/customXml" Target="../ink/ink151.xml"/><Relationship Id="rId82" Type="http://schemas.openxmlformats.org/officeDocument/2006/relationships/image" Target="../media/image143.png"/><Relationship Id="rId19" Type="http://schemas.openxmlformats.org/officeDocument/2006/relationships/customXml" Target="../ink/ink130.xml"/><Relationship Id="rId14" Type="http://schemas.openxmlformats.org/officeDocument/2006/relationships/image" Target="../media/image109.png"/><Relationship Id="rId30" Type="http://schemas.openxmlformats.org/officeDocument/2006/relationships/image" Target="../media/image117.png"/><Relationship Id="rId35" Type="http://schemas.openxmlformats.org/officeDocument/2006/relationships/customXml" Target="../ink/ink138.xml"/><Relationship Id="rId56" Type="http://schemas.openxmlformats.org/officeDocument/2006/relationships/image" Target="../media/image130.png"/><Relationship Id="rId77" Type="http://schemas.openxmlformats.org/officeDocument/2006/relationships/customXml" Target="../ink/ink159.xml"/><Relationship Id="rId100" Type="http://schemas.openxmlformats.org/officeDocument/2006/relationships/customXml" Target="../ink/ink171.xml"/><Relationship Id="rId105" Type="http://schemas.openxmlformats.org/officeDocument/2006/relationships/image" Target="../media/image154.png"/><Relationship Id="rId8" Type="http://schemas.openxmlformats.org/officeDocument/2006/relationships/image" Target="../media/image106.png"/><Relationship Id="rId51" Type="http://schemas.openxmlformats.org/officeDocument/2006/relationships/customXml" Target="../ink/ink146.xml"/><Relationship Id="rId72" Type="http://schemas.openxmlformats.org/officeDocument/2006/relationships/image" Target="../media/image138.png"/><Relationship Id="rId93" Type="http://schemas.openxmlformats.org/officeDocument/2006/relationships/customXml" Target="../ink/ink167.xml"/><Relationship Id="rId98" Type="http://schemas.openxmlformats.org/officeDocument/2006/relationships/customXml" Target="../ink/ink170.xml"/><Relationship Id="rId3" Type="http://schemas.openxmlformats.org/officeDocument/2006/relationships/customXml" Target="../ink/ink122.xml"/><Relationship Id="rId25" Type="http://schemas.openxmlformats.org/officeDocument/2006/relationships/customXml" Target="../ink/ink133.xml"/><Relationship Id="rId46" Type="http://schemas.openxmlformats.org/officeDocument/2006/relationships/image" Target="../media/image125.png"/><Relationship Id="rId67" Type="http://schemas.openxmlformats.org/officeDocument/2006/relationships/customXml" Target="../ink/ink154.xml"/><Relationship Id="rId20" Type="http://schemas.openxmlformats.org/officeDocument/2006/relationships/image" Target="../media/image112.png"/><Relationship Id="rId41" Type="http://schemas.openxmlformats.org/officeDocument/2006/relationships/customXml" Target="../ink/ink141.xml"/><Relationship Id="rId62" Type="http://schemas.openxmlformats.org/officeDocument/2006/relationships/image" Target="../media/image133.png"/><Relationship Id="rId83" Type="http://schemas.openxmlformats.org/officeDocument/2006/relationships/customXml" Target="../ink/ink162.xml"/><Relationship Id="rId88" Type="http://schemas.openxmlformats.org/officeDocument/2006/relationships/image" Target="../media/image146.png"/><Relationship Id="rId111" Type="http://schemas.openxmlformats.org/officeDocument/2006/relationships/image" Target="../media/image1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642341E-222B-4D26-85D3-93D592176EAF}" type="slidenum">
              <a:rPr lang="en-US" smtClean="0"/>
              <a:pPr>
                <a:defRPr/>
              </a:pPr>
              <a:t>1</a:t>
            </a:fld>
            <a:r>
              <a:rPr lang="en-US" dirty="0"/>
              <a:t>-1</a:t>
            </a:r>
          </a:p>
        </p:txBody>
      </p:sp>
      <p:grpSp>
        <p:nvGrpSpPr>
          <p:cNvPr id="6" name="Group 5"/>
          <p:cNvGrpSpPr/>
          <p:nvPr/>
        </p:nvGrpSpPr>
        <p:grpSpPr>
          <a:xfrm>
            <a:off x="1524000" y="0"/>
            <a:ext cx="9153530" cy="6858000"/>
            <a:chOff x="0" y="0"/>
            <a:chExt cx="9153530" cy="6858000"/>
          </a:xfrm>
        </p:grpSpPr>
        <p:pic>
          <p:nvPicPr>
            <p:cNvPr id="7" name="Picture 5"/>
            <p:cNvPicPr>
              <a:picLocks noChangeAspect="1" noChangeArrowheads="1"/>
            </p:cNvPicPr>
            <p:nvPr/>
          </p:nvPicPr>
          <p:blipFill>
            <a:blip r:embed="rId3"/>
            <a:stretch>
              <a:fillRect/>
            </a:stretch>
          </p:blipFill>
          <p:spPr bwMode="auto">
            <a:xfrm>
              <a:off x="1917256" y="0"/>
              <a:ext cx="5319017" cy="6858000"/>
            </a:xfrm>
            <a:prstGeom prst="rect">
              <a:avLst/>
            </a:prstGeom>
            <a:noFill/>
            <a:ln w="9525">
              <a:solidFill>
                <a:srgbClr val="669900"/>
              </a:solidFill>
              <a:miter lim="800000"/>
              <a:headEnd/>
              <a:tailEnd/>
            </a:ln>
            <a:extLst>
              <a:ext uri="{909E8E84-426E-40DD-AFC4-6F175D3DCCD1}">
                <a14:hiddenFill xmlns:a14="http://schemas.microsoft.com/office/drawing/2010/main">
                  <a:solidFill>
                    <a:schemeClr val="accent1"/>
                  </a:solidFill>
                </a14:hiddenFill>
              </a:ext>
            </a:extLst>
          </p:spPr>
        </p:pic>
        <p:sp>
          <p:nvSpPr>
            <p:cNvPr id="8" name="Rectangle 7"/>
            <p:cNvSpPr/>
            <p:nvPr/>
          </p:nvSpPr>
          <p:spPr>
            <a:xfrm>
              <a:off x="0"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236274" y="0"/>
              <a:ext cx="1917256" cy="6858000"/>
            </a:xfrm>
            <a:prstGeom prst="rect">
              <a:avLst/>
            </a:prstGeom>
            <a:solidFill>
              <a:srgbClr val="465E9C"/>
            </a:solidFill>
            <a:ln w="38100">
              <a:solidFill>
                <a:srgbClr val="66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7921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413489" y="180758"/>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2413489" y="1761797"/>
            <a:ext cx="8183880" cy="4298950"/>
          </a:xfrm>
        </p:spPr>
        <p:txBody>
          <a:bodyPr>
            <a:normAutofit/>
          </a:bodyPr>
          <a:lstStyle/>
          <a:p>
            <a:pPr fontAlgn="auto">
              <a:spcAft>
                <a:spcPts val="0"/>
              </a:spcAft>
              <a:defRPr/>
            </a:pPr>
            <a:r>
              <a:rPr lang="en-US" sz="2800" b="1" dirty="0">
                <a:solidFill>
                  <a:srgbClr val="FF9900"/>
                </a:solidFill>
                <a:cs typeface="Helvetica"/>
              </a:rPr>
              <a:t>Perceived Organizational Support (POS)</a:t>
            </a:r>
          </a:p>
          <a:p>
            <a:pPr lvl="1" fontAlgn="auto">
              <a:spcAft>
                <a:spcPts val="0"/>
              </a:spcAft>
              <a:defRPr/>
            </a:pPr>
            <a:r>
              <a:rPr lang="en-US" sz="2800" dirty="0">
                <a:cs typeface="Helvetica"/>
              </a:rPr>
              <a:t>Degree to which employees believe the organization values their contribution and cares about their well-being.</a:t>
            </a:r>
          </a:p>
          <a:p>
            <a:pPr lvl="1" fontAlgn="auto">
              <a:spcAft>
                <a:spcPts val="0"/>
              </a:spcAft>
              <a:defRPr/>
            </a:pPr>
            <a:r>
              <a:rPr lang="en-US" sz="2800" dirty="0">
                <a:cs typeface="Helvetica"/>
              </a:rPr>
              <a:t>Higher when rewards are fair, employees are involved in decision making, and supervisors are seen as supportive.</a:t>
            </a:r>
          </a:p>
          <a:p>
            <a:pPr lvl="1">
              <a:defRPr/>
            </a:pPr>
            <a:r>
              <a:rPr lang="en-US" sz="2800" dirty="0"/>
              <a:t>POS is important in countries where </a:t>
            </a:r>
            <a:r>
              <a:rPr lang="en-US" sz="2800" b="1" dirty="0">
                <a:solidFill>
                  <a:srgbClr val="FF9900"/>
                </a:solidFill>
              </a:rPr>
              <a:t>power distance</a:t>
            </a:r>
            <a:r>
              <a:rPr lang="en-US" sz="2800" dirty="0">
                <a:solidFill>
                  <a:srgbClr val="FF9900"/>
                </a:solidFill>
              </a:rPr>
              <a:t> </a:t>
            </a:r>
            <a:r>
              <a:rPr lang="en-US" sz="2800" dirty="0"/>
              <a:t>is lower.</a:t>
            </a:r>
          </a:p>
          <a:p>
            <a:pPr lvl="1" fontAlgn="auto">
              <a:spcAft>
                <a:spcPts val="0"/>
              </a:spcAft>
              <a:defRPr/>
            </a:pPr>
            <a:endParaRPr lang="en-US" sz="2800" dirty="0">
              <a:cs typeface="Helvetica"/>
            </a:endParaRP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10</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5" name="حبر 7">
                <a:extLst>
                  <a:ext uri="{FF2B5EF4-FFF2-40B4-BE49-F238E27FC236}">
                    <a16:creationId xmlns:a16="http://schemas.microsoft.com/office/drawing/2014/main" id="{43F82617-1D16-E502-EE01-2E031D460DFF}"/>
                  </a:ext>
                </a:extLst>
              </p14:cNvPr>
              <p14:cNvContentPartPr/>
              <p14:nvPr/>
            </p14:nvContentPartPr>
            <p14:xfrm>
              <a:off x="7479563" y="1438930"/>
              <a:ext cx="837000" cy="413640"/>
            </p14:xfrm>
          </p:contentPart>
        </mc:Choice>
        <mc:Fallback xmlns="">
          <p:pic>
            <p:nvPicPr>
              <p:cNvPr id="5" name="حبر 7">
                <a:extLst>
                  <a:ext uri="{FF2B5EF4-FFF2-40B4-BE49-F238E27FC236}">
                    <a16:creationId xmlns:a16="http://schemas.microsoft.com/office/drawing/2014/main" id="{43F82617-1D16-E502-EE01-2E031D460DFF}"/>
                  </a:ext>
                </a:extLst>
              </p:cNvPr>
              <p:cNvPicPr/>
              <p:nvPr/>
            </p:nvPicPr>
            <p:blipFill>
              <a:blip r:embed="rId4"/>
              <a:stretch>
                <a:fillRect/>
              </a:stretch>
            </p:blipFill>
            <p:spPr>
              <a:xfrm>
                <a:off x="7464443" y="1423450"/>
                <a:ext cx="86760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6">
                <a:extLst>
                  <a:ext uri="{FF2B5EF4-FFF2-40B4-BE49-F238E27FC236}">
                    <a16:creationId xmlns:a16="http://schemas.microsoft.com/office/drawing/2014/main" id="{60617A8E-24C2-C616-C0BB-284601A5986C}"/>
                  </a:ext>
                </a:extLst>
              </p14:cNvPr>
              <p14:cNvContentPartPr/>
              <p14:nvPr/>
            </p14:nvContentPartPr>
            <p14:xfrm>
              <a:off x="6204083" y="1328050"/>
              <a:ext cx="993600" cy="412200"/>
            </p14:xfrm>
          </p:contentPart>
        </mc:Choice>
        <mc:Fallback xmlns="">
          <p:pic>
            <p:nvPicPr>
              <p:cNvPr id="15" name="حبر 16">
                <a:extLst>
                  <a:ext uri="{FF2B5EF4-FFF2-40B4-BE49-F238E27FC236}">
                    <a16:creationId xmlns:a16="http://schemas.microsoft.com/office/drawing/2014/main" id="{60617A8E-24C2-C616-C0BB-284601A5986C}"/>
                  </a:ext>
                </a:extLst>
              </p:cNvPr>
              <p:cNvPicPr/>
              <p:nvPr/>
            </p:nvPicPr>
            <p:blipFill>
              <a:blip r:embed="rId6"/>
              <a:stretch>
                <a:fillRect/>
              </a:stretch>
            </p:blipFill>
            <p:spPr>
              <a:xfrm>
                <a:off x="6188963" y="1312584"/>
                <a:ext cx="1024200" cy="44277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حبر 19">
                <a:extLst>
                  <a:ext uri="{FF2B5EF4-FFF2-40B4-BE49-F238E27FC236}">
                    <a16:creationId xmlns:a16="http://schemas.microsoft.com/office/drawing/2014/main" id="{9C95F58C-9906-9F9E-84A8-5E864CB0F0FE}"/>
                  </a:ext>
                </a:extLst>
              </p14:cNvPr>
              <p14:cNvContentPartPr/>
              <p14:nvPr/>
            </p14:nvContentPartPr>
            <p14:xfrm>
              <a:off x="5605043" y="1569610"/>
              <a:ext cx="766440" cy="272520"/>
            </p14:xfrm>
          </p:contentPart>
        </mc:Choice>
        <mc:Fallback xmlns="">
          <p:pic>
            <p:nvPicPr>
              <p:cNvPr id="19" name="حبر 19">
                <a:extLst>
                  <a:ext uri="{FF2B5EF4-FFF2-40B4-BE49-F238E27FC236}">
                    <a16:creationId xmlns:a16="http://schemas.microsoft.com/office/drawing/2014/main" id="{9C95F58C-9906-9F9E-84A8-5E864CB0F0FE}"/>
                  </a:ext>
                </a:extLst>
              </p:cNvPr>
              <p:cNvPicPr/>
              <p:nvPr/>
            </p:nvPicPr>
            <p:blipFill>
              <a:blip r:embed="rId8"/>
              <a:stretch>
                <a:fillRect/>
              </a:stretch>
            </p:blipFill>
            <p:spPr>
              <a:xfrm>
                <a:off x="5589563" y="1554490"/>
                <a:ext cx="7970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حبر 25">
                <a:extLst>
                  <a:ext uri="{FF2B5EF4-FFF2-40B4-BE49-F238E27FC236}">
                    <a16:creationId xmlns:a16="http://schemas.microsoft.com/office/drawing/2014/main" id="{3B6EC790-2210-D3B4-5196-93A1D92E843E}"/>
                  </a:ext>
                </a:extLst>
              </p14:cNvPr>
              <p14:cNvContentPartPr/>
              <p14:nvPr/>
            </p14:nvContentPartPr>
            <p14:xfrm>
              <a:off x="3629363" y="1307890"/>
              <a:ext cx="2298600" cy="594720"/>
            </p14:xfrm>
          </p:contentPart>
        </mc:Choice>
        <mc:Fallback xmlns="">
          <p:pic>
            <p:nvPicPr>
              <p:cNvPr id="25" name="حبر 25">
                <a:extLst>
                  <a:ext uri="{FF2B5EF4-FFF2-40B4-BE49-F238E27FC236}">
                    <a16:creationId xmlns:a16="http://schemas.microsoft.com/office/drawing/2014/main" id="{3B6EC790-2210-D3B4-5196-93A1D92E843E}"/>
                  </a:ext>
                </a:extLst>
              </p:cNvPr>
              <p:cNvPicPr/>
              <p:nvPr/>
            </p:nvPicPr>
            <p:blipFill>
              <a:blip r:embed="rId10"/>
              <a:stretch>
                <a:fillRect/>
              </a:stretch>
            </p:blipFill>
            <p:spPr>
              <a:xfrm>
                <a:off x="3614243" y="1292419"/>
                <a:ext cx="2328840" cy="6253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6" name="حبر 25">
                <a:extLst>
                  <a:ext uri="{FF2B5EF4-FFF2-40B4-BE49-F238E27FC236}">
                    <a16:creationId xmlns:a16="http://schemas.microsoft.com/office/drawing/2014/main" id="{B40C4899-31EC-5F20-5510-7C59F34EA905}"/>
                  </a:ext>
                </a:extLst>
              </p14:cNvPr>
              <p14:cNvContentPartPr/>
              <p14:nvPr/>
            </p14:nvContentPartPr>
            <p14:xfrm>
              <a:off x="5262323" y="3121930"/>
              <a:ext cx="1139400" cy="60840"/>
            </p14:xfrm>
          </p:contentPart>
        </mc:Choice>
        <mc:Fallback xmlns="">
          <p:pic>
            <p:nvPicPr>
              <p:cNvPr id="26" name="حبر 25">
                <a:extLst>
                  <a:ext uri="{FF2B5EF4-FFF2-40B4-BE49-F238E27FC236}">
                    <a16:creationId xmlns:a16="http://schemas.microsoft.com/office/drawing/2014/main" id="{B40C4899-31EC-5F20-5510-7C59F34EA905}"/>
                  </a:ext>
                </a:extLst>
              </p:cNvPr>
              <p:cNvPicPr/>
              <p:nvPr/>
            </p:nvPicPr>
            <p:blipFill>
              <a:blip r:embed="rId12"/>
              <a:stretch>
                <a:fillRect/>
              </a:stretch>
            </p:blipFill>
            <p:spPr>
              <a:xfrm>
                <a:off x="5246843" y="3106810"/>
                <a:ext cx="11700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1" name="حبر 31">
                <a:extLst>
                  <a:ext uri="{FF2B5EF4-FFF2-40B4-BE49-F238E27FC236}">
                    <a16:creationId xmlns:a16="http://schemas.microsoft.com/office/drawing/2014/main" id="{2C09579F-E072-785E-9E42-85FC525417AD}"/>
                  </a:ext>
                </a:extLst>
              </p14:cNvPr>
              <p14:cNvContentPartPr/>
              <p14:nvPr/>
            </p14:nvContentPartPr>
            <p14:xfrm>
              <a:off x="5629510" y="2655953"/>
              <a:ext cx="560160" cy="196920"/>
            </p14:xfrm>
          </p:contentPart>
        </mc:Choice>
        <mc:Fallback xmlns="">
          <p:pic>
            <p:nvPicPr>
              <p:cNvPr id="31" name="حبر 31">
                <a:extLst>
                  <a:ext uri="{FF2B5EF4-FFF2-40B4-BE49-F238E27FC236}">
                    <a16:creationId xmlns:a16="http://schemas.microsoft.com/office/drawing/2014/main" id="{2C09579F-E072-785E-9E42-85FC525417AD}"/>
                  </a:ext>
                </a:extLst>
              </p:cNvPr>
              <p:cNvPicPr/>
              <p:nvPr/>
            </p:nvPicPr>
            <p:blipFill>
              <a:blip r:embed="rId14"/>
              <a:stretch>
                <a:fillRect/>
              </a:stretch>
            </p:blipFill>
            <p:spPr>
              <a:xfrm>
                <a:off x="5614040" y="2640501"/>
                <a:ext cx="590381" cy="227464"/>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9" name="حبر 39">
                <a:extLst>
                  <a:ext uri="{FF2B5EF4-FFF2-40B4-BE49-F238E27FC236}">
                    <a16:creationId xmlns:a16="http://schemas.microsoft.com/office/drawing/2014/main" id="{CCC8B201-A9D0-1D44-4936-C97A91535839}"/>
                  </a:ext>
                </a:extLst>
              </p14:cNvPr>
              <p14:cNvContentPartPr/>
              <p14:nvPr/>
            </p14:nvContentPartPr>
            <p14:xfrm>
              <a:off x="3451482" y="3076304"/>
              <a:ext cx="409320" cy="295920"/>
            </p14:xfrm>
          </p:contentPart>
        </mc:Choice>
        <mc:Fallback xmlns="">
          <p:pic>
            <p:nvPicPr>
              <p:cNvPr id="39" name="حبر 39">
                <a:extLst>
                  <a:ext uri="{FF2B5EF4-FFF2-40B4-BE49-F238E27FC236}">
                    <a16:creationId xmlns:a16="http://schemas.microsoft.com/office/drawing/2014/main" id="{CCC8B201-A9D0-1D44-4936-C97A91535839}"/>
                  </a:ext>
                </a:extLst>
              </p:cNvPr>
              <p:cNvPicPr/>
              <p:nvPr/>
            </p:nvPicPr>
            <p:blipFill>
              <a:blip r:embed="rId16"/>
              <a:stretch>
                <a:fillRect/>
              </a:stretch>
            </p:blipFill>
            <p:spPr>
              <a:xfrm>
                <a:off x="3436002" y="3060843"/>
                <a:ext cx="439920" cy="32648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0" name="حبر 39">
                <a:extLst>
                  <a:ext uri="{FF2B5EF4-FFF2-40B4-BE49-F238E27FC236}">
                    <a16:creationId xmlns:a16="http://schemas.microsoft.com/office/drawing/2014/main" id="{4EF2D4D0-EBBB-3BE9-0DF5-5923DA435FC9}"/>
                  </a:ext>
                </a:extLst>
              </p14:cNvPr>
              <p14:cNvContentPartPr/>
              <p14:nvPr/>
            </p14:nvContentPartPr>
            <p14:xfrm>
              <a:off x="6140422" y="3593937"/>
              <a:ext cx="1074960" cy="30960"/>
            </p14:xfrm>
          </p:contentPart>
        </mc:Choice>
        <mc:Fallback xmlns="">
          <p:pic>
            <p:nvPicPr>
              <p:cNvPr id="40" name="حبر 39">
                <a:extLst>
                  <a:ext uri="{FF2B5EF4-FFF2-40B4-BE49-F238E27FC236}">
                    <a16:creationId xmlns:a16="http://schemas.microsoft.com/office/drawing/2014/main" id="{4EF2D4D0-EBBB-3BE9-0DF5-5923DA435FC9}"/>
                  </a:ext>
                </a:extLst>
              </p:cNvPr>
              <p:cNvPicPr/>
              <p:nvPr/>
            </p:nvPicPr>
            <p:blipFill>
              <a:blip r:embed="rId18"/>
              <a:stretch>
                <a:fillRect/>
              </a:stretch>
            </p:blipFill>
            <p:spPr>
              <a:xfrm>
                <a:off x="6125302" y="3578817"/>
                <a:ext cx="11055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4" name="حبر 54">
                <a:extLst>
                  <a:ext uri="{FF2B5EF4-FFF2-40B4-BE49-F238E27FC236}">
                    <a16:creationId xmlns:a16="http://schemas.microsoft.com/office/drawing/2014/main" id="{D28CFC2F-42D8-FEEA-6924-ACAE7129F196}"/>
                  </a:ext>
                </a:extLst>
              </p14:cNvPr>
              <p14:cNvContentPartPr/>
              <p14:nvPr/>
            </p14:nvContentPartPr>
            <p14:xfrm>
              <a:off x="7442400" y="2649996"/>
              <a:ext cx="1384200" cy="301320"/>
            </p14:xfrm>
          </p:contentPart>
        </mc:Choice>
        <mc:Fallback xmlns="">
          <p:pic>
            <p:nvPicPr>
              <p:cNvPr id="54" name="حبر 54">
                <a:extLst>
                  <a:ext uri="{FF2B5EF4-FFF2-40B4-BE49-F238E27FC236}">
                    <a16:creationId xmlns:a16="http://schemas.microsoft.com/office/drawing/2014/main" id="{D28CFC2F-42D8-FEEA-6924-ACAE7129F196}"/>
                  </a:ext>
                </a:extLst>
              </p:cNvPr>
              <p:cNvPicPr/>
              <p:nvPr/>
            </p:nvPicPr>
            <p:blipFill>
              <a:blip r:embed="rId20"/>
              <a:stretch>
                <a:fillRect/>
              </a:stretch>
            </p:blipFill>
            <p:spPr>
              <a:xfrm>
                <a:off x="7427280" y="2634876"/>
                <a:ext cx="14148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4" name="حبر 64">
                <a:extLst>
                  <a:ext uri="{FF2B5EF4-FFF2-40B4-BE49-F238E27FC236}">
                    <a16:creationId xmlns:a16="http://schemas.microsoft.com/office/drawing/2014/main" id="{08BAD8BE-DF5F-27F4-ECE1-6F204F0A70D0}"/>
                  </a:ext>
                </a:extLst>
              </p14:cNvPr>
              <p14:cNvContentPartPr/>
              <p14:nvPr/>
            </p14:nvContentPartPr>
            <p14:xfrm>
              <a:off x="7729680" y="3157956"/>
              <a:ext cx="1236960" cy="346320"/>
            </p14:xfrm>
          </p:contentPart>
        </mc:Choice>
        <mc:Fallback xmlns="">
          <p:pic>
            <p:nvPicPr>
              <p:cNvPr id="64" name="حبر 64">
                <a:extLst>
                  <a:ext uri="{FF2B5EF4-FFF2-40B4-BE49-F238E27FC236}">
                    <a16:creationId xmlns:a16="http://schemas.microsoft.com/office/drawing/2014/main" id="{08BAD8BE-DF5F-27F4-ECE1-6F204F0A70D0}"/>
                  </a:ext>
                </a:extLst>
              </p:cNvPr>
              <p:cNvPicPr/>
              <p:nvPr/>
            </p:nvPicPr>
            <p:blipFill>
              <a:blip r:embed="rId22"/>
              <a:stretch>
                <a:fillRect/>
              </a:stretch>
            </p:blipFill>
            <p:spPr>
              <a:xfrm>
                <a:off x="7714200" y="3142836"/>
                <a:ext cx="126756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5" name="حبر 64">
                <a:extLst>
                  <a:ext uri="{FF2B5EF4-FFF2-40B4-BE49-F238E27FC236}">
                    <a16:creationId xmlns:a16="http://schemas.microsoft.com/office/drawing/2014/main" id="{4E9EE9EC-E69F-32A3-E661-4541F38C8F48}"/>
                  </a:ext>
                </a:extLst>
              </p14:cNvPr>
              <p14:cNvContentPartPr/>
              <p14:nvPr/>
            </p14:nvContentPartPr>
            <p14:xfrm>
              <a:off x="3150840" y="4011876"/>
              <a:ext cx="4557240" cy="191880"/>
            </p14:xfrm>
          </p:contentPart>
        </mc:Choice>
        <mc:Fallback xmlns="">
          <p:pic>
            <p:nvPicPr>
              <p:cNvPr id="65" name="حبر 64">
                <a:extLst>
                  <a:ext uri="{FF2B5EF4-FFF2-40B4-BE49-F238E27FC236}">
                    <a16:creationId xmlns:a16="http://schemas.microsoft.com/office/drawing/2014/main" id="{4E9EE9EC-E69F-32A3-E661-4541F38C8F48}"/>
                  </a:ext>
                </a:extLst>
              </p:cNvPr>
              <p:cNvPicPr/>
              <p:nvPr/>
            </p:nvPicPr>
            <p:blipFill>
              <a:blip r:embed="rId24"/>
              <a:stretch>
                <a:fillRect/>
              </a:stretch>
            </p:blipFill>
            <p:spPr>
              <a:xfrm>
                <a:off x="3135360" y="3996756"/>
                <a:ext cx="45874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1" name="حبر 71">
                <a:extLst>
                  <a:ext uri="{FF2B5EF4-FFF2-40B4-BE49-F238E27FC236}">
                    <a16:creationId xmlns:a16="http://schemas.microsoft.com/office/drawing/2014/main" id="{6FE455B0-61A9-41C2-003D-9ACB28BE5054}"/>
                  </a:ext>
                </a:extLst>
              </p14:cNvPr>
              <p14:cNvContentPartPr/>
              <p14:nvPr/>
            </p14:nvContentPartPr>
            <p14:xfrm>
              <a:off x="6706200" y="3599676"/>
              <a:ext cx="714600" cy="265320"/>
            </p14:xfrm>
          </p:contentPart>
        </mc:Choice>
        <mc:Fallback xmlns="">
          <p:pic>
            <p:nvPicPr>
              <p:cNvPr id="71" name="حبر 71">
                <a:extLst>
                  <a:ext uri="{FF2B5EF4-FFF2-40B4-BE49-F238E27FC236}">
                    <a16:creationId xmlns:a16="http://schemas.microsoft.com/office/drawing/2014/main" id="{6FE455B0-61A9-41C2-003D-9ACB28BE5054}"/>
                  </a:ext>
                </a:extLst>
              </p:cNvPr>
              <p:cNvPicPr/>
              <p:nvPr/>
            </p:nvPicPr>
            <p:blipFill>
              <a:blip r:embed="rId26"/>
              <a:stretch>
                <a:fillRect/>
              </a:stretch>
            </p:blipFill>
            <p:spPr>
              <a:xfrm>
                <a:off x="6691080" y="3584556"/>
                <a:ext cx="7448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7" name="حبر 77">
                <a:extLst>
                  <a:ext uri="{FF2B5EF4-FFF2-40B4-BE49-F238E27FC236}">
                    <a16:creationId xmlns:a16="http://schemas.microsoft.com/office/drawing/2014/main" id="{A74D3729-6D8C-5A20-DB48-B50358B3305C}"/>
                  </a:ext>
                </a:extLst>
              </p14:cNvPr>
              <p14:cNvContentPartPr/>
              <p14:nvPr/>
            </p14:nvContentPartPr>
            <p14:xfrm>
              <a:off x="5447640" y="3562956"/>
              <a:ext cx="1148760" cy="272880"/>
            </p14:xfrm>
          </p:contentPart>
        </mc:Choice>
        <mc:Fallback xmlns="">
          <p:pic>
            <p:nvPicPr>
              <p:cNvPr id="77" name="حبر 77">
                <a:extLst>
                  <a:ext uri="{FF2B5EF4-FFF2-40B4-BE49-F238E27FC236}">
                    <a16:creationId xmlns:a16="http://schemas.microsoft.com/office/drawing/2014/main" id="{A74D3729-6D8C-5A20-DB48-B50358B3305C}"/>
                  </a:ext>
                </a:extLst>
              </p:cNvPr>
              <p:cNvPicPr/>
              <p:nvPr/>
            </p:nvPicPr>
            <p:blipFill>
              <a:blip r:embed="rId28"/>
              <a:stretch>
                <a:fillRect/>
              </a:stretch>
            </p:blipFill>
            <p:spPr>
              <a:xfrm>
                <a:off x="5432160" y="3547476"/>
                <a:ext cx="117936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8" name="حبر 77">
                <a:extLst>
                  <a:ext uri="{FF2B5EF4-FFF2-40B4-BE49-F238E27FC236}">
                    <a16:creationId xmlns:a16="http://schemas.microsoft.com/office/drawing/2014/main" id="{B772AA81-854D-59C4-DDB4-C55599CF74A0}"/>
                  </a:ext>
                </a:extLst>
              </p14:cNvPr>
              <p14:cNvContentPartPr/>
              <p14:nvPr/>
            </p14:nvContentPartPr>
            <p14:xfrm>
              <a:off x="3136080" y="4836276"/>
              <a:ext cx="3497040" cy="191880"/>
            </p14:xfrm>
          </p:contentPart>
        </mc:Choice>
        <mc:Fallback xmlns="">
          <p:pic>
            <p:nvPicPr>
              <p:cNvPr id="78" name="حبر 77">
                <a:extLst>
                  <a:ext uri="{FF2B5EF4-FFF2-40B4-BE49-F238E27FC236}">
                    <a16:creationId xmlns:a16="http://schemas.microsoft.com/office/drawing/2014/main" id="{B772AA81-854D-59C4-DDB4-C55599CF74A0}"/>
                  </a:ext>
                </a:extLst>
              </p:cNvPr>
              <p:cNvPicPr/>
              <p:nvPr/>
            </p:nvPicPr>
            <p:blipFill>
              <a:blip r:embed="rId30"/>
              <a:stretch>
                <a:fillRect/>
              </a:stretch>
            </p:blipFill>
            <p:spPr>
              <a:xfrm>
                <a:off x="3120600" y="4821156"/>
                <a:ext cx="35276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1" name="حبر 101">
                <a:extLst>
                  <a:ext uri="{FF2B5EF4-FFF2-40B4-BE49-F238E27FC236}">
                    <a16:creationId xmlns:a16="http://schemas.microsoft.com/office/drawing/2014/main" id="{474BCC96-22A9-CABD-6C7B-83F4C2BF5309}"/>
                  </a:ext>
                </a:extLst>
              </p14:cNvPr>
              <p14:cNvContentPartPr/>
              <p14:nvPr/>
            </p14:nvContentPartPr>
            <p14:xfrm>
              <a:off x="7383720" y="4483116"/>
              <a:ext cx="2833560" cy="537840"/>
            </p14:xfrm>
          </p:contentPart>
        </mc:Choice>
        <mc:Fallback xmlns="">
          <p:pic>
            <p:nvPicPr>
              <p:cNvPr id="101" name="حبر 101">
                <a:extLst>
                  <a:ext uri="{FF2B5EF4-FFF2-40B4-BE49-F238E27FC236}">
                    <a16:creationId xmlns:a16="http://schemas.microsoft.com/office/drawing/2014/main" id="{474BCC96-22A9-CABD-6C7B-83F4C2BF5309}"/>
                  </a:ext>
                </a:extLst>
              </p:cNvPr>
              <p:cNvPicPr/>
              <p:nvPr/>
            </p:nvPicPr>
            <p:blipFill>
              <a:blip r:embed="rId32"/>
              <a:stretch>
                <a:fillRect/>
              </a:stretch>
            </p:blipFill>
            <p:spPr>
              <a:xfrm>
                <a:off x="7368240" y="4467636"/>
                <a:ext cx="286416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2" name="حبر 101">
                <a:extLst>
                  <a:ext uri="{FF2B5EF4-FFF2-40B4-BE49-F238E27FC236}">
                    <a16:creationId xmlns:a16="http://schemas.microsoft.com/office/drawing/2014/main" id="{6D7032B4-35F8-AC00-203E-ECAA039F6EBE}"/>
                  </a:ext>
                </a:extLst>
              </p14:cNvPr>
              <p14:cNvContentPartPr/>
              <p14:nvPr/>
            </p14:nvContentPartPr>
            <p14:xfrm>
              <a:off x="4409400" y="5366556"/>
              <a:ext cx="4572000" cy="169560"/>
            </p14:xfrm>
          </p:contentPart>
        </mc:Choice>
        <mc:Fallback xmlns="">
          <p:pic>
            <p:nvPicPr>
              <p:cNvPr id="102" name="حبر 101">
                <a:extLst>
                  <a:ext uri="{FF2B5EF4-FFF2-40B4-BE49-F238E27FC236}">
                    <a16:creationId xmlns:a16="http://schemas.microsoft.com/office/drawing/2014/main" id="{6D7032B4-35F8-AC00-203E-ECAA039F6EBE}"/>
                  </a:ext>
                </a:extLst>
              </p:cNvPr>
              <p:cNvPicPr/>
              <p:nvPr/>
            </p:nvPicPr>
            <p:blipFill>
              <a:blip r:embed="rId34"/>
              <a:stretch>
                <a:fillRect/>
              </a:stretch>
            </p:blipFill>
            <p:spPr>
              <a:xfrm>
                <a:off x="4394280" y="5351076"/>
                <a:ext cx="46022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9" name="حبر 110">
                <a:extLst>
                  <a:ext uri="{FF2B5EF4-FFF2-40B4-BE49-F238E27FC236}">
                    <a16:creationId xmlns:a16="http://schemas.microsoft.com/office/drawing/2014/main" id="{985B5064-EC3E-F0D1-4468-DDC49F78EA2F}"/>
                  </a:ext>
                </a:extLst>
              </p14:cNvPr>
              <p14:cNvContentPartPr/>
              <p14:nvPr/>
            </p14:nvContentPartPr>
            <p14:xfrm>
              <a:off x="8900040" y="5535756"/>
              <a:ext cx="1281240" cy="309600"/>
            </p14:xfrm>
          </p:contentPart>
        </mc:Choice>
        <mc:Fallback xmlns="">
          <p:pic>
            <p:nvPicPr>
              <p:cNvPr id="109" name="حبر 110">
                <a:extLst>
                  <a:ext uri="{FF2B5EF4-FFF2-40B4-BE49-F238E27FC236}">
                    <a16:creationId xmlns:a16="http://schemas.microsoft.com/office/drawing/2014/main" id="{985B5064-EC3E-F0D1-4468-DDC49F78EA2F}"/>
                  </a:ext>
                </a:extLst>
              </p:cNvPr>
              <p:cNvPicPr/>
              <p:nvPr/>
            </p:nvPicPr>
            <p:blipFill>
              <a:blip r:embed="rId36"/>
              <a:stretch>
                <a:fillRect/>
              </a:stretch>
            </p:blipFill>
            <p:spPr>
              <a:xfrm>
                <a:off x="8884920" y="5520636"/>
                <a:ext cx="131184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0" name="حبر 110">
                <a:extLst>
                  <a:ext uri="{FF2B5EF4-FFF2-40B4-BE49-F238E27FC236}">
                    <a16:creationId xmlns:a16="http://schemas.microsoft.com/office/drawing/2014/main" id="{06F82711-04F8-CC50-42BE-363EFF352191}"/>
                  </a:ext>
                </a:extLst>
              </p14:cNvPr>
              <p14:cNvContentPartPr/>
              <p14:nvPr/>
            </p14:nvContentPartPr>
            <p14:xfrm>
              <a:off x="6478320" y="5520996"/>
              <a:ext cx="625680" cy="456480"/>
            </p14:xfrm>
          </p:contentPart>
        </mc:Choice>
        <mc:Fallback xmlns="">
          <p:pic>
            <p:nvPicPr>
              <p:cNvPr id="110" name="حبر 110">
                <a:extLst>
                  <a:ext uri="{FF2B5EF4-FFF2-40B4-BE49-F238E27FC236}">
                    <a16:creationId xmlns:a16="http://schemas.microsoft.com/office/drawing/2014/main" id="{06F82711-04F8-CC50-42BE-363EFF352191}"/>
                  </a:ext>
                </a:extLst>
              </p:cNvPr>
              <p:cNvPicPr/>
              <p:nvPr/>
            </p:nvPicPr>
            <p:blipFill>
              <a:blip r:embed="rId38"/>
              <a:stretch>
                <a:fillRect/>
              </a:stretch>
            </p:blipFill>
            <p:spPr>
              <a:xfrm>
                <a:off x="6462849" y="5505888"/>
                <a:ext cx="656262" cy="48705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6" name="حبر 126">
                <a:extLst>
                  <a:ext uri="{FF2B5EF4-FFF2-40B4-BE49-F238E27FC236}">
                    <a16:creationId xmlns:a16="http://schemas.microsoft.com/office/drawing/2014/main" id="{211075B4-B93F-B755-A8AA-603DDB6FCCE0}"/>
                  </a:ext>
                </a:extLst>
              </p14:cNvPr>
              <p14:cNvContentPartPr/>
              <p14:nvPr/>
            </p14:nvContentPartPr>
            <p14:xfrm>
              <a:off x="6257280" y="5557716"/>
              <a:ext cx="2886120" cy="685080"/>
            </p14:xfrm>
          </p:contentPart>
        </mc:Choice>
        <mc:Fallback xmlns="">
          <p:pic>
            <p:nvPicPr>
              <p:cNvPr id="126" name="حبر 126">
                <a:extLst>
                  <a:ext uri="{FF2B5EF4-FFF2-40B4-BE49-F238E27FC236}">
                    <a16:creationId xmlns:a16="http://schemas.microsoft.com/office/drawing/2014/main" id="{211075B4-B93F-B755-A8AA-603DDB6FCCE0}"/>
                  </a:ext>
                </a:extLst>
              </p:cNvPr>
              <p:cNvPicPr/>
              <p:nvPr/>
            </p:nvPicPr>
            <p:blipFill>
              <a:blip r:embed="rId40"/>
              <a:stretch>
                <a:fillRect/>
              </a:stretch>
            </p:blipFill>
            <p:spPr>
              <a:xfrm>
                <a:off x="6242160" y="5542596"/>
                <a:ext cx="2916720" cy="715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1">
            <p14:nvContentPartPr>
              <p14:cNvPr id="4" name="حبر 7">
                <a:extLst>
                  <a:ext uri="{FF2B5EF4-FFF2-40B4-BE49-F238E27FC236}">
                    <a16:creationId xmlns:a16="http://schemas.microsoft.com/office/drawing/2014/main" id="{1FA420BD-7B74-832F-A6CE-DFE35EFBB889}"/>
                  </a:ext>
                </a:extLst>
              </p14:cNvPr>
              <p14:cNvContentPartPr/>
              <p14:nvPr/>
            </p14:nvContentPartPr>
            <p14:xfrm>
              <a:off x="11839363" y="2214456"/>
              <a:ext cx="194040" cy="128160"/>
            </p14:xfrm>
          </p:contentPart>
        </mc:Choice>
        <mc:Fallback>
          <p:pic>
            <p:nvPicPr>
              <p:cNvPr id="4" name="حبر 7">
                <a:extLst>
                  <a:ext uri="{FF2B5EF4-FFF2-40B4-BE49-F238E27FC236}">
                    <a16:creationId xmlns:a16="http://schemas.microsoft.com/office/drawing/2014/main" id="{1FA420BD-7B74-832F-A6CE-DFE35EFBB889}"/>
                  </a:ext>
                </a:extLst>
              </p:cNvPr>
              <p:cNvPicPr/>
              <p:nvPr/>
            </p:nvPicPr>
            <p:blipFill>
              <a:blip r:embed="rId42"/>
              <a:stretch>
                <a:fillRect/>
              </a:stretch>
            </p:blipFill>
            <p:spPr>
              <a:xfrm>
                <a:off x="11823883" y="2199336"/>
                <a:ext cx="2246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3" name="حبر 23">
                <a:extLst>
                  <a:ext uri="{FF2B5EF4-FFF2-40B4-BE49-F238E27FC236}">
                    <a16:creationId xmlns:a16="http://schemas.microsoft.com/office/drawing/2014/main" id="{111080F7-2D9E-925B-98D1-64CF3C60585B}"/>
                  </a:ext>
                </a:extLst>
              </p14:cNvPr>
              <p14:cNvContentPartPr/>
              <p14:nvPr/>
            </p14:nvContentPartPr>
            <p14:xfrm>
              <a:off x="11121523" y="2157216"/>
              <a:ext cx="885240" cy="264600"/>
            </p14:xfrm>
          </p:contentPart>
        </mc:Choice>
        <mc:Fallback>
          <p:pic>
            <p:nvPicPr>
              <p:cNvPr id="23" name="حبر 23">
                <a:extLst>
                  <a:ext uri="{FF2B5EF4-FFF2-40B4-BE49-F238E27FC236}">
                    <a16:creationId xmlns:a16="http://schemas.microsoft.com/office/drawing/2014/main" id="{111080F7-2D9E-925B-98D1-64CF3C60585B}"/>
                  </a:ext>
                </a:extLst>
              </p:cNvPr>
              <p:cNvPicPr/>
              <p:nvPr/>
            </p:nvPicPr>
            <p:blipFill>
              <a:blip r:embed="rId44"/>
              <a:stretch>
                <a:fillRect/>
              </a:stretch>
            </p:blipFill>
            <p:spPr>
              <a:xfrm>
                <a:off x="11106403" y="2142096"/>
                <a:ext cx="91584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7" name="حبر 26">
                <a:extLst>
                  <a:ext uri="{FF2B5EF4-FFF2-40B4-BE49-F238E27FC236}">
                    <a16:creationId xmlns:a16="http://schemas.microsoft.com/office/drawing/2014/main" id="{3E29C798-37C2-CFB6-50A6-FBBA58895A0F}"/>
                  </a:ext>
                </a:extLst>
              </p14:cNvPr>
              <p14:cNvContentPartPr/>
              <p14:nvPr/>
            </p14:nvContentPartPr>
            <p14:xfrm>
              <a:off x="10839643" y="2421456"/>
              <a:ext cx="88560" cy="18000"/>
            </p14:xfrm>
          </p:contentPart>
        </mc:Choice>
        <mc:Fallback>
          <p:pic>
            <p:nvPicPr>
              <p:cNvPr id="27" name="حبر 26">
                <a:extLst>
                  <a:ext uri="{FF2B5EF4-FFF2-40B4-BE49-F238E27FC236}">
                    <a16:creationId xmlns:a16="http://schemas.microsoft.com/office/drawing/2014/main" id="{3E29C798-37C2-CFB6-50A6-FBBA58895A0F}"/>
                  </a:ext>
                </a:extLst>
              </p:cNvPr>
              <p:cNvPicPr/>
              <p:nvPr/>
            </p:nvPicPr>
            <p:blipFill>
              <a:blip r:embed="rId46"/>
              <a:stretch>
                <a:fillRect/>
              </a:stretch>
            </p:blipFill>
            <p:spPr>
              <a:xfrm>
                <a:off x="10824523" y="2406336"/>
                <a:ext cx="1188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حبر 32">
                <a:extLst>
                  <a:ext uri="{FF2B5EF4-FFF2-40B4-BE49-F238E27FC236}">
                    <a16:creationId xmlns:a16="http://schemas.microsoft.com/office/drawing/2014/main" id="{2D38787E-423D-AE7B-0CDB-B743DE4BC08B}"/>
                  </a:ext>
                </a:extLst>
              </p14:cNvPr>
              <p14:cNvContentPartPr/>
              <p14:nvPr/>
            </p14:nvContentPartPr>
            <p14:xfrm>
              <a:off x="10461283" y="2210136"/>
              <a:ext cx="500760" cy="150120"/>
            </p14:xfrm>
          </p:contentPart>
        </mc:Choice>
        <mc:Fallback>
          <p:pic>
            <p:nvPicPr>
              <p:cNvPr id="32" name="حبر 32">
                <a:extLst>
                  <a:ext uri="{FF2B5EF4-FFF2-40B4-BE49-F238E27FC236}">
                    <a16:creationId xmlns:a16="http://schemas.microsoft.com/office/drawing/2014/main" id="{2D38787E-423D-AE7B-0CDB-B743DE4BC08B}"/>
                  </a:ext>
                </a:extLst>
              </p:cNvPr>
              <p:cNvPicPr/>
              <p:nvPr/>
            </p:nvPicPr>
            <p:blipFill>
              <a:blip r:embed="rId48"/>
              <a:stretch>
                <a:fillRect/>
              </a:stretch>
            </p:blipFill>
            <p:spPr>
              <a:xfrm>
                <a:off x="10445803" y="2194656"/>
                <a:ext cx="53136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3" name="حبر 55">
                <a:extLst>
                  <a:ext uri="{FF2B5EF4-FFF2-40B4-BE49-F238E27FC236}">
                    <a16:creationId xmlns:a16="http://schemas.microsoft.com/office/drawing/2014/main" id="{D9EC6EE8-DF1C-1591-32BC-A81DE9C098E4}"/>
                  </a:ext>
                </a:extLst>
              </p14:cNvPr>
              <p14:cNvContentPartPr/>
              <p14:nvPr/>
            </p14:nvContentPartPr>
            <p14:xfrm>
              <a:off x="10545163" y="2487336"/>
              <a:ext cx="1549800" cy="251640"/>
            </p14:xfrm>
          </p:contentPart>
        </mc:Choice>
        <mc:Fallback>
          <p:pic>
            <p:nvPicPr>
              <p:cNvPr id="53" name="حبر 55">
                <a:extLst>
                  <a:ext uri="{FF2B5EF4-FFF2-40B4-BE49-F238E27FC236}">
                    <a16:creationId xmlns:a16="http://schemas.microsoft.com/office/drawing/2014/main" id="{D9EC6EE8-DF1C-1591-32BC-A81DE9C098E4}"/>
                  </a:ext>
                </a:extLst>
              </p:cNvPr>
              <p:cNvPicPr/>
              <p:nvPr/>
            </p:nvPicPr>
            <p:blipFill>
              <a:blip r:embed="rId50"/>
              <a:stretch>
                <a:fillRect/>
              </a:stretch>
            </p:blipFill>
            <p:spPr>
              <a:xfrm>
                <a:off x="10530043" y="2472194"/>
                <a:ext cx="1580040" cy="282284"/>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5" name="حبر 55">
                <a:extLst>
                  <a:ext uri="{FF2B5EF4-FFF2-40B4-BE49-F238E27FC236}">
                    <a16:creationId xmlns:a16="http://schemas.microsoft.com/office/drawing/2014/main" id="{1C9F7D84-7202-DCD6-FAF6-AA0F5311A7CF}"/>
                  </a:ext>
                </a:extLst>
              </p14:cNvPr>
              <p14:cNvContentPartPr/>
              <p14:nvPr/>
            </p14:nvContentPartPr>
            <p14:xfrm>
              <a:off x="10016323" y="2161536"/>
              <a:ext cx="348120" cy="233640"/>
            </p14:xfrm>
          </p:contentPart>
        </mc:Choice>
        <mc:Fallback>
          <p:pic>
            <p:nvPicPr>
              <p:cNvPr id="55" name="حبر 55">
                <a:extLst>
                  <a:ext uri="{FF2B5EF4-FFF2-40B4-BE49-F238E27FC236}">
                    <a16:creationId xmlns:a16="http://schemas.microsoft.com/office/drawing/2014/main" id="{1C9F7D84-7202-DCD6-FAF6-AA0F5311A7CF}"/>
                  </a:ext>
                </a:extLst>
              </p:cNvPr>
              <p:cNvPicPr/>
              <p:nvPr/>
            </p:nvPicPr>
            <p:blipFill>
              <a:blip r:embed="rId52"/>
              <a:stretch>
                <a:fillRect/>
              </a:stretch>
            </p:blipFill>
            <p:spPr>
              <a:xfrm>
                <a:off x="10001203" y="2146416"/>
                <a:ext cx="3787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63" name="حبر 65">
                <a:extLst>
                  <a:ext uri="{FF2B5EF4-FFF2-40B4-BE49-F238E27FC236}">
                    <a16:creationId xmlns:a16="http://schemas.microsoft.com/office/drawing/2014/main" id="{572DD739-308A-69E0-5EC4-85DE453E47C1}"/>
                  </a:ext>
                </a:extLst>
              </p14:cNvPr>
              <p14:cNvContentPartPr/>
              <p14:nvPr/>
            </p14:nvContentPartPr>
            <p14:xfrm>
              <a:off x="9492523" y="2518296"/>
              <a:ext cx="964440" cy="216000"/>
            </p14:xfrm>
          </p:contentPart>
        </mc:Choice>
        <mc:Fallback>
          <p:pic>
            <p:nvPicPr>
              <p:cNvPr id="63" name="حبر 65">
                <a:extLst>
                  <a:ext uri="{FF2B5EF4-FFF2-40B4-BE49-F238E27FC236}">
                    <a16:creationId xmlns:a16="http://schemas.microsoft.com/office/drawing/2014/main" id="{572DD739-308A-69E0-5EC4-85DE453E47C1}"/>
                  </a:ext>
                </a:extLst>
              </p:cNvPr>
              <p:cNvPicPr/>
              <p:nvPr/>
            </p:nvPicPr>
            <p:blipFill>
              <a:blip r:embed="rId54"/>
              <a:stretch>
                <a:fillRect/>
              </a:stretch>
            </p:blipFill>
            <p:spPr>
              <a:xfrm>
                <a:off x="9477403" y="2503176"/>
                <a:ext cx="99504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8" name="حبر 68">
                <a:extLst>
                  <a:ext uri="{FF2B5EF4-FFF2-40B4-BE49-F238E27FC236}">
                    <a16:creationId xmlns:a16="http://schemas.microsoft.com/office/drawing/2014/main" id="{BCFAC8D4-AA87-E360-5BBE-7740D9D6EB55}"/>
                  </a:ext>
                </a:extLst>
              </p14:cNvPr>
              <p14:cNvContentPartPr/>
              <p14:nvPr/>
            </p14:nvContentPartPr>
            <p14:xfrm>
              <a:off x="11689603" y="2787216"/>
              <a:ext cx="268920" cy="193320"/>
            </p14:xfrm>
          </p:contentPart>
        </mc:Choice>
        <mc:Fallback>
          <p:pic>
            <p:nvPicPr>
              <p:cNvPr id="68" name="حبر 68">
                <a:extLst>
                  <a:ext uri="{FF2B5EF4-FFF2-40B4-BE49-F238E27FC236}">
                    <a16:creationId xmlns:a16="http://schemas.microsoft.com/office/drawing/2014/main" id="{BCFAC8D4-AA87-E360-5BBE-7740D9D6EB55}"/>
                  </a:ext>
                </a:extLst>
              </p:cNvPr>
              <p:cNvPicPr/>
              <p:nvPr/>
            </p:nvPicPr>
            <p:blipFill>
              <a:blip r:embed="rId56"/>
              <a:stretch>
                <a:fillRect/>
              </a:stretch>
            </p:blipFill>
            <p:spPr>
              <a:xfrm>
                <a:off x="11674483" y="2772068"/>
                <a:ext cx="299520" cy="223977"/>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82" name="حبر 82">
                <a:extLst>
                  <a:ext uri="{FF2B5EF4-FFF2-40B4-BE49-F238E27FC236}">
                    <a16:creationId xmlns:a16="http://schemas.microsoft.com/office/drawing/2014/main" id="{53C6E6CB-F1D9-28E6-5F7E-60B0FDD8434B}"/>
                  </a:ext>
                </a:extLst>
              </p14:cNvPr>
              <p14:cNvContentPartPr/>
              <p14:nvPr/>
            </p14:nvContentPartPr>
            <p14:xfrm>
              <a:off x="10619683" y="2716296"/>
              <a:ext cx="1091520" cy="339480"/>
            </p14:xfrm>
          </p:contentPart>
        </mc:Choice>
        <mc:Fallback>
          <p:pic>
            <p:nvPicPr>
              <p:cNvPr id="82" name="حبر 82">
                <a:extLst>
                  <a:ext uri="{FF2B5EF4-FFF2-40B4-BE49-F238E27FC236}">
                    <a16:creationId xmlns:a16="http://schemas.microsoft.com/office/drawing/2014/main" id="{53C6E6CB-F1D9-28E6-5F7E-60B0FDD8434B}"/>
                  </a:ext>
                </a:extLst>
              </p:cNvPr>
              <p:cNvPicPr/>
              <p:nvPr/>
            </p:nvPicPr>
            <p:blipFill>
              <a:blip r:embed="rId58"/>
              <a:stretch>
                <a:fillRect/>
              </a:stretch>
            </p:blipFill>
            <p:spPr>
              <a:xfrm>
                <a:off x="10604568" y="2701176"/>
                <a:ext cx="1121750" cy="3697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130" y="180758"/>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2413489" y="1701275"/>
            <a:ext cx="8214360" cy="4328160"/>
          </a:xfrm>
        </p:spPr>
        <p:txBody>
          <a:bodyPr/>
          <a:lstStyle/>
          <a:p>
            <a:pPr fontAlgn="auto">
              <a:spcAft>
                <a:spcPts val="0"/>
              </a:spcAft>
              <a:defRPr/>
            </a:pPr>
            <a:r>
              <a:rPr lang="en-US" sz="2800" b="1" dirty="0">
                <a:solidFill>
                  <a:srgbClr val="FF9900"/>
                </a:solidFill>
                <a:cs typeface="Helvetica"/>
              </a:rPr>
              <a:t>Employee Engagement</a:t>
            </a:r>
          </a:p>
          <a:p>
            <a:pPr lvl="1" fontAlgn="auto">
              <a:spcAft>
                <a:spcPts val="0"/>
              </a:spcAft>
              <a:defRPr/>
            </a:pPr>
            <a:r>
              <a:rPr lang="en-US" sz="2800" dirty="0">
                <a:cs typeface="Helvetica"/>
              </a:rPr>
              <a:t>The degree of involvement with, satisfaction with, and enthusiasm for the job.</a:t>
            </a:r>
          </a:p>
          <a:p>
            <a:pPr lvl="1" fontAlgn="auto">
              <a:spcAft>
                <a:spcPts val="0"/>
              </a:spcAft>
              <a:defRPr/>
            </a:pPr>
            <a:r>
              <a:rPr lang="en-US" sz="2800" dirty="0">
                <a:cs typeface="Helvetica"/>
              </a:rPr>
              <a:t>Engaged employees are passionate about their work and company.</a:t>
            </a:r>
          </a:p>
          <a:p>
            <a:pPr fontAlgn="auto">
              <a:spcAft>
                <a:spcPts val="0"/>
              </a:spcAft>
              <a:buFont typeface="Wingdings" pitchFamily="2" charset="2"/>
              <a:buNone/>
              <a:defRPr/>
            </a:pPr>
            <a:endParaRPr lang="en-US"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11</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1" name="حبر 21">
                <a:extLst>
                  <a:ext uri="{FF2B5EF4-FFF2-40B4-BE49-F238E27FC236}">
                    <a16:creationId xmlns:a16="http://schemas.microsoft.com/office/drawing/2014/main" id="{47DBD959-C0C4-ABD7-FA61-7D4746D48D02}"/>
                  </a:ext>
                </a:extLst>
              </p14:cNvPr>
              <p14:cNvContentPartPr/>
              <p14:nvPr/>
            </p14:nvContentPartPr>
            <p14:xfrm>
              <a:off x="3802067" y="1281920"/>
              <a:ext cx="2601360" cy="432360"/>
            </p14:xfrm>
          </p:contentPart>
        </mc:Choice>
        <mc:Fallback xmlns="">
          <p:pic>
            <p:nvPicPr>
              <p:cNvPr id="21" name="حبر 21">
                <a:extLst>
                  <a:ext uri="{FF2B5EF4-FFF2-40B4-BE49-F238E27FC236}">
                    <a16:creationId xmlns:a16="http://schemas.microsoft.com/office/drawing/2014/main" id="{47DBD959-C0C4-ABD7-FA61-7D4746D48D02}"/>
                  </a:ext>
                </a:extLst>
              </p:cNvPr>
              <p:cNvPicPr/>
              <p:nvPr/>
            </p:nvPicPr>
            <p:blipFill>
              <a:blip r:embed="rId4"/>
              <a:stretch>
                <a:fillRect/>
              </a:stretch>
            </p:blipFill>
            <p:spPr>
              <a:xfrm>
                <a:off x="3786945" y="1266813"/>
                <a:ext cx="2631964" cy="46257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4" name="حبر 24">
                <a:extLst>
                  <a:ext uri="{FF2B5EF4-FFF2-40B4-BE49-F238E27FC236}">
                    <a16:creationId xmlns:a16="http://schemas.microsoft.com/office/drawing/2014/main" id="{1B332B10-9B05-11C1-BAB8-00BBCCDB968F}"/>
                  </a:ext>
                </a:extLst>
              </p14:cNvPr>
              <p14:cNvContentPartPr/>
              <p14:nvPr/>
            </p14:nvContentPartPr>
            <p14:xfrm>
              <a:off x="5306137" y="2617847"/>
              <a:ext cx="4417200" cy="144000"/>
            </p14:xfrm>
          </p:contentPart>
        </mc:Choice>
        <mc:Fallback xmlns="">
          <p:pic>
            <p:nvPicPr>
              <p:cNvPr id="24" name="حبر 24">
                <a:extLst>
                  <a:ext uri="{FF2B5EF4-FFF2-40B4-BE49-F238E27FC236}">
                    <a16:creationId xmlns:a16="http://schemas.microsoft.com/office/drawing/2014/main" id="{1B332B10-9B05-11C1-BAB8-00BBCCDB968F}"/>
                  </a:ext>
                </a:extLst>
              </p:cNvPr>
              <p:cNvPicPr/>
              <p:nvPr/>
            </p:nvPicPr>
            <p:blipFill>
              <a:blip r:embed="rId6"/>
              <a:stretch>
                <a:fillRect/>
              </a:stretch>
            </p:blipFill>
            <p:spPr>
              <a:xfrm>
                <a:off x="5291017" y="2602727"/>
                <a:ext cx="444780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حبر 24">
                <a:extLst>
                  <a:ext uri="{FF2B5EF4-FFF2-40B4-BE49-F238E27FC236}">
                    <a16:creationId xmlns:a16="http://schemas.microsoft.com/office/drawing/2014/main" id="{729EFDCE-3F72-A041-7D4B-4783D77C2B47}"/>
                  </a:ext>
                </a:extLst>
              </p14:cNvPr>
              <p14:cNvContentPartPr/>
              <p14:nvPr/>
            </p14:nvContentPartPr>
            <p14:xfrm>
              <a:off x="3169537" y="3158207"/>
              <a:ext cx="574560" cy="59400"/>
            </p14:xfrm>
          </p:contentPart>
        </mc:Choice>
        <mc:Fallback xmlns="">
          <p:pic>
            <p:nvPicPr>
              <p:cNvPr id="25" name="حبر 24">
                <a:extLst>
                  <a:ext uri="{FF2B5EF4-FFF2-40B4-BE49-F238E27FC236}">
                    <a16:creationId xmlns:a16="http://schemas.microsoft.com/office/drawing/2014/main" id="{729EFDCE-3F72-A041-7D4B-4783D77C2B47}"/>
                  </a:ext>
                </a:extLst>
              </p:cNvPr>
              <p:cNvPicPr/>
              <p:nvPr/>
            </p:nvPicPr>
            <p:blipFill>
              <a:blip r:embed="rId8"/>
              <a:stretch>
                <a:fillRect/>
              </a:stretch>
            </p:blipFill>
            <p:spPr>
              <a:xfrm>
                <a:off x="3154417" y="3143087"/>
                <a:ext cx="6051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حبر 27">
                <a:extLst>
                  <a:ext uri="{FF2B5EF4-FFF2-40B4-BE49-F238E27FC236}">
                    <a16:creationId xmlns:a16="http://schemas.microsoft.com/office/drawing/2014/main" id="{3FFC7FA0-AA4F-F4B2-C6CA-1FF152124B78}"/>
                  </a:ext>
                </a:extLst>
              </p14:cNvPr>
              <p14:cNvContentPartPr/>
              <p14:nvPr/>
            </p14:nvContentPartPr>
            <p14:xfrm>
              <a:off x="9453546" y="2683123"/>
              <a:ext cx="70200" cy="155160"/>
            </p14:xfrm>
          </p:contentPart>
        </mc:Choice>
        <mc:Fallback xmlns="">
          <p:pic>
            <p:nvPicPr>
              <p:cNvPr id="28" name="حبر 27">
                <a:extLst>
                  <a:ext uri="{FF2B5EF4-FFF2-40B4-BE49-F238E27FC236}">
                    <a16:creationId xmlns:a16="http://schemas.microsoft.com/office/drawing/2014/main" id="{3FFC7FA0-AA4F-F4B2-C6CA-1FF152124B78}"/>
                  </a:ext>
                </a:extLst>
              </p:cNvPr>
              <p:cNvPicPr/>
              <p:nvPr/>
            </p:nvPicPr>
            <p:blipFill>
              <a:blip r:embed="rId10"/>
              <a:stretch>
                <a:fillRect/>
              </a:stretch>
            </p:blipFill>
            <p:spPr>
              <a:xfrm>
                <a:off x="9438426" y="2668003"/>
                <a:ext cx="1008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9" name="حبر 29">
                <a:extLst>
                  <a:ext uri="{FF2B5EF4-FFF2-40B4-BE49-F238E27FC236}">
                    <a16:creationId xmlns:a16="http://schemas.microsoft.com/office/drawing/2014/main" id="{28A900A3-D7D6-A440-E664-986325B0925E}"/>
                  </a:ext>
                </a:extLst>
              </p14:cNvPr>
              <p14:cNvContentPartPr/>
              <p14:nvPr/>
            </p14:nvContentPartPr>
            <p14:xfrm>
              <a:off x="4907106" y="2992723"/>
              <a:ext cx="3822120" cy="225360"/>
            </p14:xfrm>
          </p:contentPart>
        </mc:Choice>
        <mc:Fallback xmlns="">
          <p:pic>
            <p:nvPicPr>
              <p:cNvPr id="29" name="حبر 29">
                <a:extLst>
                  <a:ext uri="{FF2B5EF4-FFF2-40B4-BE49-F238E27FC236}">
                    <a16:creationId xmlns:a16="http://schemas.microsoft.com/office/drawing/2014/main" id="{28A900A3-D7D6-A440-E664-986325B0925E}"/>
                  </a:ext>
                </a:extLst>
              </p:cNvPr>
              <p:cNvPicPr/>
              <p:nvPr/>
            </p:nvPicPr>
            <p:blipFill>
              <a:blip r:embed="rId12"/>
              <a:stretch>
                <a:fillRect/>
              </a:stretch>
            </p:blipFill>
            <p:spPr>
              <a:xfrm>
                <a:off x="4891987" y="2977603"/>
                <a:ext cx="3852357"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حبر 32">
                <a:extLst>
                  <a:ext uri="{FF2B5EF4-FFF2-40B4-BE49-F238E27FC236}">
                    <a16:creationId xmlns:a16="http://schemas.microsoft.com/office/drawing/2014/main" id="{88856BBB-B85E-4BDB-BB08-629A50D49619}"/>
                  </a:ext>
                </a:extLst>
              </p14:cNvPr>
              <p14:cNvContentPartPr/>
              <p14:nvPr/>
            </p14:nvContentPartPr>
            <p14:xfrm>
              <a:off x="8828946" y="2853043"/>
              <a:ext cx="654840" cy="245160"/>
            </p14:xfrm>
          </p:contentPart>
        </mc:Choice>
        <mc:Fallback xmlns="">
          <p:pic>
            <p:nvPicPr>
              <p:cNvPr id="32" name="حبر 32">
                <a:extLst>
                  <a:ext uri="{FF2B5EF4-FFF2-40B4-BE49-F238E27FC236}">
                    <a16:creationId xmlns:a16="http://schemas.microsoft.com/office/drawing/2014/main" id="{88856BBB-B85E-4BDB-BB08-629A50D49619}"/>
                  </a:ext>
                </a:extLst>
              </p:cNvPr>
              <p:cNvPicPr/>
              <p:nvPr/>
            </p:nvPicPr>
            <p:blipFill>
              <a:blip r:embed="rId14"/>
              <a:stretch>
                <a:fillRect/>
              </a:stretch>
            </p:blipFill>
            <p:spPr>
              <a:xfrm>
                <a:off x="8813826" y="2837563"/>
                <a:ext cx="6854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حبر 35">
                <a:extLst>
                  <a:ext uri="{FF2B5EF4-FFF2-40B4-BE49-F238E27FC236}">
                    <a16:creationId xmlns:a16="http://schemas.microsoft.com/office/drawing/2014/main" id="{A7ED5710-FBE9-9299-CE3F-8022C7CBF01D}"/>
                  </a:ext>
                </a:extLst>
              </p14:cNvPr>
              <p14:cNvContentPartPr/>
              <p14:nvPr/>
            </p14:nvContentPartPr>
            <p14:xfrm>
              <a:off x="3147683" y="3161890"/>
              <a:ext cx="5887080" cy="615960"/>
            </p14:xfrm>
          </p:contentPart>
        </mc:Choice>
        <mc:Fallback xmlns="">
          <p:pic>
            <p:nvPicPr>
              <p:cNvPr id="35" name="حبر 35">
                <a:extLst>
                  <a:ext uri="{FF2B5EF4-FFF2-40B4-BE49-F238E27FC236}">
                    <a16:creationId xmlns:a16="http://schemas.microsoft.com/office/drawing/2014/main" id="{A7ED5710-FBE9-9299-CE3F-8022C7CBF01D}"/>
                  </a:ext>
                </a:extLst>
              </p:cNvPr>
              <p:cNvPicPr/>
              <p:nvPr/>
            </p:nvPicPr>
            <p:blipFill>
              <a:blip r:embed="rId16"/>
              <a:stretch>
                <a:fillRect/>
              </a:stretch>
            </p:blipFill>
            <p:spPr>
              <a:xfrm>
                <a:off x="3132562" y="3146770"/>
                <a:ext cx="5917682"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6" name="حبر 35">
                <a:extLst>
                  <a:ext uri="{FF2B5EF4-FFF2-40B4-BE49-F238E27FC236}">
                    <a16:creationId xmlns:a16="http://schemas.microsoft.com/office/drawing/2014/main" id="{BE8BD39A-C68A-BE51-ECC5-EF7C862D11FB}"/>
                  </a:ext>
                </a:extLst>
              </p14:cNvPr>
              <p14:cNvContentPartPr/>
              <p14:nvPr/>
            </p14:nvContentPartPr>
            <p14:xfrm>
              <a:off x="8348603" y="3646090"/>
              <a:ext cx="242280" cy="272520"/>
            </p14:xfrm>
          </p:contentPart>
        </mc:Choice>
        <mc:Fallback xmlns="">
          <p:pic>
            <p:nvPicPr>
              <p:cNvPr id="36" name="حبر 35">
                <a:extLst>
                  <a:ext uri="{FF2B5EF4-FFF2-40B4-BE49-F238E27FC236}">
                    <a16:creationId xmlns:a16="http://schemas.microsoft.com/office/drawing/2014/main" id="{BE8BD39A-C68A-BE51-ECC5-EF7C862D11FB}"/>
                  </a:ext>
                </a:extLst>
              </p:cNvPr>
              <p:cNvPicPr/>
              <p:nvPr/>
            </p:nvPicPr>
            <p:blipFill>
              <a:blip r:embed="rId18"/>
              <a:stretch>
                <a:fillRect/>
              </a:stretch>
            </p:blipFill>
            <p:spPr>
              <a:xfrm>
                <a:off x="8333483" y="3630970"/>
                <a:ext cx="27288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2" name="حبر 41">
                <a:extLst>
                  <a:ext uri="{FF2B5EF4-FFF2-40B4-BE49-F238E27FC236}">
                    <a16:creationId xmlns:a16="http://schemas.microsoft.com/office/drawing/2014/main" id="{9E4109AC-CB1D-44CF-53AC-CB868C719487}"/>
                  </a:ext>
                </a:extLst>
              </p14:cNvPr>
              <p14:cNvContentPartPr/>
              <p14:nvPr/>
            </p14:nvContentPartPr>
            <p14:xfrm>
              <a:off x="7855043" y="3847690"/>
              <a:ext cx="40680" cy="20520"/>
            </p14:xfrm>
          </p:contentPart>
        </mc:Choice>
        <mc:Fallback xmlns="">
          <p:pic>
            <p:nvPicPr>
              <p:cNvPr id="42" name="حبر 41">
                <a:extLst>
                  <a:ext uri="{FF2B5EF4-FFF2-40B4-BE49-F238E27FC236}">
                    <a16:creationId xmlns:a16="http://schemas.microsoft.com/office/drawing/2014/main" id="{9E4109AC-CB1D-44CF-53AC-CB868C719487}"/>
                  </a:ext>
                </a:extLst>
              </p:cNvPr>
              <p:cNvPicPr/>
              <p:nvPr/>
            </p:nvPicPr>
            <p:blipFill>
              <a:blip r:embed="rId20"/>
              <a:stretch>
                <a:fillRect/>
              </a:stretch>
            </p:blipFill>
            <p:spPr>
              <a:xfrm>
                <a:off x="7839563" y="3832570"/>
                <a:ext cx="712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3" name="حبر 44">
                <a:extLst>
                  <a:ext uri="{FF2B5EF4-FFF2-40B4-BE49-F238E27FC236}">
                    <a16:creationId xmlns:a16="http://schemas.microsoft.com/office/drawing/2014/main" id="{3F6F4F8C-345F-DD74-73AD-714CA433BCE5}"/>
                  </a:ext>
                </a:extLst>
              </p14:cNvPr>
              <p14:cNvContentPartPr/>
              <p14:nvPr/>
            </p14:nvContentPartPr>
            <p14:xfrm>
              <a:off x="7683683" y="3978730"/>
              <a:ext cx="1864800" cy="331920"/>
            </p14:xfrm>
          </p:contentPart>
        </mc:Choice>
        <mc:Fallback xmlns="">
          <p:pic>
            <p:nvPicPr>
              <p:cNvPr id="43" name="حبر 44">
                <a:extLst>
                  <a:ext uri="{FF2B5EF4-FFF2-40B4-BE49-F238E27FC236}">
                    <a16:creationId xmlns:a16="http://schemas.microsoft.com/office/drawing/2014/main" id="{3F6F4F8C-345F-DD74-73AD-714CA433BCE5}"/>
                  </a:ext>
                </a:extLst>
              </p:cNvPr>
              <p:cNvPicPr/>
              <p:nvPr/>
            </p:nvPicPr>
            <p:blipFill>
              <a:blip r:embed="rId22"/>
              <a:stretch>
                <a:fillRect/>
              </a:stretch>
            </p:blipFill>
            <p:spPr>
              <a:xfrm>
                <a:off x="7668206" y="3963610"/>
                <a:ext cx="1895034" cy="362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4" name="حبر 44">
                <a:extLst>
                  <a:ext uri="{FF2B5EF4-FFF2-40B4-BE49-F238E27FC236}">
                    <a16:creationId xmlns:a16="http://schemas.microsoft.com/office/drawing/2014/main" id="{FAA288B2-9974-E375-E071-96B2962891A7}"/>
                  </a:ext>
                </a:extLst>
              </p14:cNvPr>
              <p14:cNvContentPartPr/>
              <p14:nvPr/>
            </p14:nvContentPartPr>
            <p14:xfrm>
              <a:off x="8973563" y="3807370"/>
              <a:ext cx="262440" cy="30600"/>
            </p14:xfrm>
          </p:contentPart>
        </mc:Choice>
        <mc:Fallback xmlns="">
          <p:pic>
            <p:nvPicPr>
              <p:cNvPr id="44" name="حبر 44">
                <a:extLst>
                  <a:ext uri="{FF2B5EF4-FFF2-40B4-BE49-F238E27FC236}">
                    <a16:creationId xmlns:a16="http://schemas.microsoft.com/office/drawing/2014/main" id="{FAA288B2-9974-E375-E071-96B2962891A7}"/>
                  </a:ext>
                </a:extLst>
              </p:cNvPr>
              <p:cNvPicPr/>
              <p:nvPr/>
            </p:nvPicPr>
            <p:blipFill>
              <a:blip r:embed="rId24"/>
              <a:stretch>
                <a:fillRect/>
              </a:stretch>
            </p:blipFill>
            <p:spPr>
              <a:xfrm>
                <a:off x="8958443" y="3792250"/>
                <a:ext cx="293040" cy="6120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828" y="198121"/>
            <a:ext cx="8229600" cy="124015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2374828" y="1732280"/>
            <a:ext cx="8229600" cy="4312920"/>
          </a:xfrm>
        </p:spPr>
        <p:txBody>
          <a:bodyPr>
            <a:normAutofit/>
          </a:bodyPr>
          <a:lstStyle/>
          <a:p>
            <a:pPr fontAlgn="auto">
              <a:spcAft>
                <a:spcPts val="0"/>
              </a:spcAft>
              <a:defRPr/>
            </a:pPr>
            <a:r>
              <a:rPr lang="en-US" sz="3000" dirty="0">
                <a:cs typeface="Helvetica"/>
              </a:rPr>
              <a:t>Are these job attitudes really all that distinct?</a:t>
            </a:r>
          </a:p>
          <a:p>
            <a:pPr lvl="1" fontAlgn="auto">
              <a:spcAft>
                <a:spcPts val="0"/>
              </a:spcAft>
              <a:defRPr/>
            </a:pPr>
            <a:r>
              <a:rPr lang="en-US" sz="3000" dirty="0">
                <a:cs typeface="Helvetica"/>
              </a:rPr>
              <a:t>No, these attitudes are highly related; and while there is some distinction, there is also a lot of overlap that may cause confusion.</a:t>
            </a:r>
          </a:p>
        </p:txBody>
      </p:sp>
      <p:sp>
        <p:nvSpPr>
          <p:cNvPr id="9"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12</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12</a:t>
            </a:fld>
            <a:endParaRPr lang="en-US" dirty="0"/>
          </a:p>
        </p:txBody>
      </p:sp>
      <mc:AlternateContent xmlns:mc="http://schemas.openxmlformats.org/markup-compatibility/2006" xmlns:p14="http://schemas.microsoft.com/office/powerpoint/2010/main">
        <mc:Choice Requires="p14">
          <p:contentPart p14:bwMode="auto" r:id="rId3">
            <p14:nvContentPartPr>
              <p14:cNvPr id="10" name="حبر 9">
                <a:extLst>
                  <a:ext uri="{FF2B5EF4-FFF2-40B4-BE49-F238E27FC236}">
                    <a16:creationId xmlns:a16="http://schemas.microsoft.com/office/drawing/2014/main" id="{46F8B992-2DA3-B4B4-44DC-106A412B0B2F}"/>
                  </a:ext>
                </a:extLst>
              </p14:cNvPr>
              <p14:cNvContentPartPr/>
              <p14:nvPr/>
            </p14:nvContentPartPr>
            <p14:xfrm>
              <a:off x="2743403" y="2214730"/>
              <a:ext cx="7358400" cy="131400"/>
            </p14:xfrm>
          </p:contentPart>
        </mc:Choice>
        <mc:Fallback xmlns="">
          <p:pic>
            <p:nvPicPr>
              <p:cNvPr id="10" name="حبر 9">
                <a:extLst>
                  <a:ext uri="{FF2B5EF4-FFF2-40B4-BE49-F238E27FC236}">
                    <a16:creationId xmlns:a16="http://schemas.microsoft.com/office/drawing/2014/main" id="{46F8B992-2DA3-B4B4-44DC-106A412B0B2F}"/>
                  </a:ext>
                </a:extLst>
              </p:cNvPr>
              <p:cNvPicPr/>
              <p:nvPr/>
            </p:nvPicPr>
            <p:blipFill>
              <a:blip r:embed="rId4"/>
              <a:stretch>
                <a:fillRect/>
              </a:stretch>
            </p:blipFill>
            <p:spPr>
              <a:xfrm>
                <a:off x="2728283" y="2199610"/>
                <a:ext cx="738864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46565F10-90A7-BE12-2451-6348B5058C7E}"/>
                  </a:ext>
                </a:extLst>
              </p14:cNvPr>
              <p14:cNvContentPartPr/>
              <p14:nvPr/>
            </p14:nvContentPartPr>
            <p14:xfrm>
              <a:off x="7650935" y="1268133"/>
              <a:ext cx="2092680" cy="336960"/>
            </p14:xfrm>
          </p:contentPart>
        </mc:Choice>
        <mc:Fallback xmlns="">
          <p:pic>
            <p:nvPicPr>
              <p:cNvPr id="23" name="حبر 23">
                <a:extLst>
                  <a:ext uri="{FF2B5EF4-FFF2-40B4-BE49-F238E27FC236}">
                    <a16:creationId xmlns:a16="http://schemas.microsoft.com/office/drawing/2014/main" id="{46565F10-90A7-BE12-2451-6348B5058C7E}"/>
                  </a:ext>
                </a:extLst>
              </p:cNvPr>
              <p:cNvPicPr/>
              <p:nvPr/>
            </p:nvPicPr>
            <p:blipFill>
              <a:blip r:embed="rId6"/>
              <a:stretch>
                <a:fillRect/>
              </a:stretch>
            </p:blipFill>
            <p:spPr>
              <a:xfrm>
                <a:off x="7635812" y="1253029"/>
                <a:ext cx="2123285" cy="367168"/>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6" name="حبر 36">
                <a:extLst>
                  <a:ext uri="{FF2B5EF4-FFF2-40B4-BE49-F238E27FC236}">
                    <a16:creationId xmlns:a16="http://schemas.microsoft.com/office/drawing/2014/main" id="{0AEF32D3-E176-C916-3F86-F580DB4A9695}"/>
                  </a:ext>
                </a:extLst>
              </p14:cNvPr>
              <p14:cNvContentPartPr/>
              <p14:nvPr/>
            </p14:nvContentPartPr>
            <p14:xfrm>
              <a:off x="6497485" y="1291173"/>
              <a:ext cx="1059480" cy="278640"/>
            </p14:xfrm>
          </p:contentPart>
        </mc:Choice>
        <mc:Fallback xmlns="">
          <p:pic>
            <p:nvPicPr>
              <p:cNvPr id="36" name="حبر 36">
                <a:extLst>
                  <a:ext uri="{FF2B5EF4-FFF2-40B4-BE49-F238E27FC236}">
                    <a16:creationId xmlns:a16="http://schemas.microsoft.com/office/drawing/2014/main" id="{0AEF32D3-E176-C916-3F86-F580DB4A9695}"/>
                  </a:ext>
                </a:extLst>
              </p:cNvPr>
              <p:cNvPicPr/>
              <p:nvPr/>
            </p:nvPicPr>
            <p:blipFill>
              <a:blip r:embed="rId8"/>
              <a:stretch>
                <a:fillRect/>
              </a:stretch>
            </p:blipFill>
            <p:spPr>
              <a:xfrm>
                <a:off x="6482365" y="1275693"/>
                <a:ext cx="108972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حبر 39">
                <a:extLst>
                  <a:ext uri="{FF2B5EF4-FFF2-40B4-BE49-F238E27FC236}">
                    <a16:creationId xmlns:a16="http://schemas.microsoft.com/office/drawing/2014/main" id="{8F78B63A-1D53-97FE-6279-DDA34B9B6F29}"/>
                  </a:ext>
                </a:extLst>
              </p14:cNvPr>
              <p14:cNvContentPartPr/>
              <p14:nvPr/>
            </p14:nvContentPartPr>
            <p14:xfrm>
              <a:off x="6339085" y="1336893"/>
              <a:ext cx="69120" cy="186840"/>
            </p14:xfrm>
          </p:contentPart>
        </mc:Choice>
        <mc:Fallback xmlns="">
          <p:pic>
            <p:nvPicPr>
              <p:cNvPr id="39" name="حبر 39">
                <a:extLst>
                  <a:ext uri="{FF2B5EF4-FFF2-40B4-BE49-F238E27FC236}">
                    <a16:creationId xmlns:a16="http://schemas.microsoft.com/office/drawing/2014/main" id="{8F78B63A-1D53-97FE-6279-DDA34B9B6F29}"/>
                  </a:ext>
                </a:extLst>
              </p:cNvPr>
              <p:cNvPicPr/>
              <p:nvPr/>
            </p:nvPicPr>
            <p:blipFill>
              <a:blip r:embed="rId10"/>
              <a:stretch>
                <a:fillRect/>
              </a:stretch>
            </p:blipFill>
            <p:spPr>
              <a:xfrm>
                <a:off x="6323965" y="1321744"/>
                <a:ext cx="99720" cy="21749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حبر 39">
                <a:extLst>
                  <a:ext uri="{FF2B5EF4-FFF2-40B4-BE49-F238E27FC236}">
                    <a16:creationId xmlns:a16="http://schemas.microsoft.com/office/drawing/2014/main" id="{ABB7F1EB-8076-09EA-70B9-65EE32E08A62}"/>
                  </a:ext>
                </a:extLst>
              </p14:cNvPr>
              <p14:cNvContentPartPr/>
              <p14:nvPr/>
            </p14:nvContentPartPr>
            <p14:xfrm>
              <a:off x="3617072" y="2630946"/>
              <a:ext cx="6796440" cy="196920"/>
            </p14:xfrm>
          </p:contentPart>
        </mc:Choice>
        <mc:Fallback xmlns="">
          <p:pic>
            <p:nvPicPr>
              <p:cNvPr id="40" name="حبر 39">
                <a:extLst>
                  <a:ext uri="{FF2B5EF4-FFF2-40B4-BE49-F238E27FC236}">
                    <a16:creationId xmlns:a16="http://schemas.microsoft.com/office/drawing/2014/main" id="{ABB7F1EB-8076-09EA-70B9-65EE32E08A62}"/>
                  </a:ext>
                </a:extLst>
              </p:cNvPr>
              <p:cNvPicPr/>
              <p:nvPr/>
            </p:nvPicPr>
            <p:blipFill>
              <a:blip r:embed="rId12"/>
              <a:stretch>
                <a:fillRect/>
              </a:stretch>
            </p:blipFill>
            <p:spPr>
              <a:xfrm>
                <a:off x="3601952" y="2615466"/>
                <a:ext cx="68266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3" name="حبر 43">
                <a:extLst>
                  <a:ext uri="{FF2B5EF4-FFF2-40B4-BE49-F238E27FC236}">
                    <a16:creationId xmlns:a16="http://schemas.microsoft.com/office/drawing/2014/main" id="{EDB5D586-6C9C-8430-B398-ABFC39792C67}"/>
                  </a:ext>
                </a:extLst>
              </p14:cNvPr>
              <p14:cNvContentPartPr/>
              <p14:nvPr/>
            </p14:nvContentPartPr>
            <p14:xfrm>
              <a:off x="4329512" y="2790786"/>
              <a:ext cx="3852360" cy="538200"/>
            </p14:xfrm>
          </p:contentPart>
        </mc:Choice>
        <mc:Fallback xmlns="">
          <p:pic>
            <p:nvPicPr>
              <p:cNvPr id="43" name="حبر 43">
                <a:extLst>
                  <a:ext uri="{FF2B5EF4-FFF2-40B4-BE49-F238E27FC236}">
                    <a16:creationId xmlns:a16="http://schemas.microsoft.com/office/drawing/2014/main" id="{EDB5D586-6C9C-8430-B398-ABFC39792C67}"/>
                  </a:ext>
                </a:extLst>
              </p:cNvPr>
              <p:cNvPicPr/>
              <p:nvPr/>
            </p:nvPicPr>
            <p:blipFill>
              <a:blip r:embed="rId14"/>
              <a:stretch>
                <a:fillRect/>
              </a:stretch>
            </p:blipFill>
            <p:spPr>
              <a:xfrm>
                <a:off x="4314033" y="2775666"/>
                <a:ext cx="3882597"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2" name="حبر 52">
                <a:extLst>
                  <a:ext uri="{FF2B5EF4-FFF2-40B4-BE49-F238E27FC236}">
                    <a16:creationId xmlns:a16="http://schemas.microsoft.com/office/drawing/2014/main" id="{AED3A955-AD62-F046-7FAE-E2CC0F44374E}"/>
                  </a:ext>
                </a:extLst>
              </p14:cNvPr>
              <p14:cNvContentPartPr/>
              <p14:nvPr/>
            </p14:nvContentPartPr>
            <p14:xfrm>
              <a:off x="2912192" y="3721026"/>
              <a:ext cx="2565360" cy="843120"/>
            </p14:xfrm>
          </p:contentPart>
        </mc:Choice>
        <mc:Fallback xmlns="">
          <p:pic>
            <p:nvPicPr>
              <p:cNvPr id="52" name="حبر 52">
                <a:extLst>
                  <a:ext uri="{FF2B5EF4-FFF2-40B4-BE49-F238E27FC236}">
                    <a16:creationId xmlns:a16="http://schemas.microsoft.com/office/drawing/2014/main" id="{AED3A955-AD62-F046-7FAE-E2CC0F44374E}"/>
                  </a:ext>
                </a:extLst>
              </p:cNvPr>
              <p:cNvPicPr/>
              <p:nvPr/>
            </p:nvPicPr>
            <p:blipFill>
              <a:blip r:embed="rId16"/>
              <a:stretch>
                <a:fillRect/>
              </a:stretch>
            </p:blipFill>
            <p:spPr>
              <a:xfrm>
                <a:off x="2896712" y="3705900"/>
                <a:ext cx="2595960" cy="87373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8" name="حبر 58">
                <a:extLst>
                  <a:ext uri="{FF2B5EF4-FFF2-40B4-BE49-F238E27FC236}">
                    <a16:creationId xmlns:a16="http://schemas.microsoft.com/office/drawing/2014/main" id="{DD612865-7CCF-F9E8-9FF1-1DE001C08B52}"/>
                  </a:ext>
                </a:extLst>
              </p14:cNvPr>
              <p14:cNvContentPartPr/>
              <p14:nvPr/>
            </p14:nvContentPartPr>
            <p14:xfrm>
              <a:off x="8860927" y="1376334"/>
              <a:ext cx="449280" cy="284760"/>
            </p14:xfrm>
          </p:contentPart>
        </mc:Choice>
        <mc:Fallback xmlns="">
          <p:pic>
            <p:nvPicPr>
              <p:cNvPr id="58" name="حبر 58">
                <a:extLst>
                  <a:ext uri="{FF2B5EF4-FFF2-40B4-BE49-F238E27FC236}">
                    <a16:creationId xmlns:a16="http://schemas.microsoft.com/office/drawing/2014/main" id="{DD612865-7CCF-F9E8-9FF1-1DE001C08B52}"/>
                  </a:ext>
                </a:extLst>
              </p:cNvPr>
              <p:cNvPicPr/>
              <p:nvPr/>
            </p:nvPicPr>
            <p:blipFill>
              <a:blip r:embed="rId18"/>
              <a:stretch>
                <a:fillRect/>
              </a:stretch>
            </p:blipFill>
            <p:spPr>
              <a:xfrm>
                <a:off x="8845807" y="1361214"/>
                <a:ext cx="47988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82" name="حبر 82">
                <a:extLst>
                  <a:ext uri="{FF2B5EF4-FFF2-40B4-BE49-F238E27FC236}">
                    <a16:creationId xmlns:a16="http://schemas.microsoft.com/office/drawing/2014/main" id="{B7F8CD9C-1E5C-0FC0-ACAD-1FB98D0549E8}"/>
                  </a:ext>
                </a:extLst>
              </p14:cNvPr>
              <p14:cNvContentPartPr/>
              <p14:nvPr/>
            </p14:nvContentPartPr>
            <p14:xfrm>
              <a:off x="5105560" y="3226464"/>
              <a:ext cx="3098520" cy="1325520"/>
            </p14:xfrm>
          </p:contentPart>
        </mc:Choice>
        <mc:Fallback xmlns="">
          <p:pic>
            <p:nvPicPr>
              <p:cNvPr id="82" name="حبر 82">
                <a:extLst>
                  <a:ext uri="{FF2B5EF4-FFF2-40B4-BE49-F238E27FC236}">
                    <a16:creationId xmlns:a16="http://schemas.microsoft.com/office/drawing/2014/main" id="{B7F8CD9C-1E5C-0FC0-ACAD-1FB98D0549E8}"/>
                  </a:ext>
                </a:extLst>
              </p:cNvPr>
              <p:cNvPicPr/>
              <p:nvPr/>
            </p:nvPicPr>
            <p:blipFill>
              <a:blip r:embed="rId20"/>
              <a:stretch>
                <a:fillRect/>
              </a:stretch>
            </p:blipFill>
            <p:spPr>
              <a:xfrm>
                <a:off x="5090440" y="3210984"/>
                <a:ext cx="3128760" cy="1356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1" name="حبر 91">
                <a:extLst>
                  <a:ext uri="{FF2B5EF4-FFF2-40B4-BE49-F238E27FC236}">
                    <a16:creationId xmlns:a16="http://schemas.microsoft.com/office/drawing/2014/main" id="{17D41F24-817A-E637-B9EA-138FF099CD4F}"/>
                  </a:ext>
                </a:extLst>
              </p14:cNvPr>
              <p14:cNvContentPartPr/>
              <p14:nvPr/>
            </p14:nvContentPartPr>
            <p14:xfrm>
              <a:off x="6174040" y="4398984"/>
              <a:ext cx="744480" cy="202320"/>
            </p14:xfrm>
          </p:contentPart>
        </mc:Choice>
        <mc:Fallback xmlns="">
          <p:pic>
            <p:nvPicPr>
              <p:cNvPr id="91" name="حبر 91">
                <a:extLst>
                  <a:ext uri="{FF2B5EF4-FFF2-40B4-BE49-F238E27FC236}">
                    <a16:creationId xmlns:a16="http://schemas.microsoft.com/office/drawing/2014/main" id="{17D41F24-817A-E637-B9EA-138FF099CD4F}"/>
                  </a:ext>
                </a:extLst>
              </p:cNvPr>
              <p:cNvPicPr/>
              <p:nvPr/>
            </p:nvPicPr>
            <p:blipFill>
              <a:blip r:embed="rId22"/>
              <a:stretch>
                <a:fillRect/>
              </a:stretch>
            </p:blipFill>
            <p:spPr>
              <a:xfrm>
                <a:off x="6158913" y="4383504"/>
                <a:ext cx="775095" cy="2329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348" y="180758"/>
            <a:ext cx="8260080" cy="125539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9"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dirty="0"/>
              <a:t>3-</a:t>
            </a:r>
            <a:fld id="{39A80738-F847-4214-919D-F5DE6774874C}" type="slidenum">
              <a:rPr lang="en-US" sz="1800" smtClean="0"/>
              <a:pPr>
                <a:defRPr/>
              </a:pPr>
              <a:t>13</a:t>
            </a:fld>
            <a:endParaRPr lang="en-US" sz="1800" dirty="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13</a:t>
            </a:fld>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4336" y="1436152"/>
            <a:ext cx="7511632" cy="460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2830" y="6052306"/>
            <a:ext cx="4572000" cy="35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14" name="حبر 14">
                <a:extLst>
                  <a:ext uri="{FF2B5EF4-FFF2-40B4-BE49-F238E27FC236}">
                    <a16:creationId xmlns:a16="http://schemas.microsoft.com/office/drawing/2014/main" id="{1358F042-6D3F-2B97-73D4-8FE11243DAED}"/>
                  </a:ext>
                </a:extLst>
              </p14:cNvPr>
              <p14:cNvContentPartPr/>
              <p14:nvPr/>
            </p14:nvContentPartPr>
            <p14:xfrm>
              <a:off x="8557558" y="1170985"/>
              <a:ext cx="1146600" cy="257760"/>
            </p14:xfrm>
          </p:contentPart>
        </mc:Choice>
        <mc:Fallback xmlns="">
          <p:pic>
            <p:nvPicPr>
              <p:cNvPr id="14" name="حبر 14">
                <a:extLst>
                  <a:ext uri="{FF2B5EF4-FFF2-40B4-BE49-F238E27FC236}">
                    <a16:creationId xmlns:a16="http://schemas.microsoft.com/office/drawing/2014/main" id="{1358F042-6D3F-2B97-73D4-8FE11243DAED}"/>
                  </a:ext>
                </a:extLst>
              </p:cNvPr>
              <p:cNvPicPr/>
              <p:nvPr/>
            </p:nvPicPr>
            <p:blipFill>
              <a:blip r:embed="rId6"/>
              <a:stretch>
                <a:fillRect/>
              </a:stretch>
            </p:blipFill>
            <p:spPr>
              <a:xfrm>
                <a:off x="8542078" y="1155865"/>
                <a:ext cx="1176840" cy="288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7">
                <a:extLst>
                  <a:ext uri="{FF2B5EF4-FFF2-40B4-BE49-F238E27FC236}">
                    <a16:creationId xmlns:a16="http://schemas.microsoft.com/office/drawing/2014/main" id="{9D34B748-0F6B-B2E4-2715-E86F7085345D}"/>
                  </a:ext>
                </a:extLst>
              </p14:cNvPr>
              <p14:cNvContentPartPr/>
              <p14:nvPr/>
            </p14:nvContentPartPr>
            <p14:xfrm>
              <a:off x="8171278" y="1208785"/>
              <a:ext cx="257760" cy="179280"/>
            </p14:xfrm>
          </p:contentPart>
        </mc:Choice>
        <mc:Fallback xmlns="">
          <p:pic>
            <p:nvPicPr>
              <p:cNvPr id="17" name="حبر 17">
                <a:extLst>
                  <a:ext uri="{FF2B5EF4-FFF2-40B4-BE49-F238E27FC236}">
                    <a16:creationId xmlns:a16="http://schemas.microsoft.com/office/drawing/2014/main" id="{9D34B748-0F6B-B2E4-2715-E86F7085345D}"/>
                  </a:ext>
                </a:extLst>
              </p:cNvPr>
              <p:cNvPicPr/>
              <p:nvPr/>
            </p:nvPicPr>
            <p:blipFill>
              <a:blip r:embed="rId8"/>
              <a:stretch>
                <a:fillRect/>
              </a:stretch>
            </p:blipFill>
            <p:spPr>
              <a:xfrm>
                <a:off x="8156158" y="1193305"/>
                <a:ext cx="2883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8" name="حبر 28">
                <a:extLst>
                  <a:ext uri="{FF2B5EF4-FFF2-40B4-BE49-F238E27FC236}">
                    <a16:creationId xmlns:a16="http://schemas.microsoft.com/office/drawing/2014/main" id="{5A391EE4-DDFD-AA56-9485-31A6641B10B2}"/>
                  </a:ext>
                </a:extLst>
              </p14:cNvPr>
              <p14:cNvContentPartPr/>
              <p14:nvPr/>
            </p14:nvContentPartPr>
            <p14:xfrm>
              <a:off x="6748918" y="1070545"/>
              <a:ext cx="1513800" cy="442800"/>
            </p14:xfrm>
          </p:contentPart>
        </mc:Choice>
        <mc:Fallback xmlns="">
          <p:pic>
            <p:nvPicPr>
              <p:cNvPr id="28" name="حبر 28">
                <a:extLst>
                  <a:ext uri="{FF2B5EF4-FFF2-40B4-BE49-F238E27FC236}">
                    <a16:creationId xmlns:a16="http://schemas.microsoft.com/office/drawing/2014/main" id="{5A391EE4-DDFD-AA56-9485-31A6641B10B2}"/>
                  </a:ext>
                </a:extLst>
              </p:cNvPr>
              <p:cNvPicPr/>
              <p:nvPr/>
            </p:nvPicPr>
            <p:blipFill>
              <a:blip r:embed="rId10"/>
              <a:stretch>
                <a:fillRect/>
              </a:stretch>
            </p:blipFill>
            <p:spPr>
              <a:xfrm>
                <a:off x="6733438" y="1055437"/>
                <a:ext cx="1544400" cy="47337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8" name="حبر 38">
                <a:extLst>
                  <a:ext uri="{FF2B5EF4-FFF2-40B4-BE49-F238E27FC236}">
                    <a16:creationId xmlns:a16="http://schemas.microsoft.com/office/drawing/2014/main" id="{0555B6FA-E1EE-EE46-E69C-084F8FD13251}"/>
                  </a:ext>
                </a:extLst>
              </p14:cNvPr>
              <p14:cNvContentPartPr/>
              <p14:nvPr/>
            </p14:nvContentPartPr>
            <p14:xfrm>
              <a:off x="5712456" y="1086346"/>
              <a:ext cx="933120" cy="373680"/>
            </p14:xfrm>
          </p:contentPart>
        </mc:Choice>
        <mc:Fallback xmlns="">
          <p:pic>
            <p:nvPicPr>
              <p:cNvPr id="38" name="حبر 38">
                <a:extLst>
                  <a:ext uri="{FF2B5EF4-FFF2-40B4-BE49-F238E27FC236}">
                    <a16:creationId xmlns:a16="http://schemas.microsoft.com/office/drawing/2014/main" id="{0555B6FA-E1EE-EE46-E69C-084F8FD13251}"/>
                  </a:ext>
                </a:extLst>
              </p:cNvPr>
              <p:cNvPicPr/>
              <p:nvPr/>
            </p:nvPicPr>
            <p:blipFill>
              <a:blip r:embed="rId12"/>
              <a:stretch>
                <a:fillRect/>
              </a:stretch>
            </p:blipFill>
            <p:spPr>
              <a:xfrm>
                <a:off x="5697336" y="1070881"/>
                <a:ext cx="963360" cy="40425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4" name="حبر 44">
                <a:extLst>
                  <a:ext uri="{FF2B5EF4-FFF2-40B4-BE49-F238E27FC236}">
                    <a16:creationId xmlns:a16="http://schemas.microsoft.com/office/drawing/2014/main" id="{5BAA5397-23EC-5481-AA33-7F00A7298392}"/>
                  </a:ext>
                </a:extLst>
              </p14:cNvPr>
              <p14:cNvContentPartPr/>
              <p14:nvPr/>
            </p14:nvContentPartPr>
            <p14:xfrm>
              <a:off x="5056187" y="1124054"/>
              <a:ext cx="581760" cy="282600"/>
            </p14:xfrm>
          </p:contentPart>
        </mc:Choice>
        <mc:Fallback xmlns="">
          <p:pic>
            <p:nvPicPr>
              <p:cNvPr id="44" name="حبر 44">
                <a:extLst>
                  <a:ext uri="{FF2B5EF4-FFF2-40B4-BE49-F238E27FC236}">
                    <a16:creationId xmlns:a16="http://schemas.microsoft.com/office/drawing/2014/main" id="{5BAA5397-23EC-5481-AA33-7F00A7298392}"/>
                  </a:ext>
                </a:extLst>
              </p:cNvPr>
              <p:cNvPicPr/>
              <p:nvPr/>
            </p:nvPicPr>
            <p:blipFill>
              <a:blip r:embed="rId14"/>
              <a:stretch>
                <a:fillRect/>
              </a:stretch>
            </p:blipFill>
            <p:spPr>
              <a:xfrm>
                <a:off x="5041058" y="1108594"/>
                <a:ext cx="612019" cy="313161"/>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8" name="حبر 48">
                <a:extLst>
                  <a:ext uri="{FF2B5EF4-FFF2-40B4-BE49-F238E27FC236}">
                    <a16:creationId xmlns:a16="http://schemas.microsoft.com/office/drawing/2014/main" id="{0BAE3A3B-1076-90FC-2D44-C5C5A850CB6B}"/>
                  </a:ext>
                </a:extLst>
              </p14:cNvPr>
              <p14:cNvContentPartPr/>
              <p14:nvPr/>
            </p14:nvContentPartPr>
            <p14:xfrm>
              <a:off x="4274987" y="1092734"/>
              <a:ext cx="696960" cy="301680"/>
            </p14:xfrm>
          </p:contentPart>
        </mc:Choice>
        <mc:Fallback xmlns="">
          <p:pic>
            <p:nvPicPr>
              <p:cNvPr id="48" name="حبر 48">
                <a:extLst>
                  <a:ext uri="{FF2B5EF4-FFF2-40B4-BE49-F238E27FC236}">
                    <a16:creationId xmlns:a16="http://schemas.microsoft.com/office/drawing/2014/main" id="{0BAE3A3B-1076-90FC-2D44-C5C5A850CB6B}"/>
                  </a:ext>
                </a:extLst>
              </p:cNvPr>
              <p:cNvPicPr/>
              <p:nvPr/>
            </p:nvPicPr>
            <p:blipFill>
              <a:blip r:embed="rId16"/>
              <a:stretch>
                <a:fillRect/>
              </a:stretch>
            </p:blipFill>
            <p:spPr>
              <a:xfrm>
                <a:off x="4259507" y="1077596"/>
                <a:ext cx="727560" cy="33231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4" name="حبر 54">
                <a:extLst>
                  <a:ext uri="{FF2B5EF4-FFF2-40B4-BE49-F238E27FC236}">
                    <a16:creationId xmlns:a16="http://schemas.microsoft.com/office/drawing/2014/main" id="{26FAA3BD-ABF2-9043-5DCC-789248980716}"/>
                  </a:ext>
                </a:extLst>
              </p14:cNvPr>
              <p14:cNvContentPartPr/>
              <p14:nvPr/>
            </p14:nvContentPartPr>
            <p14:xfrm>
              <a:off x="3772067" y="1035854"/>
              <a:ext cx="480600" cy="446400"/>
            </p14:xfrm>
          </p:contentPart>
        </mc:Choice>
        <mc:Fallback xmlns="">
          <p:pic>
            <p:nvPicPr>
              <p:cNvPr id="54" name="حبر 54">
                <a:extLst>
                  <a:ext uri="{FF2B5EF4-FFF2-40B4-BE49-F238E27FC236}">
                    <a16:creationId xmlns:a16="http://schemas.microsoft.com/office/drawing/2014/main" id="{26FAA3BD-ABF2-9043-5DCC-789248980716}"/>
                  </a:ext>
                </a:extLst>
              </p:cNvPr>
              <p:cNvPicPr/>
              <p:nvPr/>
            </p:nvPicPr>
            <p:blipFill>
              <a:blip r:embed="rId18"/>
              <a:stretch>
                <a:fillRect/>
              </a:stretch>
            </p:blipFill>
            <p:spPr>
              <a:xfrm>
                <a:off x="3756958" y="1020734"/>
                <a:ext cx="510817" cy="47664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348" y="182881"/>
            <a:ext cx="8260080" cy="125539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6" name="Content Placeholder 15"/>
          <p:cNvSpPr>
            <a:spLocks noGrp="1"/>
          </p:cNvSpPr>
          <p:nvPr>
            <p:ph idx="1"/>
          </p:nvPr>
        </p:nvSpPr>
        <p:spPr>
          <a:xfrm>
            <a:off x="2344348" y="1534335"/>
            <a:ext cx="8229600" cy="4343400"/>
          </a:xfrm>
        </p:spPr>
        <p:txBody>
          <a:bodyPr/>
          <a:lstStyle/>
          <a:p>
            <a:pPr fontAlgn="auto">
              <a:spcAft>
                <a:spcPts val="0"/>
              </a:spcAft>
              <a:defRPr/>
            </a:pPr>
            <a:r>
              <a:rPr lang="en-US" sz="2800" dirty="0">
                <a:solidFill>
                  <a:srgbClr val="FF9900"/>
                </a:solidFill>
              </a:rPr>
              <a:t>Job Satisfaction</a:t>
            </a:r>
          </a:p>
          <a:p>
            <a:pPr lvl="1" fontAlgn="auto">
              <a:spcAft>
                <a:spcPts val="0"/>
              </a:spcAft>
              <a:defRPr/>
            </a:pPr>
            <a:r>
              <a:rPr lang="en-US" sz="2800" dirty="0"/>
              <a:t>A positive feeling about a job resulting from an evaluation of its characteristics.</a:t>
            </a:r>
          </a:p>
          <a:p>
            <a:pPr marL="457200" indent="-342900" fontAlgn="auto">
              <a:spcAft>
                <a:spcPts val="0"/>
              </a:spcAft>
              <a:defRPr/>
            </a:pPr>
            <a:r>
              <a:rPr lang="en-US" sz="2800" dirty="0"/>
              <a:t>Two approaches for measuring job satisfaction are popular</a:t>
            </a:r>
          </a:p>
          <a:p>
            <a:pPr lvl="1" fontAlgn="auto">
              <a:spcAft>
                <a:spcPts val="0"/>
              </a:spcAft>
              <a:defRPr/>
            </a:pPr>
            <a:r>
              <a:rPr lang="en-US" sz="2800" dirty="0"/>
              <a:t>The single global rating. </a:t>
            </a:r>
          </a:p>
          <a:p>
            <a:pPr lvl="1" fontAlgn="auto">
              <a:spcAft>
                <a:spcPts val="0"/>
              </a:spcAft>
              <a:defRPr/>
            </a:pPr>
            <a:r>
              <a:rPr lang="en-US" sz="2800" dirty="0"/>
              <a:t>The summation of job facets.</a:t>
            </a:r>
          </a:p>
          <a:p>
            <a:pPr fontAlgn="auto">
              <a:spcAft>
                <a:spcPts val="0"/>
              </a:spcAft>
              <a:defRPr/>
            </a:pPr>
            <a:endParaRPr lang="en-US" dirty="0">
              <a:latin typeface="Times New Roman" charset="0"/>
            </a:endParaRPr>
          </a:p>
          <a:p>
            <a:pPr fontAlgn="auto">
              <a:spcAft>
                <a:spcPts val="0"/>
              </a:spcAft>
              <a:buFont typeface="Wingdings" pitchFamily="2" charset="2"/>
              <a:buNone/>
              <a:defRPr/>
            </a:pPr>
            <a:endParaRPr lang="en-US" dirty="0"/>
          </a:p>
        </p:txBody>
      </p:sp>
      <p:sp>
        <p:nvSpPr>
          <p:cNvPr id="9"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dirty="0"/>
              <a:t>3-</a:t>
            </a:r>
            <a:fld id="{39A80738-F847-4214-919D-F5DE6774874C}" type="slidenum">
              <a:rPr lang="en-US" sz="1800" smtClean="0"/>
              <a:pPr>
                <a:defRPr/>
              </a:pPr>
              <a:t>14</a:t>
            </a:fld>
            <a:endParaRPr lang="en-US" sz="1800" dirty="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14</a:t>
            </a:fld>
            <a:endParaRPr lang="en-US" dirty="0"/>
          </a:p>
        </p:txBody>
      </p:sp>
      <mc:AlternateContent xmlns:mc="http://schemas.openxmlformats.org/markup-compatibility/2006" xmlns:p14="http://schemas.microsoft.com/office/powerpoint/2010/main">
        <mc:Choice Requires="p14">
          <p:contentPart p14:bwMode="auto" r:id="rId3">
            <p14:nvContentPartPr>
              <p14:cNvPr id="4" name="حبر 3">
                <a:extLst>
                  <a:ext uri="{FF2B5EF4-FFF2-40B4-BE49-F238E27FC236}">
                    <a16:creationId xmlns:a16="http://schemas.microsoft.com/office/drawing/2014/main" id="{90E37D68-A1DE-A9AE-86A7-D1C247C61E1B}"/>
                  </a:ext>
                </a:extLst>
              </p14:cNvPr>
              <p14:cNvContentPartPr/>
              <p14:nvPr/>
            </p14:nvContentPartPr>
            <p14:xfrm>
              <a:off x="5031203" y="6397930"/>
              <a:ext cx="50760" cy="50760"/>
            </p14:xfrm>
          </p:contentPart>
        </mc:Choice>
        <mc:Fallback xmlns="">
          <p:pic>
            <p:nvPicPr>
              <p:cNvPr id="4" name="حبر 3">
                <a:extLst>
                  <a:ext uri="{FF2B5EF4-FFF2-40B4-BE49-F238E27FC236}">
                    <a16:creationId xmlns:a16="http://schemas.microsoft.com/office/drawing/2014/main" id="{90E37D68-A1DE-A9AE-86A7-D1C247C61E1B}"/>
                  </a:ext>
                </a:extLst>
              </p:cNvPr>
              <p:cNvPicPr/>
              <p:nvPr/>
            </p:nvPicPr>
            <p:blipFill>
              <a:blip r:embed="rId4"/>
              <a:stretch>
                <a:fillRect/>
              </a:stretch>
            </p:blipFill>
            <p:spPr>
              <a:xfrm>
                <a:off x="5016083" y="6382450"/>
                <a:ext cx="8136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حبر 16">
                <a:extLst>
                  <a:ext uri="{FF2B5EF4-FFF2-40B4-BE49-F238E27FC236}">
                    <a16:creationId xmlns:a16="http://schemas.microsoft.com/office/drawing/2014/main" id="{FD8E8437-3253-2BC8-AC38-B0420EC524B2}"/>
                  </a:ext>
                </a:extLst>
              </p14:cNvPr>
              <p14:cNvContentPartPr/>
              <p14:nvPr/>
            </p14:nvContentPartPr>
            <p14:xfrm>
              <a:off x="8106063" y="1390455"/>
              <a:ext cx="1578960" cy="446760"/>
            </p14:xfrm>
          </p:contentPart>
        </mc:Choice>
        <mc:Fallback xmlns="">
          <p:pic>
            <p:nvPicPr>
              <p:cNvPr id="15" name="حبر 16">
                <a:extLst>
                  <a:ext uri="{FF2B5EF4-FFF2-40B4-BE49-F238E27FC236}">
                    <a16:creationId xmlns:a16="http://schemas.microsoft.com/office/drawing/2014/main" id="{FD8E8437-3253-2BC8-AC38-B0420EC524B2}"/>
                  </a:ext>
                </a:extLst>
              </p:cNvPr>
              <p:cNvPicPr/>
              <p:nvPr/>
            </p:nvPicPr>
            <p:blipFill>
              <a:blip r:embed="rId6"/>
              <a:stretch>
                <a:fillRect/>
              </a:stretch>
            </p:blipFill>
            <p:spPr>
              <a:xfrm>
                <a:off x="8090940" y="1374987"/>
                <a:ext cx="1609567" cy="47697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حبر 16">
                <a:extLst>
                  <a:ext uri="{FF2B5EF4-FFF2-40B4-BE49-F238E27FC236}">
                    <a16:creationId xmlns:a16="http://schemas.microsoft.com/office/drawing/2014/main" id="{CD4570ED-DF1D-AFA1-3591-332BBB27E140}"/>
                  </a:ext>
                </a:extLst>
              </p14:cNvPr>
              <p14:cNvContentPartPr/>
              <p14:nvPr/>
            </p14:nvContentPartPr>
            <p14:xfrm>
              <a:off x="8537343" y="1466415"/>
              <a:ext cx="61200" cy="20520"/>
            </p14:xfrm>
          </p:contentPart>
        </mc:Choice>
        <mc:Fallback xmlns="">
          <p:pic>
            <p:nvPicPr>
              <p:cNvPr id="17" name="حبر 16">
                <a:extLst>
                  <a:ext uri="{FF2B5EF4-FFF2-40B4-BE49-F238E27FC236}">
                    <a16:creationId xmlns:a16="http://schemas.microsoft.com/office/drawing/2014/main" id="{CD4570ED-DF1D-AFA1-3591-332BBB27E140}"/>
                  </a:ext>
                </a:extLst>
              </p:cNvPr>
              <p:cNvPicPr/>
              <p:nvPr/>
            </p:nvPicPr>
            <p:blipFill>
              <a:blip r:embed="rId8"/>
              <a:stretch>
                <a:fillRect/>
              </a:stretch>
            </p:blipFill>
            <p:spPr>
              <a:xfrm>
                <a:off x="8522223" y="1451295"/>
                <a:ext cx="918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حبر 17">
                <a:extLst>
                  <a:ext uri="{FF2B5EF4-FFF2-40B4-BE49-F238E27FC236}">
                    <a16:creationId xmlns:a16="http://schemas.microsoft.com/office/drawing/2014/main" id="{BC0CC8A1-DADE-F1EB-B805-568278B35812}"/>
                  </a:ext>
                </a:extLst>
              </p14:cNvPr>
              <p14:cNvContentPartPr/>
              <p14:nvPr/>
            </p14:nvContentPartPr>
            <p14:xfrm>
              <a:off x="8283903" y="1532295"/>
              <a:ext cx="66240" cy="15480"/>
            </p14:xfrm>
          </p:contentPart>
        </mc:Choice>
        <mc:Fallback xmlns="">
          <p:pic>
            <p:nvPicPr>
              <p:cNvPr id="18" name="حبر 17">
                <a:extLst>
                  <a:ext uri="{FF2B5EF4-FFF2-40B4-BE49-F238E27FC236}">
                    <a16:creationId xmlns:a16="http://schemas.microsoft.com/office/drawing/2014/main" id="{BC0CC8A1-DADE-F1EB-B805-568278B35812}"/>
                  </a:ext>
                </a:extLst>
              </p:cNvPr>
              <p:cNvPicPr/>
              <p:nvPr/>
            </p:nvPicPr>
            <p:blipFill>
              <a:blip r:embed="rId10"/>
              <a:stretch>
                <a:fillRect/>
              </a:stretch>
            </p:blipFill>
            <p:spPr>
              <a:xfrm>
                <a:off x="8268423" y="1517175"/>
                <a:ext cx="9684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حبر 18">
                <a:extLst>
                  <a:ext uri="{FF2B5EF4-FFF2-40B4-BE49-F238E27FC236}">
                    <a16:creationId xmlns:a16="http://schemas.microsoft.com/office/drawing/2014/main" id="{06F2359C-205A-560C-76B8-17D0C0190DDB}"/>
                  </a:ext>
                </a:extLst>
              </p14:cNvPr>
              <p14:cNvContentPartPr/>
              <p14:nvPr/>
            </p14:nvContentPartPr>
            <p14:xfrm>
              <a:off x="8364903" y="1765935"/>
              <a:ext cx="71280" cy="25560"/>
            </p14:xfrm>
          </p:contentPart>
        </mc:Choice>
        <mc:Fallback xmlns="">
          <p:pic>
            <p:nvPicPr>
              <p:cNvPr id="19" name="حبر 18">
                <a:extLst>
                  <a:ext uri="{FF2B5EF4-FFF2-40B4-BE49-F238E27FC236}">
                    <a16:creationId xmlns:a16="http://schemas.microsoft.com/office/drawing/2014/main" id="{06F2359C-205A-560C-76B8-17D0C0190DDB}"/>
                  </a:ext>
                </a:extLst>
              </p:cNvPr>
              <p:cNvPicPr/>
              <p:nvPr/>
            </p:nvPicPr>
            <p:blipFill>
              <a:blip r:embed="rId12"/>
              <a:stretch>
                <a:fillRect/>
              </a:stretch>
            </p:blipFill>
            <p:spPr>
              <a:xfrm>
                <a:off x="8349783" y="1750815"/>
                <a:ext cx="1018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حبر 19">
                <a:extLst>
                  <a:ext uri="{FF2B5EF4-FFF2-40B4-BE49-F238E27FC236}">
                    <a16:creationId xmlns:a16="http://schemas.microsoft.com/office/drawing/2014/main" id="{C82150FB-4766-4E68-5FB1-59C1580C6828}"/>
                  </a:ext>
                </a:extLst>
              </p14:cNvPr>
              <p14:cNvContentPartPr/>
              <p14:nvPr/>
            </p14:nvContentPartPr>
            <p14:xfrm>
              <a:off x="8151783" y="1618695"/>
              <a:ext cx="5400" cy="15480"/>
            </p14:xfrm>
          </p:contentPart>
        </mc:Choice>
        <mc:Fallback xmlns="">
          <p:pic>
            <p:nvPicPr>
              <p:cNvPr id="20" name="حبر 19">
                <a:extLst>
                  <a:ext uri="{FF2B5EF4-FFF2-40B4-BE49-F238E27FC236}">
                    <a16:creationId xmlns:a16="http://schemas.microsoft.com/office/drawing/2014/main" id="{C82150FB-4766-4E68-5FB1-59C1580C6828}"/>
                  </a:ext>
                </a:extLst>
              </p:cNvPr>
              <p:cNvPicPr/>
              <p:nvPr/>
            </p:nvPicPr>
            <p:blipFill>
              <a:blip r:embed="rId14"/>
              <a:stretch>
                <a:fillRect/>
              </a:stretch>
            </p:blipFill>
            <p:spPr>
              <a:xfrm>
                <a:off x="8136663" y="1603575"/>
                <a:ext cx="3600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8" name="حبر 38">
                <a:extLst>
                  <a:ext uri="{FF2B5EF4-FFF2-40B4-BE49-F238E27FC236}">
                    <a16:creationId xmlns:a16="http://schemas.microsoft.com/office/drawing/2014/main" id="{91C1CD25-7981-C209-F732-FD40A9B90107}"/>
                  </a:ext>
                </a:extLst>
              </p14:cNvPr>
              <p14:cNvContentPartPr/>
              <p14:nvPr/>
            </p14:nvContentPartPr>
            <p14:xfrm>
              <a:off x="5898543" y="1466415"/>
              <a:ext cx="2096280" cy="472680"/>
            </p14:xfrm>
          </p:contentPart>
        </mc:Choice>
        <mc:Fallback xmlns="">
          <p:pic>
            <p:nvPicPr>
              <p:cNvPr id="38" name="حبر 38">
                <a:extLst>
                  <a:ext uri="{FF2B5EF4-FFF2-40B4-BE49-F238E27FC236}">
                    <a16:creationId xmlns:a16="http://schemas.microsoft.com/office/drawing/2014/main" id="{91C1CD25-7981-C209-F732-FD40A9B90107}"/>
                  </a:ext>
                </a:extLst>
              </p:cNvPr>
              <p:cNvPicPr/>
              <p:nvPr/>
            </p:nvPicPr>
            <p:blipFill>
              <a:blip r:embed="rId16"/>
              <a:stretch>
                <a:fillRect/>
              </a:stretch>
            </p:blipFill>
            <p:spPr>
              <a:xfrm>
                <a:off x="5883063" y="1451283"/>
                <a:ext cx="2126880" cy="50330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حبر 43">
                <a:extLst>
                  <a:ext uri="{FF2B5EF4-FFF2-40B4-BE49-F238E27FC236}">
                    <a16:creationId xmlns:a16="http://schemas.microsoft.com/office/drawing/2014/main" id="{66E3A203-7F17-D043-9104-D708576FF613}"/>
                  </a:ext>
                </a:extLst>
              </p14:cNvPr>
              <p14:cNvContentPartPr/>
              <p14:nvPr/>
            </p14:nvContentPartPr>
            <p14:xfrm>
              <a:off x="2314528" y="3911629"/>
              <a:ext cx="632880" cy="966960"/>
            </p14:xfrm>
          </p:contentPart>
        </mc:Choice>
        <mc:Fallback xmlns="">
          <p:pic>
            <p:nvPicPr>
              <p:cNvPr id="43" name="حبر 43">
                <a:extLst>
                  <a:ext uri="{FF2B5EF4-FFF2-40B4-BE49-F238E27FC236}">
                    <a16:creationId xmlns:a16="http://schemas.microsoft.com/office/drawing/2014/main" id="{66E3A203-7F17-D043-9104-D708576FF613}"/>
                  </a:ext>
                </a:extLst>
              </p:cNvPr>
              <p:cNvPicPr/>
              <p:nvPr/>
            </p:nvPicPr>
            <p:blipFill>
              <a:blip r:embed="rId18"/>
              <a:stretch>
                <a:fillRect/>
              </a:stretch>
            </p:blipFill>
            <p:spPr>
              <a:xfrm>
                <a:off x="2299408" y="3896509"/>
                <a:ext cx="663120" cy="9975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حبر 61">
                <a:extLst>
                  <a:ext uri="{FF2B5EF4-FFF2-40B4-BE49-F238E27FC236}">
                    <a16:creationId xmlns:a16="http://schemas.microsoft.com/office/drawing/2014/main" id="{49B0F118-6002-A8A6-925C-7236B0195B26}"/>
                  </a:ext>
                </a:extLst>
              </p14:cNvPr>
              <p14:cNvContentPartPr/>
              <p14:nvPr/>
            </p14:nvContentPartPr>
            <p14:xfrm>
              <a:off x="7373968" y="3867709"/>
              <a:ext cx="2466720" cy="604800"/>
            </p14:xfrm>
          </p:contentPart>
        </mc:Choice>
        <mc:Fallback xmlns="">
          <p:pic>
            <p:nvPicPr>
              <p:cNvPr id="61" name="حبر 61">
                <a:extLst>
                  <a:ext uri="{FF2B5EF4-FFF2-40B4-BE49-F238E27FC236}">
                    <a16:creationId xmlns:a16="http://schemas.microsoft.com/office/drawing/2014/main" id="{49B0F118-6002-A8A6-925C-7236B0195B26}"/>
                  </a:ext>
                </a:extLst>
              </p:cNvPr>
              <p:cNvPicPr/>
              <p:nvPr/>
            </p:nvPicPr>
            <p:blipFill>
              <a:blip r:embed="rId20"/>
              <a:stretch>
                <a:fillRect/>
              </a:stretch>
            </p:blipFill>
            <p:spPr>
              <a:xfrm>
                <a:off x="7358488" y="3852229"/>
                <a:ext cx="249732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6" name="حبر 66">
                <a:extLst>
                  <a:ext uri="{FF2B5EF4-FFF2-40B4-BE49-F238E27FC236}">
                    <a16:creationId xmlns:a16="http://schemas.microsoft.com/office/drawing/2014/main" id="{AE0B3549-354A-C7A4-A1D1-586888537437}"/>
                  </a:ext>
                </a:extLst>
              </p14:cNvPr>
              <p14:cNvContentPartPr/>
              <p14:nvPr/>
            </p14:nvContentPartPr>
            <p14:xfrm>
              <a:off x="9560248" y="4661509"/>
              <a:ext cx="741240" cy="370800"/>
            </p14:xfrm>
          </p:contentPart>
        </mc:Choice>
        <mc:Fallback xmlns="">
          <p:pic>
            <p:nvPicPr>
              <p:cNvPr id="66" name="حبر 66">
                <a:extLst>
                  <a:ext uri="{FF2B5EF4-FFF2-40B4-BE49-F238E27FC236}">
                    <a16:creationId xmlns:a16="http://schemas.microsoft.com/office/drawing/2014/main" id="{AE0B3549-354A-C7A4-A1D1-586888537437}"/>
                  </a:ext>
                </a:extLst>
              </p:cNvPr>
              <p:cNvPicPr/>
              <p:nvPr/>
            </p:nvPicPr>
            <p:blipFill>
              <a:blip r:embed="rId22"/>
              <a:stretch>
                <a:fillRect/>
              </a:stretch>
            </p:blipFill>
            <p:spPr>
              <a:xfrm>
                <a:off x="9545128" y="4646389"/>
                <a:ext cx="7718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82" name="حبر 82">
                <a:extLst>
                  <a:ext uri="{FF2B5EF4-FFF2-40B4-BE49-F238E27FC236}">
                    <a16:creationId xmlns:a16="http://schemas.microsoft.com/office/drawing/2014/main" id="{16708756-EC5C-A2B8-B5B7-834C70186730}"/>
                  </a:ext>
                </a:extLst>
              </p14:cNvPr>
              <p14:cNvContentPartPr/>
              <p14:nvPr/>
            </p14:nvContentPartPr>
            <p14:xfrm>
              <a:off x="7961128" y="4616509"/>
              <a:ext cx="1518120" cy="524160"/>
            </p14:xfrm>
          </p:contentPart>
        </mc:Choice>
        <mc:Fallback xmlns="">
          <p:pic>
            <p:nvPicPr>
              <p:cNvPr id="82" name="حبر 82">
                <a:extLst>
                  <a:ext uri="{FF2B5EF4-FFF2-40B4-BE49-F238E27FC236}">
                    <a16:creationId xmlns:a16="http://schemas.microsoft.com/office/drawing/2014/main" id="{16708756-EC5C-A2B8-B5B7-834C70186730}"/>
                  </a:ext>
                </a:extLst>
              </p:cNvPr>
              <p:cNvPicPr/>
              <p:nvPr/>
            </p:nvPicPr>
            <p:blipFill>
              <a:blip r:embed="rId24"/>
              <a:stretch>
                <a:fillRect/>
              </a:stretch>
            </p:blipFill>
            <p:spPr>
              <a:xfrm>
                <a:off x="7946008" y="4601040"/>
                <a:ext cx="1548720" cy="554379"/>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3" name="حبر 82">
                <a:extLst>
                  <a:ext uri="{FF2B5EF4-FFF2-40B4-BE49-F238E27FC236}">
                    <a16:creationId xmlns:a16="http://schemas.microsoft.com/office/drawing/2014/main" id="{6480CBB2-8159-852D-D3CE-4E0EC7E302E2}"/>
                  </a:ext>
                </a:extLst>
              </p14:cNvPr>
              <p14:cNvContentPartPr/>
              <p14:nvPr/>
            </p14:nvContentPartPr>
            <p14:xfrm>
              <a:off x="6966686" y="4279909"/>
              <a:ext cx="893160" cy="1068120"/>
            </p14:xfrm>
          </p:contentPart>
        </mc:Choice>
        <mc:Fallback xmlns="">
          <p:pic>
            <p:nvPicPr>
              <p:cNvPr id="83" name="حبر 82">
                <a:extLst>
                  <a:ext uri="{FF2B5EF4-FFF2-40B4-BE49-F238E27FC236}">
                    <a16:creationId xmlns:a16="http://schemas.microsoft.com/office/drawing/2014/main" id="{6480CBB2-8159-852D-D3CE-4E0EC7E302E2}"/>
                  </a:ext>
                </a:extLst>
              </p:cNvPr>
              <p:cNvPicPr/>
              <p:nvPr/>
            </p:nvPicPr>
            <p:blipFill>
              <a:blip r:embed="rId26"/>
              <a:stretch>
                <a:fillRect/>
              </a:stretch>
            </p:blipFill>
            <p:spPr>
              <a:xfrm>
                <a:off x="6951566" y="4264429"/>
                <a:ext cx="923760" cy="1098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1" name="حبر 91">
                <a:extLst>
                  <a:ext uri="{FF2B5EF4-FFF2-40B4-BE49-F238E27FC236}">
                    <a16:creationId xmlns:a16="http://schemas.microsoft.com/office/drawing/2014/main" id="{F223AA2B-BB50-3E89-AD38-1DDD21A97CC6}"/>
                  </a:ext>
                </a:extLst>
              </p14:cNvPr>
              <p14:cNvContentPartPr/>
              <p14:nvPr/>
            </p14:nvContentPartPr>
            <p14:xfrm>
              <a:off x="5732606" y="4953829"/>
              <a:ext cx="1663200" cy="498240"/>
            </p14:xfrm>
          </p:contentPart>
        </mc:Choice>
        <mc:Fallback xmlns="">
          <p:pic>
            <p:nvPicPr>
              <p:cNvPr id="91" name="حبر 91">
                <a:extLst>
                  <a:ext uri="{FF2B5EF4-FFF2-40B4-BE49-F238E27FC236}">
                    <a16:creationId xmlns:a16="http://schemas.microsoft.com/office/drawing/2014/main" id="{F223AA2B-BB50-3E89-AD38-1DDD21A97CC6}"/>
                  </a:ext>
                </a:extLst>
              </p:cNvPr>
              <p:cNvPicPr/>
              <p:nvPr/>
            </p:nvPicPr>
            <p:blipFill>
              <a:blip r:embed="rId28"/>
              <a:stretch>
                <a:fillRect/>
              </a:stretch>
            </p:blipFill>
            <p:spPr>
              <a:xfrm>
                <a:off x="5717486" y="4938349"/>
                <a:ext cx="16938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8" name="حبر 98">
                <a:extLst>
                  <a:ext uri="{FF2B5EF4-FFF2-40B4-BE49-F238E27FC236}">
                    <a16:creationId xmlns:a16="http://schemas.microsoft.com/office/drawing/2014/main" id="{5096E189-4A65-D51A-3D26-D1FC1EE5D799}"/>
                  </a:ext>
                </a:extLst>
              </p14:cNvPr>
              <p14:cNvContentPartPr/>
              <p14:nvPr/>
            </p14:nvContentPartPr>
            <p14:xfrm>
              <a:off x="4997486" y="4936189"/>
              <a:ext cx="796680" cy="350280"/>
            </p14:xfrm>
          </p:contentPart>
        </mc:Choice>
        <mc:Fallback xmlns="">
          <p:pic>
            <p:nvPicPr>
              <p:cNvPr id="98" name="حبر 98">
                <a:extLst>
                  <a:ext uri="{FF2B5EF4-FFF2-40B4-BE49-F238E27FC236}">
                    <a16:creationId xmlns:a16="http://schemas.microsoft.com/office/drawing/2014/main" id="{5096E189-4A65-D51A-3D26-D1FC1EE5D799}"/>
                  </a:ext>
                </a:extLst>
              </p:cNvPr>
              <p:cNvPicPr/>
              <p:nvPr/>
            </p:nvPicPr>
            <p:blipFill>
              <a:blip r:embed="rId30"/>
              <a:stretch>
                <a:fillRect/>
              </a:stretch>
            </p:blipFill>
            <p:spPr>
              <a:xfrm>
                <a:off x="4982006" y="4921085"/>
                <a:ext cx="827280" cy="380489"/>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1" name="حبر 101">
                <a:extLst>
                  <a:ext uri="{FF2B5EF4-FFF2-40B4-BE49-F238E27FC236}">
                    <a16:creationId xmlns:a16="http://schemas.microsoft.com/office/drawing/2014/main" id="{193F77AB-85D8-8443-980A-C3AA37CB0041}"/>
                  </a:ext>
                </a:extLst>
              </p14:cNvPr>
              <p14:cNvContentPartPr/>
              <p14:nvPr/>
            </p14:nvContentPartPr>
            <p14:xfrm>
              <a:off x="4367126" y="4988749"/>
              <a:ext cx="516600" cy="262800"/>
            </p14:xfrm>
          </p:contentPart>
        </mc:Choice>
        <mc:Fallback xmlns="">
          <p:pic>
            <p:nvPicPr>
              <p:cNvPr id="101" name="حبر 101">
                <a:extLst>
                  <a:ext uri="{FF2B5EF4-FFF2-40B4-BE49-F238E27FC236}">
                    <a16:creationId xmlns:a16="http://schemas.microsoft.com/office/drawing/2014/main" id="{193F77AB-85D8-8443-980A-C3AA37CB0041}"/>
                  </a:ext>
                </a:extLst>
              </p:cNvPr>
              <p:cNvPicPr/>
              <p:nvPr/>
            </p:nvPicPr>
            <p:blipFill>
              <a:blip r:embed="rId32"/>
              <a:stretch>
                <a:fillRect/>
              </a:stretch>
            </p:blipFill>
            <p:spPr>
              <a:xfrm>
                <a:off x="4352006" y="4973629"/>
                <a:ext cx="5472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0" name="حبر 120">
                <a:extLst>
                  <a:ext uri="{FF2B5EF4-FFF2-40B4-BE49-F238E27FC236}">
                    <a16:creationId xmlns:a16="http://schemas.microsoft.com/office/drawing/2014/main" id="{289DFF88-4366-5491-4284-F7E6D06FECFD}"/>
                  </a:ext>
                </a:extLst>
              </p14:cNvPr>
              <p14:cNvContentPartPr/>
              <p14:nvPr/>
            </p14:nvContentPartPr>
            <p14:xfrm>
              <a:off x="1942886" y="4988749"/>
              <a:ext cx="2398320" cy="359280"/>
            </p14:xfrm>
          </p:contentPart>
        </mc:Choice>
        <mc:Fallback xmlns="">
          <p:pic>
            <p:nvPicPr>
              <p:cNvPr id="120" name="حبر 120">
                <a:extLst>
                  <a:ext uri="{FF2B5EF4-FFF2-40B4-BE49-F238E27FC236}">
                    <a16:creationId xmlns:a16="http://schemas.microsoft.com/office/drawing/2014/main" id="{289DFF88-4366-5491-4284-F7E6D06FECFD}"/>
                  </a:ext>
                </a:extLst>
              </p:cNvPr>
              <p:cNvPicPr/>
              <p:nvPr/>
            </p:nvPicPr>
            <p:blipFill>
              <a:blip r:embed="rId34"/>
              <a:stretch>
                <a:fillRect/>
              </a:stretch>
            </p:blipFill>
            <p:spPr>
              <a:xfrm>
                <a:off x="1927408" y="4973629"/>
                <a:ext cx="2428555"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33" name="حبر 134">
                <a:extLst>
                  <a:ext uri="{FF2B5EF4-FFF2-40B4-BE49-F238E27FC236}">
                    <a16:creationId xmlns:a16="http://schemas.microsoft.com/office/drawing/2014/main" id="{4F54A48C-BE95-9285-00A2-9DA77BCF7E49}"/>
                  </a:ext>
                </a:extLst>
              </p14:cNvPr>
              <p14:cNvContentPartPr/>
              <p14:nvPr/>
            </p14:nvContentPartPr>
            <p14:xfrm>
              <a:off x="4314566" y="5382589"/>
              <a:ext cx="2363400" cy="341640"/>
            </p14:xfrm>
          </p:contentPart>
        </mc:Choice>
        <mc:Fallback xmlns="">
          <p:pic>
            <p:nvPicPr>
              <p:cNvPr id="133" name="حبر 134">
                <a:extLst>
                  <a:ext uri="{FF2B5EF4-FFF2-40B4-BE49-F238E27FC236}">
                    <a16:creationId xmlns:a16="http://schemas.microsoft.com/office/drawing/2014/main" id="{4F54A48C-BE95-9285-00A2-9DA77BCF7E49}"/>
                  </a:ext>
                </a:extLst>
              </p:cNvPr>
              <p:cNvPicPr/>
              <p:nvPr/>
            </p:nvPicPr>
            <p:blipFill>
              <a:blip r:embed="rId36"/>
              <a:stretch>
                <a:fillRect/>
              </a:stretch>
            </p:blipFill>
            <p:spPr>
              <a:xfrm>
                <a:off x="4299446" y="5367469"/>
                <a:ext cx="239400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34" name="حبر 134">
                <a:extLst>
                  <a:ext uri="{FF2B5EF4-FFF2-40B4-BE49-F238E27FC236}">
                    <a16:creationId xmlns:a16="http://schemas.microsoft.com/office/drawing/2014/main" id="{5E22BAA7-D5E1-A8CC-13F2-9766D098584A}"/>
                  </a:ext>
                </a:extLst>
              </p14:cNvPr>
              <p14:cNvContentPartPr/>
              <p14:nvPr/>
            </p14:nvContentPartPr>
            <p14:xfrm>
              <a:off x="1758926" y="4988749"/>
              <a:ext cx="96480" cy="289080"/>
            </p14:xfrm>
          </p:contentPart>
        </mc:Choice>
        <mc:Fallback xmlns="">
          <p:pic>
            <p:nvPicPr>
              <p:cNvPr id="134" name="حبر 134">
                <a:extLst>
                  <a:ext uri="{FF2B5EF4-FFF2-40B4-BE49-F238E27FC236}">
                    <a16:creationId xmlns:a16="http://schemas.microsoft.com/office/drawing/2014/main" id="{5E22BAA7-D5E1-A8CC-13F2-9766D098584A}"/>
                  </a:ext>
                </a:extLst>
              </p:cNvPr>
              <p:cNvPicPr/>
              <p:nvPr/>
            </p:nvPicPr>
            <p:blipFill>
              <a:blip r:embed="rId38"/>
              <a:stretch>
                <a:fillRect/>
              </a:stretch>
            </p:blipFill>
            <p:spPr>
              <a:xfrm>
                <a:off x="1743806" y="4973629"/>
                <a:ext cx="12708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48" name="حبر 148">
                <a:extLst>
                  <a:ext uri="{FF2B5EF4-FFF2-40B4-BE49-F238E27FC236}">
                    <a16:creationId xmlns:a16="http://schemas.microsoft.com/office/drawing/2014/main" id="{F2B82158-5ECC-2B31-C28B-AFF825E4FA54}"/>
                  </a:ext>
                </a:extLst>
              </p14:cNvPr>
              <p14:cNvContentPartPr/>
              <p14:nvPr/>
            </p14:nvContentPartPr>
            <p14:xfrm>
              <a:off x="7748315" y="4779669"/>
              <a:ext cx="2426760" cy="1201320"/>
            </p14:xfrm>
          </p:contentPart>
        </mc:Choice>
        <mc:Fallback xmlns="">
          <p:pic>
            <p:nvPicPr>
              <p:cNvPr id="148" name="حبر 148">
                <a:extLst>
                  <a:ext uri="{FF2B5EF4-FFF2-40B4-BE49-F238E27FC236}">
                    <a16:creationId xmlns:a16="http://schemas.microsoft.com/office/drawing/2014/main" id="{F2B82158-5ECC-2B31-C28B-AFF825E4FA54}"/>
                  </a:ext>
                </a:extLst>
              </p:cNvPr>
              <p:cNvPicPr/>
              <p:nvPr/>
            </p:nvPicPr>
            <p:blipFill>
              <a:blip r:embed="rId40"/>
              <a:stretch>
                <a:fillRect/>
              </a:stretch>
            </p:blipFill>
            <p:spPr>
              <a:xfrm>
                <a:off x="7733195" y="4764549"/>
                <a:ext cx="2457360" cy="1231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2" name="حبر 152">
                <a:extLst>
                  <a:ext uri="{FF2B5EF4-FFF2-40B4-BE49-F238E27FC236}">
                    <a16:creationId xmlns:a16="http://schemas.microsoft.com/office/drawing/2014/main" id="{A6CAC2E5-D50D-45F7-0DB7-49BF0966E1A6}"/>
                  </a:ext>
                </a:extLst>
              </p14:cNvPr>
              <p14:cNvContentPartPr/>
              <p14:nvPr/>
            </p14:nvContentPartPr>
            <p14:xfrm>
              <a:off x="8205370" y="5538429"/>
              <a:ext cx="112320" cy="276840"/>
            </p14:xfrm>
          </p:contentPart>
        </mc:Choice>
        <mc:Fallback xmlns="">
          <p:pic>
            <p:nvPicPr>
              <p:cNvPr id="152" name="حبر 152">
                <a:extLst>
                  <a:ext uri="{FF2B5EF4-FFF2-40B4-BE49-F238E27FC236}">
                    <a16:creationId xmlns:a16="http://schemas.microsoft.com/office/drawing/2014/main" id="{A6CAC2E5-D50D-45F7-0DB7-49BF0966E1A6}"/>
                  </a:ext>
                </a:extLst>
              </p:cNvPr>
              <p:cNvPicPr/>
              <p:nvPr/>
            </p:nvPicPr>
            <p:blipFill>
              <a:blip r:embed="rId42"/>
              <a:stretch>
                <a:fillRect/>
              </a:stretch>
            </p:blipFill>
            <p:spPr>
              <a:xfrm>
                <a:off x="8190250" y="5522969"/>
                <a:ext cx="142920" cy="307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63" name="حبر 163">
                <a:extLst>
                  <a:ext uri="{FF2B5EF4-FFF2-40B4-BE49-F238E27FC236}">
                    <a16:creationId xmlns:a16="http://schemas.microsoft.com/office/drawing/2014/main" id="{E53CA846-28E3-70F7-FBD7-7B98C4F647D1}"/>
                  </a:ext>
                </a:extLst>
              </p14:cNvPr>
              <p14:cNvContentPartPr/>
              <p14:nvPr/>
            </p14:nvContentPartPr>
            <p14:xfrm>
              <a:off x="6926650" y="5556069"/>
              <a:ext cx="1155240" cy="347760"/>
            </p14:xfrm>
          </p:contentPart>
        </mc:Choice>
        <mc:Fallback xmlns="">
          <p:pic>
            <p:nvPicPr>
              <p:cNvPr id="163" name="حبر 163">
                <a:extLst>
                  <a:ext uri="{FF2B5EF4-FFF2-40B4-BE49-F238E27FC236}">
                    <a16:creationId xmlns:a16="http://schemas.microsoft.com/office/drawing/2014/main" id="{E53CA846-28E3-70F7-FBD7-7B98C4F647D1}"/>
                  </a:ext>
                </a:extLst>
              </p:cNvPr>
              <p:cNvPicPr/>
              <p:nvPr/>
            </p:nvPicPr>
            <p:blipFill>
              <a:blip r:embed="rId44"/>
              <a:stretch>
                <a:fillRect/>
              </a:stretch>
            </p:blipFill>
            <p:spPr>
              <a:xfrm>
                <a:off x="6911530" y="5540605"/>
                <a:ext cx="1185840" cy="377969"/>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5" name="حبر 185">
                <a:extLst>
                  <a:ext uri="{FF2B5EF4-FFF2-40B4-BE49-F238E27FC236}">
                    <a16:creationId xmlns:a16="http://schemas.microsoft.com/office/drawing/2014/main" id="{C28D4CB7-07BF-3144-53EE-5D5A4565D4BA}"/>
                  </a:ext>
                </a:extLst>
              </p14:cNvPr>
              <p14:cNvContentPartPr/>
              <p14:nvPr/>
            </p14:nvContentPartPr>
            <p14:xfrm>
              <a:off x="4761904" y="5740973"/>
              <a:ext cx="2077200" cy="199800"/>
            </p14:xfrm>
          </p:contentPart>
        </mc:Choice>
        <mc:Fallback xmlns="">
          <p:pic>
            <p:nvPicPr>
              <p:cNvPr id="185" name="حبر 185">
                <a:extLst>
                  <a:ext uri="{FF2B5EF4-FFF2-40B4-BE49-F238E27FC236}">
                    <a16:creationId xmlns:a16="http://schemas.microsoft.com/office/drawing/2014/main" id="{C28D4CB7-07BF-3144-53EE-5D5A4565D4BA}"/>
                  </a:ext>
                </a:extLst>
              </p:cNvPr>
              <p:cNvPicPr/>
              <p:nvPr/>
            </p:nvPicPr>
            <p:blipFill>
              <a:blip r:embed="rId46"/>
              <a:stretch>
                <a:fillRect/>
              </a:stretch>
            </p:blipFill>
            <p:spPr>
              <a:xfrm>
                <a:off x="4746781" y="5725853"/>
                <a:ext cx="2107805"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98" name="حبر 198">
                <a:extLst>
                  <a:ext uri="{FF2B5EF4-FFF2-40B4-BE49-F238E27FC236}">
                    <a16:creationId xmlns:a16="http://schemas.microsoft.com/office/drawing/2014/main" id="{E5C89264-574C-071A-5CC7-DE5C3C82557D}"/>
                  </a:ext>
                </a:extLst>
              </p14:cNvPr>
              <p14:cNvContentPartPr/>
              <p14:nvPr/>
            </p14:nvContentPartPr>
            <p14:xfrm>
              <a:off x="3846841" y="5733057"/>
              <a:ext cx="841320" cy="243000"/>
            </p14:xfrm>
          </p:contentPart>
        </mc:Choice>
        <mc:Fallback xmlns="">
          <p:pic>
            <p:nvPicPr>
              <p:cNvPr id="198" name="حبر 198">
                <a:extLst>
                  <a:ext uri="{FF2B5EF4-FFF2-40B4-BE49-F238E27FC236}">
                    <a16:creationId xmlns:a16="http://schemas.microsoft.com/office/drawing/2014/main" id="{E5C89264-574C-071A-5CC7-DE5C3C82557D}"/>
                  </a:ext>
                </a:extLst>
              </p:cNvPr>
              <p:cNvPicPr/>
              <p:nvPr/>
            </p:nvPicPr>
            <p:blipFill>
              <a:blip r:embed="rId48"/>
              <a:stretch>
                <a:fillRect/>
              </a:stretch>
            </p:blipFill>
            <p:spPr>
              <a:xfrm>
                <a:off x="3831721" y="5717937"/>
                <a:ext cx="8715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04" name="حبر 204">
                <a:extLst>
                  <a:ext uri="{FF2B5EF4-FFF2-40B4-BE49-F238E27FC236}">
                    <a16:creationId xmlns:a16="http://schemas.microsoft.com/office/drawing/2014/main" id="{9B8C5514-655E-B5A1-93CD-A5F3A63DFA27}"/>
                  </a:ext>
                </a:extLst>
              </p14:cNvPr>
              <p14:cNvContentPartPr/>
              <p14:nvPr/>
            </p14:nvContentPartPr>
            <p14:xfrm>
              <a:off x="3381361" y="5733057"/>
              <a:ext cx="391680" cy="215640"/>
            </p14:xfrm>
          </p:contentPart>
        </mc:Choice>
        <mc:Fallback xmlns="">
          <p:pic>
            <p:nvPicPr>
              <p:cNvPr id="204" name="حبر 204">
                <a:extLst>
                  <a:ext uri="{FF2B5EF4-FFF2-40B4-BE49-F238E27FC236}">
                    <a16:creationId xmlns:a16="http://schemas.microsoft.com/office/drawing/2014/main" id="{9B8C5514-655E-B5A1-93CD-A5F3A63DFA27}"/>
                  </a:ext>
                </a:extLst>
              </p:cNvPr>
              <p:cNvPicPr/>
              <p:nvPr/>
            </p:nvPicPr>
            <p:blipFill>
              <a:blip r:embed="rId50"/>
              <a:stretch>
                <a:fillRect/>
              </a:stretch>
            </p:blipFill>
            <p:spPr>
              <a:xfrm>
                <a:off x="3366227" y="5717912"/>
                <a:ext cx="422308" cy="246291"/>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14" name="حبر 214">
                <a:extLst>
                  <a:ext uri="{FF2B5EF4-FFF2-40B4-BE49-F238E27FC236}">
                    <a16:creationId xmlns:a16="http://schemas.microsoft.com/office/drawing/2014/main" id="{B9CF74E0-7727-5BFA-5861-338B8073C61D}"/>
                  </a:ext>
                </a:extLst>
              </p14:cNvPr>
              <p14:cNvContentPartPr/>
              <p14:nvPr/>
            </p14:nvContentPartPr>
            <p14:xfrm>
              <a:off x="9044278" y="6026524"/>
              <a:ext cx="911880" cy="258480"/>
            </p14:xfrm>
          </p:contentPart>
        </mc:Choice>
        <mc:Fallback xmlns="">
          <p:pic>
            <p:nvPicPr>
              <p:cNvPr id="214" name="حبر 214">
                <a:extLst>
                  <a:ext uri="{FF2B5EF4-FFF2-40B4-BE49-F238E27FC236}">
                    <a16:creationId xmlns:a16="http://schemas.microsoft.com/office/drawing/2014/main" id="{B9CF74E0-7727-5BFA-5861-338B8073C61D}"/>
                  </a:ext>
                </a:extLst>
              </p:cNvPr>
              <p:cNvPicPr/>
              <p:nvPr/>
            </p:nvPicPr>
            <p:blipFill>
              <a:blip r:embed="rId52"/>
              <a:stretch>
                <a:fillRect/>
              </a:stretch>
            </p:blipFill>
            <p:spPr>
              <a:xfrm>
                <a:off x="9029152" y="6011044"/>
                <a:ext cx="942492"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23" name="حبر 223">
                <a:extLst>
                  <a:ext uri="{FF2B5EF4-FFF2-40B4-BE49-F238E27FC236}">
                    <a16:creationId xmlns:a16="http://schemas.microsoft.com/office/drawing/2014/main" id="{D658ABA7-9057-883C-8B5E-C0B104778556}"/>
                  </a:ext>
                </a:extLst>
              </p14:cNvPr>
              <p14:cNvContentPartPr/>
              <p14:nvPr/>
            </p14:nvContentPartPr>
            <p14:xfrm>
              <a:off x="8144998" y="6061804"/>
              <a:ext cx="872280" cy="207720"/>
            </p14:xfrm>
          </p:contentPart>
        </mc:Choice>
        <mc:Fallback xmlns="">
          <p:pic>
            <p:nvPicPr>
              <p:cNvPr id="223" name="حبر 223">
                <a:extLst>
                  <a:ext uri="{FF2B5EF4-FFF2-40B4-BE49-F238E27FC236}">
                    <a16:creationId xmlns:a16="http://schemas.microsoft.com/office/drawing/2014/main" id="{D658ABA7-9057-883C-8B5E-C0B104778556}"/>
                  </a:ext>
                </a:extLst>
              </p:cNvPr>
              <p:cNvPicPr/>
              <p:nvPr/>
            </p:nvPicPr>
            <p:blipFill>
              <a:blip r:embed="rId54"/>
              <a:stretch>
                <a:fillRect/>
              </a:stretch>
            </p:blipFill>
            <p:spPr>
              <a:xfrm>
                <a:off x="8129524" y="6046324"/>
                <a:ext cx="902508"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0" name="حبر 230">
                <a:extLst>
                  <a:ext uri="{FF2B5EF4-FFF2-40B4-BE49-F238E27FC236}">
                    <a16:creationId xmlns:a16="http://schemas.microsoft.com/office/drawing/2014/main" id="{BCE465AC-6693-99A1-B3F4-79EC82EAD01C}"/>
                  </a:ext>
                </a:extLst>
              </p14:cNvPr>
              <p14:cNvContentPartPr/>
              <p14:nvPr/>
            </p14:nvContentPartPr>
            <p14:xfrm>
              <a:off x="7483928" y="6069364"/>
              <a:ext cx="602640" cy="203760"/>
            </p14:xfrm>
          </p:contentPart>
        </mc:Choice>
        <mc:Fallback xmlns="">
          <p:pic>
            <p:nvPicPr>
              <p:cNvPr id="230" name="حبر 230">
                <a:extLst>
                  <a:ext uri="{FF2B5EF4-FFF2-40B4-BE49-F238E27FC236}">
                    <a16:creationId xmlns:a16="http://schemas.microsoft.com/office/drawing/2014/main" id="{BCE465AC-6693-99A1-B3F4-79EC82EAD01C}"/>
                  </a:ext>
                </a:extLst>
              </p:cNvPr>
              <p:cNvPicPr/>
              <p:nvPr/>
            </p:nvPicPr>
            <p:blipFill>
              <a:blip r:embed="rId56"/>
              <a:stretch>
                <a:fillRect/>
              </a:stretch>
            </p:blipFill>
            <p:spPr>
              <a:xfrm>
                <a:off x="7468808" y="6054244"/>
                <a:ext cx="6332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40" name="حبر 240">
                <a:extLst>
                  <a:ext uri="{FF2B5EF4-FFF2-40B4-BE49-F238E27FC236}">
                    <a16:creationId xmlns:a16="http://schemas.microsoft.com/office/drawing/2014/main" id="{6A0B6E18-081D-B975-92FC-4B46D4D2E848}"/>
                  </a:ext>
                </a:extLst>
              </p14:cNvPr>
              <p14:cNvContentPartPr/>
              <p14:nvPr/>
            </p14:nvContentPartPr>
            <p14:xfrm>
              <a:off x="6607777" y="6010984"/>
              <a:ext cx="794520" cy="273600"/>
            </p14:xfrm>
          </p:contentPart>
        </mc:Choice>
        <mc:Fallback xmlns="">
          <p:pic>
            <p:nvPicPr>
              <p:cNvPr id="240" name="حبر 240">
                <a:extLst>
                  <a:ext uri="{FF2B5EF4-FFF2-40B4-BE49-F238E27FC236}">
                    <a16:creationId xmlns:a16="http://schemas.microsoft.com/office/drawing/2014/main" id="{6A0B6E18-081D-B975-92FC-4B46D4D2E848}"/>
                  </a:ext>
                </a:extLst>
              </p:cNvPr>
              <p:cNvPicPr/>
              <p:nvPr/>
            </p:nvPicPr>
            <p:blipFill>
              <a:blip r:embed="rId58"/>
              <a:stretch>
                <a:fillRect/>
              </a:stretch>
            </p:blipFill>
            <p:spPr>
              <a:xfrm>
                <a:off x="6592650" y="5995524"/>
                <a:ext cx="825134" cy="304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58" name="حبر 258">
                <a:extLst>
                  <a:ext uri="{FF2B5EF4-FFF2-40B4-BE49-F238E27FC236}">
                    <a16:creationId xmlns:a16="http://schemas.microsoft.com/office/drawing/2014/main" id="{46D3EB44-FD7E-16A2-399C-28BFF23755A9}"/>
                  </a:ext>
                </a:extLst>
              </p14:cNvPr>
              <p14:cNvContentPartPr/>
              <p14:nvPr/>
            </p14:nvContentPartPr>
            <p14:xfrm>
              <a:off x="5059381" y="6034444"/>
              <a:ext cx="1501920" cy="270000"/>
            </p14:xfrm>
          </p:contentPart>
        </mc:Choice>
        <mc:Fallback xmlns="">
          <p:pic>
            <p:nvPicPr>
              <p:cNvPr id="258" name="حبر 258">
                <a:extLst>
                  <a:ext uri="{FF2B5EF4-FFF2-40B4-BE49-F238E27FC236}">
                    <a16:creationId xmlns:a16="http://schemas.microsoft.com/office/drawing/2014/main" id="{46D3EB44-FD7E-16A2-399C-28BFF23755A9}"/>
                  </a:ext>
                </a:extLst>
              </p:cNvPr>
              <p:cNvPicPr/>
              <p:nvPr/>
            </p:nvPicPr>
            <p:blipFill>
              <a:blip r:embed="rId60"/>
              <a:stretch>
                <a:fillRect/>
              </a:stretch>
            </p:blipFill>
            <p:spPr>
              <a:xfrm>
                <a:off x="5043905" y="6018985"/>
                <a:ext cx="1532153" cy="300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71" name="حبر 271">
                <a:extLst>
                  <a:ext uri="{FF2B5EF4-FFF2-40B4-BE49-F238E27FC236}">
                    <a16:creationId xmlns:a16="http://schemas.microsoft.com/office/drawing/2014/main" id="{E6CFE7F7-1FA8-9D94-1CFE-317E34804996}"/>
                  </a:ext>
                </a:extLst>
              </p14:cNvPr>
              <p14:cNvContentPartPr/>
              <p14:nvPr/>
            </p14:nvContentPartPr>
            <p14:xfrm>
              <a:off x="3092142" y="5431879"/>
              <a:ext cx="1181520" cy="188280"/>
            </p14:xfrm>
          </p:contentPart>
        </mc:Choice>
        <mc:Fallback xmlns="">
          <p:pic>
            <p:nvPicPr>
              <p:cNvPr id="271" name="حبر 271">
                <a:extLst>
                  <a:ext uri="{FF2B5EF4-FFF2-40B4-BE49-F238E27FC236}">
                    <a16:creationId xmlns:a16="http://schemas.microsoft.com/office/drawing/2014/main" id="{E6CFE7F7-1FA8-9D94-1CFE-317E34804996}"/>
                  </a:ext>
                </a:extLst>
              </p:cNvPr>
              <p:cNvPicPr/>
              <p:nvPr/>
            </p:nvPicPr>
            <p:blipFill>
              <a:blip r:embed="rId62"/>
              <a:stretch>
                <a:fillRect/>
              </a:stretch>
            </p:blipFill>
            <p:spPr>
              <a:xfrm>
                <a:off x="3077022" y="5416730"/>
                <a:ext cx="1211760" cy="218939"/>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84" name="حبر 284">
                <a:extLst>
                  <a:ext uri="{FF2B5EF4-FFF2-40B4-BE49-F238E27FC236}">
                    <a16:creationId xmlns:a16="http://schemas.microsoft.com/office/drawing/2014/main" id="{67FA133E-7EA9-D083-1532-3A7E1C6683B6}"/>
                  </a:ext>
                </a:extLst>
              </p14:cNvPr>
              <p14:cNvContentPartPr/>
              <p14:nvPr/>
            </p14:nvContentPartPr>
            <p14:xfrm>
              <a:off x="2384101" y="5396838"/>
              <a:ext cx="622440" cy="250560"/>
            </p14:xfrm>
          </p:contentPart>
        </mc:Choice>
        <mc:Fallback xmlns="">
          <p:pic>
            <p:nvPicPr>
              <p:cNvPr id="284" name="حبر 284">
                <a:extLst>
                  <a:ext uri="{FF2B5EF4-FFF2-40B4-BE49-F238E27FC236}">
                    <a16:creationId xmlns:a16="http://schemas.microsoft.com/office/drawing/2014/main" id="{67FA133E-7EA9-D083-1532-3A7E1C6683B6}"/>
                  </a:ext>
                </a:extLst>
              </p:cNvPr>
              <p:cNvPicPr/>
              <p:nvPr/>
            </p:nvPicPr>
            <p:blipFill>
              <a:blip r:embed="rId64"/>
              <a:stretch>
                <a:fillRect/>
              </a:stretch>
            </p:blipFill>
            <p:spPr>
              <a:xfrm>
                <a:off x="2368972" y="5381718"/>
                <a:ext cx="653058"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91" name="حبر 291">
                <a:extLst>
                  <a:ext uri="{FF2B5EF4-FFF2-40B4-BE49-F238E27FC236}">
                    <a16:creationId xmlns:a16="http://schemas.microsoft.com/office/drawing/2014/main" id="{4E86029F-1E40-87F6-9839-67FC1D8856E1}"/>
                  </a:ext>
                </a:extLst>
              </p14:cNvPr>
              <p14:cNvContentPartPr/>
              <p14:nvPr/>
            </p14:nvContentPartPr>
            <p14:xfrm>
              <a:off x="1805581" y="5451558"/>
              <a:ext cx="508680" cy="242640"/>
            </p14:xfrm>
          </p:contentPart>
        </mc:Choice>
        <mc:Fallback xmlns="">
          <p:pic>
            <p:nvPicPr>
              <p:cNvPr id="291" name="حبر 291">
                <a:extLst>
                  <a:ext uri="{FF2B5EF4-FFF2-40B4-BE49-F238E27FC236}">
                    <a16:creationId xmlns:a16="http://schemas.microsoft.com/office/drawing/2014/main" id="{4E86029F-1E40-87F6-9839-67FC1D8856E1}"/>
                  </a:ext>
                </a:extLst>
              </p:cNvPr>
              <p:cNvPicPr/>
              <p:nvPr/>
            </p:nvPicPr>
            <p:blipFill>
              <a:blip r:embed="rId66"/>
              <a:stretch>
                <a:fillRect/>
              </a:stretch>
            </p:blipFill>
            <p:spPr>
              <a:xfrm>
                <a:off x="1790101" y="5436460"/>
                <a:ext cx="539280" cy="272835"/>
              </a:xfrm>
              <a:prstGeom prst="rect">
                <a:avLst/>
              </a:prstGeom>
            </p:spPr>
          </p:pic>
        </mc:Fallback>
      </mc:AlternateContent>
    </p:spTree>
    <p:extLst>
      <p:ext uri="{BB962C8B-B14F-4D97-AF65-F5344CB8AC3E}">
        <p14:creationId xmlns:p14="http://schemas.microsoft.com/office/powerpoint/2010/main" val="89683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5875"/>
            <a:ext cx="8070894" cy="1240155"/>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15</a:t>
            </a:fld>
            <a:endParaRPr lang="en-US" sz="1800"/>
          </a:p>
        </p:txBody>
      </p:sp>
      <p:sp>
        <p:nvSpPr>
          <p:cNvPr id="3" name="TextBox 2"/>
          <p:cNvSpPr txBox="1"/>
          <p:nvPr/>
        </p:nvSpPr>
        <p:spPr>
          <a:xfrm>
            <a:off x="2580290" y="1643996"/>
            <a:ext cx="7898524" cy="4401205"/>
          </a:xfrm>
          <a:prstGeom prst="rect">
            <a:avLst/>
          </a:prstGeom>
          <a:noFill/>
        </p:spPr>
        <p:txBody>
          <a:bodyPr wrap="square" rtlCol="0">
            <a:spAutoFit/>
          </a:bodyPr>
          <a:lstStyle/>
          <a:p>
            <a:pPr marL="457200"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How satisfied are people in their jobs?</a:t>
            </a:r>
          </a:p>
          <a:p>
            <a:pPr marL="914400" lvl="1"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Over the last 30 years, employees in the U.S. and most developed countries have generally been satisfied with their jobs.</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With the recent economic downturn, more workers are less satisfied.</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Satisfaction levels differ depending on the facet involved.</a:t>
            </a:r>
          </a:p>
          <a:p>
            <a:pPr marL="1371600" lvl="2" indent="-457200">
              <a:buClr>
                <a:srgbClr val="C00000"/>
              </a:buClr>
              <a:buFont typeface="Wingdings" panose="05000000000000000000" pitchFamily="2" charset="2"/>
              <a:buChar char="Ø"/>
            </a:pPr>
            <a:r>
              <a:rPr lang="en-US" sz="2800" dirty="0">
                <a:latin typeface="Arial" panose="020B0604020202020204" pitchFamily="34" charset="0"/>
                <a:cs typeface="Arial" panose="020B0604020202020204" pitchFamily="34" charset="0"/>
              </a:rPr>
              <a:t>There are cultural differences in job satisfaction. </a:t>
            </a:r>
            <a:endParaRPr lang="en-US" dirty="0">
              <a:latin typeface="Arial" panose="020B0604020202020204" pitchFamily="34" charset="0"/>
              <a:cs typeface="Arial" panose="020B0604020202020204" pitchFamily="34" charset="0"/>
            </a:endParaRPr>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5" name="حبر 4">
                <a:extLst>
                  <a:ext uri="{FF2B5EF4-FFF2-40B4-BE49-F238E27FC236}">
                    <a16:creationId xmlns:a16="http://schemas.microsoft.com/office/drawing/2014/main" id="{4FC29CE2-14A8-C69F-165C-A3452F945DCA}"/>
                  </a:ext>
                </a:extLst>
              </p14:cNvPr>
              <p14:cNvContentPartPr/>
              <p14:nvPr/>
            </p14:nvContentPartPr>
            <p14:xfrm>
              <a:off x="5931088" y="3756568"/>
              <a:ext cx="3573360" cy="85680"/>
            </p14:xfrm>
          </p:contentPart>
        </mc:Choice>
        <mc:Fallback xmlns="">
          <p:pic>
            <p:nvPicPr>
              <p:cNvPr id="5" name="حبر 4">
                <a:extLst>
                  <a:ext uri="{FF2B5EF4-FFF2-40B4-BE49-F238E27FC236}">
                    <a16:creationId xmlns:a16="http://schemas.microsoft.com/office/drawing/2014/main" id="{4FC29CE2-14A8-C69F-165C-A3452F945DCA}"/>
                  </a:ext>
                </a:extLst>
              </p:cNvPr>
              <p:cNvPicPr/>
              <p:nvPr/>
            </p:nvPicPr>
            <p:blipFill>
              <a:blip r:embed="rId4"/>
              <a:stretch>
                <a:fillRect/>
              </a:stretch>
            </p:blipFill>
            <p:spPr>
              <a:xfrm>
                <a:off x="5915608" y="3741448"/>
                <a:ext cx="360396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حبر 21">
                <a:extLst>
                  <a:ext uri="{FF2B5EF4-FFF2-40B4-BE49-F238E27FC236}">
                    <a16:creationId xmlns:a16="http://schemas.microsoft.com/office/drawing/2014/main" id="{117C7F94-6D5E-5D18-EB68-664AA7BE2A2F}"/>
                  </a:ext>
                </a:extLst>
              </p14:cNvPr>
              <p14:cNvContentPartPr/>
              <p14:nvPr/>
            </p14:nvContentPartPr>
            <p14:xfrm>
              <a:off x="9834217" y="3556193"/>
              <a:ext cx="709560" cy="275040"/>
            </p14:xfrm>
          </p:contentPart>
        </mc:Choice>
        <mc:Fallback xmlns="">
          <p:pic>
            <p:nvPicPr>
              <p:cNvPr id="21" name="حبر 21">
                <a:extLst>
                  <a:ext uri="{FF2B5EF4-FFF2-40B4-BE49-F238E27FC236}">
                    <a16:creationId xmlns:a16="http://schemas.microsoft.com/office/drawing/2014/main" id="{117C7F94-6D5E-5D18-EB68-664AA7BE2A2F}"/>
                  </a:ext>
                </a:extLst>
              </p:cNvPr>
              <p:cNvPicPr/>
              <p:nvPr/>
            </p:nvPicPr>
            <p:blipFill>
              <a:blip r:embed="rId6"/>
              <a:stretch>
                <a:fillRect/>
              </a:stretch>
            </p:blipFill>
            <p:spPr>
              <a:xfrm>
                <a:off x="9819097" y="3540733"/>
                <a:ext cx="739800" cy="305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حبر 26">
                <a:extLst>
                  <a:ext uri="{FF2B5EF4-FFF2-40B4-BE49-F238E27FC236}">
                    <a16:creationId xmlns:a16="http://schemas.microsoft.com/office/drawing/2014/main" id="{D10DE8BB-F420-E42D-241A-229C3A968223}"/>
                  </a:ext>
                </a:extLst>
              </p14:cNvPr>
              <p14:cNvContentPartPr/>
              <p14:nvPr/>
            </p14:nvContentPartPr>
            <p14:xfrm>
              <a:off x="10464217" y="3891713"/>
              <a:ext cx="148320" cy="90360"/>
            </p14:xfrm>
          </p:contentPart>
        </mc:Choice>
        <mc:Fallback xmlns="">
          <p:pic>
            <p:nvPicPr>
              <p:cNvPr id="26" name="حبر 26">
                <a:extLst>
                  <a:ext uri="{FF2B5EF4-FFF2-40B4-BE49-F238E27FC236}">
                    <a16:creationId xmlns:a16="http://schemas.microsoft.com/office/drawing/2014/main" id="{D10DE8BB-F420-E42D-241A-229C3A968223}"/>
                  </a:ext>
                </a:extLst>
              </p:cNvPr>
              <p:cNvPicPr/>
              <p:nvPr/>
            </p:nvPicPr>
            <p:blipFill>
              <a:blip r:embed="rId8"/>
              <a:stretch>
                <a:fillRect/>
              </a:stretch>
            </p:blipFill>
            <p:spPr>
              <a:xfrm>
                <a:off x="10448774" y="3876593"/>
                <a:ext cx="178487"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حبر 32">
                <a:extLst>
                  <a:ext uri="{FF2B5EF4-FFF2-40B4-BE49-F238E27FC236}">
                    <a16:creationId xmlns:a16="http://schemas.microsoft.com/office/drawing/2014/main" id="{0D180BF5-7C36-05DB-1709-D577F40E540E}"/>
                  </a:ext>
                </a:extLst>
              </p14:cNvPr>
              <p14:cNvContentPartPr/>
              <p14:nvPr/>
            </p14:nvContentPartPr>
            <p14:xfrm>
              <a:off x="10006297" y="3854633"/>
              <a:ext cx="373320" cy="162000"/>
            </p14:xfrm>
          </p:contentPart>
        </mc:Choice>
        <mc:Fallback xmlns="">
          <p:pic>
            <p:nvPicPr>
              <p:cNvPr id="32" name="حبر 32">
                <a:extLst>
                  <a:ext uri="{FF2B5EF4-FFF2-40B4-BE49-F238E27FC236}">
                    <a16:creationId xmlns:a16="http://schemas.microsoft.com/office/drawing/2014/main" id="{0D180BF5-7C36-05DB-1709-D577F40E540E}"/>
                  </a:ext>
                </a:extLst>
              </p:cNvPr>
              <p:cNvPicPr/>
              <p:nvPr/>
            </p:nvPicPr>
            <p:blipFill>
              <a:blip r:embed="rId10"/>
              <a:stretch>
                <a:fillRect/>
              </a:stretch>
            </p:blipFill>
            <p:spPr>
              <a:xfrm>
                <a:off x="9991177" y="3839479"/>
                <a:ext cx="403920" cy="19266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0" name="حبر 40">
                <a:extLst>
                  <a:ext uri="{FF2B5EF4-FFF2-40B4-BE49-F238E27FC236}">
                    <a16:creationId xmlns:a16="http://schemas.microsoft.com/office/drawing/2014/main" id="{81C416AD-8DE2-CF1D-E168-C70958FE821E}"/>
                  </a:ext>
                </a:extLst>
              </p14:cNvPr>
              <p14:cNvContentPartPr/>
              <p14:nvPr/>
            </p14:nvContentPartPr>
            <p14:xfrm>
              <a:off x="9363337" y="3873353"/>
              <a:ext cx="611640" cy="145800"/>
            </p14:xfrm>
          </p:contentPart>
        </mc:Choice>
        <mc:Fallback xmlns="">
          <p:pic>
            <p:nvPicPr>
              <p:cNvPr id="40" name="حبر 40">
                <a:extLst>
                  <a:ext uri="{FF2B5EF4-FFF2-40B4-BE49-F238E27FC236}">
                    <a16:creationId xmlns:a16="http://schemas.microsoft.com/office/drawing/2014/main" id="{81C416AD-8DE2-CF1D-E168-C70958FE821E}"/>
                  </a:ext>
                </a:extLst>
              </p:cNvPr>
              <p:cNvPicPr/>
              <p:nvPr/>
            </p:nvPicPr>
            <p:blipFill>
              <a:blip r:embed="rId12"/>
              <a:stretch>
                <a:fillRect/>
              </a:stretch>
            </p:blipFill>
            <p:spPr>
              <a:xfrm>
                <a:off x="9348217" y="3858233"/>
                <a:ext cx="64188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0" name="حبر 70">
                <a:extLst>
                  <a:ext uri="{FF2B5EF4-FFF2-40B4-BE49-F238E27FC236}">
                    <a16:creationId xmlns:a16="http://schemas.microsoft.com/office/drawing/2014/main" id="{7F6CF054-89BD-09D8-BD22-F8C589821764}"/>
                  </a:ext>
                </a:extLst>
              </p14:cNvPr>
              <p14:cNvContentPartPr/>
              <p14:nvPr/>
            </p14:nvContentPartPr>
            <p14:xfrm>
              <a:off x="9366217" y="4032113"/>
              <a:ext cx="1259640" cy="249120"/>
            </p14:xfrm>
          </p:contentPart>
        </mc:Choice>
        <mc:Fallback xmlns="">
          <p:pic>
            <p:nvPicPr>
              <p:cNvPr id="70" name="حبر 70">
                <a:extLst>
                  <a:ext uri="{FF2B5EF4-FFF2-40B4-BE49-F238E27FC236}">
                    <a16:creationId xmlns:a16="http://schemas.microsoft.com/office/drawing/2014/main" id="{7F6CF054-89BD-09D8-BD22-F8C589821764}"/>
                  </a:ext>
                </a:extLst>
              </p:cNvPr>
              <p:cNvPicPr/>
              <p:nvPr/>
            </p:nvPicPr>
            <p:blipFill>
              <a:blip r:embed="rId14"/>
              <a:stretch>
                <a:fillRect/>
              </a:stretch>
            </p:blipFill>
            <p:spPr>
              <a:xfrm>
                <a:off x="9350737" y="4016993"/>
                <a:ext cx="1290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9" name="حبر 79">
                <a:extLst>
                  <a:ext uri="{FF2B5EF4-FFF2-40B4-BE49-F238E27FC236}">
                    <a16:creationId xmlns:a16="http://schemas.microsoft.com/office/drawing/2014/main" id="{6E1F7DE4-235E-4FA6-EA69-365AE68165B8}"/>
                  </a:ext>
                </a:extLst>
              </p14:cNvPr>
              <p14:cNvContentPartPr/>
              <p14:nvPr/>
            </p14:nvContentPartPr>
            <p14:xfrm>
              <a:off x="8593875" y="4579665"/>
              <a:ext cx="752400" cy="228600"/>
            </p14:xfrm>
          </p:contentPart>
        </mc:Choice>
        <mc:Fallback xmlns="">
          <p:pic>
            <p:nvPicPr>
              <p:cNvPr id="79" name="حبر 79">
                <a:extLst>
                  <a:ext uri="{FF2B5EF4-FFF2-40B4-BE49-F238E27FC236}">
                    <a16:creationId xmlns:a16="http://schemas.microsoft.com/office/drawing/2014/main" id="{6E1F7DE4-235E-4FA6-EA69-365AE68165B8}"/>
                  </a:ext>
                </a:extLst>
              </p:cNvPr>
              <p:cNvPicPr/>
              <p:nvPr/>
            </p:nvPicPr>
            <p:blipFill>
              <a:blip r:embed="rId16"/>
              <a:stretch>
                <a:fillRect/>
              </a:stretch>
            </p:blipFill>
            <p:spPr>
              <a:xfrm>
                <a:off x="8578755" y="4564545"/>
                <a:ext cx="7830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8" name="حبر 98">
                <a:extLst>
                  <a:ext uri="{FF2B5EF4-FFF2-40B4-BE49-F238E27FC236}">
                    <a16:creationId xmlns:a16="http://schemas.microsoft.com/office/drawing/2014/main" id="{E3769AE9-9CE9-FA99-7536-10DC5866D4A5}"/>
                  </a:ext>
                </a:extLst>
              </p14:cNvPr>
              <p14:cNvContentPartPr/>
              <p14:nvPr/>
            </p14:nvContentPartPr>
            <p14:xfrm>
              <a:off x="5502121" y="4160553"/>
              <a:ext cx="1943640" cy="174240"/>
            </p14:xfrm>
          </p:contentPart>
        </mc:Choice>
        <mc:Fallback xmlns="">
          <p:pic>
            <p:nvPicPr>
              <p:cNvPr id="98" name="حبر 98">
                <a:extLst>
                  <a:ext uri="{FF2B5EF4-FFF2-40B4-BE49-F238E27FC236}">
                    <a16:creationId xmlns:a16="http://schemas.microsoft.com/office/drawing/2014/main" id="{E3769AE9-9CE9-FA99-7536-10DC5866D4A5}"/>
                  </a:ext>
                </a:extLst>
              </p:cNvPr>
              <p:cNvPicPr/>
              <p:nvPr/>
            </p:nvPicPr>
            <p:blipFill>
              <a:blip r:embed="rId18"/>
              <a:stretch>
                <a:fillRect/>
              </a:stretch>
            </p:blipFill>
            <p:spPr>
              <a:xfrm>
                <a:off x="5486641" y="4145433"/>
                <a:ext cx="197424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12" name="حبر 112">
                <a:extLst>
                  <a:ext uri="{FF2B5EF4-FFF2-40B4-BE49-F238E27FC236}">
                    <a16:creationId xmlns:a16="http://schemas.microsoft.com/office/drawing/2014/main" id="{8565F239-C981-2AC3-F7F1-F793FF276C33}"/>
                  </a:ext>
                </a:extLst>
              </p14:cNvPr>
              <p14:cNvContentPartPr/>
              <p14:nvPr/>
            </p14:nvContentPartPr>
            <p14:xfrm>
              <a:off x="4084261" y="4786712"/>
              <a:ext cx="3786730" cy="307140"/>
            </p14:xfrm>
          </p:contentPart>
        </mc:Choice>
        <mc:Fallback xmlns="">
          <p:pic>
            <p:nvPicPr>
              <p:cNvPr id="112" name="حبر 112">
                <a:extLst>
                  <a:ext uri="{FF2B5EF4-FFF2-40B4-BE49-F238E27FC236}">
                    <a16:creationId xmlns:a16="http://schemas.microsoft.com/office/drawing/2014/main" id="{8565F239-C981-2AC3-F7F1-F793FF276C33}"/>
                  </a:ext>
                </a:extLst>
              </p:cNvPr>
              <p:cNvPicPr/>
              <p:nvPr/>
            </p:nvPicPr>
            <p:blipFill>
              <a:blip r:embed="rId20"/>
              <a:stretch>
                <a:fillRect/>
              </a:stretch>
            </p:blipFill>
            <p:spPr>
              <a:xfrm>
                <a:off x="4069140" y="4771247"/>
                <a:ext cx="3817332" cy="33771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3" name="حبر 123">
                <a:extLst>
                  <a:ext uri="{FF2B5EF4-FFF2-40B4-BE49-F238E27FC236}">
                    <a16:creationId xmlns:a16="http://schemas.microsoft.com/office/drawing/2014/main" id="{C9907985-CC3D-3106-F4A9-DDDC786273BD}"/>
                  </a:ext>
                </a:extLst>
              </p14:cNvPr>
              <p14:cNvContentPartPr/>
              <p14:nvPr/>
            </p14:nvContentPartPr>
            <p14:xfrm>
              <a:off x="8879160" y="4053228"/>
              <a:ext cx="450000" cy="193680"/>
            </p14:xfrm>
          </p:contentPart>
        </mc:Choice>
        <mc:Fallback xmlns="">
          <p:pic>
            <p:nvPicPr>
              <p:cNvPr id="123" name="حبر 123">
                <a:extLst>
                  <a:ext uri="{FF2B5EF4-FFF2-40B4-BE49-F238E27FC236}">
                    <a16:creationId xmlns:a16="http://schemas.microsoft.com/office/drawing/2014/main" id="{C9907985-CC3D-3106-F4A9-DDDC786273BD}"/>
                  </a:ext>
                </a:extLst>
              </p:cNvPr>
              <p:cNvPicPr/>
              <p:nvPr/>
            </p:nvPicPr>
            <p:blipFill>
              <a:blip r:embed="rId22"/>
              <a:stretch>
                <a:fillRect/>
              </a:stretch>
            </p:blipFill>
            <p:spPr>
              <a:xfrm>
                <a:off x="8864040" y="4038108"/>
                <a:ext cx="480600" cy="223920"/>
              </a:xfrm>
              <a:prstGeom prst="rect">
                <a:avLst/>
              </a:prstGeom>
            </p:spPr>
          </p:pic>
        </mc:Fallback>
      </mc:AlternateContent>
    </p:spTree>
    <p:extLst>
      <p:ext uri="{BB962C8B-B14F-4D97-AF65-F5344CB8AC3E}">
        <p14:creationId xmlns:p14="http://schemas.microsoft.com/office/powerpoint/2010/main" val="1839226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13489" y="182563"/>
            <a:ext cx="8076360" cy="1065397"/>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16</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16</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694" y="1316547"/>
            <a:ext cx="7404656" cy="518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53" name="حبر 53">
                <a:extLst>
                  <a:ext uri="{FF2B5EF4-FFF2-40B4-BE49-F238E27FC236}">
                    <a16:creationId xmlns:a16="http://schemas.microsoft.com/office/drawing/2014/main" id="{669340E7-E58E-65CE-B602-D60C1C5D6993}"/>
                  </a:ext>
                </a:extLst>
              </p14:cNvPr>
              <p14:cNvContentPartPr/>
              <p14:nvPr/>
            </p14:nvContentPartPr>
            <p14:xfrm>
              <a:off x="8061637" y="1883800"/>
              <a:ext cx="1304640" cy="209160"/>
            </p14:xfrm>
          </p:contentPart>
        </mc:Choice>
        <mc:Fallback xmlns="">
          <p:pic>
            <p:nvPicPr>
              <p:cNvPr id="53" name="حبر 53">
                <a:extLst>
                  <a:ext uri="{FF2B5EF4-FFF2-40B4-BE49-F238E27FC236}">
                    <a16:creationId xmlns:a16="http://schemas.microsoft.com/office/drawing/2014/main" id="{669340E7-E58E-65CE-B602-D60C1C5D6993}"/>
                  </a:ext>
                </a:extLst>
              </p:cNvPr>
              <p:cNvPicPr/>
              <p:nvPr/>
            </p:nvPicPr>
            <p:blipFill>
              <a:blip r:embed="rId5"/>
              <a:stretch>
                <a:fillRect/>
              </a:stretch>
            </p:blipFill>
            <p:spPr>
              <a:xfrm>
                <a:off x="8046517" y="1868680"/>
                <a:ext cx="13352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7" name="حبر 57">
                <a:extLst>
                  <a:ext uri="{FF2B5EF4-FFF2-40B4-BE49-F238E27FC236}">
                    <a16:creationId xmlns:a16="http://schemas.microsoft.com/office/drawing/2014/main" id="{E07559DB-C8EC-8F89-9DB9-66C2CDD3B4B4}"/>
                  </a:ext>
                </a:extLst>
              </p14:cNvPr>
              <p14:cNvContentPartPr/>
              <p14:nvPr/>
            </p14:nvContentPartPr>
            <p14:xfrm>
              <a:off x="8892517" y="2328040"/>
              <a:ext cx="521640" cy="124920"/>
            </p14:xfrm>
          </p:contentPart>
        </mc:Choice>
        <mc:Fallback xmlns="">
          <p:pic>
            <p:nvPicPr>
              <p:cNvPr id="57" name="حبر 57">
                <a:extLst>
                  <a:ext uri="{FF2B5EF4-FFF2-40B4-BE49-F238E27FC236}">
                    <a16:creationId xmlns:a16="http://schemas.microsoft.com/office/drawing/2014/main" id="{E07559DB-C8EC-8F89-9DB9-66C2CDD3B4B4}"/>
                  </a:ext>
                </a:extLst>
              </p:cNvPr>
              <p:cNvPicPr/>
              <p:nvPr/>
            </p:nvPicPr>
            <p:blipFill>
              <a:blip r:embed="rId7"/>
              <a:stretch>
                <a:fillRect/>
              </a:stretch>
            </p:blipFill>
            <p:spPr>
              <a:xfrm>
                <a:off x="8877397" y="2312876"/>
                <a:ext cx="552240" cy="1556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73" name="حبر 3074">
                <a:extLst>
                  <a:ext uri="{FF2B5EF4-FFF2-40B4-BE49-F238E27FC236}">
                    <a16:creationId xmlns:a16="http://schemas.microsoft.com/office/drawing/2014/main" id="{3843B3D1-249E-B80C-C997-A1E9481F9E6C}"/>
                  </a:ext>
                </a:extLst>
              </p14:cNvPr>
              <p14:cNvContentPartPr/>
              <p14:nvPr/>
            </p14:nvContentPartPr>
            <p14:xfrm>
              <a:off x="7905397" y="2304280"/>
              <a:ext cx="1048320" cy="193320"/>
            </p14:xfrm>
          </p:contentPart>
        </mc:Choice>
        <mc:Fallback xmlns="">
          <p:pic>
            <p:nvPicPr>
              <p:cNvPr id="3073" name="حبر 3074">
                <a:extLst>
                  <a:ext uri="{FF2B5EF4-FFF2-40B4-BE49-F238E27FC236}">
                    <a16:creationId xmlns:a16="http://schemas.microsoft.com/office/drawing/2014/main" id="{3843B3D1-249E-B80C-C997-A1E9481F9E6C}"/>
                  </a:ext>
                </a:extLst>
              </p:cNvPr>
              <p:cNvPicPr/>
              <p:nvPr/>
            </p:nvPicPr>
            <p:blipFill>
              <a:blip r:embed="rId9"/>
              <a:stretch>
                <a:fillRect/>
              </a:stretch>
            </p:blipFill>
            <p:spPr>
              <a:xfrm>
                <a:off x="7890272" y="2289188"/>
                <a:ext cx="1078931" cy="2235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92" name="حبر 3092">
                <a:extLst>
                  <a:ext uri="{FF2B5EF4-FFF2-40B4-BE49-F238E27FC236}">
                    <a16:creationId xmlns:a16="http://schemas.microsoft.com/office/drawing/2014/main" id="{D6D8A596-9A58-5696-28EC-E361B638E606}"/>
                  </a:ext>
                </a:extLst>
              </p14:cNvPr>
              <p14:cNvContentPartPr/>
              <p14:nvPr/>
            </p14:nvContentPartPr>
            <p14:xfrm>
              <a:off x="7622437" y="2685520"/>
              <a:ext cx="1799640" cy="230400"/>
            </p14:xfrm>
          </p:contentPart>
        </mc:Choice>
        <mc:Fallback xmlns="">
          <p:pic>
            <p:nvPicPr>
              <p:cNvPr id="3092" name="حبر 3092">
                <a:extLst>
                  <a:ext uri="{FF2B5EF4-FFF2-40B4-BE49-F238E27FC236}">
                    <a16:creationId xmlns:a16="http://schemas.microsoft.com/office/drawing/2014/main" id="{D6D8A596-9A58-5696-28EC-E361B638E606}"/>
                  </a:ext>
                </a:extLst>
              </p:cNvPr>
              <p:cNvPicPr/>
              <p:nvPr/>
            </p:nvPicPr>
            <p:blipFill>
              <a:blip r:embed="rId11"/>
              <a:stretch>
                <a:fillRect/>
              </a:stretch>
            </p:blipFill>
            <p:spPr>
              <a:xfrm>
                <a:off x="7607317" y="2670040"/>
                <a:ext cx="18298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093" name="حبر 3092">
                <a:extLst>
                  <a:ext uri="{FF2B5EF4-FFF2-40B4-BE49-F238E27FC236}">
                    <a16:creationId xmlns:a16="http://schemas.microsoft.com/office/drawing/2014/main" id="{19465E19-5EE6-D98E-863A-BCE56B96E34C}"/>
                  </a:ext>
                </a:extLst>
              </p14:cNvPr>
              <p14:cNvContentPartPr/>
              <p14:nvPr/>
            </p14:nvContentPartPr>
            <p14:xfrm>
              <a:off x="6958490" y="1968378"/>
              <a:ext cx="177480" cy="90360"/>
            </p14:xfrm>
          </p:contentPart>
        </mc:Choice>
        <mc:Fallback xmlns="">
          <p:pic>
            <p:nvPicPr>
              <p:cNvPr id="3093" name="حبر 3092">
                <a:extLst>
                  <a:ext uri="{FF2B5EF4-FFF2-40B4-BE49-F238E27FC236}">
                    <a16:creationId xmlns:a16="http://schemas.microsoft.com/office/drawing/2014/main" id="{19465E19-5EE6-D98E-863A-BCE56B96E34C}"/>
                  </a:ext>
                </a:extLst>
              </p:cNvPr>
              <p:cNvPicPr/>
              <p:nvPr/>
            </p:nvPicPr>
            <p:blipFill>
              <a:blip r:embed="rId13"/>
              <a:stretch>
                <a:fillRect/>
              </a:stretch>
            </p:blipFill>
            <p:spPr>
              <a:xfrm>
                <a:off x="6943041" y="1952898"/>
                <a:ext cx="208018"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94" name="حبر 3093">
                <a:extLst>
                  <a:ext uri="{FF2B5EF4-FFF2-40B4-BE49-F238E27FC236}">
                    <a16:creationId xmlns:a16="http://schemas.microsoft.com/office/drawing/2014/main" id="{8F65318D-E1EA-B7E4-0AA6-AF1F800A9B57}"/>
                  </a:ext>
                </a:extLst>
              </p14:cNvPr>
              <p14:cNvContentPartPr/>
              <p14:nvPr/>
            </p14:nvContentPartPr>
            <p14:xfrm>
              <a:off x="7019330" y="1960458"/>
              <a:ext cx="21600" cy="55800"/>
            </p14:xfrm>
          </p:contentPart>
        </mc:Choice>
        <mc:Fallback xmlns="">
          <p:pic>
            <p:nvPicPr>
              <p:cNvPr id="3094" name="حبر 3093">
                <a:extLst>
                  <a:ext uri="{FF2B5EF4-FFF2-40B4-BE49-F238E27FC236}">
                    <a16:creationId xmlns:a16="http://schemas.microsoft.com/office/drawing/2014/main" id="{8F65318D-E1EA-B7E4-0AA6-AF1F800A9B57}"/>
                  </a:ext>
                </a:extLst>
              </p:cNvPr>
              <p:cNvPicPr/>
              <p:nvPr/>
            </p:nvPicPr>
            <p:blipFill>
              <a:blip r:embed="rId15"/>
              <a:stretch>
                <a:fillRect/>
              </a:stretch>
            </p:blipFill>
            <p:spPr>
              <a:xfrm>
                <a:off x="7003850" y="1945077"/>
                <a:ext cx="52200" cy="8620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095" name="حبر 3094">
                <a:extLst>
                  <a:ext uri="{FF2B5EF4-FFF2-40B4-BE49-F238E27FC236}">
                    <a16:creationId xmlns:a16="http://schemas.microsoft.com/office/drawing/2014/main" id="{5AEDCD93-0FEA-9392-0B20-1A085BA9DC88}"/>
                  </a:ext>
                </a:extLst>
              </p14:cNvPr>
              <p14:cNvContentPartPr/>
              <p14:nvPr/>
            </p14:nvContentPartPr>
            <p14:xfrm>
              <a:off x="6714770" y="1960458"/>
              <a:ext cx="177480" cy="103680"/>
            </p14:xfrm>
          </p:contentPart>
        </mc:Choice>
        <mc:Fallback xmlns="">
          <p:pic>
            <p:nvPicPr>
              <p:cNvPr id="3095" name="حبر 3094">
                <a:extLst>
                  <a:ext uri="{FF2B5EF4-FFF2-40B4-BE49-F238E27FC236}">
                    <a16:creationId xmlns:a16="http://schemas.microsoft.com/office/drawing/2014/main" id="{5AEDCD93-0FEA-9392-0B20-1A085BA9DC88}"/>
                  </a:ext>
                </a:extLst>
              </p:cNvPr>
              <p:cNvPicPr/>
              <p:nvPr/>
            </p:nvPicPr>
            <p:blipFill>
              <a:blip r:embed="rId17"/>
              <a:stretch>
                <a:fillRect/>
              </a:stretch>
            </p:blipFill>
            <p:spPr>
              <a:xfrm>
                <a:off x="6699290" y="1944978"/>
                <a:ext cx="20808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096" name="حبر 3095">
                <a:extLst>
                  <a:ext uri="{FF2B5EF4-FFF2-40B4-BE49-F238E27FC236}">
                    <a16:creationId xmlns:a16="http://schemas.microsoft.com/office/drawing/2014/main" id="{7A1E725A-60D1-9837-FC2A-4A9F298C51D0}"/>
                  </a:ext>
                </a:extLst>
              </p14:cNvPr>
              <p14:cNvContentPartPr/>
              <p14:nvPr/>
            </p14:nvContentPartPr>
            <p14:xfrm>
              <a:off x="6590570" y="1962978"/>
              <a:ext cx="55800" cy="95760"/>
            </p14:xfrm>
          </p:contentPart>
        </mc:Choice>
        <mc:Fallback xmlns="">
          <p:pic>
            <p:nvPicPr>
              <p:cNvPr id="3096" name="حبر 3095">
                <a:extLst>
                  <a:ext uri="{FF2B5EF4-FFF2-40B4-BE49-F238E27FC236}">
                    <a16:creationId xmlns:a16="http://schemas.microsoft.com/office/drawing/2014/main" id="{7A1E725A-60D1-9837-FC2A-4A9F298C51D0}"/>
                  </a:ext>
                </a:extLst>
              </p:cNvPr>
              <p:cNvPicPr/>
              <p:nvPr/>
            </p:nvPicPr>
            <p:blipFill>
              <a:blip r:embed="rId19"/>
              <a:stretch>
                <a:fillRect/>
              </a:stretch>
            </p:blipFill>
            <p:spPr>
              <a:xfrm>
                <a:off x="6575090" y="1947440"/>
                <a:ext cx="86400" cy="12647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097" name="حبر 3096">
                <a:extLst>
                  <a:ext uri="{FF2B5EF4-FFF2-40B4-BE49-F238E27FC236}">
                    <a16:creationId xmlns:a16="http://schemas.microsoft.com/office/drawing/2014/main" id="{26F49371-D316-657B-255E-F865FE0F5AE0}"/>
                  </a:ext>
                </a:extLst>
              </p14:cNvPr>
              <p14:cNvContentPartPr/>
              <p14:nvPr/>
            </p14:nvContentPartPr>
            <p14:xfrm>
              <a:off x="6471410" y="2039658"/>
              <a:ext cx="61200" cy="63720"/>
            </p14:xfrm>
          </p:contentPart>
        </mc:Choice>
        <mc:Fallback xmlns="">
          <p:pic>
            <p:nvPicPr>
              <p:cNvPr id="3097" name="حبر 3096">
                <a:extLst>
                  <a:ext uri="{FF2B5EF4-FFF2-40B4-BE49-F238E27FC236}">
                    <a16:creationId xmlns:a16="http://schemas.microsoft.com/office/drawing/2014/main" id="{26F49371-D316-657B-255E-F865FE0F5AE0}"/>
                  </a:ext>
                </a:extLst>
              </p:cNvPr>
              <p:cNvPicPr/>
              <p:nvPr/>
            </p:nvPicPr>
            <p:blipFill>
              <a:blip r:embed="rId21"/>
              <a:stretch>
                <a:fillRect/>
              </a:stretch>
            </p:blipFill>
            <p:spPr>
              <a:xfrm>
                <a:off x="6455930" y="2024178"/>
                <a:ext cx="9180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98" name="حبر 3097">
                <a:extLst>
                  <a:ext uri="{FF2B5EF4-FFF2-40B4-BE49-F238E27FC236}">
                    <a16:creationId xmlns:a16="http://schemas.microsoft.com/office/drawing/2014/main" id="{E6BE676B-6883-C10C-D67C-E92FA072C855}"/>
                  </a:ext>
                </a:extLst>
              </p14:cNvPr>
              <p14:cNvContentPartPr/>
              <p14:nvPr/>
            </p14:nvContentPartPr>
            <p14:xfrm>
              <a:off x="6304730" y="1960458"/>
              <a:ext cx="121680" cy="119520"/>
            </p14:xfrm>
          </p:contentPart>
        </mc:Choice>
        <mc:Fallback xmlns="">
          <p:pic>
            <p:nvPicPr>
              <p:cNvPr id="3098" name="حبر 3097">
                <a:extLst>
                  <a:ext uri="{FF2B5EF4-FFF2-40B4-BE49-F238E27FC236}">
                    <a16:creationId xmlns:a16="http://schemas.microsoft.com/office/drawing/2014/main" id="{E6BE676B-6883-C10C-D67C-E92FA072C855}"/>
                  </a:ext>
                </a:extLst>
              </p:cNvPr>
              <p:cNvPicPr/>
              <p:nvPr/>
            </p:nvPicPr>
            <p:blipFill>
              <a:blip r:embed="rId23"/>
              <a:stretch>
                <a:fillRect/>
              </a:stretch>
            </p:blipFill>
            <p:spPr>
              <a:xfrm>
                <a:off x="6289250" y="1944978"/>
                <a:ext cx="152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99" name="حبر 3098">
                <a:extLst>
                  <a:ext uri="{FF2B5EF4-FFF2-40B4-BE49-F238E27FC236}">
                    <a16:creationId xmlns:a16="http://schemas.microsoft.com/office/drawing/2014/main" id="{EA44FC16-053C-E56C-9F4E-BB43CFA196C8}"/>
                  </a:ext>
                </a:extLst>
              </p14:cNvPr>
              <p14:cNvContentPartPr/>
              <p14:nvPr/>
            </p14:nvContentPartPr>
            <p14:xfrm>
              <a:off x="6352610" y="1976298"/>
              <a:ext cx="16200" cy="58680"/>
            </p14:xfrm>
          </p:contentPart>
        </mc:Choice>
        <mc:Fallback xmlns="">
          <p:pic>
            <p:nvPicPr>
              <p:cNvPr id="3099" name="حبر 3098">
                <a:extLst>
                  <a:ext uri="{FF2B5EF4-FFF2-40B4-BE49-F238E27FC236}">
                    <a16:creationId xmlns:a16="http://schemas.microsoft.com/office/drawing/2014/main" id="{EA44FC16-053C-E56C-9F4E-BB43CFA196C8}"/>
                  </a:ext>
                </a:extLst>
              </p:cNvPr>
              <p:cNvPicPr/>
              <p:nvPr/>
            </p:nvPicPr>
            <p:blipFill>
              <a:blip r:embed="rId25"/>
              <a:stretch>
                <a:fillRect/>
              </a:stretch>
            </p:blipFill>
            <p:spPr>
              <a:xfrm>
                <a:off x="6337130" y="1960818"/>
                <a:ext cx="468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00" name="حبر 3099">
                <a:extLst>
                  <a:ext uri="{FF2B5EF4-FFF2-40B4-BE49-F238E27FC236}">
                    <a16:creationId xmlns:a16="http://schemas.microsoft.com/office/drawing/2014/main" id="{FBD594EF-682A-E0B7-7CC8-0DA2F9E0AB80}"/>
                  </a:ext>
                </a:extLst>
              </p14:cNvPr>
              <p14:cNvContentPartPr/>
              <p14:nvPr/>
            </p14:nvContentPartPr>
            <p14:xfrm>
              <a:off x="6106370" y="1978818"/>
              <a:ext cx="167040" cy="87840"/>
            </p14:xfrm>
          </p:contentPart>
        </mc:Choice>
        <mc:Fallback xmlns="">
          <p:pic>
            <p:nvPicPr>
              <p:cNvPr id="3100" name="حبر 3099">
                <a:extLst>
                  <a:ext uri="{FF2B5EF4-FFF2-40B4-BE49-F238E27FC236}">
                    <a16:creationId xmlns:a16="http://schemas.microsoft.com/office/drawing/2014/main" id="{FBD594EF-682A-E0B7-7CC8-0DA2F9E0AB80}"/>
                  </a:ext>
                </a:extLst>
              </p:cNvPr>
              <p:cNvPicPr/>
              <p:nvPr/>
            </p:nvPicPr>
            <p:blipFill>
              <a:blip r:embed="rId27"/>
              <a:stretch>
                <a:fillRect/>
              </a:stretch>
            </p:blipFill>
            <p:spPr>
              <a:xfrm>
                <a:off x="6090890" y="1963274"/>
                <a:ext cx="197640" cy="11856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101" name="حبر 3100">
                <a:extLst>
                  <a:ext uri="{FF2B5EF4-FFF2-40B4-BE49-F238E27FC236}">
                    <a16:creationId xmlns:a16="http://schemas.microsoft.com/office/drawing/2014/main" id="{16C202FE-064F-FE5C-B7CD-210425F81166}"/>
                  </a:ext>
                </a:extLst>
              </p14:cNvPr>
              <p14:cNvContentPartPr/>
              <p14:nvPr/>
            </p14:nvContentPartPr>
            <p14:xfrm>
              <a:off x="6243890" y="1912578"/>
              <a:ext cx="5760" cy="8280"/>
            </p14:xfrm>
          </p:contentPart>
        </mc:Choice>
        <mc:Fallback xmlns="">
          <p:pic>
            <p:nvPicPr>
              <p:cNvPr id="3101" name="حبر 3100">
                <a:extLst>
                  <a:ext uri="{FF2B5EF4-FFF2-40B4-BE49-F238E27FC236}">
                    <a16:creationId xmlns:a16="http://schemas.microsoft.com/office/drawing/2014/main" id="{16C202FE-064F-FE5C-B7CD-210425F81166}"/>
                  </a:ext>
                </a:extLst>
              </p:cNvPr>
              <p:cNvPicPr/>
              <p:nvPr/>
            </p:nvPicPr>
            <p:blipFill>
              <a:blip r:embed="rId29"/>
              <a:stretch>
                <a:fillRect/>
              </a:stretch>
            </p:blipFill>
            <p:spPr>
              <a:xfrm>
                <a:off x="6227378" y="1897098"/>
                <a:ext cx="384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102" name="حبر 3101">
                <a:extLst>
                  <a:ext uri="{FF2B5EF4-FFF2-40B4-BE49-F238E27FC236}">
                    <a16:creationId xmlns:a16="http://schemas.microsoft.com/office/drawing/2014/main" id="{A71CE353-9FCF-73A1-6F9B-1ACB363420AB}"/>
                  </a:ext>
                </a:extLst>
              </p14:cNvPr>
              <p14:cNvContentPartPr/>
              <p14:nvPr/>
            </p14:nvContentPartPr>
            <p14:xfrm>
              <a:off x="6206810" y="1923378"/>
              <a:ext cx="18720" cy="2880"/>
            </p14:xfrm>
          </p:contentPart>
        </mc:Choice>
        <mc:Fallback xmlns="">
          <p:pic>
            <p:nvPicPr>
              <p:cNvPr id="3102" name="حبر 3101">
                <a:extLst>
                  <a:ext uri="{FF2B5EF4-FFF2-40B4-BE49-F238E27FC236}">
                    <a16:creationId xmlns:a16="http://schemas.microsoft.com/office/drawing/2014/main" id="{A71CE353-9FCF-73A1-6F9B-1ACB363420AB}"/>
                  </a:ext>
                </a:extLst>
              </p:cNvPr>
              <p:cNvPicPr/>
              <p:nvPr/>
            </p:nvPicPr>
            <p:blipFill>
              <a:blip r:embed="rId31"/>
              <a:stretch>
                <a:fillRect/>
              </a:stretch>
            </p:blipFill>
            <p:spPr>
              <a:xfrm>
                <a:off x="6191330" y="1909618"/>
                <a:ext cx="49320" cy="30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03" name="حبر 3102">
                <a:extLst>
                  <a:ext uri="{FF2B5EF4-FFF2-40B4-BE49-F238E27FC236}">
                    <a16:creationId xmlns:a16="http://schemas.microsoft.com/office/drawing/2014/main" id="{FE65F3FE-C9D5-5CEF-50E3-04F460FF84BE}"/>
                  </a:ext>
                </a:extLst>
              </p14:cNvPr>
              <p14:cNvContentPartPr/>
              <p14:nvPr/>
            </p14:nvContentPartPr>
            <p14:xfrm>
              <a:off x="6058850" y="1984218"/>
              <a:ext cx="47880" cy="37440"/>
            </p14:xfrm>
          </p:contentPart>
        </mc:Choice>
        <mc:Fallback xmlns="">
          <p:pic>
            <p:nvPicPr>
              <p:cNvPr id="3103" name="حبر 3102">
                <a:extLst>
                  <a:ext uri="{FF2B5EF4-FFF2-40B4-BE49-F238E27FC236}">
                    <a16:creationId xmlns:a16="http://schemas.microsoft.com/office/drawing/2014/main" id="{FE65F3FE-C9D5-5CEF-50E3-04F460FF84BE}"/>
                  </a:ext>
                </a:extLst>
              </p:cNvPr>
              <p:cNvPicPr/>
              <p:nvPr/>
            </p:nvPicPr>
            <p:blipFill>
              <a:blip r:embed="rId33"/>
              <a:stretch>
                <a:fillRect/>
              </a:stretch>
            </p:blipFill>
            <p:spPr>
              <a:xfrm>
                <a:off x="6043486" y="1968738"/>
                <a:ext cx="78252"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04" name="حبر 3103">
                <a:extLst>
                  <a:ext uri="{FF2B5EF4-FFF2-40B4-BE49-F238E27FC236}">
                    <a16:creationId xmlns:a16="http://schemas.microsoft.com/office/drawing/2014/main" id="{53E15894-18FD-1566-A72D-B6C9E07A27BF}"/>
                  </a:ext>
                </a:extLst>
              </p14:cNvPr>
              <p14:cNvContentPartPr/>
              <p14:nvPr/>
            </p14:nvContentPartPr>
            <p14:xfrm>
              <a:off x="6082610" y="1928778"/>
              <a:ext cx="360" cy="360"/>
            </p14:xfrm>
          </p:contentPart>
        </mc:Choice>
        <mc:Fallback xmlns="">
          <p:pic>
            <p:nvPicPr>
              <p:cNvPr id="3104" name="حبر 3103">
                <a:extLst>
                  <a:ext uri="{FF2B5EF4-FFF2-40B4-BE49-F238E27FC236}">
                    <a16:creationId xmlns:a16="http://schemas.microsoft.com/office/drawing/2014/main" id="{53E15894-18FD-1566-A72D-B6C9E07A27BF}"/>
                  </a:ext>
                </a:extLst>
              </p:cNvPr>
              <p:cNvPicPr/>
              <p:nvPr/>
            </p:nvPicPr>
            <p:blipFill>
              <a:blip r:embed="rId35"/>
              <a:stretch>
                <a:fillRect/>
              </a:stretch>
            </p:blipFill>
            <p:spPr>
              <a:xfrm>
                <a:off x="6067130" y="1913298"/>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05" name="حبر 3104">
                <a:extLst>
                  <a:ext uri="{FF2B5EF4-FFF2-40B4-BE49-F238E27FC236}">
                    <a16:creationId xmlns:a16="http://schemas.microsoft.com/office/drawing/2014/main" id="{2D89EDF0-84F4-2BFE-6B44-5B8CE47FAD50}"/>
                  </a:ext>
                </a:extLst>
              </p14:cNvPr>
              <p14:cNvContentPartPr/>
              <p14:nvPr/>
            </p14:nvContentPartPr>
            <p14:xfrm>
              <a:off x="6053450" y="1933818"/>
              <a:ext cx="2880" cy="8280"/>
            </p14:xfrm>
          </p:contentPart>
        </mc:Choice>
        <mc:Fallback xmlns="">
          <p:pic>
            <p:nvPicPr>
              <p:cNvPr id="3105" name="حبر 3104">
                <a:extLst>
                  <a:ext uri="{FF2B5EF4-FFF2-40B4-BE49-F238E27FC236}">
                    <a16:creationId xmlns:a16="http://schemas.microsoft.com/office/drawing/2014/main" id="{2D89EDF0-84F4-2BFE-6B44-5B8CE47FAD50}"/>
                  </a:ext>
                </a:extLst>
              </p:cNvPr>
              <p:cNvPicPr/>
              <p:nvPr/>
            </p:nvPicPr>
            <p:blipFill>
              <a:blip r:embed="rId37"/>
              <a:stretch>
                <a:fillRect/>
              </a:stretch>
            </p:blipFill>
            <p:spPr>
              <a:xfrm>
                <a:off x="6037970" y="1918338"/>
                <a:ext cx="334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06" name="حبر 3105">
                <a:extLst>
                  <a:ext uri="{FF2B5EF4-FFF2-40B4-BE49-F238E27FC236}">
                    <a16:creationId xmlns:a16="http://schemas.microsoft.com/office/drawing/2014/main" id="{053067FE-0C9E-D4E6-12B1-5AB630798182}"/>
                  </a:ext>
                </a:extLst>
              </p14:cNvPr>
              <p14:cNvContentPartPr/>
              <p14:nvPr/>
            </p14:nvContentPartPr>
            <p14:xfrm>
              <a:off x="5950130" y="1949658"/>
              <a:ext cx="24120" cy="103680"/>
            </p14:xfrm>
          </p:contentPart>
        </mc:Choice>
        <mc:Fallback xmlns="">
          <p:pic>
            <p:nvPicPr>
              <p:cNvPr id="3106" name="حبر 3105">
                <a:extLst>
                  <a:ext uri="{FF2B5EF4-FFF2-40B4-BE49-F238E27FC236}">
                    <a16:creationId xmlns:a16="http://schemas.microsoft.com/office/drawing/2014/main" id="{053067FE-0C9E-D4E6-12B1-5AB630798182}"/>
                  </a:ext>
                </a:extLst>
              </p:cNvPr>
              <p:cNvPicPr/>
              <p:nvPr/>
            </p:nvPicPr>
            <p:blipFill>
              <a:blip r:embed="rId39"/>
              <a:stretch>
                <a:fillRect/>
              </a:stretch>
            </p:blipFill>
            <p:spPr>
              <a:xfrm>
                <a:off x="5934650" y="1934178"/>
                <a:ext cx="547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111" name="حبر 3111">
                <a:extLst>
                  <a:ext uri="{FF2B5EF4-FFF2-40B4-BE49-F238E27FC236}">
                    <a16:creationId xmlns:a16="http://schemas.microsoft.com/office/drawing/2014/main" id="{423DE155-B5FC-C652-4042-C60FCD7C68CD}"/>
                  </a:ext>
                </a:extLst>
              </p14:cNvPr>
              <p14:cNvContentPartPr/>
              <p14:nvPr/>
            </p14:nvContentPartPr>
            <p14:xfrm>
              <a:off x="5796770" y="1944618"/>
              <a:ext cx="106200" cy="98280"/>
            </p14:xfrm>
          </p:contentPart>
        </mc:Choice>
        <mc:Fallback xmlns="">
          <p:pic>
            <p:nvPicPr>
              <p:cNvPr id="3111" name="حبر 3111">
                <a:extLst>
                  <a:ext uri="{FF2B5EF4-FFF2-40B4-BE49-F238E27FC236}">
                    <a16:creationId xmlns:a16="http://schemas.microsoft.com/office/drawing/2014/main" id="{423DE155-B5FC-C652-4042-C60FCD7C68CD}"/>
                  </a:ext>
                </a:extLst>
              </p:cNvPr>
              <p:cNvPicPr/>
              <p:nvPr/>
            </p:nvPicPr>
            <p:blipFill>
              <a:blip r:embed="rId41"/>
              <a:stretch>
                <a:fillRect/>
              </a:stretch>
            </p:blipFill>
            <p:spPr>
              <a:xfrm>
                <a:off x="5781650" y="1929138"/>
                <a:ext cx="13680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117" name="حبر 3117">
                <a:extLst>
                  <a:ext uri="{FF2B5EF4-FFF2-40B4-BE49-F238E27FC236}">
                    <a16:creationId xmlns:a16="http://schemas.microsoft.com/office/drawing/2014/main" id="{A074C3E1-0772-4C13-2FC8-45953660D6AF}"/>
                  </a:ext>
                </a:extLst>
              </p14:cNvPr>
              <p14:cNvContentPartPr/>
              <p14:nvPr/>
            </p14:nvContentPartPr>
            <p14:xfrm>
              <a:off x="5238657" y="1918198"/>
              <a:ext cx="510840" cy="195840"/>
            </p14:xfrm>
          </p:contentPart>
        </mc:Choice>
        <mc:Fallback xmlns="">
          <p:pic>
            <p:nvPicPr>
              <p:cNvPr id="3117" name="حبر 3117">
                <a:extLst>
                  <a:ext uri="{FF2B5EF4-FFF2-40B4-BE49-F238E27FC236}">
                    <a16:creationId xmlns:a16="http://schemas.microsoft.com/office/drawing/2014/main" id="{A074C3E1-0772-4C13-2FC8-45953660D6AF}"/>
                  </a:ext>
                </a:extLst>
              </p:cNvPr>
              <p:cNvPicPr/>
              <p:nvPr/>
            </p:nvPicPr>
            <p:blipFill>
              <a:blip r:embed="rId43"/>
              <a:stretch>
                <a:fillRect/>
              </a:stretch>
            </p:blipFill>
            <p:spPr>
              <a:xfrm>
                <a:off x="5223177" y="1902746"/>
                <a:ext cx="541440" cy="226384"/>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42" name="حبر 3142">
                <a:extLst>
                  <a:ext uri="{FF2B5EF4-FFF2-40B4-BE49-F238E27FC236}">
                    <a16:creationId xmlns:a16="http://schemas.microsoft.com/office/drawing/2014/main" id="{AC8C398D-2D3D-51CA-66B0-B27645E0F509}"/>
                  </a:ext>
                </a:extLst>
              </p14:cNvPr>
              <p14:cNvContentPartPr/>
              <p14:nvPr/>
            </p14:nvContentPartPr>
            <p14:xfrm>
              <a:off x="5347160" y="2264610"/>
              <a:ext cx="1846800" cy="191160"/>
            </p14:xfrm>
          </p:contentPart>
        </mc:Choice>
        <mc:Fallback xmlns="">
          <p:pic>
            <p:nvPicPr>
              <p:cNvPr id="3142" name="حبر 3142">
                <a:extLst>
                  <a:ext uri="{FF2B5EF4-FFF2-40B4-BE49-F238E27FC236}">
                    <a16:creationId xmlns:a16="http://schemas.microsoft.com/office/drawing/2014/main" id="{AC8C398D-2D3D-51CA-66B0-B27645E0F509}"/>
                  </a:ext>
                </a:extLst>
              </p:cNvPr>
              <p:cNvPicPr/>
              <p:nvPr/>
            </p:nvPicPr>
            <p:blipFill>
              <a:blip r:embed="rId45"/>
              <a:stretch>
                <a:fillRect/>
              </a:stretch>
            </p:blipFill>
            <p:spPr>
              <a:xfrm>
                <a:off x="5331683" y="2249461"/>
                <a:ext cx="1877394" cy="22181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60" name="حبر 3160">
                <a:extLst>
                  <a:ext uri="{FF2B5EF4-FFF2-40B4-BE49-F238E27FC236}">
                    <a16:creationId xmlns:a16="http://schemas.microsoft.com/office/drawing/2014/main" id="{2D6C9196-568E-4CBC-626C-0ABD19BE267A}"/>
                  </a:ext>
                </a:extLst>
              </p14:cNvPr>
              <p14:cNvContentPartPr/>
              <p14:nvPr/>
            </p14:nvContentPartPr>
            <p14:xfrm>
              <a:off x="4320645" y="2222207"/>
              <a:ext cx="1153800" cy="196200"/>
            </p14:xfrm>
          </p:contentPart>
        </mc:Choice>
        <mc:Fallback xmlns="">
          <p:pic>
            <p:nvPicPr>
              <p:cNvPr id="3160" name="حبر 3160">
                <a:extLst>
                  <a:ext uri="{FF2B5EF4-FFF2-40B4-BE49-F238E27FC236}">
                    <a16:creationId xmlns:a16="http://schemas.microsoft.com/office/drawing/2014/main" id="{2D6C9196-568E-4CBC-626C-0ABD19BE267A}"/>
                  </a:ext>
                </a:extLst>
              </p:cNvPr>
              <p:cNvPicPr/>
              <p:nvPr/>
            </p:nvPicPr>
            <p:blipFill>
              <a:blip r:embed="rId47"/>
              <a:stretch>
                <a:fillRect/>
              </a:stretch>
            </p:blipFill>
            <p:spPr>
              <a:xfrm>
                <a:off x="4305165" y="2207087"/>
                <a:ext cx="11844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63" name="حبر 3163">
                <a:extLst>
                  <a:ext uri="{FF2B5EF4-FFF2-40B4-BE49-F238E27FC236}">
                    <a16:creationId xmlns:a16="http://schemas.microsoft.com/office/drawing/2014/main" id="{78C1D106-0ACB-1AE8-C26C-3FE995DE16E3}"/>
                  </a:ext>
                </a:extLst>
              </p14:cNvPr>
              <p14:cNvContentPartPr/>
              <p14:nvPr/>
            </p14:nvContentPartPr>
            <p14:xfrm>
              <a:off x="6828833" y="2698600"/>
              <a:ext cx="423720" cy="90360"/>
            </p14:xfrm>
          </p:contentPart>
        </mc:Choice>
        <mc:Fallback xmlns="">
          <p:pic>
            <p:nvPicPr>
              <p:cNvPr id="3163" name="حبر 3163">
                <a:extLst>
                  <a:ext uri="{FF2B5EF4-FFF2-40B4-BE49-F238E27FC236}">
                    <a16:creationId xmlns:a16="http://schemas.microsoft.com/office/drawing/2014/main" id="{78C1D106-0ACB-1AE8-C26C-3FE995DE16E3}"/>
                  </a:ext>
                </a:extLst>
              </p:cNvPr>
              <p:cNvPicPr/>
              <p:nvPr/>
            </p:nvPicPr>
            <p:blipFill>
              <a:blip r:embed="rId49"/>
              <a:stretch>
                <a:fillRect/>
              </a:stretch>
            </p:blipFill>
            <p:spPr>
              <a:xfrm>
                <a:off x="6813353" y="2683480"/>
                <a:ext cx="45432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74" name="حبر 3174">
                <a:extLst>
                  <a:ext uri="{FF2B5EF4-FFF2-40B4-BE49-F238E27FC236}">
                    <a16:creationId xmlns:a16="http://schemas.microsoft.com/office/drawing/2014/main" id="{08051132-51C0-271B-F8B1-86F0B2B3B289}"/>
                  </a:ext>
                </a:extLst>
              </p14:cNvPr>
              <p14:cNvContentPartPr/>
              <p14:nvPr/>
            </p14:nvContentPartPr>
            <p14:xfrm>
              <a:off x="5624993" y="2661520"/>
              <a:ext cx="1159200" cy="204120"/>
            </p14:xfrm>
          </p:contentPart>
        </mc:Choice>
        <mc:Fallback xmlns="">
          <p:pic>
            <p:nvPicPr>
              <p:cNvPr id="3174" name="حبر 3174">
                <a:extLst>
                  <a:ext uri="{FF2B5EF4-FFF2-40B4-BE49-F238E27FC236}">
                    <a16:creationId xmlns:a16="http://schemas.microsoft.com/office/drawing/2014/main" id="{08051132-51C0-271B-F8B1-86F0B2B3B289}"/>
                  </a:ext>
                </a:extLst>
              </p:cNvPr>
              <p:cNvPicPr/>
              <p:nvPr/>
            </p:nvPicPr>
            <p:blipFill>
              <a:blip r:embed="rId51"/>
              <a:stretch>
                <a:fillRect/>
              </a:stretch>
            </p:blipFill>
            <p:spPr>
              <a:xfrm>
                <a:off x="5609513" y="2646400"/>
                <a:ext cx="118980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76" name="حبر 3175">
                <a:extLst>
                  <a:ext uri="{FF2B5EF4-FFF2-40B4-BE49-F238E27FC236}">
                    <a16:creationId xmlns:a16="http://schemas.microsoft.com/office/drawing/2014/main" id="{A834657D-93A1-ED27-2C19-E5D331B249FE}"/>
                  </a:ext>
                </a:extLst>
              </p14:cNvPr>
              <p14:cNvContentPartPr/>
              <p14:nvPr/>
            </p14:nvContentPartPr>
            <p14:xfrm>
              <a:off x="5421060" y="2696077"/>
              <a:ext cx="185400" cy="122040"/>
            </p14:xfrm>
          </p:contentPart>
        </mc:Choice>
        <mc:Fallback xmlns="">
          <p:pic>
            <p:nvPicPr>
              <p:cNvPr id="3176" name="حبر 3175">
                <a:extLst>
                  <a:ext uri="{FF2B5EF4-FFF2-40B4-BE49-F238E27FC236}">
                    <a16:creationId xmlns:a16="http://schemas.microsoft.com/office/drawing/2014/main" id="{A834657D-93A1-ED27-2C19-E5D331B249FE}"/>
                  </a:ext>
                </a:extLst>
              </p:cNvPr>
              <p:cNvPicPr/>
              <p:nvPr/>
            </p:nvPicPr>
            <p:blipFill>
              <a:blip r:embed="rId53"/>
              <a:stretch>
                <a:fillRect/>
              </a:stretch>
            </p:blipFill>
            <p:spPr>
              <a:xfrm>
                <a:off x="5405580" y="2680597"/>
                <a:ext cx="2160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77" name="حبر 3176">
                <a:extLst>
                  <a:ext uri="{FF2B5EF4-FFF2-40B4-BE49-F238E27FC236}">
                    <a16:creationId xmlns:a16="http://schemas.microsoft.com/office/drawing/2014/main" id="{D2C49CF6-F044-D6E8-ECB1-245B656FAFC8}"/>
                  </a:ext>
                </a:extLst>
              </p14:cNvPr>
              <p14:cNvContentPartPr/>
              <p14:nvPr/>
            </p14:nvContentPartPr>
            <p14:xfrm>
              <a:off x="5524380" y="2696077"/>
              <a:ext cx="21600" cy="53280"/>
            </p14:xfrm>
          </p:contentPart>
        </mc:Choice>
        <mc:Fallback xmlns="">
          <p:pic>
            <p:nvPicPr>
              <p:cNvPr id="3177" name="حبر 3176">
                <a:extLst>
                  <a:ext uri="{FF2B5EF4-FFF2-40B4-BE49-F238E27FC236}">
                    <a16:creationId xmlns:a16="http://schemas.microsoft.com/office/drawing/2014/main" id="{D2C49CF6-F044-D6E8-ECB1-245B656FAFC8}"/>
                  </a:ext>
                </a:extLst>
              </p:cNvPr>
              <p:cNvPicPr/>
              <p:nvPr/>
            </p:nvPicPr>
            <p:blipFill>
              <a:blip r:embed="rId55"/>
              <a:stretch>
                <a:fillRect/>
              </a:stretch>
            </p:blipFill>
            <p:spPr>
              <a:xfrm>
                <a:off x="5508900" y="2680597"/>
                <a:ext cx="5220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78" name="حبر 3177">
                <a:extLst>
                  <a:ext uri="{FF2B5EF4-FFF2-40B4-BE49-F238E27FC236}">
                    <a16:creationId xmlns:a16="http://schemas.microsoft.com/office/drawing/2014/main" id="{0A9515F6-B1C7-D6E1-7F3F-C6E7D4D5DBD3}"/>
                  </a:ext>
                </a:extLst>
              </p14:cNvPr>
              <p14:cNvContentPartPr/>
              <p14:nvPr/>
            </p14:nvContentPartPr>
            <p14:xfrm>
              <a:off x="5383980" y="2690677"/>
              <a:ext cx="37440" cy="58680"/>
            </p14:xfrm>
          </p:contentPart>
        </mc:Choice>
        <mc:Fallback xmlns="">
          <p:pic>
            <p:nvPicPr>
              <p:cNvPr id="3178" name="حبر 3177">
                <a:extLst>
                  <a:ext uri="{FF2B5EF4-FFF2-40B4-BE49-F238E27FC236}">
                    <a16:creationId xmlns:a16="http://schemas.microsoft.com/office/drawing/2014/main" id="{0A9515F6-B1C7-D6E1-7F3F-C6E7D4D5DBD3}"/>
                  </a:ext>
                </a:extLst>
              </p:cNvPr>
              <p:cNvPicPr/>
              <p:nvPr/>
            </p:nvPicPr>
            <p:blipFill>
              <a:blip r:embed="rId57"/>
              <a:stretch>
                <a:fillRect/>
              </a:stretch>
            </p:blipFill>
            <p:spPr>
              <a:xfrm>
                <a:off x="5368500" y="2675197"/>
                <a:ext cx="6804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179" name="حبر 3178">
                <a:extLst>
                  <a:ext uri="{FF2B5EF4-FFF2-40B4-BE49-F238E27FC236}">
                    <a16:creationId xmlns:a16="http://schemas.microsoft.com/office/drawing/2014/main" id="{F5A2C382-4DC8-0D9A-56E6-78988CD52435}"/>
                  </a:ext>
                </a:extLst>
              </p14:cNvPr>
              <p14:cNvContentPartPr/>
              <p14:nvPr/>
            </p14:nvContentPartPr>
            <p14:xfrm>
              <a:off x="5230620" y="2696077"/>
              <a:ext cx="124560" cy="71640"/>
            </p14:xfrm>
          </p:contentPart>
        </mc:Choice>
        <mc:Fallback xmlns="">
          <p:pic>
            <p:nvPicPr>
              <p:cNvPr id="3179" name="حبر 3178">
                <a:extLst>
                  <a:ext uri="{FF2B5EF4-FFF2-40B4-BE49-F238E27FC236}">
                    <a16:creationId xmlns:a16="http://schemas.microsoft.com/office/drawing/2014/main" id="{F5A2C382-4DC8-0D9A-56E6-78988CD52435}"/>
                  </a:ext>
                </a:extLst>
              </p:cNvPr>
              <p:cNvPicPr/>
              <p:nvPr/>
            </p:nvPicPr>
            <p:blipFill>
              <a:blip r:embed="rId59"/>
              <a:stretch>
                <a:fillRect/>
              </a:stretch>
            </p:blipFill>
            <p:spPr>
              <a:xfrm>
                <a:off x="5215140" y="2680674"/>
                <a:ext cx="155160" cy="102087"/>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90" name="حبر 3190">
                <a:extLst>
                  <a:ext uri="{FF2B5EF4-FFF2-40B4-BE49-F238E27FC236}">
                    <a16:creationId xmlns:a16="http://schemas.microsoft.com/office/drawing/2014/main" id="{EA8F7B45-F841-B985-F395-9934B5A0B300}"/>
                  </a:ext>
                </a:extLst>
              </p14:cNvPr>
              <p14:cNvContentPartPr/>
              <p14:nvPr/>
            </p14:nvContentPartPr>
            <p14:xfrm>
              <a:off x="4558500" y="2619037"/>
              <a:ext cx="617040" cy="183240"/>
            </p14:xfrm>
          </p:contentPart>
        </mc:Choice>
        <mc:Fallback xmlns="">
          <p:pic>
            <p:nvPicPr>
              <p:cNvPr id="3190" name="حبر 3190">
                <a:extLst>
                  <a:ext uri="{FF2B5EF4-FFF2-40B4-BE49-F238E27FC236}">
                    <a16:creationId xmlns:a16="http://schemas.microsoft.com/office/drawing/2014/main" id="{EA8F7B45-F841-B985-F395-9934B5A0B300}"/>
                  </a:ext>
                </a:extLst>
              </p:cNvPr>
              <p:cNvPicPr/>
              <p:nvPr/>
            </p:nvPicPr>
            <p:blipFill>
              <a:blip r:embed="rId61"/>
              <a:stretch>
                <a:fillRect/>
              </a:stretch>
            </p:blipFill>
            <p:spPr>
              <a:xfrm>
                <a:off x="4543371" y="2603887"/>
                <a:ext cx="647658" cy="2139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89" y="182563"/>
            <a:ext cx="8076360" cy="1065397"/>
          </a:xfrm>
        </p:spPr>
        <p:txBody>
          <a:bodyPr>
            <a:noAutofit/>
          </a:bodyPr>
          <a:lstStyle/>
          <a:p>
            <a:pPr fontAlgn="auto">
              <a:spcAft>
                <a:spcPts val="0"/>
              </a:spcAft>
              <a:defRPr/>
            </a:pPr>
            <a:br>
              <a:rPr lang="en-US" sz="4400" dirty="0"/>
            </a:br>
            <a:r>
              <a:rPr lang="en-US" sz="4400" dirty="0"/>
              <a:t>Define Job Satisfaction </a:t>
            </a:r>
            <a:br>
              <a:rPr lang="en-US" sz="4400" dirty="0"/>
            </a:br>
            <a:endParaRPr lang="en-US" sz="4400" dirty="0"/>
          </a:p>
        </p:txBody>
      </p:sp>
      <p:sp>
        <p:nvSpPr>
          <p:cNvPr id="10"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17</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451" y="1247959"/>
            <a:ext cx="7106874" cy="5076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17</a:t>
            </a:fld>
            <a:endParaRPr lang="en-US"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8094591" y="3649944"/>
            <a:ext cx="4572000" cy="218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335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90" y="167641"/>
            <a:ext cx="8064817"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6" name="Content Placeholder 15"/>
          <p:cNvSpPr>
            <a:spLocks noGrp="1"/>
          </p:cNvSpPr>
          <p:nvPr>
            <p:ph idx="1"/>
          </p:nvPr>
        </p:nvSpPr>
        <p:spPr>
          <a:xfrm>
            <a:off x="2266951" y="1702676"/>
            <a:ext cx="8384369" cy="4698124"/>
          </a:xfrm>
        </p:spPr>
        <p:txBody>
          <a:bodyPr>
            <a:normAutofit fontScale="92500" lnSpcReduction="10000"/>
          </a:bodyPr>
          <a:lstStyle/>
          <a:p>
            <a:pPr fontAlgn="auto">
              <a:lnSpc>
                <a:spcPct val="150000"/>
              </a:lnSpc>
              <a:spcAft>
                <a:spcPts val="0"/>
              </a:spcAft>
              <a:defRPr/>
            </a:pPr>
            <a:r>
              <a:rPr lang="en-US" sz="2500" dirty="0">
                <a:latin typeface="Times" pitchFamily="2" charset="0"/>
              </a:rPr>
              <a:t>What causes job satisfaction?</a:t>
            </a:r>
          </a:p>
          <a:p>
            <a:pPr marL="411480" lvl="1" indent="0">
              <a:lnSpc>
                <a:spcPct val="150000"/>
              </a:lnSpc>
              <a:buNone/>
              <a:defRPr/>
            </a:pPr>
            <a:r>
              <a:rPr lang="en-US" sz="2500" b="1" dirty="0">
                <a:solidFill>
                  <a:schemeClr val="accent1"/>
                </a:solidFill>
                <a:latin typeface="Times" pitchFamily="2" charset="0"/>
              </a:rPr>
              <a:t>1) Job conditions:  </a:t>
            </a:r>
            <a:r>
              <a:rPr lang="en-US" sz="2500" dirty="0">
                <a:latin typeface="Times" pitchFamily="2" charset="0"/>
              </a:rPr>
              <a:t>The intrinsic nature of the work itself, social interactions, and supervision are important predictors of job satisfaction. </a:t>
            </a:r>
          </a:p>
          <a:p>
            <a:pPr marL="411480" lvl="1" indent="0" fontAlgn="auto">
              <a:lnSpc>
                <a:spcPct val="150000"/>
              </a:lnSpc>
              <a:spcAft>
                <a:spcPts val="0"/>
              </a:spcAft>
              <a:buNone/>
              <a:defRPr/>
            </a:pPr>
            <a:r>
              <a:rPr lang="en-US" sz="2500" b="1" dirty="0">
                <a:solidFill>
                  <a:schemeClr val="accent1"/>
                </a:solidFill>
                <a:latin typeface="Times" pitchFamily="2" charset="0"/>
              </a:rPr>
              <a:t>2) Personality: </a:t>
            </a:r>
            <a:r>
              <a:rPr lang="en-US" sz="2500" dirty="0">
                <a:latin typeface="Times" pitchFamily="2" charset="0"/>
              </a:rPr>
              <a:t>People who have positive </a:t>
            </a:r>
            <a:r>
              <a:rPr lang="en-US" sz="2500" b="1" dirty="0">
                <a:solidFill>
                  <a:srgbClr val="FF9900"/>
                </a:solidFill>
                <a:latin typeface="Times" pitchFamily="2" charset="0"/>
              </a:rPr>
              <a:t>core self-evaluations</a:t>
            </a:r>
            <a:r>
              <a:rPr lang="en-US" sz="2500" dirty="0">
                <a:latin typeface="Times" pitchFamily="2" charset="0"/>
              </a:rPr>
              <a:t>, who believe in their inner worth and basic competence, are more satisfied with their jobs than those with negative core self-evaluations. </a:t>
            </a:r>
          </a:p>
          <a:p>
            <a:pPr marL="411480" lvl="1" indent="0" fontAlgn="auto">
              <a:lnSpc>
                <a:spcPct val="150000"/>
              </a:lnSpc>
              <a:spcAft>
                <a:spcPts val="0"/>
              </a:spcAft>
              <a:buNone/>
              <a:defRPr/>
            </a:pPr>
            <a:r>
              <a:rPr lang="en-US" sz="2500" b="1" dirty="0">
                <a:solidFill>
                  <a:schemeClr val="accent1"/>
                </a:solidFill>
              </a:rPr>
              <a:t>3) Pay</a:t>
            </a: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18</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40" name="حبر 40">
                <a:extLst>
                  <a:ext uri="{FF2B5EF4-FFF2-40B4-BE49-F238E27FC236}">
                    <a16:creationId xmlns:a16="http://schemas.microsoft.com/office/drawing/2014/main" id="{21481BAB-8334-473A-ABCF-72D2BBA985FE}"/>
                  </a:ext>
                </a:extLst>
              </p14:cNvPr>
              <p14:cNvContentPartPr/>
              <p14:nvPr/>
            </p14:nvContentPartPr>
            <p14:xfrm>
              <a:off x="5714491" y="2270856"/>
              <a:ext cx="762480" cy="196560"/>
            </p14:xfrm>
          </p:contentPart>
        </mc:Choice>
        <mc:Fallback xmlns="">
          <p:pic>
            <p:nvPicPr>
              <p:cNvPr id="40" name="حبر 40">
                <a:extLst>
                  <a:ext uri="{FF2B5EF4-FFF2-40B4-BE49-F238E27FC236}">
                    <a16:creationId xmlns:a16="http://schemas.microsoft.com/office/drawing/2014/main" id="{21481BAB-8334-473A-ABCF-72D2BBA985FE}"/>
                  </a:ext>
                </a:extLst>
              </p:cNvPr>
              <p:cNvPicPr/>
              <p:nvPr/>
            </p:nvPicPr>
            <p:blipFill>
              <a:blip r:embed="rId4"/>
              <a:stretch>
                <a:fillRect/>
              </a:stretch>
            </p:blipFill>
            <p:spPr>
              <a:xfrm>
                <a:off x="5699371" y="2255736"/>
                <a:ext cx="79272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0" name="حبر 50">
                <a:extLst>
                  <a:ext uri="{FF2B5EF4-FFF2-40B4-BE49-F238E27FC236}">
                    <a16:creationId xmlns:a16="http://schemas.microsoft.com/office/drawing/2014/main" id="{1519E591-B949-E06A-75C5-DC764200BB68}"/>
                  </a:ext>
                </a:extLst>
              </p14:cNvPr>
              <p14:cNvContentPartPr/>
              <p14:nvPr/>
            </p14:nvContentPartPr>
            <p14:xfrm>
              <a:off x="6790891" y="2130456"/>
              <a:ext cx="629280" cy="270360"/>
            </p14:xfrm>
          </p:contentPart>
        </mc:Choice>
        <mc:Fallback xmlns="">
          <p:pic>
            <p:nvPicPr>
              <p:cNvPr id="50" name="حبر 50">
                <a:extLst>
                  <a:ext uri="{FF2B5EF4-FFF2-40B4-BE49-F238E27FC236}">
                    <a16:creationId xmlns:a16="http://schemas.microsoft.com/office/drawing/2014/main" id="{1519E591-B949-E06A-75C5-DC764200BB68}"/>
                  </a:ext>
                </a:extLst>
              </p:cNvPr>
              <p:cNvPicPr/>
              <p:nvPr/>
            </p:nvPicPr>
            <p:blipFill>
              <a:blip r:embed="rId6"/>
              <a:stretch>
                <a:fillRect/>
              </a:stretch>
            </p:blipFill>
            <p:spPr>
              <a:xfrm>
                <a:off x="6775411" y="2114976"/>
                <a:ext cx="65952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5" name="حبر 55">
                <a:extLst>
                  <a:ext uri="{FF2B5EF4-FFF2-40B4-BE49-F238E27FC236}">
                    <a16:creationId xmlns:a16="http://schemas.microsoft.com/office/drawing/2014/main" id="{D516E525-8A0D-C784-892F-078A02E6B7F0}"/>
                  </a:ext>
                </a:extLst>
              </p14:cNvPr>
              <p14:cNvContentPartPr/>
              <p14:nvPr/>
            </p14:nvContentPartPr>
            <p14:xfrm>
              <a:off x="8518218" y="2119368"/>
              <a:ext cx="906480" cy="240840"/>
            </p14:xfrm>
          </p:contentPart>
        </mc:Choice>
        <mc:Fallback xmlns="">
          <p:pic>
            <p:nvPicPr>
              <p:cNvPr id="55" name="حبر 55">
                <a:extLst>
                  <a:ext uri="{FF2B5EF4-FFF2-40B4-BE49-F238E27FC236}">
                    <a16:creationId xmlns:a16="http://schemas.microsoft.com/office/drawing/2014/main" id="{D516E525-8A0D-C784-892F-078A02E6B7F0}"/>
                  </a:ext>
                </a:extLst>
              </p:cNvPr>
              <p:cNvPicPr/>
              <p:nvPr/>
            </p:nvPicPr>
            <p:blipFill>
              <a:blip r:embed="rId8"/>
              <a:stretch>
                <a:fillRect/>
              </a:stretch>
            </p:blipFill>
            <p:spPr>
              <a:xfrm>
                <a:off x="8502738" y="2103888"/>
                <a:ext cx="937080" cy="271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1" name="حبر 121">
                <a:extLst>
                  <a:ext uri="{FF2B5EF4-FFF2-40B4-BE49-F238E27FC236}">
                    <a16:creationId xmlns:a16="http://schemas.microsoft.com/office/drawing/2014/main" id="{1D5687ED-F4A1-EDAA-E522-85220FE56D6A}"/>
                  </a:ext>
                </a:extLst>
              </p14:cNvPr>
              <p14:cNvContentPartPr/>
              <p14:nvPr/>
            </p14:nvContentPartPr>
            <p14:xfrm>
              <a:off x="5859412" y="2812159"/>
              <a:ext cx="49680" cy="110520"/>
            </p14:xfrm>
          </p:contentPart>
        </mc:Choice>
        <mc:Fallback xmlns="">
          <p:pic>
            <p:nvPicPr>
              <p:cNvPr id="121" name="حبر 121">
                <a:extLst>
                  <a:ext uri="{FF2B5EF4-FFF2-40B4-BE49-F238E27FC236}">
                    <a16:creationId xmlns:a16="http://schemas.microsoft.com/office/drawing/2014/main" id="{1D5687ED-F4A1-EDAA-E522-85220FE56D6A}"/>
                  </a:ext>
                </a:extLst>
              </p:cNvPr>
              <p:cNvPicPr/>
              <p:nvPr/>
            </p:nvPicPr>
            <p:blipFill>
              <a:blip r:embed="rId10"/>
              <a:stretch>
                <a:fillRect/>
              </a:stretch>
            </p:blipFill>
            <p:spPr>
              <a:xfrm>
                <a:off x="5843932" y="2796679"/>
                <a:ext cx="80280" cy="14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32" name="حبر 132">
                <a:extLst>
                  <a:ext uri="{FF2B5EF4-FFF2-40B4-BE49-F238E27FC236}">
                    <a16:creationId xmlns:a16="http://schemas.microsoft.com/office/drawing/2014/main" id="{7D2F02FB-D22C-4DD3-0A9F-54EA10E891F9}"/>
                  </a:ext>
                </a:extLst>
              </p14:cNvPr>
              <p14:cNvContentPartPr/>
              <p14:nvPr/>
            </p14:nvContentPartPr>
            <p14:xfrm>
              <a:off x="7112588" y="2742807"/>
              <a:ext cx="1470240" cy="191160"/>
            </p14:xfrm>
          </p:contentPart>
        </mc:Choice>
        <mc:Fallback xmlns="">
          <p:pic>
            <p:nvPicPr>
              <p:cNvPr id="132" name="حبر 132">
                <a:extLst>
                  <a:ext uri="{FF2B5EF4-FFF2-40B4-BE49-F238E27FC236}">
                    <a16:creationId xmlns:a16="http://schemas.microsoft.com/office/drawing/2014/main" id="{7D2F02FB-D22C-4DD3-0A9F-54EA10E891F9}"/>
                  </a:ext>
                </a:extLst>
              </p:cNvPr>
              <p:cNvPicPr/>
              <p:nvPr/>
            </p:nvPicPr>
            <p:blipFill>
              <a:blip r:embed="rId12"/>
              <a:stretch>
                <a:fillRect/>
              </a:stretch>
            </p:blipFill>
            <p:spPr>
              <a:xfrm>
                <a:off x="7097464" y="2727687"/>
                <a:ext cx="1500847" cy="22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170" name="حبر 170">
                <a:extLst>
                  <a:ext uri="{FF2B5EF4-FFF2-40B4-BE49-F238E27FC236}">
                    <a16:creationId xmlns:a16="http://schemas.microsoft.com/office/drawing/2014/main" id="{3BC71C4B-1A08-DDA0-F2C2-37E16CC190EE}"/>
                  </a:ext>
                </a:extLst>
              </p14:cNvPr>
              <p14:cNvContentPartPr/>
              <p14:nvPr/>
            </p14:nvContentPartPr>
            <p14:xfrm>
              <a:off x="8322585" y="3676285"/>
              <a:ext cx="1405440" cy="354240"/>
            </p14:xfrm>
          </p:contentPart>
        </mc:Choice>
        <mc:Fallback xmlns="">
          <p:pic>
            <p:nvPicPr>
              <p:cNvPr id="170" name="حبر 170">
                <a:extLst>
                  <a:ext uri="{FF2B5EF4-FFF2-40B4-BE49-F238E27FC236}">
                    <a16:creationId xmlns:a16="http://schemas.microsoft.com/office/drawing/2014/main" id="{3BC71C4B-1A08-DDA0-F2C2-37E16CC190EE}"/>
                  </a:ext>
                </a:extLst>
              </p:cNvPr>
              <p:cNvPicPr/>
              <p:nvPr/>
            </p:nvPicPr>
            <p:blipFill>
              <a:blip r:embed="rId14"/>
              <a:stretch>
                <a:fillRect/>
              </a:stretch>
            </p:blipFill>
            <p:spPr>
              <a:xfrm>
                <a:off x="8307461" y="3661165"/>
                <a:ext cx="1436048" cy="3848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71" name="حبر 170">
                <a:extLst>
                  <a:ext uri="{FF2B5EF4-FFF2-40B4-BE49-F238E27FC236}">
                    <a16:creationId xmlns:a16="http://schemas.microsoft.com/office/drawing/2014/main" id="{EB32477E-E646-53BE-FC45-D5AEFE431B46}"/>
                  </a:ext>
                </a:extLst>
              </p14:cNvPr>
              <p14:cNvContentPartPr/>
              <p14:nvPr/>
            </p14:nvContentPartPr>
            <p14:xfrm>
              <a:off x="9681585" y="3425365"/>
              <a:ext cx="3960" cy="360"/>
            </p14:xfrm>
          </p:contentPart>
        </mc:Choice>
        <mc:Fallback xmlns="">
          <p:pic>
            <p:nvPicPr>
              <p:cNvPr id="171" name="حبر 170">
                <a:extLst>
                  <a:ext uri="{FF2B5EF4-FFF2-40B4-BE49-F238E27FC236}">
                    <a16:creationId xmlns:a16="http://schemas.microsoft.com/office/drawing/2014/main" id="{EB32477E-E646-53BE-FC45-D5AEFE431B46}"/>
                  </a:ext>
                </a:extLst>
              </p:cNvPr>
              <p:cNvPicPr/>
              <p:nvPr/>
            </p:nvPicPr>
            <p:blipFill>
              <a:blip r:embed="rId16"/>
              <a:stretch>
                <a:fillRect/>
              </a:stretch>
            </p:blipFill>
            <p:spPr>
              <a:xfrm>
                <a:off x="9666105" y="3409885"/>
                <a:ext cx="34560" cy="3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72" name="حبر 171">
                <a:extLst>
                  <a:ext uri="{FF2B5EF4-FFF2-40B4-BE49-F238E27FC236}">
                    <a16:creationId xmlns:a16="http://schemas.microsoft.com/office/drawing/2014/main" id="{9A132E6D-F252-0B46-E1C5-C800990FCC9E}"/>
                  </a:ext>
                </a:extLst>
              </p14:cNvPr>
              <p14:cNvContentPartPr/>
              <p14:nvPr/>
            </p14:nvContentPartPr>
            <p14:xfrm>
              <a:off x="9724065" y="3421765"/>
              <a:ext cx="7560" cy="14400"/>
            </p14:xfrm>
          </p:contentPart>
        </mc:Choice>
        <mc:Fallback xmlns="">
          <p:pic>
            <p:nvPicPr>
              <p:cNvPr id="172" name="حبر 171">
                <a:extLst>
                  <a:ext uri="{FF2B5EF4-FFF2-40B4-BE49-F238E27FC236}">
                    <a16:creationId xmlns:a16="http://schemas.microsoft.com/office/drawing/2014/main" id="{9A132E6D-F252-0B46-E1C5-C800990FCC9E}"/>
                  </a:ext>
                </a:extLst>
              </p:cNvPr>
              <p:cNvPicPr/>
              <p:nvPr/>
            </p:nvPicPr>
            <p:blipFill>
              <a:blip r:embed="rId18"/>
              <a:stretch>
                <a:fillRect/>
              </a:stretch>
            </p:blipFill>
            <p:spPr>
              <a:xfrm>
                <a:off x="9708585" y="3406663"/>
                <a:ext cx="38160" cy="4425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73" name="حبر 172">
                <a:extLst>
                  <a:ext uri="{FF2B5EF4-FFF2-40B4-BE49-F238E27FC236}">
                    <a16:creationId xmlns:a16="http://schemas.microsoft.com/office/drawing/2014/main" id="{720B6ECD-AB39-04AF-A742-17960F156DAF}"/>
                  </a:ext>
                </a:extLst>
              </p14:cNvPr>
              <p14:cNvContentPartPr/>
              <p14:nvPr/>
            </p14:nvContentPartPr>
            <p14:xfrm>
              <a:off x="9745305" y="3414565"/>
              <a:ext cx="3960" cy="10800"/>
            </p14:xfrm>
          </p:contentPart>
        </mc:Choice>
        <mc:Fallback xmlns="">
          <p:pic>
            <p:nvPicPr>
              <p:cNvPr id="173" name="حبر 172">
                <a:extLst>
                  <a:ext uri="{FF2B5EF4-FFF2-40B4-BE49-F238E27FC236}">
                    <a16:creationId xmlns:a16="http://schemas.microsoft.com/office/drawing/2014/main" id="{720B6ECD-AB39-04AF-A742-17960F156DAF}"/>
                  </a:ext>
                </a:extLst>
              </p:cNvPr>
              <p:cNvPicPr/>
              <p:nvPr/>
            </p:nvPicPr>
            <p:blipFill>
              <a:blip r:embed="rId20"/>
              <a:stretch>
                <a:fillRect/>
              </a:stretch>
            </p:blipFill>
            <p:spPr>
              <a:xfrm>
                <a:off x="9729825" y="3399085"/>
                <a:ext cx="34560" cy="4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97" name="حبر 197">
                <a:extLst>
                  <a:ext uri="{FF2B5EF4-FFF2-40B4-BE49-F238E27FC236}">
                    <a16:creationId xmlns:a16="http://schemas.microsoft.com/office/drawing/2014/main" id="{10055F17-2FA9-E52D-5D09-6C3606DD7CE8}"/>
                  </a:ext>
                </a:extLst>
              </p14:cNvPr>
              <p14:cNvContentPartPr/>
              <p14:nvPr/>
            </p14:nvContentPartPr>
            <p14:xfrm>
              <a:off x="-309179" y="64154"/>
              <a:ext cx="654480" cy="6961320"/>
            </p14:xfrm>
          </p:contentPart>
        </mc:Choice>
        <mc:Fallback xmlns="">
          <p:pic>
            <p:nvPicPr>
              <p:cNvPr id="197" name="حبر 197">
                <a:extLst>
                  <a:ext uri="{FF2B5EF4-FFF2-40B4-BE49-F238E27FC236}">
                    <a16:creationId xmlns:a16="http://schemas.microsoft.com/office/drawing/2014/main" id="{10055F17-2FA9-E52D-5D09-6C3606DD7CE8}"/>
                  </a:ext>
                </a:extLst>
              </p:cNvPr>
              <p:cNvPicPr/>
              <p:nvPr/>
            </p:nvPicPr>
            <p:blipFill>
              <a:blip r:embed="rId22"/>
              <a:stretch>
                <a:fillRect/>
              </a:stretch>
            </p:blipFill>
            <p:spPr>
              <a:xfrm>
                <a:off x="-416878" y="-43486"/>
                <a:ext cx="870239" cy="7176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23">
            <p14:nvContentPartPr>
              <p14:cNvPr id="231" name="حبر 231">
                <a:extLst>
                  <a:ext uri="{FF2B5EF4-FFF2-40B4-BE49-F238E27FC236}">
                    <a16:creationId xmlns:a16="http://schemas.microsoft.com/office/drawing/2014/main" id="{969F0496-E4A7-A541-FE12-024C0329FA3D}"/>
                  </a:ext>
                </a:extLst>
              </p14:cNvPr>
              <p14:cNvContentPartPr/>
              <p14:nvPr/>
            </p14:nvContentPartPr>
            <p14:xfrm>
              <a:off x="2081581" y="362234"/>
              <a:ext cx="94320" cy="291600"/>
            </p14:xfrm>
          </p:contentPart>
        </mc:Choice>
        <mc:Fallback>
          <p:pic>
            <p:nvPicPr>
              <p:cNvPr id="231" name="حبر 231">
                <a:extLst>
                  <a:ext uri="{FF2B5EF4-FFF2-40B4-BE49-F238E27FC236}">
                    <a16:creationId xmlns:a16="http://schemas.microsoft.com/office/drawing/2014/main" id="{969F0496-E4A7-A541-FE12-024C0329FA3D}"/>
                  </a:ext>
                </a:extLst>
              </p:cNvPr>
              <p:cNvPicPr/>
              <p:nvPr/>
            </p:nvPicPr>
            <p:blipFill>
              <a:blip r:embed="rId24"/>
              <a:stretch>
                <a:fillRect/>
              </a:stretch>
            </p:blipFill>
            <p:spPr>
              <a:xfrm>
                <a:off x="2018581" y="299234"/>
                <a:ext cx="21996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4" name="حبر 244">
                <a:extLst>
                  <a:ext uri="{FF2B5EF4-FFF2-40B4-BE49-F238E27FC236}">
                    <a16:creationId xmlns:a16="http://schemas.microsoft.com/office/drawing/2014/main" id="{E0E3C106-EBF8-8BCC-52AD-76B9F7D320B1}"/>
                  </a:ext>
                </a:extLst>
              </p14:cNvPr>
              <p14:cNvContentPartPr/>
              <p14:nvPr/>
            </p14:nvContentPartPr>
            <p14:xfrm>
              <a:off x="4789303" y="3264356"/>
              <a:ext cx="1131840" cy="289080"/>
            </p14:xfrm>
          </p:contentPart>
        </mc:Choice>
        <mc:Fallback xmlns="">
          <p:pic>
            <p:nvPicPr>
              <p:cNvPr id="244" name="حبر 244">
                <a:extLst>
                  <a:ext uri="{FF2B5EF4-FFF2-40B4-BE49-F238E27FC236}">
                    <a16:creationId xmlns:a16="http://schemas.microsoft.com/office/drawing/2014/main" id="{E0E3C106-EBF8-8BCC-52AD-76B9F7D320B1}"/>
                  </a:ext>
                </a:extLst>
              </p:cNvPr>
              <p:cNvPicPr/>
              <p:nvPr/>
            </p:nvPicPr>
            <p:blipFill>
              <a:blip r:embed="rId28"/>
              <a:stretch>
                <a:fillRect/>
              </a:stretch>
            </p:blipFill>
            <p:spPr>
              <a:xfrm>
                <a:off x="4780663" y="3255367"/>
                <a:ext cx="1149480" cy="30669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3" name="حبر 254">
                <a:extLst>
                  <a:ext uri="{FF2B5EF4-FFF2-40B4-BE49-F238E27FC236}">
                    <a16:creationId xmlns:a16="http://schemas.microsoft.com/office/drawing/2014/main" id="{9E3C5A10-CA0C-040F-1DDA-96F69FF556EA}"/>
                  </a:ext>
                </a:extLst>
              </p14:cNvPr>
              <p14:cNvContentPartPr/>
              <p14:nvPr/>
            </p14:nvContentPartPr>
            <p14:xfrm>
              <a:off x="5412971" y="4328957"/>
              <a:ext cx="227520" cy="165600"/>
            </p14:xfrm>
          </p:contentPart>
        </mc:Choice>
        <mc:Fallback xmlns="">
          <p:pic>
            <p:nvPicPr>
              <p:cNvPr id="253" name="حبر 254">
                <a:extLst>
                  <a:ext uri="{FF2B5EF4-FFF2-40B4-BE49-F238E27FC236}">
                    <a16:creationId xmlns:a16="http://schemas.microsoft.com/office/drawing/2014/main" id="{9E3C5A10-CA0C-040F-1DDA-96F69FF556EA}"/>
                  </a:ext>
                </a:extLst>
              </p:cNvPr>
              <p:cNvPicPr/>
              <p:nvPr/>
            </p:nvPicPr>
            <p:blipFill>
              <a:blip r:embed="rId30"/>
              <a:stretch>
                <a:fillRect/>
              </a:stretch>
            </p:blipFill>
            <p:spPr>
              <a:xfrm>
                <a:off x="5403985" y="4320317"/>
                <a:ext cx="245132"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4" name="حبر 254">
                <a:extLst>
                  <a:ext uri="{FF2B5EF4-FFF2-40B4-BE49-F238E27FC236}">
                    <a16:creationId xmlns:a16="http://schemas.microsoft.com/office/drawing/2014/main" id="{4934E23C-ABD7-B60A-F20A-4FC379F1EB75}"/>
                  </a:ext>
                </a:extLst>
              </p14:cNvPr>
              <p14:cNvContentPartPr/>
              <p14:nvPr/>
            </p14:nvContentPartPr>
            <p14:xfrm>
              <a:off x="5914451" y="4294757"/>
              <a:ext cx="430200" cy="237240"/>
            </p14:xfrm>
          </p:contentPart>
        </mc:Choice>
        <mc:Fallback xmlns="">
          <p:pic>
            <p:nvPicPr>
              <p:cNvPr id="254" name="حبر 254">
                <a:extLst>
                  <a:ext uri="{FF2B5EF4-FFF2-40B4-BE49-F238E27FC236}">
                    <a16:creationId xmlns:a16="http://schemas.microsoft.com/office/drawing/2014/main" id="{4934E23C-ABD7-B60A-F20A-4FC379F1EB75}"/>
                  </a:ext>
                </a:extLst>
              </p:cNvPr>
              <p:cNvPicPr/>
              <p:nvPr/>
            </p:nvPicPr>
            <p:blipFill>
              <a:blip r:embed="rId32"/>
              <a:stretch>
                <a:fillRect/>
              </a:stretch>
            </p:blipFill>
            <p:spPr>
              <a:xfrm>
                <a:off x="5905451" y="4285757"/>
                <a:ext cx="4478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9" name="حبر 259">
                <a:extLst>
                  <a:ext uri="{FF2B5EF4-FFF2-40B4-BE49-F238E27FC236}">
                    <a16:creationId xmlns:a16="http://schemas.microsoft.com/office/drawing/2014/main" id="{8231AD54-011D-2C1A-696B-F6CF61AD5704}"/>
                  </a:ext>
                </a:extLst>
              </p14:cNvPr>
              <p14:cNvContentPartPr/>
              <p14:nvPr/>
            </p14:nvContentPartPr>
            <p14:xfrm>
              <a:off x="5011211" y="4245077"/>
              <a:ext cx="358200" cy="212040"/>
            </p14:xfrm>
          </p:contentPart>
        </mc:Choice>
        <mc:Fallback xmlns="">
          <p:pic>
            <p:nvPicPr>
              <p:cNvPr id="259" name="حبر 259">
                <a:extLst>
                  <a:ext uri="{FF2B5EF4-FFF2-40B4-BE49-F238E27FC236}">
                    <a16:creationId xmlns:a16="http://schemas.microsoft.com/office/drawing/2014/main" id="{8231AD54-011D-2C1A-696B-F6CF61AD5704}"/>
                  </a:ext>
                </a:extLst>
              </p:cNvPr>
              <p:cNvPicPr/>
              <p:nvPr/>
            </p:nvPicPr>
            <p:blipFill>
              <a:blip r:embed="rId34"/>
              <a:stretch>
                <a:fillRect/>
              </a:stretch>
            </p:blipFill>
            <p:spPr>
              <a:xfrm>
                <a:off x="5002220" y="4236077"/>
                <a:ext cx="375822"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4" name="حبر 275">
                <a:extLst>
                  <a:ext uri="{FF2B5EF4-FFF2-40B4-BE49-F238E27FC236}">
                    <a16:creationId xmlns:a16="http://schemas.microsoft.com/office/drawing/2014/main" id="{B0354DD6-D805-DECA-5264-F0F2B2781467}"/>
                  </a:ext>
                </a:extLst>
              </p14:cNvPr>
              <p14:cNvContentPartPr/>
              <p14:nvPr/>
            </p14:nvContentPartPr>
            <p14:xfrm>
              <a:off x="7252228" y="4306398"/>
              <a:ext cx="685080" cy="156960"/>
            </p14:xfrm>
          </p:contentPart>
        </mc:Choice>
        <mc:Fallback xmlns="">
          <p:pic>
            <p:nvPicPr>
              <p:cNvPr id="274" name="حبر 275">
                <a:extLst>
                  <a:ext uri="{FF2B5EF4-FFF2-40B4-BE49-F238E27FC236}">
                    <a16:creationId xmlns:a16="http://schemas.microsoft.com/office/drawing/2014/main" id="{B0354DD6-D805-DECA-5264-F0F2B2781467}"/>
                  </a:ext>
                </a:extLst>
              </p:cNvPr>
              <p:cNvPicPr/>
              <p:nvPr/>
            </p:nvPicPr>
            <p:blipFill>
              <a:blip r:embed="rId36"/>
              <a:stretch>
                <a:fillRect/>
              </a:stretch>
            </p:blipFill>
            <p:spPr>
              <a:xfrm>
                <a:off x="7243233" y="4297398"/>
                <a:ext cx="702711"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5" name="حبر 275">
                <a:extLst>
                  <a:ext uri="{FF2B5EF4-FFF2-40B4-BE49-F238E27FC236}">
                    <a16:creationId xmlns:a16="http://schemas.microsoft.com/office/drawing/2014/main" id="{1905D694-2A26-F21D-9B8F-E19191C7C91D}"/>
                  </a:ext>
                </a:extLst>
              </p14:cNvPr>
              <p14:cNvContentPartPr/>
              <p14:nvPr/>
            </p14:nvContentPartPr>
            <p14:xfrm>
              <a:off x="8147548" y="4301718"/>
              <a:ext cx="779040" cy="170640"/>
            </p14:xfrm>
          </p:contentPart>
        </mc:Choice>
        <mc:Fallback xmlns="">
          <p:pic>
            <p:nvPicPr>
              <p:cNvPr id="275" name="حبر 275">
                <a:extLst>
                  <a:ext uri="{FF2B5EF4-FFF2-40B4-BE49-F238E27FC236}">
                    <a16:creationId xmlns:a16="http://schemas.microsoft.com/office/drawing/2014/main" id="{1905D694-2A26-F21D-9B8F-E19191C7C91D}"/>
                  </a:ext>
                </a:extLst>
              </p:cNvPr>
              <p:cNvPicPr/>
              <p:nvPr/>
            </p:nvPicPr>
            <p:blipFill>
              <a:blip r:embed="rId38"/>
              <a:stretch>
                <a:fillRect/>
              </a:stretch>
            </p:blipFill>
            <p:spPr>
              <a:xfrm>
                <a:off x="8138552" y="4293078"/>
                <a:ext cx="796672"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7" name="حبر 287">
                <a:extLst>
                  <a:ext uri="{FF2B5EF4-FFF2-40B4-BE49-F238E27FC236}">
                    <a16:creationId xmlns:a16="http://schemas.microsoft.com/office/drawing/2014/main" id="{24CF4004-13FC-4B10-BC0F-8E5845556137}"/>
                  </a:ext>
                </a:extLst>
              </p14:cNvPr>
              <p14:cNvContentPartPr/>
              <p14:nvPr/>
            </p14:nvContentPartPr>
            <p14:xfrm>
              <a:off x="8754448" y="5274191"/>
              <a:ext cx="1981080" cy="439560"/>
            </p14:xfrm>
          </p:contentPart>
        </mc:Choice>
        <mc:Fallback xmlns="">
          <p:pic>
            <p:nvPicPr>
              <p:cNvPr id="287" name="حبر 287">
                <a:extLst>
                  <a:ext uri="{FF2B5EF4-FFF2-40B4-BE49-F238E27FC236}">
                    <a16:creationId xmlns:a16="http://schemas.microsoft.com/office/drawing/2014/main" id="{24CF4004-13FC-4B10-BC0F-8E5845556137}"/>
                  </a:ext>
                </a:extLst>
              </p:cNvPr>
              <p:cNvPicPr/>
              <p:nvPr/>
            </p:nvPicPr>
            <p:blipFill>
              <a:blip r:embed="rId40"/>
              <a:stretch>
                <a:fillRect/>
              </a:stretch>
            </p:blipFill>
            <p:spPr>
              <a:xfrm>
                <a:off x="8745808" y="5265551"/>
                <a:ext cx="199872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4" name="حبر 294">
                <a:extLst>
                  <a:ext uri="{FF2B5EF4-FFF2-40B4-BE49-F238E27FC236}">
                    <a16:creationId xmlns:a16="http://schemas.microsoft.com/office/drawing/2014/main" id="{EF69091D-DBC9-EC9F-2F9C-1CC8D329C3EA}"/>
                  </a:ext>
                </a:extLst>
              </p14:cNvPr>
              <p14:cNvContentPartPr/>
              <p14:nvPr/>
            </p14:nvContentPartPr>
            <p14:xfrm>
              <a:off x="7820248" y="5377151"/>
              <a:ext cx="813240" cy="289800"/>
            </p14:xfrm>
          </p:contentPart>
        </mc:Choice>
        <mc:Fallback xmlns="">
          <p:pic>
            <p:nvPicPr>
              <p:cNvPr id="294" name="حبر 294">
                <a:extLst>
                  <a:ext uri="{FF2B5EF4-FFF2-40B4-BE49-F238E27FC236}">
                    <a16:creationId xmlns:a16="http://schemas.microsoft.com/office/drawing/2014/main" id="{EF69091D-DBC9-EC9F-2F9C-1CC8D329C3EA}"/>
                  </a:ext>
                </a:extLst>
              </p:cNvPr>
              <p:cNvPicPr/>
              <p:nvPr/>
            </p:nvPicPr>
            <p:blipFill>
              <a:blip r:embed="rId42"/>
              <a:stretch>
                <a:fillRect/>
              </a:stretch>
            </p:blipFill>
            <p:spPr>
              <a:xfrm>
                <a:off x="7811248" y="5368162"/>
                <a:ext cx="830880" cy="307418"/>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6" name="حبر 306">
                <a:extLst>
                  <a:ext uri="{FF2B5EF4-FFF2-40B4-BE49-F238E27FC236}">
                    <a16:creationId xmlns:a16="http://schemas.microsoft.com/office/drawing/2014/main" id="{4482B0A9-6787-99A8-DF85-8DCB580E7118}"/>
                  </a:ext>
                </a:extLst>
              </p14:cNvPr>
              <p14:cNvContentPartPr/>
              <p14:nvPr/>
            </p14:nvContentPartPr>
            <p14:xfrm>
              <a:off x="6755008" y="5358431"/>
              <a:ext cx="888120" cy="327240"/>
            </p14:xfrm>
          </p:contentPart>
        </mc:Choice>
        <mc:Fallback xmlns="">
          <p:pic>
            <p:nvPicPr>
              <p:cNvPr id="306" name="حبر 306">
                <a:extLst>
                  <a:ext uri="{FF2B5EF4-FFF2-40B4-BE49-F238E27FC236}">
                    <a16:creationId xmlns:a16="http://schemas.microsoft.com/office/drawing/2014/main" id="{4482B0A9-6787-99A8-DF85-8DCB580E7118}"/>
                  </a:ext>
                </a:extLst>
              </p:cNvPr>
              <p:cNvPicPr/>
              <p:nvPr/>
            </p:nvPicPr>
            <p:blipFill>
              <a:blip r:embed="rId44"/>
              <a:stretch>
                <a:fillRect/>
              </a:stretch>
            </p:blipFill>
            <p:spPr>
              <a:xfrm>
                <a:off x="6746368" y="5349431"/>
                <a:ext cx="905760" cy="344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14" name="حبر 314">
                <a:extLst>
                  <a:ext uri="{FF2B5EF4-FFF2-40B4-BE49-F238E27FC236}">
                    <a16:creationId xmlns:a16="http://schemas.microsoft.com/office/drawing/2014/main" id="{81B31241-0CA1-5AD3-CAEE-9DA02F05D662}"/>
                  </a:ext>
                </a:extLst>
              </p14:cNvPr>
              <p14:cNvContentPartPr/>
              <p14:nvPr/>
            </p14:nvContentPartPr>
            <p14:xfrm>
              <a:off x="5708488" y="5404871"/>
              <a:ext cx="943920" cy="299520"/>
            </p14:xfrm>
          </p:contentPart>
        </mc:Choice>
        <mc:Fallback xmlns="">
          <p:pic>
            <p:nvPicPr>
              <p:cNvPr id="314" name="حبر 314">
                <a:extLst>
                  <a:ext uri="{FF2B5EF4-FFF2-40B4-BE49-F238E27FC236}">
                    <a16:creationId xmlns:a16="http://schemas.microsoft.com/office/drawing/2014/main" id="{81B31241-0CA1-5AD3-CAEE-9DA02F05D662}"/>
                  </a:ext>
                </a:extLst>
              </p:cNvPr>
              <p:cNvPicPr/>
              <p:nvPr/>
            </p:nvPicPr>
            <p:blipFill>
              <a:blip r:embed="rId46"/>
              <a:stretch>
                <a:fillRect/>
              </a:stretch>
            </p:blipFill>
            <p:spPr>
              <a:xfrm>
                <a:off x="5699848" y="5396221"/>
                <a:ext cx="961560" cy="31718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23" name="حبر 324">
                <a:extLst>
                  <a:ext uri="{FF2B5EF4-FFF2-40B4-BE49-F238E27FC236}">
                    <a16:creationId xmlns:a16="http://schemas.microsoft.com/office/drawing/2014/main" id="{ACE90CA1-9066-B223-728C-2E802FB0CA24}"/>
                  </a:ext>
                </a:extLst>
              </p14:cNvPr>
              <p14:cNvContentPartPr/>
              <p14:nvPr/>
            </p14:nvContentPartPr>
            <p14:xfrm>
              <a:off x="9006808" y="5825351"/>
              <a:ext cx="607680" cy="439560"/>
            </p14:xfrm>
          </p:contentPart>
        </mc:Choice>
        <mc:Fallback xmlns="">
          <p:pic>
            <p:nvPicPr>
              <p:cNvPr id="323" name="حبر 324">
                <a:extLst>
                  <a:ext uri="{FF2B5EF4-FFF2-40B4-BE49-F238E27FC236}">
                    <a16:creationId xmlns:a16="http://schemas.microsoft.com/office/drawing/2014/main" id="{ACE90CA1-9066-B223-728C-2E802FB0CA24}"/>
                  </a:ext>
                </a:extLst>
              </p:cNvPr>
              <p:cNvPicPr/>
              <p:nvPr/>
            </p:nvPicPr>
            <p:blipFill>
              <a:blip r:embed="rId48"/>
              <a:stretch>
                <a:fillRect/>
              </a:stretch>
            </p:blipFill>
            <p:spPr>
              <a:xfrm>
                <a:off x="8997808" y="5816711"/>
                <a:ext cx="625320" cy="4572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24" name="حبر 324">
                <a:extLst>
                  <a:ext uri="{FF2B5EF4-FFF2-40B4-BE49-F238E27FC236}">
                    <a16:creationId xmlns:a16="http://schemas.microsoft.com/office/drawing/2014/main" id="{8FCE7483-C918-A328-FE6D-8F53E14F72BC}"/>
                  </a:ext>
                </a:extLst>
              </p14:cNvPr>
              <p14:cNvContentPartPr/>
              <p14:nvPr/>
            </p14:nvContentPartPr>
            <p14:xfrm>
              <a:off x="9875488" y="5853431"/>
              <a:ext cx="860040" cy="327600"/>
            </p14:xfrm>
          </p:contentPart>
        </mc:Choice>
        <mc:Fallback xmlns="">
          <p:pic>
            <p:nvPicPr>
              <p:cNvPr id="324" name="حبر 324">
                <a:extLst>
                  <a:ext uri="{FF2B5EF4-FFF2-40B4-BE49-F238E27FC236}">
                    <a16:creationId xmlns:a16="http://schemas.microsoft.com/office/drawing/2014/main" id="{8FCE7483-C918-A328-FE6D-8F53E14F72BC}"/>
                  </a:ext>
                </a:extLst>
              </p:cNvPr>
              <p:cNvPicPr/>
              <p:nvPr/>
            </p:nvPicPr>
            <p:blipFill>
              <a:blip r:embed="rId50"/>
              <a:stretch>
                <a:fillRect/>
              </a:stretch>
            </p:blipFill>
            <p:spPr>
              <a:xfrm>
                <a:off x="9866848" y="5844781"/>
                <a:ext cx="877680" cy="345259"/>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325" name="حبر 324">
                <a:extLst>
                  <a:ext uri="{FF2B5EF4-FFF2-40B4-BE49-F238E27FC236}">
                    <a16:creationId xmlns:a16="http://schemas.microsoft.com/office/drawing/2014/main" id="{B976AA19-183D-ECCE-185C-BE2BE380CA5B}"/>
                  </a:ext>
                </a:extLst>
              </p14:cNvPr>
              <p14:cNvContentPartPr/>
              <p14:nvPr/>
            </p14:nvContentPartPr>
            <p14:xfrm>
              <a:off x="8829328" y="5918951"/>
              <a:ext cx="84600" cy="252720"/>
            </p14:xfrm>
          </p:contentPart>
        </mc:Choice>
        <mc:Fallback xmlns="">
          <p:pic>
            <p:nvPicPr>
              <p:cNvPr id="325" name="حبر 324">
                <a:extLst>
                  <a:ext uri="{FF2B5EF4-FFF2-40B4-BE49-F238E27FC236}">
                    <a16:creationId xmlns:a16="http://schemas.microsoft.com/office/drawing/2014/main" id="{B976AA19-183D-ECCE-185C-BE2BE380CA5B}"/>
                  </a:ext>
                </a:extLst>
              </p:cNvPr>
              <p:cNvPicPr/>
              <p:nvPr/>
            </p:nvPicPr>
            <p:blipFill>
              <a:blip r:embed="rId52"/>
              <a:stretch>
                <a:fillRect/>
              </a:stretch>
            </p:blipFill>
            <p:spPr>
              <a:xfrm>
                <a:off x="8820328" y="5909951"/>
                <a:ext cx="1022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26" name="حبر 325">
                <a:extLst>
                  <a:ext uri="{FF2B5EF4-FFF2-40B4-BE49-F238E27FC236}">
                    <a16:creationId xmlns:a16="http://schemas.microsoft.com/office/drawing/2014/main" id="{0AA642C5-BE8C-9AF1-D06B-D25ABEA90727}"/>
                  </a:ext>
                </a:extLst>
              </p14:cNvPr>
              <p14:cNvContentPartPr/>
              <p14:nvPr/>
            </p14:nvContentPartPr>
            <p14:xfrm>
              <a:off x="8633128" y="5918951"/>
              <a:ext cx="224640" cy="327240"/>
            </p14:xfrm>
          </p:contentPart>
        </mc:Choice>
        <mc:Fallback xmlns="">
          <p:pic>
            <p:nvPicPr>
              <p:cNvPr id="326" name="حبر 325">
                <a:extLst>
                  <a:ext uri="{FF2B5EF4-FFF2-40B4-BE49-F238E27FC236}">
                    <a16:creationId xmlns:a16="http://schemas.microsoft.com/office/drawing/2014/main" id="{0AA642C5-BE8C-9AF1-D06B-D25ABEA90727}"/>
                  </a:ext>
                </a:extLst>
              </p:cNvPr>
              <p:cNvPicPr/>
              <p:nvPr/>
            </p:nvPicPr>
            <p:blipFill>
              <a:blip r:embed="rId54"/>
              <a:stretch>
                <a:fillRect/>
              </a:stretch>
            </p:blipFill>
            <p:spPr>
              <a:xfrm>
                <a:off x="8624128" y="5909961"/>
                <a:ext cx="242280" cy="344861"/>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27" name="حبر 326">
                <a:extLst>
                  <a:ext uri="{FF2B5EF4-FFF2-40B4-BE49-F238E27FC236}">
                    <a16:creationId xmlns:a16="http://schemas.microsoft.com/office/drawing/2014/main" id="{58D34251-49D0-FA4A-E231-1E2ACFA9B50A}"/>
                  </a:ext>
                </a:extLst>
              </p14:cNvPr>
              <p14:cNvContentPartPr/>
              <p14:nvPr/>
            </p14:nvContentPartPr>
            <p14:xfrm>
              <a:off x="8427568" y="6087071"/>
              <a:ext cx="131040" cy="112320"/>
            </p14:xfrm>
          </p:contentPart>
        </mc:Choice>
        <mc:Fallback xmlns="">
          <p:pic>
            <p:nvPicPr>
              <p:cNvPr id="327" name="حبر 326">
                <a:extLst>
                  <a:ext uri="{FF2B5EF4-FFF2-40B4-BE49-F238E27FC236}">
                    <a16:creationId xmlns:a16="http://schemas.microsoft.com/office/drawing/2014/main" id="{58D34251-49D0-FA4A-E231-1E2ACFA9B50A}"/>
                  </a:ext>
                </a:extLst>
              </p:cNvPr>
              <p:cNvPicPr/>
              <p:nvPr/>
            </p:nvPicPr>
            <p:blipFill>
              <a:blip r:embed="rId56"/>
              <a:stretch>
                <a:fillRect/>
              </a:stretch>
            </p:blipFill>
            <p:spPr>
              <a:xfrm>
                <a:off x="8418593" y="6078071"/>
                <a:ext cx="148632"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28" name="حبر 327">
                <a:extLst>
                  <a:ext uri="{FF2B5EF4-FFF2-40B4-BE49-F238E27FC236}">
                    <a16:creationId xmlns:a16="http://schemas.microsoft.com/office/drawing/2014/main" id="{FB5AB55C-F815-4498-F7D3-8CA5B3C68AAB}"/>
                  </a:ext>
                </a:extLst>
              </p14:cNvPr>
              <p14:cNvContentPartPr/>
              <p14:nvPr/>
            </p14:nvContentPartPr>
            <p14:xfrm>
              <a:off x="8427568" y="5918951"/>
              <a:ext cx="65880" cy="196560"/>
            </p14:xfrm>
          </p:contentPart>
        </mc:Choice>
        <mc:Fallback xmlns="">
          <p:pic>
            <p:nvPicPr>
              <p:cNvPr id="328" name="حبر 327">
                <a:extLst>
                  <a:ext uri="{FF2B5EF4-FFF2-40B4-BE49-F238E27FC236}">
                    <a16:creationId xmlns:a16="http://schemas.microsoft.com/office/drawing/2014/main" id="{FB5AB55C-F815-4498-F7D3-8CA5B3C68AAB}"/>
                  </a:ext>
                </a:extLst>
              </p:cNvPr>
              <p:cNvPicPr/>
              <p:nvPr/>
            </p:nvPicPr>
            <p:blipFill>
              <a:blip r:embed="rId58"/>
              <a:stretch>
                <a:fillRect/>
              </a:stretch>
            </p:blipFill>
            <p:spPr>
              <a:xfrm>
                <a:off x="8418568" y="5909951"/>
                <a:ext cx="8352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29" name="حبر 328">
                <a:extLst>
                  <a:ext uri="{FF2B5EF4-FFF2-40B4-BE49-F238E27FC236}">
                    <a16:creationId xmlns:a16="http://schemas.microsoft.com/office/drawing/2014/main" id="{3CB6F3B6-342E-47F6-C204-9346D5706A38}"/>
                  </a:ext>
                </a:extLst>
              </p14:cNvPr>
              <p14:cNvContentPartPr/>
              <p14:nvPr/>
            </p14:nvContentPartPr>
            <p14:xfrm>
              <a:off x="8530168" y="5956391"/>
              <a:ext cx="9720" cy="28440"/>
            </p14:xfrm>
          </p:contentPart>
        </mc:Choice>
        <mc:Fallback xmlns="">
          <p:pic>
            <p:nvPicPr>
              <p:cNvPr id="329" name="حبر 328">
                <a:extLst>
                  <a:ext uri="{FF2B5EF4-FFF2-40B4-BE49-F238E27FC236}">
                    <a16:creationId xmlns:a16="http://schemas.microsoft.com/office/drawing/2014/main" id="{3CB6F3B6-342E-47F6-C204-9346D5706A38}"/>
                  </a:ext>
                </a:extLst>
              </p:cNvPr>
              <p:cNvPicPr/>
              <p:nvPr/>
            </p:nvPicPr>
            <p:blipFill>
              <a:blip r:embed="rId60"/>
              <a:stretch>
                <a:fillRect/>
              </a:stretch>
            </p:blipFill>
            <p:spPr>
              <a:xfrm>
                <a:off x="8521168" y="5947391"/>
                <a:ext cx="273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30" name="حبر 329">
                <a:extLst>
                  <a:ext uri="{FF2B5EF4-FFF2-40B4-BE49-F238E27FC236}">
                    <a16:creationId xmlns:a16="http://schemas.microsoft.com/office/drawing/2014/main" id="{BD005D33-F1B9-E147-66E0-919D6FBCC0D7}"/>
                  </a:ext>
                </a:extLst>
              </p14:cNvPr>
              <p14:cNvContentPartPr/>
              <p14:nvPr/>
            </p14:nvContentPartPr>
            <p14:xfrm>
              <a:off x="7810888" y="6049631"/>
              <a:ext cx="682560" cy="187200"/>
            </p14:xfrm>
          </p:contentPart>
        </mc:Choice>
        <mc:Fallback xmlns="">
          <p:pic>
            <p:nvPicPr>
              <p:cNvPr id="330" name="حبر 329">
                <a:extLst>
                  <a:ext uri="{FF2B5EF4-FFF2-40B4-BE49-F238E27FC236}">
                    <a16:creationId xmlns:a16="http://schemas.microsoft.com/office/drawing/2014/main" id="{BD005D33-F1B9-E147-66E0-919D6FBCC0D7}"/>
                  </a:ext>
                </a:extLst>
              </p:cNvPr>
              <p:cNvPicPr/>
              <p:nvPr/>
            </p:nvPicPr>
            <p:blipFill>
              <a:blip r:embed="rId62"/>
              <a:stretch>
                <a:fillRect/>
              </a:stretch>
            </p:blipFill>
            <p:spPr>
              <a:xfrm>
                <a:off x="7801888" y="6040631"/>
                <a:ext cx="700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331" name="حبر 330">
                <a:extLst>
                  <a:ext uri="{FF2B5EF4-FFF2-40B4-BE49-F238E27FC236}">
                    <a16:creationId xmlns:a16="http://schemas.microsoft.com/office/drawing/2014/main" id="{28032AC8-B68B-275A-06EF-4D5B10910900}"/>
                  </a:ext>
                </a:extLst>
              </p14:cNvPr>
              <p14:cNvContentPartPr/>
              <p14:nvPr/>
            </p14:nvContentPartPr>
            <p14:xfrm>
              <a:off x="8044528" y="6236471"/>
              <a:ext cx="187200" cy="19080"/>
            </p14:xfrm>
          </p:contentPart>
        </mc:Choice>
        <mc:Fallback xmlns="">
          <p:pic>
            <p:nvPicPr>
              <p:cNvPr id="331" name="حبر 330">
                <a:extLst>
                  <a:ext uri="{FF2B5EF4-FFF2-40B4-BE49-F238E27FC236}">
                    <a16:creationId xmlns:a16="http://schemas.microsoft.com/office/drawing/2014/main" id="{28032AC8-B68B-275A-06EF-4D5B10910900}"/>
                  </a:ext>
                </a:extLst>
              </p:cNvPr>
              <p:cNvPicPr/>
              <p:nvPr/>
            </p:nvPicPr>
            <p:blipFill>
              <a:blip r:embed="rId64"/>
              <a:stretch>
                <a:fillRect/>
              </a:stretch>
            </p:blipFill>
            <p:spPr>
              <a:xfrm>
                <a:off x="8035528" y="6227471"/>
                <a:ext cx="20484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32" name="حبر 331">
                <a:extLst>
                  <a:ext uri="{FF2B5EF4-FFF2-40B4-BE49-F238E27FC236}">
                    <a16:creationId xmlns:a16="http://schemas.microsoft.com/office/drawing/2014/main" id="{5B22A946-A75B-CEB4-580B-049D2A09E508}"/>
                  </a:ext>
                </a:extLst>
              </p14:cNvPr>
              <p14:cNvContentPartPr/>
              <p14:nvPr/>
            </p14:nvContentPartPr>
            <p14:xfrm>
              <a:off x="8081608" y="5881511"/>
              <a:ext cx="28440" cy="56520"/>
            </p14:xfrm>
          </p:contentPart>
        </mc:Choice>
        <mc:Fallback xmlns="">
          <p:pic>
            <p:nvPicPr>
              <p:cNvPr id="332" name="حبر 331">
                <a:extLst>
                  <a:ext uri="{FF2B5EF4-FFF2-40B4-BE49-F238E27FC236}">
                    <a16:creationId xmlns:a16="http://schemas.microsoft.com/office/drawing/2014/main" id="{5B22A946-A75B-CEB4-580B-049D2A09E508}"/>
                  </a:ext>
                </a:extLst>
              </p:cNvPr>
              <p:cNvPicPr/>
              <p:nvPr/>
            </p:nvPicPr>
            <p:blipFill>
              <a:blip r:embed="rId66"/>
              <a:stretch>
                <a:fillRect/>
              </a:stretch>
            </p:blipFill>
            <p:spPr>
              <a:xfrm>
                <a:off x="8072608" y="5872453"/>
                <a:ext cx="46080" cy="74273"/>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33" name="حبر 332">
                <a:extLst>
                  <a:ext uri="{FF2B5EF4-FFF2-40B4-BE49-F238E27FC236}">
                    <a16:creationId xmlns:a16="http://schemas.microsoft.com/office/drawing/2014/main" id="{55938090-D93A-C509-D902-1CF806A52652}"/>
                  </a:ext>
                </a:extLst>
              </p14:cNvPr>
              <p14:cNvContentPartPr/>
              <p14:nvPr/>
            </p14:nvContentPartPr>
            <p14:xfrm>
              <a:off x="7876408" y="6255191"/>
              <a:ext cx="149760" cy="47160"/>
            </p14:xfrm>
          </p:contentPart>
        </mc:Choice>
        <mc:Fallback xmlns="">
          <p:pic>
            <p:nvPicPr>
              <p:cNvPr id="333" name="حبر 332">
                <a:extLst>
                  <a:ext uri="{FF2B5EF4-FFF2-40B4-BE49-F238E27FC236}">
                    <a16:creationId xmlns:a16="http://schemas.microsoft.com/office/drawing/2014/main" id="{55938090-D93A-C509-D902-1CF806A52652}"/>
                  </a:ext>
                </a:extLst>
              </p:cNvPr>
              <p:cNvPicPr/>
              <p:nvPr/>
            </p:nvPicPr>
            <p:blipFill>
              <a:blip r:embed="rId68"/>
              <a:stretch>
                <a:fillRect/>
              </a:stretch>
            </p:blipFill>
            <p:spPr>
              <a:xfrm>
                <a:off x="7867408" y="6246122"/>
                <a:ext cx="167400" cy="64936"/>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34" name="حبر 333">
                <a:extLst>
                  <a:ext uri="{FF2B5EF4-FFF2-40B4-BE49-F238E27FC236}">
                    <a16:creationId xmlns:a16="http://schemas.microsoft.com/office/drawing/2014/main" id="{BD8E2083-A574-DB43-282A-4BD9C35F397B}"/>
                  </a:ext>
                </a:extLst>
              </p14:cNvPr>
              <p14:cNvContentPartPr/>
              <p14:nvPr/>
            </p14:nvContentPartPr>
            <p14:xfrm>
              <a:off x="7484008" y="5937671"/>
              <a:ext cx="187200" cy="224640"/>
            </p14:xfrm>
          </p:contentPart>
        </mc:Choice>
        <mc:Fallback xmlns="">
          <p:pic>
            <p:nvPicPr>
              <p:cNvPr id="334" name="حبر 333">
                <a:extLst>
                  <a:ext uri="{FF2B5EF4-FFF2-40B4-BE49-F238E27FC236}">
                    <a16:creationId xmlns:a16="http://schemas.microsoft.com/office/drawing/2014/main" id="{BD8E2083-A574-DB43-282A-4BD9C35F397B}"/>
                  </a:ext>
                </a:extLst>
              </p:cNvPr>
              <p:cNvPicPr/>
              <p:nvPr/>
            </p:nvPicPr>
            <p:blipFill>
              <a:blip r:embed="rId70"/>
              <a:stretch>
                <a:fillRect/>
              </a:stretch>
            </p:blipFill>
            <p:spPr>
              <a:xfrm>
                <a:off x="7475008" y="5928671"/>
                <a:ext cx="20484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35" name="حبر 334">
                <a:extLst>
                  <a:ext uri="{FF2B5EF4-FFF2-40B4-BE49-F238E27FC236}">
                    <a16:creationId xmlns:a16="http://schemas.microsoft.com/office/drawing/2014/main" id="{86CD88F6-26D1-6877-E927-E8292AF463FB}"/>
                  </a:ext>
                </a:extLst>
              </p14:cNvPr>
              <p14:cNvContentPartPr/>
              <p14:nvPr/>
            </p14:nvContentPartPr>
            <p14:xfrm>
              <a:off x="7259728" y="5881511"/>
              <a:ext cx="65880" cy="262080"/>
            </p14:xfrm>
          </p:contentPart>
        </mc:Choice>
        <mc:Fallback xmlns="">
          <p:pic>
            <p:nvPicPr>
              <p:cNvPr id="335" name="حبر 334">
                <a:extLst>
                  <a:ext uri="{FF2B5EF4-FFF2-40B4-BE49-F238E27FC236}">
                    <a16:creationId xmlns:a16="http://schemas.microsoft.com/office/drawing/2014/main" id="{86CD88F6-26D1-6877-E927-E8292AF463FB}"/>
                  </a:ext>
                </a:extLst>
              </p:cNvPr>
              <p:cNvPicPr/>
              <p:nvPr/>
            </p:nvPicPr>
            <p:blipFill>
              <a:blip r:embed="rId72"/>
              <a:stretch>
                <a:fillRect/>
              </a:stretch>
            </p:blipFill>
            <p:spPr>
              <a:xfrm>
                <a:off x="7250728" y="5872499"/>
                <a:ext cx="83520" cy="279744"/>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336" name="حبر 335">
                <a:extLst>
                  <a:ext uri="{FF2B5EF4-FFF2-40B4-BE49-F238E27FC236}">
                    <a16:creationId xmlns:a16="http://schemas.microsoft.com/office/drawing/2014/main" id="{FFC3BB74-7809-397D-0483-90D66770A11D}"/>
                  </a:ext>
                </a:extLst>
              </p14:cNvPr>
              <p14:cNvContentPartPr/>
              <p14:nvPr/>
            </p14:nvContentPartPr>
            <p14:xfrm>
              <a:off x="7109968" y="5732111"/>
              <a:ext cx="121680" cy="364680"/>
            </p14:xfrm>
          </p:contentPart>
        </mc:Choice>
        <mc:Fallback xmlns="">
          <p:pic>
            <p:nvPicPr>
              <p:cNvPr id="336" name="حبر 335">
                <a:extLst>
                  <a:ext uri="{FF2B5EF4-FFF2-40B4-BE49-F238E27FC236}">
                    <a16:creationId xmlns:a16="http://schemas.microsoft.com/office/drawing/2014/main" id="{FFC3BB74-7809-397D-0483-90D66770A11D}"/>
                  </a:ext>
                </a:extLst>
              </p:cNvPr>
              <p:cNvPicPr/>
              <p:nvPr/>
            </p:nvPicPr>
            <p:blipFill>
              <a:blip r:embed="rId74"/>
              <a:stretch>
                <a:fillRect/>
              </a:stretch>
            </p:blipFill>
            <p:spPr>
              <a:xfrm>
                <a:off x="7100968" y="5723111"/>
                <a:ext cx="13932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37" name="حبر 336">
                <a:extLst>
                  <a:ext uri="{FF2B5EF4-FFF2-40B4-BE49-F238E27FC236}">
                    <a16:creationId xmlns:a16="http://schemas.microsoft.com/office/drawing/2014/main" id="{95A4ECDF-0051-88EB-2070-D6FE3E1CAC1A}"/>
                  </a:ext>
                </a:extLst>
              </p14:cNvPr>
              <p14:cNvContentPartPr/>
              <p14:nvPr/>
            </p14:nvContentPartPr>
            <p14:xfrm>
              <a:off x="6745648" y="6021551"/>
              <a:ext cx="402120" cy="196560"/>
            </p14:xfrm>
          </p:contentPart>
        </mc:Choice>
        <mc:Fallback xmlns="">
          <p:pic>
            <p:nvPicPr>
              <p:cNvPr id="337" name="حبر 336">
                <a:extLst>
                  <a:ext uri="{FF2B5EF4-FFF2-40B4-BE49-F238E27FC236}">
                    <a16:creationId xmlns:a16="http://schemas.microsoft.com/office/drawing/2014/main" id="{95A4ECDF-0051-88EB-2070-D6FE3E1CAC1A}"/>
                  </a:ext>
                </a:extLst>
              </p:cNvPr>
              <p:cNvPicPr/>
              <p:nvPr/>
            </p:nvPicPr>
            <p:blipFill>
              <a:blip r:embed="rId76"/>
              <a:stretch>
                <a:fillRect/>
              </a:stretch>
            </p:blipFill>
            <p:spPr>
              <a:xfrm>
                <a:off x="6736648" y="6012551"/>
                <a:ext cx="4197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38" name="حبر 337">
                <a:extLst>
                  <a:ext uri="{FF2B5EF4-FFF2-40B4-BE49-F238E27FC236}">
                    <a16:creationId xmlns:a16="http://schemas.microsoft.com/office/drawing/2014/main" id="{C3B03F8D-6E1D-EEA3-DDE6-1900617B7FA5}"/>
                  </a:ext>
                </a:extLst>
              </p14:cNvPr>
              <p14:cNvContentPartPr/>
              <p14:nvPr/>
            </p14:nvContentPartPr>
            <p14:xfrm>
              <a:off x="6876688" y="5778911"/>
              <a:ext cx="75240" cy="159120"/>
            </p14:xfrm>
          </p:contentPart>
        </mc:Choice>
        <mc:Fallback xmlns="">
          <p:pic>
            <p:nvPicPr>
              <p:cNvPr id="338" name="حبر 337">
                <a:extLst>
                  <a:ext uri="{FF2B5EF4-FFF2-40B4-BE49-F238E27FC236}">
                    <a16:creationId xmlns:a16="http://schemas.microsoft.com/office/drawing/2014/main" id="{C3B03F8D-6E1D-EEA3-DDE6-1900617B7FA5}"/>
                  </a:ext>
                </a:extLst>
              </p:cNvPr>
              <p:cNvPicPr/>
              <p:nvPr/>
            </p:nvPicPr>
            <p:blipFill>
              <a:blip r:embed="rId78"/>
              <a:stretch>
                <a:fillRect/>
              </a:stretch>
            </p:blipFill>
            <p:spPr>
              <a:xfrm>
                <a:off x="6867688" y="5769911"/>
                <a:ext cx="9288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39" name="حبر 338">
                <a:extLst>
                  <a:ext uri="{FF2B5EF4-FFF2-40B4-BE49-F238E27FC236}">
                    <a16:creationId xmlns:a16="http://schemas.microsoft.com/office/drawing/2014/main" id="{1AAD7DAC-F770-1AA8-C839-E2697E6AAF42}"/>
                  </a:ext>
                </a:extLst>
              </p14:cNvPr>
              <p14:cNvContentPartPr/>
              <p14:nvPr/>
            </p14:nvContentPartPr>
            <p14:xfrm>
              <a:off x="6614968" y="6049631"/>
              <a:ext cx="108360" cy="102960"/>
            </p14:xfrm>
          </p:contentPart>
        </mc:Choice>
        <mc:Fallback xmlns="">
          <p:pic>
            <p:nvPicPr>
              <p:cNvPr id="339" name="حبر 338">
                <a:extLst>
                  <a:ext uri="{FF2B5EF4-FFF2-40B4-BE49-F238E27FC236}">
                    <a16:creationId xmlns:a16="http://schemas.microsoft.com/office/drawing/2014/main" id="{1AAD7DAC-F770-1AA8-C839-E2697E6AAF42}"/>
                  </a:ext>
                </a:extLst>
              </p:cNvPr>
              <p:cNvPicPr/>
              <p:nvPr/>
            </p:nvPicPr>
            <p:blipFill>
              <a:blip r:embed="rId80"/>
              <a:stretch>
                <a:fillRect/>
              </a:stretch>
            </p:blipFill>
            <p:spPr>
              <a:xfrm>
                <a:off x="6605968" y="6040631"/>
                <a:ext cx="12600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40" name="حبر 339">
                <a:extLst>
                  <a:ext uri="{FF2B5EF4-FFF2-40B4-BE49-F238E27FC236}">
                    <a16:creationId xmlns:a16="http://schemas.microsoft.com/office/drawing/2014/main" id="{D67C2988-AB54-1383-517E-B2DB9824548C}"/>
                  </a:ext>
                </a:extLst>
              </p14:cNvPr>
              <p14:cNvContentPartPr/>
              <p14:nvPr/>
            </p14:nvContentPartPr>
            <p14:xfrm>
              <a:off x="6390688" y="5844071"/>
              <a:ext cx="84600" cy="177840"/>
            </p14:xfrm>
          </p:contentPart>
        </mc:Choice>
        <mc:Fallback xmlns="">
          <p:pic>
            <p:nvPicPr>
              <p:cNvPr id="340" name="حبر 339">
                <a:extLst>
                  <a:ext uri="{FF2B5EF4-FFF2-40B4-BE49-F238E27FC236}">
                    <a16:creationId xmlns:a16="http://schemas.microsoft.com/office/drawing/2014/main" id="{D67C2988-AB54-1383-517E-B2DB9824548C}"/>
                  </a:ext>
                </a:extLst>
              </p:cNvPr>
              <p:cNvPicPr/>
              <p:nvPr/>
            </p:nvPicPr>
            <p:blipFill>
              <a:blip r:embed="rId82"/>
              <a:stretch>
                <a:fillRect/>
              </a:stretch>
            </p:blipFill>
            <p:spPr>
              <a:xfrm>
                <a:off x="6381650" y="5835071"/>
                <a:ext cx="102315"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41" name="حبر 340">
                <a:extLst>
                  <a:ext uri="{FF2B5EF4-FFF2-40B4-BE49-F238E27FC236}">
                    <a16:creationId xmlns:a16="http://schemas.microsoft.com/office/drawing/2014/main" id="{301EFF68-D83E-D3AE-6D6D-0306BB3F5944}"/>
                  </a:ext>
                </a:extLst>
              </p14:cNvPr>
              <p14:cNvContentPartPr/>
              <p14:nvPr/>
            </p14:nvContentPartPr>
            <p14:xfrm>
              <a:off x="6306448" y="5815991"/>
              <a:ext cx="93960" cy="224640"/>
            </p14:xfrm>
          </p:contentPart>
        </mc:Choice>
        <mc:Fallback xmlns="">
          <p:pic>
            <p:nvPicPr>
              <p:cNvPr id="341" name="حبر 340">
                <a:extLst>
                  <a:ext uri="{FF2B5EF4-FFF2-40B4-BE49-F238E27FC236}">
                    <a16:creationId xmlns:a16="http://schemas.microsoft.com/office/drawing/2014/main" id="{301EFF68-D83E-D3AE-6D6D-0306BB3F5944}"/>
                  </a:ext>
                </a:extLst>
              </p:cNvPr>
              <p:cNvPicPr/>
              <p:nvPr/>
            </p:nvPicPr>
            <p:blipFill>
              <a:blip r:embed="rId84"/>
              <a:stretch>
                <a:fillRect/>
              </a:stretch>
            </p:blipFill>
            <p:spPr>
              <a:xfrm>
                <a:off x="6297413" y="5806991"/>
                <a:ext cx="111668"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42" name="حبر 341">
                <a:extLst>
                  <a:ext uri="{FF2B5EF4-FFF2-40B4-BE49-F238E27FC236}">
                    <a16:creationId xmlns:a16="http://schemas.microsoft.com/office/drawing/2014/main" id="{A05B1304-517B-833F-3F57-EB93B00E1980}"/>
                  </a:ext>
                </a:extLst>
              </p14:cNvPr>
              <p14:cNvContentPartPr/>
              <p14:nvPr/>
            </p14:nvContentPartPr>
            <p14:xfrm>
              <a:off x="6045088" y="6058991"/>
              <a:ext cx="262080" cy="131040"/>
            </p14:xfrm>
          </p:contentPart>
        </mc:Choice>
        <mc:Fallback xmlns="">
          <p:pic>
            <p:nvPicPr>
              <p:cNvPr id="342" name="حبر 341">
                <a:extLst>
                  <a:ext uri="{FF2B5EF4-FFF2-40B4-BE49-F238E27FC236}">
                    <a16:creationId xmlns:a16="http://schemas.microsoft.com/office/drawing/2014/main" id="{A05B1304-517B-833F-3F57-EB93B00E1980}"/>
                  </a:ext>
                </a:extLst>
              </p:cNvPr>
              <p:cNvPicPr/>
              <p:nvPr/>
            </p:nvPicPr>
            <p:blipFill>
              <a:blip r:embed="rId86"/>
              <a:stretch>
                <a:fillRect/>
              </a:stretch>
            </p:blipFill>
            <p:spPr>
              <a:xfrm>
                <a:off x="6036088" y="6049991"/>
                <a:ext cx="2797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1" name="حبر 11">
                <a:extLst>
                  <a:ext uri="{FF2B5EF4-FFF2-40B4-BE49-F238E27FC236}">
                    <a16:creationId xmlns:a16="http://schemas.microsoft.com/office/drawing/2014/main" id="{153BBB1C-9DFE-646F-BA6C-6C1D4BC8CFC8}"/>
                  </a:ext>
                </a:extLst>
              </p14:cNvPr>
              <p14:cNvContentPartPr/>
              <p14:nvPr/>
            </p14:nvContentPartPr>
            <p14:xfrm>
              <a:off x="3414863" y="2188576"/>
              <a:ext cx="1225080" cy="241560"/>
            </p14:xfrm>
          </p:contentPart>
        </mc:Choice>
        <mc:Fallback>
          <p:pic>
            <p:nvPicPr>
              <p:cNvPr id="11" name="حبر 11">
                <a:extLst>
                  <a:ext uri="{FF2B5EF4-FFF2-40B4-BE49-F238E27FC236}">
                    <a16:creationId xmlns:a16="http://schemas.microsoft.com/office/drawing/2014/main" id="{153BBB1C-9DFE-646F-BA6C-6C1D4BC8CFC8}"/>
                  </a:ext>
                </a:extLst>
              </p:cNvPr>
              <p:cNvPicPr/>
              <p:nvPr/>
            </p:nvPicPr>
            <p:blipFill>
              <a:blip r:embed="rId88"/>
              <a:stretch>
                <a:fillRect/>
              </a:stretch>
            </p:blipFill>
            <p:spPr>
              <a:xfrm>
                <a:off x="3399739" y="2173456"/>
                <a:ext cx="1255689" cy="272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508" y="211625"/>
            <a:ext cx="8122920"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1"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19</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19</a:t>
            </a:fld>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095" y="1482260"/>
            <a:ext cx="6750081" cy="47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955158" y="3649563"/>
            <a:ext cx="4572000" cy="23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4294967295"/>
          </p:nvPr>
        </p:nvSpPr>
        <p:spPr>
          <a:xfrm>
            <a:off x="3262562" y="2311449"/>
            <a:ext cx="6278562" cy="2819400"/>
          </a:xfrm>
          <a:ln>
            <a:noFill/>
          </a:ln>
        </p:spPr>
        <p:txBody>
          <a:bodyPr>
            <a:normAutofit fontScale="70000" lnSpcReduction="20000"/>
          </a:bodyPr>
          <a:lstStyle/>
          <a:p>
            <a:pPr fontAlgn="auto">
              <a:spcAft>
                <a:spcPts val="0"/>
              </a:spcAft>
              <a:defRPr/>
            </a:pPr>
            <a:endParaRPr lang="en-US" dirty="0"/>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Attitudes </a:t>
            </a:r>
          </a:p>
          <a:p>
            <a:pPr marL="114300" indent="0" algn="ctr" fontAlgn="auto">
              <a:spcAft>
                <a:spcPts val="0"/>
              </a:spcAft>
              <a:buNone/>
              <a:defRPr/>
            </a:pPr>
            <a:r>
              <a:rPr lang="en-US" sz="7700" dirty="0">
                <a:solidFill>
                  <a:schemeClr val="bg1"/>
                </a:solidFill>
                <a:latin typeface="Aharoni" panose="02010803020104030203" pitchFamily="2" charset="-79"/>
                <a:cs typeface="Aharoni" panose="02010803020104030203" pitchFamily="2" charset="-79"/>
              </a:rPr>
              <a:t>and Job Satisfaction </a:t>
            </a:r>
          </a:p>
        </p:txBody>
      </p:sp>
      <p:sp>
        <p:nvSpPr>
          <p:cNvPr id="2" name="TextBox 1"/>
          <p:cNvSpPr txBox="1"/>
          <p:nvPr/>
        </p:nvSpPr>
        <p:spPr>
          <a:xfrm>
            <a:off x="3376863" y="1012371"/>
            <a:ext cx="938077" cy="1446550"/>
          </a:xfrm>
          <a:prstGeom prst="rect">
            <a:avLst/>
          </a:prstGeom>
          <a:noFill/>
        </p:spPr>
        <p:txBody>
          <a:bodyPr wrap="square" rtlCol="0">
            <a:spAutoFit/>
          </a:bodyPr>
          <a:lstStyle/>
          <a:p>
            <a:r>
              <a:rPr lang="en-US" sz="8800" b="1" dirty="0">
                <a:solidFill>
                  <a:schemeClr val="bg1"/>
                </a:solidFill>
                <a:latin typeface="Arial Black" panose="020B0A04020102020204" pitchFamily="34" charset="0"/>
                <a:cs typeface="Aharoni" panose="02010803020104030203" pitchFamily="2" charset="-79"/>
              </a:rPr>
              <a:t>3</a:t>
            </a:r>
          </a:p>
        </p:txBody>
      </p:sp>
    </p:spTree>
    <p:extLst>
      <p:ext uri="{BB962C8B-B14F-4D97-AF65-F5344CB8AC3E}">
        <p14:creationId xmlns:p14="http://schemas.microsoft.com/office/powerpoint/2010/main" val="640891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90" y="167641"/>
            <a:ext cx="8064817" cy="1270635"/>
          </a:xfrm>
        </p:spPr>
        <p:txBody>
          <a:bodyPr>
            <a:noAutofit/>
          </a:bodyPr>
          <a:lstStyle/>
          <a:p>
            <a:pPr fontAlgn="auto">
              <a:spcAft>
                <a:spcPts val="0"/>
              </a:spcAft>
              <a:defRPr/>
            </a:pPr>
            <a:r>
              <a:rPr lang="en-US" sz="4400" dirty="0"/>
              <a:t>Summarize the Main</a:t>
            </a:r>
            <a:br>
              <a:rPr lang="en-US" sz="4400" dirty="0"/>
            </a:br>
            <a:r>
              <a:rPr lang="en-US" sz="4400" dirty="0"/>
              <a:t> Causes of Job Satisfaction</a:t>
            </a:r>
          </a:p>
        </p:txBody>
      </p:sp>
      <p:sp>
        <p:nvSpPr>
          <p:cNvPr id="16" name="Content Placeholder 15"/>
          <p:cNvSpPr>
            <a:spLocks noGrp="1"/>
          </p:cNvSpPr>
          <p:nvPr>
            <p:ph idx="1"/>
          </p:nvPr>
        </p:nvSpPr>
        <p:spPr>
          <a:xfrm>
            <a:off x="2240476" y="1456510"/>
            <a:ext cx="8237831" cy="4698124"/>
          </a:xfrm>
        </p:spPr>
        <p:txBody>
          <a:bodyPr>
            <a:normAutofit fontScale="92500" lnSpcReduction="20000"/>
          </a:bodyPr>
          <a:lstStyle/>
          <a:p>
            <a:pPr fontAlgn="auto">
              <a:spcAft>
                <a:spcPts val="0"/>
              </a:spcAft>
              <a:defRPr/>
            </a:pPr>
            <a:r>
              <a:rPr lang="en-US" sz="3000" dirty="0"/>
              <a:t>Corporate Social Responsibility (CSR)</a:t>
            </a:r>
          </a:p>
          <a:p>
            <a:pPr marL="411480" lvl="1" indent="0">
              <a:buNone/>
            </a:pPr>
            <a:r>
              <a:rPr lang="en-US" sz="3000" b="1" dirty="0">
                <a:solidFill>
                  <a:srgbClr val="FF9900"/>
                </a:solidFill>
              </a:rPr>
              <a:t>4) Corporate social responsibility (CSR)</a:t>
            </a:r>
            <a:r>
              <a:rPr lang="en-US" sz="3000" b="1" dirty="0"/>
              <a:t>: </a:t>
            </a:r>
            <a:r>
              <a:rPr lang="en-US" sz="3000" dirty="0"/>
              <a:t> </a:t>
            </a:r>
          </a:p>
          <a:p>
            <a:pPr marL="803275" lvl="1" indent="0">
              <a:buNone/>
            </a:pPr>
            <a:r>
              <a:rPr lang="en-US" sz="3000" dirty="0"/>
              <a:t>self-regulated actions to benefit society or the environment beyond what is required by law.</a:t>
            </a:r>
          </a:p>
          <a:p>
            <a:pPr lvl="2"/>
            <a:r>
              <a:rPr lang="en-US" sz="3000" dirty="0">
                <a:latin typeface="Arial" panose="020B0604020202020204" pitchFamily="34" charset="0"/>
                <a:cs typeface="Arial" panose="020B0604020202020204" pitchFamily="34" charset="0"/>
              </a:rPr>
              <a:t>Includes environmental sustainability initiatives, nonprofit work, and charitable giving.</a:t>
            </a:r>
          </a:p>
          <a:p>
            <a:pPr lvl="2"/>
            <a:r>
              <a:rPr lang="en-US" sz="3000" dirty="0"/>
              <a:t>Increasingly affects employee job satisfaction.  </a:t>
            </a:r>
          </a:p>
          <a:p>
            <a:pPr lvl="1"/>
            <a:r>
              <a:rPr lang="en-US" sz="3000" dirty="0"/>
              <a:t>CSR is particularly important for Millennials.</a:t>
            </a:r>
          </a:p>
          <a:p>
            <a:pPr marL="777240" lvl="2" indent="0">
              <a:buNone/>
            </a:pPr>
            <a:r>
              <a:rPr lang="en-US" sz="3000" dirty="0"/>
              <a:t>Not everyone finds value in CSR.</a:t>
            </a:r>
          </a:p>
          <a:p>
            <a:pPr fontAlgn="auto">
              <a:spcAft>
                <a:spcPts val="0"/>
              </a:spcAft>
              <a:defRPr/>
            </a:pPr>
            <a:endParaRPr lang="en-US" sz="2800"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20</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5</a:t>
            </a:r>
          </a:p>
        </p:txBody>
      </p:sp>
      <mc:AlternateContent xmlns:mc="http://schemas.openxmlformats.org/markup-compatibility/2006" xmlns:p14="http://schemas.microsoft.com/office/powerpoint/2010/main">
        <mc:Choice Requires="p14">
          <p:contentPart p14:bwMode="auto" r:id="rId3">
            <p14:nvContentPartPr>
              <p14:cNvPr id="60" name="حبر 60">
                <a:extLst>
                  <a:ext uri="{FF2B5EF4-FFF2-40B4-BE49-F238E27FC236}">
                    <a16:creationId xmlns:a16="http://schemas.microsoft.com/office/drawing/2014/main" id="{3771D9C6-DF38-D74E-79C8-FB2F5763150D}"/>
                  </a:ext>
                </a:extLst>
              </p14:cNvPr>
              <p14:cNvContentPartPr/>
              <p14:nvPr/>
            </p14:nvContentPartPr>
            <p14:xfrm>
              <a:off x="5671068" y="1776319"/>
              <a:ext cx="1746360" cy="194400"/>
            </p14:xfrm>
          </p:contentPart>
        </mc:Choice>
        <mc:Fallback xmlns="">
          <p:pic>
            <p:nvPicPr>
              <p:cNvPr id="60" name="حبر 60">
                <a:extLst>
                  <a:ext uri="{FF2B5EF4-FFF2-40B4-BE49-F238E27FC236}">
                    <a16:creationId xmlns:a16="http://schemas.microsoft.com/office/drawing/2014/main" id="{3771D9C6-DF38-D74E-79C8-FB2F5763150D}"/>
                  </a:ext>
                </a:extLst>
              </p:cNvPr>
              <p:cNvPicPr/>
              <p:nvPr/>
            </p:nvPicPr>
            <p:blipFill>
              <a:blip r:embed="rId4"/>
              <a:stretch>
                <a:fillRect/>
              </a:stretch>
            </p:blipFill>
            <p:spPr>
              <a:xfrm>
                <a:off x="5662070" y="1767336"/>
                <a:ext cx="1763996" cy="21200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9" name="حبر 69">
                <a:extLst>
                  <a:ext uri="{FF2B5EF4-FFF2-40B4-BE49-F238E27FC236}">
                    <a16:creationId xmlns:a16="http://schemas.microsoft.com/office/drawing/2014/main" id="{652D45DB-A014-CDDB-D5FE-411F56547CE6}"/>
                  </a:ext>
                </a:extLst>
              </p14:cNvPr>
              <p14:cNvContentPartPr/>
              <p14:nvPr/>
            </p14:nvContentPartPr>
            <p14:xfrm>
              <a:off x="4910162" y="1759897"/>
              <a:ext cx="706320" cy="134640"/>
            </p14:xfrm>
          </p:contentPart>
        </mc:Choice>
        <mc:Fallback xmlns="">
          <p:pic>
            <p:nvPicPr>
              <p:cNvPr id="69" name="حبر 69">
                <a:extLst>
                  <a:ext uri="{FF2B5EF4-FFF2-40B4-BE49-F238E27FC236}">
                    <a16:creationId xmlns:a16="http://schemas.microsoft.com/office/drawing/2014/main" id="{652D45DB-A014-CDDB-D5FE-411F56547CE6}"/>
                  </a:ext>
                </a:extLst>
              </p:cNvPr>
              <p:cNvPicPr/>
              <p:nvPr/>
            </p:nvPicPr>
            <p:blipFill>
              <a:blip r:embed="rId6"/>
              <a:stretch>
                <a:fillRect/>
              </a:stretch>
            </p:blipFill>
            <p:spPr>
              <a:xfrm>
                <a:off x="4901167" y="1750897"/>
                <a:ext cx="723951"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8" name="حبر 88">
                <a:extLst>
                  <a:ext uri="{FF2B5EF4-FFF2-40B4-BE49-F238E27FC236}">
                    <a16:creationId xmlns:a16="http://schemas.microsoft.com/office/drawing/2014/main" id="{E5C275C3-E595-FAD1-72A9-6C5AD56297B8}"/>
                  </a:ext>
                </a:extLst>
              </p14:cNvPr>
              <p14:cNvContentPartPr/>
              <p14:nvPr/>
            </p14:nvContentPartPr>
            <p14:xfrm>
              <a:off x="3249754" y="2129363"/>
              <a:ext cx="1583640" cy="214200"/>
            </p14:xfrm>
          </p:contentPart>
        </mc:Choice>
        <mc:Fallback xmlns="">
          <p:pic>
            <p:nvPicPr>
              <p:cNvPr id="88" name="حبر 88">
                <a:extLst>
                  <a:ext uri="{FF2B5EF4-FFF2-40B4-BE49-F238E27FC236}">
                    <a16:creationId xmlns:a16="http://schemas.microsoft.com/office/drawing/2014/main" id="{E5C275C3-E595-FAD1-72A9-6C5AD56297B8}"/>
                  </a:ext>
                </a:extLst>
              </p:cNvPr>
              <p:cNvPicPr/>
              <p:nvPr/>
            </p:nvPicPr>
            <p:blipFill>
              <a:blip r:embed="rId8"/>
              <a:stretch>
                <a:fillRect/>
              </a:stretch>
            </p:blipFill>
            <p:spPr>
              <a:xfrm>
                <a:off x="3240754" y="2120723"/>
                <a:ext cx="16012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3" name="حبر 103">
                <a:extLst>
                  <a:ext uri="{FF2B5EF4-FFF2-40B4-BE49-F238E27FC236}">
                    <a16:creationId xmlns:a16="http://schemas.microsoft.com/office/drawing/2014/main" id="{325F4490-8D33-C0DF-4740-F6458B6F1A10}"/>
                  </a:ext>
                </a:extLst>
              </p14:cNvPr>
              <p14:cNvContentPartPr/>
              <p14:nvPr/>
            </p14:nvContentPartPr>
            <p14:xfrm>
              <a:off x="6987048" y="2200365"/>
              <a:ext cx="826560" cy="166320"/>
            </p14:xfrm>
          </p:contentPart>
        </mc:Choice>
        <mc:Fallback xmlns="">
          <p:pic>
            <p:nvPicPr>
              <p:cNvPr id="103" name="حبر 103">
                <a:extLst>
                  <a:ext uri="{FF2B5EF4-FFF2-40B4-BE49-F238E27FC236}">
                    <a16:creationId xmlns:a16="http://schemas.microsoft.com/office/drawing/2014/main" id="{325F4490-8D33-C0DF-4740-F6458B6F1A10}"/>
                  </a:ext>
                </a:extLst>
              </p:cNvPr>
              <p:cNvPicPr/>
              <p:nvPr/>
            </p:nvPicPr>
            <p:blipFill>
              <a:blip r:embed="rId18"/>
              <a:stretch>
                <a:fillRect/>
              </a:stretch>
            </p:blipFill>
            <p:spPr>
              <a:xfrm>
                <a:off x="6978408" y="2191384"/>
                <a:ext cx="844200" cy="18392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4" name="حبر 103">
                <a:extLst>
                  <a:ext uri="{FF2B5EF4-FFF2-40B4-BE49-F238E27FC236}">
                    <a16:creationId xmlns:a16="http://schemas.microsoft.com/office/drawing/2014/main" id="{4267CC34-15A7-1684-E0E7-0534B7105984}"/>
                  </a:ext>
                </a:extLst>
              </p14:cNvPr>
              <p14:cNvContentPartPr/>
              <p14:nvPr/>
            </p14:nvContentPartPr>
            <p14:xfrm>
              <a:off x="7637568" y="2390805"/>
              <a:ext cx="44280" cy="68400"/>
            </p14:xfrm>
          </p:contentPart>
        </mc:Choice>
        <mc:Fallback xmlns="">
          <p:pic>
            <p:nvPicPr>
              <p:cNvPr id="104" name="حبر 103">
                <a:extLst>
                  <a:ext uri="{FF2B5EF4-FFF2-40B4-BE49-F238E27FC236}">
                    <a16:creationId xmlns:a16="http://schemas.microsoft.com/office/drawing/2014/main" id="{4267CC34-15A7-1684-E0E7-0534B7105984}"/>
                  </a:ext>
                </a:extLst>
              </p:cNvPr>
              <p:cNvPicPr/>
              <p:nvPr/>
            </p:nvPicPr>
            <p:blipFill>
              <a:blip r:embed="rId20"/>
              <a:stretch>
                <a:fillRect/>
              </a:stretch>
            </p:blipFill>
            <p:spPr>
              <a:xfrm>
                <a:off x="7628568" y="2382165"/>
                <a:ext cx="6192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0" name="حبر 110">
                <a:extLst>
                  <a:ext uri="{FF2B5EF4-FFF2-40B4-BE49-F238E27FC236}">
                    <a16:creationId xmlns:a16="http://schemas.microsoft.com/office/drawing/2014/main" id="{B5C28FD2-D5B4-7C07-3533-C7C9B4008CC6}"/>
                  </a:ext>
                </a:extLst>
              </p14:cNvPr>
              <p14:cNvContentPartPr/>
              <p14:nvPr/>
            </p14:nvContentPartPr>
            <p14:xfrm>
              <a:off x="8365741" y="2194002"/>
              <a:ext cx="735480" cy="173520"/>
            </p14:xfrm>
          </p:contentPart>
        </mc:Choice>
        <mc:Fallback xmlns="">
          <p:pic>
            <p:nvPicPr>
              <p:cNvPr id="110" name="حبر 110">
                <a:extLst>
                  <a:ext uri="{FF2B5EF4-FFF2-40B4-BE49-F238E27FC236}">
                    <a16:creationId xmlns:a16="http://schemas.microsoft.com/office/drawing/2014/main" id="{B5C28FD2-D5B4-7C07-3533-C7C9B4008CC6}"/>
                  </a:ext>
                </a:extLst>
              </p:cNvPr>
              <p:cNvPicPr/>
              <p:nvPr/>
            </p:nvPicPr>
            <p:blipFill>
              <a:blip r:embed="rId22"/>
              <a:stretch>
                <a:fillRect/>
              </a:stretch>
            </p:blipFill>
            <p:spPr>
              <a:xfrm>
                <a:off x="8356741" y="2185021"/>
                <a:ext cx="753120" cy="191123"/>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11" name="حبر 110">
                <a:extLst>
                  <a:ext uri="{FF2B5EF4-FFF2-40B4-BE49-F238E27FC236}">
                    <a16:creationId xmlns:a16="http://schemas.microsoft.com/office/drawing/2014/main" id="{0DCAAE7A-7645-A65E-7497-A38EDF4BC7C4}"/>
                  </a:ext>
                </a:extLst>
              </p14:cNvPr>
              <p14:cNvContentPartPr/>
              <p14:nvPr/>
            </p14:nvContentPartPr>
            <p14:xfrm>
              <a:off x="8633221" y="2197602"/>
              <a:ext cx="3960" cy="3960"/>
            </p14:xfrm>
          </p:contentPart>
        </mc:Choice>
        <mc:Fallback xmlns="">
          <p:pic>
            <p:nvPicPr>
              <p:cNvPr id="111" name="حبر 110">
                <a:extLst>
                  <a:ext uri="{FF2B5EF4-FFF2-40B4-BE49-F238E27FC236}">
                    <a16:creationId xmlns:a16="http://schemas.microsoft.com/office/drawing/2014/main" id="{0DCAAE7A-7645-A65E-7497-A38EDF4BC7C4}"/>
                  </a:ext>
                </a:extLst>
              </p:cNvPr>
              <p:cNvPicPr/>
              <p:nvPr/>
            </p:nvPicPr>
            <p:blipFill>
              <a:blip r:embed="rId24"/>
              <a:stretch>
                <a:fillRect/>
              </a:stretch>
            </p:blipFill>
            <p:spPr>
              <a:xfrm>
                <a:off x="8624581" y="2188962"/>
                <a:ext cx="2160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18" name="حبر 118">
                <a:extLst>
                  <a:ext uri="{FF2B5EF4-FFF2-40B4-BE49-F238E27FC236}">
                    <a16:creationId xmlns:a16="http://schemas.microsoft.com/office/drawing/2014/main" id="{5B2DC458-E9F9-E630-8532-74076AC02259}"/>
                  </a:ext>
                </a:extLst>
              </p14:cNvPr>
              <p14:cNvContentPartPr/>
              <p14:nvPr/>
            </p14:nvContentPartPr>
            <p14:xfrm>
              <a:off x="2631227" y="2626485"/>
              <a:ext cx="540000" cy="196200"/>
            </p14:xfrm>
          </p:contentPart>
        </mc:Choice>
        <mc:Fallback xmlns="">
          <p:pic>
            <p:nvPicPr>
              <p:cNvPr id="118" name="حبر 118">
                <a:extLst>
                  <a:ext uri="{FF2B5EF4-FFF2-40B4-BE49-F238E27FC236}">
                    <a16:creationId xmlns:a16="http://schemas.microsoft.com/office/drawing/2014/main" id="{5B2DC458-E9F9-E630-8532-74076AC02259}"/>
                  </a:ext>
                </a:extLst>
              </p:cNvPr>
              <p:cNvPicPr/>
              <p:nvPr/>
            </p:nvPicPr>
            <p:blipFill>
              <a:blip r:embed="rId26"/>
              <a:stretch>
                <a:fillRect/>
              </a:stretch>
            </p:blipFill>
            <p:spPr>
              <a:xfrm>
                <a:off x="2622227" y="2617485"/>
                <a:ext cx="5576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7" name="حبر 127">
                <a:extLst>
                  <a:ext uri="{FF2B5EF4-FFF2-40B4-BE49-F238E27FC236}">
                    <a16:creationId xmlns:a16="http://schemas.microsoft.com/office/drawing/2014/main" id="{A6421EBC-3EE1-655B-DABA-381F9AB28A2B}"/>
                  </a:ext>
                </a:extLst>
              </p14:cNvPr>
              <p14:cNvContentPartPr/>
              <p14:nvPr/>
            </p14:nvContentPartPr>
            <p14:xfrm>
              <a:off x="10715780" y="2721732"/>
              <a:ext cx="1032120" cy="344160"/>
            </p14:xfrm>
          </p:contentPart>
        </mc:Choice>
        <mc:Fallback xmlns="">
          <p:pic>
            <p:nvPicPr>
              <p:cNvPr id="127" name="حبر 127">
                <a:extLst>
                  <a:ext uri="{FF2B5EF4-FFF2-40B4-BE49-F238E27FC236}">
                    <a16:creationId xmlns:a16="http://schemas.microsoft.com/office/drawing/2014/main" id="{A6421EBC-3EE1-655B-DABA-381F9AB28A2B}"/>
                  </a:ext>
                </a:extLst>
              </p:cNvPr>
              <p:cNvPicPr/>
              <p:nvPr/>
            </p:nvPicPr>
            <p:blipFill>
              <a:blip r:embed="rId28"/>
              <a:stretch>
                <a:fillRect/>
              </a:stretch>
            </p:blipFill>
            <p:spPr>
              <a:xfrm>
                <a:off x="10707137" y="2713092"/>
                <a:ext cx="1049766" cy="361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1" name="حبر 130">
                <a:extLst>
                  <a:ext uri="{FF2B5EF4-FFF2-40B4-BE49-F238E27FC236}">
                    <a16:creationId xmlns:a16="http://schemas.microsoft.com/office/drawing/2014/main" id="{E443E8B2-85A6-5805-8B08-3243DAC491D7}"/>
                  </a:ext>
                </a:extLst>
              </p14:cNvPr>
              <p14:cNvContentPartPr/>
              <p14:nvPr/>
            </p14:nvContentPartPr>
            <p14:xfrm>
              <a:off x="10329140" y="2721732"/>
              <a:ext cx="360" cy="5040"/>
            </p14:xfrm>
          </p:contentPart>
        </mc:Choice>
        <mc:Fallback xmlns="">
          <p:pic>
            <p:nvPicPr>
              <p:cNvPr id="131" name="حبر 130">
                <a:extLst>
                  <a:ext uri="{FF2B5EF4-FFF2-40B4-BE49-F238E27FC236}">
                    <a16:creationId xmlns:a16="http://schemas.microsoft.com/office/drawing/2014/main" id="{E443E8B2-85A6-5805-8B08-3243DAC491D7}"/>
                  </a:ext>
                </a:extLst>
              </p:cNvPr>
              <p:cNvPicPr/>
              <p:nvPr/>
            </p:nvPicPr>
            <p:blipFill>
              <a:blip r:embed="rId30"/>
              <a:stretch>
                <a:fillRect/>
              </a:stretch>
            </p:blipFill>
            <p:spPr>
              <a:xfrm>
                <a:off x="10320140" y="2713092"/>
                <a:ext cx="180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2" name="حبر 132">
                <a:extLst>
                  <a:ext uri="{FF2B5EF4-FFF2-40B4-BE49-F238E27FC236}">
                    <a16:creationId xmlns:a16="http://schemas.microsoft.com/office/drawing/2014/main" id="{4F3F42A6-660B-72DE-6495-87E7B336801E}"/>
                  </a:ext>
                </a:extLst>
              </p14:cNvPr>
              <p14:cNvContentPartPr/>
              <p14:nvPr/>
            </p14:nvContentPartPr>
            <p14:xfrm>
              <a:off x="10114580" y="2803092"/>
              <a:ext cx="496440" cy="181800"/>
            </p14:xfrm>
          </p:contentPart>
        </mc:Choice>
        <mc:Fallback xmlns="">
          <p:pic>
            <p:nvPicPr>
              <p:cNvPr id="132" name="حبر 132">
                <a:extLst>
                  <a:ext uri="{FF2B5EF4-FFF2-40B4-BE49-F238E27FC236}">
                    <a16:creationId xmlns:a16="http://schemas.microsoft.com/office/drawing/2014/main" id="{4F3F42A6-660B-72DE-6495-87E7B336801E}"/>
                  </a:ext>
                </a:extLst>
              </p:cNvPr>
              <p:cNvPicPr/>
              <p:nvPr/>
            </p:nvPicPr>
            <p:blipFill>
              <a:blip r:embed="rId32"/>
              <a:stretch>
                <a:fillRect/>
              </a:stretch>
            </p:blipFill>
            <p:spPr>
              <a:xfrm>
                <a:off x="10105940" y="2794092"/>
                <a:ext cx="51408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33" name="حبر 132">
                <a:extLst>
                  <a:ext uri="{FF2B5EF4-FFF2-40B4-BE49-F238E27FC236}">
                    <a16:creationId xmlns:a16="http://schemas.microsoft.com/office/drawing/2014/main" id="{0F72CE3E-E053-867D-2B79-5AA3233EC238}"/>
                  </a:ext>
                </a:extLst>
              </p14:cNvPr>
              <p14:cNvContentPartPr/>
              <p14:nvPr/>
            </p14:nvContentPartPr>
            <p14:xfrm>
              <a:off x="4878421" y="3388092"/>
              <a:ext cx="4091400" cy="111240"/>
            </p14:xfrm>
          </p:contentPart>
        </mc:Choice>
        <mc:Fallback xmlns="">
          <p:pic>
            <p:nvPicPr>
              <p:cNvPr id="133" name="حبر 132">
                <a:extLst>
                  <a:ext uri="{FF2B5EF4-FFF2-40B4-BE49-F238E27FC236}">
                    <a16:creationId xmlns:a16="http://schemas.microsoft.com/office/drawing/2014/main" id="{0F72CE3E-E053-867D-2B79-5AA3233EC238}"/>
                  </a:ext>
                </a:extLst>
              </p:cNvPr>
              <p:cNvPicPr/>
              <p:nvPr/>
            </p:nvPicPr>
            <p:blipFill>
              <a:blip r:embed="rId34"/>
              <a:stretch>
                <a:fillRect/>
              </a:stretch>
            </p:blipFill>
            <p:spPr>
              <a:xfrm>
                <a:off x="4869781" y="3379092"/>
                <a:ext cx="41090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56" name="حبر 156">
                <a:extLst>
                  <a:ext uri="{FF2B5EF4-FFF2-40B4-BE49-F238E27FC236}">
                    <a16:creationId xmlns:a16="http://schemas.microsoft.com/office/drawing/2014/main" id="{05725E70-219A-8EAE-51B8-7EB78A0C3633}"/>
                  </a:ext>
                </a:extLst>
              </p14:cNvPr>
              <p14:cNvContentPartPr/>
              <p14:nvPr/>
            </p14:nvContentPartPr>
            <p14:xfrm>
              <a:off x="9220619" y="3174442"/>
              <a:ext cx="1831320" cy="259200"/>
            </p14:xfrm>
          </p:contentPart>
        </mc:Choice>
        <mc:Fallback xmlns="">
          <p:pic>
            <p:nvPicPr>
              <p:cNvPr id="156" name="حبر 156">
                <a:extLst>
                  <a:ext uri="{FF2B5EF4-FFF2-40B4-BE49-F238E27FC236}">
                    <a16:creationId xmlns:a16="http://schemas.microsoft.com/office/drawing/2014/main" id="{05725E70-219A-8EAE-51B8-7EB78A0C3633}"/>
                  </a:ext>
                </a:extLst>
              </p:cNvPr>
              <p:cNvPicPr/>
              <p:nvPr/>
            </p:nvPicPr>
            <p:blipFill>
              <a:blip r:embed="rId36"/>
              <a:stretch>
                <a:fillRect/>
              </a:stretch>
            </p:blipFill>
            <p:spPr>
              <a:xfrm>
                <a:off x="9211621" y="3165802"/>
                <a:ext cx="1848957"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67" name="حبر 167">
                <a:extLst>
                  <a:ext uri="{FF2B5EF4-FFF2-40B4-BE49-F238E27FC236}">
                    <a16:creationId xmlns:a16="http://schemas.microsoft.com/office/drawing/2014/main" id="{030C4694-576E-FBB4-59D7-50A16D82CEEA}"/>
                  </a:ext>
                </a:extLst>
              </p14:cNvPr>
              <p14:cNvContentPartPr/>
              <p14:nvPr/>
            </p14:nvContentPartPr>
            <p14:xfrm>
              <a:off x="5031584" y="3725547"/>
              <a:ext cx="2017440" cy="249120"/>
            </p14:xfrm>
          </p:contentPart>
        </mc:Choice>
        <mc:Fallback xmlns="">
          <p:pic>
            <p:nvPicPr>
              <p:cNvPr id="167" name="حبر 167">
                <a:extLst>
                  <a:ext uri="{FF2B5EF4-FFF2-40B4-BE49-F238E27FC236}">
                    <a16:creationId xmlns:a16="http://schemas.microsoft.com/office/drawing/2014/main" id="{030C4694-576E-FBB4-59D7-50A16D82CEEA}"/>
                  </a:ext>
                </a:extLst>
              </p:cNvPr>
              <p:cNvPicPr/>
              <p:nvPr/>
            </p:nvPicPr>
            <p:blipFill>
              <a:blip r:embed="rId38"/>
              <a:stretch>
                <a:fillRect/>
              </a:stretch>
            </p:blipFill>
            <p:spPr>
              <a:xfrm>
                <a:off x="5022586" y="3716894"/>
                <a:ext cx="2035077" cy="266786"/>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70" name="حبر 170">
                <a:extLst>
                  <a:ext uri="{FF2B5EF4-FFF2-40B4-BE49-F238E27FC236}">
                    <a16:creationId xmlns:a16="http://schemas.microsoft.com/office/drawing/2014/main" id="{82B67D91-D9DF-4D78-31CD-564AB9356926}"/>
                  </a:ext>
                </a:extLst>
              </p14:cNvPr>
              <p14:cNvContentPartPr/>
              <p14:nvPr/>
            </p14:nvContentPartPr>
            <p14:xfrm>
              <a:off x="5860664" y="3970707"/>
              <a:ext cx="40320" cy="13680"/>
            </p14:xfrm>
          </p:contentPart>
        </mc:Choice>
        <mc:Fallback xmlns="">
          <p:pic>
            <p:nvPicPr>
              <p:cNvPr id="170" name="حبر 170">
                <a:extLst>
                  <a:ext uri="{FF2B5EF4-FFF2-40B4-BE49-F238E27FC236}">
                    <a16:creationId xmlns:a16="http://schemas.microsoft.com/office/drawing/2014/main" id="{82B67D91-D9DF-4D78-31CD-564AB9356926}"/>
                  </a:ext>
                </a:extLst>
              </p:cNvPr>
              <p:cNvPicPr/>
              <p:nvPr/>
            </p:nvPicPr>
            <p:blipFill>
              <a:blip r:embed="rId40"/>
              <a:stretch>
                <a:fillRect/>
              </a:stretch>
            </p:blipFill>
            <p:spPr>
              <a:xfrm>
                <a:off x="5851744" y="3962067"/>
                <a:ext cx="57804"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75" name="حبر 176">
                <a:extLst>
                  <a:ext uri="{FF2B5EF4-FFF2-40B4-BE49-F238E27FC236}">
                    <a16:creationId xmlns:a16="http://schemas.microsoft.com/office/drawing/2014/main" id="{650081A4-2D58-22D2-2B42-8F4125630DAF}"/>
                  </a:ext>
                </a:extLst>
              </p14:cNvPr>
              <p14:cNvContentPartPr/>
              <p14:nvPr/>
            </p14:nvContentPartPr>
            <p14:xfrm>
              <a:off x="9210434" y="3894595"/>
              <a:ext cx="316800" cy="160920"/>
            </p14:xfrm>
          </p:contentPart>
        </mc:Choice>
        <mc:Fallback xmlns="">
          <p:pic>
            <p:nvPicPr>
              <p:cNvPr id="175" name="حبر 176">
                <a:extLst>
                  <a:ext uri="{FF2B5EF4-FFF2-40B4-BE49-F238E27FC236}">
                    <a16:creationId xmlns:a16="http://schemas.microsoft.com/office/drawing/2014/main" id="{650081A4-2D58-22D2-2B42-8F4125630DAF}"/>
                  </a:ext>
                </a:extLst>
              </p:cNvPr>
              <p:cNvPicPr/>
              <p:nvPr/>
            </p:nvPicPr>
            <p:blipFill>
              <a:blip r:embed="rId42"/>
              <a:stretch>
                <a:fillRect/>
              </a:stretch>
            </p:blipFill>
            <p:spPr>
              <a:xfrm>
                <a:off x="9201794" y="3885615"/>
                <a:ext cx="334440" cy="17852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76" name="حبر 176">
                <a:extLst>
                  <a:ext uri="{FF2B5EF4-FFF2-40B4-BE49-F238E27FC236}">
                    <a16:creationId xmlns:a16="http://schemas.microsoft.com/office/drawing/2014/main" id="{E2AA0378-57F2-2AD9-1BE9-EF3EC49276EB}"/>
                  </a:ext>
                </a:extLst>
              </p14:cNvPr>
              <p14:cNvContentPartPr/>
              <p14:nvPr/>
            </p14:nvContentPartPr>
            <p14:xfrm>
              <a:off x="8245994" y="3785515"/>
              <a:ext cx="1182960" cy="52200"/>
            </p14:xfrm>
          </p:contentPart>
        </mc:Choice>
        <mc:Fallback xmlns="">
          <p:pic>
            <p:nvPicPr>
              <p:cNvPr id="176" name="حبر 176">
                <a:extLst>
                  <a:ext uri="{FF2B5EF4-FFF2-40B4-BE49-F238E27FC236}">
                    <a16:creationId xmlns:a16="http://schemas.microsoft.com/office/drawing/2014/main" id="{E2AA0378-57F2-2AD9-1BE9-EF3EC49276EB}"/>
                  </a:ext>
                </a:extLst>
              </p:cNvPr>
              <p:cNvPicPr/>
              <p:nvPr/>
            </p:nvPicPr>
            <p:blipFill>
              <a:blip r:embed="rId44"/>
              <a:stretch>
                <a:fillRect/>
              </a:stretch>
            </p:blipFill>
            <p:spPr>
              <a:xfrm>
                <a:off x="8236994" y="3776875"/>
                <a:ext cx="12006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82" name="حبر 182">
                <a:extLst>
                  <a:ext uri="{FF2B5EF4-FFF2-40B4-BE49-F238E27FC236}">
                    <a16:creationId xmlns:a16="http://schemas.microsoft.com/office/drawing/2014/main" id="{C7503B8D-1848-2D45-EB8E-D6D6DDEA5AE8}"/>
                  </a:ext>
                </a:extLst>
              </p14:cNvPr>
              <p14:cNvContentPartPr/>
              <p14:nvPr/>
            </p14:nvContentPartPr>
            <p14:xfrm>
              <a:off x="9703274" y="3795955"/>
              <a:ext cx="809280" cy="208080"/>
            </p14:xfrm>
          </p:contentPart>
        </mc:Choice>
        <mc:Fallback xmlns="">
          <p:pic>
            <p:nvPicPr>
              <p:cNvPr id="182" name="حبر 182">
                <a:extLst>
                  <a:ext uri="{FF2B5EF4-FFF2-40B4-BE49-F238E27FC236}">
                    <a16:creationId xmlns:a16="http://schemas.microsoft.com/office/drawing/2014/main" id="{C7503B8D-1848-2D45-EB8E-D6D6DDEA5AE8}"/>
                  </a:ext>
                </a:extLst>
              </p:cNvPr>
              <p:cNvPicPr/>
              <p:nvPr/>
            </p:nvPicPr>
            <p:blipFill>
              <a:blip r:embed="rId46"/>
              <a:stretch>
                <a:fillRect/>
              </a:stretch>
            </p:blipFill>
            <p:spPr>
              <a:xfrm>
                <a:off x="9694274" y="3787300"/>
                <a:ext cx="826920" cy="22575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87" name="حبر 187">
                <a:extLst>
                  <a:ext uri="{FF2B5EF4-FFF2-40B4-BE49-F238E27FC236}">
                    <a16:creationId xmlns:a16="http://schemas.microsoft.com/office/drawing/2014/main" id="{D6E88343-3B85-FB6A-100D-164495ACF1F3}"/>
                  </a:ext>
                </a:extLst>
              </p14:cNvPr>
              <p14:cNvContentPartPr/>
              <p14:nvPr/>
            </p14:nvContentPartPr>
            <p14:xfrm>
              <a:off x="9417794" y="3811435"/>
              <a:ext cx="223560" cy="181800"/>
            </p14:xfrm>
          </p:contentPart>
        </mc:Choice>
        <mc:Fallback xmlns="">
          <p:pic>
            <p:nvPicPr>
              <p:cNvPr id="187" name="حبر 187">
                <a:extLst>
                  <a:ext uri="{FF2B5EF4-FFF2-40B4-BE49-F238E27FC236}">
                    <a16:creationId xmlns:a16="http://schemas.microsoft.com/office/drawing/2014/main" id="{D6E88343-3B85-FB6A-100D-164495ACF1F3}"/>
                  </a:ext>
                </a:extLst>
              </p:cNvPr>
              <p:cNvPicPr/>
              <p:nvPr/>
            </p:nvPicPr>
            <p:blipFill>
              <a:blip r:embed="rId48"/>
              <a:stretch>
                <a:fillRect/>
              </a:stretch>
            </p:blipFill>
            <p:spPr>
              <a:xfrm>
                <a:off x="9409140" y="3802795"/>
                <a:ext cx="241228"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91" name="حبر 191">
                <a:extLst>
                  <a:ext uri="{FF2B5EF4-FFF2-40B4-BE49-F238E27FC236}">
                    <a16:creationId xmlns:a16="http://schemas.microsoft.com/office/drawing/2014/main" id="{66E6DCD2-7B26-067D-B5E8-EACA97E72F81}"/>
                  </a:ext>
                </a:extLst>
              </p14:cNvPr>
              <p14:cNvContentPartPr/>
              <p14:nvPr/>
            </p14:nvContentPartPr>
            <p14:xfrm>
              <a:off x="8842154" y="3863275"/>
              <a:ext cx="301320" cy="259920"/>
            </p14:xfrm>
          </p:contentPart>
        </mc:Choice>
        <mc:Fallback xmlns="">
          <p:pic>
            <p:nvPicPr>
              <p:cNvPr id="191" name="حبر 191">
                <a:extLst>
                  <a:ext uri="{FF2B5EF4-FFF2-40B4-BE49-F238E27FC236}">
                    <a16:creationId xmlns:a16="http://schemas.microsoft.com/office/drawing/2014/main" id="{66E6DCD2-7B26-067D-B5E8-EACA97E72F81}"/>
                  </a:ext>
                </a:extLst>
              </p:cNvPr>
              <p:cNvPicPr/>
              <p:nvPr/>
            </p:nvPicPr>
            <p:blipFill>
              <a:blip r:embed="rId50"/>
              <a:stretch>
                <a:fillRect/>
              </a:stretch>
            </p:blipFill>
            <p:spPr>
              <a:xfrm>
                <a:off x="8833514" y="3854623"/>
                <a:ext cx="318960" cy="277584"/>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2" name="حبر 191">
                <a:extLst>
                  <a:ext uri="{FF2B5EF4-FFF2-40B4-BE49-F238E27FC236}">
                    <a16:creationId xmlns:a16="http://schemas.microsoft.com/office/drawing/2014/main" id="{DF23F6BE-796D-D300-A60F-B0E604DE831C}"/>
                  </a:ext>
                </a:extLst>
              </p14:cNvPr>
              <p14:cNvContentPartPr/>
              <p14:nvPr/>
            </p14:nvContentPartPr>
            <p14:xfrm>
              <a:off x="3261887" y="4440538"/>
              <a:ext cx="5445000" cy="513720"/>
            </p14:xfrm>
          </p:contentPart>
        </mc:Choice>
        <mc:Fallback xmlns="">
          <p:pic>
            <p:nvPicPr>
              <p:cNvPr id="192" name="حبر 191">
                <a:extLst>
                  <a:ext uri="{FF2B5EF4-FFF2-40B4-BE49-F238E27FC236}">
                    <a16:creationId xmlns:a16="http://schemas.microsoft.com/office/drawing/2014/main" id="{DF23F6BE-796D-D300-A60F-B0E604DE831C}"/>
                  </a:ext>
                </a:extLst>
              </p:cNvPr>
              <p:cNvPicPr/>
              <p:nvPr/>
            </p:nvPicPr>
            <p:blipFill>
              <a:blip r:embed="rId52"/>
              <a:stretch>
                <a:fillRect/>
              </a:stretch>
            </p:blipFill>
            <p:spPr>
              <a:xfrm>
                <a:off x="3253247" y="4431898"/>
                <a:ext cx="54626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25" name="حبر 225">
                <a:extLst>
                  <a:ext uri="{FF2B5EF4-FFF2-40B4-BE49-F238E27FC236}">
                    <a16:creationId xmlns:a16="http://schemas.microsoft.com/office/drawing/2014/main" id="{3B3D414C-2AF5-2042-992B-2CD8D81D42D1}"/>
                  </a:ext>
                </a:extLst>
              </p14:cNvPr>
              <p14:cNvContentPartPr/>
              <p14:nvPr/>
            </p14:nvContentPartPr>
            <p14:xfrm>
              <a:off x="6378047" y="4557898"/>
              <a:ext cx="2807280" cy="367200"/>
            </p14:xfrm>
          </p:contentPart>
        </mc:Choice>
        <mc:Fallback xmlns="">
          <p:pic>
            <p:nvPicPr>
              <p:cNvPr id="225" name="حبر 225">
                <a:extLst>
                  <a:ext uri="{FF2B5EF4-FFF2-40B4-BE49-F238E27FC236}">
                    <a16:creationId xmlns:a16="http://schemas.microsoft.com/office/drawing/2014/main" id="{3B3D414C-2AF5-2042-992B-2CD8D81D42D1}"/>
                  </a:ext>
                </a:extLst>
              </p:cNvPr>
              <p:cNvPicPr/>
              <p:nvPr/>
            </p:nvPicPr>
            <p:blipFill>
              <a:blip r:embed="rId54"/>
              <a:stretch>
                <a:fillRect/>
              </a:stretch>
            </p:blipFill>
            <p:spPr>
              <a:xfrm>
                <a:off x="6369407" y="4549258"/>
                <a:ext cx="282492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2" name="حبر 232">
                <a:extLst>
                  <a:ext uri="{FF2B5EF4-FFF2-40B4-BE49-F238E27FC236}">
                    <a16:creationId xmlns:a16="http://schemas.microsoft.com/office/drawing/2014/main" id="{326A8730-C1B5-A9BF-D013-5A417ABFE33C}"/>
                  </a:ext>
                </a:extLst>
              </p14:cNvPr>
              <p14:cNvContentPartPr/>
              <p14:nvPr/>
            </p14:nvContentPartPr>
            <p14:xfrm>
              <a:off x="5502887" y="4650778"/>
              <a:ext cx="805680" cy="233640"/>
            </p14:xfrm>
          </p:contentPart>
        </mc:Choice>
        <mc:Fallback xmlns="">
          <p:pic>
            <p:nvPicPr>
              <p:cNvPr id="232" name="حبر 232">
                <a:extLst>
                  <a:ext uri="{FF2B5EF4-FFF2-40B4-BE49-F238E27FC236}">
                    <a16:creationId xmlns:a16="http://schemas.microsoft.com/office/drawing/2014/main" id="{326A8730-C1B5-A9BF-D013-5A417ABFE33C}"/>
                  </a:ext>
                </a:extLst>
              </p:cNvPr>
              <p:cNvPicPr/>
              <p:nvPr/>
            </p:nvPicPr>
            <p:blipFill>
              <a:blip r:embed="rId56"/>
              <a:stretch>
                <a:fillRect/>
              </a:stretch>
            </p:blipFill>
            <p:spPr>
              <a:xfrm>
                <a:off x="5493887" y="4641778"/>
                <a:ext cx="8233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33" name="حبر 232">
                <a:extLst>
                  <a:ext uri="{FF2B5EF4-FFF2-40B4-BE49-F238E27FC236}">
                    <a16:creationId xmlns:a16="http://schemas.microsoft.com/office/drawing/2014/main" id="{98D25B71-3FAC-3A3E-50B5-B7F4EF9339EF}"/>
                  </a:ext>
                </a:extLst>
              </p14:cNvPr>
              <p14:cNvContentPartPr/>
              <p14:nvPr/>
            </p14:nvContentPartPr>
            <p14:xfrm>
              <a:off x="6273244" y="5268952"/>
              <a:ext cx="3565800" cy="128880"/>
            </p14:xfrm>
          </p:contentPart>
        </mc:Choice>
        <mc:Fallback xmlns="">
          <p:pic>
            <p:nvPicPr>
              <p:cNvPr id="233" name="حبر 232">
                <a:extLst>
                  <a:ext uri="{FF2B5EF4-FFF2-40B4-BE49-F238E27FC236}">
                    <a16:creationId xmlns:a16="http://schemas.microsoft.com/office/drawing/2014/main" id="{98D25B71-3FAC-3A3E-50B5-B7F4EF9339EF}"/>
                  </a:ext>
                </a:extLst>
              </p:cNvPr>
              <p:cNvPicPr/>
              <p:nvPr/>
            </p:nvPicPr>
            <p:blipFill>
              <a:blip r:embed="rId58"/>
              <a:stretch>
                <a:fillRect/>
              </a:stretch>
            </p:blipFill>
            <p:spPr>
              <a:xfrm>
                <a:off x="6264244" y="5260312"/>
                <a:ext cx="35834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43" name="حبر 243">
                <a:extLst>
                  <a:ext uri="{FF2B5EF4-FFF2-40B4-BE49-F238E27FC236}">
                    <a16:creationId xmlns:a16="http://schemas.microsoft.com/office/drawing/2014/main" id="{4A23BFAF-F07E-4AD9-3A8A-2B3F0DF688EA}"/>
                  </a:ext>
                </a:extLst>
              </p14:cNvPr>
              <p14:cNvContentPartPr/>
              <p14:nvPr/>
            </p14:nvContentPartPr>
            <p14:xfrm>
              <a:off x="9809524" y="5140792"/>
              <a:ext cx="1231560" cy="309600"/>
            </p14:xfrm>
          </p:contentPart>
        </mc:Choice>
        <mc:Fallback xmlns="">
          <p:pic>
            <p:nvPicPr>
              <p:cNvPr id="243" name="حبر 243">
                <a:extLst>
                  <a:ext uri="{FF2B5EF4-FFF2-40B4-BE49-F238E27FC236}">
                    <a16:creationId xmlns:a16="http://schemas.microsoft.com/office/drawing/2014/main" id="{4A23BFAF-F07E-4AD9-3A8A-2B3F0DF688EA}"/>
                  </a:ext>
                </a:extLst>
              </p:cNvPr>
              <p:cNvPicPr/>
              <p:nvPr/>
            </p:nvPicPr>
            <p:blipFill>
              <a:blip r:embed="rId60"/>
              <a:stretch>
                <a:fillRect/>
              </a:stretch>
            </p:blipFill>
            <p:spPr>
              <a:xfrm>
                <a:off x="9800524" y="5132152"/>
                <a:ext cx="124920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46" name="حبر 246">
                <a:extLst>
                  <a:ext uri="{FF2B5EF4-FFF2-40B4-BE49-F238E27FC236}">
                    <a16:creationId xmlns:a16="http://schemas.microsoft.com/office/drawing/2014/main" id="{4BCDC8D0-73C6-75C6-5E85-B563472E2C86}"/>
                  </a:ext>
                </a:extLst>
              </p14:cNvPr>
              <p14:cNvContentPartPr/>
              <p14:nvPr/>
            </p14:nvContentPartPr>
            <p14:xfrm>
              <a:off x="2876687" y="5368675"/>
              <a:ext cx="5526720" cy="543240"/>
            </p14:xfrm>
          </p:contentPart>
        </mc:Choice>
        <mc:Fallback xmlns="">
          <p:pic>
            <p:nvPicPr>
              <p:cNvPr id="246" name="حبر 246">
                <a:extLst>
                  <a:ext uri="{FF2B5EF4-FFF2-40B4-BE49-F238E27FC236}">
                    <a16:creationId xmlns:a16="http://schemas.microsoft.com/office/drawing/2014/main" id="{4BCDC8D0-73C6-75C6-5E85-B563472E2C86}"/>
                  </a:ext>
                </a:extLst>
              </p:cNvPr>
              <p:cNvPicPr/>
              <p:nvPr/>
            </p:nvPicPr>
            <p:blipFill>
              <a:blip r:embed="rId62"/>
              <a:stretch>
                <a:fillRect/>
              </a:stretch>
            </p:blipFill>
            <p:spPr>
              <a:xfrm>
                <a:off x="2868047" y="5359675"/>
                <a:ext cx="554436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52" name="حبر 252">
                <a:extLst>
                  <a:ext uri="{FF2B5EF4-FFF2-40B4-BE49-F238E27FC236}">
                    <a16:creationId xmlns:a16="http://schemas.microsoft.com/office/drawing/2014/main" id="{C8114A39-A48D-6C78-9100-B50D01FD6196}"/>
                  </a:ext>
                </a:extLst>
              </p14:cNvPr>
              <p14:cNvContentPartPr/>
              <p14:nvPr/>
            </p14:nvContentPartPr>
            <p14:xfrm>
              <a:off x="1975840" y="5965265"/>
              <a:ext cx="1565280" cy="532080"/>
            </p14:xfrm>
          </p:contentPart>
        </mc:Choice>
        <mc:Fallback xmlns="">
          <p:pic>
            <p:nvPicPr>
              <p:cNvPr id="252" name="حبر 252">
                <a:extLst>
                  <a:ext uri="{FF2B5EF4-FFF2-40B4-BE49-F238E27FC236}">
                    <a16:creationId xmlns:a16="http://schemas.microsoft.com/office/drawing/2014/main" id="{C8114A39-A48D-6C78-9100-B50D01FD6196}"/>
                  </a:ext>
                </a:extLst>
              </p:cNvPr>
              <p:cNvPicPr/>
              <p:nvPr/>
            </p:nvPicPr>
            <p:blipFill>
              <a:blip r:embed="rId64"/>
              <a:stretch>
                <a:fillRect/>
              </a:stretch>
            </p:blipFill>
            <p:spPr>
              <a:xfrm>
                <a:off x="1966842" y="5956625"/>
                <a:ext cx="1582916"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55" name="حبر 255">
                <a:extLst>
                  <a:ext uri="{FF2B5EF4-FFF2-40B4-BE49-F238E27FC236}">
                    <a16:creationId xmlns:a16="http://schemas.microsoft.com/office/drawing/2014/main" id="{6FF1DD38-3313-2186-7B8C-6505BDFCE271}"/>
                  </a:ext>
                </a:extLst>
              </p14:cNvPr>
              <p14:cNvContentPartPr/>
              <p14:nvPr/>
            </p14:nvContentPartPr>
            <p14:xfrm>
              <a:off x="3733000" y="5876705"/>
              <a:ext cx="709200" cy="649800"/>
            </p14:xfrm>
          </p:contentPart>
        </mc:Choice>
        <mc:Fallback xmlns="">
          <p:pic>
            <p:nvPicPr>
              <p:cNvPr id="255" name="حبر 255">
                <a:extLst>
                  <a:ext uri="{FF2B5EF4-FFF2-40B4-BE49-F238E27FC236}">
                    <a16:creationId xmlns:a16="http://schemas.microsoft.com/office/drawing/2014/main" id="{6FF1DD38-3313-2186-7B8C-6505BDFCE271}"/>
                  </a:ext>
                </a:extLst>
              </p:cNvPr>
              <p:cNvPicPr/>
              <p:nvPr/>
            </p:nvPicPr>
            <p:blipFill>
              <a:blip r:embed="rId66"/>
              <a:stretch>
                <a:fillRect/>
              </a:stretch>
            </p:blipFill>
            <p:spPr>
              <a:xfrm>
                <a:off x="3724360" y="5867710"/>
                <a:ext cx="726840" cy="66743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59" name="حبر 259">
                <a:extLst>
                  <a:ext uri="{FF2B5EF4-FFF2-40B4-BE49-F238E27FC236}">
                    <a16:creationId xmlns:a16="http://schemas.microsoft.com/office/drawing/2014/main" id="{7C28F7E1-BE03-9E34-B35D-7D8C43B3A756}"/>
                  </a:ext>
                </a:extLst>
              </p14:cNvPr>
              <p14:cNvContentPartPr/>
              <p14:nvPr/>
            </p14:nvContentPartPr>
            <p14:xfrm>
              <a:off x="4530400" y="5906225"/>
              <a:ext cx="930600" cy="487800"/>
            </p14:xfrm>
          </p:contentPart>
        </mc:Choice>
        <mc:Fallback xmlns="">
          <p:pic>
            <p:nvPicPr>
              <p:cNvPr id="259" name="حبر 259">
                <a:extLst>
                  <a:ext uri="{FF2B5EF4-FFF2-40B4-BE49-F238E27FC236}">
                    <a16:creationId xmlns:a16="http://schemas.microsoft.com/office/drawing/2014/main" id="{7C28F7E1-BE03-9E34-B35D-7D8C43B3A756}"/>
                  </a:ext>
                </a:extLst>
              </p:cNvPr>
              <p:cNvPicPr/>
              <p:nvPr/>
            </p:nvPicPr>
            <p:blipFill>
              <a:blip r:embed="rId68"/>
              <a:stretch>
                <a:fillRect/>
              </a:stretch>
            </p:blipFill>
            <p:spPr>
              <a:xfrm>
                <a:off x="4521760" y="5897225"/>
                <a:ext cx="9482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64" name="حبر 264">
                <a:extLst>
                  <a:ext uri="{FF2B5EF4-FFF2-40B4-BE49-F238E27FC236}">
                    <a16:creationId xmlns:a16="http://schemas.microsoft.com/office/drawing/2014/main" id="{C38CAA02-82C9-48D7-C629-F7A38216E81F}"/>
                  </a:ext>
                </a:extLst>
              </p14:cNvPr>
              <p14:cNvContentPartPr/>
              <p14:nvPr/>
            </p14:nvContentPartPr>
            <p14:xfrm>
              <a:off x="5490520" y="5965265"/>
              <a:ext cx="753120" cy="398880"/>
            </p14:xfrm>
          </p:contentPart>
        </mc:Choice>
        <mc:Fallback xmlns="">
          <p:pic>
            <p:nvPicPr>
              <p:cNvPr id="264" name="حبر 264">
                <a:extLst>
                  <a:ext uri="{FF2B5EF4-FFF2-40B4-BE49-F238E27FC236}">
                    <a16:creationId xmlns:a16="http://schemas.microsoft.com/office/drawing/2014/main" id="{C38CAA02-82C9-48D7-C629-F7A38216E81F}"/>
                  </a:ext>
                </a:extLst>
              </p:cNvPr>
              <p:cNvPicPr/>
              <p:nvPr/>
            </p:nvPicPr>
            <p:blipFill>
              <a:blip r:embed="rId70"/>
              <a:stretch>
                <a:fillRect/>
              </a:stretch>
            </p:blipFill>
            <p:spPr>
              <a:xfrm>
                <a:off x="5481524" y="5956633"/>
                <a:ext cx="770752" cy="416504"/>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68" name="حبر 268">
                <a:extLst>
                  <a:ext uri="{FF2B5EF4-FFF2-40B4-BE49-F238E27FC236}">
                    <a16:creationId xmlns:a16="http://schemas.microsoft.com/office/drawing/2014/main" id="{E254E7D8-2A1E-DEFE-B398-D07819AFB835}"/>
                  </a:ext>
                </a:extLst>
              </p14:cNvPr>
              <p14:cNvContentPartPr/>
              <p14:nvPr/>
            </p14:nvContentPartPr>
            <p14:xfrm>
              <a:off x="6317440" y="5950505"/>
              <a:ext cx="960480" cy="399240"/>
            </p14:xfrm>
          </p:contentPart>
        </mc:Choice>
        <mc:Fallback xmlns="">
          <p:pic>
            <p:nvPicPr>
              <p:cNvPr id="268" name="حبر 268">
                <a:extLst>
                  <a:ext uri="{FF2B5EF4-FFF2-40B4-BE49-F238E27FC236}">
                    <a16:creationId xmlns:a16="http://schemas.microsoft.com/office/drawing/2014/main" id="{E254E7D8-2A1E-DEFE-B398-D07819AFB835}"/>
                  </a:ext>
                </a:extLst>
              </p:cNvPr>
              <p:cNvPicPr/>
              <p:nvPr/>
            </p:nvPicPr>
            <p:blipFill>
              <a:blip r:embed="rId72"/>
              <a:stretch>
                <a:fillRect/>
              </a:stretch>
            </p:blipFill>
            <p:spPr>
              <a:xfrm>
                <a:off x="6308437" y="5941865"/>
                <a:ext cx="978127"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71" name="حبر 271">
                <a:extLst>
                  <a:ext uri="{FF2B5EF4-FFF2-40B4-BE49-F238E27FC236}">
                    <a16:creationId xmlns:a16="http://schemas.microsoft.com/office/drawing/2014/main" id="{1469DB3A-18ED-0548-0553-C21F79EA823B}"/>
                  </a:ext>
                </a:extLst>
              </p14:cNvPr>
              <p14:cNvContentPartPr/>
              <p14:nvPr/>
            </p14:nvContentPartPr>
            <p14:xfrm>
              <a:off x="7321480" y="6024305"/>
              <a:ext cx="1049040" cy="325080"/>
            </p14:xfrm>
          </p:contentPart>
        </mc:Choice>
        <mc:Fallback xmlns="">
          <p:pic>
            <p:nvPicPr>
              <p:cNvPr id="271" name="حبر 271">
                <a:extLst>
                  <a:ext uri="{FF2B5EF4-FFF2-40B4-BE49-F238E27FC236}">
                    <a16:creationId xmlns:a16="http://schemas.microsoft.com/office/drawing/2014/main" id="{1469DB3A-18ED-0548-0553-C21F79EA823B}"/>
                  </a:ext>
                </a:extLst>
              </p:cNvPr>
              <p:cNvPicPr/>
              <p:nvPr/>
            </p:nvPicPr>
            <p:blipFill>
              <a:blip r:embed="rId74"/>
              <a:stretch>
                <a:fillRect/>
              </a:stretch>
            </p:blipFill>
            <p:spPr>
              <a:xfrm>
                <a:off x="7312837" y="6015665"/>
                <a:ext cx="1066686"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274" name="حبر 274">
                <a:extLst>
                  <a:ext uri="{FF2B5EF4-FFF2-40B4-BE49-F238E27FC236}">
                    <a16:creationId xmlns:a16="http://schemas.microsoft.com/office/drawing/2014/main" id="{5B1ED2A0-9063-FABA-EA7E-D7657A2F1D77}"/>
                  </a:ext>
                </a:extLst>
              </p14:cNvPr>
              <p14:cNvContentPartPr/>
              <p14:nvPr/>
            </p14:nvContentPartPr>
            <p14:xfrm>
              <a:off x="8340640" y="5935745"/>
              <a:ext cx="723600" cy="310320"/>
            </p14:xfrm>
          </p:contentPart>
        </mc:Choice>
        <mc:Fallback xmlns="">
          <p:pic>
            <p:nvPicPr>
              <p:cNvPr id="274" name="حبر 274">
                <a:extLst>
                  <a:ext uri="{FF2B5EF4-FFF2-40B4-BE49-F238E27FC236}">
                    <a16:creationId xmlns:a16="http://schemas.microsoft.com/office/drawing/2014/main" id="{5B1ED2A0-9063-FABA-EA7E-D7657A2F1D77}"/>
                  </a:ext>
                </a:extLst>
              </p:cNvPr>
              <p:cNvPicPr/>
              <p:nvPr/>
            </p:nvPicPr>
            <p:blipFill>
              <a:blip r:embed="rId76"/>
              <a:stretch>
                <a:fillRect/>
              </a:stretch>
            </p:blipFill>
            <p:spPr>
              <a:xfrm>
                <a:off x="8331644" y="5926745"/>
                <a:ext cx="741231"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275" name="حبر 274">
                <a:extLst>
                  <a:ext uri="{FF2B5EF4-FFF2-40B4-BE49-F238E27FC236}">
                    <a16:creationId xmlns:a16="http://schemas.microsoft.com/office/drawing/2014/main" id="{2094B72F-39B2-F096-B037-18DED3DED938}"/>
                  </a:ext>
                </a:extLst>
              </p14:cNvPr>
              <p14:cNvContentPartPr/>
              <p14:nvPr/>
            </p14:nvContentPartPr>
            <p14:xfrm>
              <a:off x="5239240" y="7382945"/>
              <a:ext cx="783000" cy="251280"/>
            </p14:xfrm>
          </p:contentPart>
        </mc:Choice>
        <mc:Fallback xmlns="">
          <p:pic>
            <p:nvPicPr>
              <p:cNvPr id="275" name="حبر 274">
                <a:extLst>
                  <a:ext uri="{FF2B5EF4-FFF2-40B4-BE49-F238E27FC236}">
                    <a16:creationId xmlns:a16="http://schemas.microsoft.com/office/drawing/2014/main" id="{2094B72F-39B2-F096-B037-18DED3DED938}"/>
                  </a:ext>
                </a:extLst>
              </p:cNvPr>
              <p:cNvPicPr/>
              <p:nvPr/>
            </p:nvPicPr>
            <p:blipFill>
              <a:blip r:embed="rId78"/>
              <a:stretch>
                <a:fillRect/>
              </a:stretch>
            </p:blipFill>
            <p:spPr>
              <a:xfrm>
                <a:off x="5230600" y="7374305"/>
                <a:ext cx="8006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82" name="حبر 282">
                <a:extLst>
                  <a:ext uri="{FF2B5EF4-FFF2-40B4-BE49-F238E27FC236}">
                    <a16:creationId xmlns:a16="http://schemas.microsoft.com/office/drawing/2014/main" id="{3EBB12BA-28A3-876D-75AC-3E74033ED9C8}"/>
                  </a:ext>
                </a:extLst>
              </p14:cNvPr>
              <p14:cNvContentPartPr/>
              <p14:nvPr/>
            </p14:nvContentPartPr>
            <p14:xfrm>
              <a:off x="4828621" y="5725138"/>
              <a:ext cx="757440" cy="327600"/>
            </p14:xfrm>
          </p:contentPart>
        </mc:Choice>
        <mc:Fallback xmlns="">
          <p:pic>
            <p:nvPicPr>
              <p:cNvPr id="282" name="حبر 282">
                <a:extLst>
                  <a:ext uri="{FF2B5EF4-FFF2-40B4-BE49-F238E27FC236}">
                    <a16:creationId xmlns:a16="http://schemas.microsoft.com/office/drawing/2014/main" id="{3EBB12BA-28A3-876D-75AC-3E74033ED9C8}"/>
                  </a:ext>
                </a:extLst>
              </p:cNvPr>
              <p:cNvPicPr/>
              <p:nvPr/>
            </p:nvPicPr>
            <p:blipFill>
              <a:blip r:embed="rId80"/>
              <a:stretch>
                <a:fillRect/>
              </a:stretch>
            </p:blipFill>
            <p:spPr>
              <a:xfrm>
                <a:off x="4819625" y="5716498"/>
                <a:ext cx="775072"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292" name="حبر 292">
                <a:extLst>
                  <a:ext uri="{FF2B5EF4-FFF2-40B4-BE49-F238E27FC236}">
                    <a16:creationId xmlns:a16="http://schemas.microsoft.com/office/drawing/2014/main" id="{E20E88BC-6B68-1E68-AE60-747C2396C1E4}"/>
                  </a:ext>
                </a:extLst>
              </p14:cNvPr>
              <p14:cNvContentPartPr/>
              <p14:nvPr/>
            </p14:nvContentPartPr>
            <p14:xfrm>
              <a:off x="7136941" y="5731258"/>
              <a:ext cx="1054800" cy="169920"/>
            </p14:xfrm>
          </p:contentPart>
        </mc:Choice>
        <mc:Fallback xmlns="">
          <p:pic>
            <p:nvPicPr>
              <p:cNvPr id="292" name="حبر 292">
                <a:extLst>
                  <a:ext uri="{FF2B5EF4-FFF2-40B4-BE49-F238E27FC236}">
                    <a16:creationId xmlns:a16="http://schemas.microsoft.com/office/drawing/2014/main" id="{E20E88BC-6B68-1E68-AE60-747C2396C1E4}"/>
                  </a:ext>
                </a:extLst>
              </p:cNvPr>
              <p:cNvPicPr/>
              <p:nvPr/>
            </p:nvPicPr>
            <p:blipFill>
              <a:blip r:embed="rId82"/>
              <a:stretch>
                <a:fillRect/>
              </a:stretch>
            </p:blipFill>
            <p:spPr>
              <a:xfrm>
                <a:off x="7128298" y="5722618"/>
                <a:ext cx="1072446"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303" name="حبر 303">
                <a:extLst>
                  <a:ext uri="{FF2B5EF4-FFF2-40B4-BE49-F238E27FC236}">
                    <a16:creationId xmlns:a16="http://schemas.microsoft.com/office/drawing/2014/main" id="{36EB3DF4-4BAB-7B76-7704-6B093D9C4479}"/>
                  </a:ext>
                </a:extLst>
              </p14:cNvPr>
              <p14:cNvContentPartPr/>
              <p14:nvPr/>
            </p14:nvContentPartPr>
            <p14:xfrm>
              <a:off x="1405808" y="5140814"/>
              <a:ext cx="1375200" cy="358200"/>
            </p14:xfrm>
          </p:contentPart>
        </mc:Choice>
        <mc:Fallback xmlns="">
          <p:pic>
            <p:nvPicPr>
              <p:cNvPr id="303" name="حبر 303">
                <a:extLst>
                  <a:ext uri="{FF2B5EF4-FFF2-40B4-BE49-F238E27FC236}">
                    <a16:creationId xmlns:a16="http://schemas.microsoft.com/office/drawing/2014/main" id="{36EB3DF4-4BAB-7B76-7704-6B093D9C4479}"/>
                  </a:ext>
                </a:extLst>
              </p:cNvPr>
              <p:cNvPicPr/>
              <p:nvPr/>
            </p:nvPicPr>
            <p:blipFill>
              <a:blip r:embed="rId84"/>
              <a:stretch>
                <a:fillRect/>
              </a:stretch>
            </p:blipFill>
            <p:spPr>
              <a:xfrm>
                <a:off x="1397166" y="5132174"/>
                <a:ext cx="1392845"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14" name="حبر 314">
                <a:extLst>
                  <a:ext uri="{FF2B5EF4-FFF2-40B4-BE49-F238E27FC236}">
                    <a16:creationId xmlns:a16="http://schemas.microsoft.com/office/drawing/2014/main" id="{68A67321-E4FB-6213-FB99-0D602FDFDFD4}"/>
                  </a:ext>
                </a:extLst>
              </p14:cNvPr>
              <p14:cNvContentPartPr/>
              <p14:nvPr/>
            </p14:nvContentPartPr>
            <p14:xfrm>
              <a:off x="1719728" y="5416934"/>
              <a:ext cx="1067400" cy="245160"/>
            </p14:xfrm>
          </p:contentPart>
        </mc:Choice>
        <mc:Fallback xmlns="">
          <p:pic>
            <p:nvPicPr>
              <p:cNvPr id="314" name="حبر 314">
                <a:extLst>
                  <a:ext uri="{FF2B5EF4-FFF2-40B4-BE49-F238E27FC236}">
                    <a16:creationId xmlns:a16="http://schemas.microsoft.com/office/drawing/2014/main" id="{68A67321-E4FB-6213-FB99-0D602FDFDFD4}"/>
                  </a:ext>
                </a:extLst>
              </p:cNvPr>
              <p:cNvPicPr/>
              <p:nvPr/>
            </p:nvPicPr>
            <p:blipFill>
              <a:blip r:embed="rId86"/>
              <a:stretch>
                <a:fillRect/>
              </a:stretch>
            </p:blipFill>
            <p:spPr>
              <a:xfrm>
                <a:off x="1710728" y="5408294"/>
                <a:ext cx="108504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320" name="حبر 320">
                <a:extLst>
                  <a:ext uri="{FF2B5EF4-FFF2-40B4-BE49-F238E27FC236}">
                    <a16:creationId xmlns:a16="http://schemas.microsoft.com/office/drawing/2014/main" id="{48DC83A5-D8BF-AEBD-6652-5BCF290F83A5}"/>
                  </a:ext>
                </a:extLst>
              </p14:cNvPr>
              <p14:cNvContentPartPr/>
              <p14:nvPr/>
            </p14:nvContentPartPr>
            <p14:xfrm>
              <a:off x="1004048" y="5448614"/>
              <a:ext cx="677520" cy="339120"/>
            </p14:xfrm>
          </p:contentPart>
        </mc:Choice>
        <mc:Fallback xmlns="">
          <p:pic>
            <p:nvPicPr>
              <p:cNvPr id="320" name="حبر 320">
                <a:extLst>
                  <a:ext uri="{FF2B5EF4-FFF2-40B4-BE49-F238E27FC236}">
                    <a16:creationId xmlns:a16="http://schemas.microsoft.com/office/drawing/2014/main" id="{48DC83A5-D8BF-AEBD-6652-5BCF290F83A5}"/>
                  </a:ext>
                </a:extLst>
              </p:cNvPr>
              <p:cNvPicPr/>
              <p:nvPr/>
            </p:nvPicPr>
            <p:blipFill>
              <a:blip r:embed="rId88"/>
              <a:stretch>
                <a:fillRect/>
              </a:stretch>
            </p:blipFill>
            <p:spPr>
              <a:xfrm>
                <a:off x="995408" y="5439624"/>
                <a:ext cx="695160" cy="356741"/>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36" name="حبر 336">
                <a:extLst>
                  <a:ext uri="{FF2B5EF4-FFF2-40B4-BE49-F238E27FC236}">
                    <a16:creationId xmlns:a16="http://schemas.microsoft.com/office/drawing/2014/main" id="{DCF761D5-266C-029B-4582-07EC2B0CE8F0}"/>
                  </a:ext>
                </a:extLst>
              </p14:cNvPr>
              <p14:cNvContentPartPr/>
              <p14:nvPr/>
            </p14:nvContentPartPr>
            <p14:xfrm>
              <a:off x="1016648" y="5649134"/>
              <a:ext cx="1776600" cy="439920"/>
            </p14:xfrm>
          </p:contentPart>
        </mc:Choice>
        <mc:Fallback xmlns="">
          <p:pic>
            <p:nvPicPr>
              <p:cNvPr id="336" name="حبر 336">
                <a:extLst>
                  <a:ext uri="{FF2B5EF4-FFF2-40B4-BE49-F238E27FC236}">
                    <a16:creationId xmlns:a16="http://schemas.microsoft.com/office/drawing/2014/main" id="{DCF761D5-266C-029B-4582-07EC2B0CE8F0}"/>
                  </a:ext>
                </a:extLst>
              </p:cNvPr>
              <p:cNvPicPr/>
              <p:nvPr/>
            </p:nvPicPr>
            <p:blipFill>
              <a:blip r:embed="rId90"/>
              <a:stretch>
                <a:fillRect/>
              </a:stretch>
            </p:blipFill>
            <p:spPr>
              <a:xfrm>
                <a:off x="1007648" y="5640127"/>
                <a:ext cx="1794240" cy="457574"/>
              </a:xfrm>
              <a:prstGeom prst="rect">
                <a:avLst/>
              </a:prstGeom>
            </p:spPr>
          </p:pic>
        </mc:Fallback>
      </mc:AlternateContent>
    </p:spTree>
    <p:extLst>
      <p:ext uri="{BB962C8B-B14F-4D97-AF65-F5344CB8AC3E}">
        <p14:creationId xmlns:p14="http://schemas.microsoft.com/office/powerpoint/2010/main" val="3396539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90" y="185875"/>
            <a:ext cx="8064817" cy="1270635"/>
          </a:xfrm>
        </p:spPr>
        <p:txBody>
          <a:bodyPr>
            <a:noAutofit/>
          </a:bodyPr>
          <a:lstStyle/>
          <a:p>
            <a:pPr fontAlgn="auto">
              <a:spcAft>
                <a:spcPts val="0"/>
              </a:spcAft>
              <a:defRPr/>
            </a:pPr>
            <a:r>
              <a:rPr lang="en-US" sz="4400" dirty="0"/>
              <a:t>Outcomes of Job Satisfaction</a:t>
            </a:r>
          </a:p>
        </p:txBody>
      </p:sp>
      <p:sp>
        <p:nvSpPr>
          <p:cNvPr id="16" name="Content Placeholder 15"/>
          <p:cNvSpPr>
            <a:spLocks noGrp="1"/>
          </p:cNvSpPr>
          <p:nvPr>
            <p:ph idx="1"/>
          </p:nvPr>
        </p:nvSpPr>
        <p:spPr>
          <a:xfrm>
            <a:off x="2248706" y="1356360"/>
            <a:ext cx="8229600" cy="5044440"/>
          </a:xfrm>
        </p:spPr>
        <p:txBody>
          <a:bodyPr>
            <a:normAutofit fontScale="85000" lnSpcReduction="20000"/>
          </a:bodyPr>
          <a:lstStyle/>
          <a:p>
            <a:pPr lvl="1">
              <a:defRPr/>
            </a:pPr>
            <a:r>
              <a:rPr lang="en-US" sz="3300" dirty="0">
                <a:solidFill>
                  <a:srgbClr val="FF9900"/>
                </a:solidFill>
              </a:rPr>
              <a:t>Job Performance </a:t>
            </a:r>
          </a:p>
          <a:p>
            <a:pPr marL="1087438" lvl="2" indent="-311150">
              <a:defRPr/>
            </a:pPr>
            <a:r>
              <a:rPr lang="en-US" sz="3300" dirty="0"/>
              <a:t>Happy workers are more likely to be productive workers. </a:t>
            </a:r>
          </a:p>
          <a:p>
            <a:pPr lvl="1">
              <a:defRPr/>
            </a:pPr>
            <a:r>
              <a:rPr lang="en-US" sz="3300" dirty="0">
                <a:solidFill>
                  <a:srgbClr val="FF9900"/>
                </a:solidFill>
              </a:rPr>
              <a:t>OCB</a:t>
            </a:r>
            <a:r>
              <a:rPr lang="en-US" sz="3300" dirty="0"/>
              <a:t> </a:t>
            </a:r>
          </a:p>
          <a:p>
            <a:pPr marL="1087438" lvl="2" indent="-311150">
              <a:defRPr/>
            </a:pPr>
            <a:r>
              <a:rPr lang="en-US" sz="3300" dirty="0"/>
              <a:t>People who are more satisfied with their jobs are more likely to engage in OCB.</a:t>
            </a:r>
          </a:p>
          <a:p>
            <a:pPr lvl="1" fontAlgn="auto">
              <a:spcAft>
                <a:spcPts val="0"/>
              </a:spcAft>
              <a:defRPr/>
            </a:pPr>
            <a:r>
              <a:rPr lang="en-US" sz="3300" dirty="0">
                <a:solidFill>
                  <a:srgbClr val="FF9900"/>
                </a:solidFill>
              </a:rPr>
              <a:t>Customer Satisfaction</a:t>
            </a:r>
          </a:p>
          <a:p>
            <a:pPr marL="1087438" lvl="2" indent="-311150">
              <a:defRPr/>
            </a:pPr>
            <a:r>
              <a:rPr lang="en-US" sz="3300" dirty="0"/>
              <a:t>Satisfied employees increase customer satisfaction and loyalty.</a:t>
            </a:r>
          </a:p>
          <a:p>
            <a:pPr lvl="1" fontAlgn="auto">
              <a:spcAft>
                <a:spcPts val="0"/>
              </a:spcAft>
              <a:defRPr/>
            </a:pPr>
            <a:r>
              <a:rPr lang="en-US" sz="3300" dirty="0">
                <a:solidFill>
                  <a:srgbClr val="FF9900"/>
                </a:solidFill>
              </a:rPr>
              <a:t>Life Satisfaction </a:t>
            </a:r>
          </a:p>
          <a:p>
            <a:pPr marL="1087438" lvl="2" indent="-311150">
              <a:defRPr/>
            </a:pPr>
            <a:r>
              <a:rPr lang="en-US" sz="3300" dirty="0"/>
              <a:t>Research shows that job satisfaction is positively correlated with life satisfaction.</a:t>
            </a:r>
          </a:p>
          <a:p>
            <a:pPr lvl="1" fontAlgn="auto">
              <a:spcAft>
                <a:spcPts val="0"/>
              </a:spcAft>
              <a:defRPr/>
            </a:pPr>
            <a:endParaRPr lang="en-US"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21</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25" name="حبر 25">
                <a:extLst>
                  <a:ext uri="{FF2B5EF4-FFF2-40B4-BE49-F238E27FC236}">
                    <a16:creationId xmlns:a16="http://schemas.microsoft.com/office/drawing/2014/main" id="{A6BE5E39-8D38-A4F8-D495-8DF3E62A82E8}"/>
                  </a:ext>
                </a:extLst>
              </p14:cNvPr>
              <p14:cNvContentPartPr/>
              <p14:nvPr/>
            </p14:nvContentPartPr>
            <p14:xfrm>
              <a:off x="6168188" y="73792"/>
              <a:ext cx="3080520" cy="437040"/>
            </p14:xfrm>
          </p:contentPart>
        </mc:Choice>
        <mc:Fallback xmlns="">
          <p:pic>
            <p:nvPicPr>
              <p:cNvPr id="25" name="حبر 25">
                <a:extLst>
                  <a:ext uri="{FF2B5EF4-FFF2-40B4-BE49-F238E27FC236}">
                    <a16:creationId xmlns:a16="http://schemas.microsoft.com/office/drawing/2014/main" id="{A6BE5E39-8D38-A4F8-D495-8DF3E62A82E8}"/>
                  </a:ext>
                </a:extLst>
              </p:cNvPr>
              <p:cNvPicPr/>
              <p:nvPr/>
            </p:nvPicPr>
            <p:blipFill>
              <a:blip r:embed="rId4"/>
              <a:stretch>
                <a:fillRect/>
              </a:stretch>
            </p:blipFill>
            <p:spPr>
              <a:xfrm>
                <a:off x="6159548" y="65145"/>
                <a:ext cx="3098160" cy="45469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حبر 38">
                <a:extLst>
                  <a:ext uri="{FF2B5EF4-FFF2-40B4-BE49-F238E27FC236}">
                    <a16:creationId xmlns:a16="http://schemas.microsoft.com/office/drawing/2014/main" id="{6D8B0089-F16C-5276-70D2-F7C7E7BF782E}"/>
                  </a:ext>
                </a:extLst>
              </p14:cNvPr>
              <p14:cNvContentPartPr/>
              <p14:nvPr/>
            </p14:nvContentPartPr>
            <p14:xfrm>
              <a:off x="5921219" y="1279805"/>
              <a:ext cx="1351080" cy="375840"/>
            </p14:xfrm>
          </p:contentPart>
        </mc:Choice>
        <mc:Fallback xmlns="">
          <p:pic>
            <p:nvPicPr>
              <p:cNvPr id="38" name="حبر 38">
                <a:extLst>
                  <a:ext uri="{FF2B5EF4-FFF2-40B4-BE49-F238E27FC236}">
                    <a16:creationId xmlns:a16="http://schemas.microsoft.com/office/drawing/2014/main" id="{6D8B0089-F16C-5276-70D2-F7C7E7BF782E}"/>
                  </a:ext>
                </a:extLst>
              </p:cNvPr>
              <p:cNvPicPr/>
              <p:nvPr/>
            </p:nvPicPr>
            <p:blipFill>
              <a:blip r:embed="rId6"/>
              <a:stretch>
                <a:fillRect/>
              </a:stretch>
            </p:blipFill>
            <p:spPr>
              <a:xfrm>
                <a:off x="5912219" y="1271157"/>
                <a:ext cx="1368720" cy="39349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9" name="حبر 38">
                <a:extLst>
                  <a:ext uri="{FF2B5EF4-FFF2-40B4-BE49-F238E27FC236}">
                    <a16:creationId xmlns:a16="http://schemas.microsoft.com/office/drawing/2014/main" id="{21CE88E8-80A6-DCFE-63D4-FB41DC517780}"/>
                  </a:ext>
                </a:extLst>
              </p14:cNvPr>
              <p14:cNvContentPartPr/>
              <p14:nvPr/>
            </p14:nvContentPartPr>
            <p14:xfrm>
              <a:off x="3178739" y="1531445"/>
              <a:ext cx="2413440" cy="91080"/>
            </p14:xfrm>
          </p:contentPart>
        </mc:Choice>
        <mc:Fallback xmlns="">
          <p:pic>
            <p:nvPicPr>
              <p:cNvPr id="39" name="حبر 38">
                <a:extLst>
                  <a:ext uri="{FF2B5EF4-FFF2-40B4-BE49-F238E27FC236}">
                    <a16:creationId xmlns:a16="http://schemas.microsoft.com/office/drawing/2014/main" id="{21CE88E8-80A6-DCFE-63D4-FB41DC517780}"/>
                  </a:ext>
                </a:extLst>
              </p:cNvPr>
              <p:cNvPicPr/>
              <p:nvPr/>
            </p:nvPicPr>
            <p:blipFill>
              <a:blip r:embed="rId8"/>
              <a:stretch>
                <a:fillRect/>
              </a:stretch>
            </p:blipFill>
            <p:spPr>
              <a:xfrm>
                <a:off x="3124739" y="1423805"/>
                <a:ext cx="25210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0" name="حبر 39">
                <a:extLst>
                  <a:ext uri="{FF2B5EF4-FFF2-40B4-BE49-F238E27FC236}">
                    <a16:creationId xmlns:a16="http://schemas.microsoft.com/office/drawing/2014/main" id="{A0132837-ED5D-0BA1-27B1-B6EE72DF5BB5}"/>
                  </a:ext>
                </a:extLst>
              </p14:cNvPr>
              <p14:cNvContentPartPr/>
              <p14:nvPr/>
            </p14:nvContentPartPr>
            <p14:xfrm>
              <a:off x="3063539" y="2701085"/>
              <a:ext cx="790920" cy="66240"/>
            </p14:xfrm>
          </p:contentPart>
        </mc:Choice>
        <mc:Fallback xmlns="">
          <p:pic>
            <p:nvPicPr>
              <p:cNvPr id="40" name="حبر 39">
                <a:extLst>
                  <a:ext uri="{FF2B5EF4-FFF2-40B4-BE49-F238E27FC236}">
                    <a16:creationId xmlns:a16="http://schemas.microsoft.com/office/drawing/2014/main" id="{A0132837-ED5D-0BA1-27B1-B6EE72DF5BB5}"/>
                  </a:ext>
                </a:extLst>
              </p:cNvPr>
              <p:cNvPicPr/>
              <p:nvPr/>
            </p:nvPicPr>
            <p:blipFill>
              <a:blip r:embed="rId10"/>
              <a:stretch>
                <a:fillRect/>
              </a:stretch>
            </p:blipFill>
            <p:spPr>
              <a:xfrm>
                <a:off x="3009539" y="2593085"/>
                <a:ext cx="8985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1" name="حبر 40">
                <a:extLst>
                  <a:ext uri="{FF2B5EF4-FFF2-40B4-BE49-F238E27FC236}">
                    <a16:creationId xmlns:a16="http://schemas.microsoft.com/office/drawing/2014/main" id="{2F215CDA-0408-CEE6-1D9E-C012882AE7AC}"/>
                  </a:ext>
                </a:extLst>
              </p14:cNvPr>
              <p14:cNvContentPartPr/>
              <p14:nvPr/>
            </p14:nvContentPartPr>
            <p14:xfrm>
              <a:off x="3063539" y="3858485"/>
              <a:ext cx="3446280" cy="168840"/>
            </p14:xfrm>
          </p:contentPart>
        </mc:Choice>
        <mc:Fallback xmlns="">
          <p:pic>
            <p:nvPicPr>
              <p:cNvPr id="41" name="حبر 40">
                <a:extLst>
                  <a:ext uri="{FF2B5EF4-FFF2-40B4-BE49-F238E27FC236}">
                    <a16:creationId xmlns:a16="http://schemas.microsoft.com/office/drawing/2014/main" id="{2F215CDA-0408-CEE6-1D9E-C012882AE7AC}"/>
                  </a:ext>
                </a:extLst>
              </p:cNvPr>
              <p:cNvPicPr/>
              <p:nvPr/>
            </p:nvPicPr>
            <p:blipFill>
              <a:blip r:embed="rId12"/>
              <a:stretch>
                <a:fillRect/>
              </a:stretch>
            </p:blipFill>
            <p:spPr>
              <a:xfrm>
                <a:off x="3009539" y="3750845"/>
                <a:ext cx="355392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2" name="حبر 41">
                <a:extLst>
                  <a:ext uri="{FF2B5EF4-FFF2-40B4-BE49-F238E27FC236}">
                    <a16:creationId xmlns:a16="http://schemas.microsoft.com/office/drawing/2014/main" id="{661A7CDE-3D93-364C-80AF-BE65A9C0D7FB}"/>
                  </a:ext>
                </a:extLst>
              </p14:cNvPr>
              <p14:cNvContentPartPr/>
              <p14:nvPr/>
            </p14:nvContentPartPr>
            <p14:xfrm>
              <a:off x="2828099" y="5056565"/>
              <a:ext cx="2697840" cy="156960"/>
            </p14:xfrm>
          </p:contentPart>
        </mc:Choice>
        <mc:Fallback xmlns="">
          <p:pic>
            <p:nvPicPr>
              <p:cNvPr id="42" name="حبر 41">
                <a:extLst>
                  <a:ext uri="{FF2B5EF4-FFF2-40B4-BE49-F238E27FC236}">
                    <a16:creationId xmlns:a16="http://schemas.microsoft.com/office/drawing/2014/main" id="{661A7CDE-3D93-364C-80AF-BE65A9C0D7FB}"/>
                  </a:ext>
                </a:extLst>
              </p:cNvPr>
              <p:cNvPicPr/>
              <p:nvPr/>
            </p:nvPicPr>
            <p:blipFill>
              <a:blip r:embed="rId14"/>
              <a:stretch>
                <a:fillRect/>
              </a:stretch>
            </p:blipFill>
            <p:spPr>
              <a:xfrm>
                <a:off x="2774459" y="4948565"/>
                <a:ext cx="2805480" cy="372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3" name="حبر 53">
                <a:extLst>
                  <a:ext uri="{FF2B5EF4-FFF2-40B4-BE49-F238E27FC236}">
                    <a16:creationId xmlns:a16="http://schemas.microsoft.com/office/drawing/2014/main" id="{FA2FE5BD-82C4-D502-B69C-45DB4B3A6450}"/>
                  </a:ext>
                </a:extLst>
              </p14:cNvPr>
              <p14:cNvContentPartPr/>
              <p14:nvPr/>
            </p14:nvContentPartPr>
            <p14:xfrm>
              <a:off x="5953917" y="4875331"/>
              <a:ext cx="1828800" cy="387360"/>
            </p14:xfrm>
          </p:contentPart>
        </mc:Choice>
        <mc:Fallback xmlns="">
          <p:pic>
            <p:nvPicPr>
              <p:cNvPr id="53" name="حبر 53">
                <a:extLst>
                  <a:ext uri="{FF2B5EF4-FFF2-40B4-BE49-F238E27FC236}">
                    <a16:creationId xmlns:a16="http://schemas.microsoft.com/office/drawing/2014/main" id="{FA2FE5BD-82C4-D502-B69C-45DB4B3A6450}"/>
                  </a:ext>
                </a:extLst>
              </p:cNvPr>
              <p:cNvPicPr/>
              <p:nvPr/>
            </p:nvPicPr>
            <p:blipFill>
              <a:blip r:embed="rId16"/>
              <a:stretch>
                <a:fillRect/>
              </a:stretch>
            </p:blipFill>
            <p:spPr>
              <a:xfrm>
                <a:off x="5945277" y="4866331"/>
                <a:ext cx="184644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0" name="حبر 60">
                <a:extLst>
                  <a:ext uri="{FF2B5EF4-FFF2-40B4-BE49-F238E27FC236}">
                    <a16:creationId xmlns:a16="http://schemas.microsoft.com/office/drawing/2014/main" id="{42A188C3-B251-34F5-D8A4-A911CAF7C745}"/>
                  </a:ext>
                </a:extLst>
              </p14:cNvPr>
              <p14:cNvContentPartPr/>
              <p14:nvPr/>
            </p14:nvContentPartPr>
            <p14:xfrm>
              <a:off x="7016549" y="3689265"/>
              <a:ext cx="1334160" cy="395640"/>
            </p14:xfrm>
          </p:contentPart>
        </mc:Choice>
        <mc:Fallback xmlns="">
          <p:pic>
            <p:nvPicPr>
              <p:cNvPr id="60" name="حبر 60">
                <a:extLst>
                  <a:ext uri="{FF2B5EF4-FFF2-40B4-BE49-F238E27FC236}">
                    <a16:creationId xmlns:a16="http://schemas.microsoft.com/office/drawing/2014/main" id="{42A188C3-B251-34F5-D8A4-A911CAF7C745}"/>
                  </a:ext>
                </a:extLst>
              </p:cNvPr>
              <p:cNvPicPr/>
              <p:nvPr/>
            </p:nvPicPr>
            <p:blipFill>
              <a:blip r:embed="rId18"/>
              <a:stretch>
                <a:fillRect/>
              </a:stretch>
            </p:blipFill>
            <p:spPr>
              <a:xfrm>
                <a:off x="7007551" y="3680625"/>
                <a:ext cx="1351795" cy="413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1" name="حبر 60">
                <a:extLst>
                  <a:ext uri="{FF2B5EF4-FFF2-40B4-BE49-F238E27FC236}">
                    <a16:creationId xmlns:a16="http://schemas.microsoft.com/office/drawing/2014/main" id="{55769F2D-37D1-1652-838B-FB7EE2124AB6}"/>
                  </a:ext>
                </a:extLst>
              </p14:cNvPr>
              <p14:cNvContentPartPr/>
              <p14:nvPr/>
            </p14:nvContentPartPr>
            <p14:xfrm>
              <a:off x="8564884" y="3262045"/>
              <a:ext cx="1317240" cy="419760"/>
            </p14:xfrm>
          </p:contentPart>
        </mc:Choice>
        <mc:Fallback xmlns="">
          <p:pic>
            <p:nvPicPr>
              <p:cNvPr id="61" name="حبر 60">
                <a:extLst>
                  <a:ext uri="{FF2B5EF4-FFF2-40B4-BE49-F238E27FC236}">
                    <a16:creationId xmlns:a16="http://schemas.microsoft.com/office/drawing/2014/main" id="{55769F2D-37D1-1652-838B-FB7EE2124AB6}"/>
                  </a:ext>
                </a:extLst>
              </p:cNvPr>
              <p:cNvPicPr/>
              <p:nvPr/>
            </p:nvPicPr>
            <p:blipFill>
              <a:blip r:embed="rId20"/>
              <a:stretch>
                <a:fillRect/>
              </a:stretch>
            </p:blipFill>
            <p:spPr>
              <a:xfrm>
                <a:off x="8555884" y="3253045"/>
                <a:ext cx="133488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حبر 69">
                <a:extLst>
                  <a:ext uri="{FF2B5EF4-FFF2-40B4-BE49-F238E27FC236}">
                    <a16:creationId xmlns:a16="http://schemas.microsoft.com/office/drawing/2014/main" id="{31BC7557-46AE-7A3A-1FB4-9165E0D90D1F}"/>
                  </a:ext>
                </a:extLst>
              </p14:cNvPr>
              <p14:cNvContentPartPr/>
              <p14:nvPr/>
            </p14:nvContentPartPr>
            <p14:xfrm>
              <a:off x="8721124" y="4537525"/>
              <a:ext cx="807480" cy="239040"/>
            </p14:xfrm>
          </p:contentPart>
        </mc:Choice>
        <mc:Fallback xmlns="">
          <p:pic>
            <p:nvPicPr>
              <p:cNvPr id="68" name="حبر 69">
                <a:extLst>
                  <a:ext uri="{FF2B5EF4-FFF2-40B4-BE49-F238E27FC236}">
                    <a16:creationId xmlns:a16="http://schemas.microsoft.com/office/drawing/2014/main" id="{31BC7557-46AE-7A3A-1FB4-9165E0D90D1F}"/>
                  </a:ext>
                </a:extLst>
              </p:cNvPr>
              <p:cNvPicPr/>
              <p:nvPr/>
            </p:nvPicPr>
            <p:blipFill>
              <a:blip r:embed="rId22"/>
              <a:stretch>
                <a:fillRect/>
              </a:stretch>
            </p:blipFill>
            <p:spPr>
              <a:xfrm>
                <a:off x="8712484" y="4528885"/>
                <a:ext cx="8251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 name="حبر 69">
                <a:extLst>
                  <a:ext uri="{FF2B5EF4-FFF2-40B4-BE49-F238E27FC236}">
                    <a16:creationId xmlns:a16="http://schemas.microsoft.com/office/drawing/2014/main" id="{269093D9-AD13-A996-66E1-94C1A9448CC8}"/>
                  </a:ext>
                </a:extLst>
              </p14:cNvPr>
              <p14:cNvContentPartPr/>
              <p14:nvPr/>
            </p14:nvContentPartPr>
            <p14:xfrm>
              <a:off x="5954164" y="4586845"/>
              <a:ext cx="1992960" cy="263880"/>
            </p14:xfrm>
          </p:contentPart>
        </mc:Choice>
        <mc:Fallback xmlns="">
          <p:pic>
            <p:nvPicPr>
              <p:cNvPr id="69" name="حبر 69">
                <a:extLst>
                  <a:ext uri="{FF2B5EF4-FFF2-40B4-BE49-F238E27FC236}">
                    <a16:creationId xmlns:a16="http://schemas.microsoft.com/office/drawing/2014/main" id="{269093D9-AD13-A996-66E1-94C1A9448CC8}"/>
                  </a:ext>
                </a:extLst>
              </p:cNvPr>
              <p:cNvPicPr/>
              <p:nvPr/>
            </p:nvPicPr>
            <p:blipFill>
              <a:blip r:embed="rId24"/>
              <a:stretch>
                <a:fillRect/>
              </a:stretch>
            </p:blipFill>
            <p:spPr>
              <a:xfrm>
                <a:off x="5945166" y="4578205"/>
                <a:ext cx="2010597"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5" name="حبر 205">
                <a:extLst>
                  <a:ext uri="{FF2B5EF4-FFF2-40B4-BE49-F238E27FC236}">
                    <a16:creationId xmlns:a16="http://schemas.microsoft.com/office/drawing/2014/main" id="{9A8AE508-B6AA-C614-EE73-0CBF340581AA}"/>
                  </a:ext>
                </a:extLst>
              </p14:cNvPr>
              <p14:cNvContentPartPr/>
              <p14:nvPr/>
            </p14:nvContentPartPr>
            <p14:xfrm>
              <a:off x="5863452" y="6110491"/>
              <a:ext cx="725400" cy="247680"/>
            </p14:xfrm>
          </p:contentPart>
        </mc:Choice>
        <mc:Fallback xmlns="">
          <p:pic>
            <p:nvPicPr>
              <p:cNvPr id="205" name="حبر 205">
                <a:extLst>
                  <a:ext uri="{FF2B5EF4-FFF2-40B4-BE49-F238E27FC236}">
                    <a16:creationId xmlns:a16="http://schemas.microsoft.com/office/drawing/2014/main" id="{9A8AE508-B6AA-C614-EE73-0CBF340581AA}"/>
                  </a:ext>
                </a:extLst>
              </p:cNvPr>
              <p:cNvPicPr/>
              <p:nvPr/>
            </p:nvPicPr>
            <p:blipFill>
              <a:blip r:embed="rId26"/>
              <a:stretch>
                <a:fillRect/>
              </a:stretch>
            </p:blipFill>
            <p:spPr>
              <a:xfrm>
                <a:off x="5854808" y="6101838"/>
                <a:ext cx="743049" cy="265346"/>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6" name="حبر 216">
                <a:extLst>
                  <a:ext uri="{FF2B5EF4-FFF2-40B4-BE49-F238E27FC236}">
                    <a16:creationId xmlns:a16="http://schemas.microsoft.com/office/drawing/2014/main" id="{F5914E1E-D925-B2A0-E454-15BEACB1021C}"/>
                  </a:ext>
                </a:extLst>
              </p14:cNvPr>
              <p14:cNvContentPartPr/>
              <p14:nvPr/>
            </p14:nvContentPartPr>
            <p14:xfrm>
              <a:off x="4718652" y="6044611"/>
              <a:ext cx="947880" cy="387720"/>
            </p14:xfrm>
          </p:contentPart>
        </mc:Choice>
        <mc:Fallback xmlns="">
          <p:pic>
            <p:nvPicPr>
              <p:cNvPr id="216" name="حبر 216">
                <a:extLst>
                  <a:ext uri="{FF2B5EF4-FFF2-40B4-BE49-F238E27FC236}">
                    <a16:creationId xmlns:a16="http://schemas.microsoft.com/office/drawing/2014/main" id="{F5914E1E-D925-B2A0-E454-15BEACB1021C}"/>
                  </a:ext>
                </a:extLst>
              </p:cNvPr>
              <p:cNvPicPr/>
              <p:nvPr/>
            </p:nvPicPr>
            <p:blipFill>
              <a:blip r:embed="rId28"/>
              <a:stretch>
                <a:fillRect/>
              </a:stretch>
            </p:blipFill>
            <p:spPr>
              <a:xfrm>
                <a:off x="4710009" y="6035963"/>
                <a:ext cx="965527" cy="40537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6" name="حبر 226">
                <a:extLst>
                  <a:ext uri="{FF2B5EF4-FFF2-40B4-BE49-F238E27FC236}">
                    <a16:creationId xmlns:a16="http://schemas.microsoft.com/office/drawing/2014/main" id="{E83181EF-47A2-0837-2C67-8D164370B530}"/>
                  </a:ext>
                </a:extLst>
              </p14:cNvPr>
              <p14:cNvContentPartPr/>
              <p14:nvPr/>
            </p14:nvContentPartPr>
            <p14:xfrm>
              <a:off x="3985692" y="5987011"/>
              <a:ext cx="626400" cy="412200"/>
            </p14:xfrm>
          </p:contentPart>
        </mc:Choice>
        <mc:Fallback xmlns="">
          <p:pic>
            <p:nvPicPr>
              <p:cNvPr id="226" name="حبر 226">
                <a:extLst>
                  <a:ext uri="{FF2B5EF4-FFF2-40B4-BE49-F238E27FC236}">
                    <a16:creationId xmlns:a16="http://schemas.microsoft.com/office/drawing/2014/main" id="{E83181EF-47A2-0837-2C67-8D164370B530}"/>
                  </a:ext>
                </a:extLst>
              </p:cNvPr>
              <p:cNvPicPr/>
              <p:nvPr/>
            </p:nvPicPr>
            <p:blipFill>
              <a:blip r:embed="rId30"/>
              <a:stretch>
                <a:fillRect/>
              </a:stretch>
            </p:blipFill>
            <p:spPr>
              <a:xfrm>
                <a:off x="3977052" y="5978371"/>
                <a:ext cx="64404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27" name="حبر 226">
                <a:extLst>
                  <a:ext uri="{FF2B5EF4-FFF2-40B4-BE49-F238E27FC236}">
                    <a16:creationId xmlns:a16="http://schemas.microsoft.com/office/drawing/2014/main" id="{FB9495A3-D469-7CA7-65A0-9914C9C15A0D}"/>
                  </a:ext>
                </a:extLst>
              </p14:cNvPr>
              <p14:cNvContentPartPr/>
              <p14:nvPr/>
            </p14:nvContentPartPr>
            <p14:xfrm>
              <a:off x="3705972" y="6127051"/>
              <a:ext cx="132120" cy="181440"/>
            </p14:xfrm>
          </p:contentPart>
        </mc:Choice>
        <mc:Fallback xmlns="">
          <p:pic>
            <p:nvPicPr>
              <p:cNvPr id="227" name="حبر 226">
                <a:extLst>
                  <a:ext uri="{FF2B5EF4-FFF2-40B4-BE49-F238E27FC236}">
                    <a16:creationId xmlns:a16="http://schemas.microsoft.com/office/drawing/2014/main" id="{FB9495A3-D469-7CA7-65A0-9914C9C15A0D}"/>
                  </a:ext>
                </a:extLst>
              </p:cNvPr>
              <p:cNvPicPr/>
              <p:nvPr/>
            </p:nvPicPr>
            <p:blipFill>
              <a:blip r:embed="rId32"/>
              <a:stretch>
                <a:fillRect/>
              </a:stretch>
            </p:blipFill>
            <p:spPr>
              <a:xfrm>
                <a:off x="3696972" y="6118051"/>
                <a:ext cx="1497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8" name="حبر 227">
                <a:extLst>
                  <a:ext uri="{FF2B5EF4-FFF2-40B4-BE49-F238E27FC236}">
                    <a16:creationId xmlns:a16="http://schemas.microsoft.com/office/drawing/2014/main" id="{17154B9F-C58E-ADFD-3347-F22794059510}"/>
                  </a:ext>
                </a:extLst>
              </p14:cNvPr>
              <p14:cNvContentPartPr/>
              <p14:nvPr/>
            </p14:nvContentPartPr>
            <p14:xfrm>
              <a:off x="3796332" y="6415411"/>
              <a:ext cx="8640" cy="16920"/>
            </p14:xfrm>
          </p:contentPart>
        </mc:Choice>
        <mc:Fallback xmlns="">
          <p:pic>
            <p:nvPicPr>
              <p:cNvPr id="228" name="حبر 227">
                <a:extLst>
                  <a:ext uri="{FF2B5EF4-FFF2-40B4-BE49-F238E27FC236}">
                    <a16:creationId xmlns:a16="http://schemas.microsoft.com/office/drawing/2014/main" id="{17154B9F-C58E-ADFD-3347-F22794059510}"/>
                  </a:ext>
                </a:extLst>
              </p:cNvPr>
              <p:cNvPicPr/>
              <p:nvPr/>
            </p:nvPicPr>
            <p:blipFill>
              <a:blip r:embed="rId34"/>
              <a:stretch>
                <a:fillRect/>
              </a:stretch>
            </p:blipFill>
            <p:spPr>
              <a:xfrm>
                <a:off x="3787692" y="6406411"/>
                <a:ext cx="262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9" name="حبر 228">
                <a:extLst>
                  <a:ext uri="{FF2B5EF4-FFF2-40B4-BE49-F238E27FC236}">
                    <a16:creationId xmlns:a16="http://schemas.microsoft.com/office/drawing/2014/main" id="{5D799F32-DD3E-D332-064D-D2C13E37E7AC}"/>
                  </a:ext>
                </a:extLst>
              </p14:cNvPr>
              <p14:cNvContentPartPr/>
              <p14:nvPr/>
            </p14:nvContentPartPr>
            <p14:xfrm>
              <a:off x="3491772" y="6151891"/>
              <a:ext cx="123840" cy="272160"/>
            </p14:xfrm>
          </p:contentPart>
        </mc:Choice>
        <mc:Fallback xmlns="">
          <p:pic>
            <p:nvPicPr>
              <p:cNvPr id="229" name="حبر 228">
                <a:extLst>
                  <a:ext uri="{FF2B5EF4-FFF2-40B4-BE49-F238E27FC236}">
                    <a16:creationId xmlns:a16="http://schemas.microsoft.com/office/drawing/2014/main" id="{5D799F32-DD3E-D332-064D-D2C13E37E7AC}"/>
                  </a:ext>
                </a:extLst>
              </p:cNvPr>
              <p:cNvPicPr/>
              <p:nvPr/>
            </p:nvPicPr>
            <p:blipFill>
              <a:blip r:embed="rId36"/>
              <a:stretch>
                <a:fillRect/>
              </a:stretch>
            </p:blipFill>
            <p:spPr>
              <a:xfrm>
                <a:off x="3482772" y="6142891"/>
                <a:ext cx="14148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0" name="حبر 229">
                <a:extLst>
                  <a:ext uri="{FF2B5EF4-FFF2-40B4-BE49-F238E27FC236}">
                    <a16:creationId xmlns:a16="http://schemas.microsoft.com/office/drawing/2014/main" id="{388EB863-9636-AE6B-F806-7651D7FB62C8}"/>
                  </a:ext>
                </a:extLst>
              </p14:cNvPr>
              <p14:cNvContentPartPr/>
              <p14:nvPr/>
            </p14:nvContentPartPr>
            <p14:xfrm>
              <a:off x="3302412" y="6118771"/>
              <a:ext cx="198000" cy="214560"/>
            </p14:xfrm>
          </p:contentPart>
        </mc:Choice>
        <mc:Fallback xmlns="">
          <p:pic>
            <p:nvPicPr>
              <p:cNvPr id="230" name="حبر 229">
                <a:extLst>
                  <a:ext uri="{FF2B5EF4-FFF2-40B4-BE49-F238E27FC236}">
                    <a16:creationId xmlns:a16="http://schemas.microsoft.com/office/drawing/2014/main" id="{388EB863-9636-AE6B-F806-7651D7FB62C8}"/>
                  </a:ext>
                </a:extLst>
              </p:cNvPr>
              <p:cNvPicPr/>
              <p:nvPr/>
            </p:nvPicPr>
            <p:blipFill>
              <a:blip r:embed="rId38"/>
              <a:stretch>
                <a:fillRect/>
              </a:stretch>
            </p:blipFill>
            <p:spPr>
              <a:xfrm>
                <a:off x="3293412" y="6110131"/>
                <a:ext cx="2156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1" name="حبر 230">
                <a:extLst>
                  <a:ext uri="{FF2B5EF4-FFF2-40B4-BE49-F238E27FC236}">
                    <a16:creationId xmlns:a16="http://schemas.microsoft.com/office/drawing/2014/main" id="{C0A0BF31-01F7-2DF7-FD6D-907CE0C46CBA}"/>
                  </a:ext>
                </a:extLst>
              </p14:cNvPr>
              <p14:cNvContentPartPr/>
              <p14:nvPr/>
            </p14:nvContentPartPr>
            <p14:xfrm>
              <a:off x="3351732" y="6052891"/>
              <a:ext cx="33480" cy="8640"/>
            </p14:xfrm>
          </p:contentPart>
        </mc:Choice>
        <mc:Fallback xmlns="">
          <p:pic>
            <p:nvPicPr>
              <p:cNvPr id="231" name="حبر 230">
                <a:extLst>
                  <a:ext uri="{FF2B5EF4-FFF2-40B4-BE49-F238E27FC236}">
                    <a16:creationId xmlns:a16="http://schemas.microsoft.com/office/drawing/2014/main" id="{C0A0BF31-01F7-2DF7-FD6D-907CE0C46CBA}"/>
                  </a:ext>
                </a:extLst>
              </p:cNvPr>
              <p:cNvPicPr/>
              <p:nvPr/>
            </p:nvPicPr>
            <p:blipFill>
              <a:blip r:embed="rId40"/>
              <a:stretch>
                <a:fillRect/>
              </a:stretch>
            </p:blipFill>
            <p:spPr>
              <a:xfrm>
                <a:off x="3342732" y="6044251"/>
                <a:ext cx="5112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32" name="حبر 231">
                <a:extLst>
                  <a:ext uri="{FF2B5EF4-FFF2-40B4-BE49-F238E27FC236}">
                    <a16:creationId xmlns:a16="http://schemas.microsoft.com/office/drawing/2014/main" id="{CB4B3C1D-78B7-9CBB-CA7B-59F33595DC0C}"/>
                  </a:ext>
                </a:extLst>
              </p14:cNvPr>
              <p14:cNvContentPartPr/>
              <p14:nvPr/>
            </p14:nvContentPartPr>
            <p14:xfrm>
              <a:off x="3030612" y="6168091"/>
              <a:ext cx="214560" cy="115560"/>
            </p14:xfrm>
          </p:contentPart>
        </mc:Choice>
        <mc:Fallback xmlns="">
          <p:pic>
            <p:nvPicPr>
              <p:cNvPr id="232" name="حبر 231">
                <a:extLst>
                  <a:ext uri="{FF2B5EF4-FFF2-40B4-BE49-F238E27FC236}">
                    <a16:creationId xmlns:a16="http://schemas.microsoft.com/office/drawing/2014/main" id="{CB4B3C1D-78B7-9CBB-CA7B-59F33595DC0C}"/>
                  </a:ext>
                </a:extLst>
              </p:cNvPr>
              <p:cNvPicPr/>
              <p:nvPr/>
            </p:nvPicPr>
            <p:blipFill>
              <a:blip r:embed="rId42"/>
              <a:stretch>
                <a:fillRect/>
              </a:stretch>
            </p:blipFill>
            <p:spPr>
              <a:xfrm>
                <a:off x="3021612" y="6159451"/>
                <a:ext cx="23220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33" name="حبر 232">
                <a:extLst>
                  <a:ext uri="{FF2B5EF4-FFF2-40B4-BE49-F238E27FC236}">
                    <a16:creationId xmlns:a16="http://schemas.microsoft.com/office/drawing/2014/main" id="{91457A96-81CA-0186-1A82-52A489E92769}"/>
                  </a:ext>
                </a:extLst>
              </p14:cNvPr>
              <p14:cNvContentPartPr/>
              <p14:nvPr/>
            </p14:nvContentPartPr>
            <p14:xfrm>
              <a:off x="2898852" y="6390571"/>
              <a:ext cx="49680" cy="66240"/>
            </p14:xfrm>
          </p:contentPart>
        </mc:Choice>
        <mc:Fallback xmlns="">
          <p:pic>
            <p:nvPicPr>
              <p:cNvPr id="233" name="حبر 232">
                <a:extLst>
                  <a:ext uri="{FF2B5EF4-FFF2-40B4-BE49-F238E27FC236}">
                    <a16:creationId xmlns:a16="http://schemas.microsoft.com/office/drawing/2014/main" id="{91457A96-81CA-0186-1A82-52A489E92769}"/>
                  </a:ext>
                </a:extLst>
              </p:cNvPr>
              <p:cNvPicPr/>
              <p:nvPr/>
            </p:nvPicPr>
            <p:blipFill>
              <a:blip r:embed="rId44"/>
              <a:stretch>
                <a:fillRect/>
              </a:stretch>
            </p:blipFill>
            <p:spPr>
              <a:xfrm>
                <a:off x="2889852" y="6381571"/>
                <a:ext cx="67320" cy="838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34" name="حبر 233">
                <a:extLst>
                  <a:ext uri="{FF2B5EF4-FFF2-40B4-BE49-F238E27FC236}">
                    <a16:creationId xmlns:a16="http://schemas.microsoft.com/office/drawing/2014/main" id="{DB18DDF6-C82D-5422-1238-2176F436975F}"/>
                  </a:ext>
                </a:extLst>
              </p14:cNvPr>
              <p14:cNvContentPartPr/>
              <p14:nvPr/>
            </p14:nvContentPartPr>
            <p14:xfrm>
              <a:off x="2552892" y="6069451"/>
              <a:ext cx="395640" cy="231120"/>
            </p14:xfrm>
          </p:contentPart>
        </mc:Choice>
        <mc:Fallback xmlns="">
          <p:pic>
            <p:nvPicPr>
              <p:cNvPr id="234" name="حبر 233">
                <a:extLst>
                  <a:ext uri="{FF2B5EF4-FFF2-40B4-BE49-F238E27FC236}">
                    <a16:creationId xmlns:a16="http://schemas.microsoft.com/office/drawing/2014/main" id="{DB18DDF6-C82D-5422-1238-2176F436975F}"/>
                  </a:ext>
                </a:extLst>
              </p:cNvPr>
              <p:cNvPicPr/>
              <p:nvPr/>
            </p:nvPicPr>
            <p:blipFill>
              <a:blip r:embed="rId46"/>
              <a:stretch>
                <a:fillRect/>
              </a:stretch>
            </p:blipFill>
            <p:spPr>
              <a:xfrm>
                <a:off x="2543892" y="6060451"/>
                <a:ext cx="4132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35" name="حبر 234">
                <a:extLst>
                  <a:ext uri="{FF2B5EF4-FFF2-40B4-BE49-F238E27FC236}">
                    <a16:creationId xmlns:a16="http://schemas.microsoft.com/office/drawing/2014/main" id="{9F4C4E35-6D77-B08F-3CF6-450552F490AE}"/>
                  </a:ext>
                </a:extLst>
              </p14:cNvPr>
              <p14:cNvContentPartPr/>
              <p14:nvPr/>
            </p14:nvContentPartPr>
            <p14:xfrm>
              <a:off x="2767092" y="6365731"/>
              <a:ext cx="16920" cy="8640"/>
            </p14:xfrm>
          </p:contentPart>
        </mc:Choice>
        <mc:Fallback xmlns="">
          <p:pic>
            <p:nvPicPr>
              <p:cNvPr id="235" name="حبر 234">
                <a:extLst>
                  <a:ext uri="{FF2B5EF4-FFF2-40B4-BE49-F238E27FC236}">
                    <a16:creationId xmlns:a16="http://schemas.microsoft.com/office/drawing/2014/main" id="{9F4C4E35-6D77-B08F-3CF6-450552F490AE}"/>
                  </a:ext>
                </a:extLst>
              </p:cNvPr>
              <p:cNvPicPr/>
              <p:nvPr/>
            </p:nvPicPr>
            <p:blipFill>
              <a:blip r:embed="rId48"/>
              <a:stretch>
                <a:fillRect/>
              </a:stretch>
            </p:blipFill>
            <p:spPr>
              <a:xfrm>
                <a:off x="2758092" y="6357091"/>
                <a:ext cx="34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36" name="حبر 235">
                <a:extLst>
                  <a:ext uri="{FF2B5EF4-FFF2-40B4-BE49-F238E27FC236}">
                    <a16:creationId xmlns:a16="http://schemas.microsoft.com/office/drawing/2014/main" id="{1582DE6A-860A-E883-F010-D2B4F4B7CAA4}"/>
                  </a:ext>
                </a:extLst>
              </p14:cNvPr>
              <p14:cNvContentPartPr/>
              <p14:nvPr/>
            </p14:nvContentPartPr>
            <p14:xfrm>
              <a:off x="2717412" y="6374011"/>
              <a:ext cx="8640" cy="16920"/>
            </p14:xfrm>
          </p:contentPart>
        </mc:Choice>
        <mc:Fallback xmlns="">
          <p:pic>
            <p:nvPicPr>
              <p:cNvPr id="236" name="حبر 235">
                <a:extLst>
                  <a:ext uri="{FF2B5EF4-FFF2-40B4-BE49-F238E27FC236}">
                    <a16:creationId xmlns:a16="http://schemas.microsoft.com/office/drawing/2014/main" id="{1582DE6A-860A-E883-F010-D2B4F4B7CAA4}"/>
                  </a:ext>
                </a:extLst>
              </p:cNvPr>
              <p:cNvPicPr/>
              <p:nvPr/>
            </p:nvPicPr>
            <p:blipFill>
              <a:blip r:embed="rId50"/>
              <a:stretch>
                <a:fillRect/>
              </a:stretch>
            </p:blipFill>
            <p:spPr>
              <a:xfrm>
                <a:off x="2708772" y="6365371"/>
                <a:ext cx="2628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37" name="حبر 236">
                <a:extLst>
                  <a:ext uri="{FF2B5EF4-FFF2-40B4-BE49-F238E27FC236}">
                    <a16:creationId xmlns:a16="http://schemas.microsoft.com/office/drawing/2014/main" id="{7ABE2F19-A9D1-BE40-D4D9-575A9AF2D08B}"/>
                  </a:ext>
                </a:extLst>
              </p14:cNvPr>
              <p14:cNvContentPartPr/>
              <p14:nvPr/>
            </p14:nvContentPartPr>
            <p14:xfrm>
              <a:off x="2355252" y="6184651"/>
              <a:ext cx="123840" cy="57960"/>
            </p14:xfrm>
          </p:contentPart>
        </mc:Choice>
        <mc:Fallback xmlns="">
          <p:pic>
            <p:nvPicPr>
              <p:cNvPr id="237" name="حبر 236">
                <a:extLst>
                  <a:ext uri="{FF2B5EF4-FFF2-40B4-BE49-F238E27FC236}">
                    <a16:creationId xmlns:a16="http://schemas.microsoft.com/office/drawing/2014/main" id="{7ABE2F19-A9D1-BE40-D4D9-575A9AF2D08B}"/>
                  </a:ext>
                </a:extLst>
              </p:cNvPr>
              <p:cNvPicPr/>
              <p:nvPr/>
            </p:nvPicPr>
            <p:blipFill>
              <a:blip r:embed="rId52"/>
              <a:stretch>
                <a:fillRect/>
              </a:stretch>
            </p:blipFill>
            <p:spPr>
              <a:xfrm>
                <a:off x="2346252" y="6176011"/>
                <a:ext cx="1414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38" name="حبر 237">
                <a:extLst>
                  <a:ext uri="{FF2B5EF4-FFF2-40B4-BE49-F238E27FC236}">
                    <a16:creationId xmlns:a16="http://schemas.microsoft.com/office/drawing/2014/main" id="{9CFCEC54-487F-2833-2248-FFAEEAD8ECEC}"/>
                  </a:ext>
                </a:extLst>
              </p14:cNvPr>
              <p14:cNvContentPartPr/>
              <p14:nvPr/>
            </p14:nvContentPartPr>
            <p14:xfrm>
              <a:off x="2338692" y="6069451"/>
              <a:ext cx="25200" cy="8640"/>
            </p14:xfrm>
          </p:contentPart>
        </mc:Choice>
        <mc:Fallback xmlns="">
          <p:pic>
            <p:nvPicPr>
              <p:cNvPr id="238" name="حبر 237">
                <a:extLst>
                  <a:ext uri="{FF2B5EF4-FFF2-40B4-BE49-F238E27FC236}">
                    <a16:creationId xmlns:a16="http://schemas.microsoft.com/office/drawing/2014/main" id="{9CFCEC54-487F-2833-2248-FFAEEAD8ECEC}"/>
                  </a:ext>
                </a:extLst>
              </p:cNvPr>
              <p:cNvPicPr/>
              <p:nvPr/>
            </p:nvPicPr>
            <p:blipFill>
              <a:blip r:embed="rId54"/>
              <a:stretch>
                <a:fillRect/>
              </a:stretch>
            </p:blipFill>
            <p:spPr>
              <a:xfrm>
                <a:off x="2330052" y="6060451"/>
                <a:ext cx="428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39" name="حبر 238">
                <a:extLst>
                  <a:ext uri="{FF2B5EF4-FFF2-40B4-BE49-F238E27FC236}">
                    <a16:creationId xmlns:a16="http://schemas.microsoft.com/office/drawing/2014/main" id="{549DFA9F-065A-BD9B-2D5A-3C88B998FE6C}"/>
                  </a:ext>
                </a:extLst>
              </p14:cNvPr>
              <p14:cNvContentPartPr/>
              <p14:nvPr/>
            </p14:nvContentPartPr>
            <p14:xfrm>
              <a:off x="2281092" y="6093931"/>
              <a:ext cx="16920" cy="8640"/>
            </p14:xfrm>
          </p:contentPart>
        </mc:Choice>
        <mc:Fallback xmlns="">
          <p:pic>
            <p:nvPicPr>
              <p:cNvPr id="239" name="حبر 238">
                <a:extLst>
                  <a:ext uri="{FF2B5EF4-FFF2-40B4-BE49-F238E27FC236}">
                    <a16:creationId xmlns:a16="http://schemas.microsoft.com/office/drawing/2014/main" id="{549DFA9F-065A-BD9B-2D5A-3C88B998FE6C}"/>
                  </a:ext>
                </a:extLst>
              </p:cNvPr>
              <p:cNvPicPr/>
              <p:nvPr/>
            </p:nvPicPr>
            <p:blipFill>
              <a:blip r:embed="rId56"/>
              <a:stretch>
                <a:fillRect/>
              </a:stretch>
            </p:blipFill>
            <p:spPr>
              <a:xfrm>
                <a:off x="2272092" y="6085291"/>
                <a:ext cx="3456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91" name="حبر 291">
                <a:extLst>
                  <a:ext uri="{FF2B5EF4-FFF2-40B4-BE49-F238E27FC236}">
                    <a16:creationId xmlns:a16="http://schemas.microsoft.com/office/drawing/2014/main" id="{52CA43F8-C156-5CFC-599C-694BBB8222B8}"/>
                  </a:ext>
                </a:extLst>
              </p14:cNvPr>
              <p14:cNvContentPartPr/>
              <p14:nvPr/>
            </p14:nvContentPartPr>
            <p14:xfrm>
              <a:off x="8626030" y="1984966"/>
              <a:ext cx="3349080" cy="564840"/>
            </p14:xfrm>
          </p:contentPart>
        </mc:Choice>
        <mc:Fallback xmlns="">
          <p:pic>
            <p:nvPicPr>
              <p:cNvPr id="291" name="حبر 291">
                <a:extLst>
                  <a:ext uri="{FF2B5EF4-FFF2-40B4-BE49-F238E27FC236}">
                    <a16:creationId xmlns:a16="http://schemas.microsoft.com/office/drawing/2014/main" id="{52CA43F8-C156-5CFC-599C-694BBB8222B8}"/>
                  </a:ext>
                </a:extLst>
              </p:cNvPr>
              <p:cNvPicPr/>
              <p:nvPr/>
            </p:nvPicPr>
            <p:blipFill>
              <a:blip r:embed="rId58"/>
              <a:stretch>
                <a:fillRect/>
              </a:stretch>
            </p:blipFill>
            <p:spPr>
              <a:xfrm>
                <a:off x="8617031" y="1976326"/>
                <a:ext cx="3366718" cy="582480"/>
              </a:xfrm>
              <a:prstGeom prst="rect">
                <a:avLst/>
              </a:prstGeom>
            </p:spPr>
          </p:pic>
        </mc:Fallback>
      </mc:AlternateContent>
    </p:spTree>
    <p:extLst>
      <p:ext uri="{BB962C8B-B14F-4D97-AF65-F5344CB8AC3E}">
        <p14:creationId xmlns:p14="http://schemas.microsoft.com/office/powerpoint/2010/main" val="948166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90" y="167641"/>
            <a:ext cx="8064817" cy="1270635"/>
          </a:xfrm>
        </p:spPr>
        <p:txBody>
          <a:bodyPr>
            <a:noAutofit/>
          </a:bodyPr>
          <a:lstStyle/>
          <a:p>
            <a:pPr fontAlgn="auto">
              <a:spcAft>
                <a:spcPts val="0"/>
              </a:spcAft>
              <a:defRPr/>
            </a:pPr>
            <a:r>
              <a:rPr lang="en-US" sz="4400" dirty="0"/>
              <a:t>Four Employee Responses </a:t>
            </a:r>
            <a:br>
              <a:rPr lang="en-US" sz="4400" dirty="0"/>
            </a:br>
            <a:r>
              <a:rPr lang="en-US" sz="4400" dirty="0"/>
              <a:t>to Dissatisfaction </a:t>
            </a: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22</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0289" y="1828799"/>
            <a:ext cx="6763705" cy="4351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5123" name="حبر 5122">
                <a:extLst>
                  <a:ext uri="{FF2B5EF4-FFF2-40B4-BE49-F238E27FC236}">
                    <a16:creationId xmlns:a16="http://schemas.microsoft.com/office/drawing/2014/main" id="{0676933D-7B44-1AA6-96B2-6A6470F5BD13}"/>
                  </a:ext>
                </a:extLst>
              </p14:cNvPr>
              <p14:cNvContentPartPr/>
              <p14:nvPr/>
            </p14:nvContentPartPr>
            <p14:xfrm>
              <a:off x="7397171" y="3832770"/>
              <a:ext cx="573480" cy="555480"/>
            </p14:xfrm>
          </p:contentPart>
        </mc:Choice>
        <mc:Fallback xmlns="">
          <p:pic>
            <p:nvPicPr>
              <p:cNvPr id="5123" name="حبر 5122">
                <a:extLst>
                  <a:ext uri="{FF2B5EF4-FFF2-40B4-BE49-F238E27FC236}">
                    <a16:creationId xmlns:a16="http://schemas.microsoft.com/office/drawing/2014/main" id="{0676933D-7B44-1AA6-96B2-6A6470F5BD13}"/>
                  </a:ext>
                </a:extLst>
              </p:cNvPr>
              <p:cNvPicPr/>
              <p:nvPr/>
            </p:nvPicPr>
            <p:blipFill>
              <a:blip r:embed="rId5"/>
              <a:stretch>
                <a:fillRect/>
              </a:stretch>
            </p:blipFill>
            <p:spPr>
              <a:xfrm>
                <a:off x="7388531" y="3824130"/>
                <a:ext cx="591120" cy="573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124" name="حبر 5123">
                <a:extLst>
                  <a:ext uri="{FF2B5EF4-FFF2-40B4-BE49-F238E27FC236}">
                    <a16:creationId xmlns:a16="http://schemas.microsoft.com/office/drawing/2014/main" id="{9C0D84CD-4E5E-C852-39DA-7E697551B2BE}"/>
                  </a:ext>
                </a:extLst>
              </p14:cNvPr>
              <p14:cNvContentPartPr/>
              <p14:nvPr/>
            </p14:nvContentPartPr>
            <p14:xfrm>
              <a:off x="5991371" y="3868770"/>
              <a:ext cx="537840" cy="421200"/>
            </p14:xfrm>
          </p:contentPart>
        </mc:Choice>
        <mc:Fallback xmlns="">
          <p:pic>
            <p:nvPicPr>
              <p:cNvPr id="5124" name="حبر 5123">
                <a:extLst>
                  <a:ext uri="{FF2B5EF4-FFF2-40B4-BE49-F238E27FC236}">
                    <a16:creationId xmlns:a16="http://schemas.microsoft.com/office/drawing/2014/main" id="{9C0D84CD-4E5E-C852-39DA-7E697551B2BE}"/>
                  </a:ext>
                </a:extLst>
              </p:cNvPr>
              <p:cNvPicPr/>
              <p:nvPr/>
            </p:nvPicPr>
            <p:blipFill>
              <a:blip r:embed="rId7"/>
              <a:stretch>
                <a:fillRect/>
              </a:stretch>
            </p:blipFill>
            <p:spPr>
              <a:xfrm>
                <a:off x="5982371" y="3859770"/>
                <a:ext cx="555480" cy="438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25" name="حبر 5124">
                <a:extLst>
                  <a:ext uri="{FF2B5EF4-FFF2-40B4-BE49-F238E27FC236}">
                    <a16:creationId xmlns:a16="http://schemas.microsoft.com/office/drawing/2014/main" id="{59234055-A47F-2595-28AE-4EE014268E76}"/>
                  </a:ext>
                </a:extLst>
              </p14:cNvPr>
              <p14:cNvContentPartPr/>
              <p14:nvPr/>
            </p14:nvContentPartPr>
            <p14:xfrm>
              <a:off x="5848091" y="4908450"/>
              <a:ext cx="860040" cy="527760"/>
            </p14:xfrm>
          </p:contentPart>
        </mc:Choice>
        <mc:Fallback xmlns="">
          <p:pic>
            <p:nvPicPr>
              <p:cNvPr id="5125" name="حبر 5124">
                <a:extLst>
                  <a:ext uri="{FF2B5EF4-FFF2-40B4-BE49-F238E27FC236}">
                    <a16:creationId xmlns:a16="http://schemas.microsoft.com/office/drawing/2014/main" id="{59234055-A47F-2595-28AE-4EE014268E76}"/>
                  </a:ext>
                </a:extLst>
              </p:cNvPr>
              <p:cNvPicPr/>
              <p:nvPr/>
            </p:nvPicPr>
            <p:blipFill>
              <a:blip r:embed="rId9"/>
              <a:stretch>
                <a:fillRect/>
              </a:stretch>
            </p:blipFill>
            <p:spPr>
              <a:xfrm>
                <a:off x="5839091" y="4899810"/>
                <a:ext cx="87768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130" name="حبر 5130">
                <a:extLst>
                  <a:ext uri="{FF2B5EF4-FFF2-40B4-BE49-F238E27FC236}">
                    <a16:creationId xmlns:a16="http://schemas.microsoft.com/office/drawing/2014/main" id="{16CE4950-2613-0849-90C9-6752423354C7}"/>
                  </a:ext>
                </a:extLst>
              </p14:cNvPr>
              <p14:cNvContentPartPr/>
              <p14:nvPr/>
            </p14:nvContentPartPr>
            <p14:xfrm>
              <a:off x="7193025" y="4671087"/>
              <a:ext cx="1004760" cy="1012320"/>
            </p14:xfrm>
          </p:contentPart>
        </mc:Choice>
        <mc:Fallback xmlns="">
          <p:pic>
            <p:nvPicPr>
              <p:cNvPr id="5130" name="حبر 5130">
                <a:extLst>
                  <a:ext uri="{FF2B5EF4-FFF2-40B4-BE49-F238E27FC236}">
                    <a16:creationId xmlns:a16="http://schemas.microsoft.com/office/drawing/2014/main" id="{16CE4950-2613-0849-90C9-6752423354C7}"/>
                  </a:ext>
                </a:extLst>
              </p:cNvPr>
              <p:cNvPicPr/>
              <p:nvPr/>
            </p:nvPicPr>
            <p:blipFill>
              <a:blip r:embed="rId11"/>
              <a:stretch>
                <a:fillRect/>
              </a:stretch>
            </p:blipFill>
            <p:spPr>
              <a:xfrm>
                <a:off x="7184385" y="4662444"/>
                <a:ext cx="1022400" cy="1029966"/>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حبر 4">
                <a:extLst>
                  <a:ext uri="{FF2B5EF4-FFF2-40B4-BE49-F238E27FC236}">
                    <a16:creationId xmlns:a16="http://schemas.microsoft.com/office/drawing/2014/main" id="{A999523C-7706-C18A-FBBD-F4B024FA9BE3}"/>
                  </a:ext>
                </a:extLst>
              </p14:cNvPr>
              <p14:cNvContentPartPr/>
              <p14:nvPr/>
            </p14:nvContentPartPr>
            <p14:xfrm>
              <a:off x="6672485" y="3036494"/>
              <a:ext cx="18720" cy="12960"/>
            </p14:xfrm>
          </p:contentPart>
        </mc:Choice>
        <mc:Fallback>
          <p:pic>
            <p:nvPicPr>
              <p:cNvPr id="5" name="حبر 4">
                <a:extLst>
                  <a:ext uri="{FF2B5EF4-FFF2-40B4-BE49-F238E27FC236}">
                    <a16:creationId xmlns:a16="http://schemas.microsoft.com/office/drawing/2014/main" id="{A999523C-7706-C18A-FBBD-F4B024FA9BE3}"/>
                  </a:ext>
                </a:extLst>
              </p:cNvPr>
              <p:cNvPicPr/>
              <p:nvPr/>
            </p:nvPicPr>
            <p:blipFill>
              <a:blip r:embed="rId13"/>
              <a:stretch>
                <a:fillRect/>
              </a:stretch>
            </p:blipFill>
            <p:spPr>
              <a:xfrm>
                <a:off x="6657005" y="3021374"/>
                <a:ext cx="489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حبر 13">
                <a:extLst>
                  <a:ext uri="{FF2B5EF4-FFF2-40B4-BE49-F238E27FC236}">
                    <a16:creationId xmlns:a16="http://schemas.microsoft.com/office/drawing/2014/main" id="{4B5FACCB-FE3E-AA5D-84E3-FF3F30C73AC3}"/>
                  </a:ext>
                </a:extLst>
              </p14:cNvPr>
              <p14:cNvContentPartPr/>
              <p14:nvPr/>
            </p14:nvContentPartPr>
            <p14:xfrm>
              <a:off x="7156685" y="2860094"/>
              <a:ext cx="731520" cy="227160"/>
            </p14:xfrm>
          </p:contentPart>
        </mc:Choice>
        <mc:Fallback>
          <p:pic>
            <p:nvPicPr>
              <p:cNvPr id="12" name="حبر 13">
                <a:extLst>
                  <a:ext uri="{FF2B5EF4-FFF2-40B4-BE49-F238E27FC236}">
                    <a16:creationId xmlns:a16="http://schemas.microsoft.com/office/drawing/2014/main" id="{4B5FACCB-FE3E-AA5D-84E3-FF3F30C73AC3}"/>
                  </a:ext>
                </a:extLst>
              </p:cNvPr>
              <p:cNvPicPr/>
              <p:nvPr/>
            </p:nvPicPr>
            <p:blipFill>
              <a:blip r:embed="rId15"/>
              <a:stretch>
                <a:fillRect/>
              </a:stretch>
            </p:blipFill>
            <p:spPr>
              <a:xfrm>
                <a:off x="7141558" y="2844974"/>
                <a:ext cx="762135"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حبر 13">
                <a:extLst>
                  <a:ext uri="{FF2B5EF4-FFF2-40B4-BE49-F238E27FC236}">
                    <a16:creationId xmlns:a16="http://schemas.microsoft.com/office/drawing/2014/main" id="{0EA6EE95-AFF8-EA9C-C38C-83796E7EB584}"/>
                  </a:ext>
                </a:extLst>
              </p14:cNvPr>
              <p14:cNvContentPartPr/>
              <p14:nvPr/>
            </p14:nvContentPartPr>
            <p14:xfrm>
              <a:off x="6344165" y="2702414"/>
              <a:ext cx="365760" cy="233640"/>
            </p14:xfrm>
          </p:contentPart>
        </mc:Choice>
        <mc:Fallback>
          <p:pic>
            <p:nvPicPr>
              <p:cNvPr id="13" name="حبر 13">
                <a:extLst>
                  <a:ext uri="{FF2B5EF4-FFF2-40B4-BE49-F238E27FC236}">
                    <a16:creationId xmlns:a16="http://schemas.microsoft.com/office/drawing/2014/main" id="{0EA6EE95-AFF8-EA9C-C38C-83796E7EB584}"/>
                  </a:ext>
                </a:extLst>
              </p:cNvPr>
              <p:cNvPicPr/>
              <p:nvPr/>
            </p:nvPicPr>
            <p:blipFill>
              <a:blip r:embed="rId17"/>
              <a:stretch>
                <a:fillRect/>
              </a:stretch>
            </p:blipFill>
            <p:spPr>
              <a:xfrm>
                <a:off x="6328685" y="2687294"/>
                <a:ext cx="39636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حبر 13">
                <a:extLst>
                  <a:ext uri="{FF2B5EF4-FFF2-40B4-BE49-F238E27FC236}">
                    <a16:creationId xmlns:a16="http://schemas.microsoft.com/office/drawing/2014/main" id="{D5862BB6-AD9F-F49D-44ED-A75EC6685FB0}"/>
                  </a:ext>
                </a:extLst>
              </p14:cNvPr>
              <p14:cNvContentPartPr/>
              <p14:nvPr/>
            </p14:nvContentPartPr>
            <p14:xfrm>
              <a:off x="4523285" y="4006694"/>
              <a:ext cx="284040" cy="246240"/>
            </p14:xfrm>
          </p:contentPart>
        </mc:Choice>
        <mc:Fallback>
          <p:pic>
            <p:nvPicPr>
              <p:cNvPr id="14" name="حبر 13">
                <a:extLst>
                  <a:ext uri="{FF2B5EF4-FFF2-40B4-BE49-F238E27FC236}">
                    <a16:creationId xmlns:a16="http://schemas.microsoft.com/office/drawing/2014/main" id="{D5862BB6-AD9F-F49D-44ED-A75EC6685FB0}"/>
                  </a:ext>
                </a:extLst>
              </p:cNvPr>
              <p:cNvPicPr/>
              <p:nvPr/>
            </p:nvPicPr>
            <p:blipFill>
              <a:blip r:embed="rId19"/>
              <a:stretch>
                <a:fillRect/>
              </a:stretch>
            </p:blipFill>
            <p:spPr>
              <a:xfrm>
                <a:off x="4508165" y="3991574"/>
                <a:ext cx="314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حبر 18">
                <a:extLst>
                  <a:ext uri="{FF2B5EF4-FFF2-40B4-BE49-F238E27FC236}">
                    <a16:creationId xmlns:a16="http://schemas.microsoft.com/office/drawing/2014/main" id="{B8102D5E-2D96-E991-62E9-840017472FB5}"/>
                  </a:ext>
                </a:extLst>
              </p14:cNvPr>
              <p14:cNvContentPartPr/>
              <p14:nvPr/>
            </p14:nvContentPartPr>
            <p14:xfrm>
              <a:off x="4680965" y="5191094"/>
              <a:ext cx="573840" cy="353160"/>
            </p14:xfrm>
          </p:contentPart>
        </mc:Choice>
        <mc:Fallback>
          <p:pic>
            <p:nvPicPr>
              <p:cNvPr id="18" name="حبر 18">
                <a:extLst>
                  <a:ext uri="{FF2B5EF4-FFF2-40B4-BE49-F238E27FC236}">
                    <a16:creationId xmlns:a16="http://schemas.microsoft.com/office/drawing/2014/main" id="{B8102D5E-2D96-E991-62E9-840017472FB5}"/>
                  </a:ext>
                </a:extLst>
              </p:cNvPr>
              <p:cNvPicPr/>
              <p:nvPr/>
            </p:nvPicPr>
            <p:blipFill>
              <a:blip r:embed="rId21"/>
              <a:stretch>
                <a:fillRect/>
              </a:stretch>
            </p:blipFill>
            <p:spPr>
              <a:xfrm>
                <a:off x="4665485" y="5175974"/>
                <a:ext cx="60408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حبر 23">
                <a:extLst>
                  <a:ext uri="{FF2B5EF4-FFF2-40B4-BE49-F238E27FC236}">
                    <a16:creationId xmlns:a16="http://schemas.microsoft.com/office/drawing/2014/main" id="{6D6DBF94-AC82-237A-D38E-EA6F925F8F03}"/>
                  </a:ext>
                </a:extLst>
              </p14:cNvPr>
              <p14:cNvContentPartPr/>
              <p14:nvPr/>
            </p14:nvContentPartPr>
            <p14:xfrm>
              <a:off x="6190049" y="5477401"/>
              <a:ext cx="538920" cy="170640"/>
            </p14:xfrm>
          </p:contentPart>
        </mc:Choice>
        <mc:Fallback>
          <p:pic>
            <p:nvPicPr>
              <p:cNvPr id="23" name="حبر 23">
                <a:extLst>
                  <a:ext uri="{FF2B5EF4-FFF2-40B4-BE49-F238E27FC236}">
                    <a16:creationId xmlns:a16="http://schemas.microsoft.com/office/drawing/2014/main" id="{6D6DBF94-AC82-237A-D38E-EA6F925F8F03}"/>
                  </a:ext>
                </a:extLst>
              </p:cNvPr>
              <p:cNvPicPr/>
              <p:nvPr/>
            </p:nvPicPr>
            <p:blipFill>
              <a:blip r:embed="rId23"/>
              <a:stretch>
                <a:fillRect/>
              </a:stretch>
            </p:blipFill>
            <p:spPr>
              <a:xfrm>
                <a:off x="6174929" y="5462281"/>
                <a:ext cx="569520" cy="200880"/>
              </a:xfrm>
              <a:prstGeom prst="rect">
                <a:avLst/>
              </a:prstGeom>
            </p:spPr>
          </p:pic>
        </mc:Fallback>
      </mc:AlternateContent>
    </p:spTree>
    <p:extLst>
      <p:ext uri="{BB962C8B-B14F-4D97-AF65-F5344CB8AC3E}">
        <p14:creationId xmlns:p14="http://schemas.microsoft.com/office/powerpoint/2010/main" val="2703645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90" y="167641"/>
            <a:ext cx="8064817" cy="1270635"/>
          </a:xfrm>
        </p:spPr>
        <p:txBody>
          <a:bodyPr>
            <a:noAutofit/>
          </a:bodyPr>
          <a:lstStyle/>
          <a:p>
            <a:pPr fontAlgn="auto">
              <a:spcAft>
                <a:spcPts val="0"/>
              </a:spcAft>
              <a:defRPr/>
            </a:pPr>
            <a:r>
              <a:rPr lang="en-US" sz="4400" dirty="0"/>
              <a:t>Four Employee Responses </a:t>
            </a:r>
            <a:br>
              <a:rPr lang="en-US" sz="4400" dirty="0"/>
            </a:br>
            <a:r>
              <a:rPr lang="en-US" sz="4400" dirty="0"/>
              <a:t>to Dissatisfaction </a:t>
            </a:r>
          </a:p>
        </p:txBody>
      </p:sp>
      <p:sp>
        <p:nvSpPr>
          <p:cNvPr id="16" name="Content Placeholder 15"/>
          <p:cNvSpPr>
            <a:spLocks noGrp="1"/>
          </p:cNvSpPr>
          <p:nvPr>
            <p:ph idx="1"/>
          </p:nvPr>
        </p:nvSpPr>
        <p:spPr>
          <a:xfrm>
            <a:off x="2413489" y="1640140"/>
            <a:ext cx="8064817" cy="4760660"/>
          </a:xfrm>
        </p:spPr>
        <p:txBody>
          <a:bodyPr>
            <a:normAutofit lnSpcReduction="10000"/>
          </a:bodyPr>
          <a:lstStyle/>
          <a:p>
            <a:pPr>
              <a:defRPr/>
            </a:pPr>
            <a:r>
              <a:rPr lang="en-US" sz="2800" dirty="0"/>
              <a:t>Counterproductive Work Behavior (CWB) </a:t>
            </a:r>
          </a:p>
          <a:p>
            <a:pPr lvl="1">
              <a:defRPr/>
            </a:pPr>
            <a:r>
              <a:rPr lang="en-US" sz="2800" b="1" dirty="0">
                <a:solidFill>
                  <a:srgbClr val="FF9900"/>
                </a:solidFill>
              </a:rPr>
              <a:t>Counterproductive work behavior</a:t>
            </a:r>
            <a:r>
              <a:rPr lang="en-US" sz="2800" dirty="0"/>
              <a:t>: actions that actively damage the organization, including stealing, behaving aggressively toward coworkers, or being late or absent. </a:t>
            </a:r>
          </a:p>
          <a:p>
            <a:pPr lvl="1">
              <a:defRPr/>
            </a:pPr>
            <a:r>
              <a:rPr lang="en-US" sz="2800" dirty="0"/>
              <a:t>Absenteeism: the more satisfied you are, the less likely you are to miss work.</a:t>
            </a:r>
          </a:p>
          <a:p>
            <a:pPr lvl="1">
              <a:defRPr/>
            </a:pPr>
            <a:r>
              <a:rPr lang="en-US" sz="2800" dirty="0"/>
              <a:t>Turnover: a pattern of lowered job satisfaction is the best predictor of intent to leave.</a:t>
            </a:r>
          </a:p>
          <a:p>
            <a:pPr>
              <a:defRPr/>
            </a:pPr>
            <a:r>
              <a:rPr lang="en-US" sz="2800" dirty="0"/>
              <a:t>Managers Often “Don’t Get It” </a:t>
            </a:r>
          </a:p>
          <a:p>
            <a:pPr lvl="1" fontAlgn="auto">
              <a:spcAft>
                <a:spcPts val="0"/>
              </a:spcAft>
              <a:defRPr/>
            </a:pPr>
            <a:endParaRPr lang="en-US" dirty="0"/>
          </a:p>
          <a:p>
            <a:pPr lvl="1" fontAlgn="auto">
              <a:spcAft>
                <a:spcPts val="0"/>
              </a:spcAft>
              <a:buFont typeface="Wingdings" pitchFamily="2" charset="2"/>
              <a:buNone/>
              <a:defRPr/>
            </a:pPr>
            <a:endParaRPr lang="en-US" sz="2162" dirty="0"/>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23</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6</a:t>
            </a:r>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77BE5463-4625-C911-5E2C-BE6D9412F518}"/>
                  </a:ext>
                </a:extLst>
              </p14:cNvPr>
              <p14:cNvContentPartPr/>
              <p14:nvPr/>
            </p14:nvContentPartPr>
            <p14:xfrm>
              <a:off x="3195380" y="2237688"/>
              <a:ext cx="5590440" cy="256680"/>
            </p14:xfrm>
          </p:contentPart>
        </mc:Choice>
        <mc:Fallback xmlns="">
          <p:pic>
            <p:nvPicPr>
              <p:cNvPr id="3" name="حبر 2">
                <a:extLst>
                  <a:ext uri="{FF2B5EF4-FFF2-40B4-BE49-F238E27FC236}">
                    <a16:creationId xmlns:a16="http://schemas.microsoft.com/office/drawing/2014/main" id="{77BE5463-4625-C911-5E2C-BE6D9412F518}"/>
                  </a:ext>
                </a:extLst>
              </p:cNvPr>
              <p:cNvPicPr/>
              <p:nvPr/>
            </p:nvPicPr>
            <p:blipFill>
              <a:blip r:embed="rId4"/>
              <a:stretch>
                <a:fillRect/>
              </a:stretch>
            </p:blipFill>
            <p:spPr>
              <a:xfrm>
                <a:off x="3141380" y="2129688"/>
                <a:ext cx="5698080" cy="47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0" name="حبر 10">
                <a:extLst>
                  <a:ext uri="{FF2B5EF4-FFF2-40B4-BE49-F238E27FC236}">
                    <a16:creationId xmlns:a16="http://schemas.microsoft.com/office/drawing/2014/main" id="{B774E8A0-F38A-66E2-B519-0F4F5C499F19}"/>
                  </a:ext>
                </a:extLst>
              </p14:cNvPr>
              <p14:cNvContentPartPr/>
              <p14:nvPr/>
            </p14:nvContentPartPr>
            <p14:xfrm>
              <a:off x="7010780" y="1993772"/>
              <a:ext cx="988560" cy="163080"/>
            </p14:xfrm>
          </p:contentPart>
        </mc:Choice>
        <mc:Fallback xmlns="">
          <p:pic>
            <p:nvPicPr>
              <p:cNvPr id="10" name="حبر 10">
                <a:extLst>
                  <a:ext uri="{FF2B5EF4-FFF2-40B4-BE49-F238E27FC236}">
                    <a16:creationId xmlns:a16="http://schemas.microsoft.com/office/drawing/2014/main" id="{B774E8A0-F38A-66E2-B519-0F4F5C499F19}"/>
                  </a:ext>
                </a:extLst>
              </p:cNvPr>
              <p:cNvPicPr/>
              <p:nvPr/>
            </p:nvPicPr>
            <p:blipFill>
              <a:blip r:embed="rId6"/>
              <a:stretch>
                <a:fillRect/>
              </a:stretch>
            </p:blipFill>
            <p:spPr>
              <a:xfrm>
                <a:off x="6995660" y="1978652"/>
                <a:ext cx="1019160" cy="193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22" name="حبر 22">
                <a:extLst>
                  <a:ext uri="{FF2B5EF4-FFF2-40B4-BE49-F238E27FC236}">
                    <a16:creationId xmlns:a16="http://schemas.microsoft.com/office/drawing/2014/main" id="{FDA61DD0-1540-A771-A29A-71BF752BEA17}"/>
                  </a:ext>
                </a:extLst>
              </p14:cNvPr>
              <p14:cNvContentPartPr/>
              <p14:nvPr/>
            </p14:nvContentPartPr>
            <p14:xfrm>
              <a:off x="5260820" y="1970732"/>
              <a:ext cx="1663200" cy="221400"/>
            </p14:xfrm>
          </p:contentPart>
        </mc:Choice>
        <mc:Fallback xmlns="">
          <p:pic>
            <p:nvPicPr>
              <p:cNvPr id="22" name="حبر 22">
                <a:extLst>
                  <a:ext uri="{FF2B5EF4-FFF2-40B4-BE49-F238E27FC236}">
                    <a16:creationId xmlns:a16="http://schemas.microsoft.com/office/drawing/2014/main" id="{FDA61DD0-1540-A771-A29A-71BF752BEA17}"/>
                  </a:ext>
                </a:extLst>
              </p:cNvPr>
              <p:cNvPicPr/>
              <p:nvPr/>
            </p:nvPicPr>
            <p:blipFill>
              <a:blip r:embed="rId8"/>
              <a:stretch>
                <a:fillRect/>
              </a:stretch>
            </p:blipFill>
            <p:spPr>
              <a:xfrm>
                <a:off x="5245697" y="1955252"/>
                <a:ext cx="1693807" cy="251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27" name="حبر 27">
                <a:extLst>
                  <a:ext uri="{FF2B5EF4-FFF2-40B4-BE49-F238E27FC236}">
                    <a16:creationId xmlns:a16="http://schemas.microsoft.com/office/drawing/2014/main" id="{423F1809-30D1-83D7-3648-B2AAF3DA7F93}"/>
                  </a:ext>
                </a:extLst>
              </p14:cNvPr>
              <p14:cNvContentPartPr/>
              <p14:nvPr/>
            </p14:nvContentPartPr>
            <p14:xfrm>
              <a:off x="5549919" y="2439836"/>
              <a:ext cx="479880" cy="237600"/>
            </p14:xfrm>
          </p:contentPart>
        </mc:Choice>
        <mc:Fallback xmlns="">
          <p:pic>
            <p:nvPicPr>
              <p:cNvPr id="27" name="حبر 27">
                <a:extLst>
                  <a:ext uri="{FF2B5EF4-FFF2-40B4-BE49-F238E27FC236}">
                    <a16:creationId xmlns:a16="http://schemas.microsoft.com/office/drawing/2014/main" id="{423F1809-30D1-83D7-3648-B2AAF3DA7F93}"/>
                  </a:ext>
                </a:extLst>
              </p:cNvPr>
              <p:cNvPicPr/>
              <p:nvPr/>
            </p:nvPicPr>
            <p:blipFill>
              <a:blip r:embed="rId10"/>
              <a:stretch>
                <a:fillRect/>
              </a:stretch>
            </p:blipFill>
            <p:spPr>
              <a:xfrm>
                <a:off x="5534799" y="2424379"/>
                <a:ext cx="510480" cy="26815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8" name="حبر 27">
                <a:extLst>
                  <a:ext uri="{FF2B5EF4-FFF2-40B4-BE49-F238E27FC236}">
                    <a16:creationId xmlns:a16="http://schemas.microsoft.com/office/drawing/2014/main" id="{70CF8E7A-C47D-6626-5B7C-0B59BBB6CDEA}"/>
                  </a:ext>
                </a:extLst>
              </p14:cNvPr>
              <p14:cNvContentPartPr/>
              <p14:nvPr/>
            </p14:nvContentPartPr>
            <p14:xfrm>
              <a:off x="6561531" y="2891310"/>
              <a:ext cx="2431440" cy="68040"/>
            </p14:xfrm>
          </p:contentPart>
        </mc:Choice>
        <mc:Fallback xmlns="">
          <p:pic>
            <p:nvPicPr>
              <p:cNvPr id="28" name="حبر 27">
                <a:extLst>
                  <a:ext uri="{FF2B5EF4-FFF2-40B4-BE49-F238E27FC236}">
                    <a16:creationId xmlns:a16="http://schemas.microsoft.com/office/drawing/2014/main" id="{70CF8E7A-C47D-6626-5B7C-0B59BBB6CDEA}"/>
                  </a:ext>
                </a:extLst>
              </p:cNvPr>
              <p:cNvPicPr/>
              <p:nvPr/>
            </p:nvPicPr>
            <p:blipFill>
              <a:blip r:embed="rId12"/>
              <a:stretch>
                <a:fillRect/>
              </a:stretch>
            </p:blipFill>
            <p:spPr>
              <a:xfrm>
                <a:off x="6546411" y="2876190"/>
                <a:ext cx="2462040" cy="98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44" name="حبر 44">
                <a:extLst>
                  <a:ext uri="{FF2B5EF4-FFF2-40B4-BE49-F238E27FC236}">
                    <a16:creationId xmlns:a16="http://schemas.microsoft.com/office/drawing/2014/main" id="{60D7721F-E474-D596-7188-7E9359542E44}"/>
                  </a:ext>
                </a:extLst>
              </p14:cNvPr>
              <p14:cNvContentPartPr/>
              <p14:nvPr/>
            </p14:nvContentPartPr>
            <p14:xfrm>
              <a:off x="9051229" y="2453676"/>
              <a:ext cx="1674000" cy="255960"/>
            </p14:xfrm>
          </p:contentPart>
        </mc:Choice>
        <mc:Fallback xmlns="">
          <p:pic>
            <p:nvPicPr>
              <p:cNvPr id="44" name="حبر 44">
                <a:extLst>
                  <a:ext uri="{FF2B5EF4-FFF2-40B4-BE49-F238E27FC236}">
                    <a16:creationId xmlns:a16="http://schemas.microsoft.com/office/drawing/2014/main" id="{60D7721F-E474-D596-7188-7E9359542E44}"/>
                  </a:ext>
                </a:extLst>
              </p:cNvPr>
              <p:cNvPicPr/>
              <p:nvPr/>
            </p:nvPicPr>
            <p:blipFill>
              <a:blip r:embed="rId14"/>
              <a:stretch>
                <a:fillRect/>
              </a:stretch>
            </p:blipFill>
            <p:spPr>
              <a:xfrm>
                <a:off x="9036109" y="2438556"/>
                <a:ext cx="1704600" cy="286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45" name="حبر 44">
                <a:extLst>
                  <a:ext uri="{FF2B5EF4-FFF2-40B4-BE49-F238E27FC236}">
                    <a16:creationId xmlns:a16="http://schemas.microsoft.com/office/drawing/2014/main" id="{761A3E4D-3586-A8A5-ADB0-5444DC036444}"/>
                  </a:ext>
                </a:extLst>
              </p14:cNvPr>
              <p14:cNvContentPartPr/>
              <p14:nvPr/>
            </p14:nvContentPartPr>
            <p14:xfrm>
              <a:off x="4810174" y="3195427"/>
              <a:ext cx="974160" cy="114120"/>
            </p14:xfrm>
          </p:contentPart>
        </mc:Choice>
        <mc:Fallback xmlns="">
          <p:pic>
            <p:nvPicPr>
              <p:cNvPr id="45" name="حبر 44">
                <a:extLst>
                  <a:ext uri="{FF2B5EF4-FFF2-40B4-BE49-F238E27FC236}">
                    <a16:creationId xmlns:a16="http://schemas.microsoft.com/office/drawing/2014/main" id="{761A3E4D-3586-A8A5-ADB0-5444DC036444}"/>
                  </a:ext>
                </a:extLst>
              </p:cNvPr>
              <p:cNvPicPr/>
              <p:nvPr/>
            </p:nvPicPr>
            <p:blipFill>
              <a:blip r:embed="rId16"/>
              <a:stretch>
                <a:fillRect/>
              </a:stretch>
            </p:blipFill>
            <p:spPr>
              <a:xfrm>
                <a:off x="4795054" y="3180307"/>
                <a:ext cx="1004760" cy="144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48" name="حبر 48">
                <a:extLst>
                  <a:ext uri="{FF2B5EF4-FFF2-40B4-BE49-F238E27FC236}">
                    <a16:creationId xmlns:a16="http://schemas.microsoft.com/office/drawing/2014/main" id="{A7DF08EB-E94C-409B-EE93-DBD069E1D7D8}"/>
                  </a:ext>
                </a:extLst>
              </p14:cNvPr>
              <p14:cNvContentPartPr/>
              <p14:nvPr/>
            </p14:nvContentPartPr>
            <p14:xfrm>
              <a:off x="5029414" y="2858107"/>
              <a:ext cx="577800" cy="135360"/>
            </p14:xfrm>
          </p:contentPart>
        </mc:Choice>
        <mc:Fallback xmlns="">
          <p:pic>
            <p:nvPicPr>
              <p:cNvPr id="48" name="حبر 48">
                <a:extLst>
                  <a:ext uri="{FF2B5EF4-FFF2-40B4-BE49-F238E27FC236}">
                    <a16:creationId xmlns:a16="http://schemas.microsoft.com/office/drawing/2014/main" id="{A7DF08EB-E94C-409B-EE93-DBD069E1D7D8}"/>
                  </a:ext>
                </a:extLst>
              </p:cNvPr>
              <p:cNvPicPr/>
              <p:nvPr/>
            </p:nvPicPr>
            <p:blipFill>
              <a:blip r:embed="rId18"/>
              <a:stretch>
                <a:fillRect/>
              </a:stretch>
            </p:blipFill>
            <p:spPr>
              <a:xfrm>
                <a:off x="5014294" y="2842987"/>
                <a:ext cx="608400" cy="1656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58" name="حبر 58">
                <a:extLst>
                  <a:ext uri="{FF2B5EF4-FFF2-40B4-BE49-F238E27FC236}">
                    <a16:creationId xmlns:a16="http://schemas.microsoft.com/office/drawing/2014/main" id="{CB7246BF-49A8-8918-ABE5-EF92254CC632}"/>
                  </a:ext>
                </a:extLst>
              </p14:cNvPr>
              <p14:cNvContentPartPr/>
              <p14:nvPr/>
            </p14:nvContentPartPr>
            <p14:xfrm>
              <a:off x="7687354" y="2938262"/>
              <a:ext cx="3481173" cy="404981"/>
            </p14:xfrm>
          </p:contentPart>
        </mc:Choice>
        <mc:Fallback xmlns="">
          <p:pic>
            <p:nvPicPr>
              <p:cNvPr id="58" name="حبر 58">
                <a:extLst>
                  <a:ext uri="{FF2B5EF4-FFF2-40B4-BE49-F238E27FC236}">
                    <a16:creationId xmlns:a16="http://schemas.microsoft.com/office/drawing/2014/main" id="{CB7246BF-49A8-8918-ABE5-EF92254CC632}"/>
                  </a:ext>
                </a:extLst>
              </p:cNvPr>
              <p:cNvPicPr/>
              <p:nvPr/>
            </p:nvPicPr>
            <p:blipFill>
              <a:blip r:embed="rId20"/>
              <a:stretch>
                <a:fillRect/>
              </a:stretch>
            </p:blipFill>
            <p:spPr>
              <a:xfrm>
                <a:off x="7672233" y="2923143"/>
                <a:ext cx="3511776" cy="4355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69" name="حبر 69">
                <a:extLst>
                  <a:ext uri="{FF2B5EF4-FFF2-40B4-BE49-F238E27FC236}">
                    <a16:creationId xmlns:a16="http://schemas.microsoft.com/office/drawing/2014/main" id="{E890547E-8CC4-E0B8-2DBA-09EFA0099D30}"/>
                  </a:ext>
                </a:extLst>
              </p14:cNvPr>
              <p14:cNvContentPartPr/>
              <p14:nvPr/>
            </p14:nvContentPartPr>
            <p14:xfrm>
              <a:off x="1625648" y="3309514"/>
              <a:ext cx="1488240" cy="372960"/>
            </p14:xfrm>
          </p:contentPart>
        </mc:Choice>
        <mc:Fallback xmlns="">
          <p:pic>
            <p:nvPicPr>
              <p:cNvPr id="69" name="حبر 69">
                <a:extLst>
                  <a:ext uri="{FF2B5EF4-FFF2-40B4-BE49-F238E27FC236}">
                    <a16:creationId xmlns:a16="http://schemas.microsoft.com/office/drawing/2014/main" id="{E890547E-8CC4-E0B8-2DBA-09EFA0099D30}"/>
                  </a:ext>
                </a:extLst>
              </p:cNvPr>
              <p:cNvPicPr/>
              <p:nvPr/>
            </p:nvPicPr>
            <p:blipFill>
              <a:blip r:embed="rId22"/>
              <a:stretch>
                <a:fillRect/>
              </a:stretch>
            </p:blipFill>
            <p:spPr>
              <a:xfrm>
                <a:off x="1610532" y="3294394"/>
                <a:ext cx="1518473" cy="403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70" name="حبر 69">
                <a:extLst>
                  <a:ext uri="{FF2B5EF4-FFF2-40B4-BE49-F238E27FC236}">
                    <a16:creationId xmlns:a16="http://schemas.microsoft.com/office/drawing/2014/main" id="{05010ACC-9B33-5EDD-8813-DAE4C1F99EF1}"/>
                  </a:ext>
                </a:extLst>
              </p14:cNvPr>
              <p14:cNvContentPartPr/>
              <p14:nvPr/>
            </p14:nvContentPartPr>
            <p14:xfrm>
              <a:off x="6342879" y="3598677"/>
              <a:ext cx="3624840" cy="154800"/>
            </p14:xfrm>
          </p:contentPart>
        </mc:Choice>
        <mc:Fallback xmlns="">
          <p:pic>
            <p:nvPicPr>
              <p:cNvPr id="70" name="حبر 69">
                <a:extLst>
                  <a:ext uri="{FF2B5EF4-FFF2-40B4-BE49-F238E27FC236}">
                    <a16:creationId xmlns:a16="http://schemas.microsoft.com/office/drawing/2014/main" id="{05010ACC-9B33-5EDD-8813-DAE4C1F99EF1}"/>
                  </a:ext>
                </a:extLst>
              </p:cNvPr>
              <p:cNvPicPr/>
              <p:nvPr/>
            </p:nvPicPr>
            <p:blipFill>
              <a:blip r:embed="rId24"/>
              <a:stretch>
                <a:fillRect/>
              </a:stretch>
            </p:blipFill>
            <p:spPr>
              <a:xfrm>
                <a:off x="6327399" y="3583557"/>
                <a:ext cx="3655440" cy="185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89" name="حبر 89">
                <a:extLst>
                  <a:ext uri="{FF2B5EF4-FFF2-40B4-BE49-F238E27FC236}">
                    <a16:creationId xmlns:a16="http://schemas.microsoft.com/office/drawing/2014/main" id="{926362F1-C35C-B878-BD32-04255B41E168}"/>
                  </a:ext>
                </a:extLst>
              </p14:cNvPr>
              <p14:cNvContentPartPr/>
              <p14:nvPr/>
            </p14:nvContentPartPr>
            <p14:xfrm>
              <a:off x="9198742" y="4097911"/>
              <a:ext cx="2187720" cy="277200"/>
            </p14:xfrm>
          </p:contentPart>
        </mc:Choice>
        <mc:Fallback xmlns="">
          <p:pic>
            <p:nvPicPr>
              <p:cNvPr id="89" name="حبر 89">
                <a:extLst>
                  <a:ext uri="{FF2B5EF4-FFF2-40B4-BE49-F238E27FC236}">
                    <a16:creationId xmlns:a16="http://schemas.microsoft.com/office/drawing/2014/main" id="{926362F1-C35C-B878-BD32-04255B41E168}"/>
                  </a:ext>
                </a:extLst>
              </p:cNvPr>
              <p:cNvPicPr/>
              <p:nvPr/>
            </p:nvPicPr>
            <p:blipFill>
              <a:blip r:embed="rId26"/>
              <a:stretch>
                <a:fillRect/>
              </a:stretch>
            </p:blipFill>
            <p:spPr>
              <a:xfrm>
                <a:off x="9183262" y="4082791"/>
                <a:ext cx="2218320" cy="30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99" name="حبر 99">
                <a:extLst>
                  <a:ext uri="{FF2B5EF4-FFF2-40B4-BE49-F238E27FC236}">
                    <a16:creationId xmlns:a16="http://schemas.microsoft.com/office/drawing/2014/main" id="{571305AF-292D-EB7A-86CE-92087AB83198}"/>
                  </a:ext>
                </a:extLst>
              </p14:cNvPr>
              <p14:cNvContentPartPr/>
              <p14:nvPr/>
            </p14:nvContentPartPr>
            <p14:xfrm>
              <a:off x="8488462" y="4087471"/>
              <a:ext cx="601200" cy="251280"/>
            </p14:xfrm>
          </p:contentPart>
        </mc:Choice>
        <mc:Fallback xmlns="">
          <p:pic>
            <p:nvPicPr>
              <p:cNvPr id="99" name="حبر 99">
                <a:extLst>
                  <a:ext uri="{FF2B5EF4-FFF2-40B4-BE49-F238E27FC236}">
                    <a16:creationId xmlns:a16="http://schemas.microsoft.com/office/drawing/2014/main" id="{571305AF-292D-EB7A-86CE-92087AB83198}"/>
                  </a:ext>
                </a:extLst>
              </p:cNvPr>
              <p:cNvPicPr/>
              <p:nvPr/>
            </p:nvPicPr>
            <p:blipFill>
              <a:blip r:embed="rId28"/>
              <a:stretch>
                <a:fillRect/>
              </a:stretch>
            </p:blipFill>
            <p:spPr>
              <a:xfrm>
                <a:off x="8473333" y="4072329"/>
                <a:ext cx="631458" cy="28192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106" name="حبر 106">
                <a:extLst>
                  <a:ext uri="{FF2B5EF4-FFF2-40B4-BE49-F238E27FC236}">
                    <a16:creationId xmlns:a16="http://schemas.microsoft.com/office/drawing/2014/main" id="{AD4784C2-9A79-BD4F-BB3D-A97CD3FACBB9}"/>
                  </a:ext>
                </a:extLst>
              </p14:cNvPr>
              <p14:cNvContentPartPr/>
              <p14:nvPr/>
            </p14:nvContentPartPr>
            <p14:xfrm>
              <a:off x="10623982" y="4369351"/>
              <a:ext cx="730440" cy="282600"/>
            </p14:xfrm>
          </p:contentPart>
        </mc:Choice>
        <mc:Fallback xmlns="">
          <p:pic>
            <p:nvPicPr>
              <p:cNvPr id="106" name="حبر 106">
                <a:extLst>
                  <a:ext uri="{FF2B5EF4-FFF2-40B4-BE49-F238E27FC236}">
                    <a16:creationId xmlns:a16="http://schemas.microsoft.com/office/drawing/2014/main" id="{AD4784C2-9A79-BD4F-BB3D-A97CD3FACBB9}"/>
                  </a:ext>
                </a:extLst>
              </p:cNvPr>
              <p:cNvPicPr/>
              <p:nvPr/>
            </p:nvPicPr>
            <p:blipFill>
              <a:blip r:embed="rId30"/>
              <a:stretch>
                <a:fillRect/>
              </a:stretch>
            </p:blipFill>
            <p:spPr>
              <a:xfrm>
                <a:off x="10608510" y="4354212"/>
                <a:ext cx="760665" cy="313239"/>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113" name="حبر 113">
                <a:extLst>
                  <a:ext uri="{FF2B5EF4-FFF2-40B4-BE49-F238E27FC236}">
                    <a16:creationId xmlns:a16="http://schemas.microsoft.com/office/drawing/2014/main" id="{46B7A8EC-84DA-3BD9-7EC5-E89AE00F76C6}"/>
                  </a:ext>
                </a:extLst>
              </p14:cNvPr>
              <p14:cNvContentPartPr/>
              <p14:nvPr/>
            </p14:nvContentPartPr>
            <p14:xfrm>
              <a:off x="2576262" y="4501987"/>
              <a:ext cx="615960" cy="193320"/>
            </p14:xfrm>
          </p:contentPart>
        </mc:Choice>
        <mc:Fallback xmlns="">
          <p:pic>
            <p:nvPicPr>
              <p:cNvPr id="113" name="حبر 113">
                <a:extLst>
                  <a:ext uri="{FF2B5EF4-FFF2-40B4-BE49-F238E27FC236}">
                    <a16:creationId xmlns:a16="http://schemas.microsoft.com/office/drawing/2014/main" id="{46B7A8EC-84DA-3BD9-7EC5-E89AE00F76C6}"/>
                  </a:ext>
                </a:extLst>
              </p:cNvPr>
              <p:cNvPicPr/>
              <p:nvPr/>
            </p:nvPicPr>
            <p:blipFill>
              <a:blip r:embed="rId32"/>
              <a:stretch>
                <a:fillRect/>
              </a:stretch>
            </p:blipFill>
            <p:spPr>
              <a:xfrm>
                <a:off x="2561133" y="4486478"/>
                <a:ext cx="646578" cy="22397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114" name="حبر 113">
                <a:extLst>
                  <a:ext uri="{FF2B5EF4-FFF2-40B4-BE49-F238E27FC236}">
                    <a16:creationId xmlns:a16="http://schemas.microsoft.com/office/drawing/2014/main" id="{98FBE583-3A56-E9A4-5EE6-2E99D664EAC6}"/>
                  </a:ext>
                </a:extLst>
              </p14:cNvPr>
              <p14:cNvContentPartPr/>
              <p14:nvPr/>
            </p14:nvContentPartPr>
            <p14:xfrm>
              <a:off x="4762986" y="4997303"/>
              <a:ext cx="3756960" cy="104400"/>
            </p14:xfrm>
          </p:contentPart>
        </mc:Choice>
        <mc:Fallback xmlns="">
          <p:pic>
            <p:nvPicPr>
              <p:cNvPr id="114" name="حبر 113">
                <a:extLst>
                  <a:ext uri="{FF2B5EF4-FFF2-40B4-BE49-F238E27FC236}">
                    <a16:creationId xmlns:a16="http://schemas.microsoft.com/office/drawing/2014/main" id="{98FBE583-3A56-E9A4-5EE6-2E99D664EAC6}"/>
                  </a:ext>
                </a:extLst>
              </p:cNvPr>
              <p:cNvPicPr/>
              <p:nvPr/>
            </p:nvPicPr>
            <p:blipFill>
              <a:blip r:embed="rId34"/>
              <a:stretch>
                <a:fillRect/>
              </a:stretch>
            </p:blipFill>
            <p:spPr>
              <a:xfrm>
                <a:off x="4747866" y="4982183"/>
                <a:ext cx="3787560" cy="13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115" name="حبر 114">
                <a:extLst>
                  <a:ext uri="{FF2B5EF4-FFF2-40B4-BE49-F238E27FC236}">
                    <a16:creationId xmlns:a16="http://schemas.microsoft.com/office/drawing/2014/main" id="{20AF9357-886C-44E2-4365-EC6583DA9D4D}"/>
                  </a:ext>
                </a:extLst>
              </p14:cNvPr>
              <p14:cNvContentPartPr/>
              <p14:nvPr/>
            </p14:nvContentPartPr>
            <p14:xfrm>
              <a:off x="3218586" y="5335703"/>
              <a:ext cx="1770120" cy="61200"/>
            </p14:xfrm>
          </p:contentPart>
        </mc:Choice>
        <mc:Fallback xmlns="">
          <p:pic>
            <p:nvPicPr>
              <p:cNvPr id="115" name="حبر 114">
                <a:extLst>
                  <a:ext uri="{FF2B5EF4-FFF2-40B4-BE49-F238E27FC236}">
                    <a16:creationId xmlns:a16="http://schemas.microsoft.com/office/drawing/2014/main" id="{20AF9357-886C-44E2-4365-EC6583DA9D4D}"/>
                  </a:ext>
                </a:extLst>
              </p:cNvPr>
              <p:cNvPicPr/>
              <p:nvPr/>
            </p:nvPicPr>
            <p:blipFill>
              <a:blip r:embed="rId36"/>
              <a:stretch>
                <a:fillRect/>
              </a:stretch>
            </p:blipFill>
            <p:spPr>
              <a:xfrm>
                <a:off x="3203466" y="5320223"/>
                <a:ext cx="18007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28" name="حبر 128">
                <a:extLst>
                  <a:ext uri="{FF2B5EF4-FFF2-40B4-BE49-F238E27FC236}">
                    <a16:creationId xmlns:a16="http://schemas.microsoft.com/office/drawing/2014/main" id="{527FF987-7940-6F0A-E8CE-795849415A04}"/>
                  </a:ext>
                </a:extLst>
              </p14:cNvPr>
              <p14:cNvContentPartPr/>
              <p14:nvPr/>
            </p14:nvContentPartPr>
            <p14:xfrm>
              <a:off x="10452172" y="5057473"/>
              <a:ext cx="1442520" cy="316800"/>
            </p14:xfrm>
          </p:contentPart>
        </mc:Choice>
        <mc:Fallback xmlns="">
          <p:pic>
            <p:nvPicPr>
              <p:cNvPr id="128" name="حبر 128">
                <a:extLst>
                  <a:ext uri="{FF2B5EF4-FFF2-40B4-BE49-F238E27FC236}">
                    <a16:creationId xmlns:a16="http://schemas.microsoft.com/office/drawing/2014/main" id="{527FF987-7940-6F0A-E8CE-795849415A04}"/>
                  </a:ext>
                </a:extLst>
              </p:cNvPr>
              <p:cNvPicPr/>
              <p:nvPr/>
            </p:nvPicPr>
            <p:blipFill>
              <a:blip r:embed="rId38"/>
              <a:stretch>
                <a:fillRect/>
              </a:stretch>
            </p:blipFill>
            <p:spPr>
              <a:xfrm>
                <a:off x="10437052" y="5041993"/>
                <a:ext cx="147276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3" name="حبر 133">
                <a:extLst>
                  <a:ext uri="{FF2B5EF4-FFF2-40B4-BE49-F238E27FC236}">
                    <a16:creationId xmlns:a16="http://schemas.microsoft.com/office/drawing/2014/main" id="{DA663BF1-FD30-FD2F-14C2-A39AF38F7F82}"/>
                  </a:ext>
                </a:extLst>
              </p14:cNvPr>
              <p14:cNvContentPartPr/>
              <p14:nvPr/>
            </p14:nvContentPartPr>
            <p14:xfrm>
              <a:off x="10125292" y="5290753"/>
              <a:ext cx="358200" cy="192240"/>
            </p14:xfrm>
          </p:contentPart>
        </mc:Choice>
        <mc:Fallback xmlns="">
          <p:pic>
            <p:nvPicPr>
              <p:cNvPr id="133" name="حبر 133">
                <a:extLst>
                  <a:ext uri="{FF2B5EF4-FFF2-40B4-BE49-F238E27FC236}">
                    <a16:creationId xmlns:a16="http://schemas.microsoft.com/office/drawing/2014/main" id="{DA663BF1-FD30-FD2F-14C2-A39AF38F7F82}"/>
                  </a:ext>
                </a:extLst>
              </p:cNvPr>
              <p:cNvPicPr/>
              <p:nvPr/>
            </p:nvPicPr>
            <p:blipFill>
              <a:blip r:embed="rId40"/>
              <a:stretch>
                <a:fillRect/>
              </a:stretch>
            </p:blipFill>
            <p:spPr>
              <a:xfrm>
                <a:off x="10110172" y="5275633"/>
                <a:ext cx="3888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41" name="حبر 141">
                <a:extLst>
                  <a:ext uri="{FF2B5EF4-FFF2-40B4-BE49-F238E27FC236}">
                    <a16:creationId xmlns:a16="http://schemas.microsoft.com/office/drawing/2014/main" id="{4CCE3DFE-5636-F394-2E55-37B1EF4851E7}"/>
                  </a:ext>
                </a:extLst>
              </p14:cNvPr>
              <p14:cNvContentPartPr/>
              <p14:nvPr/>
            </p14:nvContentPartPr>
            <p14:xfrm>
              <a:off x="9111532" y="5218393"/>
              <a:ext cx="1076760" cy="300960"/>
            </p14:xfrm>
          </p:contentPart>
        </mc:Choice>
        <mc:Fallback xmlns="">
          <p:pic>
            <p:nvPicPr>
              <p:cNvPr id="141" name="حبر 141">
                <a:extLst>
                  <a:ext uri="{FF2B5EF4-FFF2-40B4-BE49-F238E27FC236}">
                    <a16:creationId xmlns:a16="http://schemas.microsoft.com/office/drawing/2014/main" id="{4CCE3DFE-5636-F394-2E55-37B1EF4851E7}"/>
                  </a:ext>
                </a:extLst>
              </p:cNvPr>
              <p:cNvPicPr/>
              <p:nvPr/>
            </p:nvPicPr>
            <p:blipFill>
              <a:blip r:embed="rId42"/>
              <a:stretch>
                <a:fillRect/>
              </a:stretch>
            </p:blipFill>
            <p:spPr>
              <a:xfrm>
                <a:off x="9096407" y="5202931"/>
                <a:ext cx="1107370" cy="33116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3" name="حبر 153">
                <a:extLst>
                  <a:ext uri="{FF2B5EF4-FFF2-40B4-BE49-F238E27FC236}">
                    <a16:creationId xmlns:a16="http://schemas.microsoft.com/office/drawing/2014/main" id="{AAE41DF8-DB24-268F-1809-5B4B0DAE7DFD}"/>
                  </a:ext>
                </a:extLst>
              </p14:cNvPr>
              <p14:cNvContentPartPr/>
              <p14:nvPr/>
            </p14:nvContentPartPr>
            <p14:xfrm>
              <a:off x="7344903" y="5347943"/>
              <a:ext cx="1660320" cy="259560"/>
            </p14:xfrm>
          </p:contentPart>
        </mc:Choice>
        <mc:Fallback xmlns="">
          <p:pic>
            <p:nvPicPr>
              <p:cNvPr id="153" name="حبر 153">
                <a:extLst>
                  <a:ext uri="{FF2B5EF4-FFF2-40B4-BE49-F238E27FC236}">
                    <a16:creationId xmlns:a16="http://schemas.microsoft.com/office/drawing/2014/main" id="{AAE41DF8-DB24-268F-1809-5B4B0DAE7DFD}"/>
                  </a:ext>
                </a:extLst>
              </p:cNvPr>
              <p:cNvPicPr/>
              <p:nvPr/>
            </p:nvPicPr>
            <p:blipFill>
              <a:blip r:embed="rId44"/>
              <a:stretch>
                <a:fillRect/>
              </a:stretch>
            </p:blipFill>
            <p:spPr>
              <a:xfrm>
                <a:off x="7329783" y="5332823"/>
                <a:ext cx="16909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66" name="حبر 166">
                <a:extLst>
                  <a:ext uri="{FF2B5EF4-FFF2-40B4-BE49-F238E27FC236}">
                    <a16:creationId xmlns:a16="http://schemas.microsoft.com/office/drawing/2014/main" id="{9AFA09F2-EAC0-682E-F388-7269588FB9C7}"/>
                  </a:ext>
                </a:extLst>
              </p14:cNvPr>
              <p14:cNvContentPartPr/>
              <p14:nvPr/>
            </p14:nvContentPartPr>
            <p14:xfrm>
              <a:off x="10462612" y="5451752"/>
              <a:ext cx="1286640" cy="290520"/>
            </p14:xfrm>
          </p:contentPart>
        </mc:Choice>
        <mc:Fallback xmlns="">
          <p:pic>
            <p:nvPicPr>
              <p:cNvPr id="166" name="حبر 166">
                <a:extLst>
                  <a:ext uri="{FF2B5EF4-FFF2-40B4-BE49-F238E27FC236}">
                    <a16:creationId xmlns:a16="http://schemas.microsoft.com/office/drawing/2014/main" id="{9AFA09F2-EAC0-682E-F388-7269588FB9C7}"/>
                  </a:ext>
                </a:extLst>
              </p:cNvPr>
              <p:cNvPicPr/>
              <p:nvPr/>
            </p:nvPicPr>
            <p:blipFill>
              <a:blip r:embed="rId46"/>
              <a:stretch>
                <a:fillRect/>
              </a:stretch>
            </p:blipFill>
            <p:spPr>
              <a:xfrm>
                <a:off x="10447492" y="5436291"/>
                <a:ext cx="1317240" cy="321082"/>
              </a:xfrm>
              <a:prstGeom prst="rect">
                <a:avLst/>
              </a:prstGeom>
            </p:spPr>
          </p:pic>
        </mc:Fallback>
      </mc:AlternateContent>
    </p:spTree>
    <p:extLst>
      <p:ext uri="{BB962C8B-B14F-4D97-AF65-F5344CB8AC3E}">
        <p14:creationId xmlns:p14="http://schemas.microsoft.com/office/powerpoint/2010/main" val="1249596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088" y="162801"/>
            <a:ext cx="8107680" cy="1180422"/>
          </a:xfrm>
        </p:spPr>
        <p:txBody>
          <a:bodyPr>
            <a:noAutofit/>
          </a:bodyPr>
          <a:lstStyle/>
          <a:p>
            <a:pPr fontAlgn="auto">
              <a:spcAft>
                <a:spcPts val="0"/>
              </a:spcAft>
              <a:defRPr/>
            </a:pPr>
            <a:r>
              <a:rPr lang="en-US" sz="4400" dirty="0"/>
              <a:t>Implications for Managers</a:t>
            </a:r>
          </a:p>
        </p:txBody>
      </p:sp>
      <p:sp>
        <p:nvSpPr>
          <p:cNvPr id="20" name="Content Placeholder 19"/>
          <p:cNvSpPr>
            <a:spLocks noGrp="1"/>
          </p:cNvSpPr>
          <p:nvPr>
            <p:ph idx="1"/>
          </p:nvPr>
        </p:nvSpPr>
        <p:spPr>
          <a:xfrm>
            <a:off x="2401088" y="1362143"/>
            <a:ext cx="8107680" cy="5196839"/>
          </a:xfrm>
        </p:spPr>
        <p:txBody>
          <a:bodyPr>
            <a:noAutofit/>
          </a:bodyPr>
          <a:lstStyle/>
          <a:p>
            <a:pPr marL="393700" lvl="2" indent="-279400">
              <a:defRPr/>
            </a:pPr>
            <a:r>
              <a:rPr lang="en-US" sz="2800" dirty="0"/>
              <a:t>Of the major job attitudes – job satisfaction, job involvement, organizational commitment, perceived organizational support (POS), and employee engagement – remember that an employee’s job satisfaction level is the best single predictor of behavior.</a:t>
            </a:r>
          </a:p>
          <a:p>
            <a:pPr marL="393700" indent="-279400">
              <a:defRPr/>
            </a:pPr>
            <a:r>
              <a:rPr lang="en-US" sz="2800" dirty="0"/>
              <a:t>Pay attention to your employees’ job satisfaction levels as determinants of their performance, turnover, absenteeism, and withdrawal behaviors.</a:t>
            </a:r>
          </a:p>
        </p:txBody>
      </p:sp>
      <p:sp>
        <p:nvSpPr>
          <p:cNvPr id="6" name="Slide Number Placeholder 5"/>
          <p:cNvSpPr>
            <a:spLocks noGrp="1"/>
          </p:cNvSpPr>
          <p:nvPr>
            <p:ph type="sldNum" sz="quarter" idx="12"/>
          </p:nvPr>
        </p:nvSpPr>
        <p:spPr/>
        <p:txBody>
          <a:bodyPr/>
          <a:lstStyle/>
          <a:p>
            <a:pPr>
              <a:defRPr/>
            </a:pPr>
            <a:r>
              <a:rPr lang="en-US"/>
              <a:t>3-</a:t>
            </a:r>
            <a:fld id="{4DE5B474-3CA8-460C-A5A2-B4339839559D}"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1088" y="162801"/>
            <a:ext cx="8107680" cy="1333817"/>
          </a:xfrm>
        </p:spPr>
        <p:txBody>
          <a:bodyPr>
            <a:noAutofit/>
          </a:bodyPr>
          <a:lstStyle/>
          <a:p>
            <a:pPr fontAlgn="auto">
              <a:spcAft>
                <a:spcPts val="0"/>
              </a:spcAft>
              <a:defRPr/>
            </a:pPr>
            <a:r>
              <a:rPr lang="en-US" sz="4400" dirty="0"/>
              <a:t>Implications for Managers</a:t>
            </a:r>
          </a:p>
        </p:txBody>
      </p:sp>
      <p:sp>
        <p:nvSpPr>
          <p:cNvPr id="20" name="Content Placeholder 19"/>
          <p:cNvSpPr>
            <a:spLocks noGrp="1"/>
          </p:cNvSpPr>
          <p:nvPr>
            <p:ph idx="1"/>
          </p:nvPr>
        </p:nvSpPr>
        <p:spPr>
          <a:xfrm>
            <a:off x="2279168" y="1343223"/>
            <a:ext cx="8229600" cy="5196839"/>
          </a:xfrm>
        </p:spPr>
        <p:txBody>
          <a:bodyPr>
            <a:noAutofit/>
          </a:bodyPr>
          <a:lstStyle/>
          <a:p>
            <a:pPr>
              <a:defRPr/>
            </a:pPr>
            <a:endParaRPr lang="en-US" sz="2800" dirty="0"/>
          </a:p>
          <a:p>
            <a:pPr marL="393700" indent="-279400">
              <a:defRPr/>
            </a:pPr>
            <a:r>
              <a:rPr lang="en-US" sz="2800" dirty="0"/>
              <a:t>Measure employee job attitudes objectively and at regular intervals in order to determine how employees are reacting to their work.</a:t>
            </a:r>
          </a:p>
          <a:p>
            <a:pPr marL="393700" indent="-279400">
              <a:defRPr/>
            </a:pPr>
            <a:r>
              <a:rPr lang="en-US" sz="2800" dirty="0"/>
              <a:t>To raise employee satisfaction, evaluate the fit between the employee’s work interests and the intrinsic parts of his/her job to create work that is challenging and interesting to the individual.</a:t>
            </a:r>
          </a:p>
          <a:p>
            <a:pPr marL="393700" indent="-279400">
              <a:defRPr/>
            </a:pPr>
            <a:r>
              <a:rPr lang="en-US" sz="2800" dirty="0"/>
              <a:t>Consider the fact that high pay alone is unlikely to create a satisfying work environment.</a:t>
            </a:r>
          </a:p>
        </p:txBody>
      </p:sp>
      <p:sp>
        <p:nvSpPr>
          <p:cNvPr id="6" name="Slide Number Placeholder 5"/>
          <p:cNvSpPr>
            <a:spLocks noGrp="1"/>
          </p:cNvSpPr>
          <p:nvPr>
            <p:ph type="sldNum" sz="quarter" idx="12"/>
          </p:nvPr>
        </p:nvSpPr>
        <p:spPr/>
        <p:txBody>
          <a:bodyPr/>
          <a:lstStyle/>
          <a:p>
            <a:pPr>
              <a:defRPr/>
            </a:pPr>
            <a:r>
              <a:rPr lang="en-US"/>
              <a:t>3-</a:t>
            </a:r>
            <a:fld id="{4DE5B474-3CA8-460C-A5A2-B4339839559D}" type="slidenum">
              <a:rPr lang="en-US"/>
              <a:pPr>
                <a:defRPr/>
              </a:pPr>
              <a:t>25</a:t>
            </a:fld>
            <a:endParaRPr lang="en-US"/>
          </a:p>
        </p:txBody>
      </p:sp>
    </p:spTree>
    <p:extLst>
      <p:ext uri="{BB962C8B-B14F-4D97-AF65-F5344CB8AC3E}">
        <p14:creationId xmlns:p14="http://schemas.microsoft.com/office/powerpoint/2010/main" val="107632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Learning Objectives</a:t>
            </a:r>
          </a:p>
        </p:txBody>
      </p:sp>
      <p:sp>
        <p:nvSpPr>
          <p:cNvPr id="3" name="Content Placeholder 2"/>
          <p:cNvSpPr>
            <a:spLocks noGrp="1"/>
          </p:cNvSpPr>
          <p:nvPr>
            <p:ph idx="1"/>
          </p:nvPr>
        </p:nvSpPr>
        <p:spPr>
          <a:xfrm>
            <a:off x="2310240" y="1605567"/>
            <a:ext cx="8150542" cy="4938712"/>
          </a:xfrm>
        </p:spPr>
        <p:txBody>
          <a:bodyPr/>
          <a:lstStyle/>
          <a:p>
            <a:pPr marL="457200" indent="-342900" fontAlgn="auto">
              <a:spcAft>
                <a:spcPts val="0"/>
              </a:spcAft>
              <a:buClr>
                <a:srgbClr val="F56E00"/>
              </a:buClr>
              <a:buFont typeface="Wingdings" panose="05000000000000000000" pitchFamily="2" charset="2"/>
              <a:buChar char="q"/>
              <a:defRPr/>
            </a:pPr>
            <a:r>
              <a:rPr lang="en-US" sz="2800" dirty="0"/>
              <a:t>Contrast the three components of an attitude.</a:t>
            </a:r>
          </a:p>
          <a:p>
            <a:pPr marL="457200" indent="-342900" fontAlgn="auto">
              <a:spcAft>
                <a:spcPts val="0"/>
              </a:spcAft>
              <a:buClr>
                <a:srgbClr val="F56E00"/>
              </a:buClr>
              <a:buFont typeface="Wingdings" panose="05000000000000000000" pitchFamily="2" charset="2"/>
              <a:buChar char="q"/>
              <a:defRPr/>
            </a:pPr>
            <a:r>
              <a:rPr lang="en-US" sz="2800" dirty="0"/>
              <a:t>Summarize the relationship between attitudes and behavior.</a:t>
            </a:r>
          </a:p>
          <a:p>
            <a:pPr marL="457200" indent="-342900" fontAlgn="auto">
              <a:spcAft>
                <a:spcPts val="0"/>
              </a:spcAft>
              <a:buClr>
                <a:srgbClr val="F56E00"/>
              </a:buClr>
              <a:buFont typeface="Wingdings" panose="05000000000000000000" pitchFamily="2" charset="2"/>
              <a:buChar char="q"/>
              <a:defRPr/>
            </a:pPr>
            <a:r>
              <a:rPr lang="en-US" sz="2800" dirty="0"/>
              <a:t>Compare the major job attitudes.</a:t>
            </a:r>
          </a:p>
          <a:p>
            <a:pPr marL="457200" indent="-342900" fontAlgn="auto">
              <a:spcAft>
                <a:spcPts val="0"/>
              </a:spcAft>
              <a:buClr>
                <a:srgbClr val="F56E00"/>
              </a:buClr>
              <a:buFont typeface="Wingdings" panose="05000000000000000000" pitchFamily="2" charset="2"/>
              <a:buChar char="q"/>
              <a:defRPr/>
            </a:pPr>
            <a:r>
              <a:rPr lang="en-US" sz="2800" dirty="0"/>
              <a:t>Define </a:t>
            </a:r>
            <a:r>
              <a:rPr lang="en-US" sz="2800" i="1" dirty="0"/>
              <a:t>job satisfaction</a:t>
            </a:r>
            <a:r>
              <a:rPr lang="en-US" sz="2800" dirty="0"/>
              <a:t>.</a:t>
            </a:r>
          </a:p>
          <a:p>
            <a:pPr marL="457200" indent="-342900" fontAlgn="auto">
              <a:spcAft>
                <a:spcPts val="0"/>
              </a:spcAft>
              <a:buClr>
                <a:srgbClr val="F56E00"/>
              </a:buClr>
              <a:buFont typeface="Wingdings" panose="05000000000000000000" pitchFamily="2" charset="2"/>
              <a:buChar char="q"/>
              <a:defRPr/>
            </a:pPr>
            <a:r>
              <a:rPr lang="en-US" sz="2800" dirty="0"/>
              <a:t>Summarize the main causes of job satisfaction.</a:t>
            </a:r>
          </a:p>
          <a:p>
            <a:pPr marL="457200" indent="-342900" fontAlgn="auto">
              <a:spcAft>
                <a:spcPts val="0"/>
              </a:spcAft>
              <a:buClr>
                <a:srgbClr val="F56E00"/>
              </a:buClr>
              <a:buFont typeface="Wingdings" panose="05000000000000000000" pitchFamily="2" charset="2"/>
              <a:buChar char="q"/>
              <a:defRPr/>
            </a:pPr>
            <a:r>
              <a:rPr lang="en-US" sz="2800" dirty="0"/>
              <a:t>Identify three outcomes of job satisfaction.</a:t>
            </a:r>
          </a:p>
          <a:p>
            <a:pPr marL="457200" indent="-342900" fontAlgn="auto">
              <a:spcAft>
                <a:spcPts val="0"/>
              </a:spcAft>
              <a:buClr>
                <a:srgbClr val="F56E00"/>
              </a:buClr>
              <a:buFont typeface="Wingdings" panose="05000000000000000000" pitchFamily="2" charset="2"/>
              <a:buChar char="q"/>
              <a:defRPr/>
            </a:pPr>
            <a:r>
              <a:rPr lang="en-US" sz="2800" dirty="0"/>
              <a:t>Identify four employee responses to dissatisfaction.</a:t>
            </a:r>
          </a:p>
          <a:p>
            <a:pPr marL="514350" indent="-514350" fontAlgn="auto">
              <a:spcAft>
                <a:spcPts val="0"/>
              </a:spcAft>
              <a:buFont typeface="+mj-lt"/>
              <a:buAutoNum type="arabicPeriod"/>
              <a:defRPr/>
            </a:pPr>
            <a:endParaRPr lang="en-US" sz="2800" dirty="0"/>
          </a:p>
        </p:txBody>
      </p:sp>
      <p:sp>
        <p:nvSpPr>
          <p:cNvPr id="6" name="Slide Number Placeholder 5"/>
          <p:cNvSpPr>
            <a:spLocks noGrp="1"/>
          </p:cNvSpPr>
          <p:nvPr>
            <p:ph type="sldNum" sz="quarter" idx="12"/>
          </p:nvPr>
        </p:nvSpPr>
        <p:spPr/>
        <p:txBody>
          <a:bodyPr/>
          <a:lstStyle/>
          <a:p>
            <a:pPr>
              <a:defRPr/>
            </a:pPr>
            <a:r>
              <a:rPr lang="en-US" dirty="0"/>
              <a:t>3-</a:t>
            </a:r>
            <a:fld id="{39A80738-F847-4214-919D-F5DE6774874C}" type="slidenum">
              <a:rPr lang="en-US"/>
              <a:pPr>
                <a:defRPr/>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89" y="226865"/>
            <a:ext cx="8168640" cy="1255395"/>
          </a:xfrm>
        </p:spPr>
        <p:txBody>
          <a:bodyPr>
            <a:noAutofit/>
          </a:bodyPr>
          <a:lstStyle/>
          <a:p>
            <a:pPr fontAlgn="auto">
              <a:spcAft>
                <a:spcPts val="0"/>
              </a:spcAft>
              <a:defRPr/>
            </a:pPr>
            <a:r>
              <a:rPr lang="en-US" sz="4400" dirty="0"/>
              <a:t>Contrast the Three </a:t>
            </a:r>
            <a:br>
              <a:rPr lang="en-US" sz="4400" dirty="0"/>
            </a:br>
            <a:r>
              <a:rPr lang="en-US" sz="4400" dirty="0"/>
              <a:t>Components of an Attitude</a:t>
            </a:r>
          </a:p>
        </p:txBody>
      </p:sp>
      <p:sp>
        <p:nvSpPr>
          <p:cNvPr id="9" name="Content Placeholder 2"/>
          <p:cNvSpPr>
            <a:spLocks noGrp="1"/>
          </p:cNvSpPr>
          <p:nvPr>
            <p:ph idx="1"/>
          </p:nvPr>
        </p:nvSpPr>
        <p:spPr>
          <a:xfrm>
            <a:off x="2413489" y="1745374"/>
            <a:ext cx="8031480" cy="4321175"/>
          </a:xfrm>
        </p:spPr>
        <p:txBody>
          <a:bodyPr wrap="square" numCol="1" anchor="t" anchorCtr="0" compatLnSpc="1">
            <a:prstTxWarp prst="textNoShape">
              <a:avLst/>
            </a:prstTxWarp>
            <a:normAutofit/>
          </a:bodyPr>
          <a:lstStyle/>
          <a:p>
            <a:pPr marL="457200" indent="-457200">
              <a:lnSpc>
                <a:spcPct val="90000"/>
              </a:lnSpc>
            </a:pPr>
            <a:endParaRPr lang="en-US" sz="2800" b="1" dirty="0">
              <a:solidFill>
                <a:srgbClr val="FF9900"/>
              </a:solidFill>
              <a:cs typeface="Arial" charset="0"/>
            </a:endParaRPr>
          </a:p>
          <a:p>
            <a:pPr marL="457200" indent="-457200">
              <a:lnSpc>
                <a:spcPct val="90000"/>
              </a:lnSpc>
            </a:pPr>
            <a:r>
              <a:rPr lang="en-US" sz="2800" b="1" dirty="0">
                <a:solidFill>
                  <a:srgbClr val="FF9900"/>
                </a:solidFill>
                <a:cs typeface="Arial" charset="0"/>
              </a:rPr>
              <a:t>Attitudes</a:t>
            </a:r>
            <a:r>
              <a:rPr lang="en-US" sz="2800" b="1" dirty="0">
                <a:cs typeface="Arial" charset="0"/>
              </a:rPr>
              <a:t> </a:t>
            </a:r>
            <a:r>
              <a:rPr lang="en-US" sz="2800" dirty="0">
                <a:cs typeface="Arial" charset="0"/>
              </a:rPr>
              <a:t>are evaluative statements</a:t>
            </a:r>
            <a:r>
              <a:rPr lang="en-US" sz="2800" dirty="0"/>
              <a:t>—</a:t>
            </a:r>
            <a:r>
              <a:rPr lang="en-US" sz="2800" dirty="0">
                <a:cs typeface="Arial" charset="0"/>
              </a:rPr>
              <a:t>either favorable or unfavorable</a:t>
            </a:r>
            <a:r>
              <a:rPr lang="en-US" sz="2800" dirty="0"/>
              <a:t>—</a:t>
            </a:r>
            <a:r>
              <a:rPr lang="en-US" sz="2800" dirty="0">
                <a:cs typeface="Arial" charset="0"/>
              </a:rPr>
              <a:t>about objects, people, or events.</a:t>
            </a:r>
          </a:p>
          <a:p>
            <a:pPr marL="708660" lvl="2" indent="-457200">
              <a:lnSpc>
                <a:spcPct val="90000"/>
              </a:lnSpc>
            </a:pPr>
            <a:r>
              <a:rPr lang="en-US" sz="2800" dirty="0">
                <a:cs typeface="Arial" charset="0"/>
              </a:rPr>
              <a:t>They reflect how we feel about something.</a:t>
            </a:r>
          </a:p>
          <a:p>
            <a:pPr indent="-6350">
              <a:lnSpc>
                <a:spcPct val="90000"/>
              </a:lnSpc>
            </a:pPr>
            <a:endParaRPr lang="en-US" sz="2800" dirty="0">
              <a:effectLst>
                <a:outerShdw blurRad="38100" dist="38100" dir="2700000" algn="tl">
                  <a:srgbClr val="0064E2"/>
                </a:outerShdw>
              </a:effectLst>
              <a:cs typeface="Arial" charset="0"/>
            </a:endParaRPr>
          </a:p>
        </p:txBody>
      </p:sp>
      <p:sp>
        <p:nvSpPr>
          <p:cNvPr id="15"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4</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3" name="Slide Number Placeholder 2"/>
          <p:cNvSpPr>
            <a:spLocks noGrp="1"/>
          </p:cNvSpPr>
          <p:nvPr>
            <p:ph type="sldNum" sz="quarter" idx="12"/>
          </p:nvPr>
        </p:nvSpPr>
        <p:spPr/>
        <p:txBody>
          <a:bodyPr/>
          <a:lstStyle/>
          <a:p>
            <a:pPr>
              <a:defRPr/>
            </a:pPr>
            <a:r>
              <a:rPr lang="en-US" dirty="0"/>
              <a:t>3-</a:t>
            </a:r>
            <a:fld id="{AA6F36A9-0C7E-44AC-AF41-F3CA0BE3C1B1}" type="slidenum">
              <a:rPr lang="en-US" smtClean="0"/>
              <a:pPr>
                <a:defRPr/>
              </a:pPr>
              <a:t>4</a:t>
            </a:fld>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1" name="حبر 11">
                <a:extLst>
                  <a:ext uri="{FF2B5EF4-FFF2-40B4-BE49-F238E27FC236}">
                    <a16:creationId xmlns:a16="http://schemas.microsoft.com/office/drawing/2014/main" id="{8BD252A0-AE87-4766-4275-2B78504A9C2E}"/>
                  </a:ext>
                </a:extLst>
              </p14:cNvPr>
              <p14:cNvContentPartPr/>
              <p14:nvPr/>
            </p14:nvContentPartPr>
            <p14:xfrm>
              <a:off x="3443823" y="2567405"/>
              <a:ext cx="406080" cy="194400"/>
            </p14:xfrm>
          </p:contentPart>
        </mc:Choice>
        <mc:Fallback xmlns="">
          <p:pic>
            <p:nvPicPr>
              <p:cNvPr id="11" name="حبر 11">
                <a:extLst>
                  <a:ext uri="{FF2B5EF4-FFF2-40B4-BE49-F238E27FC236}">
                    <a16:creationId xmlns:a16="http://schemas.microsoft.com/office/drawing/2014/main" id="{8BD252A0-AE87-4766-4275-2B78504A9C2E}"/>
                  </a:ext>
                </a:extLst>
              </p:cNvPr>
              <p:cNvPicPr/>
              <p:nvPr/>
            </p:nvPicPr>
            <p:blipFill>
              <a:blip r:embed="rId4"/>
              <a:stretch>
                <a:fillRect/>
              </a:stretch>
            </p:blipFill>
            <p:spPr>
              <a:xfrm>
                <a:off x="3428703" y="2552285"/>
                <a:ext cx="436680" cy="225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6" name="حبر 16">
                <a:extLst>
                  <a:ext uri="{FF2B5EF4-FFF2-40B4-BE49-F238E27FC236}">
                    <a16:creationId xmlns:a16="http://schemas.microsoft.com/office/drawing/2014/main" id="{23B75F7C-27DF-5031-C24D-29FE2C9737A6}"/>
                  </a:ext>
                </a:extLst>
              </p14:cNvPr>
              <p14:cNvContentPartPr/>
              <p14:nvPr/>
            </p14:nvContentPartPr>
            <p14:xfrm>
              <a:off x="4602945" y="2559854"/>
              <a:ext cx="171720" cy="181800"/>
            </p14:xfrm>
          </p:contentPart>
        </mc:Choice>
        <mc:Fallback xmlns="">
          <p:pic>
            <p:nvPicPr>
              <p:cNvPr id="16" name="حبر 16">
                <a:extLst>
                  <a:ext uri="{FF2B5EF4-FFF2-40B4-BE49-F238E27FC236}">
                    <a16:creationId xmlns:a16="http://schemas.microsoft.com/office/drawing/2014/main" id="{23B75F7C-27DF-5031-C24D-29FE2C9737A6}"/>
                  </a:ext>
                </a:extLst>
              </p:cNvPr>
              <p:cNvPicPr/>
              <p:nvPr/>
            </p:nvPicPr>
            <p:blipFill>
              <a:blip r:embed="rId6"/>
              <a:stretch>
                <a:fillRect/>
              </a:stretch>
            </p:blipFill>
            <p:spPr>
              <a:xfrm>
                <a:off x="4587825" y="2544734"/>
                <a:ext cx="202320" cy="21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7" name="حبر 16">
                <a:extLst>
                  <a:ext uri="{FF2B5EF4-FFF2-40B4-BE49-F238E27FC236}">
                    <a16:creationId xmlns:a16="http://schemas.microsoft.com/office/drawing/2014/main" id="{EB95F196-B3D4-AC8C-6B21-75F3D69514A6}"/>
                  </a:ext>
                </a:extLst>
              </p14:cNvPr>
              <p14:cNvContentPartPr/>
              <p14:nvPr/>
            </p14:nvContentPartPr>
            <p14:xfrm>
              <a:off x="6034246" y="2617818"/>
              <a:ext cx="214560" cy="96120"/>
            </p14:xfrm>
          </p:contentPart>
        </mc:Choice>
        <mc:Fallback xmlns="">
          <p:pic>
            <p:nvPicPr>
              <p:cNvPr id="17" name="حبر 16">
                <a:extLst>
                  <a:ext uri="{FF2B5EF4-FFF2-40B4-BE49-F238E27FC236}">
                    <a16:creationId xmlns:a16="http://schemas.microsoft.com/office/drawing/2014/main" id="{EB95F196-B3D4-AC8C-6B21-75F3D69514A6}"/>
                  </a:ext>
                </a:extLst>
              </p:cNvPr>
              <p:cNvPicPr/>
              <p:nvPr/>
            </p:nvPicPr>
            <p:blipFill>
              <a:blip r:embed="rId8"/>
              <a:stretch>
                <a:fillRect/>
              </a:stretch>
            </p:blipFill>
            <p:spPr>
              <a:xfrm>
                <a:off x="6018766" y="2602338"/>
                <a:ext cx="245160" cy="12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8" name="حبر 17">
                <a:extLst>
                  <a:ext uri="{FF2B5EF4-FFF2-40B4-BE49-F238E27FC236}">
                    <a16:creationId xmlns:a16="http://schemas.microsoft.com/office/drawing/2014/main" id="{7A8F974E-211B-3369-75C1-6077686D609E}"/>
                  </a:ext>
                </a:extLst>
              </p14:cNvPr>
              <p14:cNvContentPartPr/>
              <p14:nvPr/>
            </p14:nvContentPartPr>
            <p14:xfrm>
              <a:off x="6185446" y="2580018"/>
              <a:ext cx="2880" cy="7920"/>
            </p14:xfrm>
          </p:contentPart>
        </mc:Choice>
        <mc:Fallback xmlns="">
          <p:pic>
            <p:nvPicPr>
              <p:cNvPr id="18" name="حبر 17">
                <a:extLst>
                  <a:ext uri="{FF2B5EF4-FFF2-40B4-BE49-F238E27FC236}">
                    <a16:creationId xmlns:a16="http://schemas.microsoft.com/office/drawing/2014/main" id="{7A8F974E-211B-3369-75C1-6077686D609E}"/>
                  </a:ext>
                </a:extLst>
              </p:cNvPr>
              <p:cNvPicPr/>
              <p:nvPr/>
            </p:nvPicPr>
            <p:blipFill>
              <a:blip r:embed="rId10"/>
              <a:stretch>
                <a:fillRect/>
              </a:stretch>
            </p:blipFill>
            <p:spPr>
              <a:xfrm>
                <a:off x="6169966" y="2564538"/>
                <a:ext cx="33480" cy="38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9" name="حبر 18">
                <a:extLst>
                  <a:ext uri="{FF2B5EF4-FFF2-40B4-BE49-F238E27FC236}">
                    <a16:creationId xmlns:a16="http://schemas.microsoft.com/office/drawing/2014/main" id="{83F6FA85-7D15-47D2-5B24-25C7AAB084F1}"/>
                  </a:ext>
                </a:extLst>
              </p14:cNvPr>
              <p14:cNvContentPartPr/>
              <p14:nvPr/>
            </p14:nvContentPartPr>
            <p14:xfrm>
              <a:off x="6150166" y="2700978"/>
              <a:ext cx="40680" cy="5400"/>
            </p14:xfrm>
          </p:contentPart>
        </mc:Choice>
        <mc:Fallback xmlns="">
          <p:pic>
            <p:nvPicPr>
              <p:cNvPr id="19" name="حبر 18">
                <a:extLst>
                  <a:ext uri="{FF2B5EF4-FFF2-40B4-BE49-F238E27FC236}">
                    <a16:creationId xmlns:a16="http://schemas.microsoft.com/office/drawing/2014/main" id="{83F6FA85-7D15-47D2-5B24-25C7AAB084F1}"/>
                  </a:ext>
                </a:extLst>
              </p:cNvPr>
              <p:cNvPicPr/>
              <p:nvPr/>
            </p:nvPicPr>
            <p:blipFill>
              <a:blip r:embed="rId12"/>
              <a:stretch>
                <a:fillRect/>
              </a:stretch>
            </p:blipFill>
            <p:spPr>
              <a:xfrm>
                <a:off x="6134686" y="2685498"/>
                <a:ext cx="71280" cy="3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0" name="حبر 19">
                <a:extLst>
                  <a:ext uri="{FF2B5EF4-FFF2-40B4-BE49-F238E27FC236}">
                    <a16:creationId xmlns:a16="http://schemas.microsoft.com/office/drawing/2014/main" id="{AE27BC35-5324-E41D-B13E-310F382C3912}"/>
                  </a:ext>
                </a:extLst>
              </p14:cNvPr>
              <p14:cNvContentPartPr/>
              <p14:nvPr/>
            </p14:nvContentPartPr>
            <p14:xfrm>
              <a:off x="5719246" y="2597658"/>
              <a:ext cx="290160" cy="136440"/>
            </p14:xfrm>
          </p:contentPart>
        </mc:Choice>
        <mc:Fallback xmlns="">
          <p:pic>
            <p:nvPicPr>
              <p:cNvPr id="20" name="حبر 19">
                <a:extLst>
                  <a:ext uri="{FF2B5EF4-FFF2-40B4-BE49-F238E27FC236}">
                    <a16:creationId xmlns:a16="http://schemas.microsoft.com/office/drawing/2014/main" id="{AE27BC35-5324-E41D-B13E-310F382C3912}"/>
                  </a:ext>
                </a:extLst>
              </p:cNvPr>
              <p:cNvPicPr/>
              <p:nvPr/>
            </p:nvPicPr>
            <p:blipFill>
              <a:blip r:embed="rId14"/>
              <a:stretch>
                <a:fillRect/>
              </a:stretch>
            </p:blipFill>
            <p:spPr>
              <a:xfrm>
                <a:off x="5703766" y="2582178"/>
                <a:ext cx="320760" cy="167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1" name="حبر 20">
                <a:extLst>
                  <a:ext uri="{FF2B5EF4-FFF2-40B4-BE49-F238E27FC236}">
                    <a16:creationId xmlns:a16="http://schemas.microsoft.com/office/drawing/2014/main" id="{9C264637-D7AD-F431-CDD2-87B3D8BA03B7}"/>
                  </a:ext>
                </a:extLst>
              </p14:cNvPr>
              <p14:cNvContentPartPr/>
              <p14:nvPr/>
            </p14:nvContentPartPr>
            <p14:xfrm>
              <a:off x="5560486" y="2607738"/>
              <a:ext cx="133920" cy="186840"/>
            </p14:xfrm>
          </p:contentPart>
        </mc:Choice>
        <mc:Fallback xmlns="">
          <p:pic>
            <p:nvPicPr>
              <p:cNvPr id="21" name="حبر 20">
                <a:extLst>
                  <a:ext uri="{FF2B5EF4-FFF2-40B4-BE49-F238E27FC236}">
                    <a16:creationId xmlns:a16="http://schemas.microsoft.com/office/drawing/2014/main" id="{9C264637-D7AD-F431-CDD2-87B3D8BA03B7}"/>
                  </a:ext>
                </a:extLst>
              </p:cNvPr>
              <p:cNvPicPr/>
              <p:nvPr/>
            </p:nvPicPr>
            <p:blipFill>
              <a:blip r:embed="rId16"/>
              <a:stretch>
                <a:fillRect/>
              </a:stretch>
            </p:blipFill>
            <p:spPr>
              <a:xfrm>
                <a:off x="5545006" y="2592258"/>
                <a:ext cx="164520" cy="21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4" name="حبر 23">
                <a:extLst>
                  <a:ext uri="{FF2B5EF4-FFF2-40B4-BE49-F238E27FC236}">
                    <a16:creationId xmlns:a16="http://schemas.microsoft.com/office/drawing/2014/main" id="{8DB556AA-FD5F-0C7F-C273-7E321BB5658A}"/>
                  </a:ext>
                </a:extLst>
              </p14:cNvPr>
              <p14:cNvContentPartPr/>
              <p14:nvPr/>
            </p14:nvContentPartPr>
            <p14:xfrm>
              <a:off x="5564571" y="2565671"/>
              <a:ext cx="60840" cy="60840"/>
            </p14:xfrm>
          </p:contentPart>
        </mc:Choice>
        <mc:Fallback xmlns="">
          <p:pic>
            <p:nvPicPr>
              <p:cNvPr id="24" name="حبر 23">
                <a:extLst>
                  <a:ext uri="{FF2B5EF4-FFF2-40B4-BE49-F238E27FC236}">
                    <a16:creationId xmlns:a16="http://schemas.microsoft.com/office/drawing/2014/main" id="{8DB556AA-FD5F-0C7F-C273-7E321BB5658A}"/>
                  </a:ext>
                </a:extLst>
              </p:cNvPr>
              <p:cNvPicPr/>
              <p:nvPr/>
            </p:nvPicPr>
            <p:blipFill>
              <a:blip r:embed="rId18"/>
              <a:stretch>
                <a:fillRect/>
              </a:stretch>
            </p:blipFill>
            <p:spPr>
              <a:xfrm>
                <a:off x="5549451" y="2550551"/>
                <a:ext cx="91440" cy="9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9">
            <p14:nvContentPartPr>
              <p14:cNvPr id="7" name="حبر 7">
                <a:extLst>
                  <a:ext uri="{FF2B5EF4-FFF2-40B4-BE49-F238E27FC236}">
                    <a16:creationId xmlns:a16="http://schemas.microsoft.com/office/drawing/2014/main" id="{3511FD12-40BB-4F0F-70A6-1F67D80B6979}"/>
                  </a:ext>
                </a:extLst>
              </p14:cNvPr>
              <p14:cNvContentPartPr/>
              <p14:nvPr/>
            </p14:nvContentPartPr>
            <p14:xfrm>
              <a:off x="6111138" y="3202726"/>
              <a:ext cx="1385640" cy="873000"/>
            </p14:xfrm>
          </p:contentPart>
        </mc:Choice>
        <mc:Fallback>
          <p:pic>
            <p:nvPicPr>
              <p:cNvPr id="7" name="حبر 7">
                <a:extLst>
                  <a:ext uri="{FF2B5EF4-FFF2-40B4-BE49-F238E27FC236}">
                    <a16:creationId xmlns:a16="http://schemas.microsoft.com/office/drawing/2014/main" id="{3511FD12-40BB-4F0F-70A6-1F67D80B6979}"/>
                  </a:ext>
                </a:extLst>
              </p:cNvPr>
              <p:cNvPicPr/>
              <p:nvPr/>
            </p:nvPicPr>
            <p:blipFill>
              <a:blip r:embed="rId20"/>
              <a:stretch>
                <a:fillRect/>
              </a:stretch>
            </p:blipFill>
            <p:spPr>
              <a:xfrm>
                <a:off x="6095658" y="3187600"/>
                <a:ext cx="1416240" cy="903613"/>
              </a:xfrm>
              <a:prstGeom prst="rect">
                <a:avLst/>
              </a:prstGeom>
            </p:spPr>
          </p:pic>
        </mc:Fallback>
      </mc:AlternateContent>
    </p:spTree>
    <p:extLst>
      <p:ext uri="{BB962C8B-B14F-4D97-AF65-F5344CB8AC3E}">
        <p14:creationId xmlns:p14="http://schemas.microsoft.com/office/powerpoint/2010/main" val="2231188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89" y="208106"/>
            <a:ext cx="8168640" cy="1255395"/>
          </a:xfrm>
        </p:spPr>
        <p:txBody>
          <a:bodyPr>
            <a:noAutofit/>
          </a:bodyPr>
          <a:lstStyle/>
          <a:p>
            <a:pPr fontAlgn="auto">
              <a:spcAft>
                <a:spcPts val="0"/>
              </a:spcAft>
              <a:defRPr/>
            </a:pPr>
            <a:r>
              <a:rPr lang="en-US" sz="4400" dirty="0"/>
              <a:t>Contrast the Three </a:t>
            </a:r>
            <a:br>
              <a:rPr lang="en-US" sz="4400" dirty="0"/>
            </a:br>
            <a:r>
              <a:rPr lang="en-US" sz="4400" dirty="0"/>
              <a:t>Components of an Attitude</a:t>
            </a:r>
          </a:p>
        </p:txBody>
      </p:sp>
      <p:sp>
        <p:nvSpPr>
          <p:cNvPr id="15"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5</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1</a:t>
            </a:r>
          </a:p>
        </p:txBody>
      </p:sp>
      <p:sp>
        <p:nvSpPr>
          <p:cNvPr id="4" name="Slide Number Placeholder 3"/>
          <p:cNvSpPr>
            <a:spLocks noGrp="1"/>
          </p:cNvSpPr>
          <p:nvPr>
            <p:ph type="sldNum" sz="quarter" idx="12"/>
          </p:nvPr>
        </p:nvSpPr>
        <p:spPr/>
        <p:txBody>
          <a:bodyPr/>
          <a:lstStyle/>
          <a:p>
            <a:pPr>
              <a:defRPr/>
            </a:pPr>
            <a:r>
              <a:rPr lang="en-US" dirty="0"/>
              <a:t>3-</a:t>
            </a:r>
            <a:fld id="{AA6F36A9-0C7E-44AC-AF41-F3CA0BE3C1B1}" type="slidenum">
              <a:rPr lang="en-US" smtClean="0"/>
              <a:pPr>
                <a:defRPr/>
              </a:pPr>
              <a:t>5</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861" y="1688568"/>
            <a:ext cx="6341856" cy="4712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حبر 2">
                <a:extLst>
                  <a:ext uri="{FF2B5EF4-FFF2-40B4-BE49-F238E27FC236}">
                    <a16:creationId xmlns:a16="http://schemas.microsoft.com/office/drawing/2014/main" id="{04AD060C-AC07-333E-2A37-A02BB3360D79}"/>
                  </a:ext>
                </a:extLst>
              </p14:cNvPr>
              <p14:cNvContentPartPr/>
              <p14:nvPr/>
            </p14:nvContentPartPr>
            <p14:xfrm>
              <a:off x="5149551" y="2043546"/>
              <a:ext cx="2021040" cy="80280"/>
            </p14:xfrm>
          </p:contentPart>
        </mc:Choice>
        <mc:Fallback xmlns="">
          <p:pic>
            <p:nvPicPr>
              <p:cNvPr id="3" name="حبر 2">
                <a:extLst>
                  <a:ext uri="{FF2B5EF4-FFF2-40B4-BE49-F238E27FC236}">
                    <a16:creationId xmlns:a16="http://schemas.microsoft.com/office/drawing/2014/main" id="{04AD060C-AC07-333E-2A37-A02BB3360D79}"/>
                  </a:ext>
                </a:extLst>
              </p:cNvPr>
              <p:cNvPicPr/>
              <p:nvPr/>
            </p:nvPicPr>
            <p:blipFill>
              <a:blip r:embed="rId5"/>
              <a:stretch>
                <a:fillRect/>
              </a:stretch>
            </p:blipFill>
            <p:spPr>
              <a:xfrm>
                <a:off x="5134431" y="2028426"/>
                <a:ext cx="2051280" cy="110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5" name="حبر 4">
                <a:extLst>
                  <a:ext uri="{FF2B5EF4-FFF2-40B4-BE49-F238E27FC236}">
                    <a16:creationId xmlns:a16="http://schemas.microsoft.com/office/drawing/2014/main" id="{0DBA478D-8E94-9CB1-D70F-EB56E81E2557}"/>
                  </a:ext>
                </a:extLst>
              </p14:cNvPr>
              <p14:cNvContentPartPr/>
              <p14:nvPr/>
            </p14:nvContentPartPr>
            <p14:xfrm>
              <a:off x="8309658" y="2566055"/>
              <a:ext cx="748800" cy="86040"/>
            </p14:xfrm>
          </p:contentPart>
        </mc:Choice>
        <mc:Fallback xmlns="">
          <p:pic>
            <p:nvPicPr>
              <p:cNvPr id="5" name="حبر 4">
                <a:extLst>
                  <a:ext uri="{FF2B5EF4-FFF2-40B4-BE49-F238E27FC236}">
                    <a16:creationId xmlns:a16="http://schemas.microsoft.com/office/drawing/2014/main" id="{0DBA478D-8E94-9CB1-D70F-EB56E81E2557}"/>
                  </a:ext>
                </a:extLst>
              </p:cNvPr>
              <p:cNvPicPr/>
              <p:nvPr/>
            </p:nvPicPr>
            <p:blipFill>
              <a:blip r:embed="rId7"/>
              <a:stretch>
                <a:fillRect/>
              </a:stretch>
            </p:blipFill>
            <p:spPr>
              <a:xfrm>
                <a:off x="8294538" y="2550575"/>
                <a:ext cx="779400" cy="116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2" name="حبر 22">
                <a:extLst>
                  <a:ext uri="{FF2B5EF4-FFF2-40B4-BE49-F238E27FC236}">
                    <a16:creationId xmlns:a16="http://schemas.microsoft.com/office/drawing/2014/main" id="{8F136EC9-1050-80F4-DF44-2A3AD7B5AA8C}"/>
                  </a:ext>
                </a:extLst>
              </p14:cNvPr>
              <p14:cNvContentPartPr/>
              <p14:nvPr/>
            </p14:nvContentPartPr>
            <p14:xfrm>
              <a:off x="5765224" y="1549295"/>
              <a:ext cx="1651680" cy="236880"/>
            </p14:xfrm>
          </p:contentPart>
        </mc:Choice>
        <mc:Fallback xmlns="">
          <p:pic>
            <p:nvPicPr>
              <p:cNvPr id="22" name="حبر 22">
                <a:extLst>
                  <a:ext uri="{FF2B5EF4-FFF2-40B4-BE49-F238E27FC236}">
                    <a16:creationId xmlns:a16="http://schemas.microsoft.com/office/drawing/2014/main" id="{8F136EC9-1050-80F4-DF44-2A3AD7B5AA8C}"/>
                  </a:ext>
                </a:extLst>
              </p:cNvPr>
              <p:cNvPicPr/>
              <p:nvPr/>
            </p:nvPicPr>
            <p:blipFill>
              <a:blip r:embed="rId9"/>
              <a:stretch>
                <a:fillRect/>
              </a:stretch>
            </p:blipFill>
            <p:spPr>
              <a:xfrm>
                <a:off x="5749744" y="1534175"/>
                <a:ext cx="1682280" cy="267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27" name="حبر 27">
                <a:extLst>
                  <a:ext uri="{FF2B5EF4-FFF2-40B4-BE49-F238E27FC236}">
                    <a16:creationId xmlns:a16="http://schemas.microsoft.com/office/drawing/2014/main" id="{FCA1B824-B7E0-554F-63D1-5D6995D283F8}"/>
                  </a:ext>
                </a:extLst>
              </p14:cNvPr>
              <p14:cNvContentPartPr/>
              <p14:nvPr/>
            </p14:nvContentPartPr>
            <p14:xfrm>
              <a:off x="4905783" y="2361291"/>
              <a:ext cx="533160" cy="164520"/>
            </p14:xfrm>
          </p:contentPart>
        </mc:Choice>
        <mc:Fallback xmlns="">
          <p:pic>
            <p:nvPicPr>
              <p:cNvPr id="27" name="حبر 27">
                <a:extLst>
                  <a:ext uri="{FF2B5EF4-FFF2-40B4-BE49-F238E27FC236}">
                    <a16:creationId xmlns:a16="http://schemas.microsoft.com/office/drawing/2014/main" id="{FCA1B824-B7E0-554F-63D1-5D6995D283F8}"/>
                  </a:ext>
                </a:extLst>
              </p:cNvPr>
              <p:cNvPicPr/>
              <p:nvPr/>
            </p:nvPicPr>
            <p:blipFill>
              <a:blip r:embed="rId11"/>
              <a:stretch>
                <a:fillRect/>
              </a:stretch>
            </p:blipFill>
            <p:spPr>
              <a:xfrm>
                <a:off x="4890663" y="2345845"/>
                <a:ext cx="563760" cy="194694"/>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32" name="حبر 32">
                <a:extLst>
                  <a:ext uri="{FF2B5EF4-FFF2-40B4-BE49-F238E27FC236}">
                    <a16:creationId xmlns:a16="http://schemas.microsoft.com/office/drawing/2014/main" id="{4E9C7000-0D28-B70E-5235-3A105EE1F53B}"/>
                  </a:ext>
                </a:extLst>
              </p14:cNvPr>
              <p14:cNvContentPartPr/>
              <p14:nvPr/>
            </p14:nvContentPartPr>
            <p14:xfrm>
              <a:off x="5092716" y="2647501"/>
              <a:ext cx="408600" cy="125280"/>
            </p14:xfrm>
          </p:contentPart>
        </mc:Choice>
        <mc:Fallback xmlns="">
          <p:pic>
            <p:nvPicPr>
              <p:cNvPr id="32" name="حبر 32">
                <a:extLst>
                  <a:ext uri="{FF2B5EF4-FFF2-40B4-BE49-F238E27FC236}">
                    <a16:creationId xmlns:a16="http://schemas.microsoft.com/office/drawing/2014/main" id="{4E9C7000-0D28-B70E-5235-3A105EE1F53B}"/>
                  </a:ext>
                </a:extLst>
              </p:cNvPr>
              <p:cNvPicPr/>
              <p:nvPr/>
            </p:nvPicPr>
            <p:blipFill>
              <a:blip r:embed="rId13"/>
              <a:stretch>
                <a:fillRect/>
              </a:stretch>
            </p:blipFill>
            <p:spPr>
              <a:xfrm>
                <a:off x="5077596" y="2632337"/>
                <a:ext cx="439200" cy="155968"/>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37" name="حبر 37">
                <a:extLst>
                  <a:ext uri="{FF2B5EF4-FFF2-40B4-BE49-F238E27FC236}">
                    <a16:creationId xmlns:a16="http://schemas.microsoft.com/office/drawing/2014/main" id="{FA31DF30-78B9-734E-4072-C1A58776FC44}"/>
                  </a:ext>
                </a:extLst>
              </p14:cNvPr>
              <p14:cNvContentPartPr/>
              <p14:nvPr/>
            </p14:nvContentPartPr>
            <p14:xfrm>
              <a:off x="4876972" y="3857593"/>
              <a:ext cx="519840" cy="181800"/>
            </p14:xfrm>
          </p:contentPart>
        </mc:Choice>
        <mc:Fallback xmlns="">
          <p:pic>
            <p:nvPicPr>
              <p:cNvPr id="37" name="حبر 37">
                <a:extLst>
                  <a:ext uri="{FF2B5EF4-FFF2-40B4-BE49-F238E27FC236}">
                    <a16:creationId xmlns:a16="http://schemas.microsoft.com/office/drawing/2014/main" id="{FA31DF30-78B9-734E-4072-C1A58776FC44}"/>
                  </a:ext>
                </a:extLst>
              </p:cNvPr>
              <p:cNvPicPr/>
              <p:nvPr/>
            </p:nvPicPr>
            <p:blipFill>
              <a:blip r:embed="rId15"/>
              <a:stretch>
                <a:fillRect/>
              </a:stretch>
            </p:blipFill>
            <p:spPr>
              <a:xfrm>
                <a:off x="4861492" y="3842443"/>
                <a:ext cx="550440" cy="212461"/>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42" name="حبر 41">
                <a:extLst>
                  <a:ext uri="{FF2B5EF4-FFF2-40B4-BE49-F238E27FC236}">
                    <a16:creationId xmlns:a16="http://schemas.microsoft.com/office/drawing/2014/main" id="{003D1DCB-8833-86EF-390A-237291CE72E8}"/>
                  </a:ext>
                </a:extLst>
              </p14:cNvPr>
              <p14:cNvContentPartPr/>
              <p14:nvPr/>
            </p14:nvContentPartPr>
            <p14:xfrm>
              <a:off x="4844016" y="5525112"/>
              <a:ext cx="1395360" cy="36720"/>
            </p14:xfrm>
          </p:contentPart>
        </mc:Choice>
        <mc:Fallback xmlns="">
          <p:pic>
            <p:nvPicPr>
              <p:cNvPr id="42" name="حبر 41">
                <a:extLst>
                  <a:ext uri="{FF2B5EF4-FFF2-40B4-BE49-F238E27FC236}">
                    <a16:creationId xmlns:a16="http://schemas.microsoft.com/office/drawing/2014/main" id="{003D1DCB-8833-86EF-390A-237291CE72E8}"/>
                  </a:ext>
                </a:extLst>
              </p:cNvPr>
              <p:cNvPicPr/>
              <p:nvPr/>
            </p:nvPicPr>
            <p:blipFill>
              <a:blip r:embed="rId17"/>
              <a:stretch>
                <a:fillRect/>
              </a:stretch>
            </p:blipFill>
            <p:spPr>
              <a:xfrm>
                <a:off x="4828896" y="5509992"/>
                <a:ext cx="1425960" cy="67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43" name="حبر 43">
                <a:extLst>
                  <a:ext uri="{FF2B5EF4-FFF2-40B4-BE49-F238E27FC236}">
                    <a16:creationId xmlns:a16="http://schemas.microsoft.com/office/drawing/2014/main" id="{B8DAAD45-1CAF-84CB-915A-FE9C024D4401}"/>
                  </a:ext>
                </a:extLst>
              </p14:cNvPr>
              <p14:cNvContentPartPr/>
              <p14:nvPr/>
            </p14:nvContentPartPr>
            <p14:xfrm>
              <a:off x="4764096" y="4944072"/>
              <a:ext cx="705240" cy="149040"/>
            </p14:xfrm>
          </p:contentPart>
        </mc:Choice>
        <mc:Fallback xmlns="">
          <p:pic>
            <p:nvPicPr>
              <p:cNvPr id="43" name="حبر 43">
                <a:extLst>
                  <a:ext uri="{FF2B5EF4-FFF2-40B4-BE49-F238E27FC236}">
                    <a16:creationId xmlns:a16="http://schemas.microsoft.com/office/drawing/2014/main" id="{B8DAAD45-1CAF-84CB-915A-FE9C024D4401}"/>
                  </a:ext>
                </a:extLst>
              </p:cNvPr>
              <p:cNvPicPr/>
              <p:nvPr/>
            </p:nvPicPr>
            <p:blipFill>
              <a:blip r:embed="rId19"/>
              <a:stretch>
                <a:fillRect/>
              </a:stretch>
            </p:blipFill>
            <p:spPr>
              <a:xfrm>
                <a:off x="4748976" y="4928629"/>
                <a:ext cx="735480" cy="179207"/>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51" name="حبر 51">
                <a:extLst>
                  <a:ext uri="{FF2B5EF4-FFF2-40B4-BE49-F238E27FC236}">
                    <a16:creationId xmlns:a16="http://schemas.microsoft.com/office/drawing/2014/main" id="{5EBF8790-A09C-F5C0-0ECA-03964A61D12A}"/>
                  </a:ext>
                </a:extLst>
              </p14:cNvPr>
              <p14:cNvContentPartPr/>
              <p14:nvPr/>
            </p14:nvContentPartPr>
            <p14:xfrm>
              <a:off x="4299336" y="5594232"/>
              <a:ext cx="1271880" cy="243720"/>
            </p14:xfrm>
          </p:contentPart>
        </mc:Choice>
        <mc:Fallback xmlns="">
          <p:pic>
            <p:nvPicPr>
              <p:cNvPr id="51" name="حبر 51">
                <a:extLst>
                  <a:ext uri="{FF2B5EF4-FFF2-40B4-BE49-F238E27FC236}">
                    <a16:creationId xmlns:a16="http://schemas.microsoft.com/office/drawing/2014/main" id="{5EBF8790-A09C-F5C0-0ECA-03964A61D12A}"/>
                  </a:ext>
                </a:extLst>
              </p:cNvPr>
              <p:cNvPicPr/>
              <p:nvPr/>
            </p:nvPicPr>
            <p:blipFill>
              <a:blip r:embed="rId21"/>
              <a:stretch>
                <a:fillRect/>
              </a:stretch>
            </p:blipFill>
            <p:spPr>
              <a:xfrm>
                <a:off x="4283856" y="5578752"/>
                <a:ext cx="1302480" cy="274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58" name="حبر 58">
                <a:extLst>
                  <a:ext uri="{FF2B5EF4-FFF2-40B4-BE49-F238E27FC236}">
                    <a16:creationId xmlns:a16="http://schemas.microsoft.com/office/drawing/2014/main" id="{8963D847-6F31-4047-6CE2-74834BCB3AE7}"/>
                  </a:ext>
                </a:extLst>
              </p14:cNvPr>
              <p14:cNvContentPartPr/>
              <p14:nvPr/>
            </p14:nvContentPartPr>
            <p14:xfrm>
              <a:off x="3629388" y="5529403"/>
              <a:ext cx="270000" cy="617400"/>
            </p14:xfrm>
          </p:contentPart>
        </mc:Choice>
        <mc:Fallback xmlns="">
          <p:pic>
            <p:nvPicPr>
              <p:cNvPr id="58" name="حبر 58">
                <a:extLst>
                  <a:ext uri="{FF2B5EF4-FFF2-40B4-BE49-F238E27FC236}">
                    <a16:creationId xmlns:a16="http://schemas.microsoft.com/office/drawing/2014/main" id="{8963D847-6F31-4047-6CE2-74834BCB3AE7}"/>
                  </a:ext>
                </a:extLst>
              </p:cNvPr>
              <p:cNvPicPr/>
              <p:nvPr/>
            </p:nvPicPr>
            <p:blipFill>
              <a:blip r:embed="rId23"/>
              <a:stretch>
                <a:fillRect/>
              </a:stretch>
            </p:blipFill>
            <p:spPr>
              <a:xfrm>
                <a:off x="3613929" y="5514283"/>
                <a:ext cx="300559" cy="64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027" name="حبر 1027">
                <a:extLst>
                  <a:ext uri="{FF2B5EF4-FFF2-40B4-BE49-F238E27FC236}">
                    <a16:creationId xmlns:a16="http://schemas.microsoft.com/office/drawing/2014/main" id="{C3C2B30D-A79C-328A-A6A9-639D8339FC48}"/>
                  </a:ext>
                </a:extLst>
              </p14:cNvPr>
              <p14:cNvContentPartPr/>
              <p14:nvPr/>
            </p14:nvContentPartPr>
            <p14:xfrm>
              <a:off x="3555948" y="4977883"/>
              <a:ext cx="338040" cy="381960"/>
            </p14:xfrm>
          </p:contentPart>
        </mc:Choice>
        <mc:Fallback xmlns="">
          <p:pic>
            <p:nvPicPr>
              <p:cNvPr id="1027" name="حبر 1027">
                <a:extLst>
                  <a:ext uri="{FF2B5EF4-FFF2-40B4-BE49-F238E27FC236}">
                    <a16:creationId xmlns:a16="http://schemas.microsoft.com/office/drawing/2014/main" id="{C3C2B30D-A79C-328A-A6A9-639D8339FC48}"/>
                  </a:ext>
                </a:extLst>
              </p:cNvPr>
              <p:cNvPicPr/>
              <p:nvPr/>
            </p:nvPicPr>
            <p:blipFill>
              <a:blip r:embed="rId25"/>
              <a:stretch>
                <a:fillRect/>
              </a:stretch>
            </p:blipFill>
            <p:spPr>
              <a:xfrm>
                <a:off x="3540828" y="4962763"/>
                <a:ext cx="368640" cy="41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028" name="حبر 1027">
                <a:extLst>
                  <a:ext uri="{FF2B5EF4-FFF2-40B4-BE49-F238E27FC236}">
                    <a16:creationId xmlns:a16="http://schemas.microsoft.com/office/drawing/2014/main" id="{4C54D860-908F-6AD8-9C2F-0CB9D946831A}"/>
                  </a:ext>
                </a:extLst>
              </p14:cNvPr>
              <p14:cNvContentPartPr/>
              <p14:nvPr/>
            </p14:nvContentPartPr>
            <p14:xfrm>
              <a:off x="4053444" y="3882760"/>
              <a:ext cx="96840" cy="887400"/>
            </p14:xfrm>
          </p:contentPart>
        </mc:Choice>
        <mc:Fallback xmlns="">
          <p:pic>
            <p:nvPicPr>
              <p:cNvPr id="1028" name="حبر 1027">
                <a:extLst>
                  <a:ext uri="{FF2B5EF4-FFF2-40B4-BE49-F238E27FC236}">
                    <a16:creationId xmlns:a16="http://schemas.microsoft.com/office/drawing/2014/main" id="{4C54D860-908F-6AD8-9C2F-0CB9D946831A}"/>
                  </a:ext>
                </a:extLst>
              </p:cNvPr>
              <p:cNvPicPr/>
              <p:nvPr/>
            </p:nvPicPr>
            <p:blipFill>
              <a:blip r:embed="rId27"/>
              <a:stretch>
                <a:fillRect/>
              </a:stretch>
            </p:blipFill>
            <p:spPr>
              <a:xfrm>
                <a:off x="4038324" y="3867640"/>
                <a:ext cx="127080" cy="917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047" name="حبر 1047">
                <a:extLst>
                  <a:ext uri="{FF2B5EF4-FFF2-40B4-BE49-F238E27FC236}">
                    <a16:creationId xmlns:a16="http://schemas.microsoft.com/office/drawing/2014/main" id="{82C48C30-8004-9860-9A22-5F4D650B4967}"/>
                  </a:ext>
                </a:extLst>
              </p14:cNvPr>
              <p14:cNvContentPartPr/>
              <p14:nvPr/>
            </p14:nvContentPartPr>
            <p14:xfrm>
              <a:off x="3359307" y="2220950"/>
              <a:ext cx="887040" cy="1353960"/>
            </p14:xfrm>
          </p:contentPart>
        </mc:Choice>
        <mc:Fallback xmlns="">
          <p:pic>
            <p:nvPicPr>
              <p:cNvPr id="1047" name="حبر 1047">
                <a:extLst>
                  <a:ext uri="{FF2B5EF4-FFF2-40B4-BE49-F238E27FC236}">
                    <a16:creationId xmlns:a16="http://schemas.microsoft.com/office/drawing/2014/main" id="{82C48C30-8004-9860-9A22-5F4D650B4967}"/>
                  </a:ext>
                </a:extLst>
              </p:cNvPr>
              <p:cNvPicPr/>
              <p:nvPr/>
            </p:nvPicPr>
            <p:blipFill>
              <a:blip r:embed="rId29"/>
              <a:stretch>
                <a:fillRect/>
              </a:stretch>
            </p:blipFill>
            <p:spPr>
              <a:xfrm>
                <a:off x="3344193" y="2205830"/>
                <a:ext cx="917268" cy="1384200"/>
              </a:xfrm>
              <a:prstGeom prst="rect">
                <a:avLst/>
              </a:prstGeom>
            </p:spPr>
          </p:pic>
        </mc:Fallback>
      </mc:AlternateContent>
    </p:spTree>
    <p:extLst>
      <p:ext uri="{BB962C8B-B14F-4D97-AF65-F5344CB8AC3E}">
        <p14:creationId xmlns:p14="http://schemas.microsoft.com/office/powerpoint/2010/main" val="7250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489" y="185875"/>
            <a:ext cx="8107680" cy="1255395"/>
          </a:xfrm>
        </p:spPr>
        <p:txBody>
          <a:bodyPr>
            <a:noAutofit/>
          </a:bodyPr>
          <a:lstStyle/>
          <a:p>
            <a:pPr fontAlgn="auto">
              <a:spcAft>
                <a:spcPts val="0"/>
              </a:spcAft>
              <a:defRPr/>
            </a:pPr>
            <a:r>
              <a:rPr lang="en-US" sz="4400" dirty="0"/>
              <a:t>Summarize the Relationship </a:t>
            </a:r>
            <a:br>
              <a:rPr lang="en-US" sz="4400" dirty="0"/>
            </a:br>
            <a:r>
              <a:rPr lang="en-US" sz="4400" dirty="0"/>
              <a:t>Between Attitudes and Behavior </a:t>
            </a:r>
          </a:p>
        </p:txBody>
      </p:sp>
      <p:sp>
        <p:nvSpPr>
          <p:cNvPr id="16" name="Content Placeholder 15"/>
          <p:cNvSpPr>
            <a:spLocks noGrp="1"/>
          </p:cNvSpPr>
          <p:nvPr>
            <p:ph idx="1"/>
          </p:nvPr>
        </p:nvSpPr>
        <p:spPr>
          <a:xfrm>
            <a:off x="2353102" y="1673534"/>
            <a:ext cx="8251326" cy="4727267"/>
          </a:xfrm>
        </p:spPr>
        <p:txBody>
          <a:bodyPr>
            <a:normAutofit lnSpcReduction="10000"/>
          </a:bodyPr>
          <a:lstStyle/>
          <a:p>
            <a:pPr marL="393700" indent="-279400" fontAlgn="auto">
              <a:spcAft>
                <a:spcPts val="0"/>
              </a:spcAft>
              <a:tabLst>
                <a:tab pos="457200" algn="l"/>
              </a:tabLst>
              <a:defRPr/>
            </a:pPr>
            <a:r>
              <a:rPr lang="en-US" sz="2800" dirty="0"/>
              <a:t>The attitudes that people hold determine what they do.</a:t>
            </a:r>
          </a:p>
          <a:p>
            <a:pPr lvl="1">
              <a:tabLst>
                <a:tab pos="457200" algn="l"/>
              </a:tabLst>
              <a:defRPr/>
            </a:pPr>
            <a:r>
              <a:rPr lang="en-US" sz="2800" dirty="0" err="1"/>
              <a:t>Festinger</a:t>
            </a:r>
            <a:r>
              <a:rPr lang="en-US" sz="2800" dirty="0"/>
              <a:t>: cases of attitude following behavior illustrate the effects of cognitive dissonance.</a:t>
            </a:r>
          </a:p>
          <a:p>
            <a:pPr lvl="1" fontAlgn="auto">
              <a:spcAft>
                <a:spcPts val="0"/>
              </a:spcAft>
              <a:tabLst>
                <a:tab pos="457200" algn="l"/>
              </a:tabLst>
              <a:defRPr/>
            </a:pPr>
            <a:r>
              <a:rPr lang="en-US" sz="2800" b="1" dirty="0">
                <a:solidFill>
                  <a:srgbClr val="FF9900"/>
                </a:solidFill>
              </a:rPr>
              <a:t>Cognitive dissonance</a:t>
            </a:r>
            <a:r>
              <a:rPr lang="en-US" sz="2800" dirty="0">
                <a:solidFill>
                  <a:srgbClr val="FF9900"/>
                </a:solidFill>
              </a:rPr>
              <a:t> </a:t>
            </a:r>
            <a:r>
              <a:rPr lang="en-US" sz="2800" dirty="0"/>
              <a:t>is any incompatibility an individual might perceive between two or more attitudes or between behavior and attitudes.</a:t>
            </a:r>
          </a:p>
          <a:p>
            <a:pPr marL="457200" indent="-342900" fontAlgn="auto">
              <a:spcAft>
                <a:spcPts val="0"/>
              </a:spcAft>
              <a:tabLst>
                <a:tab pos="457200" algn="l"/>
              </a:tabLst>
              <a:defRPr/>
            </a:pPr>
            <a:r>
              <a:rPr lang="en-US" sz="2800" dirty="0"/>
              <a:t>Research has generally concluded that people seek consistency among their attitudes and between their attitudes and their behavior. </a:t>
            </a:r>
          </a:p>
          <a:p>
            <a:pPr fontAlgn="auto">
              <a:spcAft>
                <a:spcPts val="0"/>
              </a:spcAft>
              <a:buFont typeface="Wingdings" pitchFamily="2" charset="2"/>
              <a:buNone/>
              <a:defRPr/>
            </a:pPr>
            <a:endParaRPr lang="en-US" dirty="0"/>
          </a:p>
        </p:txBody>
      </p:sp>
      <p:sp>
        <p:nvSpPr>
          <p:cNvPr id="9"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6</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p:sp>
        <p:nvSpPr>
          <p:cNvPr id="5" name="Slide Number Placeholder 4"/>
          <p:cNvSpPr>
            <a:spLocks noGrp="1"/>
          </p:cNvSpPr>
          <p:nvPr>
            <p:ph type="sldNum" sz="quarter" idx="12"/>
          </p:nvPr>
        </p:nvSpPr>
        <p:spPr/>
        <p:txBody>
          <a:bodyPr/>
          <a:lstStyle/>
          <a:p>
            <a:pPr>
              <a:defRPr/>
            </a:pPr>
            <a:r>
              <a:rPr lang="en-US" dirty="0"/>
              <a:t>3-</a:t>
            </a:r>
            <a:fld id="{AA6F36A9-0C7E-44AC-AF41-F3CA0BE3C1B1}" type="slidenum">
              <a:rPr lang="en-US" smtClean="0"/>
              <a:pPr>
                <a:defRPr/>
              </a:pPr>
              <a:t>6</a:t>
            </a:fld>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 name="حبر 2">
                <a:extLst>
                  <a:ext uri="{FF2B5EF4-FFF2-40B4-BE49-F238E27FC236}">
                    <a16:creationId xmlns:a16="http://schemas.microsoft.com/office/drawing/2014/main" id="{E7E1895D-9A2B-8BBA-DE58-D668B7B403A2}"/>
                  </a:ext>
                </a:extLst>
              </p14:cNvPr>
              <p14:cNvContentPartPr/>
              <p14:nvPr/>
            </p14:nvContentPartPr>
            <p14:xfrm>
              <a:off x="5526970" y="2003413"/>
              <a:ext cx="4762800" cy="215640"/>
            </p14:xfrm>
          </p:contentPart>
        </mc:Choice>
        <mc:Fallback xmlns="">
          <p:pic>
            <p:nvPicPr>
              <p:cNvPr id="3" name="حبر 2">
                <a:extLst>
                  <a:ext uri="{FF2B5EF4-FFF2-40B4-BE49-F238E27FC236}">
                    <a16:creationId xmlns:a16="http://schemas.microsoft.com/office/drawing/2014/main" id="{E7E1895D-9A2B-8BBA-DE58-D668B7B403A2}"/>
                  </a:ext>
                </a:extLst>
              </p:cNvPr>
              <p:cNvPicPr/>
              <p:nvPr/>
            </p:nvPicPr>
            <p:blipFill>
              <a:blip r:embed="rId4"/>
              <a:stretch>
                <a:fillRect/>
              </a:stretch>
            </p:blipFill>
            <p:spPr>
              <a:xfrm>
                <a:off x="5511850" y="1987933"/>
                <a:ext cx="4793400" cy="246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4" name="حبر 3">
                <a:extLst>
                  <a:ext uri="{FF2B5EF4-FFF2-40B4-BE49-F238E27FC236}">
                    <a16:creationId xmlns:a16="http://schemas.microsoft.com/office/drawing/2014/main" id="{8412F704-1DCB-0FDB-0956-750DC4C90D40}"/>
                  </a:ext>
                </a:extLst>
              </p14:cNvPr>
              <p14:cNvContentPartPr/>
              <p14:nvPr/>
            </p14:nvContentPartPr>
            <p14:xfrm>
              <a:off x="2726170" y="2354413"/>
              <a:ext cx="1293120" cy="68760"/>
            </p14:xfrm>
          </p:contentPart>
        </mc:Choice>
        <mc:Fallback xmlns="">
          <p:pic>
            <p:nvPicPr>
              <p:cNvPr id="4" name="حبر 3">
                <a:extLst>
                  <a:ext uri="{FF2B5EF4-FFF2-40B4-BE49-F238E27FC236}">
                    <a16:creationId xmlns:a16="http://schemas.microsoft.com/office/drawing/2014/main" id="{8412F704-1DCB-0FDB-0956-750DC4C90D40}"/>
                  </a:ext>
                </a:extLst>
              </p:cNvPr>
              <p:cNvPicPr/>
              <p:nvPr/>
            </p:nvPicPr>
            <p:blipFill>
              <a:blip r:embed="rId6"/>
              <a:stretch>
                <a:fillRect/>
              </a:stretch>
            </p:blipFill>
            <p:spPr>
              <a:xfrm>
                <a:off x="2711050" y="2339293"/>
                <a:ext cx="1323360" cy="9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حبر 6">
                <a:extLst>
                  <a:ext uri="{FF2B5EF4-FFF2-40B4-BE49-F238E27FC236}">
                    <a16:creationId xmlns:a16="http://schemas.microsoft.com/office/drawing/2014/main" id="{1E5D90A9-FFD8-6DE1-EA01-94D770552958}"/>
                  </a:ext>
                </a:extLst>
              </p14:cNvPr>
              <p14:cNvContentPartPr/>
              <p14:nvPr/>
            </p14:nvContentPartPr>
            <p14:xfrm>
              <a:off x="2716390" y="2061674"/>
              <a:ext cx="2315520" cy="131760"/>
            </p14:xfrm>
          </p:contentPart>
        </mc:Choice>
        <mc:Fallback xmlns="">
          <p:pic>
            <p:nvPicPr>
              <p:cNvPr id="7" name="حبر 6">
                <a:extLst>
                  <a:ext uri="{FF2B5EF4-FFF2-40B4-BE49-F238E27FC236}">
                    <a16:creationId xmlns:a16="http://schemas.microsoft.com/office/drawing/2014/main" id="{1E5D90A9-FFD8-6DE1-EA01-94D770552958}"/>
                  </a:ext>
                </a:extLst>
              </p:cNvPr>
              <p:cNvPicPr/>
              <p:nvPr/>
            </p:nvPicPr>
            <p:blipFill>
              <a:blip r:embed="rId8"/>
              <a:stretch>
                <a:fillRect/>
              </a:stretch>
            </p:blipFill>
            <p:spPr>
              <a:xfrm>
                <a:off x="2701270" y="2046554"/>
                <a:ext cx="2346120" cy="162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23" name="حبر 23">
                <a:extLst>
                  <a:ext uri="{FF2B5EF4-FFF2-40B4-BE49-F238E27FC236}">
                    <a16:creationId xmlns:a16="http://schemas.microsoft.com/office/drawing/2014/main" id="{315CC298-5B1D-C3C1-ED64-731EFB933857}"/>
                  </a:ext>
                </a:extLst>
              </p14:cNvPr>
              <p14:cNvContentPartPr/>
              <p14:nvPr/>
            </p14:nvContentPartPr>
            <p14:xfrm>
              <a:off x="2840133" y="1418637"/>
              <a:ext cx="1903320" cy="275400"/>
            </p14:xfrm>
          </p:contentPart>
        </mc:Choice>
        <mc:Fallback xmlns="">
          <p:pic>
            <p:nvPicPr>
              <p:cNvPr id="23" name="حبر 23">
                <a:extLst>
                  <a:ext uri="{FF2B5EF4-FFF2-40B4-BE49-F238E27FC236}">
                    <a16:creationId xmlns:a16="http://schemas.microsoft.com/office/drawing/2014/main" id="{315CC298-5B1D-C3C1-ED64-731EFB933857}"/>
                  </a:ext>
                </a:extLst>
              </p:cNvPr>
              <p:cNvPicPr/>
              <p:nvPr/>
            </p:nvPicPr>
            <p:blipFill>
              <a:blip r:embed="rId10"/>
              <a:stretch>
                <a:fillRect/>
              </a:stretch>
            </p:blipFill>
            <p:spPr>
              <a:xfrm>
                <a:off x="2825010" y="1403497"/>
                <a:ext cx="1933926" cy="3060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26" name="حبر 26">
                <a:extLst>
                  <a:ext uri="{FF2B5EF4-FFF2-40B4-BE49-F238E27FC236}">
                    <a16:creationId xmlns:a16="http://schemas.microsoft.com/office/drawing/2014/main" id="{884EC59D-1B28-3FE4-1DBF-4FDAA64859BC}"/>
                  </a:ext>
                </a:extLst>
              </p14:cNvPr>
              <p14:cNvContentPartPr/>
              <p14:nvPr/>
            </p14:nvContentPartPr>
            <p14:xfrm>
              <a:off x="3987566" y="2418773"/>
              <a:ext cx="362880" cy="276840"/>
            </p14:xfrm>
          </p:contentPart>
        </mc:Choice>
        <mc:Fallback xmlns="">
          <p:pic>
            <p:nvPicPr>
              <p:cNvPr id="26" name="حبر 26">
                <a:extLst>
                  <a:ext uri="{FF2B5EF4-FFF2-40B4-BE49-F238E27FC236}">
                    <a16:creationId xmlns:a16="http://schemas.microsoft.com/office/drawing/2014/main" id="{884EC59D-1B28-3FE4-1DBF-4FDAA64859BC}"/>
                  </a:ext>
                </a:extLst>
              </p:cNvPr>
              <p:cNvPicPr/>
              <p:nvPr/>
            </p:nvPicPr>
            <p:blipFill>
              <a:blip r:embed="rId12"/>
              <a:stretch>
                <a:fillRect/>
              </a:stretch>
            </p:blipFill>
            <p:spPr>
              <a:xfrm>
                <a:off x="3972086" y="2403653"/>
                <a:ext cx="393480" cy="307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7" name="حبر 26">
                <a:extLst>
                  <a:ext uri="{FF2B5EF4-FFF2-40B4-BE49-F238E27FC236}">
                    <a16:creationId xmlns:a16="http://schemas.microsoft.com/office/drawing/2014/main" id="{FE709A47-A5C2-8ED7-9552-0A41FA6D22DE}"/>
                  </a:ext>
                </a:extLst>
              </p14:cNvPr>
              <p14:cNvContentPartPr/>
              <p14:nvPr/>
            </p14:nvContentPartPr>
            <p14:xfrm>
              <a:off x="4881130" y="2865805"/>
              <a:ext cx="5412240" cy="111960"/>
            </p14:xfrm>
          </p:contentPart>
        </mc:Choice>
        <mc:Fallback xmlns="">
          <p:pic>
            <p:nvPicPr>
              <p:cNvPr id="27" name="حبر 26">
                <a:extLst>
                  <a:ext uri="{FF2B5EF4-FFF2-40B4-BE49-F238E27FC236}">
                    <a16:creationId xmlns:a16="http://schemas.microsoft.com/office/drawing/2014/main" id="{FE709A47-A5C2-8ED7-9552-0A41FA6D22DE}"/>
                  </a:ext>
                </a:extLst>
              </p:cNvPr>
              <p:cNvPicPr/>
              <p:nvPr/>
            </p:nvPicPr>
            <p:blipFill>
              <a:blip r:embed="rId14"/>
              <a:stretch>
                <a:fillRect/>
              </a:stretch>
            </p:blipFill>
            <p:spPr>
              <a:xfrm>
                <a:off x="4866010" y="2850685"/>
                <a:ext cx="5442840" cy="142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4" name="حبر 34">
                <a:extLst>
                  <a:ext uri="{FF2B5EF4-FFF2-40B4-BE49-F238E27FC236}">
                    <a16:creationId xmlns:a16="http://schemas.microsoft.com/office/drawing/2014/main" id="{DDA8620D-6987-AD86-AA08-29BD950F314E}"/>
                  </a:ext>
                </a:extLst>
              </p14:cNvPr>
              <p14:cNvContentPartPr/>
              <p14:nvPr/>
            </p14:nvContentPartPr>
            <p14:xfrm>
              <a:off x="2645169" y="2961685"/>
              <a:ext cx="2016360" cy="395640"/>
            </p14:xfrm>
          </p:contentPart>
        </mc:Choice>
        <mc:Fallback xmlns="">
          <p:pic>
            <p:nvPicPr>
              <p:cNvPr id="34" name="حبر 34">
                <a:extLst>
                  <a:ext uri="{FF2B5EF4-FFF2-40B4-BE49-F238E27FC236}">
                    <a16:creationId xmlns:a16="http://schemas.microsoft.com/office/drawing/2014/main" id="{DDA8620D-6987-AD86-AA08-29BD950F314E}"/>
                  </a:ext>
                </a:extLst>
              </p:cNvPr>
              <p:cNvPicPr/>
              <p:nvPr/>
            </p:nvPicPr>
            <p:blipFill>
              <a:blip r:embed="rId16"/>
              <a:stretch>
                <a:fillRect/>
              </a:stretch>
            </p:blipFill>
            <p:spPr>
              <a:xfrm>
                <a:off x="2630049" y="2946579"/>
                <a:ext cx="2046600" cy="426212"/>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9" name="حبر 39">
                <a:extLst>
                  <a:ext uri="{FF2B5EF4-FFF2-40B4-BE49-F238E27FC236}">
                    <a16:creationId xmlns:a16="http://schemas.microsoft.com/office/drawing/2014/main" id="{E1FE5AF4-54F0-3848-5528-036376CA1A74}"/>
                  </a:ext>
                </a:extLst>
              </p14:cNvPr>
              <p14:cNvContentPartPr/>
              <p14:nvPr/>
            </p14:nvContentPartPr>
            <p14:xfrm>
              <a:off x="5738664" y="3239635"/>
              <a:ext cx="397800" cy="199080"/>
            </p14:xfrm>
          </p:contentPart>
        </mc:Choice>
        <mc:Fallback xmlns="">
          <p:pic>
            <p:nvPicPr>
              <p:cNvPr id="39" name="حبر 39">
                <a:extLst>
                  <a:ext uri="{FF2B5EF4-FFF2-40B4-BE49-F238E27FC236}">
                    <a16:creationId xmlns:a16="http://schemas.microsoft.com/office/drawing/2014/main" id="{E1FE5AF4-54F0-3848-5528-036376CA1A74}"/>
                  </a:ext>
                </a:extLst>
              </p:cNvPr>
              <p:cNvPicPr/>
              <p:nvPr/>
            </p:nvPicPr>
            <p:blipFill>
              <a:blip r:embed="rId18"/>
              <a:stretch>
                <a:fillRect/>
              </a:stretch>
            </p:blipFill>
            <p:spPr>
              <a:xfrm>
                <a:off x="5723544" y="3224515"/>
                <a:ext cx="428400" cy="229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53" name="حبر 53">
                <a:extLst>
                  <a:ext uri="{FF2B5EF4-FFF2-40B4-BE49-F238E27FC236}">
                    <a16:creationId xmlns:a16="http://schemas.microsoft.com/office/drawing/2014/main" id="{6BD3BCC8-E8E6-4813-6534-0A0DD4691691}"/>
                  </a:ext>
                </a:extLst>
              </p14:cNvPr>
              <p14:cNvContentPartPr/>
              <p14:nvPr/>
            </p14:nvContentPartPr>
            <p14:xfrm>
              <a:off x="7670594" y="3216937"/>
              <a:ext cx="2024640" cy="272520"/>
            </p14:xfrm>
          </p:contentPart>
        </mc:Choice>
        <mc:Fallback xmlns="">
          <p:pic>
            <p:nvPicPr>
              <p:cNvPr id="53" name="حبر 53">
                <a:extLst>
                  <a:ext uri="{FF2B5EF4-FFF2-40B4-BE49-F238E27FC236}">
                    <a16:creationId xmlns:a16="http://schemas.microsoft.com/office/drawing/2014/main" id="{6BD3BCC8-E8E6-4813-6534-0A0DD4691691}"/>
                  </a:ext>
                </a:extLst>
              </p:cNvPr>
              <p:cNvPicPr/>
              <p:nvPr/>
            </p:nvPicPr>
            <p:blipFill>
              <a:blip r:embed="rId20"/>
              <a:stretch>
                <a:fillRect/>
              </a:stretch>
            </p:blipFill>
            <p:spPr>
              <a:xfrm>
                <a:off x="7655474" y="3201817"/>
                <a:ext cx="2055240" cy="303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58" name="حبر 59">
                <a:extLst>
                  <a:ext uri="{FF2B5EF4-FFF2-40B4-BE49-F238E27FC236}">
                    <a16:creationId xmlns:a16="http://schemas.microsoft.com/office/drawing/2014/main" id="{9B118C5A-29E6-4D51-AF07-3529FBCA6026}"/>
                  </a:ext>
                </a:extLst>
              </p14:cNvPr>
              <p14:cNvContentPartPr/>
              <p14:nvPr/>
            </p14:nvContentPartPr>
            <p14:xfrm>
              <a:off x="10176744" y="4382985"/>
              <a:ext cx="303480" cy="318960"/>
            </p14:xfrm>
          </p:contentPart>
        </mc:Choice>
        <mc:Fallback xmlns="">
          <p:pic>
            <p:nvPicPr>
              <p:cNvPr id="58" name="حبر 59">
                <a:extLst>
                  <a:ext uri="{FF2B5EF4-FFF2-40B4-BE49-F238E27FC236}">
                    <a16:creationId xmlns:a16="http://schemas.microsoft.com/office/drawing/2014/main" id="{9B118C5A-29E6-4D51-AF07-3529FBCA6026}"/>
                  </a:ext>
                </a:extLst>
              </p:cNvPr>
              <p:cNvPicPr/>
              <p:nvPr/>
            </p:nvPicPr>
            <p:blipFill>
              <a:blip r:embed="rId22"/>
              <a:stretch>
                <a:fillRect/>
              </a:stretch>
            </p:blipFill>
            <p:spPr>
              <a:xfrm>
                <a:off x="10161282" y="4367865"/>
                <a:ext cx="333684" cy="349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59" name="حبر 59">
                <a:extLst>
                  <a:ext uri="{FF2B5EF4-FFF2-40B4-BE49-F238E27FC236}">
                    <a16:creationId xmlns:a16="http://schemas.microsoft.com/office/drawing/2014/main" id="{18F2CCF4-B220-A0E1-456C-29CAFAA45BBF}"/>
                  </a:ext>
                </a:extLst>
              </p14:cNvPr>
              <p14:cNvContentPartPr/>
              <p14:nvPr/>
            </p14:nvContentPartPr>
            <p14:xfrm>
              <a:off x="7962384" y="3768825"/>
              <a:ext cx="2449440" cy="470520"/>
            </p14:xfrm>
          </p:contentPart>
        </mc:Choice>
        <mc:Fallback xmlns="">
          <p:pic>
            <p:nvPicPr>
              <p:cNvPr id="59" name="حبر 59">
                <a:extLst>
                  <a:ext uri="{FF2B5EF4-FFF2-40B4-BE49-F238E27FC236}">
                    <a16:creationId xmlns:a16="http://schemas.microsoft.com/office/drawing/2014/main" id="{18F2CCF4-B220-A0E1-456C-29CAFAA45BBF}"/>
                  </a:ext>
                </a:extLst>
              </p:cNvPr>
              <p:cNvPicPr/>
              <p:nvPr/>
            </p:nvPicPr>
            <p:blipFill>
              <a:blip r:embed="rId24"/>
              <a:stretch>
                <a:fillRect/>
              </a:stretch>
            </p:blipFill>
            <p:spPr>
              <a:xfrm>
                <a:off x="7946906" y="3753705"/>
                <a:ext cx="2480036" cy="50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68" name="حبر 68">
                <a:extLst>
                  <a:ext uri="{FF2B5EF4-FFF2-40B4-BE49-F238E27FC236}">
                    <a16:creationId xmlns:a16="http://schemas.microsoft.com/office/drawing/2014/main" id="{01E5AD9A-EBA3-720D-5FF2-6E0A10202772}"/>
                  </a:ext>
                </a:extLst>
              </p14:cNvPr>
              <p14:cNvContentPartPr/>
              <p14:nvPr/>
            </p14:nvContentPartPr>
            <p14:xfrm>
              <a:off x="9479064" y="4352745"/>
              <a:ext cx="606240" cy="296280"/>
            </p14:xfrm>
          </p:contentPart>
        </mc:Choice>
        <mc:Fallback xmlns="">
          <p:pic>
            <p:nvPicPr>
              <p:cNvPr id="68" name="حبر 68">
                <a:extLst>
                  <a:ext uri="{FF2B5EF4-FFF2-40B4-BE49-F238E27FC236}">
                    <a16:creationId xmlns:a16="http://schemas.microsoft.com/office/drawing/2014/main" id="{01E5AD9A-EBA3-720D-5FF2-6E0A10202772}"/>
                  </a:ext>
                </a:extLst>
              </p:cNvPr>
              <p:cNvPicPr/>
              <p:nvPr/>
            </p:nvPicPr>
            <p:blipFill>
              <a:blip r:embed="rId26"/>
              <a:stretch>
                <a:fillRect/>
              </a:stretch>
            </p:blipFill>
            <p:spPr>
              <a:xfrm>
                <a:off x="9463584" y="4337625"/>
                <a:ext cx="6368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 name="حبر 68">
                <a:extLst>
                  <a:ext uri="{FF2B5EF4-FFF2-40B4-BE49-F238E27FC236}">
                    <a16:creationId xmlns:a16="http://schemas.microsoft.com/office/drawing/2014/main" id="{DB023457-4C25-04A6-1970-895E5B25E365}"/>
                  </a:ext>
                </a:extLst>
              </p14:cNvPr>
              <p14:cNvContentPartPr/>
              <p14:nvPr/>
            </p14:nvContentPartPr>
            <p14:xfrm>
              <a:off x="3821705" y="3920537"/>
              <a:ext cx="3435840" cy="106560"/>
            </p14:xfrm>
          </p:contentPart>
        </mc:Choice>
        <mc:Fallback xmlns="">
          <p:pic>
            <p:nvPicPr>
              <p:cNvPr id="69" name="حبر 68">
                <a:extLst>
                  <a:ext uri="{FF2B5EF4-FFF2-40B4-BE49-F238E27FC236}">
                    <a16:creationId xmlns:a16="http://schemas.microsoft.com/office/drawing/2014/main" id="{DB023457-4C25-04A6-1970-895E5B25E365}"/>
                  </a:ext>
                </a:extLst>
              </p:cNvPr>
              <p:cNvPicPr/>
              <p:nvPr/>
            </p:nvPicPr>
            <p:blipFill>
              <a:blip r:embed="rId28"/>
              <a:stretch>
                <a:fillRect/>
              </a:stretch>
            </p:blipFill>
            <p:spPr>
              <a:xfrm>
                <a:off x="3767705" y="3812537"/>
                <a:ext cx="354348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1" name="حبر 82">
                <a:extLst>
                  <a:ext uri="{FF2B5EF4-FFF2-40B4-BE49-F238E27FC236}">
                    <a16:creationId xmlns:a16="http://schemas.microsoft.com/office/drawing/2014/main" id="{B33DAF2C-0D9F-3DF6-305D-30A6500011B3}"/>
                  </a:ext>
                </a:extLst>
              </p14:cNvPr>
              <p14:cNvContentPartPr/>
              <p14:nvPr/>
            </p14:nvContentPartPr>
            <p14:xfrm>
              <a:off x="4975824" y="3658423"/>
              <a:ext cx="1249560" cy="304920"/>
            </p14:xfrm>
          </p:contentPart>
        </mc:Choice>
        <mc:Fallback xmlns="">
          <p:pic>
            <p:nvPicPr>
              <p:cNvPr id="81" name="حبر 82">
                <a:extLst>
                  <a:ext uri="{FF2B5EF4-FFF2-40B4-BE49-F238E27FC236}">
                    <a16:creationId xmlns:a16="http://schemas.microsoft.com/office/drawing/2014/main" id="{B33DAF2C-0D9F-3DF6-305D-30A6500011B3}"/>
                  </a:ext>
                </a:extLst>
              </p:cNvPr>
              <p:cNvPicPr/>
              <p:nvPr/>
            </p:nvPicPr>
            <p:blipFill>
              <a:blip r:embed="rId30"/>
              <a:stretch>
                <a:fillRect/>
              </a:stretch>
            </p:blipFill>
            <p:spPr>
              <a:xfrm>
                <a:off x="4960348" y="3642961"/>
                <a:ext cx="1279791" cy="335124"/>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2" name="حبر 82">
                <a:extLst>
                  <a:ext uri="{FF2B5EF4-FFF2-40B4-BE49-F238E27FC236}">
                    <a16:creationId xmlns:a16="http://schemas.microsoft.com/office/drawing/2014/main" id="{60D09F3B-C845-F0B9-D535-84538FE0CA26}"/>
                  </a:ext>
                </a:extLst>
              </p14:cNvPr>
              <p14:cNvContentPartPr/>
              <p14:nvPr/>
            </p14:nvContentPartPr>
            <p14:xfrm>
              <a:off x="6591144" y="3666703"/>
              <a:ext cx="337320" cy="209520"/>
            </p14:xfrm>
          </p:contentPart>
        </mc:Choice>
        <mc:Fallback xmlns="">
          <p:pic>
            <p:nvPicPr>
              <p:cNvPr id="82" name="حبر 82">
                <a:extLst>
                  <a:ext uri="{FF2B5EF4-FFF2-40B4-BE49-F238E27FC236}">
                    <a16:creationId xmlns:a16="http://schemas.microsoft.com/office/drawing/2014/main" id="{60D09F3B-C845-F0B9-D535-84538FE0CA26}"/>
                  </a:ext>
                </a:extLst>
              </p:cNvPr>
              <p:cNvPicPr/>
              <p:nvPr/>
            </p:nvPicPr>
            <p:blipFill>
              <a:blip r:embed="rId32"/>
              <a:stretch>
                <a:fillRect/>
              </a:stretch>
            </p:blipFill>
            <p:spPr>
              <a:xfrm>
                <a:off x="6576024" y="3651583"/>
                <a:ext cx="3679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83" name="حبر 82">
                <a:extLst>
                  <a:ext uri="{FF2B5EF4-FFF2-40B4-BE49-F238E27FC236}">
                    <a16:creationId xmlns:a16="http://schemas.microsoft.com/office/drawing/2014/main" id="{13D0732A-B508-04C2-9ACF-C28541E332CF}"/>
                  </a:ext>
                </a:extLst>
              </p14:cNvPr>
              <p14:cNvContentPartPr/>
              <p14:nvPr/>
            </p14:nvContentPartPr>
            <p14:xfrm>
              <a:off x="9171733" y="4020188"/>
              <a:ext cx="856800" cy="33480"/>
            </p14:xfrm>
          </p:contentPart>
        </mc:Choice>
        <mc:Fallback xmlns="">
          <p:pic>
            <p:nvPicPr>
              <p:cNvPr id="83" name="حبر 82">
                <a:extLst>
                  <a:ext uri="{FF2B5EF4-FFF2-40B4-BE49-F238E27FC236}">
                    <a16:creationId xmlns:a16="http://schemas.microsoft.com/office/drawing/2014/main" id="{13D0732A-B508-04C2-9ACF-C28541E332CF}"/>
                  </a:ext>
                </a:extLst>
              </p:cNvPr>
              <p:cNvPicPr/>
              <p:nvPr/>
            </p:nvPicPr>
            <p:blipFill>
              <a:blip r:embed="rId34"/>
              <a:stretch>
                <a:fillRect/>
              </a:stretch>
            </p:blipFill>
            <p:spPr>
              <a:xfrm>
                <a:off x="9118093" y="3912548"/>
                <a:ext cx="96444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84" name="حبر 83">
                <a:extLst>
                  <a:ext uri="{FF2B5EF4-FFF2-40B4-BE49-F238E27FC236}">
                    <a16:creationId xmlns:a16="http://schemas.microsoft.com/office/drawing/2014/main" id="{738F78F4-BB3E-EB83-2E80-92F890A4E74A}"/>
                  </a:ext>
                </a:extLst>
              </p14:cNvPr>
              <p14:cNvContentPartPr/>
              <p14:nvPr/>
            </p14:nvContentPartPr>
            <p14:xfrm>
              <a:off x="3218773" y="4349948"/>
              <a:ext cx="1899720" cy="81720"/>
            </p14:xfrm>
          </p:contentPart>
        </mc:Choice>
        <mc:Fallback xmlns="">
          <p:pic>
            <p:nvPicPr>
              <p:cNvPr id="84" name="حبر 83">
                <a:extLst>
                  <a:ext uri="{FF2B5EF4-FFF2-40B4-BE49-F238E27FC236}">
                    <a16:creationId xmlns:a16="http://schemas.microsoft.com/office/drawing/2014/main" id="{738F78F4-BB3E-EB83-2E80-92F890A4E74A}"/>
                  </a:ext>
                </a:extLst>
              </p:cNvPr>
              <p:cNvPicPr/>
              <p:nvPr/>
            </p:nvPicPr>
            <p:blipFill>
              <a:blip r:embed="rId36"/>
              <a:stretch>
                <a:fillRect/>
              </a:stretch>
            </p:blipFill>
            <p:spPr>
              <a:xfrm>
                <a:off x="3165133" y="4241948"/>
                <a:ext cx="20073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85" name="حبر 84">
                <a:extLst>
                  <a:ext uri="{FF2B5EF4-FFF2-40B4-BE49-F238E27FC236}">
                    <a16:creationId xmlns:a16="http://schemas.microsoft.com/office/drawing/2014/main" id="{F20EA84F-826E-FA61-90DD-3BF868996992}"/>
                  </a:ext>
                </a:extLst>
              </p14:cNvPr>
              <p14:cNvContentPartPr/>
              <p14:nvPr/>
            </p14:nvContentPartPr>
            <p14:xfrm>
              <a:off x="7484413" y="4333028"/>
              <a:ext cx="1984680" cy="93600"/>
            </p14:xfrm>
          </p:contentPart>
        </mc:Choice>
        <mc:Fallback xmlns="">
          <p:pic>
            <p:nvPicPr>
              <p:cNvPr id="85" name="حبر 84">
                <a:extLst>
                  <a:ext uri="{FF2B5EF4-FFF2-40B4-BE49-F238E27FC236}">
                    <a16:creationId xmlns:a16="http://schemas.microsoft.com/office/drawing/2014/main" id="{F20EA84F-826E-FA61-90DD-3BF868996992}"/>
                  </a:ext>
                </a:extLst>
              </p:cNvPr>
              <p:cNvPicPr/>
              <p:nvPr/>
            </p:nvPicPr>
            <p:blipFill>
              <a:blip r:embed="rId38"/>
              <a:stretch>
                <a:fillRect/>
              </a:stretch>
            </p:blipFill>
            <p:spPr>
              <a:xfrm>
                <a:off x="7430413" y="4225388"/>
                <a:ext cx="209232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86" name="حبر 85">
                <a:extLst>
                  <a:ext uri="{FF2B5EF4-FFF2-40B4-BE49-F238E27FC236}">
                    <a16:creationId xmlns:a16="http://schemas.microsoft.com/office/drawing/2014/main" id="{36213B48-B528-EA09-EDCA-3347E54CF013}"/>
                  </a:ext>
                </a:extLst>
              </p14:cNvPr>
              <p14:cNvContentPartPr/>
              <p14:nvPr/>
            </p14:nvContentPartPr>
            <p14:xfrm>
              <a:off x="3337573" y="4672148"/>
              <a:ext cx="1035000" cy="110880"/>
            </p14:xfrm>
          </p:contentPart>
        </mc:Choice>
        <mc:Fallback xmlns="">
          <p:pic>
            <p:nvPicPr>
              <p:cNvPr id="86" name="حبر 85">
                <a:extLst>
                  <a:ext uri="{FF2B5EF4-FFF2-40B4-BE49-F238E27FC236}">
                    <a16:creationId xmlns:a16="http://schemas.microsoft.com/office/drawing/2014/main" id="{36213B48-B528-EA09-EDCA-3347E54CF013}"/>
                  </a:ext>
                </a:extLst>
              </p:cNvPr>
              <p:cNvPicPr/>
              <p:nvPr/>
            </p:nvPicPr>
            <p:blipFill>
              <a:blip r:embed="rId40"/>
              <a:stretch>
                <a:fillRect/>
              </a:stretch>
            </p:blipFill>
            <p:spPr>
              <a:xfrm>
                <a:off x="3283933" y="4564148"/>
                <a:ext cx="114264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2" name="حبر 92">
                <a:extLst>
                  <a:ext uri="{FF2B5EF4-FFF2-40B4-BE49-F238E27FC236}">
                    <a16:creationId xmlns:a16="http://schemas.microsoft.com/office/drawing/2014/main" id="{EA857A1E-42EA-0466-41EA-2598D99CE35E}"/>
                  </a:ext>
                </a:extLst>
              </p14:cNvPr>
              <p14:cNvContentPartPr/>
              <p14:nvPr/>
            </p14:nvContentPartPr>
            <p14:xfrm>
              <a:off x="4320650" y="5328074"/>
              <a:ext cx="795240" cy="181440"/>
            </p14:xfrm>
          </p:contentPart>
        </mc:Choice>
        <mc:Fallback xmlns="">
          <p:pic>
            <p:nvPicPr>
              <p:cNvPr id="92" name="حبر 92">
                <a:extLst>
                  <a:ext uri="{FF2B5EF4-FFF2-40B4-BE49-F238E27FC236}">
                    <a16:creationId xmlns:a16="http://schemas.microsoft.com/office/drawing/2014/main" id="{EA857A1E-42EA-0466-41EA-2598D99CE35E}"/>
                  </a:ext>
                </a:extLst>
              </p:cNvPr>
              <p:cNvPicPr/>
              <p:nvPr/>
            </p:nvPicPr>
            <p:blipFill>
              <a:blip r:embed="rId42"/>
              <a:stretch>
                <a:fillRect/>
              </a:stretch>
            </p:blipFill>
            <p:spPr>
              <a:xfrm>
                <a:off x="4305170" y="5312924"/>
                <a:ext cx="825840" cy="212101"/>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3" name="حبر 92">
                <a:extLst>
                  <a:ext uri="{FF2B5EF4-FFF2-40B4-BE49-F238E27FC236}">
                    <a16:creationId xmlns:a16="http://schemas.microsoft.com/office/drawing/2014/main" id="{48D6617C-A902-709D-2956-E94BB8261F8F}"/>
                  </a:ext>
                </a:extLst>
              </p14:cNvPr>
              <p14:cNvContentPartPr/>
              <p14:nvPr/>
            </p14:nvContentPartPr>
            <p14:xfrm>
              <a:off x="7763325" y="5778595"/>
              <a:ext cx="1880280" cy="110160"/>
            </p14:xfrm>
          </p:contentPart>
        </mc:Choice>
        <mc:Fallback xmlns="">
          <p:pic>
            <p:nvPicPr>
              <p:cNvPr id="93" name="حبر 92">
                <a:extLst>
                  <a:ext uri="{FF2B5EF4-FFF2-40B4-BE49-F238E27FC236}">
                    <a16:creationId xmlns:a16="http://schemas.microsoft.com/office/drawing/2014/main" id="{48D6617C-A902-709D-2956-E94BB8261F8F}"/>
                  </a:ext>
                </a:extLst>
              </p:cNvPr>
              <p:cNvPicPr/>
              <p:nvPr/>
            </p:nvPicPr>
            <p:blipFill>
              <a:blip r:embed="rId44"/>
              <a:stretch>
                <a:fillRect/>
              </a:stretch>
            </p:blipFill>
            <p:spPr>
              <a:xfrm>
                <a:off x="7748205" y="5763115"/>
                <a:ext cx="19108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 name="حبر 96">
                <a:extLst>
                  <a:ext uri="{FF2B5EF4-FFF2-40B4-BE49-F238E27FC236}">
                    <a16:creationId xmlns:a16="http://schemas.microsoft.com/office/drawing/2014/main" id="{8572B5C7-C459-377C-B976-0967A097B7D4}"/>
                  </a:ext>
                </a:extLst>
              </p14:cNvPr>
              <p14:cNvContentPartPr/>
              <p14:nvPr/>
            </p14:nvContentPartPr>
            <p14:xfrm>
              <a:off x="2889645" y="6087115"/>
              <a:ext cx="6037920" cy="278640"/>
            </p14:xfrm>
          </p:contentPart>
        </mc:Choice>
        <mc:Fallback xmlns="">
          <p:pic>
            <p:nvPicPr>
              <p:cNvPr id="96" name="حبر 96">
                <a:extLst>
                  <a:ext uri="{FF2B5EF4-FFF2-40B4-BE49-F238E27FC236}">
                    <a16:creationId xmlns:a16="http://schemas.microsoft.com/office/drawing/2014/main" id="{8572B5C7-C459-377C-B976-0967A097B7D4}"/>
                  </a:ext>
                </a:extLst>
              </p:cNvPr>
              <p:cNvPicPr/>
              <p:nvPr/>
            </p:nvPicPr>
            <p:blipFill>
              <a:blip r:embed="rId46"/>
              <a:stretch>
                <a:fillRect/>
              </a:stretch>
            </p:blipFill>
            <p:spPr>
              <a:xfrm>
                <a:off x="2874165" y="6072015"/>
                <a:ext cx="6068520" cy="308841"/>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05" name="حبر 105">
                <a:extLst>
                  <a:ext uri="{FF2B5EF4-FFF2-40B4-BE49-F238E27FC236}">
                    <a16:creationId xmlns:a16="http://schemas.microsoft.com/office/drawing/2014/main" id="{608671D5-DAF6-09F2-403F-786DF2D18EE4}"/>
                  </a:ext>
                </a:extLst>
              </p14:cNvPr>
              <p14:cNvContentPartPr/>
              <p14:nvPr/>
            </p14:nvContentPartPr>
            <p14:xfrm>
              <a:off x="2323493" y="3890461"/>
              <a:ext cx="702360" cy="249840"/>
            </p14:xfrm>
          </p:contentPart>
        </mc:Choice>
        <mc:Fallback xmlns="">
          <p:pic>
            <p:nvPicPr>
              <p:cNvPr id="105" name="حبر 105">
                <a:extLst>
                  <a:ext uri="{FF2B5EF4-FFF2-40B4-BE49-F238E27FC236}">
                    <a16:creationId xmlns:a16="http://schemas.microsoft.com/office/drawing/2014/main" id="{608671D5-DAF6-09F2-403F-786DF2D18EE4}"/>
                  </a:ext>
                </a:extLst>
              </p:cNvPr>
              <p:cNvPicPr/>
              <p:nvPr/>
            </p:nvPicPr>
            <p:blipFill>
              <a:blip r:embed="rId48"/>
              <a:stretch>
                <a:fillRect/>
              </a:stretch>
            </p:blipFill>
            <p:spPr>
              <a:xfrm>
                <a:off x="2308373" y="3875003"/>
                <a:ext cx="732960" cy="280036"/>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9" name="حبر 119">
                <a:extLst>
                  <a:ext uri="{FF2B5EF4-FFF2-40B4-BE49-F238E27FC236}">
                    <a16:creationId xmlns:a16="http://schemas.microsoft.com/office/drawing/2014/main" id="{6EC1B57B-983E-1D87-9555-91F04BA11AE6}"/>
                  </a:ext>
                </a:extLst>
              </p14:cNvPr>
              <p14:cNvContentPartPr/>
              <p14:nvPr/>
            </p14:nvContentPartPr>
            <p14:xfrm>
              <a:off x="2338253" y="4132741"/>
              <a:ext cx="825120" cy="337320"/>
            </p14:xfrm>
          </p:contentPart>
        </mc:Choice>
        <mc:Fallback xmlns="">
          <p:pic>
            <p:nvPicPr>
              <p:cNvPr id="119" name="حبر 119">
                <a:extLst>
                  <a:ext uri="{FF2B5EF4-FFF2-40B4-BE49-F238E27FC236}">
                    <a16:creationId xmlns:a16="http://schemas.microsoft.com/office/drawing/2014/main" id="{6EC1B57B-983E-1D87-9555-91F04BA11AE6}"/>
                  </a:ext>
                </a:extLst>
              </p:cNvPr>
              <p:cNvPicPr/>
              <p:nvPr/>
            </p:nvPicPr>
            <p:blipFill>
              <a:blip r:embed="rId50"/>
              <a:stretch>
                <a:fillRect/>
              </a:stretch>
            </p:blipFill>
            <p:spPr>
              <a:xfrm>
                <a:off x="2322780" y="4117605"/>
                <a:ext cx="855707" cy="367953"/>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entagon 16"/>
          <p:cNvSpPr/>
          <p:nvPr/>
        </p:nvSpPr>
        <p:spPr>
          <a:xfrm>
            <a:off x="2582890" y="1701388"/>
            <a:ext cx="695158" cy="3475788"/>
          </a:xfrm>
          <a:prstGeom prst="homePlate">
            <a:avLst/>
          </a:prstGeom>
          <a:solidFill>
            <a:srgbClr val="CC9900"/>
          </a:solidFill>
          <a:ln w="38100">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Down Arrow 12"/>
          <p:cNvSpPr/>
          <p:nvPr/>
        </p:nvSpPr>
        <p:spPr>
          <a:xfrm>
            <a:off x="2943101" y="1630956"/>
            <a:ext cx="2713789" cy="5053264"/>
          </a:xfrm>
          <a:prstGeom prst="downArrow">
            <a:avLst/>
          </a:prstGeom>
          <a:solidFill>
            <a:schemeClr val="bg1">
              <a:lumMod val="50000"/>
            </a:schemeClr>
          </a:solidFill>
          <a:ln w="38100">
            <a:solidFill>
              <a:srgbClr val="66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2413490" y="180758"/>
            <a:ext cx="8020685" cy="1255395"/>
          </a:xfrm>
        </p:spPr>
        <p:txBody>
          <a:bodyPr>
            <a:noAutofit/>
          </a:bodyPr>
          <a:lstStyle/>
          <a:p>
            <a:pPr fontAlgn="auto">
              <a:spcAft>
                <a:spcPts val="0"/>
              </a:spcAft>
              <a:defRPr/>
            </a:pPr>
            <a:r>
              <a:rPr lang="en-US" sz="4400" dirty="0"/>
              <a:t>Summarize the Relationship </a:t>
            </a:r>
            <a:br>
              <a:rPr lang="en-US" sz="4400" dirty="0"/>
            </a:br>
            <a:r>
              <a:rPr lang="en-US" sz="4400" dirty="0"/>
              <a:t>Between Attitudes and Behavior </a:t>
            </a:r>
          </a:p>
        </p:txBody>
      </p:sp>
      <p:sp>
        <p:nvSpPr>
          <p:cNvPr id="1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7</a:t>
            </a:fld>
            <a:endParaRPr lang="en-US"/>
          </a:p>
        </p:txBody>
      </p:sp>
      <p:sp>
        <p:nvSpPr>
          <p:cNvPr id="10" name="Oval 9"/>
          <p:cNvSpPr/>
          <p:nvPr/>
        </p:nvSpPr>
        <p:spPr>
          <a:xfrm>
            <a:off x="3233425" y="1793711"/>
            <a:ext cx="2138948" cy="989263"/>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dirty="0"/>
              <a:t>Attitude</a:t>
            </a:r>
          </a:p>
        </p:txBody>
      </p:sp>
      <p:sp>
        <p:nvSpPr>
          <p:cNvPr id="11" name="Oval 10"/>
          <p:cNvSpPr/>
          <p:nvPr/>
        </p:nvSpPr>
        <p:spPr>
          <a:xfrm>
            <a:off x="3407215" y="3164522"/>
            <a:ext cx="1791368" cy="703179"/>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i="1" dirty="0"/>
              <a:t>predicts</a:t>
            </a:r>
          </a:p>
        </p:txBody>
      </p:sp>
      <p:sp>
        <p:nvSpPr>
          <p:cNvPr id="12" name="Oval 11"/>
          <p:cNvSpPr/>
          <p:nvPr/>
        </p:nvSpPr>
        <p:spPr>
          <a:xfrm>
            <a:off x="3233425" y="4187914"/>
            <a:ext cx="2138948" cy="989263"/>
          </a:xfrm>
          <a:prstGeom prst="ellipse">
            <a:avLst/>
          </a:prstGeom>
          <a:solidFill>
            <a:srgbClr val="669900"/>
          </a:solidFill>
          <a:ln w="38100">
            <a:solidFill>
              <a:srgbClr val="CC99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400" b="1" dirty="0"/>
              <a:t>Behavior</a:t>
            </a:r>
          </a:p>
        </p:txBody>
      </p:sp>
      <p:sp>
        <p:nvSpPr>
          <p:cNvPr id="24599" name="TextBox 17"/>
          <p:cNvSpPr txBox="1">
            <a:spLocks noChangeArrowheads="1"/>
          </p:cNvSpPr>
          <p:nvPr/>
        </p:nvSpPr>
        <p:spPr bwMode="auto">
          <a:xfrm rot="5400000">
            <a:off x="892686" y="3285278"/>
            <a:ext cx="3770312" cy="461665"/>
          </a:xfrm>
          <a:prstGeom prst="rect">
            <a:avLst/>
          </a:prstGeom>
          <a:noFill/>
          <a:ln w="9525">
            <a:noFill/>
            <a:miter lim="800000"/>
            <a:headEnd/>
            <a:tailEnd/>
          </a:ln>
        </p:spPr>
        <p:txBody>
          <a:bodyPr wrap="square">
            <a:spAutoFit/>
          </a:bodyPr>
          <a:lstStyle/>
          <a:p>
            <a:pPr algn="ctr"/>
            <a:r>
              <a:rPr lang="en-US" sz="2400" b="1" dirty="0">
                <a:solidFill>
                  <a:schemeClr val="bg1"/>
                </a:solidFill>
                <a:latin typeface="Corbel" pitchFamily="34" charset="0"/>
              </a:rPr>
              <a:t>Mitigating</a:t>
            </a:r>
            <a:r>
              <a:rPr lang="en-US" sz="2400" b="1" dirty="0">
                <a:solidFill>
                  <a:srgbClr val="000000"/>
                </a:solidFill>
                <a:latin typeface="Corbel" pitchFamily="34" charset="0"/>
              </a:rPr>
              <a:t> </a:t>
            </a:r>
            <a:r>
              <a:rPr lang="en-US" sz="2400" b="1" dirty="0">
                <a:solidFill>
                  <a:schemeClr val="bg1"/>
                </a:solidFill>
                <a:latin typeface="Corbel" pitchFamily="34" charset="0"/>
              </a:rPr>
              <a:t>Variables</a:t>
            </a:r>
          </a:p>
        </p:txBody>
      </p:sp>
      <p:sp>
        <p:nvSpPr>
          <p:cNvPr id="7" name="TextBox 6"/>
          <p:cNvSpPr txBox="1"/>
          <p:nvPr/>
        </p:nvSpPr>
        <p:spPr>
          <a:xfrm>
            <a:off x="5368602" y="1630957"/>
            <a:ext cx="5299399" cy="8186857"/>
          </a:xfrm>
          <a:prstGeom prst="rect">
            <a:avLst/>
          </a:prstGeom>
          <a:noFill/>
        </p:spPr>
        <p:txBody>
          <a:bodyPr wrap="square" rtlCol="0">
            <a:spAutoFit/>
          </a:bodyPr>
          <a:lstStyle/>
          <a:p>
            <a:pPr marL="285750" indent="-285750">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Moderating Variables:</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Attitude’s importance</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Correspondence to behavior</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Accessibility</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Presence of social pressures</a:t>
            </a:r>
          </a:p>
          <a:p>
            <a:pPr marL="742950" lvl="1" indent="-285750">
              <a:buClr>
                <a:srgbClr val="C00000"/>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Whether a person has direct </a:t>
            </a:r>
          </a:p>
          <a:p>
            <a:pPr lvl="1">
              <a:buClr>
                <a:srgbClr val="C00000"/>
              </a:buClr>
            </a:pPr>
            <a:r>
              <a:rPr lang="en-US" sz="2400" dirty="0">
                <a:latin typeface="Arial" panose="020B0604020202020204" pitchFamily="34" charset="0"/>
                <a:cs typeface="Arial" panose="020B0604020202020204" pitchFamily="34" charset="0"/>
              </a:rPr>
              <a:t>    experience with the attitude</a:t>
            </a:r>
          </a:p>
          <a:p>
            <a:pPr marL="457200" indent="-457200">
              <a:buClr>
                <a:srgbClr val="C00000"/>
              </a:buClr>
              <a:buFont typeface="Wingdings" panose="05000000000000000000" pitchFamily="2" charset="2"/>
              <a:buChar char="Ø"/>
            </a:pPr>
            <a:r>
              <a:rPr lang="en-US" sz="2600" dirty="0">
                <a:latin typeface="Arial" panose="020B0604020202020204" pitchFamily="34" charset="0"/>
                <a:cs typeface="Arial" panose="020B0604020202020204" pitchFamily="34" charset="0"/>
              </a:rPr>
              <a:t>The attitude-behavior relationship is likely to be much stronger if an attitude refers to something with which we have direct personal experience.    </a:t>
            </a:r>
          </a:p>
          <a:p>
            <a:pPr marL="914400" lvl="1" indent="-457200">
              <a:buClr>
                <a:schemeClr val="accent1"/>
              </a:buClr>
              <a:buFont typeface="Wingdings" panose="05000000000000000000" pitchFamily="2" charset="2"/>
              <a:buChar char="Ø"/>
            </a:pPr>
            <a:endParaRPr lang="en-US" sz="2800" dirty="0">
              <a:latin typeface="+mn-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4" name="Rounded Rectangle 13"/>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2</a:t>
            </a:r>
          </a:p>
        </p:txBody>
      </p:sp>
      <mc:AlternateContent xmlns:mc="http://schemas.openxmlformats.org/markup-compatibility/2006" xmlns:p14="http://schemas.microsoft.com/office/powerpoint/2010/main">
        <mc:Choice Requires="p14">
          <p:contentPart p14:bwMode="auto" r:id="rId3">
            <p14:nvContentPartPr>
              <p14:cNvPr id="20" name="حبر 20">
                <a:extLst>
                  <a:ext uri="{FF2B5EF4-FFF2-40B4-BE49-F238E27FC236}">
                    <a16:creationId xmlns:a16="http://schemas.microsoft.com/office/drawing/2014/main" id="{30EB3672-6FCD-1A5A-851D-A7AD213D9758}"/>
                  </a:ext>
                </a:extLst>
              </p14:cNvPr>
              <p14:cNvContentPartPr/>
              <p14:nvPr/>
            </p14:nvContentPartPr>
            <p14:xfrm>
              <a:off x="3940878" y="3178633"/>
              <a:ext cx="687960" cy="219960"/>
            </p14:xfrm>
          </p:contentPart>
        </mc:Choice>
        <mc:Fallback xmlns="">
          <p:pic>
            <p:nvPicPr>
              <p:cNvPr id="20" name="حبر 20">
                <a:extLst>
                  <a:ext uri="{FF2B5EF4-FFF2-40B4-BE49-F238E27FC236}">
                    <a16:creationId xmlns:a16="http://schemas.microsoft.com/office/drawing/2014/main" id="{30EB3672-6FCD-1A5A-851D-A7AD213D9758}"/>
                  </a:ext>
                </a:extLst>
              </p:cNvPr>
              <p:cNvPicPr/>
              <p:nvPr/>
            </p:nvPicPr>
            <p:blipFill>
              <a:blip r:embed="rId4"/>
              <a:stretch>
                <a:fillRect/>
              </a:stretch>
            </p:blipFill>
            <p:spPr>
              <a:xfrm>
                <a:off x="3925398" y="3163488"/>
                <a:ext cx="718560" cy="25061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3" name="حبر 23">
                <a:extLst>
                  <a:ext uri="{FF2B5EF4-FFF2-40B4-BE49-F238E27FC236}">
                    <a16:creationId xmlns:a16="http://schemas.microsoft.com/office/drawing/2014/main" id="{AB25E6F4-6890-C01B-87E5-E02C0AFBAF2D}"/>
                  </a:ext>
                </a:extLst>
              </p14:cNvPr>
              <p14:cNvContentPartPr/>
              <p14:nvPr/>
            </p14:nvContentPartPr>
            <p14:xfrm>
              <a:off x="4035465" y="4299957"/>
              <a:ext cx="598680" cy="164160"/>
            </p14:xfrm>
          </p:contentPart>
        </mc:Choice>
        <mc:Fallback xmlns="">
          <p:pic>
            <p:nvPicPr>
              <p:cNvPr id="23" name="حبر 23">
                <a:extLst>
                  <a:ext uri="{FF2B5EF4-FFF2-40B4-BE49-F238E27FC236}">
                    <a16:creationId xmlns:a16="http://schemas.microsoft.com/office/drawing/2014/main" id="{AB25E6F4-6890-C01B-87E5-E02C0AFBAF2D}"/>
                  </a:ext>
                </a:extLst>
              </p:cNvPr>
              <p:cNvPicPr/>
              <p:nvPr/>
            </p:nvPicPr>
            <p:blipFill>
              <a:blip r:embed="rId6"/>
              <a:stretch>
                <a:fillRect/>
              </a:stretch>
            </p:blipFill>
            <p:spPr>
              <a:xfrm>
                <a:off x="4020336" y="4284837"/>
                <a:ext cx="629298"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حبر 28">
                <a:extLst>
                  <a:ext uri="{FF2B5EF4-FFF2-40B4-BE49-F238E27FC236}">
                    <a16:creationId xmlns:a16="http://schemas.microsoft.com/office/drawing/2014/main" id="{0911627C-25AF-4E11-1568-F6CDE65EBBCC}"/>
                  </a:ext>
                </a:extLst>
              </p14:cNvPr>
              <p14:cNvContentPartPr/>
              <p14:nvPr/>
            </p14:nvContentPartPr>
            <p14:xfrm>
              <a:off x="3980745" y="1908117"/>
              <a:ext cx="702720" cy="194400"/>
            </p14:xfrm>
          </p:contentPart>
        </mc:Choice>
        <mc:Fallback xmlns="">
          <p:pic>
            <p:nvPicPr>
              <p:cNvPr id="28" name="حبر 28">
                <a:extLst>
                  <a:ext uri="{FF2B5EF4-FFF2-40B4-BE49-F238E27FC236}">
                    <a16:creationId xmlns:a16="http://schemas.microsoft.com/office/drawing/2014/main" id="{0911627C-25AF-4E11-1568-F6CDE65EBBCC}"/>
                  </a:ext>
                </a:extLst>
              </p:cNvPr>
              <p:cNvPicPr/>
              <p:nvPr/>
            </p:nvPicPr>
            <p:blipFill>
              <a:blip r:embed="rId8"/>
              <a:stretch>
                <a:fillRect/>
              </a:stretch>
            </p:blipFill>
            <p:spPr>
              <a:xfrm>
                <a:off x="3965273" y="1892666"/>
                <a:ext cx="733304"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حبر 45">
                <a:extLst>
                  <a:ext uri="{FF2B5EF4-FFF2-40B4-BE49-F238E27FC236}">
                    <a16:creationId xmlns:a16="http://schemas.microsoft.com/office/drawing/2014/main" id="{BBA4C8EA-9085-411C-3CDA-954CBC34F706}"/>
                  </a:ext>
                </a:extLst>
              </p14:cNvPr>
              <p14:cNvContentPartPr/>
              <p14:nvPr/>
            </p14:nvContentPartPr>
            <p14:xfrm>
              <a:off x="2325977" y="3203637"/>
              <a:ext cx="189720" cy="718200"/>
            </p14:xfrm>
          </p:contentPart>
        </mc:Choice>
        <mc:Fallback xmlns="">
          <p:pic>
            <p:nvPicPr>
              <p:cNvPr id="44" name="حبر 45">
                <a:extLst>
                  <a:ext uri="{FF2B5EF4-FFF2-40B4-BE49-F238E27FC236}">
                    <a16:creationId xmlns:a16="http://schemas.microsoft.com/office/drawing/2014/main" id="{BBA4C8EA-9085-411C-3CDA-954CBC34F706}"/>
                  </a:ext>
                </a:extLst>
              </p:cNvPr>
              <p:cNvPicPr/>
              <p:nvPr/>
            </p:nvPicPr>
            <p:blipFill>
              <a:blip r:embed="rId10"/>
              <a:stretch>
                <a:fillRect/>
              </a:stretch>
            </p:blipFill>
            <p:spPr>
              <a:xfrm>
                <a:off x="2310857" y="3188509"/>
                <a:ext cx="220320" cy="74881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حبر 45">
                <a:extLst>
                  <a:ext uri="{FF2B5EF4-FFF2-40B4-BE49-F238E27FC236}">
                    <a16:creationId xmlns:a16="http://schemas.microsoft.com/office/drawing/2014/main" id="{75137DA6-98B1-75B1-AEF0-0D5A39932884}"/>
                  </a:ext>
                </a:extLst>
              </p14:cNvPr>
              <p14:cNvContentPartPr/>
              <p14:nvPr/>
            </p14:nvContentPartPr>
            <p14:xfrm>
              <a:off x="2341097" y="4011117"/>
              <a:ext cx="209880" cy="882360"/>
            </p14:xfrm>
          </p:contentPart>
        </mc:Choice>
        <mc:Fallback xmlns="">
          <p:pic>
            <p:nvPicPr>
              <p:cNvPr id="45" name="حبر 45">
                <a:extLst>
                  <a:ext uri="{FF2B5EF4-FFF2-40B4-BE49-F238E27FC236}">
                    <a16:creationId xmlns:a16="http://schemas.microsoft.com/office/drawing/2014/main" id="{75137DA6-98B1-75B1-AEF0-0D5A39932884}"/>
                  </a:ext>
                </a:extLst>
              </p:cNvPr>
              <p:cNvPicPr/>
              <p:nvPr/>
            </p:nvPicPr>
            <p:blipFill>
              <a:blip r:embed="rId12"/>
              <a:stretch>
                <a:fillRect/>
              </a:stretch>
            </p:blipFill>
            <p:spPr>
              <a:xfrm>
                <a:off x="2325951" y="3995637"/>
                <a:ext cx="240533" cy="912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6" name="حبر 45">
                <a:extLst>
                  <a:ext uri="{FF2B5EF4-FFF2-40B4-BE49-F238E27FC236}">
                    <a16:creationId xmlns:a16="http://schemas.microsoft.com/office/drawing/2014/main" id="{D4F8D74F-5ADB-0439-86A9-5A76B23D800B}"/>
                  </a:ext>
                </a:extLst>
              </p14:cNvPr>
              <p14:cNvContentPartPr/>
              <p14:nvPr/>
            </p14:nvContentPartPr>
            <p14:xfrm>
              <a:off x="5798143" y="1996578"/>
              <a:ext cx="1395000" cy="82800"/>
            </p14:xfrm>
          </p:contentPart>
        </mc:Choice>
        <mc:Fallback xmlns="">
          <p:pic>
            <p:nvPicPr>
              <p:cNvPr id="46" name="حبر 45">
                <a:extLst>
                  <a:ext uri="{FF2B5EF4-FFF2-40B4-BE49-F238E27FC236}">
                    <a16:creationId xmlns:a16="http://schemas.microsoft.com/office/drawing/2014/main" id="{D4F8D74F-5ADB-0439-86A9-5A76B23D800B}"/>
                  </a:ext>
                </a:extLst>
              </p:cNvPr>
              <p:cNvPicPr/>
              <p:nvPr/>
            </p:nvPicPr>
            <p:blipFill>
              <a:blip r:embed="rId14"/>
              <a:stretch>
                <a:fillRect/>
              </a:stretch>
            </p:blipFill>
            <p:spPr>
              <a:xfrm>
                <a:off x="5783023" y="1981458"/>
                <a:ext cx="14256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0" name="حبر 50">
                <a:extLst>
                  <a:ext uri="{FF2B5EF4-FFF2-40B4-BE49-F238E27FC236}">
                    <a16:creationId xmlns:a16="http://schemas.microsoft.com/office/drawing/2014/main" id="{F0B0D879-2BAC-D978-C657-B3BAB9996EDF}"/>
                  </a:ext>
                </a:extLst>
              </p14:cNvPr>
              <p14:cNvContentPartPr/>
              <p14:nvPr/>
            </p14:nvContentPartPr>
            <p14:xfrm>
              <a:off x="6231583" y="1567458"/>
              <a:ext cx="759600" cy="173880"/>
            </p14:xfrm>
          </p:contentPart>
        </mc:Choice>
        <mc:Fallback xmlns="">
          <p:pic>
            <p:nvPicPr>
              <p:cNvPr id="50" name="حبر 50">
                <a:extLst>
                  <a:ext uri="{FF2B5EF4-FFF2-40B4-BE49-F238E27FC236}">
                    <a16:creationId xmlns:a16="http://schemas.microsoft.com/office/drawing/2014/main" id="{F0B0D879-2BAC-D978-C657-B3BAB9996EDF}"/>
                  </a:ext>
                </a:extLst>
              </p:cNvPr>
              <p:cNvPicPr/>
              <p:nvPr/>
            </p:nvPicPr>
            <p:blipFill>
              <a:blip r:embed="rId16"/>
              <a:stretch>
                <a:fillRect/>
              </a:stretch>
            </p:blipFill>
            <p:spPr>
              <a:xfrm>
                <a:off x="6216463" y="1552307"/>
                <a:ext cx="790200" cy="20454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1" name="حبر 50">
                <a:extLst>
                  <a:ext uri="{FF2B5EF4-FFF2-40B4-BE49-F238E27FC236}">
                    <a16:creationId xmlns:a16="http://schemas.microsoft.com/office/drawing/2014/main" id="{917A6E8E-44A0-8473-B7D7-3A7DF74233C2}"/>
                  </a:ext>
                </a:extLst>
              </p14:cNvPr>
              <p14:cNvContentPartPr/>
              <p14:nvPr/>
            </p14:nvContentPartPr>
            <p14:xfrm>
              <a:off x="9072365" y="2092633"/>
              <a:ext cx="362880" cy="216720"/>
            </p14:xfrm>
          </p:contentPart>
        </mc:Choice>
        <mc:Fallback xmlns="">
          <p:pic>
            <p:nvPicPr>
              <p:cNvPr id="51" name="حبر 50">
                <a:extLst>
                  <a:ext uri="{FF2B5EF4-FFF2-40B4-BE49-F238E27FC236}">
                    <a16:creationId xmlns:a16="http://schemas.microsoft.com/office/drawing/2014/main" id="{917A6E8E-44A0-8473-B7D7-3A7DF74233C2}"/>
                  </a:ext>
                </a:extLst>
              </p:cNvPr>
              <p:cNvPicPr/>
              <p:nvPr/>
            </p:nvPicPr>
            <p:blipFill>
              <a:blip r:embed="rId18"/>
              <a:stretch>
                <a:fillRect/>
              </a:stretch>
            </p:blipFill>
            <p:spPr>
              <a:xfrm>
                <a:off x="9057245" y="2077513"/>
                <a:ext cx="3934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8" name="حبر 58">
                <a:extLst>
                  <a:ext uri="{FF2B5EF4-FFF2-40B4-BE49-F238E27FC236}">
                    <a16:creationId xmlns:a16="http://schemas.microsoft.com/office/drawing/2014/main" id="{8C0CD37A-C284-5598-AF0C-7B7FE440C2F1}"/>
                  </a:ext>
                </a:extLst>
              </p14:cNvPr>
              <p14:cNvContentPartPr/>
              <p14:nvPr/>
            </p14:nvContentPartPr>
            <p14:xfrm>
              <a:off x="7155402" y="2361947"/>
              <a:ext cx="506160" cy="164520"/>
            </p14:xfrm>
          </p:contentPart>
        </mc:Choice>
        <mc:Fallback xmlns="">
          <p:pic>
            <p:nvPicPr>
              <p:cNvPr id="58" name="حبر 58">
                <a:extLst>
                  <a:ext uri="{FF2B5EF4-FFF2-40B4-BE49-F238E27FC236}">
                    <a16:creationId xmlns:a16="http://schemas.microsoft.com/office/drawing/2014/main" id="{8C0CD37A-C284-5598-AF0C-7B7FE440C2F1}"/>
                  </a:ext>
                </a:extLst>
              </p:cNvPr>
              <p:cNvPicPr/>
              <p:nvPr/>
            </p:nvPicPr>
            <p:blipFill>
              <a:blip r:embed="rId20"/>
              <a:stretch>
                <a:fillRect/>
              </a:stretch>
            </p:blipFill>
            <p:spPr>
              <a:xfrm>
                <a:off x="7140282" y="2346827"/>
                <a:ext cx="53676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3" name="حبر 24575">
                <a:extLst>
                  <a:ext uri="{FF2B5EF4-FFF2-40B4-BE49-F238E27FC236}">
                    <a16:creationId xmlns:a16="http://schemas.microsoft.com/office/drawing/2014/main" id="{01D7D8C8-631F-6A0B-1C2C-3CEECC1F35F1}"/>
                  </a:ext>
                </a:extLst>
              </p14:cNvPr>
              <p14:cNvContentPartPr/>
              <p14:nvPr/>
            </p14:nvContentPartPr>
            <p14:xfrm>
              <a:off x="8075562" y="2920667"/>
              <a:ext cx="603000" cy="164160"/>
            </p14:xfrm>
          </p:contentPart>
        </mc:Choice>
        <mc:Fallback xmlns="">
          <p:pic>
            <p:nvPicPr>
              <p:cNvPr id="63" name="حبر 24575">
                <a:extLst>
                  <a:ext uri="{FF2B5EF4-FFF2-40B4-BE49-F238E27FC236}">
                    <a16:creationId xmlns:a16="http://schemas.microsoft.com/office/drawing/2014/main" id="{01D7D8C8-631F-6A0B-1C2C-3CEECC1F35F1}"/>
                  </a:ext>
                </a:extLst>
              </p:cNvPr>
              <p:cNvPicPr/>
              <p:nvPr/>
            </p:nvPicPr>
            <p:blipFill>
              <a:blip r:embed="rId22"/>
              <a:stretch>
                <a:fillRect/>
              </a:stretch>
            </p:blipFill>
            <p:spPr>
              <a:xfrm>
                <a:off x="8060091" y="2905580"/>
                <a:ext cx="633222" cy="19433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4589" name="حبر 24589">
                <a:extLst>
                  <a:ext uri="{FF2B5EF4-FFF2-40B4-BE49-F238E27FC236}">
                    <a16:creationId xmlns:a16="http://schemas.microsoft.com/office/drawing/2014/main" id="{1FE912A1-9DF6-07FA-16BF-E6CBD2CCF25A}"/>
                  </a:ext>
                </a:extLst>
              </p14:cNvPr>
              <p14:cNvContentPartPr/>
              <p14:nvPr/>
            </p14:nvContentPartPr>
            <p14:xfrm>
              <a:off x="8720222" y="3057084"/>
              <a:ext cx="1196640" cy="218520"/>
            </p14:xfrm>
          </p:contentPart>
        </mc:Choice>
        <mc:Fallback xmlns="">
          <p:pic>
            <p:nvPicPr>
              <p:cNvPr id="24589" name="حبر 24589">
                <a:extLst>
                  <a:ext uri="{FF2B5EF4-FFF2-40B4-BE49-F238E27FC236}">
                    <a16:creationId xmlns:a16="http://schemas.microsoft.com/office/drawing/2014/main" id="{1FE912A1-9DF6-07FA-16BF-E6CBD2CCF25A}"/>
                  </a:ext>
                </a:extLst>
              </p:cNvPr>
              <p:cNvPicPr/>
              <p:nvPr/>
            </p:nvPicPr>
            <p:blipFill>
              <a:blip r:embed="rId24"/>
              <a:stretch>
                <a:fillRect/>
              </a:stretch>
            </p:blipFill>
            <p:spPr>
              <a:xfrm>
                <a:off x="8705097" y="3041604"/>
                <a:ext cx="1227249"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4594" name="حبر 24594">
                <a:extLst>
                  <a:ext uri="{FF2B5EF4-FFF2-40B4-BE49-F238E27FC236}">
                    <a16:creationId xmlns:a16="http://schemas.microsoft.com/office/drawing/2014/main" id="{583C482C-47CF-8552-06F8-F5A566F00F51}"/>
                  </a:ext>
                </a:extLst>
              </p14:cNvPr>
              <p14:cNvContentPartPr/>
              <p14:nvPr/>
            </p14:nvContentPartPr>
            <p14:xfrm>
              <a:off x="6761552" y="3174567"/>
              <a:ext cx="433440" cy="97920"/>
            </p14:xfrm>
          </p:contentPart>
        </mc:Choice>
        <mc:Fallback xmlns="">
          <p:pic>
            <p:nvPicPr>
              <p:cNvPr id="24594" name="حبر 24594">
                <a:extLst>
                  <a:ext uri="{FF2B5EF4-FFF2-40B4-BE49-F238E27FC236}">
                    <a16:creationId xmlns:a16="http://schemas.microsoft.com/office/drawing/2014/main" id="{583C482C-47CF-8552-06F8-F5A566F00F51}"/>
                  </a:ext>
                </a:extLst>
              </p:cNvPr>
              <p:cNvPicPr/>
              <p:nvPr/>
            </p:nvPicPr>
            <p:blipFill>
              <a:blip r:embed="rId26"/>
              <a:stretch>
                <a:fillRect/>
              </a:stretch>
            </p:blipFill>
            <p:spPr>
              <a:xfrm>
                <a:off x="6746445" y="3159447"/>
                <a:ext cx="464015"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600" name="حبر 24600">
                <a:extLst>
                  <a:ext uri="{FF2B5EF4-FFF2-40B4-BE49-F238E27FC236}">
                    <a16:creationId xmlns:a16="http://schemas.microsoft.com/office/drawing/2014/main" id="{5D4ED78D-12D4-1BC7-8A71-FAF72073BD99}"/>
                  </a:ext>
                </a:extLst>
              </p14:cNvPr>
              <p14:cNvContentPartPr/>
              <p14:nvPr/>
            </p14:nvContentPartPr>
            <p14:xfrm>
              <a:off x="6885138" y="3843669"/>
              <a:ext cx="407880" cy="162720"/>
            </p14:xfrm>
          </p:contentPart>
        </mc:Choice>
        <mc:Fallback xmlns="">
          <p:pic>
            <p:nvPicPr>
              <p:cNvPr id="24600" name="حبر 24600">
                <a:extLst>
                  <a:ext uri="{FF2B5EF4-FFF2-40B4-BE49-F238E27FC236}">
                    <a16:creationId xmlns:a16="http://schemas.microsoft.com/office/drawing/2014/main" id="{5D4ED78D-12D4-1BC7-8A71-FAF72073BD99}"/>
                  </a:ext>
                </a:extLst>
              </p:cNvPr>
              <p:cNvPicPr/>
              <p:nvPr/>
            </p:nvPicPr>
            <p:blipFill>
              <a:blip r:embed="rId28"/>
              <a:stretch>
                <a:fillRect/>
              </a:stretch>
            </p:blipFill>
            <p:spPr>
              <a:xfrm>
                <a:off x="6870018" y="3828549"/>
                <a:ext cx="4384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603" name="حبر 24603">
                <a:extLst>
                  <a:ext uri="{FF2B5EF4-FFF2-40B4-BE49-F238E27FC236}">
                    <a16:creationId xmlns:a16="http://schemas.microsoft.com/office/drawing/2014/main" id="{3F7F28C7-44A2-DE84-A4C1-D18FBFA09FDE}"/>
                  </a:ext>
                </a:extLst>
              </p14:cNvPr>
              <p14:cNvContentPartPr/>
              <p14:nvPr/>
            </p14:nvContentPartPr>
            <p14:xfrm>
              <a:off x="6336138" y="3814509"/>
              <a:ext cx="416160" cy="150120"/>
            </p14:xfrm>
          </p:contentPart>
        </mc:Choice>
        <mc:Fallback xmlns="">
          <p:pic>
            <p:nvPicPr>
              <p:cNvPr id="24603" name="حبر 24603">
                <a:extLst>
                  <a:ext uri="{FF2B5EF4-FFF2-40B4-BE49-F238E27FC236}">
                    <a16:creationId xmlns:a16="http://schemas.microsoft.com/office/drawing/2014/main" id="{3F7F28C7-44A2-DE84-A4C1-D18FBFA09FDE}"/>
                  </a:ext>
                </a:extLst>
              </p:cNvPr>
              <p:cNvPicPr/>
              <p:nvPr/>
            </p:nvPicPr>
            <p:blipFill>
              <a:blip r:embed="rId30"/>
              <a:stretch>
                <a:fillRect/>
              </a:stretch>
            </p:blipFill>
            <p:spPr>
              <a:xfrm>
                <a:off x="6321018" y="3799389"/>
                <a:ext cx="44676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608" name="حبر 24608">
                <a:extLst>
                  <a:ext uri="{FF2B5EF4-FFF2-40B4-BE49-F238E27FC236}">
                    <a16:creationId xmlns:a16="http://schemas.microsoft.com/office/drawing/2014/main" id="{19A1ED1F-D402-8101-6404-11720FE24C71}"/>
                  </a:ext>
                </a:extLst>
              </p14:cNvPr>
              <p14:cNvContentPartPr/>
              <p14:nvPr/>
            </p14:nvContentPartPr>
            <p14:xfrm>
              <a:off x="5845458" y="3856629"/>
              <a:ext cx="420480" cy="195480"/>
            </p14:xfrm>
          </p:contentPart>
        </mc:Choice>
        <mc:Fallback xmlns="">
          <p:pic>
            <p:nvPicPr>
              <p:cNvPr id="24608" name="حبر 24608">
                <a:extLst>
                  <a:ext uri="{FF2B5EF4-FFF2-40B4-BE49-F238E27FC236}">
                    <a16:creationId xmlns:a16="http://schemas.microsoft.com/office/drawing/2014/main" id="{19A1ED1F-D402-8101-6404-11720FE24C71}"/>
                  </a:ext>
                </a:extLst>
              </p:cNvPr>
              <p:cNvPicPr/>
              <p:nvPr/>
            </p:nvPicPr>
            <p:blipFill>
              <a:blip r:embed="rId32"/>
              <a:stretch>
                <a:fillRect/>
              </a:stretch>
            </p:blipFill>
            <p:spPr>
              <a:xfrm>
                <a:off x="5829978" y="3841149"/>
                <a:ext cx="45108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613" name="حبر 24613">
                <a:extLst>
                  <a:ext uri="{FF2B5EF4-FFF2-40B4-BE49-F238E27FC236}">
                    <a16:creationId xmlns:a16="http://schemas.microsoft.com/office/drawing/2014/main" id="{2F6E160A-7EE3-3C55-E01A-CD1A061CD966}"/>
                  </a:ext>
                </a:extLst>
              </p14:cNvPr>
              <p14:cNvContentPartPr/>
              <p14:nvPr/>
            </p14:nvContentPartPr>
            <p14:xfrm>
              <a:off x="5830329" y="4920329"/>
              <a:ext cx="4750920" cy="595440"/>
            </p14:xfrm>
          </p:contentPart>
        </mc:Choice>
        <mc:Fallback xmlns="">
          <p:pic>
            <p:nvPicPr>
              <p:cNvPr id="24613" name="حبر 24613">
                <a:extLst>
                  <a:ext uri="{FF2B5EF4-FFF2-40B4-BE49-F238E27FC236}">
                    <a16:creationId xmlns:a16="http://schemas.microsoft.com/office/drawing/2014/main" id="{2F6E160A-7EE3-3C55-E01A-CD1A061CD966}"/>
                  </a:ext>
                </a:extLst>
              </p:cNvPr>
              <p:cNvPicPr/>
              <p:nvPr/>
            </p:nvPicPr>
            <p:blipFill>
              <a:blip r:embed="rId34"/>
              <a:stretch>
                <a:fillRect/>
              </a:stretch>
            </p:blipFill>
            <p:spPr>
              <a:xfrm>
                <a:off x="5815209" y="4905209"/>
                <a:ext cx="4781520" cy="626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4614" name="حبر 24613">
                <a:extLst>
                  <a:ext uri="{FF2B5EF4-FFF2-40B4-BE49-F238E27FC236}">
                    <a16:creationId xmlns:a16="http://schemas.microsoft.com/office/drawing/2014/main" id="{C472768F-DEE0-75A0-145E-75DCEEC14663}"/>
                  </a:ext>
                </a:extLst>
              </p14:cNvPr>
              <p14:cNvContentPartPr/>
              <p14:nvPr/>
            </p14:nvContentPartPr>
            <p14:xfrm>
              <a:off x="9292809" y="5434769"/>
              <a:ext cx="825840" cy="50040"/>
            </p14:xfrm>
          </p:contentPart>
        </mc:Choice>
        <mc:Fallback xmlns="">
          <p:pic>
            <p:nvPicPr>
              <p:cNvPr id="24614" name="حبر 24613">
                <a:extLst>
                  <a:ext uri="{FF2B5EF4-FFF2-40B4-BE49-F238E27FC236}">
                    <a16:creationId xmlns:a16="http://schemas.microsoft.com/office/drawing/2014/main" id="{C472768F-DEE0-75A0-145E-75DCEEC14663}"/>
                  </a:ext>
                </a:extLst>
              </p:cNvPr>
              <p:cNvPicPr/>
              <p:nvPr/>
            </p:nvPicPr>
            <p:blipFill>
              <a:blip r:embed="rId36"/>
              <a:stretch>
                <a:fillRect/>
              </a:stretch>
            </p:blipFill>
            <p:spPr>
              <a:xfrm>
                <a:off x="9277689" y="5419649"/>
                <a:ext cx="856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617" name="حبر 24617">
                <a:extLst>
                  <a:ext uri="{FF2B5EF4-FFF2-40B4-BE49-F238E27FC236}">
                    <a16:creationId xmlns:a16="http://schemas.microsoft.com/office/drawing/2014/main" id="{B19F1862-B0E2-38A2-B3CB-5C8AC735B713}"/>
                  </a:ext>
                </a:extLst>
              </p14:cNvPr>
              <p14:cNvContentPartPr/>
              <p14:nvPr/>
            </p14:nvContentPartPr>
            <p14:xfrm>
              <a:off x="6047409" y="5708009"/>
              <a:ext cx="1874160" cy="186480"/>
            </p14:xfrm>
          </p:contentPart>
        </mc:Choice>
        <mc:Fallback xmlns="">
          <p:pic>
            <p:nvPicPr>
              <p:cNvPr id="24617" name="حبر 24617">
                <a:extLst>
                  <a:ext uri="{FF2B5EF4-FFF2-40B4-BE49-F238E27FC236}">
                    <a16:creationId xmlns:a16="http://schemas.microsoft.com/office/drawing/2014/main" id="{B19F1862-B0E2-38A2-B3CB-5C8AC735B713}"/>
                  </a:ext>
                </a:extLst>
              </p:cNvPr>
              <p:cNvPicPr/>
              <p:nvPr/>
            </p:nvPicPr>
            <p:blipFill>
              <a:blip r:embed="rId38"/>
              <a:stretch>
                <a:fillRect/>
              </a:stretch>
            </p:blipFill>
            <p:spPr>
              <a:xfrm>
                <a:off x="6032292" y="5692529"/>
                <a:ext cx="1904394"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4618" name="حبر 24617">
                <a:extLst>
                  <a:ext uri="{FF2B5EF4-FFF2-40B4-BE49-F238E27FC236}">
                    <a16:creationId xmlns:a16="http://schemas.microsoft.com/office/drawing/2014/main" id="{DAB5CB27-25C6-8441-96F9-9D3A0153CA76}"/>
                  </a:ext>
                </a:extLst>
              </p14:cNvPr>
              <p14:cNvContentPartPr/>
              <p14:nvPr/>
            </p14:nvContentPartPr>
            <p14:xfrm>
              <a:off x="8293809" y="5844449"/>
              <a:ext cx="1744200" cy="81000"/>
            </p14:xfrm>
          </p:contentPart>
        </mc:Choice>
        <mc:Fallback xmlns="">
          <p:pic>
            <p:nvPicPr>
              <p:cNvPr id="24618" name="حبر 24617">
                <a:extLst>
                  <a:ext uri="{FF2B5EF4-FFF2-40B4-BE49-F238E27FC236}">
                    <a16:creationId xmlns:a16="http://schemas.microsoft.com/office/drawing/2014/main" id="{DAB5CB27-25C6-8441-96F9-9D3A0153CA76}"/>
                  </a:ext>
                </a:extLst>
              </p:cNvPr>
              <p:cNvPicPr/>
              <p:nvPr/>
            </p:nvPicPr>
            <p:blipFill>
              <a:blip r:embed="rId40"/>
              <a:stretch>
                <a:fillRect/>
              </a:stretch>
            </p:blipFill>
            <p:spPr>
              <a:xfrm>
                <a:off x="8278689" y="5829329"/>
                <a:ext cx="177444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626" name="حبر 24626">
                <a:extLst>
                  <a:ext uri="{FF2B5EF4-FFF2-40B4-BE49-F238E27FC236}">
                    <a16:creationId xmlns:a16="http://schemas.microsoft.com/office/drawing/2014/main" id="{EAEB12EF-9241-656B-8B46-30DF635D8864}"/>
                  </a:ext>
                </a:extLst>
              </p14:cNvPr>
              <p14:cNvContentPartPr/>
              <p14:nvPr/>
            </p14:nvContentPartPr>
            <p14:xfrm>
              <a:off x="4978501" y="5455095"/>
              <a:ext cx="4978869" cy="917115"/>
            </p14:xfrm>
          </p:contentPart>
        </mc:Choice>
        <mc:Fallback xmlns="">
          <p:pic>
            <p:nvPicPr>
              <p:cNvPr id="24626" name="حبر 24626">
                <a:extLst>
                  <a:ext uri="{FF2B5EF4-FFF2-40B4-BE49-F238E27FC236}">
                    <a16:creationId xmlns:a16="http://schemas.microsoft.com/office/drawing/2014/main" id="{EAEB12EF-9241-656B-8B46-30DF635D8864}"/>
                  </a:ext>
                </a:extLst>
              </p:cNvPr>
              <p:cNvPicPr/>
              <p:nvPr/>
            </p:nvPicPr>
            <p:blipFill>
              <a:blip r:embed="rId42"/>
              <a:stretch>
                <a:fillRect/>
              </a:stretch>
            </p:blipFill>
            <p:spPr>
              <a:xfrm>
                <a:off x="4963381" y="5439978"/>
                <a:ext cx="5009469" cy="94735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4641" name="حبر 24641">
                <a:extLst>
                  <a:ext uri="{FF2B5EF4-FFF2-40B4-BE49-F238E27FC236}">
                    <a16:creationId xmlns:a16="http://schemas.microsoft.com/office/drawing/2014/main" id="{1F2DF843-5706-E465-5882-3F1AAC3951AB}"/>
                  </a:ext>
                </a:extLst>
              </p14:cNvPr>
              <p14:cNvContentPartPr/>
              <p14:nvPr/>
            </p14:nvContentPartPr>
            <p14:xfrm>
              <a:off x="3864788" y="5449127"/>
              <a:ext cx="1034280" cy="319320"/>
            </p14:xfrm>
          </p:contentPart>
        </mc:Choice>
        <mc:Fallback xmlns="">
          <p:pic>
            <p:nvPicPr>
              <p:cNvPr id="24641" name="حبر 24641">
                <a:extLst>
                  <a:ext uri="{FF2B5EF4-FFF2-40B4-BE49-F238E27FC236}">
                    <a16:creationId xmlns:a16="http://schemas.microsoft.com/office/drawing/2014/main" id="{1F2DF843-5706-E465-5882-3F1AAC3951AB}"/>
                  </a:ext>
                </a:extLst>
              </p:cNvPr>
              <p:cNvPicPr/>
              <p:nvPr/>
            </p:nvPicPr>
            <p:blipFill>
              <a:blip r:embed="rId44"/>
              <a:stretch>
                <a:fillRect/>
              </a:stretch>
            </p:blipFill>
            <p:spPr>
              <a:xfrm>
                <a:off x="3849668" y="5434007"/>
                <a:ext cx="106488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4651" name="حبر 24651">
                <a:extLst>
                  <a:ext uri="{FF2B5EF4-FFF2-40B4-BE49-F238E27FC236}">
                    <a16:creationId xmlns:a16="http://schemas.microsoft.com/office/drawing/2014/main" id="{57D5F264-A255-07E2-5097-ED36F8AF0D79}"/>
                  </a:ext>
                </a:extLst>
              </p14:cNvPr>
              <p14:cNvContentPartPr/>
              <p14:nvPr/>
            </p14:nvContentPartPr>
            <p14:xfrm>
              <a:off x="3103963" y="5482668"/>
              <a:ext cx="693720" cy="313560"/>
            </p14:xfrm>
          </p:contentPart>
        </mc:Choice>
        <mc:Fallback xmlns="">
          <p:pic>
            <p:nvPicPr>
              <p:cNvPr id="24651" name="حبر 24651">
                <a:extLst>
                  <a:ext uri="{FF2B5EF4-FFF2-40B4-BE49-F238E27FC236}">
                    <a16:creationId xmlns:a16="http://schemas.microsoft.com/office/drawing/2014/main" id="{57D5F264-A255-07E2-5097-ED36F8AF0D79}"/>
                  </a:ext>
                </a:extLst>
              </p:cNvPr>
              <p:cNvPicPr/>
              <p:nvPr/>
            </p:nvPicPr>
            <p:blipFill>
              <a:blip r:embed="rId46"/>
              <a:stretch>
                <a:fillRect/>
              </a:stretch>
            </p:blipFill>
            <p:spPr>
              <a:xfrm>
                <a:off x="3088483" y="5467531"/>
                <a:ext cx="724320" cy="344195"/>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4657" name="حبر 24657">
                <a:extLst>
                  <a:ext uri="{FF2B5EF4-FFF2-40B4-BE49-F238E27FC236}">
                    <a16:creationId xmlns:a16="http://schemas.microsoft.com/office/drawing/2014/main" id="{AC6753D4-72E9-3DEC-7ABD-7BFCD8CF8063}"/>
                  </a:ext>
                </a:extLst>
              </p14:cNvPr>
              <p14:cNvContentPartPr/>
              <p14:nvPr/>
            </p14:nvContentPartPr>
            <p14:xfrm>
              <a:off x="2530123" y="5470428"/>
              <a:ext cx="506520" cy="295200"/>
            </p14:xfrm>
          </p:contentPart>
        </mc:Choice>
        <mc:Fallback xmlns="">
          <p:pic>
            <p:nvPicPr>
              <p:cNvPr id="24657" name="حبر 24657">
                <a:extLst>
                  <a:ext uri="{FF2B5EF4-FFF2-40B4-BE49-F238E27FC236}">
                    <a16:creationId xmlns:a16="http://schemas.microsoft.com/office/drawing/2014/main" id="{AC6753D4-72E9-3DEC-7ABD-7BFCD8CF8063}"/>
                  </a:ext>
                </a:extLst>
              </p:cNvPr>
              <p:cNvPicPr/>
              <p:nvPr/>
            </p:nvPicPr>
            <p:blipFill>
              <a:blip r:embed="rId48"/>
              <a:stretch>
                <a:fillRect/>
              </a:stretch>
            </p:blipFill>
            <p:spPr>
              <a:xfrm>
                <a:off x="2515003" y="5455290"/>
                <a:ext cx="537120" cy="325837"/>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24664" name="حبر 24664">
                <a:extLst>
                  <a:ext uri="{FF2B5EF4-FFF2-40B4-BE49-F238E27FC236}">
                    <a16:creationId xmlns:a16="http://schemas.microsoft.com/office/drawing/2014/main" id="{E86B79B5-4166-D6ED-23F6-8A783C23DD71}"/>
                  </a:ext>
                </a:extLst>
              </p14:cNvPr>
              <p14:cNvContentPartPr/>
              <p14:nvPr/>
            </p14:nvContentPartPr>
            <p14:xfrm>
              <a:off x="5116576" y="5789770"/>
              <a:ext cx="518760" cy="272880"/>
            </p14:xfrm>
          </p:contentPart>
        </mc:Choice>
        <mc:Fallback xmlns="">
          <p:pic>
            <p:nvPicPr>
              <p:cNvPr id="24664" name="حبر 24664">
                <a:extLst>
                  <a:ext uri="{FF2B5EF4-FFF2-40B4-BE49-F238E27FC236}">
                    <a16:creationId xmlns:a16="http://schemas.microsoft.com/office/drawing/2014/main" id="{E86B79B5-4166-D6ED-23F6-8A783C23DD71}"/>
                  </a:ext>
                </a:extLst>
              </p:cNvPr>
              <p:cNvPicPr/>
              <p:nvPr/>
            </p:nvPicPr>
            <p:blipFill>
              <a:blip r:embed="rId50"/>
              <a:stretch>
                <a:fillRect/>
              </a:stretch>
            </p:blipFill>
            <p:spPr>
              <a:xfrm>
                <a:off x="5101456" y="5774310"/>
                <a:ext cx="549360" cy="303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4671" name="حبر 24671">
                <a:extLst>
                  <a:ext uri="{FF2B5EF4-FFF2-40B4-BE49-F238E27FC236}">
                    <a16:creationId xmlns:a16="http://schemas.microsoft.com/office/drawing/2014/main" id="{F5859CEF-7D38-DDB1-053B-F272BFB3C2E3}"/>
                  </a:ext>
                </a:extLst>
              </p14:cNvPr>
              <p14:cNvContentPartPr/>
              <p14:nvPr/>
            </p14:nvContentPartPr>
            <p14:xfrm>
              <a:off x="4472176" y="5869330"/>
              <a:ext cx="555840" cy="166320"/>
            </p14:xfrm>
          </p:contentPart>
        </mc:Choice>
        <mc:Fallback xmlns="">
          <p:pic>
            <p:nvPicPr>
              <p:cNvPr id="24671" name="حبر 24671">
                <a:extLst>
                  <a:ext uri="{FF2B5EF4-FFF2-40B4-BE49-F238E27FC236}">
                    <a16:creationId xmlns:a16="http://schemas.microsoft.com/office/drawing/2014/main" id="{F5859CEF-7D38-DDB1-053B-F272BFB3C2E3}"/>
                  </a:ext>
                </a:extLst>
              </p:cNvPr>
              <p:cNvPicPr/>
              <p:nvPr/>
            </p:nvPicPr>
            <p:blipFill>
              <a:blip r:embed="rId52"/>
              <a:stretch>
                <a:fillRect/>
              </a:stretch>
            </p:blipFill>
            <p:spPr>
              <a:xfrm>
                <a:off x="4457056" y="5854177"/>
                <a:ext cx="586080" cy="196986"/>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4672" name="حبر 24671">
                <a:extLst>
                  <a:ext uri="{FF2B5EF4-FFF2-40B4-BE49-F238E27FC236}">
                    <a16:creationId xmlns:a16="http://schemas.microsoft.com/office/drawing/2014/main" id="{A08EAAF0-716E-9B53-E55D-8EE28635A848}"/>
                  </a:ext>
                </a:extLst>
              </p14:cNvPr>
              <p14:cNvContentPartPr/>
              <p14:nvPr/>
            </p14:nvContentPartPr>
            <p14:xfrm>
              <a:off x="4122616" y="5909290"/>
              <a:ext cx="254880" cy="110880"/>
            </p14:xfrm>
          </p:contentPart>
        </mc:Choice>
        <mc:Fallback xmlns="">
          <p:pic>
            <p:nvPicPr>
              <p:cNvPr id="24672" name="حبر 24671">
                <a:extLst>
                  <a:ext uri="{FF2B5EF4-FFF2-40B4-BE49-F238E27FC236}">
                    <a16:creationId xmlns:a16="http://schemas.microsoft.com/office/drawing/2014/main" id="{A08EAAF0-716E-9B53-E55D-8EE28635A848}"/>
                  </a:ext>
                </a:extLst>
              </p:cNvPr>
              <p:cNvPicPr/>
              <p:nvPr/>
            </p:nvPicPr>
            <p:blipFill>
              <a:blip r:embed="rId54"/>
              <a:stretch>
                <a:fillRect/>
              </a:stretch>
            </p:blipFill>
            <p:spPr>
              <a:xfrm>
                <a:off x="4107136" y="5893760"/>
                <a:ext cx="285480" cy="1415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4678" name="حبر 24677">
                <a:extLst>
                  <a:ext uri="{FF2B5EF4-FFF2-40B4-BE49-F238E27FC236}">
                    <a16:creationId xmlns:a16="http://schemas.microsoft.com/office/drawing/2014/main" id="{D69526FB-7ECC-372F-E97E-4249B143232B}"/>
                  </a:ext>
                </a:extLst>
              </p14:cNvPr>
              <p14:cNvContentPartPr/>
              <p14:nvPr/>
            </p14:nvContentPartPr>
            <p14:xfrm>
              <a:off x="4266616" y="5912530"/>
              <a:ext cx="9720" cy="6480"/>
            </p14:xfrm>
          </p:contentPart>
        </mc:Choice>
        <mc:Fallback xmlns="">
          <p:pic>
            <p:nvPicPr>
              <p:cNvPr id="24678" name="حبر 24677">
                <a:extLst>
                  <a:ext uri="{FF2B5EF4-FFF2-40B4-BE49-F238E27FC236}">
                    <a16:creationId xmlns:a16="http://schemas.microsoft.com/office/drawing/2014/main" id="{D69526FB-7ECC-372F-E97E-4249B143232B}"/>
                  </a:ext>
                </a:extLst>
              </p:cNvPr>
              <p:cNvPicPr/>
              <p:nvPr/>
            </p:nvPicPr>
            <p:blipFill>
              <a:blip r:embed="rId56"/>
              <a:stretch>
                <a:fillRect/>
              </a:stretch>
            </p:blipFill>
            <p:spPr>
              <a:xfrm>
                <a:off x="4251496" y="5897050"/>
                <a:ext cx="399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4679" name="حبر 24678">
                <a:extLst>
                  <a:ext uri="{FF2B5EF4-FFF2-40B4-BE49-F238E27FC236}">
                    <a16:creationId xmlns:a16="http://schemas.microsoft.com/office/drawing/2014/main" id="{8389743D-ECA9-E9EF-F530-7EA6C68EBED1}"/>
                  </a:ext>
                </a:extLst>
              </p14:cNvPr>
              <p14:cNvContentPartPr/>
              <p14:nvPr/>
            </p14:nvContentPartPr>
            <p14:xfrm>
              <a:off x="3806536" y="5893810"/>
              <a:ext cx="224280" cy="187560"/>
            </p14:xfrm>
          </p:contentPart>
        </mc:Choice>
        <mc:Fallback xmlns="">
          <p:pic>
            <p:nvPicPr>
              <p:cNvPr id="24679" name="حبر 24678">
                <a:extLst>
                  <a:ext uri="{FF2B5EF4-FFF2-40B4-BE49-F238E27FC236}">
                    <a16:creationId xmlns:a16="http://schemas.microsoft.com/office/drawing/2014/main" id="{8389743D-ECA9-E9EF-F530-7EA6C68EBED1}"/>
                  </a:ext>
                </a:extLst>
              </p:cNvPr>
              <p:cNvPicPr/>
              <p:nvPr/>
            </p:nvPicPr>
            <p:blipFill>
              <a:blip r:embed="rId58"/>
              <a:stretch>
                <a:fillRect/>
              </a:stretch>
            </p:blipFill>
            <p:spPr>
              <a:xfrm>
                <a:off x="3791056" y="5878330"/>
                <a:ext cx="2548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4680" name="حبر 24679">
                <a:extLst>
                  <a:ext uri="{FF2B5EF4-FFF2-40B4-BE49-F238E27FC236}">
                    <a16:creationId xmlns:a16="http://schemas.microsoft.com/office/drawing/2014/main" id="{AD83B49D-43E2-6360-9D8E-E4001A47F4E1}"/>
                  </a:ext>
                </a:extLst>
              </p14:cNvPr>
              <p14:cNvContentPartPr/>
              <p14:nvPr/>
            </p14:nvContentPartPr>
            <p14:xfrm>
              <a:off x="3956656" y="5795890"/>
              <a:ext cx="64800" cy="37080"/>
            </p14:xfrm>
          </p:contentPart>
        </mc:Choice>
        <mc:Fallback xmlns="">
          <p:pic>
            <p:nvPicPr>
              <p:cNvPr id="24680" name="حبر 24679">
                <a:extLst>
                  <a:ext uri="{FF2B5EF4-FFF2-40B4-BE49-F238E27FC236}">
                    <a16:creationId xmlns:a16="http://schemas.microsoft.com/office/drawing/2014/main" id="{AD83B49D-43E2-6360-9D8E-E4001A47F4E1}"/>
                  </a:ext>
                </a:extLst>
              </p:cNvPr>
              <p:cNvPicPr/>
              <p:nvPr/>
            </p:nvPicPr>
            <p:blipFill>
              <a:blip r:embed="rId60"/>
              <a:stretch>
                <a:fillRect/>
              </a:stretch>
            </p:blipFill>
            <p:spPr>
              <a:xfrm>
                <a:off x="3941176" y="5780410"/>
                <a:ext cx="954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4681" name="حبر 24680">
                <a:extLst>
                  <a:ext uri="{FF2B5EF4-FFF2-40B4-BE49-F238E27FC236}">
                    <a16:creationId xmlns:a16="http://schemas.microsoft.com/office/drawing/2014/main" id="{FBA84B55-7944-D593-A172-3DAE04D65539}"/>
                  </a:ext>
                </a:extLst>
              </p14:cNvPr>
              <p14:cNvContentPartPr/>
              <p14:nvPr/>
            </p14:nvContentPartPr>
            <p14:xfrm>
              <a:off x="4005976" y="6044290"/>
              <a:ext cx="6480" cy="12600"/>
            </p14:xfrm>
          </p:contentPart>
        </mc:Choice>
        <mc:Fallback xmlns="">
          <p:pic>
            <p:nvPicPr>
              <p:cNvPr id="24681" name="حبر 24680">
                <a:extLst>
                  <a:ext uri="{FF2B5EF4-FFF2-40B4-BE49-F238E27FC236}">
                    <a16:creationId xmlns:a16="http://schemas.microsoft.com/office/drawing/2014/main" id="{FBA84B55-7944-D593-A172-3DAE04D65539}"/>
                  </a:ext>
                </a:extLst>
              </p:cNvPr>
              <p:cNvPicPr/>
              <p:nvPr/>
            </p:nvPicPr>
            <p:blipFill>
              <a:blip r:embed="rId62"/>
              <a:stretch>
                <a:fillRect/>
              </a:stretch>
            </p:blipFill>
            <p:spPr>
              <a:xfrm>
                <a:off x="3990496" y="6028810"/>
                <a:ext cx="370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4682" name="حبر 24681">
                <a:extLst>
                  <a:ext uri="{FF2B5EF4-FFF2-40B4-BE49-F238E27FC236}">
                    <a16:creationId xmlns:a16="http://schemas.microsoft.com/office/drawing/2014/main" id="{F27A4BE5-C2FC-5C73-0AF4-B0ACF3A8035E}"/>
                  </a:ext>
                </a:extLst>
              </p14:cNvPr>
              <p14:cNvContentPartPr/>
              <p14:nvPr/>
            </p14:nvContentPartPr>
            <p14:xfrm>
              <a:off x="3723736" y="5875450"/>
              <a:ext cx="138600" cy="83160"/>
            </p14:xfrm>
          </p:contentPart>
        </mc:Choice>
        <mc:Fallback xmlns="">
          <p:pic>
            <p:nvPicPr>
              <p:cNvPr id="24682" name="حبر 24681">
                <a:extLst>
                  <a:ext uri="{FF2B5EF4-FFF2-40B4-BE49-F238E27FC236}">
                    <a16:creationId xmlns:a16="http://schemas.microsoft.com/office/drawing/2014/main" id="{F27A4BE5-C2FC-5C73-0AF4-B0ACF3A8035E}"/>
                  </a:ext>
                </a:extLst>
              </p:cNvPr>
              <p:cNvPicPr/>
              <p:nvPr/>
            </p:nvPicPr>
            <p:blipFill>
              <a:blip r:embed="rId64"/>
              <a:stretch>
                <a:fillRect/>
              </a:stretch>
            </p:blipFill>
            <p:spPr>
              <a:xfrm>
                <a:off x="3708256" y="5859970"/>
                <a:ext cx="16920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4687" name="حبر 24686">
                <a:extLst>
                  <a:ext uri="{FF2B5EF4-FFF2-40B4-BE49-F238E27FC236}">
                    <a16:creationId xmlns:a16="http://schemas.microsoft.com/office/drawing/2014/main" id="{7A309F56-DBB9-E01A-5769-A357E5322CF0}"/>
                  </a:ext>
                </a:extLst>
              </p14:cNvPr>
              <p14:cNvContentPartPr/>
              <p14:nvPr/>
            </p14:nvContentPartPr>
            <p14:xfrm>
              <a:off x="3827776" y="6004330"/>
              <a:ext cx="15840" cy="12600"/>
            </p14:xfrm>
          </p:contentPart>
        </mc:Choice>
        <mc:Fallback xmlns="">
          <p:pic>
            <p:nvPicPr>
              <p:cNvPr id="24687" name="حبر 24686">
                <a:extLst>
                  <a:ext uri="{FF2B5EF4-FFF2-40B4-BE49-F238E27FC236}">
                    <a16:creationId xmlns:a16="http://schemas.microsoft.com/office/drawing/2014/main" id="{7A309F56-DBB9-E01A-5769-A357E5322CF0}"/>
                  </a:ext>
                </a:extLst>
              </p:cNvPr>
              <p:cNvPicPr/>
              <p:nvPr/>
            </p:nvPicPr>
            <p:blipFill>
              <a:blip r:embed="rId66"/>
              <a:stretch>
                <a:fillRect/>
              </a:stretch>
            </p:blipFill>
            <p:spPr>
              <a:xfrm>
                <a:off x="3812656" y="5989210"/>
                <a:ext cx="460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4691" name="حبر 24690">
                <a:extLst>
                  <a:ext uri="{FF2B5EF4-FFF2-40B4-BE49-F238E27FC236}">
                    <a16:creationId xmlns:a16="http://schemas.microsoft.com/office/drawing/2014/main" id="{33089A54-3C9F-EC8A-C81D-EBDF7E911ADD}"/>
                  </a:ext>
                </a:extLst>
              </p14:cNvPr>
              <p14:cNvContentPartPr/>
              <p14:nvPr/>
            </p14:nvContentPartPr>
            <p14:xfrm>
              <a:off x="3377056" y="5795890"/>
              <a:ext cx="43200" cy="37080"/>
            </p14:xfrm>
          </p:contentPart>
        </mc:Choice>
        <mc:Fallback xmlns="">
          <p:pic>
            <p:nvPicPr>
              <p:cNvPr id="24691" name="حبر 24690">
                <a:extLst>
                  <a:ext uri="{FF2B5EF4-FFF2-40B4-BE49-F238E27FC236}">
                    <a16:creationId xmlns:a16="http://schemas.microsoft.com/office/drawing/2014/main" id="{33089A54-3C9F-EC8A-C81D-EBDF7E911ADD}"/>
                  </a:ext>
                </a:extLst>
              </p:cNvPr>
              <p:cNvPicPr/>
              <p:nvPr/>
            </p:nvPicPr>
            <p:blipFill>
              <a:blip r:embed="rId68"/>
              <a:stretch>
                <a:fillRect/>
              </a:stretch>
            </p:blipFill>
            <p:spPr>
              <a:xfrm>
                <a:off x="3361576" y="5780410"/>
                <a:ext cx="7380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4693" name="حبر 24693">
                <a:extLst>
                  <a:ext uri="{FF2B5EF4-FFF2-40B4-BE49-F238E27FC236}">
                    <a16:creationId xmlns:a16="http://schemas.microsoft.com/office/drawing/2014/main" id="{03F58B47-27E7-4CA6-FF14-EAD93EF4DBC5}"/>
                  </a:ext>
                </a:extLst>
              </p14:cNvPr>
              <p14:cNvContentPartPr/>
              <p14:nvPr/>
            </p14:nvContentPartPr>
            <p14:xfrm>
              <a:off x="3153136" y="5906410"/>
              <a:ext cx="466560" cy="144720"/>
            </p14:xfrm>
          </p:contentPart>
        </mc:Choice>
        <mc:Fallback xmlns="">
          <p:pic>
            <p:nvPicPr>
              <p:cNvPr id="24693" name="حبر 24693">
                <a:extLst>
                  <a:ext uri="{FF2B5EF4-FFF2-40B4-BE49-F238E27FC236}">
                    <a16:creationId xmlns:a16="http://schemas.microsoft.com/office/drawing/2014/main" id="{03F58B47-27E7-4CA6-FF14-EAD93EF4DBC5}"/>
                  </a:ext>
                </a:extLst>
              </p:cNvPr>
              <p:cNvPicPr/>
              <p:nvPr/>
            </p:nvPicPr>
            <p:blipFill>
              <a:blip r:embed="rId70"/>
              <a:stretch>
                <a:fillRect/>
              </a:stretch>
            </p:blipFill>
            <p:spPr>
              <a:xfrm>
                <a:off x="3137656" y="5890930"/>
                <a:ext cx="497160" cy="1749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1">
            <p14:nvContentPartPr>
              <p14:cNvPr id="6" name="حبر 5">
                <a:extLst>
                  <a:ext uri="{FF2B5EF4-FFF2-40B4-BE49-F238E27FC236}">
                    <a16:creationId xmlns:a16="http://schemas.microsoft.com/office/drawing/2014/main" id="{E5B3F281-6CEA-0C0B-BEAA-785951AAB35E}"/>
                  </a:ext>
                </a:extLst>
              </p14:cNvPr>
              <p14:cNvContentPartPr/>
              <p14:nvPr/>
            </p14:nvContentPartPr>
            <p14:xfrm>
              <a:off x="11186198" y="2075131"/>
              <a:ext cx="96480" cy="34560"/>
            </p14:xfrm>
          </p:contentPart>
        </mc:Choice>
        <mc:Fallback>
          <p:pic>
            <p:nvPicPr>
              <p:cNvPr id="6" name="حبر 5">
                <a:extLst>
                  <a:ext uri="{FF2B5EF4-FFF2-40B4-BE49-F238E27FC236}">
                    <a16:creationId xmlns:a16="http://schemas.microsoft.com/office/drawing/2014/main" id="{E5B3F281-6CEA-0C0B-BEAA-785951AAB35E}"/>
                  </a:ext>
                </a:extLst>
              </p:cNvPr>
              <p:cNvPicPr/>
              <p:nvPr/>
            </p:nvPicPr>
            <p:blipFill>
              <a:blip r:embed="rId72"/>
              <a:stretch>
                <a:fillRect/>
              </a:stretch>
            </p:blipFill>
            <p:spPr>
              <a:xfrm>
                <a:off x="11171078" y="2060011"/>
                <a:ext cx="127080" cy="65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3">
            <p14:nvContentPartPr>
              <p14:cNvPr id="18" name="حبر 20">
                <a:extLst>
                  <a:ext uri="{FF2B5EF4-FFF2-40B4-BE49-F238E27FC236}">
                    <a16:creationId xmlns:a16="http://schemas.microsoft.com/office/drawing/2014/main" id="{69EEB1D0-B1A3-BF99-93D3-91C7B800FBA1}"/>
                  </a:ext>
                </a:extLst>
              </p14:cNvPr>
              <p14:cNvContentPartPr/>
              <p14:nvPr/>
            </p14:nvContentPartPr>
            <p14:xfrm>
              <a:off x="10563038" y="1755811"/>
              <a:ext cx="1405440" cy="220680"/>
            </p14:xfrm>
          </p:contentPart>
        </mc:Choice>
        <mc:Fallback>
          <p:pic>
            <p:nvPicPr>
              <p:cNvPr id="18" name="حبر 20">
                <a:extLst>
                  <a:ext uri="{FF2B5EF4-FFF2-40B4-BE49-F238E27FC236}">
                    <a16:creationId xmlns:a16="http://schemas.microsoft.com/office/drawing/2014/main" id="{69EEB1D0-B1A3-BF99-93D3-91C7B800FBA1}"/>
                  </a:ext>
                </a:extLst>
              </p:cNvPr>
              <p:cNvPicPr/>
              <p:nvPr/>
            </p:nvPicPr>
            <p:blipFill>
              <a:blip r:embed="rId74"/>
              <a:stretch>
                <a:fillRect/>
              </a:stretch>
            </p:blipFill>
            <p:spPr>
              <a:xfrm>
                <a:off x="10547918" y="1740331"/>
                <a:ext cx="1435680" cy="251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5">
            <p14:nvContentPartPr>
              <p14:cNvPr id="35" name="حبر 35">
                <a:extLst>
                  <a:ext uri="{FF2B5EF4-FFF2-40B4-BE49-F238E27FC236}">
                    <a16:creationId xmlns:a16="http://schemas.microsoft.com/office/drawing/2014/main" id="{32E30BE0-FB4A-9597-3466-9D083601A922}"/>
                  </a:ext>
                </a:extLst>
              </p14:cNvPr>
              <p14:cNvContentPartPr/>
              <p14:nvPr/>
            </p14:nvContentPartPr>
            <p14:xfrm>
              <a:off x="8909558" y="1607131"/>
              <a:ext cx="1566720" cy="325800"/>
            </p14:xfrm>
          </p:contentPart>
        </mc:Choice>
        <mc:Fallback>
          <p:pic>
            <p:nvPicPr>
              <p:cNvPr id="35" name="حبر 35">
                <a:extLst>
                  <a:ext uri="{FF2B5EF4-FFF2-40B4-BE49-F238E27FC236}">
                    <a16:creationId xmlns:a16="http://schemas.microsoft.com/office/drawing/2014/main" id="{32E30BE0-FB4A-9597-3466-9D083601A922}"/>
                  </a:ext>
                </a:extLst>
              </p:cNvPr>
              <p:cNvPicPr/>
              <p:nvPr/>
            </p:nvPicPr>
            <p:blipFill>
              <a:blip r:embed="rId76"/>
              <a:stretch>
                <a:fillRect/>
              </a:stretch>
            </p:blipFill>
            <p:spPr>
              <a:xfrm>
                <a:off x="8894438" y="1592011"/>
                <a:ext cx="1596960" cy="3564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7">
            <p14:nvContentPartPr>
              <p14:cNvPr id="39" name="حبر 39">
                <a:extLst>
                  <a:ext uri="{FF2B5EF4-FFF2-40B4-BE49-F238E27FC236}">
                    <a16:creationId xmlns:a16="http://schemas.microsoft.com/office/drawing/2014/main" id="{BB6BDE86-798D-9002-72EF-D2F9C0EA6229}"/>
                  </a:ext>
                </a:extLst>
              </p14:cNvPr>
              <p14:cNvContentPartPr/>
              <p14:nvPr/>
            </p14:nvContentPartPr>
            <p14:xfrm>
              <a:off x="11766158" y="2152891"/>
              <a:ext cx="313560" cy="145800"/>
            </p14:xfrm>
          </p:contentPart>
        </mc:Choice>
        <mc:Fallback>
          <p:pic>
            <p:nvPicPr>
              <p:cNvPr id="39" name="حبر 39">
                <a:extLst>
                  <a:ext uri="{FF2B5EF4-FFF2-40B4-BE49-F238E27FC236}">
                    <a16:creationId xmlns:a16="http://schemas.microsoft.com/office/drawing/2014/main" id="{BB6BDE86-798D-9002-72EF-D2F9C0EA6229}"/>
                  </a:ext>
                </a:extLst>
              </p:cNvPr>
              <p:cNvPicPr/>
              <p:nvPr/>
            </p:nvPicPr>
            <p:blipFill>
              <a:blip r:embed="rId78"/>
              <a:stretch>
                <a:fillRect/>
              </a:stretch>
            </p:blipFill>
            <p:spPr>
              <a:xfrm>
                <a:off x="11751021" y="2137449"/>
                <a:ext cx="344195" cy="17632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9">
            <p14:nvContentPartPr>
              <p14:cNvPr id="47" name="حبر 47">
                <a:extLst>
                  <a:ext uri="{FF2B5EF4-FFF2-40B4-BE49-F238E27FC236}">
                    <a16:creationId xmlns:a16="http://schemas.microsoft.com/office/drawing/2014/main" id="{20090263-119F-3593-AF8A-8F40BD6E2FAE}"/>
                  </a:ext>
                </a:extLst>
              </p14:cNvPr>
              <p14:cNvContentPartPr/>
              <p14:nvPr/>
            </p14:nvContentPartPr>
            <p14:xfrm>
              <a:off x="11071358" y="2174491"/>
              <a:ext cx="642600" cy="192600"/>
            </p14:xfrm>
          </p:contentPart>
        </mc:Choice>
        <mc:Fallback>
          <p:pic>
            <p:nvPicPr>
              <p:cNvPr id="47" name="حبر 47">
                <a:extLst>
                  <a:ext uri="{FF2B5EF4-FFF2-40B4-BE49-F238E27FC236}">
                    <a16:creationId xmlns:a16="http://schemas.microsoft.com/office/drawing/2014/main" id="{20090263-119F-3593-AF8A-8F40BD6E2FAE}"/>
                  </a:ext>
                </a:extLst>
              </p:cNvPr>
              <p:cNvPicPr/>
              <p:nvPr/>
            </p:nvPicPr>
            <p:blipFill>
              <a:blip r:embed="rId80"/>
              <a:stretch>
                <a:fillRect/>
              </a:stretch>
            </p:blipFill>
            <p:spPr>
              <a:xfrm>
                <a:off x="11056238" y="2159371"/>
                <a:ext cx="672840" cy="2232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1">
            <p14:nvContentPartPr>
              <p14:cNvPr id="62" name="حبر 24639">
                <a:extLst>
                  <a:ext uri="{FF2B5EF4-FFF2-40B4-BE49-F238E27FC236}">
                    <a16:creationId xmlns:a16="http://schemas.microsoft.com/office/drawing/2014/main" id="{AE9521CF-38CB-5E86-65D4-C78683C2785C}"/>
                  </a:ext>
                </a:extLst>
              </p14:cNvPr>
              <p14:cNvContentPartPr/>
              <p14:nvPr/>
            </p14:nvContentPartPr>
            <p14:xfrm>
              <a:off x="9442718" y="2042371"/>
              <a:ext cx="1638360" cy="321480"/>
            </p14:xfrm>
          </p:contentPart>
        </mc:Choice>
        <mc:Fallback>
          <p:pic>
            <p:nvPicPr>
              <p:cNvPr id="62" name="حبر 24639">
                <a:extLst>
                  <a:ext uri="{FF2B5EF4-FFF2-40B4-BE49-F238E27FC236}">
                    <a16:creationId xmlns:a16="http://schemas.microsoft.com/office/drawing/2014/main" id="{AE9521CF-38CB-5E86-65D4-C78683C2785C}"/>
                  </a:ext>
                </a:extLst>
              </p:cNvPr>
              <p:cNvPicPr/>
              <p:nvPr/>
            </p:nvPicPr>
            <p:blipFill>
              <a:blip r:embed="rId82"/>
              <a:stretch>
                <a:fillRect/>
              </a:stretch>
            </p:blipFill>
            <p:spPr>
              <a:xfrm>
                <a:off x="9427598" y="2027251"/>
                <a:ext cx="1668960" cy="352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3">
            <p14:nvContentPartPr>
              <p14:cNvPr id="24653" name="حبر 24654">
                <a:extLst>
                  <a:ext uri="{FF2B5EF4-FFF2-40B4-BE49-F238E27FC236}">
                    <a16:creationId xmlns:a16="http://schemas.microsoft.com/office/drawing/2014/main" id="{A4DCE055-7FF8-E1F7-D888-3EF0C02BC50C}"/>
                  </a:ext>
                </a:extLst>
              </p14:cNvPr>
              <p14:cNvContentPartPr/>
              <p14:nvPr/>
            </p14:nvContentPartPr>
            <p14:xfrm>
              <a:off x="11059118" y="2388691"/>
              <a:ext cx="1011240" cy="186480"/>
            </p14:xfrm>
          </p:contentPart>
        </mc:Choice>
        <mc:Fallback>
          <p:pic>
            <p:nvPicPr>
              <p:cNvPr id="24653" name="حبر 24654">
                <a:extLst>
                  <a:ext uri="{FF2B5EF4-FFF2-40B4-BE49-F238E27FC236}">
                    <a16:creationId xmlns:a16="http://schemas.microsoft.com/office/drawing/2014/main" id="{A4DCE055-7FF8-E1F7-D888-3EF0C02BC50C}"/>
                  </a:ext>
                </a:extLst>
              </p:cNvPr>
              <p:cNvPicPr/>
              <p:nvPr/>
            </p:nvPicPr>
            <p:blipFill>
              <a:blip r:embed="rId84"/>
              <a:stretch>
                <a:fillRect/>
              </a:stretch>
            </p:blipFill>
            <p:spPr>
              <a:xfrm>
                <a:off x="11043644" y="2373211"/>
                <a:ext cx="1041829" cy="217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5">
            <p14:nvContentPartPr>
              <p14:cNvPr id="24654" name="حبر 24654">
                <a:extLst>
                  <a:ext uri="{FF2B5EF4-FFF2-40B4-BE49-F238E27FC236}">
                    <a16:creationId xmlns:a16="http://schemas.microsoft.com/office/drawing/2014/main" id="{4B454595-1E1C-B7E0-D0DD-1E9A55812091}"/>
                  </a:ext>
                </a:extLst>
              </p14:cNvPr>
              <p14:cNvContentPartPr/>
              <p14:nvPr/>
            </p14:nvContentPartPr>
            <p14:xfrm>
              <a:off x="9390158" y="2047411"/>
              <a:ext cx="217080" cy="152280"/>
            </p14:xfrm>
          </p:contentPart>
        </mc:Choice>
        <mc:Fallback>
          <p:pic>
            <p:nvPicPr>
              <p:cNvPr id="24654" name="حبر 24654">
                <a:extLst>
                  <a:ext uri="{FF2B5EF4-FFF2-40B4-BE49-F238E27FC236}">
                    <a16:creationId xmlns:a16="http://schemas.microsoft.com/office/drawing/2014/main" id="{4B454595-1E1C-B7E0-D0DD-1E9A55812091}"/>
                  </a:ext>
                </a:extLst>
              </p:cNvPr>
              <p:cNvPicPr/>
              <p:nvPr/>
            </p:nvPicPr>
            <p:blipFill>
              <a:blip r:embed="rId86"/>
              <a:stretch>
                <a:fillRect/>
              </a:stretch>
            </p:blipFill>
            <p:spPr>
              <a:xfrm>
                <a:off x="9374704" y="2031931"/>
                <a:ext cx="247629" cy="182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7">
            <p14:nvContentPartPr>
              <p14:cNvPr id="24684" name="حبر 24684">
                <a:extLst>
                  <a:ext uri="{FF2B5EF4-FFF2-40B4-BE49-F238E27FC236}">
                    <a16:creationId xmlns:a16="http://schemas.microsoft.com/office/drawing/2014/main" id="{8AB5A43F-03E7-C85E-9EB7-53A7D90C9CC5}"/>
                  </a:ext>
                </a:extLst>
              </p14:cNvPr>
              <p14:cNvContentPartPr/>
              <p14:nvPr/>
            </p14:nvContentPartPr>
            <p14:xfrm>
              <a:off x="8976039" y="2291255"/>
              <a:ext cx="2017800" cy="285840"/>
            </p14:xfrm>
          </p:contentPart>
        </mc:Choice>
        <mc:Fallback>
          <p:pic>
            <p:nvPicPr>
              <p:cNvPr id="24684" name="حبر 24684">
                <a:extLst>
                  <a:ext uri="{FF2B5EF4-FFF2-40B4-BE49-F238E27FC236}">
                    <a16:creationId xmlns:a16="http://schemas.microsoft.com/office/drawing/2014/main" id="{8AB5A43F-03E7-C85E-9EB7-53A7D90C9CC5}"/>
                  </a:ext>
                </a:extLst>
              </p:cNvPr>
              <p:cNvPicPr/>
              <p:nvPr/>
            </p:nvPicPr>
            <p:blipFill>
              <a:blip r:embed="rId88"/>
              <a:stretch>
                <a:fillRect/>
              </a:stretch>
            </p:blipFill>
            <p:spPr>
              <a:xfrm>
                <a:off x="8960559" y="2276116"/>
                <a:ext cx="2048400" cy="316479"/>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9">
            <p14:nvContentPartPr>
              <p14:cNvPr id="24685" name="حبر 24684">
                <a:extLst>
                  <a:ext uri="{FF2B5EF4-FFF2-40B4-BE49-F238E27FC236}">
                    <a16:creationId xmlns:a16="http://schemas.microsoft.com/office/drawing/2014/main" id="{572331A7-C0B0-6787-1B30-8148181DBB67}"/>
                  </a:ext>
                </a:extLst>
              </p14:cNvPr>
              <p14:cNvContentPartPr/>
              <p14:nvPr/>
            </p14:nvContentPartPr>
            <p14:xfrm>
              <a:off x="10351813" y="1230798"/>
              <a:ext cx="267480" cy="231480"/>
            </p14:xfrm>
          </p:contentPart>
        </mc:Choice>
        <mc:Fallback>
          <p:pic>
            <p:nvPicPr>
              <p:cNvPr id="24685" name="حبر 24684">
                <a:extLst>
                  <a:ext uri="{FF2B5EF4-FFF2-40B4-BE49-F238E27FC236}">
                    <a16:creationId xmlns:a16="http://schemas.microsoft.com/office/drawing/2014/main" id="{572331A7-C0B0-6787-1B30-8148181DBB67}"/>
                  </a:ext>
                </a:extLst>
              </p:cNvPr>
              <p:cNvPicPr/>
              <p:nvPr/>
            </p:nvPicPr>
            <p:blipFill>
              <a:blip r:embed="rId90"/>
              <a:stretch>
                <a:fillRect/>
              </a:stretch>
            </p:blipFill>
            <p:spPr>
              <a:xfrm>
                <a:off x="10336333" y="1215318"/>
                <a:ext cx="298080" cy="2620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1">
            <p14:nvContentPartPr>
              <p14:cNvPr id="24686" name="حبر 24685">
                <a:extLst>
                  <a:ext uri="{FF2B5EF4-FFF2-40B4-BE49-F238E27FC236}">
                    <a16:creationId xmlns:a16="http://schemas.microsoft.com/office/drawing/2014/main" id="{1A7166CB-CA26-79B6-E4C0-3181772893AC}"/>
                  </a:ext>
                </a:extLst>
              </p14:cNvPr>
              <p14:cNvContentPartPr/>
              <p14:nvPr/>
            </p14:nvContentPartPr>
            <p14:xfrm>
              <a:off x="10694173" y="1299918"/>
              <a:ext cx="102960" cy="170640"/>
            </p14:xfrm>
          </p:contentPart>
        </mc:Choice>
        <mc:Fallback>
          <p:pic>
            <p:nvPicPr>
              <p:cNvPr id="24686" name="حبر 24685">
                <a:extLst>
                  <a:ext uri="{FF2B5EF4-FFF2-40B4-BE49-F238E27FC236}">
                    <a16:creationId xmlns:a16="http://schemas.microsoft.com/office/drawing/2014/main" id="{1A7166CB-CA26-79B6-E4C0-3181772893AC}"/>
                  </a:ext>
                </a:extLst>
              </p:cNvPr>
              <p:cNvPicPr/>
              <p:nvPr/>
            </p:nvPicPr>
            <p:blipFill>
              <a:blip r:embed="rId92"/>
              <a:stretch>
                <a:fillRect/>
              </a:stretch>
            </p:blipFill>
            <p:spPr>
              <a:xfrm>
                <a:off x="10678693" y="1284471"/>
                <a:ext cx="133560" cy="201176"/>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3">
            <p14:nvContentPartPr>
              <p14:cNvPr id="24688" name="حبر 24687">
                <a:extLst>
                  <a:ext uri="{FF2B5EF4-FFF2-40B4-BE49-F238E27FC236}">
                    <a16:creationId xmlns:a16="http://schemas.microsoft.com/office/drawing/2014/main" id="{02CFBD2D-0E49-32E1-0ACB-22ED2EE2B993}"/>
                  </a:ext>
                </a:extLst>
              </p14:cNvPr>
              <p14:cNvContentPartPr/>
              <p14:nvPr/>
            </p14:nvContentPartPr>
            <p14:xfrm>
              <a:off x="10865893" y="1104438"/>
              <a:ext cx="184320" cy="372960"/>
            </p14:xfrm>
          </p:contentPart>
        </mc:Choice>
        <mc:Fallback>
          <p:pic>
            <p:nvPicPr>
              <p:cNvPr id="24688" name="حبر 24687">
                <a:extLst>
                  <a:ext uri="{FF2B5EF4-FFF2-40B4-BE49-F238E27FC236}">
                    <a16:creationId xmlns:a16="http://schemas.microsoft.com/office/drawing/2014/main" id="{02CFBD2D-0E49-32E1-0ACB-22ED2EE2B993}"/>
                  </a:ext>
                </a:extLst>
              </p:cNvPr>
              <p:cNvPicPr/>
              <p:nvPr/>
            </p:nvPicPr>
            <p:blipFill>
              <a:blip r:embed="rId94"/>
              <a:stretch>
                <a:fillRect/>
              </a:stretch>
            </p:blipFill>
            <p:spPr>
              <a:xfrm>
                <a:off x="10850413" y="1088973"/>
                <a:ext cx="214920" cy="40353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5">
            <p14:nvContentPartPr>
              <p14:cNvPr id="24689" name="حبر 24688">
                <a:extLst>
                  <a:ext uri="{FF2B5EF4-FFF2-40B4-BE49-F238E27FC236}">
                    <a16:creationId xmlns:a16="http://schemas.microsoft.com/office/drawing/2014/main" id="{EFA10334-DF00-880A-3408-85D7B3B6DF78}"/>
                  </a:ext>
                </a:extLst>
              </p14:cNvPr>
              <p14:cNvContentPartPr/>
              <p14:nvPr/>
            </p14:nvContentPartPr>
            <p14:xfrm>
              <a:off x="11111773" y="1326558"/>
              <a:ext cx="157680" cy="164520"/>
            </p14:xfrm>
          </p:contentPart>
        </mc:Choice>
        <mc:Fallback>
          <p:pic>
            <p:nvPicPr>
              <p:cNvPr id="24689" name="حبر 24688">
                <a:extLst>
                  <a:ext uri="{FF2B5EF4-FFF2-40B4-BE49-F238E27FC236}">
                    <a16:creationId xmlns:a16="http://schemas.microsoft.com/office/drawing/2014/main" id="{EFA10334-DF00-880A-3408-85D7B3B6DF78}"/>
                  </a:ext>
                </a:extLst>
              </p:cNvPr>
              <p:cNvPicPr/>
              <p:nvPr/>
            </p:nvPicPr>
            <p:blipFill>
              <a:blip r:embed="rId96"/>
              <a:stretch>
                <a:fillRect/>
              </a:stretch>
            </p:blipFill>
            <p:spPr>
              <a:xfrm>
                <a:off x="11096328" y="1311112"/>
                <a:ext cx="188210" cy="19505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7">
            <p14:nvContentPartPr>
              <p14:cNvPr id="24690" name="حبر 24689">
                <a:extLst>
                  <a:ext uri="{FF2B5EF4-FFF2-40B4-BE49-F238E27FC236}">
                    <a16:creationId xmlns:a16="http://schemas.microsoft.com/office/drawing/2014/main" id="{5E4C5AAD-852F-D30C-4CCE-80D162BCBE18}"/>
                  </a:ext>
                </a:extLst>
              </p14:cNvPr>
              <p14:cNvContentPartPr/>
              <p14:nvPr/>
            </p14:nvContentPartPr>
            <p14:xfrm>
              <a:off x="11262253" y="1271838"/>
              <a:ext cx="109800" cy="177480"/>
            </p14:xfrm>
          </p:contentPart>
        </mc:Choice>
        <mc:Fallback>
          <p:pic>
            <p:nvPicPr>
              <p:cNvPr id="24690" name="حبر 24689">
                <a:extLst>
                  <a:ext uri="{FF2B5EF4-FFF2-40B4-BE49-F238E27FC236}">
                    <a16:creationId xmlns:a16="http://schemas.microsoft.com/office/drawing/2014/main" id="{5E4C5AAD-852F-D30C-4CCE-80D162BCBE18}"/>
                  </a:ext>
                </a:extLst>
              </p:cNvPr>
              <p:cNvPicPr/>
              <p:nvPr/>
            </p:nvPicPr>
            <p:blipFill>
              <a:blip r:embed="rId98"/>
              <a:stretch>
                <a:fillRect/>
              </a:stretch>
            </p:blipFill>
            <p:spPr>
              <a:xfrm>
                <a:off x="11246773" y="1256389"/>
                <a:ext cx="140400" cy="208018"/>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9">
            <p14:nvContentPartPr>
              <p14:cNvPr id="24692" name="حبر 24691">
                <a:extLst>
                  <a:ext uri="{FF2B5EF4-FFF2-40B4-BE49-F238E27FC236}">
                    <a16:creationId xmlns:a16="http://schemas.microsoft.com/office/drawing/2014/main" id="{1CF4CA26-6ED0-EC69-B0C9-C41F48F15C8F}"/>
                  </a:ext>
                </a:extLst>
              </p14:cNvPr>
              <p14:cNvContentPartPr/>
              <p14:nvPr/>
            </p14:nvContentPartPr>
            <p14:xfrm>
              <a:off x="11371693" y="1347078"/>
              <a:ext cx="137160" cy="116640"/>
            </p14:xfrm>
          </p:contentPart>
        </mc:Choice>
        <mc:Fallback>
          <p:pic>
            <p:nvPicPr>
              <p:cNvPr id="24692" name="حبر 24691">
                <a:extLst>
                  <a:ext uri="{FF2B5EF4-FFF2-40B4-BE49-F238E27FC236}">
                    <a16:creationId xmlns:a16="http://schemas.microsoft.com/office/drawing/2014/main" id="{1CF4CA26-6ED0-EC69-B0C9-C41F48F15C8F}"/>
                  </a:ext>
                </a:extLst>
              </p:cNvPr>
              <p:cNvPicPr/>
              <p:nvPr/>
            </p:nvPicPr>
            <p:blipFill>
              <a:blip r:embed="rId100"/>
              <a:stretch>
                <a:fillRect/>
              </a:stretch>
            </p:blipFill>
            <p:spPr>
              <a:xfrm>
                <a:off x="11356213" y="1331646"/>
                <a:ext cx="167760" cy="147146"/>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1">
            <p14:nvContentPartPr>
              <p14:cNvPr id="24694" name="حبر 24693">
                <a:extLst>
                  <a:ext uri="{FF2B5EF4-FFF2-40B4-BE49-F238E27FC236}">
                    <a16:creationId xmlns:a16="http://schemas.microsoft.com/office/drawing/2014/main" id="{2C0C6FB7-A4E9-E497-6B18-F60D3DDCA633}"/>
                  </a:ext>
                </a:extLst>
              </p14:cNvPr>
              <p14:cNvContentPartPr/>
              <p14:nvPr/>
            </p14:nvContentPartPr>
            <p14:xfrm>
              <a:off x="11536213" y="1234398"/>
              <a:ext cx="27720" cy="200520"/>
            </p14:xfrm>
          </p:contentPart>
        </mc:Choice>
        <mc:Fallback>
          <p:pic>
            <p:nvPicPr>
              <p:cNvPr id="24694" name="حبر 24693">
                <a:extLst>
                  <a:ext uri="{FF2B5EF4-FFF2-40B4-BE49-F238E27FC236}">
                    <a16:creationId xmlns:a16="http://schemas.microsoft.com/office/drawing/2014/main" id="{2C0C6FB7-A4E9-E497-6B18-F60D3DDCA633}"/>
                  </a:ext>
                </a:extLst>
              </p:cNvPr>
              <p:cNvPicPr/>
              <p:nvPr/>
            </p:nvPicPr>
            <p:blipFill>
              <a:blip r:embed="rId102"/>
              <a:stretch>
                <a:fillRect/>
              </a:stretch>
            </p:blipFill>
            <p:spPr>
              <a:xfrm>
                <a:off x="11520733" y="1218890"/>
                <a:ext cx="58320" cy="231175"/>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3">
            <p14:nvContentPartPr>
              <p14:cNvPr id="24695" name="حبر 24694">
                <a:extLst>
                  <a:ext uri="{FF2B5EF4-FFF2-40B4-BE49-F238E27FC236}">
                    <a16:creationId xmlns:a16="http://schemas.microsoft.com/office/drawing/2014/main" id="{0338C74C-BAF6-AF35-EAA9-0F970E55F61F}"/>
                  </a:ext>
                </a:extLst>
              </p14:cNvPr>
              <p14:cNvContentPartPr/>
              <p14:nvPr/>
            </p14:nvContentPartPr>
            <p14:xfrm>
              <a:off x="11481493" y="1333398"/>
              <a:ext cx="156960" cy="27720"/>
            </p14:xfrm>
          </p:contentPart>
        </mc:Choice>
        <mc:Fallback>
          <p:pic>
            <p:nvPicPr>
              <p:cNvPr id="24695" name="حبر 24694">
                <a:extLst>
                  <a:ext uri="{FF2B5EF4-FFF2-40B4-BE49-F238E27FC236}">
                    <a16:creationId xmlns:a16="http://schemas.microsoft.com/office/drawing/2014/main" id="{0338C74C-BAF6-AF35-EAA9-0F970E55F61F}"/>
                  </a:ext>
                </a:extLst>
              </p:cNvPr>
              <p:cNvPicPr/>
              <p:nvPr/>
            </p:nvPicPr>
            <p:blipFill>
              <a:blip r:embed="rId104"/>
              <a:stretch>
                <a:fillRect/>
              </a:stretch>
            </p:blipFill>
            <p:spPr>
              <a:xfrm>
                <a:off x="11466013" y="1317918"/>
                <a:ext cx="187560" cy="583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5">
            <p14:nvContentPartPr>
              <p14:cNvPr id="24696" name="حبر 24695">
                <a:extLst>
                  <a:ext uri="{FF2B5EF4-FFF2-40B4-BE49-F238E27FC236}">
                    <a16:creationId xmlns:a16="http://schemas.microsoft.com/office/drawing/2014/main" id="{BBE6A7E1-7ECF-079A-E922-97458000BAA5}"/>
                  </a:ext>
                </a:extLst>
              </p14:cNvPr>
              <p14:cNvContentPartPr/>
              <p14:nvPr/>
            </p14:nvContentPartPr>
            <p14:xfrm>
              <a:off x="11618293" y="1333398"/>
              <a:ext cx="14040" cy="164520"/>
            </p14:xfrm>
          </p:contentPart>
        </mc:Choice>
        <mc:Fallback>
          <p:pic>
            <p:nvPicPr>
              <p:cNvPr id="24696" name="حبر 24695">
                <a:extLst>
                  <a:ext uri="{FF2B5EF4-FFF2-40B4-BE49-F238E27FC236}">
                    <a16:creationId xmlns:a16="http://schemas.microsoft.com/office/drawing/2014/main" id="{BBE6A7E1-7ECF-079A-E922-97458000BAA5}"/>
                  </a:ext>
                </a:extLst>
              </p:cNvPr>
              <p:cNvPicPr/>
              <p:nvPr/>
            </p:nvPicPr>
            <p:blipFill>
              <a:blip r:embed="rId106"/>
              <a:stretch>
                <a:fillRect/>
              </a:stretch>
            </p:blipFill>
            <p:spPr>
              <a:xfrm>
                <a:off x="11603200" y="1317952"/>
                <a:ext cx="43875" cy="195053"/>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7">
            <p14:nvContentPartPr>
              <p14:cNvPr id="24697" name="حبر 24696">
                <a:extLst>
                  <a:ext uri="{FF2B5EF4-FFF2-40B4-BE49-F238E27FC236}">
                    <a16:creationId xmlns:a16="http://schemas.microsoft.com/office/drawing/2014/main" id="{82BB1FB0-2AD8-94F0-FA10-49C0DF8A0A6C}"/>
                  </a:ext>
                </a:extLst>
              </p14:cNvPr>
              <p14:cNvContentPartPr/>
              <p14:nvPr/>
            </p14:nvContentPartPr>
            <p14:xfrm>
              <a:off x="11645653" y="1251318"/>
              <a:ext cx="14040" cy="20880"/>
            </p14:xfrm>
          </p:contentPart>
        </mc:Choice>
        <mc:Fallback>
          <p:pic>
            <p:nvPicPr>
              <p:cNvPr id="24697" name="حبر 24696">
                <a:extLst>
                  <a:ext uri="{FF2B5EF4-FFF2-40B4-BE49-F238E27FC236}">
                    <a16:creationId xmlns:a16="http://schemas.microsoft.com/office/drawing/2014/main" id="{82BB1FB0-2AD8-94F0-FA10-49C0DF8A0A6C}"/>
                  </a:ext>
                </a:extLst>
              </p:cNvPr>
              <p:cNvPicPr/>
              <p:nvPr/>
            </p:nvPicPr>
            <p:blipFill>
              <a:blip r:embed="rId108"/>
              <a:stretch>
                <a:fillRect/>
              </a:stretch>
            </p:blipFill>
            <p:spPr>
              <a:xfrm>
                <a:off x="11630173" y="1235838"/>
                <a:ext cx="44640" cy="5148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90068" y="170109"/>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2390069" y="1563688"/>
            <a:ext cx="8057215" cy="4481513"/>
          </a:xfrm>
        </p:spPr>
        <p:txBody>
          <a:bodyPr wrap="square" numCol="1" anchor="t" anchorCtr="0" compatLnSpc="1">
            <a:prstTxWarp prst="textNoShape">
              <a:avLst/>
            </a:prstTxWarp>
            <a:normAutofit lnSpcReduction="10000"/>
          </a:bodyPr>
          <a:lstStyle/>
          <a:p>
            <a:pPr>
              <a:lnSpc>
                <a:spcPct val="90000"/>
              </a:lnSpc>
            </a:pPr>
            <a:r>
              <a:rPr lang="en-US" sz="2800" b="1" dirty="0">
                <a:solidFill>
                  <a:srgbClr val="FF9900"/>
                </a:solidFill>
                <a:cs typeface="Helvetica" pitchFamily="34" charset="0"/>
              </a:rPr>
              <a:t>Job Satisfaction</a:t>
            </a:r>
          </a:p>
          <a:p>
            <a:pPr lvl="1">
              <a:lnSpc>
                <a:spcPct val="90000"/>
              </a:lnSpc>
            </a:pPr>
            <a:r>
              <a:rPr lang="en-US" sz="2800" dirty="0">
                <a:cs typeface="Helvetica" pitchFamily="34" charset="0"/>
              </a:rPr>
              <a:t>A positive feeling about the job resulting from an evaluation of its characteristics.</a:t>
            </a:r>
          </a:p>
          <a:p>
            <a:pPr>
              <a:lnSpc>
                <a:spcPct val="90000"/>
              </a:lnSpc>
            </a:pPr>
            <a:r>
              <a:rPr lang="en-US" sz="2800" b="1" dirty="0">
                <a:solidFill>
                  <a:srgbClr val="FF9900"/>
                </a:solidFill>
                <a:cs typeface="Helvetica" pitchFamily="34" charset="0"/>
              </a:rPr>
              <a:t>Job Involvement</a:t>
            </a:r>
          </a:p>
          <a:p>
            <a:pPr lvl="1">
              <a:lnSpc>
                <a:spcPct val="90000"/>
              </a:lnSpc>
            </a:pPr>
            <a:r>
              <a:rPr lang="en-US" sz="2800" dirty="0">
                <a:cs typeface="Helvetica" pitchFamily="34" charset="0"/>
              </a:rPr>
              <a:t>Degree of psychological identification with the job where perceived performance is important to self-worth.</a:t>
            </a:r>
          </a:p>
          <a:p>
            <a:pPr lvl="1">
              <a:lnSpc>
                <a:spcPct val="90000"/>
              </a:lnSpc>
            </a:pPr>
            <a:r>
              <a:rPr lang="en-US" sz="2800" b="1" dirty="0">
                <a:solidFill>
                  <a:srgbClr val="FF9900"/>
                </a:solidFill>
                <a:cs typeface="Arial" charset="0"/>
              </a:rPr>
              <a:t>Psychological </a:t>
            </a:r>
            <a:r>
              <a:rPr lang="en-US" sz="2800" b="1" dirty="0">
                <a:solidFill>
                  <a:srgbClr val="FF9900"/>
                </a:solidFill>
                <a:cs typeface="Helvetica" pitchFamily="34" charset="0"/>
              </a:rPr>
              <a:t>Empowerment</a:t>
            </a:r>
          </a:p>
          <a:p>
            <a:pPr marL="1087438" lvl="2" indent="-311150">
              <a:lnSpc>
                <a:spcPct val="90000"/>
              </a:lnSpc>
            </a:pPr>
            <a:r>
              <a:rPr lang="en-US" sz="2800" dirty="0">
                <a:cs typeface="Helvetica" pitchFamily="34" charset="0"/>
              </a:rPr>
              <a:t>Belief in the degree of influence over one’s job, competence, job meaningfulness, and autonomy.</a:t>
            </a:r>
          </a:p>
          <a:p>
            <a:pPr>
              <a:lnSpc>
                <a:spcPct val="90000"/>
              </a:lnSpc>
              <a:buFont typeface="Wingdings" pitchFamily="2" charset="2"/>
              <a:buNone/>
            </a:pPr>
            <a:endParaRPr lang="en-US" dirty="0">
              <a:effectLst>
                <a:outerShdw blurRad="38100" dist="38100" dir="2700000" algn="tl">
                  <a:srgbClr val="0064E2"/>
                </a:outerShdw>
              </a:effectLst>
              <a:latin typeface="Arial" charset="0"/>
              <a:cs typeface="Arial" charset="0"/>
            </a:endParaRPr>
          </a:p>
        </p:txBody>
      </p:sp>
      <p:sp>
        <p:nvSpPr>
          <p:cNvPr id="9" name="Slide Number Placeholder 5"/>
          <p:cNvSpPr txBox="1">
            <a:spLocks/>
          </p:cNvSpPr>
          <p:nvPr/>
        </p:nvSpPr>
        <p:spPr>
          <a:xfrm>
            <a:off x="10055788" y="5648960"/>
            <a:ext cx="548640" cy="396240"/>
          </a:xfrm>
          <a:prstGeom prst="bracketPair">
            <a:avLst>
              <a:gd name="adj" fmla="val 17949"/>
            </a:avLst>
          </a:prstGeom>
          <a:ln w="19050">
            <a:solidFill>
              <a:srgbClr val="FFFFFF"/>
            </a:solidFill>
          </a:ln>
        </p:spPr>
        <p:txBody>
          <a:bodyPr vert="horz" lIns="0" tIns="0" rIns="0" bIns="0" rtlCol="0" anchor="ctr"/>
          <a:lstStyle>
            <a:defPPr>
              <a:defRPr lang="en-US"/>
            </a:defPPr>
            <a:lvl1pPr algn="ctr" defTabSz="457200" rtl="0" fontAlgn="base">
              <a:spcBef>
                <a:spcPct val="0"/>
              </a:spcBef>
              <a:spcAft>
                <a:spcPct val="0"/>
              </a:spcAft>
              <a:defRPr sz="1800" kern="1200">
                <a:solidFill>
                  <a:srgbClr val="FFFFFF"/>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800"/>
              <a:t>3-</a:t>
            </a:r>
            <a:fld id="{39A80738-F847-4214-919D-F5DE6774874C}" type="slidenum">
              <a:rPr lang="en-US" sz="1800" smtClean="0"/>
              <a:pPr>
                <a:defRPr/>
              </a:pPr>
              <a:t>8</a:t>
            </a:fld>
            <a:endParaRPr lang="en-US" sz="1800"/>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p:sp>
        <p:nvSpPr>
          <p:cNvPr id="2" name="Slide Number Placeholder 1"/>
          <p:cNvSpPr>
            <a:spLocks noGrp="1"/>
          </p:cNvSpPr>
          <p:nvPr>
            <p:ph type="sldNum" sz="quarter" idx="12"/>
          </p:nvPr>
        </p:nvSpPr>
        <p:spPr/>
        <p:txBody>
          <a:bodyPr/>
          <a:lstStyle/>
          <a:p>
            <a:pPr>
              <a:defRPr/>
            </a:pPr>
            <a:r>
              <a:rPr lang="en-US" dirty="0"/>
              <a:t>3-</a:t>
            </a:r>
            <a:fld id="{AA6F36A9-0C7E-44AC-AF41-F3CA0BE3C1B1}" type="slidenum">
              <a:rPr lang="en-US" smtClean="0"/>
              <a:pPr>
                <a:defRPr/>
              </a:pPr>
              <a:t>8</a:t>
            </a:fld>
            <a:endParaRPr lang="en-US" dirty="0"/>
          </a:p>
        </p:txBody>
      </p:sp>
      <mc:AlternateContent xmlns:mc="http://schemas.openxmlformats.org/markup-compatibility/2006" xmlns:p14="http://schemas.microsoft.com/office/powerpoint/2010/main">
        <mc:Choice Requires="p14">
          <p:contentPart p14:bwMode="auto" r:id="rId3">
            <p14:nvContentPartPr>
              <p14:cNvPr id="3" name="حبر 2">
                <a:extLst>
                  <a:ext uri="{FF2B5EF4-FFF2-40B4-BE49-F238E27FC236}">
                    <a16:creationId xmlns:a16="http://schemas.microsoft.com/office/drawing/2014/main" id="{800BD306-A555-5500-28A5-E8F9910B9A59}"/>
                  </a:ext>
                </a:extLst>
              </p14:cNvPr>
              <p14:cNvContentPartPr/>
              <p14:nvPr/>
            </p14:nvContentPartPr>
            <p14:xfrm>
              <a:off x="2956632" y="1677705"/>
              <a:ext cx="2615400" cy="102960"/>
            </p14:xfrm>
          </p:contentPart>
        </mc:Choice>
        <mc:Fallback xmlns="">
          <p:pic>
            <p:nvPicPr>
              <p:cNvPr id="3" name="حبر 2">
                <a:extLst>
                  <a:ext uri="{FF2B5EF4-FFF2-40B4-BE49-F238E27FC236}">
                    <a16:creationId xmlns:a16="http://schemas.microsoft.com/office/drawing/2014/main" id="{800BD306-A555-5500-28A5-E8F9910B9A59}"/>
                  </a:ext>
                </a:extLst>
              </p:cNvPr>
              <p:cNvPicPr/>
              <p:nvPr/>
            </p:nvPicPr>
            <p:blipFill>
              <a:blip r:embed="rId4"/>
              <a:stretch>
                <a:fillRect/>
              </a:stretch>
            </p:blipFill>
            <p:spPr>
              <a:xfrm>
                <a:off x="2902632" y="1570065"/>
                <a:ext cx="272304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حبر 3">
                <a:extLst>
                  <a:ext uri="{FF2B5EF4-FFF2-40B4-BE49-F238E27FC236}">
                    <a16:creationId xmlns:a16="http://schemas.microsoft.com/office/drawing/2014/main" id="{F34EF2CE-75B7-53DA-C686-8C0D982F9DD1}"/>
                  </a:ext>
                </a:extLst>
              </p14:cNvPr>
              <p14:cNvContentPartPr/>
              <p14:nvPr/>
            </p14:nvContentPartPr>
            <p14:xfrm>
              <a:off x="2922432" y="2929785"/>
              <a:ext cx="2836800" cy="77040"/>
            </p14:xfrm>
          </p:contentPart>
        </mc:Choice>
        <mc:Fallback xmlns="">
          <p:pic>
            <p:nvPicPr>
              <p:cNvPr id="4" name="حبر 3">
                <a:extLst>
                  <a:ext uri="{FF2B5EF4-FFF2-40B4-BE49-F238E27FC236}">
                    <a16:creationId xmlns:a16="http://schemas.microsoft.com/office/drawing/2014/main" id="{F34EF2CE-75B7-53DA-C686-8C0D982F9DD1}"/>
                  </a:ext>
                </a:extLst>
              </p:cNvPr>
              <p:cNvPicPr/>
              <p:nvPr/>
            </p:nvPicPr>
            <p:blipFill>
              <a:blip r:embed="rId6"/>
              <a:stretch>
                <a:fillRect/>
              </a:stretch>
            </p:blipFill>
            <p:spPr>
              <a:xfrm>
                <a:off x="2868792" y="2822145"/>
                <a:ext cx="29444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حبر 4">
                <a:extLst>
                  <a:ext uri="{FF2B5EF4-FFF2-40B4-BE49-F238E27FC236}">
                    <a16:creationId xmlns:a16="http://schemas.microsoft.com/office/drawing/2014/main" id="{0A5756C0-0A59-82F4-82A9-ABBB53E9E4D3}"/>
                  </a:ext>
                </a:extLst>
              </p14:cNvPr>
              <p14:cNvContentPartPr/>
              <p14:nvPr/>
            </p14:nvContentPartPr>
            <p14:xfrm>
              <a:off x="3271632" y="4446105"/>
              <a:ext cx="4528080" cy="124200"/>
            </p14:xfrm>
          </p:contentPart>
        </mc:Choice>
        <mc:Fallback xmlns="">
          <p:pic>
            <p:nvPicPr>
              <p:cNvPr id="5" name="حبر 4">
                <a:extLst>
                  <a:ext uri="{FF2B5EF4-FFF2-40B4-BE49-F238E27FC236}">
                    <a16:creationId xmlns:a16="http://schemas.microsoft.com/office/drawing/2014/main" id="{0A5756C0-0A59-82F4-82A9-ABBB53E9E4D3}"/>
                  </a:ext>
                </a:extLst>
              </p:cNvPr>
              <p:cNvPicPr/>
              <p:nvPr/>
            </p:nvPicPr>
            <p:blipFill>
              <a:blip r:embed="rId8"/>
              <a:stretch>
                <a:fillRect/>
              </a:stretch>
            </p:blipFill>
            <p:spPr>
              <a:xfrm>
                <a:off x="3217992" y="4338465"/>
                <a:ext cx="463572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حبر 7">
                <a:extLst>
                  <a:ext uri="{FF2B5EF4-FFF2-40B4-BE49-F238E27FC236}">
                    <a16:creationId xmlns:a16="http://schemas.microsoft.com/office/drawing/2014/main" id="{701EE9F4-9708-5834-EA04-F6CB9F9A13BB}"/>
                  </a:ext>
                </a:extLst>
              </p14:cNvPr>
              <p14:cNvContentPartPr/>
              <p14:nvPr/>
            </p14:nvContentPartPr>
            <p14:xfrm>
              <a:off x="9609072" y="118905"/>
              <a:ext cx="639360" cy="660960"/>
            </p14:xfrm>
          </p:contentPart>
        </mc:Choice>
        <mc:Fallback xmlns="">
          <p:pic>
            <p:nvPicPr>
              <p:cNvPr id="8" name="حبر 7">
                <a:extLst>
                  <a:ext uri="{FF2B5EF4-FFF2-40B4-BE49-F238E27FC236}">
                    <a16:creationId xmlns:a16="http://schemas.microsoft.com/office/drawing/2014/main" id="{701EE9F4-9708-5834-EA04-F6CB9F9A13BB}"/>
                  </a:ext>
                </a:extLst>
              </p:cNvPr>
              <p:cNvPicPr/>
              <p:nvPr/>
            </p:nvPicPr>
            <p:blipFill>
              <a:blip r:embed="rId10"/>
              <a:stretch>
                <a:fillRect/>
              </a:stretch>
            </p:blipFill>
            <p:spPr>
              <a:xfrm>
                <a:off x="9593952" y="103785"/>
                <a:ext cx="669600" cy="691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حبر 13">
                <a:extLst>
                  <a:ext uri="{FF2B5EF4-FFF2-40B4-BE49-F238E27FC236}">
                    <a16:creationId xmlns:a16="http://schemas.microsoft.com/office/drawing/2014/main" id="{4EDCDCF6-2C83-CFA4-6CC3-2EB857AA5F63}"/>
                  </a:ext>
                </a:extLst>
              </p14:cNvPr>
              <p14:cNvContentPartPr/>
              <p14:nvPr/>
            </p14:nvContentPartPr>
            <p14:xfrm>
              <a:off x="3196265" y="1908653"/>
              <a:ext cx="7134120" cy="901080"/>
            </p14:xfrm>
          </p:contentPart>
        </mc:Choice>
        <mc:Fallback xmlns="">
          <p:pic>
            <p:nvPicPr>
              <p:cNvPr id="13" name="حبر 13">
                <a:extLst>
                  <a:ext uri="{FF2B5EF4-FFF2-40B4-BE49-F238E27FC236}">
                    <a16:creationId xmlns:a16="http://schemas.microsoft.com/office/drawing/2014/main" id="{4EDCDCF6-2C83-CFA4-6CC3-2EB857AA5F63}"/>
                  </a:ext>
                </a:extLst>
              </p:cNvPr>
              <p:cNvPicPr/>
              <p:nvPr/>
            </p:nvPicPr>
            <p:blipFill>
              <a:blip r:embed="rId12"/>
              <a:stretch>
                <a:fillRect/>
              </a:stretch>
            </p:blipFill>
            <p:spPr>
              <a:xfrm>
                <a:off x="3181145" y="1893527"/>
                <a:ext cx="7164360" cy="931692"/>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حبر 13">
                <a:extLst>
                  <a:ext uri="{FF2B5EF4-FFF2-40B4-BE49-F238E27FC236}">
                    <a16:creationId xmlns:a16="http://schemas.microsoft.com/office/drawing/2014/main" id="{E69A352F-BB4C-6777-909A-89AE5F419A6B}"/>
                  </a:ext>
                </a:extLst>
              </p14:cNvPr>
              <p14:cNvContentPartPr/>
              <p14:nvPr/>
            </p14:nvContentPartPr>
            <p14:xfrm>
              <a:off x="5590985" y="1586813"/>
              <a:ext cx="1129680" cy="471960"/>
            </p14:xfrm>
          </p:contentPart>
        </mc:Choice>
        <mc:Fallback xmlns="">
          <p:pic>
            <p:nvPicPr>
              <p:cNvPr id="14" name="حبر 13">
                <a:extLst>
                  <a:ext uri="{FF2B5EF4-FFF2-40B4-BE49-F238E27FC236}">
                    <a16:creationId xmlns:a16="http://schemas.microsoft.com/office/drawing/2014/main" id="{E69A352F-BB4C-6777-909A-89AE5F419A6B}"/>
                  </a:ext>
                </a:extLst>
              </p:cNvPr>
              <p:cNvPicPr/>
              <p:nvPr/>
            </p:nvPicPr>
            <p:blipFill>
              <a:blip r:embed="rId14"/>
              <a:stretch>
                <a:fillRect/>
              </a:stretch>
            </p:blipFill>
            <p:spPr>
              <a:xfrm>
                <a:off x="5575865" y="1571333"/>
                <a:ext cx="11602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حبر 14">
                <a:extLst>
                  <a:ext uri="{FF2B5EF4-FFF2-40B4-BE49-F238E27FC236}">
                    <a16:creationId xmlns:a16="http://schemas.microsoft.com/office/drawing/2014/main" id="{7ACA08A1-F75B-58EA-3ED1-53767A5261C3}"/>
                  </a:ext>
                </a:extLst>
              </p14:cNvPr>
              <p14:cNvContentPartPr/>
              <p14:nvPr/>
            </p14:nvContentPartPr>
            <p14:xfrm>
              <a:off x="3755829" y="3095234"/>
              <a:ext cx="1091520" cy="111600"/>
            </p14:xfrm>
          </p:contentPart>
        </mc:Choice>
        <mc:Fallback xmlns="">
          <p:pic>
            <p:nvPicPr>
              <p:cNvPr id="15" name="حبر 14">
                <a:extLst>
                  <a:ext uri="{FF2B5EF4-FFF2-40B4-BE49-F238E27FC236}">
                    <a16:creationId xmlns:a16="http://schemas.microsoft.com/office/drawing/2014/main" id="{7ACA08A1-F75B-58EA-3ED1-53767A5261C3}"/>
                  </a:ext>
                </a:extLst>
              </p:cNvPr>
              <p:cNvPicPr/>
              <p:nvPr/>
            </p:nvPicPr>
            <p:blipFill>
              <a:blip r:embed="rId16"/>
              <a:stretch>
                <a:fillRect/>
              </a:stretch>
            </p:blipFill>
            <p:spPr>
              <a:xfrm>
                <a:off x="3740709" y="3079754"/>
                <a:ext cx="11221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حبر 35">
                <a:extLst>
                  <a:ext uri="{FF2B5EF4-FFF2-40B4-BE49-F238E27FC236}">
                    <a16:creationId xmlns:a16="http://schemas.microsoft.com/office/drawing/2014/main" id="{6A4359C2-B645-76E2-70E5-F399C4F036D2}"/>
                  </a:ext>
                </a:extLst>
              </p14:cNvPr>
              <p14:cNvContentPartPr/>
              <p14:nvPr/>
            </p14:nvContentPartPr>
            <p14:xfrm>
              <a:off x="5794919" y="2769851"/>
              <a:ext cx="1727640" cy="379080"/>
            </p14:xfrm>
          </p:contentPart>
        </mc:Choice>
        <mc:Fallback xmlns="">
          <p:pic>
            <p:nvPicPr>
              <p:cNvPr id="35" name="حبر 35">
                <a:extLst>
                  <a:ext uri="{FF2B5EF4-FFF2-40B4-BE49-F238E27FC236}">
                    <a16:creationId xmlns:a16="http://schemas.microsoft.com/office/drawing/2014/main" id="{6A4359C2-B645-76E2-70E5-F399C4F036D2}"/>
                  </a:ext>
                </a:extLst>
              </p:cNvPr>
              <p:cNvPicPr/>
              <p:nvPr/>
            </p:nvPicPr>
            <p:blipFill>
              <a:blip r:embed="rId18"/>
              <a:stretch>
                <a:fillRect/>
              </a:stretch>
            </p:blipFill>
            <p:spPr>
              <a:xfrm>
                <a:off x="5779799" y="2754731"/>
                <a:ext cx="175788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حبر 35">
                <a:extLst>
                  <a:ext uri="{FF2B5EF4-FFF2-40B4-BE49-F238E27FC236}">
                    <a16:creationId xmlns:a16="http://schemas.microsoft.com/office/drawing/2014/main" id="{C8D17A2D-3F5D-B6B5-581B-D1781CE3A09C}"/>
                  </a:ext>
                </a:extLst>
              </p14:cNvPr>
              <p14:cNvContentPartPr/>
              <p14:nvPr/>
            </p14:nvContentPartPr>
            <p14:xfrm>
              <a:off x="3314300" y="3408780"/>
              <a:ext cx="6099840" cy="209160"/>
            </p14:xfrm>
          </p:contentPart>
        </mc:Choice>
        <mc:Fallback xmlns="">
          <p:pic>
            <p:nvPicPr>
              <p:cNvPr id="36" name="حبر 35">
                <a:extLst>
                  <a:ext uri="{FF2B5EF4-FFF2-40B4-BE49-F238E27FC236}">
                    <a16:creationId xmlns:a16="http://schemas.microsoft.com/office/drawing/2014/main" id="{C8D17A2D-3F5D-B6B5-581B-D1781CE3A09C}"/>
                  </a:ext>
                </a:extLst>
              </p:cNvPr>
              <p:cNvPicPr/>
              <p:nvPr/>
            </p:nvPicPr>
            <p:blipFill>
              <a:blip r:embed="rId20"/>
              <a:stretch>
                <a:fillRect/>
              </a:stretch>
            </p:blipFill>
            <p:spPr>
              <a:xfrm>
                <a:off x="3298820" y="3393660"/>
                <a:ext cx="613008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6" name="حبر 46">
                <a:extLst>
                  <a:ext uri="{FF2B5EF4-FFF2-40B4-BE49-F238E27FC236}">
                    <a16:creationId xmlns:a16="http://schemas.microsoft.com/office/drawing/2014/main" id="{C2CE9877-CA48-675F-7D02-125B1F042A4F}"/>
                  </a:ext>
                </a:extLst>
              </p14:cNvPr>
              <p14:cNvContentPartPr/>
              <p14:nvPr/>
            </p14:nvContentPartPr>
            <p14:xfrm>
              <a:off x="6915370" y="3863027"/>
              <a:ext cx="1528920" cy="330480"/>
            </p14:xfrm>
          </p:contentPart>
        </mc:Choice>
        <mc:Fallback xmlns="">
          <p:pic>
            <p:nvPicPr>
              <p:cNvPr id="46" name="حبر 46">
                <a:extLst>
                  <a:ext uri="{FF2B5EF4-FFF2-40B4-BE49-F238E27FC236}">
                    <a16:creationId xmlns:a16="http://schemas.microsoft.com/office/drawing/2014/main" id="{C2CE9877-CA48-675F-7D02-125B1F042A4F}"/>
                  </a:ext>
                </a:extLst>
              </p:cNvPr>
              <p:cNvPicPr/>
              <p:nvPr/>
            </p:nvPicPr>
            <p:blipFill>
              <a:blip r:embed="rId22"/>
              <a:stretch>
                <a:fillRect/>
              </a:stretch>
            </p:blipFill>
            <p:spPr>
              <a:xfrm>
                <a:off x="6900250" y="3847923"/>
                <a:ext cx="1559160" cy="36068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0" name="حبر 60">
                <a:extLst>
                  <a:ext uri="{FF2B5EF4-FFF2-40B4-BE49-F238E27FC236}">
                    <a16:creationId xmlns:a16="http://schemas.microsoft.com/office/drawing/2014/main" id="{BB293DB5-9322-04D2-6D35-E80334F026EF}"/>
                  </a:ext>
                </a:extLst>
              </p14:cNvPr>
              <p14:cNvContentPartPr/>
              <p14:nvPr/>
            </p14:nvContentPartPr>
            <p14:xfrm>
              <a:off x="2212563" y="3935767"/>
              <a:ext cx="918360" cy="392400"/>
            </p14:xfrm>
          </p:contentPart>
        </mc:Choice>
        <mc:Fallback xmlns="">
          <p:pic>
            <p:nvPicPr>
              <p:cNvPr id="60" name="حبر 60">
                <a:extLst>
                  <a:ext uri="{FF2B5EF4-FFF2-40B4-BE49-F238E27FC236}">
                    <a16:creationId xmlns:a16="http://schemas.microsoft.com/office/drawing/2014/main" id="{BB293DB5-9322-04D2-6D35-E80334F026EF}"/>
                  </a:ext>
                </a:extLst>
              </p:cNvPr>
              <p:cNvPicPr/>
              <p:nvPr/>
            </p:nvPicPr>
            <p:blipFill>
              <a:blip r:embed="rId24"/>
              <a:stretch>
                <a:fillRect/>
              </a:stretch>
            </p:blipFill>
            <p:spPr>
              <a:xfrm>
                <a:off x="2197089" y="3920647"/>
                <a:ext cx="948588"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6" name="حبر 66">
                <a:extLst>
                  <a:ext uri="{FF2B5EF4-FFF2-40B4-BE49-F238E27FC236}">
                    <a16:creationId xmlns:a16="http://schemas.microsoft.com/office/drawing/2014/main" id="{5220EB90-3AFD-5F14-4C06-9C2E62FCDBFA}"/>
                  </a:ext>
                </a:extLst>
              </p14:cNvPr>
              <p14:cNvContentPartPr/>
              <p14:nvPr/>
            </p14:nvContentPartPr>
            <p14:xfrm>
              <a:off x="9234480" y="2884581"/>
              <a:ext cx="582120" cy="249840"/>
            </p14:xfrm>
          </p:contentPart>
        </mc:Choice>
        <mc:Fallback xmlns="">
          <p:pic>
            <p:nvPicPr>
              <p:cNvPr id="66" name="حبر 66">
                <a:extLst>
                  <a:ext uri="{FF2B5EF4-FFF2-40B4-BE49-F238E27FC236}">
                    <a16:creationId xmlns:a16="http://schemas.microsoft.com/office/drawing/2014/main" id="{5220EB90-3AFD-5F14-4C06-9C2E62FCDBFA}"/>
                  </a:ext>
                </a:extLst>
              </p:cNvPr>
              <p:cNvPicPr/>
              <p:nvPr/>
            </p:nvPicPr>
            <p:blipFill>
              <a:blip r:embed="rId26"/>
              <a:stretch>
                <a:fillRect/>
              </a:stretch>
            </p:blipFill>
            <p:spPr>
              <a:xfrm>
                <a:off x="9219360" y="2869461"/>
                <a:ext cx="61272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8" name="حبر 78">
                <a:extLst>
                  <a:ext uri="{FF2B5EF4-FFF2-40B4-BE49-F238E27FC236}">
                    <a16:creationId xmlns:a16="http://schemas.microsoft.com/office/drawing/2014/main" id="{0908C217-C886-1838-1407-FE8EC0004036}"/>
                  </a:ext>
                </a:extLst>
              </p14:cNvPr>
              <p14:cNvContentPartPr/>
              <p14:nvPr/>
            </p14:nvContentPartPr>
            <p14:xfrm>
              <a:off x="8160240" y="2884581"/>
              <a:ext cx="1157760" cy="392400"/>
            </p14:xfrm>
          </p:contentPart>
        </mc:Choice>
        <mc:Fallback xmlns="">
          <p:pic>
            <p:nvPicPr>
              <p:cNvPr id="78" name="حبر 78">
                <a:extLst>
                  <a:ext uri="{FF2B5EF4-FFF2-40B4-BE49-F238E27FC236}">
                    <a16:creationId xmlns:a16="http://schemas.microsoft.com/office/drawing/2014/main" id="{0908C217-C886-1838-1407-FE8EC0004036}"/>
                  </a:ext>
                </a:extLst>
              </p:cNvPr>
              <p:cNvPicPr/>
              <p:nvPr/>
            </p:nvPicPr>
            <p:blipFill>
              <a:blip r:embed="rId28"/>
              <a:stretch>
                <a:fillRect/>
              </a:stretch>
            </p:blipFill>
            <p:spPr>
              <a:xfrm>
                <a:off x="8144760" y="2869447"/>
                <a:ext cx="1188360" cy="42302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9" name="حبر 89">
                <a:extLst>
                  <a:ext uri="{FF2B5EF4-FFF2-40B4-BE49-F238E27FC236}">
                    <a16:creationId xmlns:a16="http://schemas.microsoft.com/office/drawing/2014/main" id="{2F26D75C-AC5A-0A5D-C6CD-7068BE6976D0}"/>
                  </a:ext>
                </a:extLst>
              </p14:cNvPr>
              <p14:cNvContentPartPr/>
              <p14:nvPr/>
            </p14:nvContentPartPr>
            <p14:xfrm>
              <a:off x="7435920" y="2967741"/>
              <a:ext cx="659160" cy="273240"/>
            </p14:xfrm>
          </p:contentPart>
        </mc:Choice>
        <mc:Fallback xmlns="">
          <p:pic>
            <p:nvPicPr>
              <p:cNvPr id="89" name="حبر 89">
                <a:extLst>
                  <a:ext uri="{FF2B5EF4-FFF2-40B4-BE49-F238E27FC236}">
                    <a16:creationId xmlns:a16="http://schemas.microsoft.com/office/drawing/2014/main" id="{2F26D75C-AC5A-0A5D-C6CD-7068BE6976D0}"/>
                  </a:ext>
                </a:extLst>
              </p:cNvPr>
              <p:cNvPicPr/>
              <p:nvPr/>
            </p:nvPicPr>
            <p:blipFill>
              <a:blip r:embed="rId30"/>
              <a:stretch>
                <a:fillRect/>
              </a:stretch>
            </p:blipFill>
            <p:spPr>
              <a:xfrm>
                <a:off x="7420800" y="2952621"/>
                <a:ext cx="68976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8" name="حبر 98">
                <a:extLst>
                  <a:ext uri="{FF2B5EF4-FFF2-40B4-BE49-F238E27FC236}">
                    <a16:creationId xmlns:a16="http://schemas.microsoft.com/office/drawing/2014/main" id="{63953418-267A-8633-48FD-8A6A8C870A0F}"/>
                  </a:ext>
                </a:extLst>
              </p14:cNvPr>
              <p14:cNvContentPartPr/>
              <p14:nvPr/>
            </p14:nvContentPartPr>
            <p14:xfrm>
              <a:off x="8601614" y="4068137"/>
              <a:ext cx="1539360" cy="586440"/>
            </p14:xfrm>
          </p:contentPart>
        </mc:Choice>
        <mc:Fallback xmlns="">
          <p:pic>
            <p:nvPicPr>
              <p:cNvPr id="98" name="حبر 98">
                <a:extLst>
                  <a:ext uri="{FF2B5EF4-FFF2-40B4-BE49-F238E27FC236}">
                    <a16:creationId xmlns:a16="http://schemas.microsoft.com/office/drawing/2014/main" id="{63953418-267A-8633-48FD-8A6A8C870A0F}"/>
                  </a:ext>
                </a:extLst>
              </p:cNvPr>
              <p:cNvPicPr/>
              <p:nvPr/>
            </p:nvPicPr>
            <p:blipFill>
              <a:blip r:embed="rId32"/>
              <a:stretch>
                <a:fillRect/>
              </a:stretch>
            </p:blipFill>
            <p:spPr>
              <a:xfrm>
                <a:off x="8586134" y="4053008"/>
                <a:ext cx="1569600" cy="617059"/>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3" name="حبر 104">
                <a:extLst>
                  <a:ext uri="{FF2B5EF4-FFF2-40B4-BE49-F238E27FC236}">
                    <a16:creationId xmlns:a16="http://schemas.microsoft.com/office/drawing/2014/main" id="{7D9F429C-96EB-1CBD-6CF8-94EB28F7E1E0}"/>
                  </a:ext>
                </a:extLst>
              </p14:cNvPr>
              <p14:cNvContentPartPr/>
              <p14:nvPr/>
            </p14:nvContentPartPr>
            <p14:xfrm>
              <a:off x="8801054" y="4622897"/>
              <a:ext cx="62640" cy="43920"/>
            </p14:xfrm>
          </p:contentPart>
        </mc:Choice>
        <mc:Fallback xmlns="">
          <p:pic>
            <p:nvPicPr>
              <p:cNvPr id="103" name="حبر 104">
                <a:extLst>
                  <a:ext uri="{FF2B5EF4-FFF2-40B4-BE49-F238E27FC236}">
                    <a16:creationId xmlns:a16="http://schemas.microsoft.com/office/drawing/2014/main" id="{7D9F429C-96EB-1CBD-6CF8-94EB28F7E1E0}"/>
                  </a:ext>
                </a:extLst>
              </p:cNvPr>
              <p:cNvPicPr/>
              <p:nvPr/>
            </p:nvPicPr>
            <p:blipFill>
              <a:blip r:embed="rId34"/>
              <a:stretch>
                <a:fillRect/>
              </a:stretch>
            </p:blipFill>
            <p:spPr>
              <a:xfrm>
                <a:off x="8785574" y="4607417"/>
                <a:ext cx="932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4" name="حبر 104">
                <a:extLst>
                  <a:ext uri="{FF2B5EF4-FFF2-40B4-BE49-F238E27FC236}">
                    <a16:creationId xmlns:a16="http://schemas.microsoft.com/office/drawing/2014/main" id="{582C0118-B1FC-6A5F-CD2A-1D42F3A2C4BD}"/>
                  </a:ext>
                </a:extLst>
              </p14:cNvPr>
              <p14:cNvContentPartPr/>
              <p14:nvPr/>
            </p14:nvContentPartPr>
            <p14:xfrm>
              <a:off x="9087614" y="4230137"/>
              <a:ext cx="131040" cy="43920"/>
            </p14:xfrm>
          </p:contentPart>
        </mc:Choice>
        <mc:Fallback xmlns="">
          <p:pic>
            <p:nvPicPr>
              <p:cNvPr id="104" name="حبر 104">
                <a:extLst>
                  <a:ext uri="{FF2B5EF4-FFF2-40B4-BE49-F238E27FC236}">
                    <a16:creationId xmlns:a16="http://schemas.microsoft.com/office/drawing/2014/main" id="{582C0118-B1FC-6A5F-CD2A-1D42F3A2C4BD}"/>
                  </a:ext>
                </a:extLst>
              </p:cNvPr>
              <p:cNvPicPr/>
              <p:nvPr/>
            </p:nvPicPr>
            <p:blipFill>
              <a:blip r:embed="rId36"/>
              <a:stretch>
                <a:fillRect/>
              </a:stretch>
            </p:blipFill>
            <p:spPr>
              <a:xfrm>
                <a:off x="9072134" y="4215017"/>
                <a:ext cx="16164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3" name="حبر 113">
                <a:extLst>
                  <a:ext uri="{FF2B5EF4-FFF2-40B4-BE49-F238E27FC236}">
                    <a16:creationId xmlns:a16="http://schemas.microsoft.com/office/drawing/2014/main" id="{4FDD5F26-CF4C-F165-64C4-36208D2C2AD9}"/>
                  </a:ext>
                </a:extLst>
              </p14:cNvPr>
              <p14:cNvContentPartPr/>
              <p14:nvPr/>
            </p14:nvContentPartPr>
            <p14:xfrm>
              <a:off x="5232190" y="5360335"/>
              <a:ext cx="607320" cy="231840"/>
            </p14:xfrm>
          </p:contentPart>
        </mc:Choice>
        <mc:Fallback xmlns="">
          <p:pic>
            <p:nvPicPr>
              <p:cNvPr id="113" name="حبر 113">
                <a:extLst>
                  <a:ext uri="{FF2B5EF4-FFF2-40B4-BE49-F238E27FC236}">
                    <a16:creationId xmlns:a16="http://schemas.microsoft.com/office/drawing/2014/main" id="{4FDD5F26-CF4C-F165-64C4-36208D2C2AD9}"/>
                  </a:ext>
                </a:extLst>
              </p:cNvPr>
              <p:cNvPicPr/>
              <p:nvPr/>
            </p:nvPicPr>
            <p:blipFill>
              <a:blip r:embed="rId38"/>
              <a:stretch>
                <a:fillRect/>
              </a:stretch>
            </p:blipFill>
            <p:spPr>
              <a:xfrm>
                <a:off x="5217070" y="5344879"/>
                <a:ext cx="637560" cy="262393"/>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23" name="حبر 123">
                <a:extLst>
                  <a:ext uri="{FF2B5EF4-FFF2-40B4-BE49-F238E27FC236}">
                    <a16:creationId xmlns:a16="http://schemas.microsoft.com/office/drawing/2014/main" id="{93B24669-7079-4540-ED29-F9AA81106E33}"/>
                  </a:ext>
                </a:extLst>
              </p14:cNvPr>
              <p14:cNvContentPartPr/>
              <p14:nvPr/>
            </p14:nvContentPartPr>
            <p14:xfrm>
              <a:off x="2783117" y="5781891"/>
              <a:ext cx="1820160" cy="599040"/>
            </p14:xfrm>
          </p:contentPart>
        </mc:Choice>
        <mc:Fallback xmlns="">
          <p:pic>
            <p:nvPicPr>
              <p:cNvPr id="123" name="حبر 123">
                <a:extLst>
                  <a:ext uri="{FF2B5EF4-FFF2-40B4-BE49-F238E27FC236}">
                    <a16:creationId xmlns:a16="http://schemas.microsoft.com/office/drawing/2014/main" id="{93B24669-7079-4540-ED29-F9AA81106E33}"/>
                  </a:ext>
                </a:extLst>
              </p:cNvPr>
              <p:cNvPicPr/>
              <p:nvPr/>
            </p:nvPicPr>
            <p:blipFill>
              <a:blip r:embed="rId40"/>
              <a:stretch>
                <a:fillRect/>
              </a:stretch>
            </p:blipFill>
            <p:spPr>
              <a:xfrm>
                <a:off x="2767997" y="5766420"/>
                <a:ext cx="1850760" cy="629262"/>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39" name="حبر 139">
                <a:extLst>
                  <a:ext uri="{FF2B5EF4-FFF2-40B4-BE49-F238E27FC236}">
                    <a16:creationId xmlns:a16="http://schemas.microsoft.com/office/drawing/2014/main" id="{2728E4FF-3BB6-0158-8237-EE48335DA2D9}"/>
                  </a:ext>
                </a:extLst>
              </p14:cNvPr>
              <p14:cNvContentPartPr/>
              <p14:nvPr/>
            </p14:nvContentPartPr>
            <p14:xfrm>
              <a:off x="6399677" y="5405691"/>
              <a:ext cx="2795400" cy="668160"/>
            </p14:xfrm>
          </p:contentPart>
        </mc:Choice>
        <mc:Fallback xmlns="">
          <p:pic>
            <p:nvPicPr>
              <p:cNvPr id="139" name="حبر 139">
                <a:extLst>
                  <a:ext uri="{FF2B5EF4-FFF2-40B4-BE49-F238E27FC236}">
                    <a16:creationId xmlns:a16="http://schemas.microsoft.com/office/drawing/2014/main" id="{2728E4FF-3BB6-0158-8237-EE48335DA2D9}"/>
                  </a:ext>
                </a:extLst>
              </p:cNvPr>
              <p:cNvPicPr/>
              <p:nvPr/>
            </p:nvPicPr>
            <p:blipFill>
              <a:blip r:embed="rId42"/>
              <a:stretch>
                <a:fillRect/>
              </a:stretch>
            </p:blipFill>
            <p:spPr>
              <a:xfrm>
                <a:off x="6384557" y="5390219"/>
                <a:ext cx="2826000" cy="698384"/>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40" name="حبر 139">
                <a:extLst>
                  <a:ext uri="{FF2B5EF4-FFF2-40B4-BE49-F238E27FC236}">
                    <a16:creationId xmlns:a16="http://schemas.microsoft.com/office/drawing/2014/main" id="{CC333630-C0E4-373F-5C0B-1EA697F841F1}"/>
                  </a:ext>
                </a:extLst>
              </p14:cNvPr>
              <p14:cNvContentPartPr/>
              <p14:nvPr/>
            </p14:nvContentPartPr>
            <p14:xfrm>
              <a:off x="5593514" y="314773"/>
              <a:ext cx="4907160" cy="1029240"/>
            </p14:xfrm>
          </p:contentPart>
        </mc:Choice>
        <mc:Fallback xmlns="">
          <p:pic>
            <p:nvPicPr>
              <p:cNvPr id="140" name="حبر 139">
                <a:extLst>
                  <a:ext uri="{FF2B5EF4-FFF2-40B4-BE49-F238E27FC236}">
                    <a16:creationId xmlns:a16="http://schemas.microsoft.com/office/drawing/2014/main" id="{CC333630-C0E4-373F-5C0B-1EA697F841F1}"/>
                  </a:ext>
                </a:extLst>
              </p:cNvPr>
              <p:cNvPicPr/>
              <p:nvPr/>
            </p:nvPicPr>
            <p:blipFill>
              <a:blip r:embed="rId44"/>
              <a:stretch>
                <a:fillRect/>
              </a:stretch>
            </p:blipFill>
            <p:spPr>
              <a:xfrm>
                <a:off x="5578394" y="299293"/>
                <a:ext cx="4937400" cy="1059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45">
            <p14:nvContentPartPr>
              <p14:cNvPr id="20" name="حبر 20">
                <a:extLst>
                  <a:ext uri="{FF2B5EF4-FFF2-40B4-BE49-F238E27FC236}">
                    <a16:creationId xmlns:a16="http://schemas.microsoft.com/office/drawing/2014/main" id="{D58F1A74-A05C-24C4-DB10-55DD01BB9979}"/>
                  </a:ext>
                </a:extLst>
              </p14:cNvPr>
              <p14:cNvContentPartPr/>
              <p14:nvPr/>
            </p14:nvContentPartPr>
            <p14:xfrm>
              <a:off x="3432209" y="4581808"/>
              <a:ext cx="813240" cy="235800"/>
            </p14:xfrm>
          </p:contentPart>
        </mc:Choice>
        <mc:Fallback>
          <p:pic>
            <p:nvPicPr>
              <p:cNvPr id="20" name="حبر 20">
                <a:extLst>
                  <a:ext uri="{FF2B5EF4-FFF2-40B4-BE49-F238E27FC236}">
                    <a16:creationId xmlns:a16="http://schemas.microsoft.com/office/drawing/2014/main" id="{D58F1A74-A05C-24C4-DB10-55DD01BB9979}"/>
                  </a:ext>
                </a:extLst>
              </p:cNvPr>
              <p:cNvPicPr/>
              <p:nvPr/>
            </p:nvPicPr>
            <p:blipFill>
              <a:blip r:embed="rId46"/>
              <a:stretch>
                <a:fillRect/>
              </a:stretch>
            </p:blipFill>
            <p:spPr>
              <a:xfrm>
                <a:off x="3416729" y="4566328"/>
                <a:ext cx="843840" cy="26640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308072" y="180758"/>
            <a:ext cx="8214360" cy="1255395"/>
          </a:xfrm>
        </p:spPr>
        <p:txBody>
          <a:bodyPr>
            <a:noAutofit/>
          </a:bodyPr>
          <a:lstStyle/>
          <a:p>
            <a:pPr fontAlgn="auto">
              <a:spcAft>
                <a:spcPts val="0"/>
              </a:spcAft>
              <a:defRPr/>
            </a:pPr>
            <a:r>
              <a:rPr lang="en-US" sz="4400" dirty="0"/>
              <a:t>Compare the Major Job Attitudes</a:t>
            </a:r>
          </a:p>
        </p:txBody>
      </p:sp>
      <p:sp>
        <p:nvSpPr>
          <p:cNvPr id="16" name="Content Placeholder 15"/>
          <p:cNvSpPr>
            <a:spLocks noGrp="1"/>
          </p:cNvSpPr>
          <p:nvPr>
            <p:ph idx="1"/>
          </p:nvPr>
        </p:nvSpPr>
        <p:spPr>
          <a:xfrm>
            <a:off x="2308072" y="1500374"/>
            <a:ext cx="8229600" cy="4481513"/>
          </a:xfrm>
        </p:spPr>
        <p:txBody>
          <a:bodyPr wrap="square" numCol="1" anchor="t" anchorCtr="0" compatLnSpc="1">
            <a:prstTxWarp prst="textNoShape">
              <a:avLst/>
            </a:prstTxWarp>
            <a:normAutofit/>
          </a:bodyPr>
          <a:lstStyle/>
          <a:p>
            <a:r>
              <a:rPr lang="en-US" sz="2800" b="1" dirty="0">
                <a:solidFill>
                  <a:srgbClr val="FF9900"/>
                </a:solidFill>
                <a:ea typeface="FangSong" panose="02010609060101010101" pitchFamily="49" charset="-122"/>
                <a:cs typeface="Helvetica" pitchFamily="34" charset="0"/>
              </a:rPr>
              <a:t>Organizational Commitment</a:t>
            </a:r>
          </a:p>
          <a:p>
            <a:pPr lvl="1"/>
            <a:r>
              <a:rPr lang="en-US" sz="2800" dirty="0">
                <a:ea typeface="FangSong" panose="02010609060101010101" pitchFamily="49" charset="-122"/>
                <a:cs typeface="Helvetica" pitchFamily="34" charset="0"/>
              </a:rPr>
              <a:t>Identifying with a particular organization and its goals and wishing to maintain membership in the organization.</a:t>
            </a:r>
          </a:p>
          <a:p>
            <a:pPr lvl="1" fontAlgn="auto">
              <a:spcAft>
                <a:spcPts val="0"/>
              </a:spcAft>
              <a:defRPr/>
            </a:pPr>
            <a:r>
              <a:rPr lang="en-US" sz="2800" dirty="0">
                <a:ea typeface="FangSong" panose="02010609060101010101" pitchFamily="49" charset="-122"/>
                <a:cs typeface="Helvetica"/>
              </a:rPr>
              <a:t>Employees who are committed will be less likely to engage in work withdrawal even if they are dissatisfied, because they have a sense of organizational loyalty. </a:t>
            </a:r>
          </a:p>
          <a:p>
            <a:pPr lvl="2">
              <a:buFont typeface="Wingdings" pitchFamily="2" charset="2"/>
              <a:buNone/>
            </a:pPr>
            <a:endParaRPr lang="en-US" sz="2100" dirty="0">
              <a:effectLst>
                <a:outerShdw blurRad="38100" dist="38100" dir="2700000" algn="tl">
                  <a:srgbClr val="0064E2"/>
                </a:outerShdw>
              </a:effectLst>
              <a:latin typeface="Helvetica" pitchFamily="34" charset="0"/>
              <a:cs typeface="Helvetica" pitchFamily="34" charset="0"/>
            </a:endParaRPr>
          </a:p>
        </p:txBody>
      </p:sp>
      <p:sp>
        <p:nvSpPr>
          <p:cNvPr id="9" name="Slide Number Placeholder 5"/>
          <p:cNvSpPr>
            <a:spLocks noGrp="1"/>
          </p:cNvSpPr>
          <p:nvPr>
            <p:ph type="sldNum" sz="quarter" idx="12"/>
          </p:nvPr>
        </p:nvSpPr>
        <p:spPr/>
        <p:txBody>
          <a:bodyPr/>
          <a:lstStyle/>
          <a:p>
            <a:pPr>
              <a:defRPr/>
            </a:pPr>
            <a:r>
              <a:rPr lang="en-US"/>
              <a:t>3-</a:t>
            </a:r>
            <a:fld id="{39A80738-F847-4214-919D-F5DE6774874C}" type="slidenum">
              <a:rPr lang="en-US"/>
              <a:pPr>
                <a:defRPr/>
              </a:pPr>
              <a:t>9</a:t>
            </a:fld>
            <a:endParaRPr lang="en-US"/>
          </a:p>
        </p:txBody>
      </p:sp>
      <p:sp>
        <p:nvSpPr>
          <p:cNvPr id="6" name="Rounded Rectangle 5"/>
          <p:cNvSpPr/>
          <p:nvPr/>
        </p:nvSpPr>
        <p:spPr>
          <a:xfrm>
            <a:off x="1524001" y="185875"/>
            <a:ext cx="889489" cy="622581"/>
          </a:xfrm>
          <a:prstGeom prst="round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 3</a:t>
            </a:r>
          </a:p>
        </p:txBody>
      </p:sp>
      <mc:AlternateContent xmlns:mc="http://schemas.openxmlformats.org/markup-compatibility/2006" xmlns:p14="http://schemas.microsoft.com/office/powerpoint/2010/main">
        <mc:Choice Requires="p14">
          <p:contentPart p14:bwMode="auto" r:id="rId3">
            <p14:nvContentPartPr>
              <p14:cNvPr id="2" name="حبر 1">
                <a:extLst>
                  <a:ext uri="{FF2B5EF4-FFF2-40B4-BE49-F238E27FC236}">
                    <a16:creationId xmlns:a16="http://schemas.microsoft.com/office/drawing/2014/main" id="{A96D2483-5794-6D0F-E045-30BC6692101A}"/>
                  </a:ext>
                </a:extLst>
              </p14:cNvPr>
              <p14:cNvContentPartPr/>
              <p14:nvPr/>
            </p14:nvContentPartPr>
            <p14:xfrm>
              <a:off x="9689243" y="1488970"/>
              <a:ext cx="181800" cy="262440"/>
            </p14:xfrm>
          </p:contentPart>
        </mc:Choice>
        <mc:Fallback xmlns="">
          <p:pic>
            <p:nvPicPr>
              <p:cNvPr id="2" name="حبر 1">
                <a:extLst>
                  <a:ext uri="{FF2B5EF4-FFF2-40B4-BE49-F238E27FC236}">
                    <a16:creationId xmlns:a16="http://schemas.microsoft.com/office/drawing/2014/main" id="{A96D2483-5794-6D0F-E045-30BC6692101A}"/>
                  </a:ext>
                </a:extLst>
              </p:cNvPr>
              <p:cNvPicPr/>
              <p:nvPr/>
            </p:nvPicPr>
            <p:blipFill>
              <a:blip r:embed="rId4"/>
              <a:stretch>
                <a:fillRect/>
              </a:stretch>
            </p:blipFill>
            <p:spPr>
              <a:xfrm>
                <a:off x="9674123" y="1473850"/>
                <a:ext cx="21240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حبر 2">
                <a:extLst>
                  <a:ext uri="{FF2B5EF4-FFF2-40B4-BE49-F238E27FC236}">
                    <a16:creationId xmlns:a16="http://schemas.microsoft.com/office/drawing/2014/main" id="{92DEF8B6-CBCB-EC13-6486-6F00625373C1}"/>
                  </a:ext>
                </a:extLst>
              </p14:cNvPr>
              <p14:cNvContentPartPr/>
              <p14:nvPr/>
            </p14:nvContentPartPr>
            <p14:xfrm>
              <a:off x="9427163" y="1448650"/>
              <a:ext cx="181800" cy="302760"/>
            </p14:xfrm>
          </p:contentPart>
        </mc:Choice>
        <mc:Fallback xmlns="">
          <p:pic>
            <p:nvPicPr>
              <p:cNvPr id="3" name="حبر 2">
                <a:extLst>
                  <a:ext uri="{FF2B5EF4-FFF2-40B4-BE49-F238E27FC236}">
                    <a16:creationId xmlns:a16="http://schemas.microsoft.com/office/drawing/2014/main" id="{92DEF8B6-CBCB-EC13-6486-6F00625373C1}"/>
                  </a:ext>
                </a:extLst>
              </p:cNvPr>
              <p:cNvPicPr/>
              <p:nvPr/>
            </p:nvPicPr>
            <p:blipFill>
              <a:blip r:embed="rId6"/>
              <a:stretch>
                <a:fillRect/>
              </a:stretch>
            </p:blipFill>
            <p:spPr>
              <a:xfrm>
                <a:off x="9412043" y="1433530"/>
                <a:ext cx="2124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حبر 3">
                <a:extLst>
                  <a:ext uri="{FF2B5EF4-FFF2-40B4-BE49-F238E27FC236}">
                    <a16:creationId xmlns:a16="http://schemas.microsoft.com/office/drawing/2014/main" id="{014F25C5-2441-BA9B-4882-C9F58F496754}"/>
                  </a:ext>
                </a:extLst>
              </p14:cNvPr>
              <p14:cNvContentPartPr/>
              <p14:nvPr/>
            </p14:nvContentPartPr>
            <p14:xfrm>
              <a:off x="8983643" y="1448650"/>
              <a:ext cx="353160" cy="383400"/>
            </p14:xfrm>
          </p:contentPart>
        </mc:Choice>
        <mc:Fallback xmlns="">
          <p:pic>
            <p:nvPicPr>
              <p:cNvPr id="4" name="حبر 3">
                <a:extLst>
                  <a:ext uri="{FF2B5EF4-FFF2-40B4-BE49-F238E27FC236}">
                    <a16:creationId xmlns:a16="http://schemas.microsoft.com/office/drawing/2014/main" id="{014F25C5-2441-BA9B-4882-C9F58F496754}"/>
                  </a:ext>
                </a:extLst>
              </p:cNvPr>
              <p:cNvPicPr/>
              <p:nvPr/>
            </p:nvPicPr>
            <p:blipFill>
              <a:blip r:embed="rId8"/>
              <a:stretch>
                <a:fillRect/>
              </a:stretch>
            </p:blipFill>
            <p:spPr>
              <a:xfrm>
                <a:off x="8968523" y="1433530"/>
                <a:ext cx="383760" cy="41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حبر 4">
                <a:extLst>
                  <a:ext uri="{FF2B5EF4-FFF2-40B4-BE49-F238E27FC236}">
                    <a16:creationId xmlns:a16="http://schemas.microsoft.com/office/drawing/2014/main" id="{431E1264-D439-A54B-5B39-A7C02A3FA4FC}"/>
                  </a:ext>
                </a:extLst>
              </p14:cNvPr>
              <p14:cNvContentPartPr/>
              <p14:nvPr/>
            </p14:nvContentPartPr>
            <p14:xfrm>
              <a:off x="9003803" y="1418770"/>
              <a:ext cx="171720" cy="121320"/>
            </p14:xfrm>
          </p:contentPart>
        </mc:Choice>
        <mc:Fallback xmlns="">
          <p:pic>
            <p:nvPicPr>
              <p:cNvPr id="5" name="حبر 4">
                <a:extLst>
                  <a:ext uri="{FF2B5EF4-FFF2-40B4-BE49-F238E27FC236}">
                    <a16:creationId xmlns:a16="http://schemas.microsoft.com/office/drawing/2014/main" id="{431E1264-D439-A54B-5B39-A7C02A3FA4FC}"/>
                  </a:ext>
                </a:extLst>
              </p:cNvPr>
              <p:cNvPicPr/>
              <p:nvPr/>
            </p:nvPicPr>
            <p:blipFill>
              <a:blip r:embed="rId10"/>
              <a:stretch>
                <a:fillRect/>
              </a:stretch>
            </p:blipFill>
            <p:spPr>
              <a:xfrm>
                <a:off x="8988683" y="1403290"/>
                <a:ext cx="20232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حبر 7">
                <a:extLst>
                  <a:ext uri="{FF2B5EF4-FFF2-40B4-BE49-F238E27FC236}">
                    <a16:creationId xmlns:a16="http://schemas.microsoft.com/office/drawing/2014/main" id="{1201052D-3775-EFDA-3599-B2818D6B0145}"/>
                  </a:ext>
                </a:extLst>
              </p14:cNvPr>
              <p14:cNvContentPartPr/>
              <p14:nvPr/>
            </p14:nvContentPartPr>
            <p14:xfrm>
              <a:off x="8832443" y="1378450"/>
              <a:ext cx="30600" cy="222120"/>
            </p14:xfrm>
          </p:contentPart>
        </mc:Choice>
        <mc:Fallback xmlns="">
          <p:pic>
            <p:nvPicPr>
              <p:cNvPr id="8" name="حبر 7">
                <a:extLst>
                  <a:ext uri="{FF2B5EF4-FFF2-40B4-BE49-F238E27FC236}">
                    <a16:creationId xmlns:a16="http://schemas.microsoft.com/office/drawing/2014/main" id="{1201052D-3775-EFDA-3599-B2818D6B0145}"/>
                  </a:ext>
                </a:extLst>
              </p:cNvPr>
              <p:cNvPicPr/>
              <p:nvPr/>
            </p:nvPicPr>
            <p:blipFill>
              <a:blip r:embed="rId12"/>
              <a:stretch>
                <a:fillRect/>
              </a:stretch>
            </p:blipFill>
            <p:spPr>
              <a:xfrm>
                <a:off x="8817323" y="1362970"/>
                <a:ext cx="6120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حبر 9">
                <a:extLst>
                  <a:ext uri="{FF2B5EF4-FFF2-40B4-BE49-F238E27FC236}">
                    <a16:creationId xmlns:a16="http://schemas.microsoft.com/office/drawing/2014/main" id="{B420E451-5366-1B75-4E6D-6F075F9DAE14}"/>
                  </a:ext>
                </a:extLst>
              </p14:cNvPr>
              <p14:cNvContentPartPr/>
              <p14:nvPr/>
            </p14:nvContentPartPr>
            <p14:xfrm>
              <a:off x="8550203" y="1478890"/>
              <a:ext cx="201960" cy="393480"/>
            </p14:xfrm>
          </p:contentPart>
        </mc:Choice>
        <mc:Fallback xmlns="">
          <p:pic>
            <p:nvPicPr>
              <p:cNvPr id="10" name="حبر 9">
                <a:extLst>
                  <a:ext uri="{FF2B5EF4-FFF2-40B4-BE49-F238E27FC236}">
                    <a16:creationId xmlns:a16="http://schemas.microsoft.com/office/drawing/2014/main" id="{B420E451-5366-1B75-4E6D-6F075F9DAE14}"/>
                  </a:ext>
                </a:extLst>
              </p:cNvPr>
              <p:cNvPicPr/>
              <p:nvPr/>
            </p:nvPicPr>
            <p:blipFill>
              <a:blip r:embed="rId14"/>
              <a:stretch>
                <a:fillRect/>
              </a:stretch>
            </p:blipFill>
            <p:spPr>
              <a:xfrm>
                <a:off x="8535083" y="1463770"/>
                <a:ext cx="2325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حبر 10">
                <a:extLst>
                  <a:ext uri="{FF2B5EF4-FFF2-40B4-BE49-F238E27FC236}">
                    <a16:creationId xmlns:a16="http://schemas.microsoft.com/office/drawing/2014/main" id="{E812D432-7064-D2F1-B1D8-5ECD2D2F3301}"/>
                  </a:ext>
                </a:extLst>
              </p14:cNvPr>
              <p14:cNvContentPartPr/>
              <p14:nvPr/>
            </p14:nvContentPartPr>
            <p14:xfrm>
              <a:off x="8509883" y="1861930"/>
              <a:ext cx="20520" cy="91080"/>
            </p14:xfrm>
          </p:contentPart>
        </mc:Choice>
        <mc:Fallback xmlns="">
          <p:pic>
            <p:nvPicPr>
              <p:cNvPr id="11" name="حبر 10">
                <a:extLst>
                  <a:ext uri="{FF2B5EF4-FFF2-40B4-BE49-F238E27FC236}">
                    <a16:creationId xmlns:a16="http://schemas.microsoft.com/office/drawing/2014/main" id="{E812D432-7064-D2F1-B1D8-5ECD2D2F3301}"/>
                  </a:ext>
                </a:extLst>
              </p:cNvPr>
              <p:cNvPicPr/>
              <p:nvPr/>
            </p:nvPicPr>
            <p:blipFill>
              <a:blip r:embed="rId16"/>
              <a:stretch>
                <a:fillRect/>
              </a:stretch>
            </p:blipFill>
            <p:spPr>
              <a:xfrm>
                <a:off x="8494763" y="1846810"/>
                <a:ext cx="51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حبر 11">
                <a:extLst>
                  <a:ext uri="{FF2B5EF4-FFF2-40B4-BE49-F238E27FC236}">
                    <a16:creationId xmlns:a16="http://schemas.microsoft.com/office/drawing/2014/main" id="{F617A498-11EB-E635-C8C2-397DE9EE2C26}"/>
                  </a:ext>
                </a:extLst>
              </p14:cNvPr>
              <p14:cNvContentPartPr/>
              <p14:nvPr/>
            </p14:nvContentPartPr>
            <p14:xfrm>
              <a:off x="8106683" y="1338130"/>
              <a:ext cx="413640" cy="242280"/>
            </p14:xfrm>
          </p:contentPart>
        </mc:Choice>
        <mc:Fallback xmlns="">
          <p:pic>
            <p:nvPicPr>
              <p:cNvPr id="12" name="حبر 11">
                <a:extLst>
                  <a:ext uri="{FF2B5EF4-FFF2-40B4-BE49-F238E27FC236}">
                    <a16:creationId xmlns:a16="http://schemas.microsoft.com/office/drawing/2014/main" id="{F617A498-11EB-E635-C8C2-397DE9EE2C26}"/>
                  </a:ext>
                </a:extLst>
              </p:cNvPr>
              <p:cNvPicPr/>
              <p:nvPr/>
            </p:nvPicPr>
            <p:blipFill>
              <a:blip r:embed="rId18"/>
              <a:stretch>
                <a:fillRect/>
              </a:stretch>
            </p:blipFill>
            <p:spPr>
              <a:xfrm>
                <a:off x="8091563" y="1322650"/>
                <a:ext cx="4442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حبر 12">
                <a:extLst>
                  <a:ext uri="{FF2B5EF4-FFF2-40B4-BE49-F238E27FC236}">
                    <a16:creationId xmlns:a16="http://schemas.microsoft.com/office/drawing/2014/main" id="{3AB40C3E-FC3B-EBEB-2A0F-F5E7B1326776}"/>
                  </a:ext>
                </a:extLst>
              </p14:cNvPr>
              <p14:cNvContentPartPr/>
              <p14:nvPr/>
            </p14:nvContentPartPr>
            <p14:xfrm>
              <a:off x="8237723" y="1388530"/>
              <a:ext cx="161640" cy="60840"/>
            </p14:xfrm>
          </p:contentPart>
        </mc:Choice>
        <mc:Fallback xmlns="">
          <p:pic>
            <p:nvPicPr>
              <p:cNvPr id="13" name="حبر 12">
                <a:extLst>
                  <a:ext uri="{FF2B5EF4-FFF2-40B4-BE49-F238E27FC236}">
                    <a16:creationId xmlns:a16="http://schemas.microsoft.com/office/drawing/2014/main" id="{3AB40C3E-FC3B-EBEB-2A0F-F5E7B1326776}"/>
                  </a:ext>
                </a:extLst>
              </p:cNvPr>
              <p:cNvPicPr/>
              <p:nvPr/>
            </p:nvPicPr>
            <p:blipFill>
              <a:blip r:embed="rId20"/>
              <a:stretch>
                <a:fillRect/>
              </a:stretch>
            </p:blipFill>
            <p:spPr>
              <a:xfrm>
                <a:off x="8222603" y="1373050"/>
                <a:ext cx="1922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حبر 13">
                <a:extLst>
                  <a:ext uri="{FF2B5EF4-FFF2-40B4-BE49-F238E27FC236}">
                    <a16:creationId xmlns:a16="http://schemas.microsoft.com/office/drawing/2014/main" id="{2411F76D-A927-0007-9431-D0AABCC9046B}"/>
                  </a:ext>
                </a:extLst>
              </p14:cNvPr>
              <p14:cNvContentPartPr/>
              <p14:nvPr/>
            </p14:nvContentPartPr>
            <p14:xfrm>
              <a:off x="8026043" y="1448650"/>
              <a:ext cx="151560" cy="171720"/>
            </p14:xfrm>
          </p:contentPart>
        </mc:Choice>
        <mc:Fallback xmlns="">
          <p:pic>
            <p:nvPicPr>
              <p:cNvPr id="14" name="حبر 13">
                <a:extLst>
                  <a:ext uri="{FF2B5EF4-FFF2-40B4-BE49-F238E27FC236}">
                    <a16:creationId xmlns:a16="http://schemas.microsoft.com/office/drawing/2014/main" id="{2411F76D-A927-0007-9431-D0AABCC9046B}"/>
                  </a:ext>
                </a:extLst>
              </p:cNvPr>
              <p:cNvPicPr/>
              <p:nvPr/>
            </p:nvPicPr>
            <p:blipFill>
              <a:blip r:embed="rId22"/>
              <a:stretch>
                <a:fillRect/>
              </a:stretch>
            </p:blipFill>
            <p:spPr>
              <a:xfrm>
                <a:off x="8010923" y="1433530"/>
                <a:ext cx="18216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حبر 14">
                <a:extLst>
                  <a:ext uri="{FF2B5EF4-FFF2-40B4-BE49-F238E27FC236}">
                    <a16:creationId xmlns:a16="http://schemas.microsoft.com/office/drawing/2014/main" id="{F10C750D-441F-07DF-6D7E-7828B91D291D}"/>
                  </a:ext>
                </a:extLst>
              </p14:cNvPr>
              <p14:cNvContentPartPr/>
              <p14:nvPr/>
            </p14:nvContentPartPr>
            <p14:xfrm>
              <a:off x="8066363" y="1287730"/>
              <a:ext cx="10440" cy="212040"/>
            </p14:xfrm>
          </p:contentPart>
        </mc:Choice>
        <mc:Fallback xmlns="">
          <p:pic>
            <p:nvPicPr>
              <p:cNvPr id="15" name="حبر 14">
                <a:extLst>
                  <a:ext uri="{FF2B5EF4-FFF2-40B4-BE49-F238E27FC236}">
                    <a16:creationId xmlns:a16="http://schemas.microsoft.com/office/drawing/2014/main" id="{F10C750D-441F-07DF-6D7E-7828B91D291D}"/>
                  </a:ext>
                </a:extLst>
              </p:cNvPr>
              <p:cNvPicPr/>
              <p:nvPr/>
            </p:nvPicPr>
            <p:blipFill>
              <a:blip r:embed="rId24"/>
              <a:stretch>
                <a:fillRect/>
              </a:stretch>
            </p:blipFill>
            <p:spPr>
              <a:xfrm>
                <a:off x="8051243" y="1272250"/>
                <a:ext cx="410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حبر 16">
                <a:extLst>
                  <a:ext uri="{FF2B5EF4-FFF2-40B4-BE49-F238E27FC236}">
                    <a16:creationId xmlns:a16="http://schemas.microsoft.com/office/drawing/2014/main" id="{94EAE4BB-0D93-59EC-2179-FE002AF28A95}"/>
                  </a:ext>
                </a:extLst>
              </p14:cNvPr>
              <p14:cNvContentPartPr/>
              <p14:nvPr/>
            </p14:nvContentPartPr>
            <p14:xfrm>
              <a:off x="8106683" y="1317970"/>
              <a:ext cx="10440" cy="40680"/>
            </p14:xfrm>
          </p:contentPart>
        </mc:Choice>
        <mc:Fallback xmlns="">
          <p:pic>
            <p:nvPicPr>
              <p:cNvPr id="17" name="حبر 16">
                <a:extLst>
                  <a:ext uri="{FF2B5EF4-FFF2-40B4-BE49-F238E27FC236}">
                    <a16:creationId xmlns:a16="http://schemas.microsoft.com/office/drawing/2014/main" id="{94EAE4BB-0D93-59EC-2179-FE002AF28A95}"/>
                  </a:ext>
                </a:extLst>
              </p:cNvPr>
              <p:cNvPicPr/>
              <p:nvPr/>
            </p:nvPicPr>
            <p:blipFill>
              <a:blip r:embed="rId26"/>
              <a:stretch>
                <a:fillRect/>
              </a:stretch>
            </p:blipFill>
            <p:spPr>
              <a:xfrm>
                <a:off x="8091563" y="1302490"/>
                <a:ext cx="4104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حبر 17">
                <a:extLst>
                  <a:ext uri="{FF2B5EF4-FFF2-40B4-BE49-F238E27FC236}">
                    <a16:creationId xmlns:a16="http://schemas.microsoft.com/office/drawing/2014/main" id="{48E18B7D-740C-F354-2140-26FB53D6760A}"/>
                  </a:ext>
                </a:extLst>
              </p14:cNvPr>
              <p14:cNvContentPartPr/>
              <p14:nvPr/>
            </p14:nvContentPartPr>
            <p14:xfrm>
              <a:off x="7623203" y="1388530"/>
              <a:ext cx="433800" cy="292680"/>
            </p14:xfrm>
          </p:contentPart>
        </mc:Choice>
        <mc:Fallback xmlns="">
          <p:pic>
            <p:nvPicPr>
              <p:cNvPr id="18" name="حبر 17">
                <a:extLst>
                  <a:ext uri="{FF2B5EF4-FFF2-40B4-BE49-F238E27FC236}">
                    <a16:creationId xmlns:a16="http://schemas.microsoft.com/office/drawing/2014/main" id="{48E18B7D-740C-F354-2140-26FB53D6760A}"/>
                  </a:ext>
                </a:extLst>
              </p:cNvPr>
              <p:cNvPicPr/>
              <p:nvPr/>
            </p:nvPicPr>
            <p:blipFill>
              <a:blip r:embed="rId28"/>
              <a:stretch>
                <a:fillRect/>
              </a:stretch>
            </p:blipFill>
            <p:spPr>
              <a:xfrm>
                <a:off x="7607723" y="1373050"/>
                <a:ext cx="4644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حبر 18">
                <a:extLst>
                  <a:ext uri="{FF2B5EF4-FFF2-40B4-BE49-F238E27FC236}">
                    <a16:creationId xmlns:a16="http://schemas.microsoft.com/office/drawing/2014/main" id="{D52720F4-393C-ED5D-D195-473DB0BFA914}"/>
                  </a:ext>
                </a:extLst>
              </p14:cNvPr>
              <p14:cNvContentPartPr/>
              <p14:nvPr/>
            </p14:nvContentPartPr>
            <p14:xfrm>
              <a:off x="7986083" y="1609930"/>
              <a:ext cx="30600" cy="50760"/>
            </p14:xfrm>
          </p:contentPart>
        </mc:Choice>
        <mc:Fallback xmlns="">
          <p:pic>
            <p:nvPicPr>
              <p:cNvPr id="19" name="حبر 18">
                <a:extLst>
                  <a:ext uri="{FF2B5EF4-FFF2-40B4-BE49-F238E27FC236}">
                    <a16:creationId xmlns:a16="http://schemas.microsoft.com/office/drawing/2014/main" id="{D52720F4-393C-ED5D-D195-473DB0BFA914}"/>
                  </a:ext>
                </a:extLst>
              </p:cNvPr>
              <p:cNvPicPr/>
              <p:nvPr/>
            </p:nvPicPr>
            <p:blipFill>
              <a:blip r:embed="rId30"/>
              <a:stretch>
                <a:fillRect/>
              </a:stretch>
            </p:blipFill>
            <p:spPr>
              <a:xfrm>
                <a:off x="7970603" y="1594810"/>
                <a:ext cx="6120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حبر 19">
                <a:extLst>
                  <a:ext uri="{FF2B5EF4-FFF2-40B4-BE49-F238E27FC236}">
                    <a16:creationId xmlns:a16="http://schemas.microsoft.com/office/drawing/2014/main" id="{8A9F7120-7078-F176-A8F5-41DC39FD65DD}"/>
                  </a:ext>
                </a:extLst>
              </p14:cNvPr>
              <p14:cNvContentPartPr/>
              <p14:nvPr/>
            </p14:nvContentPartPr>
            <p14:xfrm>
              <a:off x="7804643" y="1841770"/>
              <a:ext cx="30600" cy="30600"/>
            </p14:xfrm>
          </p:contentPart>
        </mc:Choice>
        <mc:Fallback xmlns="">
          <p:pic>
            <p:nvPicPr>
              <p:cNvPr id="20" name="حبر 19">
                <a:extLst>
                  <a:ext uri="{FF2B5EF4-FFF2-40B4-BE49-F238E27FC236}">
                    <a16:creationId xmlns:a16="http://schemas.microsoft.com/office/drawing/2014/main" id="{8A9F7120-7078-F176-A8F5-41DC39FD65DD}"/>
                  </a:ext>
                </a:extLst>
              </p:cNvPr>
              <p:cNvPicPr/>
              <p:nvPr/>
            </p:nvPicPr>
            <p:blipFill>
              <a:blip r:embed="rId32"/>
              <a:stretch>
                <a:fillRect/>
              </a:stretch>
            </p:blipFill>
            <p:spPr>
              <a:xfrm>
                <a:off x="7789163" y="1826650"/>
                <a:ext cx="6120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حبر 20">
                <a:extLst>
                  <a:ext uri="{FF2B5EF4-FFF2-40B4-BE49-F238E27FC236}">
                    <a16:creationId xmlns:a16="http://schemas.microsoft.com/office/drawing/2014/main" id="{9D8E9717-033A-CB5A-E55C-B1B234EDB08C}"/>
                  </a:ext>
                </a:extLst>
              </p14:cNvPr>
              <p14:cNvContentPartPr/>
              <p14:nvPr/>
            </p14:nvContentPartPr>
            <p14:xfrm>
              <a:off x="7724003" y="1872010"/>
              <a:ext cx="360" cy="30600"/>
            </p14:xfrm>
          </p:contentPart>
        </mc:Choice>
        <mc:Fallback xmlns="">
          <p:pic>
            <p:nvPicPr>
              <p:cNvPr id="21" name="حبر 20">
                <a:extLst>
                  <a:ext uri="{FF2B5EF4-FFF2-40B4-BE49-F238E27FC236}">
                    <a16:creationId xmlns:a16="http://schemas.microsoft.com/office/drawing/2014/main" id="{9D8E9717-033A-CB5A-E55C-B1B234EDB08C}"/>
                  </a:ext>
                </a:extLst>
              </p:cNvPr>
              <p:cNvPicPr/>
              <p:nvPr/>
            </p:nvPicPr>
            <p:blipFill>
              <a:blip r:embed="rId34"/>
              <a:stretch>
                <a:fillRect/>
              </a:stretch>
            </p:blipFill>
            <p:spPr>
              <a:xfrm>
                <a:off x="7708523" y="1856890"/>
                <a:ext cx="309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7" name="حبر 27">
                <a:extLst>
                  <a:ext uri="{FF2B5EF4-FFF2-40B4-BE49-F238E27FC236}">
                    <a16:creationId xmlns:a16="http://schemas.microsoft.com/office/drawing/2014/main" id="{B0DA660B-E725-D39C-BBF8-72F9694A8BD5}"/>
                  </a:ext>
                </a:extLst>
              </p14:cNvPr>
              <p14:cNvContentPartPr/>
              <p14:nvPr/>
            </p14:nvContentPartPr>
            <p14:xfrm>
              <a:off x="6717196" y="1895426"/>
              <a:ext cx="473040" cy="212760"/>
            </p14:xfrm>
          </p:contentPart>
        </mc:Choice>
        <mc:Fallback xmlns="">
          <p:pic>
            <p:nvPicPr>
              <p:cNvPr id="27" name="حبر 27">
                <a:extLst>
                  <a:ext uri="{FF2B5EF4-FFF2-40B4-BE49-F238E27FC236}">
                    <a16:creationId xmlns:a16="http://schemas.microsoft.com/office/drawing/2014/main" id="{B0DA660B-E725-D39C-BBF8-72F9694A8BD5}"/>
                  </a:ext>
                </a:extLst>
              </p:cNvPr>
              <p:cNvPicPr/>
              <p:nvPr/>
            </p:nvPicPr>
            <p:blipFill>
              <a:blip r:embed="rId36"/>
              <a:stretch>
                <a:fillRect/>
              </a:stretch>
            </p:blipFill>
            <p:spPr>
              <a:xfrm>
                <a:off x="6701716" y="1880306"/>
                <a:ext cx="5032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4" name="حبر 34">
                <a:extLst>
                  <a:ext uri="{FF2B5EF4-FFF2-40B4-BE49-F238E27FC236}">
                    <a16:creationId xmlns:a16="http://schemas.microsoft.com/office/drawing/2014/main" id="{4D150B30-DE83-DD1B-36F3-770EFD65C50F}"/>
                  </a:ext>
                </a:extLst>
              </p14:cNvPr>
              <p14:cNvContentPartPr/>
              <p14:nvPr/>
            </p14:nvContentPartPr>
            <p14:xfrm>
              <a:off x="5680905" y="2399295"/>
              <a:ext cx="497520" cy="150120"/>
            </p14:xfrm>
          </p:contentPart>
        </mc:Choice>
        <mc:Fallback xmlns="">
          <p:pic>
            <p:nvPicPr>
              <p:cNvPr id="34" name="حبر 34">
                <a:extLst>
                  <a:ext uri="{FF2B5EF4-FFF2-40B4-BE49-F238E27FC236}">
                    <a16:creationId xmlns:a16="http://schemas.microsoft.com/office/drawing/2014/main" id="{4D150B30-DE83-DD1B-36F3-770EFD65C50F}"/>
                  </a:ext>
                </a:extLst>
              </p:cNvPr>
              <p:cNvPicPr/>
              <p:nvPr/>
            </p:nvPicPr>
            <p:blipFill>
              <a:blip r:embed="rId38"/>
              <a:stretch>
                <a:fillRect/>
              </a:stretch>
            </p:blipFill>
            <p:spPr>
              <a:xfrm>
                <a:off x="5665425" y="2384211"/>
                <a:ext cx="528120" cy="18028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2" name="حبر 42">
                <a:extLst>
                  <a:ext uri="{FF2B5EF4-FFF2-40B4-BE49-F238E27FC236}">
                    <a16:creationId xmlns:a16="http://schemas.microsoft.com/office/drawing/2014/main" id="{0D9880B4-CD10-54B5-4889-1925E3D3C478}"/>
                  </a:ext>
                </a:extLst>
              </p14:cNvPr>
              <p14:cNvContentPartPr/>
              <p14:nvPr/>
            </p14:nvContentPartPr>
            <p14:xfrm>
              <a:off x="8993706" y="2883176"/>
              <a:ext cx="1005840" cy="298800"/>
            </p14:xfrm>
          </p:contentPart>
        </mc:Choice>
        <mc:Fallback xmlns="">
          <p:pic>
            <p:nvPicPr>
              <p:cNvPr id="42" name="حبر 42">
                <a:extLst>
                  <a:ext uri="{FF2B5EF4-FFF2-40B4-BE49-F238E27FC236}">
                    <a16:creationId xmlns:a16="http://schemas.microsoft.com/office/drawing/2014/main" id="{0D9880B4-CD10-54B5-4889-1925E3D3C478}"/>
                  </a:ext>
                </a:extLst>
              </p:cNvPr>
              <p:cNvPicPr/>
              <p:nvPr/>
            </p:nvPicPr>
            <p:blipFill>
              <a:blip r:embed="rId40"/>
              <a:stretch>
                <a:fillRect/>
              </a:stretch>
            </p:blipFill>
            <p:spPr>
              <a:xfrm>
                <a:off x="8978581" y="2868038"/>
                <a:ext cx="1036451" cy="329437"/>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3" name="حبر 42">
                <a:extLst>
                  <a:ext uri="{FF2B5EF4-FFF2-40B4-BE49-F238E27FC236}">
                    <a16:creationId xmlns:a16="http://schemas.microsoft.com/office/drawing/2014/main" id="{591356D6-4C93-5D0A-9DB1-7072FFFCB436}"/>
                  </a:ext>
                </a:extLst>
              </p14:cNvPr>
              <p14:cNvContentPartPr/>
              <p14:nvPr/>
            </p14:nvContentPartPr>
            <p14:xfrm>
              <a:off x="9867670" y="5214552"/>
              <a:ext cx="417240" cy="287280"/>
            </p14:xfrm>
          </p:contentPart>
        </mc:Choice>
        <mc:Fallback xmlns="">
          <p:pic>
            <p:nvPicPr>
              <p:cNvPr id="43" name="حبر 42">
                <a:extLst>
                  <a:ext uri="{FF2B5EF4-FFF2-40B4-BE49-F238E27FC236}">
                    <a16:creationId xmlns:a16="http://schemas.microsoft.com/office/drawing/2014/main" id="{591356D6-4C93-5D0A-9DB1-7072FFFCB436}"/>
                  </a:ext>
                </a:extLst>
              </p:cNvPr>
              <p:cNvPicPr/>
              <p:nvPr/>
            </p:nvPicPr>
            <p:blipFill>
              <a:blip r:embed="rId42"/>
              <a:stretch>
                <a:fillRect/>
              </a:stretch>
            </p:blipFill>
            <p:spPr>
              <a:xfrm>
                <a:off x="9852203" y="5199072"/>
                <a:ext cx="447814"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4" name="حبر 43">
                <a:extLst>
                  <a:ext uri="{FF2B5EF4-FFF2-40B4-BE49-F238E27FC236}">
                    <a16:creationId xmlns:a16="http://schemas.microsoft.com/office/drawing/2014/main" id="{071CA369-CDA6-26EA-E4AE-422EF1789C62}"/>
                  </a:ext>
                </a:extLst>
              </p14:cNvPr>
              <p14:cNvContentPartPr/>
              <p14:nvPr/>
            </p14:nvContentPartPr>
            <p14:xfrm>
              <a:off x="10098790" y="5172792"/>
              <a:ext cx="14400" cy="7200"/>
            </p14:xfrm>
          </p:contentPart>
        </mc:Choice>
        <mc:Fallback xmlns="">
          <p:pic>
            <p:nvPicPr>
              <p:cNvPr id="44" name="حبر 43">
                <a:extLst>
                  <a:ext uri="{FF2B5EF4-FFF2-40B4-BE49-F238E27FC236}">
                    <a16:creationId xmlns:a16="http://schemas.microsoft.com/office/drawing/2014/main" id="{071CA369-CDA6-26EA-E4AE-422EF1789C62}"/>
                  </a:ext>
                </a:extLst>
              </p:cNvPr>
              <p:cNvPicPr/>
              <p:nvPr/>
            </p:nvPicPr>
            <p:blipFill>
              <a:blip r:embed="rId44"/>
              <a:stretch>
                <a:fillRect/>
              </a:stretch>
            </p:blipFill>
            <p:spPr>
              <a:xfrm>
                <a:off x="10083310" y="5158049"/>
                <a:ext cx="45000" cy="36343"/>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5" name="حبر 44">
                <a:extLst>
                  <a:ext uri="{FF2B5EF4-FFF2-40B4-BE49-F238E27FC236}">
                    <a16:creationId xmlns:a16="http://schemas.microsoft.com/office/drawing/2014/main" id="{6A94CA85-EF2B-6354-1544-9699DEC22F5A}"/>
                  </a:ext>
                </a:extLst>
              </p14:cNvPr>
              <p14:cNvContentPartPr/>
              <p14:nvPr/>
            </p14:nvContentPartPr>
            <p14:xfrm>
              <a:off x="9307510" y="5179632"/>
              <a:ext cx="553320" cy="273240"/>
            </p14:xfrm>
          </p:contentPart>
        </mc:Choice>
        <mc:Fallback xmlns="">
          <p:pic>
            <p:nvPicPr>
              <p:cNvPr id="45" name="حبر 44">
                <a:extLst>
                  <a:ext uri="{FF2B5EF4-FFF2-40B4-BE49-F238E27FC236}">
                    <a16:creationId xmlns:a16="http://schemas.microsoft.com/office/drawing/2014/main" id="{6A94CA85-EF2B-6354-1544-9699DEC22F5A}"/>
                  </a:ext>
                </a:extLst>
              </p:cNvPr>
              <p:cNvPicPr/>
              <p:nvPr/>
            </p:nvPicPr>
            <p:blipFill>
              <a:blip r:embed="rId46"/>
              <a:stretch>
                <a:fillRect/>
              </a:stretch>
            </p:blipFill>
            <p:spPr>
              <a:xfrm>
                <a:off x="9292030" y="5164152"/>
                <a:ext cx="58392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6" name="حبر 45">
                <a:extLst>
                  <a:ext uri="{FF2B5EF4-FFF2-40B4-BE49-F238E27FC236}">
                    <a16:creationId xmlns:a16="http://schemas.microsoft.com/office/drawing/2014/main" id="{4590DB6C-557A-DEC9-38F8-A4D3ACBD6C76}"/>
                  </a:ext>
                </a:extLst>
              </p14:cNvPr>
              <p14:cNvContentPartPr/>
              <p14:nvPr/>
            </p14:nvContentPartPr>
            <p14:xfrm>
              <a:off x="9573550" y="5543592"/>
              <a:ext cx="67320" cy="14400"/>
            </p14:xfrm>
          </p:contentPart>
        </mc:Choice>
        <mc:Fallback xmlns="">
          <p:pic>
            <p:nvPicPr>
              <p:cNvPr id="46" name="حبر 45">
                <a:extLst>
                  <a:ext uri="{FF2B5EF4-FFF2-40B4-BE49-F238E27FC236}">
                    <a16:creationId xmlns:a16="http://schemas.microsoft.com/office/drawing/2014/main" id="{4590DB6C-557A-DEC9-38F8-A4D3ACBD6C76}"/>
                  </a:ext>
                </a:extLst>
              </p:cNvPr>
              <p:cNvPicPr/>
              <p:nvPr/>
            </p:nvPicPr>
            <p:blipFill>
              <a:blip r:embed="rId48"/>
              <a:stretch>
                <a:fillRect/>
              </a:stretch>
            </p:blipFill>
            <p:spPr>
              <a:xfrm>
                <a:off x="9558070" y="5528112"/>
                <a:ext cx="9792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7" name="حبر 46">
                <a:extLst>
                  <a:ext uri="{FF2B5EF4-FFF2-40B4-BE49-F238E27FC236}">
                    <a16:creationId xmlns:a16="http://schemas.microsoft.com/office/drawing/2014/main" id="{C8D7B743-9EFD-9352-5B0A-A38C25694999}"/>
                  </a:ext>
                </a:extLst>
              </p14:cNvPr>
              <p14:cNvContentPartPr/>
              <p14:nvPr/>
            </p14:nvContentPartPr>
            <p14:xfrm>
              <a:off x="9384550" y="5109792"/>
              <a:ext cx="105480" cy="42480"/>
            </p14:xfrm>
          </p:contentPart>
        </mc:Choice>
        <mc:Fallback xmlns="">
          <p:pic>
            <p:nvPicPr>
              <p:cNvPr id="47" name="حبر 46">
                <a:extLst>
                  <a:ext uri="{FF2B5EF4-FFF2-40B4-BE49-F238E27FC236}">
                    <a16:creationId xmlns:a16="http://schemas.microsoft.com/office/drawing/2014/main" id="{C8D7B743-9EFD-9352-5B0A-A38C25694999}"/>
                  </a:ext>
                </a:extLst>
              </p:cNvPr>
              <p:cNvPicPr/>
              <p:nvPr/>
            </p:nvPicPr>
            <p:blipFill>
              <a:blip r:embed="rId50"/>
              <a:stretch>
                <a:fillRect/>
              </a:stretch>
            </p:blipFill>
            <p:spPr>
              <a:xfrm>
                <a:off x="9369070" y="5094312"/>
                <a:ext cx="13608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8" name="حبر 47">
                <a:extLst>
                  <a:ext uri="{FF2B5EF4-FFF2-40B4-BE49-F238E27FC236}">
                    <a16:creationId xmlns:a16="http://schemas.microsoft.com/office/drawing/2014/main" id="{FE2AD4F4-300C-B343-625F-1FB784767878}"/>
                  </a:ext>
                </a:extLst>
              </p14:cNvPr>
              <p14:cNvContentPartPr/>
              <p14:nvPr/>
            </p14:nvContentPartPr>
            <p14:xfrm>
              <a:off x="9356830" y="5011872"/>
              <a:ext cx="84240" cy="35280"/>
            </p14:xfrm>
          </p:contentPart>
        </mc:Choice>
        <mc:Fallback xmlns="">
          <p:pic>
            <p:nvPicPr>
              <p:cNvPr id="48" name="حبر 47">
                <a:extLst>
                  <a:ext uri="{FF2B5EF4-FFF2-40B4-BE49-F238E27FC236}">
                    <a16:creationId xmlns:a16="http://schemas.microsoft.com/office/drawing/2014/main" id="{FE2AD4F4-300C-B343-625F-1FB784767878}"/>
                  </a:ext>
                </a:extLst>
              </p:cNvPr>
              <p:cNvPicPr/>
              <p:nvPr/>
            </p:nvPicPr>
            <p:blipFill>
              <a:blip r:embed="rId52"/>
              <a:stretch>
                <a:fillRect/>
              </a:stretch>
            </p:blipFill>
            <p:spPr>
              <a:xfrm>
                <a:off x="9341350" y="4996392"/>
                <a:ext cx="11484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9" name="حبر 48">
                <a:extLst>
                  <a:ext uri="{FF2B5EF4-FFF2-40B4-BE49-F238E27FC236}">
                    <a16:creationId xmlns:a16="http://schemas.microsoft.com/office/drawing/2014/main" id="{49B66C62-3474-615E-5B27-C7CFA9B242D7}"/>
                  </a:ext>
                </a:extLst>
              </p14:cNvPr>
              <p14:cNvContentPartPr/>
              <p14:nvPr/>
            </p14:nvContentPartPr>
            <p14:xfrm>
              <a:off x="9146590" y="5228592"/>
              <a:ext cx="56520" cy="189360"/>
            </p14:xfrm>
          </p:contentPart>
        </mc:Choice>
        <mc:Fallback xmlns="">
          <p:pic>
            <p:nvPicPr>
              <p:cNvPr id="49" name="حبر 48">
                <a:extLst>
                  <a:ext uri="{FF2B5EF4-FFF2-40B4-BE49-F238E27FC236}">
                    <a16:creationId xmlns:a16="http://schemas.microsoft.com/office/drawing/2014/main" id="{49B66C62-3474-615E-5B27-C7CFA9B242D7}"/>
                  </a:ext>
                </a:extLst>
              </p:cNvPr>
              <p:cNvPicPr/>
              <p:nvPr/>
            </p:nvPicPr>
            <p:blipFill>
              <a:blip r:embed="rId54"/>
              <a:stretch>
                <a:fillRect/>
              </a:stretch>
            </p:blipFill>
            <p:spPr>
              <a:xfrm>
                <a:off x="9131011" y="5213112"/>
                <a:ext cx="87316"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0" name="حبر 49">
                <a:extLst>
                  <a:ext uri="{FF2B5EF4-FFF2-40B4-BE49-F238E27FC236}">
                    <a16:creationId xmlns:a16="http://schemas.microsoft.com/office/drawing/2014/main" id="{267A79EB-2A27-B035-BF53-BFA61E1F582E}"/>
                  </a:ext>
                </a:extLst>
              </p14:cNvPr>
              <p14:cNvContentPartPr/>
              <p14:nvPr/>
            </p14:nvContentPartPr>
            <p14:xfrm>
              <a:off x="8705590" y="5242632"/>
              <a:ext cx="448200" cy="315360"/>
            </p14:xfrm>
          </p:contentPart>
        </mc:Choice>
        <mc:Fallback xmlns="">
          <p:pic>
            <p:nvPicPr>
              <p:cNvPr id="50" name="حبر 49">
                <a:extLst>
                  <a:ext uri="{FF2B5EF4-FFF2-40B4-BE49-F238E27FC236}">
                    <a16:creationId xmlns:a16="http://schemas.microsoft.com/office/drawing/2014/main" id="{267A79EB-2A27-B035-BF53-BFA61E1F582E}"/>
                  </a:ext>
                </a:extLst>
              </p:cNvPr>
              <p:cNvPicPr/>
              <p:nvPr/>
            </p:nvPicPr>
            <p:blipFill>
              <a:blip r:embed="rId56"/>
              <a:stretch>
                <a:fillRect/>
              </a:stretch>
            </p:blipFill>
            <p:spPr>
              <a:xfrm>
                <a:off x="8690110" y="5227152"/>
                <a:ext cx="478800" cy="345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1" name="حبر 50">
                <a:extLst>
                  <a:ext uri="{FF2B5EF4-FFF2-40B4-BE49-F238E27FC236}">
                    <a16:creationId xmlns:a16="http://schemas.microsoft.com/office/drawing/2014/main" id="{1D3D8405-39A4-B150-BD2C-642A4756966A}"/>
                  </a:ext>
                </a:extLst>
              </p14:cNvPr>
              <p14:cNvContentPartPr/>
              <p14:nvPr/>
            </p14:nvContentPartPr>
            <p14:xfrm>
              <a:off x="8579590" y="5410752"/>
              <a:ext cx="146520" cy="105480"/>
            </p14:xfrm>
          </p:contentPart>
        </mc:Choice>
        <mc:Fallback xmlns="">
          <p:pic>
            <p:nvPicPr>
              <p:cNvPr id="51" name="حبر 50">
                <a:extLst>
                  <a:ext uri="{FF2B5EF4-FFF2-40B4-BE49-F238E27FC236}">
                    <a16:creationId xmlns:a16="http://schemas.microsoft.com/office/drawing/2014/main" id="{1D3D8405-39A4-B150-BD2C-642A4756966A}"/>
                  </a:ext>
                </a:extLst>
              </p:cNvPr>
              <p:cNvPicPr/>
              <p:nvPr/>
            </p:nvPicPr>
            <p:blipFill>
              <a:blip r:embed="rId58"/>
              <a:stretch>
                <a:fillRect/>
              </a:stretch>
            </p:blipFill>
            <p:spPr>
              <a:xfrm>
                <a:off x="8564110" y="5395272"/>
                <a:ext cx="1771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2" name="حبر 51">
                <a:extLst>
                  <a:ext uri="{FF2B5EF4-FFF2-40B4-BE49-F238E27FC236}">
                    <a16:creationId xmlns:a16="http://schemas.microsoft.com/office/drawing/2014/main" id="{C7D521F7-55E3-E288-03FB-793C668C6EAF}"/>
                  </a:ext>
                </a:extLst>
              </p14:cNvPr>
              <p14:cNvContentPartPr/>
              <p14:nvPr/>
            </p14:nvContentPartPr>
            <p14:xfrm>
              <a:off x="8530630" y="5277552"/>
              <a:ext cx="84240" cy="154440"/>
            </p14:xfrm>
          </p:contentPart>
        </mc:Choice>
        <mc:Fallback xmlns="">
          <p:pic>
            <p:nvPicPr>
              <p:cNvPr id="52" name="حبر 51">
                <a:extLst>
                  <a:ext uri="{FF2B5EF4-FFF2-40B4-BE49-F238E27FC236}">
                    <a16:creationId xmlns:a16="http://schemas.microsoft.com/office/drawing/2014/main" id="{C7D521F7-55E3-E288-03FB-793C668C6EAF}"/>
                  </a:ext>
                </a:extLst>
              </p:cNvPr>
              <p:cNvPicPr/>
              <p:nvPr/>
            </p:nvPicPr>
            <p:blipFill>
              <a:blip r:embed="rId60"/>
              <a:stretch>
                <a:fillRect/>
              </a:stretch>
            </p:blipFill>
            <p:spPr>
              <a:xfrm>
                <a:off x="8515150" y="5262072"/>
                <a:ext cx="1148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3" name="حبر 52">
                <a:extLst>
                  <a:ext uri="{FF2B5EF4-FFF2-40B4-BE49-F238E27FC236}">
                    <a16:creationId xmlns:a16="http://schemas.microsoft.com/office/drawing/2014/main" id="{D90BE4F7-5F3B-3EC2-8A6E-8A4AF7BCB66F}"/>
                  </a:ext>
                </a:extLst>
              </p14:cNvPr>
              <p14:cNvContentPartPr/>
              <p14:nvPr/>
            </p14:nvContentPartPr>
            <p14:xfrm>
              <a:off x="8656630" y="5291592"/>
              <a:ext cx="360" cy="7200"/>
            </p14:xfrm>
          </p:contentPart>
        </mc:Choice>
        <mc:Fallback xmlns="">
          <p:pic>
            <p:nvPicPr>
              <p:cNvPr id="53" name="حبر 52">
                <a:extLst>
                  <a:ext uri="{FF2B5EF4-FFF2-40B4-BE49-F238E27FC236}">
                    <a16:creationId xmlns:a16="http://schemas.microsoft.com/office/drawing/2014/main" id="{D90BE4F7-5F3B-3EC2-8A6E-8A4AF7BCB66F}"/>
                  </a:ext>
                </a:extLst>
              </p:cNvPr>
              <p:cNvPicPr/>
              <p:nvPr/>
            </p:nvPicPr>
            <p:blipFill>
              <a:blip r:embed="rId62"/>
              <a:stretch>
                <a:fillRect/>
              </a:stretch>
            </p:blipFill>
            <p:spPr>
              <a:xfrm>
                <a:off x="8641150" y="5276112"/>
                <a:ext cx="309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4" name="حبر 53">
                <a:extLst>
                  <a:ext uri="{FF2B5EF4-FFF2-40B4-BE49-F238E27FC236}">
                    <a16:creationId xmlns:a16="http://schemas.microsoft.com/office/drawing/2014/main" id="{A698BDC6-7C06-D280-E518-CEE165A30F6F}"/>
                  </a:ext>
                </a:extLst>
              </p14:cNvPr>
              <p14:cNvContentPartPr/>
              <p14:nvPr/>
            </p14:nvContentPartPr>
            <p14:xfrm>
              <a:off x="8096830" y="5382672"/>
              <a:ext cx="602280" cy="175320"/>
            </p14:xfrm>
          </p:contentPart>
        </mc:Choice>
        <mc:Fallback xmlns="">
          <p:pic>
            <p:nvPicPr>
              <p:cNvPr id="54" name="حبر 53">
                <a:extLst>
                  <a:ext uri="{FF2B5EF4-FFF2-40B4-BE49-F238E27FC236}">
                    <a16:creationId xmlns:a16="http://schemas.microsoft.com/office/drawing/2014/main" id="{A698BDC6-7C06-D280-E518-CEE165A30F6F}"/>
                  </a:ext>
                </a:extLst>
              </p:cNvPr>
              <p:cNvPicPr/>
              <p:nvPr/>
            </p:nvPicPr>
            <p:blipFill>
              <a:blip r:embed="rId64"/>
              <a:stretch>
                <a:fillRect/>
              </a:stretch>
            </p:blipFill>
            <p:spPr>
              <a:xfrm>
                <a:off x="8081350" y="5367192"/>
                <a:ext cx="6328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5" name="حبر 54">
                <a:extLst>
                  <a:ext uri="{FF2B5EF4-FFF2-40B4-BE49-F238E27FC236}">
                    <a16:creationId xmlns:a16="http://schemas.microsoft.com/office/drawing/2014/main" id="{5BF72D51-9526-B58E-7FD0-2F2F7017517C}"/>
                  </a:ext>
                </a:extLst>
              </p14:cNvPr>
              <p14:cNvContentPartPr/>
              <p14:nvPr/>
            </p14:nvContentPartPr>
            <p14:xfrm>
              <a:off x="8299870" y="5305632"/>
              <a:ext cx="7200" cy="21240"/>
            </p14:xfrm>
          </p:contentPart>
        </mc:Choice>
        <mc:Fallback xmlns="">
          <p:pic>
            <p:nvPicPr>
              <p:cNvPr id="55" name="حبر 54">
                <a:extLst>
                  <a:ext uri="{FF2B5EF4-FFF2-40B4-BE49-F238E27FC236}">
                    <a16:creationId xmlns:a16="http://schemas.microsoft.com/office/drawing/2014/main" id="{5BF72D51-9526-B58E-7FD0-2F2F7017517C}"/>
                  </a:ext>
                </a:extLst>
              </p:cNvPr>
              <p:cNvPicPr/>
              <p:nvPr/>
            </p:nvPicPr>
            <p:blipFill>
              <a:blip r:embed="rId66"/>
              <a:stretch>
                <a:fillRect/>
              </a:stretch>
            </p:blipFill>
            <p:spPr>
              <a:xfrm>
                <a:off x="8284390" y="5290152"/>
                <a:ext cx="378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6" name="حبر 55">
                <a:extLst>
                  <a:ext uri="{FF2B5EF4-FFF2-40B4-BE49-F238E27FC236}">
                    <a16:creationId xmlns:a16="http://schemas.microsoft.com/office/drawing/2014/main" id="{DE838E46-4BB1-2805-B75A-004826F98E4B}"/>
                  </a:ext>
                </a:extLst>
              </p14:cNvPr>
              <p14:cNvContentPartPr/>
              <p14:nvPr/>
            </p14:nvContentPartPr>
            <p14:xfrm>
              <a:off x="8327590" y="5613792"/>
              <a:ext cx="140400" cy="49320"/>
            </p14:xfrm>
          </p:contentPart>
        </mc:Choice>
        <mc:Fallback xmlns="">
          <p:pic>
            <p:nvPicPr>
              <p:cNvPr id="56" name="حبر 55">
                <a:extLst>
                  <a:ext uri="{FF2B5EF4-FFF2-40B4-BE49-F238E27FC236}">
                    <a16:creationId xmlns:a16="http://schemas.microsoft.com/office/drawing/2014/main" id="{DE838E46-4BB1-2805-B75A-004826F98E4B}"/>
                  </a:ext>
                </a:extLst>
              </p:cNvPr>
              <p:cNvPicPr/>
              <p:nvPr/>
            </p:nvPicPr>
            <p:blipFill>
              <a:blip r:embed="rId68"/>
              <a:stretch>
                <a:fillRect/>
              </a:stretch>
            </p:blipFill>
            <p:spPr>
              <a:xfrm>
                <a:off x="8312110" y="5598312"/>
                <a:ext cx="171000" cy="7992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7" name="حبر 56">
                <a:extLst>
                  <a:ext uri="{FF2B5EF4-FFF2-40B4-BE49-F238E27FC236}">
                    <a16:creationId xmlns:a16="http://schemas.microsoft.com/office/drawing/2014/main" id="{6D74FC07-6400-C25A-4738-67581923FCC5}"/>
                  </a:ext>
                </a:extLst>
              </p14:cNvPr>
              <p14:cNvContentPartPr/>
              <p14:nvPr/>
            </p14:nvContentPartPr>
            <p14:xfrm>
              <a:off x="8201590" y="5375832"/>
              <a:ext cx="360" cy="7200"/>
            </p14:xfrm>
          </p:contentPart>
        </mc:Choice>
        <mc:Fallback xmlns="">
          <p:pic>
            <p:nvPicPr>
              <p:cNvPr id="57" name="حبر 56">
                <a:extLst>
                  <a:ext uri="{FF2B5EF4-FFF2-40B4-BE49-F238E27FC236}">
                    <a16:creationId xmlns:a16="http://schemas.microsoft.com/office/drawing/2014/main" id="{6D74FC07-6400-C25A-4738-67581923FCC5}"/>
                  </a:ext>
                </a:extLst>
              </p:cNvPr>
              <p:cNvPicPr/>
              <p:nvPr/>
            </p:nvPicPr>
            <p:blipFill>
              <a:blip r:embed="rId70"/>
              <a:stretch>
                <a:fillRect/>
              </a:stretch>
            </p:blipFill>
            <p:spPr>
              <a:xfrm>
                <a:off x="8186110" y="5361089"/>
                <a:ext cx="30960" cy="36343"/>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70" name="حبر 70">
                <a:extLst>
                  <a:ext uri="{FF2B5EF4-FFF2-40B4-BE49-F238E27FC236}">
                    <a16:creationId xmlns:a16="http://schemas.microsoft.com/office/drawing/2014/main" id="{963AEB92-01D7-9653-DDC1-C75C71649B00}"/>
                  </a:ext>
                </a:extLst>
              </p14:cNvPr>
              <p14:cNvContentPartPr/>
              <p14:nvPr/>
            </p14:nvContentPartPr>
            <p14:xfrm>
              <a:off x="5325910" y="5263872"/>
              <a:ext cx="2610720" cy="322200"/>
            </p14:xfrm>
          </p:contentPart>
        </mc:Choice>
        <mc:Fallback xmlns="">
          <p:pic>
            <p:nvPicPr>
              <p:cNvPr id="70" name="حبر 70">
                <a:extLst>
                  <a:ext uri="{FF2B5EF4-FFF2-40B4-BE49-F238E27FC236}">
                    <a16:creationId xmlns:a16="http://schemas.microsoft.com/office/drawing/2014/main" id="{963AEB92-01D7-9653-DDC1-C75C71649B00}"/>
                  </a:ext>
                </a:extLst>
              </p:cNvPr>
              <p:cNvPicPr/>
              <p:nvPr/>
            </p:nvPicPr>
            <p:blipFill>
              <a:blip r:embed="rId72"/>
              <a:stretch>
                <a:fillRect/>
              </a:stretch>
            </p:blipFill>
            <p:spPr>
              <a:xfrm>
                <a:off x="5310428" y="5248392"/>
                <a:ext cx="2640964"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71" name="حبر 70">
                <a:extLst>
                  <a:ext uri="{FF2B5EF4-FFF2-40B4-BE49-F238E27FC236}">
                    <a16:creationId xmlns:a16="http://schemas.microsoft.com/office/drawing/2014/main" id="{AF081473-0CD4-F46C-B745-49D4731BF43A}"/>
                  </a:ext>
                </a:extLst>
              </p14:cNvPr>
              <p14:cNvContentPartPr/>
              <p14:nvPr/>
            </p14:nvContentPartPr>
            <p14:xfrm>
              <a:off x="6109791" y="5235972"/>
              <a:ext cx="14400" cy="7200"/>
            </p14:xfrm>
          </p:contentPart>
        </mc:Choice>
        <mc:Fallback xmlns="">
          <p:pic>
            <p:nvPicPr>
              <p:cNvPr id="71" name="حبر 70">
                <a:extLst>
                  <a:ext uri="{FF2B5EF4-FFF2-40B4-BE49-F238E27FC236}">
                    <a16:creationId xmlns:a16="http://schemas.microsoft.com/office/drawing/2014/main" id="{AF081473-0CD4-F46C-B745-49D4731BF43A}"/>
                  </a:ext>
                </a:extLst>
              </p:cNvPr>
              <p:cNvPicPr/>
              <p:nvPr/>
            </p:nvPicPr>
            <p:blipFill>
              <a:blip r:embed="rId74"/>
              <a:stretch>
                <a:fillRect/>
              </a:stretch>
            </p:blipFill>
            <p:spPr>
              <a:xfrm>
                <a:off x="6094671" y="5220492"/>
                <a:ext cx="45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72" name="حبر 71">
                <a:extLst>
                  <a:ext uri="{FF2B5EF4-FFF2-40B4-BE49-F238E27FC236}">
                    <a16:creationId xmlns:a16="http://schemas.microsoft.com/office/drawing/2014/main" id="{2CD9FDA1-F6A9-B2A4-86B8-5E36D6E82F21}"/>
                  </a:ext>
                </a:extLst>
              </p14:cNvPr>
              <p14:cNvContentPartPr/>
              <p14:nvPr/>
            </p14:nvContentPartPr>
            <p14:xfrm>
              <a:off x="5766711" y="5578692"/>
              <a:ext cx="7200" cy="14400"/>
            </p14:xfrm>
          </p:contentPart>
        </mc:Choice>
        <mc:Fallback xmlns="">
          <p:pic>
            <p:nvPicPr>
              <p:cNvPr id="72" name="حبر 71">
                <a:extLst>
                  <a:ext uri="{FF2B5EF4-FFF2-40B4-BE49-F238E27FC236}">
                    <a16:creationId xmlns:a16="http://schemas.microsoft.com/office/drawing/2014/main" id="{2CD9FDA1-F6A9-B2A4-86B8-5E36D6E82F21}"/>
                  </a:ext>
                </a:extLst>
              </p:cNvPr>
              <p:cNvPicPr/>
              <p:nvPr/>
            </p:nvPicPr>
            <p:blipFill>
              <a:blip r:embed="rId76"/>
              <a:stretch>
                <a:fillRect/>
              </a:stretch>
            </p:blipFill>
            <p:spPr>
              <a:xfrm>
                <a:off x="5751591" y="5563572"/>
                <a:ext cx="378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73" name="حبر 72">
                <a:extLst>
                  <a:ext uri="{FF2B5EF4-FFF2-40B4-BE49-F238E27FC236}">
                    <a16:creationId xmlns:a16="http://schemas.microsoft.com/office/drawing/2014/main" id="{8A862056-0960-F743-9A43-37B0A62008A9}"/>
                  </a:ext>
                </a:extLst>
              </p14:cNvPr>
              <p14:cNvContentPartPr/>
              <p14:nvPr/>
            </p14:nvContentPartPr>
            <p14:xfrm>
              <a:off x="5200431" y="5326692"/>
              <a:ext cx="216720" cy="161280"/>
            </p14:xfrm>
          </p:contentPart>
        </mc:Choice>
        <mc:Fallback xmlns="">
          <p:pic>
            <p:nvPicPr>
              <p:cNvPr id="73" name="حبر 72">
                <a:extLst>
                  <a:ext uri="{FF2B5EF4-FFF2-40B4-BE49-F238E27FC236}">
                    <a16:creationId xmlns:a16="http://schemas.microsoft.com/office/drawing/2014/main" id="{8A862056-0960-F743-9A43-37B0A62008A9}"/>
                  </a:ext>
                </a:extLst>
              </p:cNvPr>
              <p:cNvPicPr/>
              <p:nvPr/>
            </p:nvPicPr>
            <p:blipFill>
              <a:blip r:embed="rId78"/>
              <a:stretch>
                <a:fillRect/>
              </a:stretch>
            </p:blipFill>
            <p:spPr>
              <a:xfrm>
                <a:off x="5184925" y="5311212"/>
                <a:ext cx="247371"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74" name="حبر 73">
                <a:extLst>
                  <a:ext uri="{FF2B5EF4-FFF2-40B4-BE49-F238E27FC236}">
                    <a16:creationId xmlns:a16="http://schemas.microsoft.com/office/drawing/2014/main" id="{77965935-DC4E-AA18-42EE-86BC70274239}"/>
                  </a:ext>
                </a:extLst>
              </p14:cNvPr>
              <p14:cNvContentPartPr/>
              <p14:nvPr/>
            </p14:nvContentPartPr>
            <p14:xfrm>
              <a:off x="5290791" y="5313012"/>
              <a:ext cx="14400" cy="7200"/>
            </p14:xfrm>
          </p:contentPart>
        </mc:Choice>
        <mc:Fallback xmlns="">
          <p:pic>
            <p:nvPicPr>
              <p:cNvPr id="74" name="حبر 73">
                <a:extLst>
                  <a:ext uri="{FF2B5EF4-FFF2-40B4-BE49-F238E27FC236}">
                    <a16:creationId xmlns:a16="http://schemas.microsoft.com/office/drawing/2014/main" id="{77965935-DC4E-AA18-42EE-86BC70274239}"/>
                  </a:ext>
                </a:extLst>
              </p:cNvPr>
              <p:cNvPicPr/>
              <p:nvPr/>
            </p:nvPicPr>
            <p:blipFill>
              <a:blip r:embed="rId80"/>
              <a:stretch>
                <a:fillRect/>
              </a:stretch>
            </p:blipFill>
            <p:spPr>
              <a:xfrm>
                <a:off x="5275311" y="5297532"/>
                <a:ext cx="450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75" name="حبر 74">
                <a:extLst>
                  <a:ext uri="{FF2B5EF4-FFF2-40B4-BE49-F238E27FC236}">
                    <a16:creationId xmlns:a16="http://schemas.microsoft.com/office/drawing/2014/main" id="{B6AF77A5-16CE-8EDF-66FA-B0FD1DE4ADB9}"/>
                  </a:ext>
                </a:extLst>
              </p14:cNvPr>
              <p14:cNvContentPartPr/>
              <p14:nvPr/>
            </p14:nvContentPartPr>
            <p14:xfrm>
              <a:off x="4940871" y="5368812"/>
              <a:ext cx="210240" cy="140400"/>
            </p14:xfrm>
          </p:contentPart>
        </mc:Choice>
        <mc:Fallback xmlns="">
          <p:pic>
            <p:nvPicPr>
              <p:cNvPr id="75" name="حبر 74">
                <a:extLst>
                  <a:ext uri="{FF2B5EF4-FFF2-40B4-BE49-F238E27FC236}">
                    <a16:creationId xmlns:a16="http://schemas.microsoft.com/office/drawing/2014/main" id="{B6AF77A5-16CE-8EDF-66FA-B0FD1DE4ADB9}"/>
                  </a:ext>
                </a:extLst>
              </p:cNvPr>
              <p:cNvPicPr/>
              <p:nvPr/>
            </p:nvPicPr>
            <p:blipFill>
              <a:blip r:embed="rId82"/>
              <a:stretch>
                <a:fillRect/>
              </a:stretch>
            </p:blipFill>
            <p:spPr>
              <a:xfrm>
                <a:off x="4925417" y="5353292"/>
                <a:ext cx="240788" cy="171079"/>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76" name="حبر 75">
                <a:extLst>
                  <a:ext uri="{FF2B5EF4-FFF2-40B4-BE49-F238E27FC236}">
                    <a16:creationId xmlns:a16="http://schemas.microsoft.com/office/drawing/2014/main" id="{5D97DD5F-6705-6324-D4D2-4D707D6C0A69}"/>
                  </a:ext>
                </a:extLst>
              </p14:cNvPr>
              <p14:cNvContentPartPr/>
              <p14:nvPr/>
            </p14:nvContentPartPr>
            <p14:xfrm>
              <a:off x="4926831" y="5340732"/>
              <a:ext cx="28440" cy="28440"/>
            </p14:xfrm>
          </p:contentPart>
        </mc:Choice>
        <mc:Fallback xmlns="">
          <p:pic>
            <p:nvPicPr>
              <p:cNvPr id="76" name="حبر 75">
                <a:extLst>
                  <a:ext uri="{FF2B5EF4-FFF2-40B4-BE49-F238E27FC236}">
                    <a16:creationId xmlns:a16="http://schemas.microsoft.com/office/drawing/2014/main" id="{5D97DD5F-6705-6324-D4D2-4D707D6C0A69}"/>
                  </a:ext>
                </a:extLst>
              </p:cNvPr>
              <p:cNvPicPr/>
              <p:nvPr/>
            </p:nvPicPr>
            <p:blipFill>
              <a:blip r:embed="rId84"/>
              <a:stretch>
                <a:fillRect/>
              </a:stretch>
            </p:blipFill>
            <p:spPr>
              <a:xfrm>
                <a:off x="4911351" y="5325252"/>
                <a:ext cx="590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77" name="حبر 76">
                <a:extLst>
                  <a:ext uri="{FF2B5EF4-FFF2-40B4-BE49-F238E27FC236}">
                    <a16:creationId xmlns:a16="http://schemas.microsoft.com/office/drawing/2014/main" id="{7DEE8F31-7CB0-EFC8-2E42-E2DFF62E1EDF}"/>
                  </a:ext>
                </a:extLst>
              </p14:cNvPr>
              <p14:cNvContentPartPr/>
              <p14:nvPr/>
            </p14:nvContentPartPr>
            <p14:xfrm>
              <a:off x="4933671" y="5585892"/>
              <a:ext cx="42480" cy="84240"/>
            </p14:xfrm>
          </p:contentPart>
        </mc:Choice>
        <mc:Fallback xmlns="">
          <p:pic>
            <p:nvPicPr>
              <p:cNvPr id="77" name="حبر 76">
                <a:extLst>
                  <a:ext uri="{FF2B5EF4-FFF2-40B4-BE49-F238E27FC236}">
                    <a16:creationId xmlns:a16="http://schemas.microsoft.com/office/drawing/2014/main" id="{7DEE8F31-7CB0-EFC8-2E42-E2DFF62E1EDF}"/>
                  </a:ext>
                </a:extLst>
              </p:cNvPr>
              <p:cNvPicPr/>
              <p:nvPr/>
            </p:nvPicPr>
            <p:blipFill>
              <a:blip r:embed="rId86"/>
              <a:stretch>
                <a:fillRect/>
              </a:stretch>
            </p:blipFill>
            <p:spPr>
              <a:xfrm>
                <a:off x="4918059" y="5570478"/>
                <a:ext cx="73342" cy="11471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78" name="حبر 77">
                <a:extLst>
                  <a:ext uri="{FF2B5EF4-FFF2-40B4-BE49-F238E27FC236}">
                    <a16:creationId xmlns:a16="http://schemas.microsoft.com/office/drawing/2014/main" id="{1EE18810-94C9-4EBE-F1CF-280C9D8035C2}"/>
                  </a:ext>
                </a:extLst>
              </p14:cNvPr>
              <p14:cNvContentPartPr/>
              <p14:nvPr/>
            </p14:nvContentPartPr>
            <p14:xfrm>
              <a:off x="4436871" y="5347932"/>
              <a:ext cx="392400" cy="231480"/>
            </p14:xfrm>
          </p:contentPart>
        </mc:Choice>
        <mc:Fallback xmlns="">
          <p:pic>
            <p:nvPicPr>
              <p:cNvPr id="78" name="حبر 77">
                <a:extLst>
                  <a:ext uri="{FF2B5EF4-FFF2-40B4-BE49-F238E27FC236}">
                    <a16:creationId xmlns:a16="http://schemas.microsoft.com/office/drawing/2014/main" id="{1EE18810-94C9-4EBE-F1CF-280C9D8035C2}"/>
                  </a:ext>
                </a:extLst>
              </p:cNvPr>
              <p:cNvPicPr/>
              <p:nvPr/>
            </p:nvPicPr>
            <p:blipFill>
              <a:blip r:embed="rId88"/>
              <a:stretch>
                <a:fillRect/>
              </a:stretch>
            </p:blipFill>
            <p:spPr>
              <a:xfrm>
                <a:off x="4421391" y="5332452"/>
                <a:ext cx="42300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79" name="حبر 78">
                <a:extLst>
                  <a:ext uri="{FF2B5EF4-FFF2-40B4-BE49-F238E27FC236}">
                    <a16:creationId xmlns:a16="http://schemas.microsoft.com/office/drawing/2014/main" id="{DF654099-88AA-2081-7A78-66BA28723DBD}"/>
                  </a:ext>
                </a:extLst>
              </p14:cNvPr>
              <p14:cNvContentPartPr/>
              <p14:nvPr/>
            </p14:nvContentPartPr>
            <p14:xfrm>
              <a:off x="4639911" y="5284932"/>
              <a:ext cx="56520" cy="70200"/>
            </p14:xfrm>
          </p:contentPart>
        </mc:Choice>
        <mc:Fallback xmlns="">
          <p:pic>
            <p:nvPicPr>
              <p:cNvPr id="79" name="حبر 78">
                <a:extLst>
                  <a:ext uri="{FF2B5EF4-FFF2-40B4-BE49-F238E27FC236}">
                    <a16:creationId xmlns:a16="http://schemas.microsoft.com/office/drawing/2014/main" id="{DF654099-88AA-2081-7A78-66BA28723DBD}"/>
                  </a:ext>
                </a:extLst>
              </p:cNvPr>
              <p:cNvPicPr/>
              <p:nvPr/>
            </p:nvPicPr>
            <p:blipFill>
              <a:blip r:embed="rId90"/>
              <a:stretch>
                <a:fillRect/>
              </a:stretch>
            </p:blipFill>
            <p:spPr>
              <a:xfrm>
                <a:off x="4624431" y="5269531"/>
                <a:ext cx="87120" cy="100644"/>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80" name="حبر 79">
                <a:extLst>
                  <a:ext uri="{FF2B5EF4-FFF2-40B4-BE49-F238E27FC236}">
                    <a16:creationId xmlns:a16="http://schemas.microsoft.com/office/drawing/2014/main" id="{CC81DF6C-77C4-F6BB-DA02-048B82EB4955}"/>
                  </a:ext>
                </a:extLst>
              </p14:cNvPr>
              <p14:cNvContentPartPr/>
              <p14:nvPr/>
            </p14:nvContentPartPr>
            <p14:xfrm>
              <a:off x="4457751" y="5256852"/>
              <a:ext cx="140400" cy="154440"/>
            </p14:xfrm>
          </p:contentPart>
        </mc:Choice>
        <mc:Fallback xmlns="">
          <p:pic>
            <p:nvPicPr>
              <p:cNvPr id="80" name="حبر 79">
                <a:extLst>
                  <a:ext uri="{FF2B5EF4-FFF2-40B4-BE49-F238E27FC236}">
                    <a16:creationId xmlns:a16="http://schemas.microsoft.com/office/drawing/2014/main" id="{CC81DF6C-77C4-F6BB-DA02-048B82EB4955}"/>
                  </a:ext>
                </a:extLst>
              </p:cNvPr>
              <p:cNvPicPr/>
              <p:nvPr/>
            </p:nvPicPr>
            <p:blipFill>
              <a:blip r:embed="rId92"/>
              <a:stretch>
                <a:fillRect/>
              </a:stretch>
            </p:blipFill>
            <p:spPr>
              <a:xfrm>
                <a:off x="4442271" y="5241336"/>
                <a:ext cx="171000" cy="185111"/>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81" name="حبر 80">
                <a:extLst>
                  <a:ext uri="{FF2B5EF4-FFF2-40B4-BE49-F238E27FC236}">
                    <a16:creationId xmlns:a16="http://schemas.microsoft.com/office/drawing/2014/main" id="{E8371BE1-218C-C2C2-CA2E-3F4416F98C95}"/>
                  </a:ext>
                </a:extLst>
              </p14:cNvPr>
              <p14:cNvContentPartPr/>
              <p14:nvPr/>
            </p14:nvContentPartPr>
            <p14:xfrm>
              <a:off x="4240671" y="5354772"/>
              <a:ext cx="245520" cy="105480"/>
            </p14:xfrm>
          </p:contentPart>
        </mc:Choice>
        <mc:Fallback xmlns="">
          <p:pic>
            <p:nvPicPr>
              <p:cNvPr id="81" name="حبر 80">
                <a:extLst>
                  <a:ext uri="{FF2B5EF4-FFF2-40B4-BE49-F238E27FC236}">
                    <a16:creationId xmlns:a16="http://schemas.microsoft.com/office/drawing/2014/main" id="{E8371BE1-218C-C2C2-CA2E-3F4416F98C95}"/>
                  </a:ext>
                </a:extLst>
              </p:cNvPr>
              <p:cNvPicPr/>
              <p:nvPr/>
            </p:nvPicPr>
            <p:blipFill>
              <a:blip r:embed="rId94"/>
              <a:stretch>
                <a:fillRect/>
              </a:stretch>
            </p:blipFill>
            <p:spPr>
              <a:xfrm>
                <a:off x="4225168" y="5339239"/>
                <a:ext cx="276165" cy="136185"/>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82" name="حبر 81">
                <a:extLst>
                  <a:ext uri="{FF2B5EF4-FFF2-40B4-BE49-F238E27FC236}">
                    <a16:creationId xmlns:a16="http://schemas.microsoft.com/office/drawing/2014/main" id="{B9AB2A95-B9C3-FA9B-4EF8-61A9FA60C274}"/>
                  </a:ext>
                </a:extLst>
              </p14:cNvPr>
              <p14:cNvContentPartPr/>
              <p14:nvPr/>
            </p14:nvContentPartPr>
            <p14:xfrm>
              <a:off x="4289631" y="5284932"/>
              <a:ext cx="14400" cy="360"/>
            </p14:xfrm>
          </p:contentPart>
        </mc:Choice>
        <mc:Fallback xmlns="">
          <p:pic>
            <p:nvPicPr>
              <p:cNvPr id="82" name="حبر 81">
                <a:extLst>
                  <a:ext uri="{FF2B5EF4-FFF2-40B4-BE49-F238E27FC236}">
                    <a16:creationId xmlns:a16="http://schemas.microsoft.com/office/drawing/2014/main" id="{B9AB2A95-B9C3-FA9B-4EF8-61A9FA60C274}"/>
                  </a:ext>
                </a:extLst>
              </p:cNvPr>
              <p:cNvPicPr/>
              <p:nvPr/>
            </p:nvPicPr>
            <p:blipFill>
              <a:blip r:embed="rId74"/>
              <a:stretch>
                <a:fillRect/>
              </a:stretch>
            </p:blipFill>
            <p:spPr>
              <a:xfrm>
                <a:off x="4274151" y="5269452"/>
                <a:ext cx="45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1" name="حبر 90">
                <a:extLst>
                  <a:ext uri="{FF2B5EF4-FFF2-40B4-BE49-F238E27FC236}">
                    <a16:creationId xmlns:a16="http://schemas.microsoft.com/office/drawing/2014/main" id="{5196F260-1AB8-DD49-F0EC-C75A24E29972}"/>
                  </a:ext>
                </a:extLst>
              </p14:cNvPr>
              <p14:cNvContentPartPr/>
              <p14:nvPr/>
            </p14:nvContentPartPr>
            <p14:xfrm>
              <a:off x="7361710" y="5935632"/>
              <a:ext cx="21240" cy="28440"/>
            </p14:xfrm>
          </p:contentPart>
        </mc:Choice>
        <mc:Fallback xmlns="">
          <p:pic>
            <p:nvPicPr>
              <p:cNvPr id="91" name="حبر 90">
                <a:extLst>
                  <a:ext uri="{FF2B5EF4-FFF2-40B4-BE49-F238E27FC236}">
                    <a16:creationId xmlns:a16="http://schemas.microsoft.com/office/drawing/2014/main" id="{5196F260-1AB8-DD49-F0EC-C75A24E29972}"/>
                  </a:ext>
                </a:extLst>
              </p:cNvPr>
              <p:cNvPicPr/>
              <p:nvPr/>
            </p:nvPicPr>
            <p:blipFill>
              <a:blip r:embed="rId97"/>
              <a:stretch>
                <a:fillRect/>
              </a:stretch>
            </p:blipFill>
            <p:spPr>
              <a:xfrm>
                <a:off x="7346590" y="5920512"/>
                <a:ext cx="518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92" name="حبر 91">
                <a:extLst>
                  <a:ext uri="{FF2B5EF4-FFF2-40B4-BE49-F238E27FC236}">
                    <a16:creationId xmlns:a16="http://schemas.microsoft.com/office/drawing/2014/main" id="{71C51A96-F895-AA48-CBF4-578B9B8B0C29}"/>
                  </a:ext>
                </a:extLst>
              </p14:cNvPr>
              <p14:cNvContentPartPr/>
              <p14:nvPr/>
            </p14:nvContentPartPr>
            <p14:xfrm>
              <a:off x="7018630" y="5837712"/>
              <a:ext cx="28440" cy="35280"/>
            </p14:xfrm>
          </p:contentPart>
        </mc:Choice>
        <mc:Fallback xmlns="">
          <p:pic>
            <p:nvPicPr>
              <p:cNvPr id="92" name="حبر 91">
                <a:extLst>
                  <a:ext uri="{FF2B5EF4-FFF2-40B4-BE49-F238E27FC236}">
                    <a16:creationId xmlns:a16="http://schemas.microsoft.com/office/drawing/2014/main" id="{71C51A96-F895-AA48-CBF4-578B9B8B0C29}"/>
                  </a:ext>
                </a:extLst>
              </p:cNvPr>
              <p:cNvPicPr/>
              <p:nvPr/>
            </p:nvPicPr>
            <p:blipFill>
              <a:blip r:embed="rId99"/>
              <a:stretch>
                <a:fillRect/>
              </a:stretch>
            </p:blipFill>
            <p:spPr>
              <a:xfrm>
                <a:off x="7003510" y="5822592"/>
                <a:ext cx="58680" cy="65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93" name="حبر 92">
                <a:extLst>
                  <a:ext uri="{FF2B5EF4-FFF2-40B4-BE49-F238E27FC236}">
                    <a16:creationId xmlns:a16="http://schemas.microsoft.com/office/drawing/2014/main" id="{F99489DD-B8D8-2276-D526-C2D5D4A65245}"/>
                  </a:ext>
                </a:extLst>
              </p14:cNvPr>
              <p14:cNvContentPartPr/>
              <p14:nvPr/>
            </p14:nvContentPartPr>
            <p14:xfrm>
              <a:off x="6500590" y="5084952"/>
              <a:ext cx="280440" cy="361080"/>
            </p14:xfrm>
          </p:contentPart>
        </mc:Choice>
        <mc:Fallback xmlns="">
          <p:pic>
            <p:nvPicPr>
              <p:cNvPr id="93" name="حبر 92">
                <a:extLst>
                  <a:ext uri="{FF2B5EF4-FFF2-40B4-BE49-F238E27FC236}">
                    <a16:creationId xmlns:a16="http://schemas.microsoft.com/office/drawing/2014/main" id="{F99489DD-B8D8-2276-D526-C2D5D4A65245}"/>
                  </a:ext>
                </a:extLst>
              </p:cNvPr>
              <p:cNvPicPr/>
              <p:nvPr/>
            </p:nvPicPr>
            <p:blipFill>
              <a:blip r:embed="rId101"/>
              <a:stretch>
                <a:fillRect/>
              </a:stretch>
            </p:blipFill>
            <p:spPr>
              <a:xfrm>
                <a:off x="6485470" y="5069472"/>
                <a:ext cx="31068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07" name="حبر 109">
                <a:extLst>
                  <a:ext uri="{FF2B5EF4-FFF2-40B4-BE49-F238E27FC236}">
                    <a16:creationId xmlns:a16="http://schemas.microsoft.com/office/drawing/2014/main" id="{8C1C108A-AC49-A1A0-D21D-7DDBCBC895C9}"/>
                  </a:ext>
                </a:extLst>
              </p14:cNvPr>
              <p14:cNvContentPartPr/>
              <p14:nvPr/>
            </p14:nvContentPartPr>
            <p14:xfrm>
              <a:off x="4519870" y="5655552"/>
              <a:ext cx="1148040" cy="420480"/>
            </p14:xfrm>
          </p:contentPart>
        </mc:Choice>
        <mc:Fallback xmlns="">
          <p:pic>
            <p:nvPicPr>
              <p:cNvPr id="107" name="حبر 109">
                <a:extLst>
                  <a:ext uri="{FF2B5EF4-FFF2-40B4-BE49-F238E27FC236}">
                    <a16:creationId xmlns:a16="http://schemas.microsoft.com/office/drawing/2014/main" id="{8C1C108A-AC49-A1A0-D21D-7DDBCBC895C9}"/>
                  </a:ext>
                </a:extLst>
              </p:cNvPr>
              <p:cNvPicPr/>
              <p:nvPr/>
            </p:nvPicPr>
            <p:blipFill>
              <a:blip r:embed="rId103"/>
              <a:stretch>
                <a:fillRect/>
              </a:stretch>
            </p:blipFill>
            <p:spPr>
              <a:xfrm>
                <a:off x="4504395" y="5640432"/>
                <a:ext cx="117863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8" name="حبر 109">
                <a:extLst>
                  <a:ext uri="{FF2B5EF4-FFF2-40B4-BE49-F238E27FC236}">
                    <a16:creationId xmlns:a16="http://schemas.microsoft.com/office/drawing/2014/main" id="{0B770E50-3EAC-BB66-0D01-0FD0C195F1F4}"/>
                  </a:ext>
                </a:extLst>
              </p14:cNvPr>
              <p14:cNvContentPartPr/>
              <p14:nvPr/>
            </p14:nvContentPartPr>
            <p14:xfrm>
              <a:off x="5968870" y="5585712"/>
              <a:ext cx="2121480" cy="518400"/>
            </p14:xfrm>
          </p:contentPart>
        </mc:Choice>
        <mc:Fallback xmlns="">
          <p:pic>
            <p:nvPicPr>
              <p:cNvPr id="108" name="حبر 109">
                <a:extLst>
                  <a:ext uri="{FF2B5EF4-FFF2-40B4-BE49-F238E27FC236}">
                    <a16:creationId xmlns:a16="http://schemas.microsoft.com/office/drawing/2014/main" id="{0B770E50-3EAC-BB66-0D01-0FD0C195F1F4}"/>
                  </a:ext>
                </a:extLst>
              </p:cNvPr>
              <p:cNvPicPr/>
              <p:nvPr/>
            </p:nvPicPr>
            <p:blipFill>
              <a:blip r:embed="rId105"/>
              <a:stretch>
                <a:fillRect/>
              </a:stretch>
            </p:blipFill>
            <p:spPr>
              <a:xfrm>
                <a:off x="5953390" y="5570592"/>
                <a:ext cx="2151720" cy="549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9" name="حبر 109">
                <a:extLst>
                  <a:ext uri="{FF2B5EF4-FFF2-40B4-BE49-F238E27FC236}">
                    <a16:creationId xmlns:a16="http://schemas.microsoft.com/office/drawing/2014/main" id="{6A779C19-3800-E833-65E7-157C84353017}"/>
                  </a:ext>
                </a:extLst>
              </p14:cNvPr>
              <p14:cNvContentPartPr/>
              <p14:nvPr/>
            </p14:nvContentPartPr>
            <p14:xfrm>
              <a:off x="3595750" y="5200872"/>
              <a:ext cx="517680" cy="301320"/>
            </p14:xfrm>
          </p:contentPart>
        </mc:Choice>
        <mc:Fallback xmlns="">
          <p:pic>
            <p:nvPicPr>
              <p:cNvPr id="109" name="حبر 109">
                <a:extLst>
                  <a:ext uri="{FF2B5EF4-FFF2-40B4-BE49-F238E27FC236}">
                    <a16:creationId xmlns:a16="http://schemas.microsoft.com/office/drawing/2014/main" id="{6A779C19-3800-E833-65E7-157C84353017}"/>
                  </a:ext>
                </a:extLst>
              </p:cNvPr>
              <p:cNvPicPr/>
              <p:nvPr/>
            </p:nvPicPr>
            <p:blipFill>
              <a:blip r:embed="rId107"/>
              <a:stretch>
                <a:fillRect/>
              </a:stretch>
            </p:blipFill>
            <p:spPr>
              <a:xfrm>
                <a:off x="3580630" y="5185392"/>
                <a:ext cx="5479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2" name="حبر 112">
                <a:extLst>
                  <a:ext uri="{FF2B5EF4-FFF2-40B4-BE49-F238E27FC236}">
                    <a16:creationId xmlns:a16="http://schemas.microsoft.com/office/drawing/2014/main" id="{2BD16CC1-7FF7-D7D5-A578-188B9CB49BDE}"/>
                  </a:ext>
                </a:extLst>
              </p14:cNvPr>
              <p14:cNvContentPartPr/>
              <p14:nvPr/>
            </p14:nvContentPartPr>
            <p14:xfrm>
              <a:off x="3931630" y="5613792"/>
              <a:ext cx="420480" cy="315000"/>
            </p14:xfrm>
          </p:contentPart>
        </mc:Choice>
        <mc:Fallback xmlns="">
          <p:pic>
            <p:nvPicPr>
              <p:cNvPr id="112" name="حبر 112">
                <a:extLst>
                  <a:ext uri="{FF2B5EF4-FFF2-40B4-BE49-F238E27FC236}">
                    <a16:creationId xmlns:a16="http://schemas.microsoft.com/office/drawing/2014/main" id="{2BD16CC1-7FF7-D7D5-A578-188B9CB49BDE}"/>
                  </a:ext>
                </a:extLst>
              </p:cNvPr>
              <p:cNvPicPr/>
              <p:nvPr/>
            </p:nvPicPr>
            <p:blipFill>
              <a:blip r:embed="rId109"/>
              <a:stretch>
                <a:fillRect/>
              </a:stretch>
            </p:blipFill>
            <p:spPr>
              <a:xfrm>
                <a:off x="3916510" y="5598330"/>
                <a:ext cx="450720" cy="34556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9" name="حبر 119">
                <a:extLst>
                  <a:ext uri="{FF2B5EF4-FFF2-40B4-BE49-F238E27FC236}">
                    <a16:creationId xmlns:a16="http://schemas.microsoft.com/office/drawing/2014/main" id="{D63BB8B0-786F-454D-4596-918BD5360438}"/>
                  </a:ext>
                </a:extLst>
              </p14:cNvPr>
              <p14:cNvContentPartPr/>
              <p14:nvPr/>
            </p14:nvContentPartPr>
            <p14:xfrm>
              <a:off x="2829670" y="5634672"/>
              <a:ext cx="955440" cy="371160"/>
            </p14:xfrm>
          </p:contentPart>
        </mc:Choice>
        <mc:Fallback xmlns="">
          <p:pic>
            <p:nvPicPr>
              <p:cNvPr id="119" name="حبر 119">
                <a:extLst>
                  <a:ext uri="{FF2B5EF4-FFF2-40B4-BE49-F238E27FC236}">
                    <a16:creationId xmlns:a16="http://schemas.microsoft.com/office/drawing/2014/main" id="{D63BB8B0-786F-454D-4596-918BD5360438}"/>
                  </a:ext>
                </a:extLst>
              </p:cNvPr>
              <p:cNvPicPr/>
              <p:nvPr/>
            </p:nvPicPr>
            <p:blipFill>
              <a:blip r:embed="rId111"/>
              <a:stretch>
                <a:fillRect/>
              </a:stretch>
            </p:blipFill>
            <p:spPr>
              <a:xfrm>
                <a:off x="2814550" y="5619567"/>
                <a:ext cx="986040" cy="401371"/>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20" name="حبر 119">
                <a:extLst>
                  <a:ext uri="{FF2B5EF4-FFF2-40B4-BE49-F238E27FC236}">
                    <a16:creationId xmlns:a16="http://schemas.microsoft.com/office/drawing/2014/main" id="{B6E2B3E7-F75D-F11A-B844-00CC99FBF509}"/>
                  </a:ext>
                </a:extLst>
              </p14:cNvPr>
              <p14:cNvContentPartPr/>
              <p14:nvPr/>
            </p14:nvContentPartPr>
            <p14:xfrm>
              <a:off x="6831511" y="5022473"/>
              <a:ext cx="1402560" cy="87480"/>
            </p14:xfrm>
          </p:contentPart>
        </mc:Choice>
        <mc:Fallback xmlns="">
          <p:pic>
            <p:nvPicPr>
              <p:cNvPr id="120" name="حبر 119">
                <a:extLst>
                  <a:ext uri="{FF2B5EF4-FFF2-40B4-BE49-F238E27FC236}">
                    <a16:creationId xmlns:a16="http://schemas.microsoft.com/office/drawing/2014/main" id="{B6E2B3E7-F75D-F11A-B844-00CC99FBF509}"/>
                  </a:ext>
                </a:extLst>
              </p:cNvPr>
              <p:cNvPicPr/>
              <p:nvPr/>
            </p:nvPicPr>
            <p:blipFill>
              <a:blip r:embed="rId113"/>
              <a:stretch>
                <a:fillRect/>
              </a:stretch>
            </p:blipFill>
            <p:spPr>
              <a:xfrm>
                <a:off x="6816391" y="5006993"/>
                <a:ext cx="143316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25" name="حبر 125">
                <a:extLst>
                  <a:ext uri="{FF2B5EF4-FFF2-40B4-BE49-F238E27FC236}">
                    <a16:creationId xmlns:a16="http://schemas.microsoft.com/office/drawing/2014/main" id="{D55E65FF-727B-E08E-E27A-FFE3D41767E4}"/>
                  </a:ext>
                </a:extLst>
              </p14:cNvPr>
              <p14:cNvContentPartPr/>
              <p14:nvPr/>
            </p14:nvContentPartPr>
            <p14:xfrm>
              <a:off x="7223551" y="4610273"/>
              <a:ext cx="602280" cy="204840"/>
            </p14:xfrm>
          </p:contentPart>
        </mc:Choice>
        <mc:Fallback xmlns="">
          <p:pic>
            <p:nvPicPr>
              <p:cNvPr id="125" name="حبر 125">
                <a:extLst>
                  <a:ext uri="{FF2B5EF4-FFF2-40B4-BE49-F238E27FC236}">
                    <a16:creationId xmlns:a16="http://schemas.microsoft.com/office/drawing/2014/main" id="{D55E65FF-727B-E08E-E27A-FFE3D41767E4}"/>
                  </a:ext>
                </a:extLst>
              </p:cNvPr>
              <p:cNvPicPr/>
              <p:nvPr/>
            </p:nvPicPr>
            <p:blipFill>
              <a:blip r:embed="rId115"/>
              <a:stretch>
                <a:fillRect/>
              </a:stretch>
            </p:blipFill>
            <p:spPr>
              <a:xfrm>
                <a:off x="7208422" y="4595153"/>
                <a:ext cx="632898" cy="23544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17">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OB17</Template>
  <TotalTime>12066</TotalTime>
  <Words>4446</Words>
  <Application>Microsoft Office PowerPoint</Application>
  <PresentationFormat>شاشة عريضة</PresentationFormat>
  <Paragraphs>335</Paragraphs>
  <Slides>25</Slides>
  <Notes>25</Notes>
  <HiddenSlides>0</HiddenSlides>
  <MMClips>0</MMClips>
  <ScaleCrop>false</ScaleCrop>
  <HeadingPairs>
    <vt:vector size="4" baseType="variant">
      <vt:variant>
        <vt:lpstr>نسق</vt:lpstr>
      </vt:variant>
      <vt:variant>
        <vt:i4>1</vt:i4>
      </vt:variant>
      <vt:variant>
        <vt:lpstr>عناوين الشرائح</vt:lpstr>
      </vt:variant>
      <vt:variant>
        <vt:i4>25</vt:i4>
      </vt:variant>
    </vt:vector>
  </HeadingPairs>
  <TitlesOfParts>
    <vt:vector size="26" baseType="lpstr">
      <vt:lpstr>OB17</vt:lpstr>
      <vt:lpstr>عرض تقديمي في PowerPoint</vt:lpstr>
      <vt:lpstr>عرض تقديمي في PowerPoint</vt:lpstr>
      <vt:lpstr>Learning Objectives</vt:lpstr>
      <vt:lpstr>Contrast the Three  Components of an Attitude</vt:lpstr>
      <vt:lpstr>Contrast the Three  Components of an Attitude</vt:lpstr>
      <vt:lpstr>Summarize the Relationship  Between Attitudes and Behavior </vt:lpstr>
      <vt:lpstr>Summarize the Relationship  Between Attitudes and Behavior </vt:lpstr>
      <vt:lpstr>Compare the Major Job Attitudes</vt:lpstr>
      <vt:lpstr>Compare the Major Job Attitudes</vt:lpstr>
      <vt:lpstr>Compare the Major Job Attitudes</vt:lpstr>
      <vt:lpstr>Compare the Major Job Attitudes</vt:lpstr>
      <vt:lpstr>Compare the Major Job Attitudes</vt:lpstr>
      <vt:lpstr> Define Job Satisfaction  </vt:lpstr>
      <vt:lpstr> Define Job Satisfaction  </vt:lpstr>
      <vt:lpstr> Define Job Satisfaction  </vt:lpstr>
      <vt:lpstr> Define Job Satisfaction  </vt:lpstr>
      <vt:lpstr> Define Job Satisfaction  </vt:lpstr>
      <vt:lpstr>Summarize the Main  Causes of Job Satisfaction</vt:lpstr>
      <vt:lpstr>Summarize the Main  Causes of Job Satisfaction</vt:lpstr>
      <vt:lpstr>Summarize the Main  Causes of Job Satisfaction</vt:lpstr>
      <vt:lpstr>Outcomes of Job Satisfaction</vt:lpstr>
      <vt:lpstr>Four Employee Responses  to Dissatisfaction </vt:lpstr>
      <vt:lpstr>Four Employee Responses  to Dissatisfaction </vt:lpstr>
      <vt:lpstr>Implications for Managers</vt:lpstr>
      <vt:lpstr>Implications for Managers</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شادن القحطاني ID 443200677</cp:lastModifiedBy>
  <cp:revision>154</cp:revision>
  <cp:lastPrinted>2022-09-01T08:24:38Z</cp:lastPrinted>
  <dcterms:created xsi:type="dcterms:W3CDTF">2012-01-05T00:16:28Z</dcterms:created>
  <dcterms:modified xsi:type="dcterms:W3CDTF">2023-05-03T11:56:40Z</dcterms:modified>
</cp:coreProperties>
</file>