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6.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7.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8.xml" ContentType="application/vnd.openxmlformats-officedocument.presentationml.notesSlide+xml"/>
  <Override PartName="/ppt/ink/ink48.xml" ContentType="application/inkml+xml"/>
  <Override PartName="/ppt/notesSlides/notesSlide9.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10.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notesSlides/notesSlide11.xml" ContentType="application/vnd.openxmlformats-officedocument.presentationml.notesSlide+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notesSlides/notesSlide12.xml" ContentType="application/vnd.openxmlformats-officedocument.presentationml.notesSlide+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notesSlides/notesSlide13.xml" ContentType="application/vnd.openxmlformats-officedocument.presentationml.notesSlide+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notesSlides/notesSlide14.xml" ContentType="application/vnd.openxmlformats-officedocument.presentationml.notesSlide+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notesSlides/notesSlide17.xml" ContentType="application/vnd.openxmlformats-officedocument.presentationml.notesSlide+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notesSlides/notesSlide18.xml" ContentType="application/vnd.openxmlformats-officedocument.presentationml.notesSlide+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notesSlides/notesSlide19.xml" ContentType="application/vnd.openxmlformats-officedocument.presentationml.notesSlide+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notesSlides/notesSlide20.xml" ContentType="application/vnd.openxmlformats-officedocument.presentationml.notesSlide+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notesSlides/notesSlide21.xml" ContentType="application/vnd.openxmlformats-officedocument.presentationml.notesSlide+xml"/>
  <Override PartName="/ppt/ink/ink237.xml" ContentType="application/inkml+xml"/>
  <Override PartName="/ppt/ink/ink238.xml" ContentType="application/inkml+xml"/>
  <Override PartName="/ppt/notesSlides/notesSlide22.xml" ContentType="application/vnd.openxmlformats-officedocument.presentationml.notesSlide+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notesSlides/notesSlide25.xml" ContentType="application/vnd.openxmlformats-officedocument.presentationml.notesSlide+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notesSlides/notesSlide26.xml" ContentType="application/vnd.openxmlformats-officedocument.presentationml.notesSlide+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notesSlides/notesSlide27.xml" ContentType="application/vnd.openxmlformats-officedocument.presentationml.notesSlide+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notesSlides/notesSlide30.xml" ContentType="application/vnd.openxmlformats-officedocument.presentationml.notesSlide+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notesSlides/notesSlide31.xml" ContentType="application/vnd.openxmlformats-officedocument.presentationml.notesSlide+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notesSlides/notesSlide32.xml" ContentType="application/vnd.openxmlformats-officedocument.presentationml.notesSlide+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Lst>
  <p:notesMasterIdLst>
    <p:notesMasterId r:id="rId38"/>
  </p:notesMasterIdLst>
  <p:handoutMasterIdLst>
    <p:handoutMasterId r:id="rId39"/>
  </p:handoutMasterIdLst>
  <p:sldIdLst>
    <p:sldId id="367" r:id="rId2"/>
    <p:sldId id="368" r:id="rId3"/>
    <p:sldId id="308" r:id="rId4"/>
    <p:sldId id="310" r:id="rId5"/>
    <p:sldId id="311" r:id="rId6"/>
    <p:sldId id="312" r:id="rId7"/>
    <p:sldId id="313" r:id="rId8"/>
    <p:sldId id="314" r:id="rId9"/>
    <p:sldId id="369" r:id="rId10"/>
    <p:sldId id="370" r:id="rId11"/>
    <p:sldId id="318" r:id="rId12"/>
    <p:sldId id="319" r:id="rId13"/>
    <p:sldId id="320" r:id="rId14"/>
    <p:sldId id="352" r:id="rId15"/>
    <p:sldId id="353" r:id="rId16"/>
    <p:sldId id="354" r:id="rId17"/>
    <p:sldId id="355" r:id="rId18"/>
    <p:sldId id="321" r:id="rId19"/>
    <p:sldId id="322" r:id="rId20"/>
    <p:sldId id="356" r:id="rId21"/>
    <p:sldId id="371" r:id="rId22"/>
    <p:sldId id="323" r:id="rId23"/>
    <p:sldId id="326" r:id="rId24"/>
    <p:sldId id="327" r:id="rId25"/>
    <p:sldId id="340" r:id="rId26"/>
    <p:sldId id="341" r:id="rId27"/>
    <p:sldId id="360" r:id="rId28"/>
    <p:sldId id="361" r:id="rId29"/>
    <p:sldId id="357" r:id="rId30"/>
    <p:sldId id="362" r:id="rId31"/>
    <p:sldId id="343" r:id="rId32"/>
    <p:sldId id="346" r:id="rId33"/>
    <p:sldId id="363" r:id="rId34"/>
    <p:sldId id="364" r:id="rId35"/>
    <p:sldId id="349" r:id="rId36"/>
    <p:sldId id="36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6E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14" autoAdjust="0"/>
    <p:restoredTop sz="70784" autoAdjust="0"/>
  </p:normalViewPr>
  <p:slideViewPr>
    <p:cSldViewPr snapToGrid="0" snapToObjects="1">
      <p:cViewPr varScale="1">
        <p:scale>
          <a:sx n="81" d="100"/>
          <a:sy n="81" d="100"/>
        </p:scale>
        <p:origin x="2960" y="176"/>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66" d="100"/>
          <a:sy n="66" d="100"/>
        </p:scale>
        <p:origin x="-2550" y="4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5DAD4750-4ED1-BF4B-8093-47ECE1EDF0F6}"/>
    <pc:docChg chg="undo custSel modSld">
      <pc:chgData name="شادن القحطاني ID 443200677" userId="2d5f3d4d-8466-4aa1-ac8a-1cb60ed86c20" providerId="ADAL" clId="{5DAD4750-4ED1-BF4B-8093-47ECE1EDF0F6}" dt="2023-06-19T11:52:06.911" v="2362" actId="20577"/>
      <pc:docMkLst>
        <pc:docMk/>
      </pc:docMkLst>
      <pc:sldChg chg="addSp delSp">
        <pc:chgData name="شادن القحطاني ID 443200677" userId="2d5f3d4d-8466-4aa1-ac8a-1cb60ed86c20" providerId="ADAL" clId="{5DAD4750-4ED1-BF4B-8093-47ECE1EDF0F6}" dt="2023-06-19T05:15:06.457" v="20"/>
        <pc:sldMkLst>
          <pc:docMk/>
          <pc:sldMk cId="50923579" sldId="310"/>
        </pc:sldMkLst>
        <pc:inkChg chg="add del">
          <ac:chgData name="شادن القحطاني ID 443200677" userId="2d5f3d4d-8466-4aa1-ac8a-1cb60ed86c20" providerId="ADAL" clId="{5DAD4750-4ED1-BF4B-8093-47ECE1EDF0F6}" dt="2023-06-19T05:15:00.945" v="8"/>
          <ac:inkMkLst>
            <pc:docMk/>
            <pc:sldMk cId="50923579" sldId="310"/>
            <ac:inkMk id="2" creationId="{E683F39A-41D7-68DF-B418-55081828D2B1}"/>
          </ac:inkMkLst>
        </pc:inkChg>
        <pc:inkChg chg="add del">
          <ac:chgData name="شادن القحطاني ID 443200677" userId="2d5f3d4d-8466-4aa1-ac8a-1cb60ed86c20" providerId="ADAL" clId="{5DAD4750-4ED1-BF4B-8093-47ECE1EDF0F6}" dt="2023-06-19T05:15:00.945" v="8"/>
          <ac:inkMkLst>
            <pc:docMk/>
            <pc:sldMk cId="50923579" sldId="310"/>
            <ac:inkMk id="3" creationId="{E47BBA28-140E-90CD-EAD1-E923822BEF20}"/>
          </ac:inkMkLst>
        </pc:inkChg>
        <pc:inkChg chg="add del">
          <ac:chgData name="شادن القحطاني ID 443200677" userId="2d5f3d4d-8466-4aa1-ac8a-1cb60ed86c20" providerId="ADAL" clId="{5DAD4750-4ED1-BF4B-8093-47ECE1EDF0F6}" dt="2023-06-19T05:15:00.945" v="8"/>
          <ac:inkMkLst>
            <pc:docMk/>
            <pc:sldMk cId="50923579" sldId="310"/>
            <ac:inkMk id="4" creationId="{6CC38AA6-FC24-955F-F84E-BBB2B328F3F5}"/>
          </ac:inkMkLst>
        </pc:inkChg>
        <pc:inkChg chg="add del">
          <ac:chgData name="شادن القحطاني ID 443200677" userId="2d5f3d4d-8466-4aa1-ac8a-1cb60ed86c20" providerId="ADAL" clId="{5DAD4750-4ED1-BF4B-8093-47ECE1EDF0F6}" dt="2023-06-19T05:15:00.945" v="8"/>
          <ac:inkMkLst>
            <pc:docMk/>
            <pc:sldMk cId="50923579" sldId="310"/>
            <ac:inkMk id="5" creationId="{990E7789-7C54-CBB1-19E6-53E3BD58DE24}"/>
          </ac:inkMkLst>
        </pc:inkChg>
        <pc:inkChg chg="add del">
          <ac:chgData name="شادن القحطاني ID 443200677" userId="2d5f3d4d-8466-4aa1-ac8a-1cb60ed86c20" providerId="ADAL" clId="{5DAD4750-4ED1-BF4B-8093-47ECE1EDF0F6}" dt="2023-06-19T05:15:00.945" v="8"/>
          <ac:inkMkLst>
            <pc:docMk/>
            <pc:sldMk cId="50923579" sldId="310"/>
            <ac:inkMk id="9" creationId="{7A694B4D-FFE6-086D-62E7-5858A95C9E2F}"/>
          </ac:inkMkLst>
        </pc:inkChg>
        <pc:inkChg chg="add del">
          <ac:chgData name="شادن القحطاني ID 443200677" userId="2d5f3d4d-8466-4aa1-ac8a-1cb60ed86c20" providerId="ADAL" clId="{5DAD4750-4ED1-BF4B-8093-47ECE1EDF0F6}" dt="2023-06-19T05:15:00.945" v="8"/>
          <ac:inkMkLst>
            <pc:docMk/>
            <pc:sldMk cId="50923579" sldId="310"/>
            <ac:inkMk id="10" creationId="{8DF49B53-1EB0-9A4B-5B7F-01FB852B26F8}"/>
          </ac:inkMkLst>
        </pc:inkChg>
        <pc:inkChg chg="add reco">
          <ac:chgData name="شادن القحطاني ID 443200677" userId="2d5f3d4d-8466-4aa1-ac8a-1cb60ed86c20" providerId="ADAL" clId="{5DAD4750-4ED1-BF4B-8093-47ECE1EDF0F6}" dt="2023-06-19T05:15:00.945" v="8"/>
          <ac:inkMkLst>
            <pc:docMk/>
            <pc:sldMk cId="50923579" sldId="310"/>
            <ac:inkMk id="11" creationId="{E75E2C91-F8A2-B6E3-4964-691271F82873}"/>
          </ac:inkMkLst>
        </pc:inkChg>
        <pc:inkChg chg="add del">
          <ac:chgData name="شادن القحطاني ID 443200677" userId="2d5f3d4d-8466-4aa1-ac8a-1cb60ed86c20" providerId="ADAL" clId="{5DAD4750-4ED1-BF4B-8093-47ECE1EDF0F6}" dt="2023-06-19T05:15:06.457" v="20"/>
          <ac:inkMkLst>
            <pc:docMk/>
            <pc:sldMk cId="50923579" sldId="310"/>
            <ac:inkMk id="12" creationId="{A2410B53-A707-D857-0BD7-B6B00BA53E5C}"/>
          </ac:inkMkLst>
        </pc:inkChg>
        <pc:inkChg chg="add del">
          <ac:chgData name="شادن القحطاني ID 443200677" userId="2d5f3d4d-8466-4aa1-ac8a-1cb60ed86c20" providerId="ADAL" clId="{5DAD4750-4ED1-BF4B-8093-47ECE1EDF0F6}" dt="2023-06-19T05:15:06.457" v="20"/>
          <ac:inkMkLst>
            <pc:docMk/>
            <pc:sldMk cId="50923579" sldId="310"/>
            <ac:inkMk id="13" creationId="{674B5797-91CE-FA9C-679C-FE3EC976F89B}"/>
          </ac:inkMkLst>
        </pc:inkChg>
        <pc:inkChg chg="add del">
          <ac:chgData name="شادن القحطاني ID 443200677" userId="2d5f3d4d-8466-4aa1-ac8a-1cb60ed86c20" providerId="ADAL" clId="{5DAD4750-4ED1-BF4B-8093-47ECE1EDF0F6}" dt="2023-06-19T05:15:06.457" v="20"/>
          <ac:inkMkLst>
            <pc:docMk/>
            <pc:sldMk cId="50923579" sldId="310"/>
            <ac:inkMk id="15" creationId="{4EF8439A-E46C-BF5A-3DF2-B7B9C22D8260}"/>
          </ac:inkMkLst>
        </pc:inkChg>
        <pc:inkChg chg="add del">
          <ac:chgData name="شادن القحطاني ID 443200677" userId="2d5f3d4d-8466-4aa1-ac8a-1cb60ed86c20" providerId="ADAL" clId="{5DAD4750-4ED1-BF4B-8093-47ECE1EDF0F6}" dt="2023-06-19T05:15:06.457" v="20"/>
          <ac:inkMkLst>
            <pc:docMk/>
            <pc:sldMk cId="50923579" sldId="310"/>
            <ac:inkMk id="16" creationId="{4BDCD65B-83EB-BA6D-7C3C-67F839A03540}"/>
          </ac:inkMkLst>
        </pc:inkChg>
        <pc:inkChg chg="add del">
          <ac:chgData name="شادن القحطاني ID 443200677" userId="2d5f3d4d-8466-4aa1-ac8a-1cb60ed86c20" providerId="ADAL" clId="{5DAD4750-4ED1-BF4B-8093-47ECE1EDF0F6}" dt="2023-06-19T05:15:06.457" v="20"/>
          <ac:inkMkLst>
            <pc:docMk/>
            <pc:sldMk cId="50923579" sldId="310"/>
            <ac:inkMk id="17" creationId="{7FEACEE3-B2C7-4E52-F025-71F985686F73}"/>
          </ac:inkMkLst>
        </pc:inkChg>
        <pc:inkChg chg="add del">
          <ac:chgData name="شادن القحطاني ID 443200677" userId="2d5f3d4d-8466-4aa1-ac8a-1cb60ed86c20" providerId="ADAL" clId="{5DAD4750-4ED1-BF4B-8093-47ECE1EDF0F6}" dt="2023-06-19T05:15:06.457" v="20"/>
          <ac:inkMkLst>
            <pc:docMk/>
            <pc:sldMk cId="50923579" sldId="310"/>
            <ac:inkMk id="18" creationId="{196C44A5-1846-482B-6AB1-190801D26DB4}"/>
          </ac:inkMkLst>
        </pc:inkChg>
        <pc:inkChg chg="add del">
          <ac:chgData name="شادن القحطاني ID 443200677" userId="2d5f3d4d-8466-4aa1-ac8a-1cb60ed86c20" providerId="ADAL" clId="{5DAD4750-4ED1-BF4B-8093-47ECE1EDF0F6}" dt="2023-06-19T05:15:06.457" v="20"/>
          <ac:inkMkLst>
            <pc:docMk/>
            <pc:sldMk cId="50923579" sldId="310"/>
            <ac:inkMk id="19" creationId="{D93FD27A-916C-AC06-C07C-D9991E409F30}"/>
          </ac:inkMkLst>
        </pc:inkChg>
        <pc:inkChg chg="add del">
          <ac:chgData name="شادن القحطاني ID 443200677" userId="2d5f3d4d-8466-4aa1-ac8a-1cb60ed86c20" providerId="ADAL" clId="{5DAD4750-4ED1-BF4B-8093-47ECE1EDF0F6}" dt="2023-06-19T05:15:06.457" v="20"/>
          <ac:inkMkLst>
            <pc:docMk/>
            <pc:sldMk cId="50923579" sldId="310"/>
            <ac:inkMk id="20" creationId="{D0FE28BB-A0C8-6967-BC53-71532E22029A}"/>
          </ac:inkMkLst>
        </pc:inkChg>
        <pc:inkChg chg="add del">
          <ac:chgData name="شادن القحطاني ID 443200677" userId="2d5f3d4d-8466-4aa1-ac8a-1cb60ed86c20" providerId="ADAL" clId="{5DAD4750-4ED1-BF4B-8093-47ECE1EDF0F6}" dt="2023-06-19T05:15:06.457" v="20"/>
          <ac:inkMkLst>
            <pc:docMk/>
            <pc:sldMk cId="50923579" sldId="310"/>
            <ac:inkMk id="21" creationId="{635752EC-54C4-A55A-6569-08AFD6033054}"/>
          </ac:inkMkLst>
        </pc:inkChg>
        <pc:inkChg chg="add del">
          <ac:chgData name="شادن القحطاني ID 443200677" userId="2d5f3d4d-8466-4aa1-ac8a-1cb60ed86c20" providerId="ADAL" clId="{5DAD4750-4ED1-BF4B-8093-47ECE1EDF0F6}" dt="2023-06-19T05:15:06.457" v="20"/>
          <ac:inkMkLst>
            <pc:docMk/>
            <pc:sldMk cId="50923579" sldId="310"/>
            <ac:inkMk id="22" creationId="{5158F3F4-C9E2-9151-842B-C6D67F4B0037}"/>
          </ac:inkMkLst>
        </pc:inkChg>
        <pc:inkChg chg="add del">
          <ac:chgData name="شادن القحطاني ID 443200677" userId="2d5f3d4d-8466-4aa1-ac8a-1cb60ed86c20" providerId="ADAL" clId="{5DAD4750-4ED1-BF4B-8093-47ECE1EDF0F6}" dt="2023-06-19T05:15:06.457" v="20"/>
          <ac:inkMkLst>
            <pc:docMk/>
            <pc:sldMk cId="50923579" sldId="310"/>
            <ac:inkMk id="23" creationId="{C57D1B49-EF70-936D-4599-103CFA71A415}"/>
          </ac:inkMkLst>
        </pc:inkChg>
        <pc:inkChg chg="add reco">
          <ac:chgData name="شادن القحطاني ID 443200677" userId="2d5f3d4d-8466-4aa1-ac8a-1cb60ed86c20" providerId="ADAL" clId="{5DAD4750-4ED1-BF4B-8093-47ECE1EDF0F6}" dt="2023-06-19T05:15:06.457" v="20"/>
          <ac:inkMkLst>
            <pc:docMk/>
            <pc:sldMk cId="50923579" sldId="310"/>
            <ac:inkMk id="24" creationId="{B89E134F-027D-83A1-7D9E-65133E8277D6}"/>
          </ac:inkMkLst>
        </pc:inkChg>
      </pc:sldChg>
      <pc:sldChg chg="addSp delSp">
        <pc:chgData name="شادن القحطاني ID 443200677" userId="2d5f3d4d-8466-4aa1-ac8a-1cb60ed86c20" providerId="ADAL" clId="{5DAD4750-4ED1-BF4B-8093-47ECE1EDF0F6}" dt="2023-06-19T05:21:16.831" v="117"/>
        <pc:sldMkLst>
          <pc:docMk/>
          <pc:sldMk cId="1270983267" sldId="311"/>
        </pc:sldMkLst>
        <pc:inkChg chg="add">
          <ac:chgData name="شادن القحطاني ID 443200677" userId="2d5f3d4d-8466-4aa1-ac8a-1cb60ed86c20" providerId="ADAL" clId="{5DAD4750-4ED1-BF4B-8093-47ECE1EDF0F6}" dt="2023-06-19T05:17:51.463" v="21"/>
          <ac:inkMkLst>
            <pc:docMk/>
            <pc:sldMk cId="1270983267" sldId="311"/>
            <ac:inkMk id="2" creationId="{CA418377-A9B0-A470-A5EC-A8835EDFDF85}"/>
          </ac:inkMkLst>
        </pc:inkChg>
        <pc:inkChg chg="add del">
          <ac:chgData name="شادن القحطاني ID 443200677" userId="2d5f3d4d-8466-4aa1-ac8a-1cb60ed86c20" providerId="ADAL" clId="{5DAD4750-4ED1-BF4B-8093-47ECE1EDF0F6}" dt="2023-06-19T05:17:57.733" v="25"/>
          <ac:inkMkLst>
            <pc:docMk/>
            <pc:sldMk cId="1270983267" sldId="311"/>
            <ac:inkMk id="3" creationId="{755CBC9A-967A-E187-670A-75AFD8E56E7A}"/>
          </ac:inkMkLst>
        </pc:inkChg>
        <pc:inkChg chg="add del">
          <ac:chgData name="شادن القحطاني ID 443200677" userId="2d5f3d4d-8466-4aa1-ac8a-1cb60ed86c20" providerId="ADAL" clId="{5DAD4750-4ED1-BF4B-8093-47ECE1EDF0F6}" dt="2023-06-19T05:17:57.733" v="25"/>
          <ac:inkMkLst>
            <pc:docMk/>
            <pc:sldMk cId="1270983267" sldId="311"/>
            <ac:inkMk id="4" creationId="{E48C9C63-D121-5B8C-0FFD-ADB3EB3E4424}"/>
          </ac:inkMkLst>
        </pc:inkChg>
        <pc:inkChg chg="add del">
          <ac:chgData name="شادن القحطاني ID 443200677" userId="2d5f3d4d-8466-4aa1-ac8a-1cb60ed86c20" providerId="ADAL" clId="{5DAD4750-4ED1-BF4B-8093-47ECE1EDF0F6}" dt="2023-06-19T05:17:57.733" v="25"/>
          <ac:inkMkLst>
            <pc:docMk/>
            <pc:sldMk cId="1270983267" sldId="311"/>
            <ac:inkMk id="5" creationId="{973F07E8-A917-04E1-D29A-AD1A7583A9FE}"/>
          </ac:inkMkLst>
        </pc:inkChg>
        <pc:inkChg chg="add reco">
          <ac:chgData name="شادن القحطاني ID 443200677" userId="2d5f3d4d-8466-4aa1-ac8a-1cb60ed86c20" providerId="ADAL" clId="{5DAD4750-4ED1-BF4B-8093-47ECE1EDF0F6}" dt="2023-06-19T05:17:57.733" v="25"/>
          <ac:inkMkLst>
            <pc:docMk/>
            <pc:sldMk cId="1270983267" sldId="311"/>
            <ac:inkMk id="8" creationId="{20A8E8E8-4C39-9071-CB7E-BE3A8D7A9CC5}"/>
          </ac:inkMkLst>
        </pc:inkChg>
        <pc:inkChg chg="add del">
          <ac:chgData name="شادن القحطاني ID 443200677" userId="2d5f3d4d-8466-4aa1-ac8a-1cb60ed86c20" providerId="ADAL" clId="{5DAD4750-4ED1-BF4B-8093-47ECE1EDF0F6}" dt="2023-06-19T05:18:04.539" v="40"/>
          <ac:inkMkLst>
            <pc:docMk/>
            <pc:sldMk cId="1270983267" sldId="311"/>
            <ac:inkMk id="10" creationId="{FE076468-D97B-74AF-E483-5A4DFCD3F3A7}"/>
          </ac:inkMkLst>
        </pc:inkChg>
        <pc:inkChg chg="add del">
          <ac:chgData name="شادن القحطاني ID 443200677" userId="2d5f3d4d-8466-4aa1-ac8a-1cb60ed86c20" providerId="ADAL" clId="{5DAD4750-4ED1-BF4B-8093-47ECE1EDF0F6}" dt="2023-06-19T05:18:04.539" v="40"/>
          <ac:inkMkLst>
            <pc:docMk/>
            <pc:sldMk cId="1270983267" sldId="311"/>
            <ac:inkMk id="11" creationId="{9C6128B6-4508-F628-D183-1BF5FC619E3F}"/>
          </ac:inkMkLst>
        </pc:inkChg>
        <pc:inkChg chg="add del">
          <ac:chgData name="شادن القحطاني ID 443200677" userId="2d5f3d4d-8466-4aa1-ac8a-1cb60ed86c20" providerId="ADAL" clId="{5DAD4750-4ED1-BF4B-8093-47ECE1EDF0F6}" dt="2023-06-19T05:18:04.539" v="40"/>
          <ac:inkMkLst>
            <pc:docMk/>
            <pc:sldMk cId="1270983267" sldId="311"/>
            <ac:inkMk id="12" creationId="{12CCEC6E-B1F7-BC64-04D5-2D8A216C4E47}"/>
          </ac:inkMkLst>
        </pc:inkChg>
        <pc:inkChg chg="add del">
          <ac:chgData name="شادن القحطاني ID 443200677" userId="2d5f3d4d-8466-4aa1-ac8a-1cb60ed86c20" providerId="ADAL" clId="{5DAD4750-4ED1-BF4B-8093-47ECE1EDF0F6}" dt="2023-06-19T05:18:04.539" v="40"/>
          <ac:inkMkLst>
            <pc:docMk/>
            <pc:sldMk cId="1270983267" sldId="311"/>
            <ac:inkMk id="13" creationId="{A71787B9-E2EB-4C89-D9C3-532E21AC265D}"/>
          </ac:inkMkLst>
        </pc:inkChg>
        <pc:inkChg chg="add del">
          <ac:chgData name="شادن القحطاني ID 443200677" userId="2d5f3d4d-8466-4aa1-ac8a-1cb60ed86c20" providerId="ADAL" clId="{5DAD4750-4ED1-BF4B-8093-47ECE1EDF0F6}" dt="2023-06-19T05:18:04.539" v="40"/>
          <ac:inkMkLst>
            <pc:docMk/>
            <pc:sldMk cId="1270983267" sldId="311"/>
            <ac:inkMk id="15" creationId="{4C626D93-F703-7C59-11ED-FF14589A8236}"/>
          </ac:inkMkLst>
        </pc:inkChg>
        <pc:inkChg chg="add del">
          <ac:chgData name="شادن القحطاني ID 443200677" userId="2d5f3d4d-8466-4aa1-ac8a-1cb60ed86c20" providerId="ADAL" clId="{5DAD4750-4ED1-BF4B-8093-47ECE1EDF0F6}" dt="2023-06-19T05:18:04.539" v="40"/>
          <ac:inkMkLst>
            <pc:docMk/>
            <pc:sldMk cId="1270983267" sldId="311"/>
            <ac:inkMk id="16" creationId="{D7E468D2-2D53-ECAF-294F-0F2A92DE97CA}"/>
          </ac:inkMkLst>
        </pc:inkChg>
        <pc:inkChg chg="add del">
          <ac:chgData name="شادن القحطاني ID 443200677" userId="2d5f3d4d-8466-4aa1-ac8a-1cb60ed86c20" providerId="ADAL" clId="{5DAD4750-4ED1-BF4B-8093-47ECE1EDF0F6}" dt="2023-06-19T05:18:04.539" v="40"/>
          <ac:inkMkLst>
            <pc:docMk/>
            <pc:sldMk cId="1270983267" sldId="311"/>
            <ac:inkMk id="17" creationId="{ADF1FB98-FBA5-6F13-F3F9-4FC04D8EF974}"/>
          </ac:inkMkLst>
        </pc:inkChg>
        <pc:inkChg chg="add del">
          <ac:chgData name="شادن القحطاني ID 443200677" userId="2d5f3d4d-8466-4aa1-ac8a-1cb60ed86c20" providerId="ADAL" clId="{5DAD4750-4ED1-BF4B-8093-47ECE1EDF0F6}" dt="2023-06-19T05:18:04.539" v="40"/>
          <ac:inkMkLst>
            <pc:docMk/>
            <pc:sldMk cId="1270983267" sldId="311"/>
            <ac:inkMk id="18" creationId="{1D2E39EF-0CB0-C835-61E0-9454D0BDB8E1}"/>
          </ac:inkMkLst>
        </pc:inkChg>
        <pc:inkChg chg="add del">
          <ac:chgData name="شادن القحطاني ID 443200677" userId="2d5f3d4d-8466-4aa1-ac8a-1cb60ed86c20" providerId="ADAL" clId="{5DAD4750-4ED1-BF4B-8093-47ECE1EDF0F6}" dt="2023-06-19T05:18:04.539" v="40"/>
          <ac:inkMkLst>
            <pc:docMk/>
            <pc:sldMk cId="1270983267" sldId="311"/>
            <ac:inkMk id="19" creationId="{ED851A9B-3E00-0CBF-2FD9-1F64C7C125FB}"/>
          </ac:inkMkLst>
        </pc:inkChg>
        <pc:inkChg chg="add del">
          <ac:chgData name="شادن القحطاني ID 443200677" userId="2d5f3d4d-8466-4aa1-ac8a-1cb60ed86c20" providerId="ADAL" clId="{5DAD4750-4ED1-BF4B-8093-47ECE1EDF0F6}" dt="2023-06-19T05:18:04.539" v="40"/>
          <ac:inkMkLst>
            <pc:docMk/>
            <pc:sldMk cId="1270983267" sldId="311"/>
            <ac:inkMk id="20" creationId="{89D17DFB-D62A-8ED3-66AB-677904536F07}"/>
          </ac:inkMkLst>
        </pc:inkChg>
        <pc:inkChg chg="add del">
          <ac:chgData name="شادن القحطاني ID 443200677" userId="2d5f3d4d-8466-4aa1-ac8a-1cb60ed86c20" providerId="ADAL" clId="{5DAD4750-4ED1-BF4B-8093-47ECE1EDF0F6}" dt="2023-06-19T05:18:04.539" v="40"/>
          <ac:inkMkLst>
            <pc:docMk/>
            <pc:sldMk cId="1270983267" sldId="311"/>
            <ac:inkMk id="21" creationId="{703889B8-44F6-A2B9-0680-F44CB67EEA24}"/>
          </ac:inkMkLst>
        </pc:inkChg>
        <pc:inkChg chg="add del">
          <ac:chgData name="شادن القحطاني ID 443200677" userId="2d5f3d4d-8466-4aa1-ac8a-1cb60ed86c20" providerId="ADAL" clId="{5DAD4750-4ED1-BF4B-8093-47ECE1EDF0F6}" dt="2023-06-19T05:18:04.539" v="40"/>
          <ac:inkMkLst>
            <pc:docMk/>
            <pc:sldMk cId="1270983267" sldId="311"/>
            <ac:inkMk id="22" creationId="{02CF61F4-CA4C-FA6A-7F1D-489CBF651F91}"/>
          </ac:inkMkLst>
        </pc:inkChg>
        <pc:inkChg chg="add del">
          <ac:chgData name="شادن القحطاني ID 443200677" userId="2d5f3d4d-8466-4aa1-ac8a-1cb60ed86c20" providerId="ADAL" clId="{5DAD4750-4ED1-BF4B-8093-47ECE1EDF0F6}" dt="2023-06-19T05:18:04.539" v="40"/>
          <ac:inkMkLst>
            <pc:docMk/>
            <pc:sldMk cId="1270983267" sldId="311"/>
            <ac:inkMk id="23" creationId="{03381290-0350-2C0F-BD7F-D8A7329C48E0}"/>
          </ac:inkMkLst>
        </pc:inkChg>
        <pc:inkChg chg="add del">
          <ac:chgData name="شادن القحطاني ID 443200677" userId="2d5f3d4d-8466-4aa1-ac8a-1cb60ed86c20" providerId="ADAL" clId="{5DAD4750-4ED1-BF4B-8093-47ECE1EDF0F6}" dt="2023-06-19T05:18:04.539" v="40"/>
          <ac:inkMkLst>
            <pc:docMk/>
            <pc:sldMk cId="1270983267" sldId="311"/>
            <ac:inkMk id="24" creationId="{0B68F003-6EDF-2E18-6D8A-03B7405BFCED}"/>
          </ac:inkMkLst>
        </pc:inkChg>
        <pc:inkChg chg="add reco">
          <ac:chgData name="شادن القحطاني ID 443200677" userId="2d5f3d4d-8466-4aa1-ac8a-1cb60ed86c20" providerId="ADAL" clId="{5DAD4750-4ED1-BF4B-8093-47ECE1EDF0F6}" dt="2023-06-19T05:18:04.539" v="40"/>
          <ac:inkMkLst>
            <pc:docMk/>
            <pc:sldMk cId="1270983267" sldId="311"/>
            <ac:inkMk id="25" creationId="{8817D1EB-4BEA-ABAC-91AF-3B8AECA967A9}"/>
          </ac:inkMkLst>
        </pc:inkChg>
        <pc:inkChg chg="add">
          <ac:chgData name="شادن القحطاني ID 443200677" userId="2d5f3d4d-8466-4aa1-ac8a-1cb60ed86c20" providerId="ADAL" clId="{5DAD4750-4ED1-BF4B-8093-47ECE1EDF0F6}" dt="2023-06-19T05:18:05.441" v="41"/>
          <ac:inkMkLst>
            <pc:docMk/>
            <pc:sldMk cId="1270983267" sldId="311"/>
            <ac:inkMk id="26" creationId="{AB36D114-0CDA-2067-375C-98471CBFEB7F}"/>
          </ac:inkMkLst>
        </pc:inkChg>
        <pc:inkChg chg="add del">
          <ac:chgData name="شادن القحطاني ID 443200677" userId="2d5f3d4d-8466-4aa1-ac8a-1cb60ed86c20" providerId="ADAL" clId="{5DAD4750-4ED1-BF4B-8093-47ECE1EDF0F6}" dt="2023-06-19T05:18:13.236" v="51"/>
          <ac:inkMkLst>
            <pc:docMk/>
            <pc:sldMk cId="1270983267" sldId="311"/>
            <ac:inkMk id="27" creationId="{091644B5-DFEB-1771-48BD-50FA122E3F1E}"/>
          </ac:inkMkLst>
        </pc:inkChg>
        <pc:inkChg chg="add del">
          <ac:chgData name="شادن القحطاني ID 443200677" userId="2d5f3d4d-8466-4aa1-ac8a-1cb60ed86c20" providerId="ADAL" clId="{5DAD4750-4ED1-BF4B-8093-47ECE1EDF0F6}" dt="2023-06-19T05:18:13.236" v="51"/>
          <ac:inkMkLst>
            <pc:docMk/>
            <pc:sldMk cId="1270983267" sldId="311"/>
            <ac:inkMk id="28" creationId="{4D506AEF-96FD-CA41-391D-F88545A80B96}"/>
          </ac:inkMkLst>
        </pc:inkChg>
        <pc:inkChg chg="add del">
          <ac:chgData name="شادن القحطاني ID 443200677" userId="2d5f3d4d-8466-4aa1-ac8a-1cb60ed86c20" providerId="ADAL" clId="{5DAD4750-4ED1-BF4B-8093-47ECE1EDF0F6}" dt="2023-06-19T05:18:13.236" v="51"/>
          <ac:inkMkLst>
            <pc:docMk/>
            <pc:sldMk cId="1270983267" sldId="311"/>
            <ac:inkMk id="29" creationId="{7D67CC30-A117-8E9E-A53C-412A03EE91BA}"/>
          </ac:inkMkLst>
        </pc:inkChg>
        <pc:inkChg chg="add del">
          <ac:chgData name="شادن القحطاني ID 443200677" userId="2d5f3d4d-8466-4aa1-ac8a-1cb60ed86c20" providerId="ADAL" clId="{5DAD4750-4ED1-BF4B-8093-47ECE1EDF0F6}" dt="2023-06-19T05:18:13.236" v="51"/>
          <ac:inkMkLst>
            <pc:docMk/>
            <pc:sldMk cId="1270983267" sldId="311"/>
            <ac:inkMk id="30" creationId="{0C934A36-D764-BA76-5D28-DAA56F071A59}"/>
          </ac:inkMkLst>
        </pc:inkChg>
        <pc:inkChg chg="add del">
          <ac:chgData name="شادن القحطاني ID 443200677" userId="2d5f3d4d-8466-4aa1-ac8a-1cb60ed86c20" providerId="ADAL" clId="{5DAD4750-4ED1-BF4B-8093-47ECE1EDF0F6}" dt="2023-06-19T05:18:13.236" v="51"/>
          <ac:inkMkLst>
            <pc:docMk/>
            <pc:sldMk cId="1270983267" sldId="311"/>
            <ac:inkMk id="31" creationId="{2A3D7025-E9D4-D8B2-32C8-75D11C9FD1E0}"/>
          </ac:inkMkLst>
        </pc:inkChg>
        <pc:inkChg chg="add del">
          <ac:chgData name="شادن القحطاني ID 443200677" userId="2d5f3d4d-8466-4aa1-ac8a-1cb60ed86c20" providerId="ADAL" clId="{5DAD4750-4ED1-BF4B-8093-47ECE1EDF0F6}" dt="2023-06-19T05:18:13.236" v="51"/>
          <ac:inkMkLst>
            <pc:docMk/>
            <pc:sldMk cId="1270983267" sldId="311"/>
            <ac:inkMk id="32" creationId="{408ACFA3-EE2E-D5B6-D1C2-4B288D323C3D}"/>
          </ac:inkMkLst>
        </pc:inkChg>
        <pc:inkChg chg="add del">
          <ac:chgData name="شادن القحطاني ID 443200677" userId="2d5f3d4d-8466-4aa1-ac8a-1cb60ed86c20" providerId="ADAL" clId="{5DAD4750-4ED1-BF4B-8093-47ECE1EDF0F6}" dt="2023-06-19T05:18:13.236" v="51"/>
          <ac:inkMkLst>
            <pc:docMk/>
            <pc:sldMk cId="1270983267" sldId="311"/>
            <ac:inkMk id="33" creationId="{805A3CEA-5794-98B7-2BF7-F43707F9AE4E}"/>
          </ac:inkMkLst>
        </pc:inkChg>
        <pc:inkChg chg="add del">
          <ac:chgData name="شادن القحطاني ID 443200677" userId="2d5f3d4d-8466-4aa1-ac8a-1cb60ed86c20" providerId="ADAL" clId="{5DAD4750-4ED1-BF4B-8093-47ECE1EDF0F6}" dt="2023-06-19T05:18:13.236" v="51"/>
          <ac:inkMkLst>
            <pc:docMk/>
            <pc:sldMk cId="1270983267" sldId="311"/>
            <ac:inkMk id="34" creationId="{76FD255D-8E07-1877-CDA2-732520655999}"/>
          </ac:inkMkLst>
        </pc:inkChg>
        <pc:inkChg chg="add del">
          <ac:chgData name="شادن القحطاني ID 443200677" userId="2d5f3d4d-8466-4aa1-ac8a-1cb60ed86c20" providerId="ADAL" clId="{5DAD4750-4ED1-BF4B-8093-47ECE1EDF0F6}" dt="2023-06-19T05:18:13.236" v="51"/>
          <ac:inkMkLst>
            <pc:docMk/>
            <pc:sldMk cId="1270983267" sldId="311"/>
            <ac:inkMk id="35" creationId="{98D45219-9A50-E3A1-209D-73C7D2BA979C}"/>
          </ac:inkMkLst>
        </pc:inkChg>
        <pc:inkChg chg="add reco">
          <ac:chgData name="شادن القحطاني ID 443200677" userId="2d5f3d4d-8466-4aa1-ac8a-1cb60ed86c20" providerId="ADAL" clId="{5DAD4750-4ED1-BF4B-8093-47ECE1EDF0F6}" dt="2023-06-19T05:18:13.236" v="51"/>
          <ac:inkMkLst>
            <pc:docMk/>
            <pc:sldMk cId="1270983267" sldId="311"/>
            <ac:inkMk id="36" creationId="{12649231-D9F6-2F52-5E59-45385539E1D3}"/>
          </ac:inkMkLst>
        </pc:inkChg>
        <pc:inkChg chg="add del">
          <ac:chgData name="شادن القحطاني ID 443200677" userId="2d5f3d4d-8466-4aa1-ac8a-1cb60ed86c20" providerId="ADAL" clId="{5DAD4750-4ED1-BF4B-8093-47ECE1EDF0F6}" dt="2023-06-19T05:18:17.589" v="62"/>
          <ac:inkMkLst>
            <pc:docMk/>
            <pc:sldMk cId="1270983267" sldId="311"/>
            <ac:inkMk id="37" creationId="{57728047-3926-3AC8-521A-5C2E5C458D94}"/>
          </ac:inkMkLst>
        </pc:inkChg>
        <pc:inkChg chg="add del">
          <ac:chgData name="شادن القحطاني ID 443200677" userId="2d5f3d4d-8466-4aa1-ac8a-1cb60ed86c20" providerId="ADAL" clId="{5DAD4750-4ED1-BF4B-8093-47ECE1EDF0F6}" dt="2023-06-19T05:18:17.589" v="62"/>
          <ac:inkMkLst>
            <pc:docMk/>
            <pc:sldMk cId="1270983267" sldId="311"/>
            <ac:inkMk id="38" creationId="{2C0077A0-A0BE-50AD-476E-27687727C981}"/>
          </ac:inkMkLst>
        </pc:inkChg>
        <pc:inkChg chg="add del">
          <ac:chgData name="شادن القحطاني ID 443200677" userId="2d5f3d4d-8466-4aa1-ac8a-1cb60ed86c20" providerId="ADAL" clId="{5DAD4750-4ED1-BF4B-8093-47ECE1EDF0F6}" dt="2023-06-19T05:18:17.589" v="62"/>
          <ac:inkMkLst>
            <pc:docMk/>
            <pc:sldMk cId="1270983267" sldId="311"/>
            <ac:inkMk id="39" creationId="{CBFB282C-E2D8-371F-FA87-BD8464DB53D4}"/>
          </ac:inkMkLst>
        </pc:inkChg>
        <pc:inkChg chg="add del">
          <ac:chgData name="شادن القحطاني ID 443200677" userId="2d5f3d4d-8466-4aa1-ac8a-1cb60ed86c20" providerId="ADAL" clId="{5DAD4750-4ED1-BF4B-8093-47ECE1EDF0F6}" dt="2023-06-19T05:18:17.589" v="62"/>
          <ac:inkMkLst>
            <pc:docMk/>
            <pc:sldMk cId="1270983267" sldId="311"/>
            <ac:inkMk id="40" creationId="{2889ABFF-F2B4-2484-BF22-F8B28D8A0646}"/>
          </ac:inkMkLst>
        </pc:inkChg>
        <pc:inkChg chg="add del">
          <ac:chgData name="شادن القحطاني ID 443200677" userId="2d5f3d4d-8466-4aa1-ac8a-1cb60ed86c20" providerId="ADAL" clId="{5DAD4750-4ED1-BF4B-8093-47ECE1EDF0F6}" dt="2023-06-19T05:18:17.589" v="62"/>
          <ac:inkMkLst>
            <pc:docMk/>
            <pc:sldMk cId="1270983267" sldId="311"/>
            <ac:inkMk id="41" creationId="{4FDFDF21-08DA-C549-4656-31720E9E1F06}"/>
          </ac:inkMkLst>
        </pc:inkChg>
        <pc:inkChg chg="add del">
          <ac:chgData name="شادن القحطاني ID 443200677" userId="2d5f3d4d-8466-4aa1-ac8a-1cb60ed86c20" providerId="ADAL" clId="{5DAD4750-4ED1-BF4B-8093-47ECE1EDF0F6}" dt="2023-06-19T05:18:17.589" v="62"/>
          <ac:inkMkLst>
            <pc:docMk/>
            <pc:sldMk cId="1270983267" sldId="311"/>
            <ac:inkMk id="42" creationId="{C639FA4C-68E0-9ED0-7C19-8818058F466D}"/>
          </ac:inkMkLst>
        </pc:inkChg>
        <pc:inkChg chg="add del">
          <ac:chgData name="شادن القحطاني ID 443200677" userId="2d5f3d4d-8466-4aa1-ac8a-1cb60ed86c20" providerId="ADAL" clId="{5DAD4750-4ED1-BF4B-8093-47ECE1EDF0F6}" dt="2023-06-19T05:18:17.589" v="62"/>
          <ac:inkMkLst>
            <pc:docMk/>
            <pc:sldMk cId="1270983267" sldId="311"/>
            <ac:inkMk id="43" creationId="{94BBCA9A-AF64-86A3-12D0-986100C1FA16}"/>
          </ac:inkMkLst>
        </pc:inkChg>
        <pc:inkChg chg="add del">
          <ac:chgData name="شادن القحطاني ID 443200677" userId="2d5f3d4d-8466-4aa1-ac8a-1cb60ed86c20" providerId="ADAL" clId="{5DAD4750-4ED1-BF4B-8093-47ECE1EDF0F6}" dt="2023-06-19T05:18:17.589" v="62"/>
          <ac:inkMkLst>
            <pc:docMk/>
            <pc:sldMk cId="1270983267" sldId="311"/>
            <ac:inkMk id="44" creationId="{1422E285-7130-F002-2C1F-1CB72E072C65}"/>
          </ac:inkMkLst>
        </pc:inkChg>
        <pc:inkChg chg="add del">
          <ac:chgData name="شادن القحطاني ID 443200677" userId="2d5f3d4d-8466-4aa1-ac8a-1cb60ed86c20" providerId="ADAL" clId="{5DAD4750-4ED1-BF4B-8093-47ECE1EDF0F6}" dt="2023-06-19T05:18:17.589" v="62"/>
          <ac:inkMkLst>
            <pc:docMk/>
            <pc:sldMk cId="1270983267" sldId="311"/>
            <ac:inkMk id="45" creationId="{EDA97790-1CB1-4798-65D1-B1204458F14F}"/>
          </ac:inkMkLst>
        </pc:inkChg>
        <pc:inkChg chg="add del">
          <ac:chgData name="شادن القحطاني ID 443200677" userId="2d5f3d4d-8466-4aa1-ac8a-1cb60ed86c20" providerId="ADAL" clId="{5DAD4750-4ED1-BF4B-8093-47ECE1EDF0F6}" dt="2023-06-19T05:18:17.589" v="62"/>
          <ac:inkMkLst>
            <pc:docMk/>
            <pc:sldMk cId="1270983267" sldId="311"/>
            <ac:inkMk id="46" creationId="{08F30FEE-97EC-64DB-31CB-F7E614F1C001}"/>
          </ac:inkMkLst>
        </pc:inkChg>
        <pc:inkChg chg="add reco">
          <ac:chgData name="شادن القحطاني ID 443200677" userId="2d5f3d4d-8466-4aa1-ac8a-1cb60ed86c20" providerId="ADAL" clId="{5DAD4750-4ED1-BF4B-8093-47ECE1EDF0F6}" dt="2023-06-19T05:18:17.589" v="62"/>
          <ac:inkMkLst>
            <pc:docMk/>
            <pc:sldMk cId="1270983267" sldId="311"/>
            <ac:inkMk id="47" creationId="{BE6F922D-96C9-3CD8-7AD1-37CA5495920A}"/>
          </ac:inkMkLst>
        </pc:inkChg>
        <pc:inkChg chg="add">
          <ac:chgData name="شادن القحطاني ID 443200677" userId="2d5f3d4d-8466-4aa1-ac8a-1cb60ed86c20" providerId="ADAL" clId="{5DAD4750-4ED1-BF4B-8093-47ECE1EDF0F6}" dt="2023-06-19T05:18:26.575" v="63"/>
          <ac:inkMkLst>
            <pc:docMk/>
            <pc:sldMk cId="1270983267" sldId="311"/>
            <ac:inkMk id="48" creationId="{FAB724C9-C103-E29D-8CA1-607A41894E8D}"/>
          </ac:inkMkLst>
        </pc:inkChg>
        <pc:inkChg chg="add">
          <ac:chgData name="شادن القحطاني ID 443200677" userId="2d5f3d4d-8466-4aa1-ac8a-1cb60ed86c20" providerId="ADAL" clId="{5DAD4750-4ED1-BF4B-8093-47ECE1EDF0F6}" dt="2023-06-19T05:18:31.422" v="64"/>
          <ac:inkMkLst>
            <pc:docMk/>
            <pc:sldMk cId="1270983267" sldId="311"/>
            <ac:inkMk id="49" creationId="{5F48BE82-0CF5-0ED4-98A1-15A80CD8DF3D}"/>
          </ac:inkMkLst>
        </pc:inkChg>
        <pc:inkChg chg="add">
          <ac:chgData name="شادن القحطاني ID 443200677" userId="2d5f3d4d-8466-4aa1-ac8a-1cb60ed86c20" providerId="ADAL" clId="{5DAD4750-4ED1-BF4B-8093-47ECE1EDF0F6}" dt="2023-06-19T05:18:33.838" v="65"/>
          <ac:inkMkLst>
            <pc:docMk/>
            <pc:sldMk cId="1270983267" sldId="311"/>
            <ac:inkMk id="50" creationId="{49E4A0D8-90DC-E054-B4DB-829908DA13C9}"/>
          </ac:inkMkLst>
        </pc:inkChg>
        <pc:inkChg chg="add del">
          <ac:chgData name="شادن القحطاني ID 443200677" userId="2d5f3d4d-8466-4aa1-ac8a-1cb60ed86c20" providerId="ADAL" clId="{5DAD4750-4ED1-BF4B-8093-47ECE1EDF0F6}" dt="2023-06-19T05:18:45.068" v="67"/>
          <ac:inkMkLst>
            <pc:docMk/>
            <pc:sldMk cId="1270983267" sldId="311"/>
            <ac:inkMk id="51" creationId="{61046D20-F30F-1A92-0721-10C0B013404F}"/>
          </ac:inkMkLst>
        </pc:inkChg>
        <pc:inkChg chg="add">
          <ac:chgData name="شادن القحطاني ID 443200677" userId="2d5f3d4d-8466-4aa1-ac8a-1cb60ed86c20" providerId="ADAL" clId="{5DAD4750-4ED1-BF4B-8093-47ECE1EDF0F6}" dt="2023-06-19T05:18:46.571" v="68"/>
          <ac:inkMkLst>
            <pc:docMk/>
            <pc:sldMk cId="1270983267" sldId="311"/>
            <ac:inkMk id="52" creationId="{460A0DC7-835B-C694-5522-D8D228916D05}"/>
          </ac:inkMkLst>
        </pc:inkChg>
        <pc:inkChg chg="add">
          <ac:chgData name="شادن القحطاني ID 443200677" userId="2d5f3d4d-8466-4aa1-ac8a-1cb60ed86c20" providerId="ADAL" clId="{5DAD4750-4ED1-BF4B-8093-47ECE1EDF0F6}" dt="2023-06-19T05:18:48.620" v="69"/>
          <ac:inkMkLst>
            <pc:docMk/>
            <pc:sldMk cId="1270983267" sldId="311"/>
            <ac:inkMk id="53" creationId="{38137624-DB01-5181-89A0-E867FE2BF426}"/>
          </ac:inkMkLst>
        </pc:inkChg>
        <pc:inkChg chg="add del">
          <ac:chgData name="شادن القحطاني ID 443200677" userId="2d5f3d4d-8466-4aa1-ac8a-1cb60ed86c20" providerId="ADAL" clId="{5DAD4750-4ED1-BF4B-8093-47ECE1EDF0F6}" dt="2023-06-19T05:19:15.998" v="72"/>
          <ac:inkMkLst>
            <pc:docMk/>
            <pc:sldMk cId="1270983267" sldId="311"/>
            <ac:inkMk id="54" creationId="{0FB20E5F-E557-9C49-2523-040D49A04ACF}"/>
          </ac:inkMkLst>
        </pc:inkChg>
        <pc:inkChg chg="add del">
          <ac:chgData name="شادن القحطاني ID 443200677" userId="2d5f3d4d-8466-4aa1-ac8a-1cb60ed86c20" providerId="ADAL" clId="{5DAD4750-4ED1-BF4B-8093-47ECE1EDF0F6}" dt="2023-06-19T05:19:15.998" v="72"/>
          <ac:inkMkLst>
            <pc:docMk/>
            <pc:sldMk cId="1270983267" sldId="311"/>
            <ac:inkMk id="55" creationId="{A6F59065-ADD6-BE69-31CC-CE0EFA80DD5F}"/>
          </ac:inkMkLst>
        </pc:inkChg>
        <pc:inkChg chg="add reco">
          <ac:chgData name="شادن القحطاني ID 443200677" userId="2d5f3d4d-8466-4aa1-ac8a-1cb60ed86c20" providerId="ADAL" clId="{5DAD4750-4ED1-BF4B-8093-47ECE1EDF0F6}" dt="2023-06-19T05:19:15.998" v="72"/>
          <ac:inkMkLst>
            <pc:docMk/>
            <pc:sldMk cId="1270983267" sldId="311"/>
            <ac:inkMk id="56" creationId="{99B296E2-0173-1E75-E629-6C8D9B09A433}"/>
          </ac:inkMkLst>
        </pc:inkChg>
        <pc:inkChg chg="add del">
          <ac:chgData name="شادن القحطاني ID 443200677" userId="2d5f3d4d-8466-4aa1-ac8a-1cb60ed86c20" providerId="ADAL" clId="{5DAD4750-4ED1-BF4B-8093-47ECE1EDF0F6}" dt="2023-06-19T05:19:19.931" v="78"/>
          <ac:inkMkLst>
            <pc:docMk/>
            <pc:sldMk cId="1270983267" sldId="311"/>
            <ac:inkMk id="57" creationId="{D1D34C1B-9125-F061-4210-974372307DC5}"/>
          </ac:inkMkLst>
        </pc:inkChg>
        <pc:inkChg chg="add del">
          <ac:chgData name="شادن القحطاني ID 443200677" userId="2d5f3d4d-8466-4aa1-ac8a-1cb60ed86c20" providerId="ADAL" clId="{5DAD4750-4ED1-BF4B-8093-47ECE1EDF0F6}" dt="2023-06-19T05:19:19.931" v="78"/>
          <ac:inkMkLst>
            <pc:docMk/>
            <pc:sldMk cId="1270983267" sldId="311"/>
            <ac:inkMk id="58" creationId="{9DD967E1-DE75-BB54-8079-AF6ACF64CC46}"/>
          </ac:inkMkLst>
        </pc:inkChg>
        <pc:inkChg chg="add del">
          <ac:chgData name="شادن القحطاني ID 443200677" userId="2d5f3d4d-8466-4aa1-ac8a-1cb60ed86c20" providerId="ADAL" clId="{5DAD4750-4ED1-BF4B-8093-47ECE1EDF0F6}" dt="2023-06-19T05:19:19.931" v="78"/>
          <ac:inkMkLst>
            <pc:docMk/>
            <pc:sldMk cId="1270983267" sldId="311"/>
            <ac:inkMk id="59" creationId="{F840B371-4D22-361D-E6EE-68138068BF18}"/>
          </ac:inkMkLst>
        </pc:inkChg>
        <pc:inkChg chg="add del">
          <ac:chgData name="شادن القحطاني ID 443200677" userId="2d5f3d4d-8466-4aa1-ac8a-1cb60ed86c20" providerId="ADAL" clId="{5DAD4750-4ED1-BF4B-8093-47ECE1EDF0F6}" dt="2023-06-19T05:19:19.931" v="78"/>
          <ac:inkMkLst>
            <pc:docMk/>
            <pc:sldMk cId="1270983267" sldId="311"/>
            <ac:inkMk id="60" creationId="{14FDE42A-7D02-3CD3-EBAB-7254076B5465}"/>
          </ac:inkMkLst>
        </pc:inkChg>
        <pc:inkChg chg="add del">
          <ac:chgData name="شادن القحطاني ID 443200677" userId="2d5f3d4d-8466-4aa1-ac8a-1cb60ed86c20" providerId="ADAL" clId="{5DAD4750-4ED1-BF4B-8093-47ECE1EDF0F6}" dt="2023-06-19T05:19:19.931" v="78"/>
          <ac:inkMkLst>
            <pc:docMk/>
            <pc:sldMk cId="1270983267" sldId="311"/>
            <ac:inkMk id="61" creationId="{A6AA45FC-39A1-8BC2-D54A-68061622C78B}"/>
          </ac:inkMkLst>
        </pc:inkChg>
        <pc:inkChg chg="add reco">
          <ac:chgData name="شادن القحطاني ID 443200677" userId="2d5f3d4d-8466-4aa1-ac8a-1cb60ed86c20" providerId="ADAL" clId="{5DAD4750-4ED1-BF4B-8093-47ECE1EDF0F6}" dt="2023-06-19T05:19:19.931" v="78"/>
          <ac:inkMkLst>
            <pc:docMk/>
            <pc:sldMk cId="1270983267" sldId="311"/>
            <ac:inkMk id="62" creationId="{E9CFF11F-2739-B52E-0590-868B180B3B3F}"/>
          </ac:inkMkLst>
        </pc:inkChg>
        <pc:inkChg chg="add del">
          <ac:chgData name="شادن القحطاني ID 443200677" userId="2d5f3d4d-8466-4aa1-ac8a-1cb60ed86c20" providerId="ADAL" clId="{5DAD4750-4ED1-BF4B-8093-47ECE1EDF0F6}" dt="2023-06-19T05:19:23.556" v="82"/>
          <ac:inkMkLst>
            <pc:docMk/>
            <pc:sldMk cId="1270983267" sldId="311"/>
            <ac:inkMk id="63" creationId="{910DDB56-3E51-48CC-AEB6-99723184C80D}"/>
          </ac:inkMkLst>
        </pc:inkChg>
        <pc:inkChg chg="add del">
          <ac:chgData name="شادن القحطاني ID 443200677" userId="2d5f3d4d-8466-4aa1-ac8a-1cb60ed86c20" providerId="ADAL" clId="{5DAD4750-4ED1-BF4B-8093-47ECE1EDF0F6}" dt="2023-06-19T05:19:23.556" v="82"/>
          <ac:inkMkLst>
            <pc:docMk/>
            <pc:sldMk cId="1270983267" sldId="311"/>
            <ac:inkMk id="64" creationId="{7621B698-CEDC-D868-AE55-B2F1DAF085BE}"/>
          </ac:inkMkLst>
        </pc:inkChg>
        <pc:inkChg chg="add del">
          <ac:chgData name="شادن القحطاني ID 443200677" userId="2d5f3d4d-8466-4aa1-ac8a-1cb60ed86c20" providerId="ADAL" clId="{5DAD4750-4ED1-BF4B-8093-47ECE1EDF0F6}" dt="2023-06-19T05:19:23.556" v="82"/>
          <ac:inkMkLst>
            <pc:docMk/>
            <pc:sldMk cId="1270983267" sldId="311"/>
            <ac:inkMk id="65" creationId="{0C1F0422-2D8B-5577-3ABE-4D1F7C349C36}"/>
          </ac:inkMkLst>
        </pc:inkChg>
        <pc:inkChg chg="add reco">
          <ac:chgData name="شادن القحطاني ID 443200677" userId="2d5f3d4d-8466-4aa1-ac8a-1cb60ed86c20" providerId="ADAL" clId="{5DAD4750-4ED1-BF4B-8093-47ECE1EDF0F6}" dt="2023-06-19T05:19:23.556" v="82"/>
          <ac:inkMkLst>
            <pc:docMk/>
            <pc:sldMk cId="1270983267" sldId="311"/>
            <ac:inkMk id="66" creationId="{D4E1065C-3CB0-7B89-AFEE-E1C3B8AC420F}"/>
          </ac:inkMkLst>
        </pc:inkChg>
        <pc:inkChg chg="add del">
          <ac:chgData name="شادن القحطاني ID 443200677" userId="2d5f3d4d-8466-4aa1-ac8a-1cb60ed86c20" providerId="ADAL" clId="{5DAD4750-4ED1-BF4B-8093-47ECE1EDF0F6}" dt="2023-06-19T05:19:32.994" v="91"/>
          <ac:inkMkLst>
            <pc:docMk/>
            <pc:sldMk cId="1270983267" sldId="311"/>
            <ac:inkMk id="67" creationId="{3EE6A156-F943-D8C2-6DAE-0CAE1890562F}"/>
          </ac:inkMkLst>
        </pc:inkChg>
        <pc:inkChg chg="add del">
          <ac:chgData name="شادن القحطاني ID 443200677" userId="2d5f3d4d-8466-4aa1-ac8a-1cb60ed86c20" providerId="ADAL" clId="{5DAD4750-4ED1-BF4B-8093-47ECE1EDF0F6}" dt="2023-06-19T05:19:32.994" v="91"/>
          <ac:inkMkLst>
            <pc:docMk/>
            <pc:sldMk cId="1270983267" sldId="311"/>
            <ac:inkMk id="68" creationId="{62F7DC2A-CB16-BEC3-BBE7-4AD8A103C451}"/>
          </ac:inkMkLst>
        </pc:inkChg>
        <pc:inkChg chg="add del">
          <ac:chgData name="شادن القحطاني ID 443200677" userId="2d5f3d4d-8466-4aa1-ac8a-1cb60ed86c20" providerId="ADAL" clId="{5DAD4750-4ED1-BF4B-8093-47ECE1EDF0F6}" dt="2023-06-19T05:19:32.994" v="91"/>
          <ac:inkMkLst>
            <pc:docMk/>
            <pc:sldMk cId="1270983267" sldId="311"/>
            <ac:inkMk id="69" creationId="{B40EC466-EAB3-4CB0-2889-17C37D80E8A3}"/>
          </ac:inkMkLst>
        </pc:inkChg>
        <pc:inkChg chg="add del">
          <ac:chgData name="شادن القحطاني ID 443200677" userId="2d5f3d4d-8466-4aa1-ac8a-1cb60ed86c20" providerId="ADAL" clId="{5DAD4750-4ED1-BF4B-8093-47ECE1EDF0F6}" dt="2023-06-19T05:19:32.994" v="91"/>
          <ac:inkMkLst>
            <pc:docMk/>
            <pc:sldMk cId="1270983267" sldId="311"/>
            <ac:inkMk id="70" creationId="{9AE5FC31-FBC4-0C79-0E5E-9C96BBDF54D6}"/>
          </ac:inkMkLst>
        </pc:inkChg>
        <pc:inkChg chg="add del">
          <ac:chgData name="شادن القحطاني ID 443200677" userId="2d5f3d4d-8466-4aa1-ac8a-1cb60ed86c20" providerId="ADAL" clId="{5DAD4750-4ED1-BF4B-8093-47ECE1EDF0F6}" dt="2023-06-19T05:19:32.994" v="91"/>
          <ac:inkMkLst>
            <pc:docMk/>
            <pc:sldMk cId="1270983267" sldId="311"/>
            <ac:inkMk id="71" creationId="{E664E5E7-A9F7-1BCE-DC46-2904559D5BAD}"/>
          </ac:inkMkLst>
        </pc:inkChg>
        <pc:inkChg chg="add del">
          <ac:chgData name="شادن القحطاني ID 443200677" userId="2d5f3d4d-8466-4aa1-ac8a-1cb60ed86c20" providerId="ADAL" clId="{5DAD4750-4ED1-BF4B-8093-47ECE1EDF0F6}" dt="2023-06-19T05:19:32.994" v="91"/>
          <ac:inkMkLst>
            <pc:docMk/>
            <pc:sldMk cId="1270983267" sldId="311"/>
            <ac:inkMk id="72" creationId="{AD1CF4EE-B61E-D1A6-52AC-B8E9AFC04005}"/>
          </ac:inkMkLst>
        </pc:inkChg>
        <pc:inkChg chg="add del">
          <ac:chgData name="شادن القحطاني ID 443200677" userId="2d5f3d4d-8466-4aa1-ac8a-1cb60ed86c20" providerId="ADAL" clId="{5DAD4750-4ED1-BF4B-8093-47ECE1EDF0F6}" dt="2023-06-19T05:19:32.994" v="91"/>
          <ac:inkMkLst>
            <pc:docMk/>
            <pc:sldMk cId="1270983267" sldId="311"/>
            <ac:inkMk id="73" creationId="{8629372C-D141-F602-B6C4-16CF8207F034}"/>
          </ac:inkMkLst>
        </pc:inkChg>
        <pc:inkChg chg="add del">
          <ac:chgData name="شادن القحطاني ID 443200677" userId="2d5f3d4d-8466-4aa1-ac8a-1cb60ed86c20" providerId="ADAL" clId="{5DAD4750-4ED1-BF4B-8093-47ECE1EDF0F6}" dt="2023-06-19T05:19:32.994" v="91"/>
          <ac:inkMkLst>
            <pc:docMk/>
            <pc:sldMk cId="1270983267" sldId="311"/>
            <ac:inkMk id="74" creationId="{4EE2D292-9149-002B-E240-3548370557C7}"/>
          </ac:inkMkLst>
        </pc:inkChg>
        <pc:inkChg chg="add reco">
          <ac:chgData name="شادن القحطاني ID 443200677" userId="2d5f3d4d-8466-4aa1-ac8a-1cb60ed86c20" providerId="ADAL" clId="{5DAD4750-4ED1-BF4B-8093-47ECE1EDF0F6}" dt="2023-06-19T05:19:32.994" v="91"/>
          <ac:inkMkLst>
            <pc:docMk/>
            <pc:sldMk cId="1270983267" sldId="311"/>
            <ac:inkMk id="75" creationId="{36BFFAD6-4BAC-4D6D-C5EB-9B86E01A5314}"/>
          </ac:inkMkLst>
        </pc:inkChg>
        <pc:inkChg chg="add del">
          <ac:chgData name="شادن القحطاني ID 443200677" userId="2d5f3d4d-8466-4aa1-ac8a-1cb60ed86c20" providerId="ADAL" clId="{5DAD4750-4ED1-BF4B-8093-47ECE1EDF0F6}" dt="2023-06-19T05:19:44.244" v="97"/>
          <ac:inkMkLst>
            <pc:docMk/>
            <pc:sldMk cId="1270983267" sldId="311"/>
            <ac:inkMk id="76" creationId="{CE7A8175-1EC9-487D-8429-25FD618A768D}"/>
          </ac:inkMkLst>
        </pc:inkChg>
        <pc:inkChg chg="add del">
          <ac:chgData name="شادن القحطاني ID 443200677" userId="2d5f3d4d-8466-4aa1-ac8a-1cb60ed86c20" providerId="ADAL" clId="{5DAD4750-4ED1-BF4B-8093-47ECE1EDF0F6}" dt="2023-06-19T05:19:44.244" v="97"/>
          <ac:inkMkLst>
            <pc:docMk/>
            <pc:sldMk cId="1270983267" sldId="311"/>
            <ac:inkMk id="77" creationId="{95955E18-D8F4-ED08-53AD-4963BE88BF93}"/>
          </ac:inkMkLst>
        </pc:inkChg>
        <pc:inkChg chg="add del">
          <ac:chgData name="شادن القحطاني ID 443200677" userId="2d5f3d4d-8466-4aa1-ac8a-1cb60ed86c20" providerId="ADAL" clId="{5DAD4750-4ED1-BF4B-8093-47ECE1EDF0F6}" dt="2023-06-19T05:19:44.244" v="97"/>
          <ac:inkMkLst>
            <pc:docMk/>
            <pc:sldMk cId="1270983267" sldId="311"/>
            <ac:inkMk id="78" creationId="{5A7E83AA-72E5-8E4B-FB33-4255F8FE9947}"/>
          </ac:inkMkLst>
        </pc:inkChg>
        <pc:inkChg chg="add del">
          <ac:chgData name="شادن القحطاني ID 443200677" userId="2d5f3d4d-8466-4aa1-ac8a-1cb60ed86c20" providerId="ADAL" clId="{5DAD4750-4ED1-BF4B-8093-47ECE1EDF0F6}" dt="2023-06-19T05:19:44.244" v="97"/>
          <ac:inkMkLst>
            <pc:docMk/>
            <pc:sldMk cId="1270983267" sldId="311"/>
            <ac:inkMk id="79" creationId="{6B407499-1019-4EA8-A783-20ADFE8D8196}"/>
          </ac:inkMkLst>
        </pc:inkChg>
        <pc:inkChg chg="add del">
          <ac:chgData name="شادن القحطاني ID 443200677" userId="2d5f3d4d-8466-4aa1-ac8a-1cb60ed86c20" providerId="ADAL" clId="{5DAD4750-4ED1-BF4B-8093-47ECE1EDF0F6}" dt="2023-06-19T05:19:44.244" v="97"/>
          <ac:inkMkLst>
            <pc:docMk/>
            <pc:sldMk cId="1270983267" sldId="311"/>
            <ac:inkMk id="80" creationId="{57307BAA-520E-5490-D34A-C17E10E7B2B4}"/>
          </ac:inkMkLst>
        </pc:inkChg>
        <pc:inkChg chg="add reco">
          <ac:chgData name="شادن القحطاني ID 443200677" userId="2d5f3d4d-8466-4aa1-ac8a-1cb60ed86c20" providerId="ADAL" clId="{5DAD4750-4ED1-BF4B-8093-47ECE1EDF0F6}" dt="2023-06-19T05:19:44.244" v="97"/>
          <ac:inkMkLst>
            <pc:docMk/>
            <pc:sldMk cId="1270983267" sldId="311"/>
            <ac:inkMk id="81" creationId="{1CACE861-AE7A-39EB-275E-0B0911ED5F17}"/>
          </ac:inkMkLst>
        </pc:inkChg>
        <pc:inkChg chg="add del">
          <ac:chgData name="شادن القحطاني ID 443200677" userId="2d5f3d4d-8466-4aa1-ac8a-1cb60ed86c20" providerId="ADAL" clId="{5DAD4750-4ED1-BF4B-8093-47ECE1EDF0F6}" dt="2023-06-19T05:19:48.693" v="104"/>
          <ac:inkMkLst>
            <pc:docMk/>
            <pc:sldMk cId="1270983267" sldId="311"/>
            <ac:inkMk id="82" creationId="{3D44DD2B-5B00-A974-9B94-E86727595BD5}"/>
          </ac:inkMkLst>
        </pc:inkChg>
        <pc:inkChg chg="add del">
          <ac:chgData name="شادن القحطاني ID 443200677" userId="2d5f3d4d-8466-4aa1-ac8a-1cb60ed86c20" providerId="ADAL" clId="{5DAD4750-4ED1-BF4B-8093-47ECE1EDF0F6}" dt="2023-06-19T05:19:48.693" v="104"/>
          <ac:inkMkLst>
            <pc:docMk/>
            <pc:sldMk cId="1270983267" sldId="311"/>
            <ac:inkMk id="83" creationId="{7E5F4C49-F3A3-7F89-5406-1D26AED5FA9D}"/>
          </ac:inkMkLst>
        </pc:inkChg>
        <pc:inkChg chg="add del">
          <ac:chgData name="شادن القحطاني ID 443200677" userId="2d5f3d4d-8466-4aa1-ac8a-1cb60ed86c20" providerId="ADAL" clId="{5DAD4750-4ED1-BF4B-8093-47ECE1EDF0F6}" dt="2023-06-19T05:19:48.693" v="104"/>
          <ac:inkMkLst>
            <pc:docMk/>
            <pc:sldMk cId="1270983267" sldId="311"/>
            <ac:inkMk id="84" creationId="{3032ECC7-72C3-F7EE-ADB0-940B99E48342}"/>
          </ac:inkMkLst>
        </pc:inkChg>
        <pc:inkChg chg="add">
          <ac:chgData name="شادن القحطاني ID 443200677" userId="2d5f3d4d-8466-4aa1-ac8a-1cb60ed86c20" providerId="ADAL" clId="{5DAD4750-4ED1-BF4B-8093-47ECE1EDF0F6}" dt="2023-06-19T05:19:47.860" v="101"/>
          <ac:inkMkLst>
            <pc:docMk/>
            <pc:sldMk cId="1270983267" sldId="311"/>
            <ac:inkMk id="85" creationId="{6E8BA4CA-6A56-02BE-4490-1323A7A18780}"/>
          </ac:inkMkLst>
        </pc:inkChg>
        <pc:inkChg chg="add del">
          <ac:chgData name="شادن القحطاني ID 443200677" userId="2d5f3d4d-8466-4aa1-ac8a-1cb60ed86c20" providerId="ADAL" clId="{5DAD4750-4ED1-BF4B-8093-47ECE1EDF0F6}" dt="2023-06-19T05:19:48.693" v="104"/>
          <ac:inkMkLst>
            <pc:docMk/>
            <pc:sldMk cId="1270983267" sldId="311"/>
            <ac:inkMk id="86" creationId="{FF289834-B618-F5AD-311F-3601390293D5}"/>
          </ac:inkMkLst>
        </pc:inkChg>
        <pc:inkChg chg="add del">
          <ac:chgData name="شادن القحطاني ID 443200677" userId="2d5f3d4d-8466-4aa1-ac8a-1cb60ed86c20" providerId="ADAL" clId="{5DAD4750-4ED1-BF4B-8093-47ECE1EDF0F6}" dt="2023-06-19T05:19:48.693" v="104"/>
          <ac:inkMkLst>
            <pc:docMk/>
            <pc:sldMk cId="1270983267" sldId="311"/>
            <ac:inkMk id="87" creationId="{0A2F4B02-46C3-ACDC-9FC4-8F279952ED7B}"/>
          </ac:inkMkLst>
        </pc:inkChg>
        <pc:inkChg chg="add reco">
          <ac:chgData name="شادن القحطاني ID 443200677" userId="2d5f3d4d-8466-4aa1-ac8a-1cb60ed86c20" providerId="ADAL" clId="{5DAD4750-4ED1-BF4B-8093-47ECE1EDF0F6}" dt="2023-06-19T05:19:48.693" v="104"/>
          <ac:inkMkLst>
            <pc:docMk/>
            <pc:sldMk cId="1270983267" sldId="311"/>
            <ac:inkMk id="88" creationId="{B51EFF05-724C-828A-FCA3-008B1C288E56}"/>
          </ac:inkMkLst>
        </pc:inkChg>
        <pc:inkChg chg="add del">
          <ac:chgData name="شادن القحطاني ID 443200677" userId="2d5f3d4d-8466-4aa1-ac8a-1cb60ed86c20" providerId="ADAL" clId="{5DAD4750-4ED1-BF4B-8093-47ECE1EDF0F6}" dt="2023-06-19T05:21:16.831" v="117"/>
          <ac:inkMkLst>
            <pc:docMk/>
            <pc:sldMk cId="1270983267" sldId="311"/>
            <ac:inkMk id="89" creationId="{E247347C-E0D1-1BCC-E0B0-6E77E0B4C312}"/>
          </ac:inkMkLst>
        </pc:inkChg>
        <pc:inkChg chg="add del">
          <ac:chgData name="شادن القحطاني ID 443200677" userId="2d5f3d4d-8466-4aa1-ac8a-1cb60ed86c20" providerId="ADAL" clId="{5DAD4750-4ED1-BF4B-8093-47ECE1EDF0F6}" dt="2023-06-19T05:21:16.831" v="117"/>
          <ac:inkMkLst>
            <pc:docMk/>
            <pc:sldMk cId="1270983267" sldId="311"/>
            <ac:inkMk id="90" creationId="{BC8D07EC-08C4-F162-AD05-5814EBAE7458}"/>
          </ac:inkMkLst>
        </pc:inkChg>
        <pc:inkChg chg="add del">
          <ac:chgData name="شادن القحطاني ID 443200677" userId="2d5f3d4d-8466-4aa1-ac8a-1cb60ed86c20" providerId="ADAL" clId="{5DAD4750-4ED1-BF4B-8093-47ECE1EDF0F6}" dt="2023-06-19T05:21:16.831" v="117"/>
          <ac:inkMkLst>
            <pc:docMk/>
            <pc:sldMk cId="1270983267" sldId="311"/>
            <ac:inkMk id="91" creationId="{0FBA5DB9-AC91-6151-F0DE-D81BE563E23C}"/>
          </ac:inkMkLst>
        </pc:inkChg>
        <pc:inkChg chg="add del">
          <ac:chgData name="شادن القحطاني ID 443200677" userId="2d5f3d4d-8466-4aa1-ac8a-1cb60ed86c20" providerId="ADAL" clId="{5DAD4750-4ED1-BF4B-8093-47ECE1EDF0F6}" dt="2023-06-19T05:21:16.831" v="117"/>
          <ac:inkMkLst>
            <pc:docMk/>
            <pc:sldMk cId="1270983267" sldId="311"/>
            <ac:inkMk id="92" creationId="{4BEBFF30-8D2E-93F3-BBE6-F2C56E805979}"/>
          </ac:inkMkLst>
        </pc:inkChg>
        <pc:inkChg chg="add del">
          <ac:chgData name="شادن القحطاني ID 443200677" userId="2d5f3d4d-8466-4aa1-ac8a-1cb60ed86c20" providerId="ADAL" clId="{5DAD4750-4ED1-BF4B-8093-47ECE1EDF0F6}" dt="2023-06-19T05:21:16.831" v="117"/>
          <ac:inkMkLst>
            <pc:docMk/>
            <pc:sldMk cId="1270983267" sldId="311"/>
            <ac:inkMk id="93" creationId="{37FB9C7D-7B29-6327-2E5B-98BBC0FF71DA}"/>
          </ac:inkMkLst>
        </pc:inkChg>
        <pc:inkChg chg="add del">
          <ac:chgData name="شادن القحطاني ID 443200677" userId="2d5f3d4d-8466-4aa1-ac8a-1cb60ed86c20" providerId="ADAL" clId="{5DAD4750-4ED1-BF4B-8093-47ECE1EDF0F6}" dt="2023-06-19T05:21:16.831" v="117"/>
          <ac:inkMkLst>
            <pc:docMk/>
            <pc:sldMk cId="1270983267" sldId="311"/>
            <ac:inkMk id="94" creationId="{FD06362B-9BC4-079E-05FE-E5D611B1D955}"/>
          </ac:inkMkLst>
        </pc:inkChg>
        <pc:inkChg chg="add del">
          <ac:chgData name="شادن القحطاني ID 443200677" userId="2d5f3d4d-8466-4aa1-ac8a-1cb60ed86c20" providerId="ADAL" clId="{5DAD4750-4ED1-BF4B-8093-47ECE1EDF0F6}" dt="2023-06-19T05:21:16.831" v="117"/>
          <ac:inkMkLst>
            <pc:docMk/>
            <pc:sldMk cId="1270983267" sldId="311"/>
            <ac:inkMk id="95" creationId="{39D269C6-DB8C-2F31-9D64-2C3BE69082F8}"/>
          </ac:inkMkLst>
        </pc:inkChg>
        <pc:inkChg chg="add del">
          <ac:chgData name="شادن القحطاني ID 443200677" userId="2d5f3d4d-8466-4aa1-ac8a-1cb60ed86c20" providerId="ADAL" clId="{5DAD4750-4ED1-BF4B-8093-47ECE1EDF0F6}" dt="2023-06-19T05:21:16.831" v="117"/>
          <ac:inkMkLst>
            <pc:docMk/>
            <pc:sldMk cId="1270983267" sldId="311"/>
            <ac:inkMk id="96" creationId="{49D49801-AE48-8FF3-39AD-825453F738F9}"/>
          </ac:inkMkLst>
        </pc:inkChg>
        <pc:inkChg chg="add del">
          <ac:chgData name="شادن القحطاني ID 443200677" userId="2d5f3d4d-8466-4aa1-ac8a-1cb60ed86c20" providerId="ADAL" clId="{5DAD4750-4ED1-BF4B-8093-47ECE1EDF0F6}" dt="2023-06-19T05:21:16.831" v="117"/>
          <ac:inkMkLst>
            <pc:docMk/>
            <pc:sldMk cId="1270983267" sldId="311"/>
            <ac:inkMk id="97" creationId="{4B053B5E-F062-D506-FF2B-51E4A5327204}"/>
          </ac:inkMkLst>
        </pc:inkChg>
        <pc:inkChg chg="add del">
          <ac:chgData name="شادن القحطاني ID 443200677" userId="2d5f3d4d-8466-4aa1-ac8a-1cb60ed86c20" providerId="ADAL" clId="{5DAD4750-4ED1-BF4B-8093-47ECE1EDF0F6}" dt="2023-06-19T05:21:16.831" v="117"/>
          <ac:inkMkLst>
            <pc:docMk/>
            <pc:sldMk cId="1270983267" sldId="311"/>
            <ac:inkMk id="98" creationId="{02386E86-834B-AA42-44E3-CA3BD8DCC571}"/>
          </ac:inkMkLst>
        </pc:inkChg>
        <pc:inkChg chg="add del">
          <ac:chgData name="شادن القحطاني ID 443200677" userId="2d5f3d4d-8466-4aa1-ac8a-1cb60ed86c20" providerId="ADAL" clId="{5DAD4750-4ED1-BF4B-8093-47ECE1EDF0F6}" dt="2023-06-19T05:21:16.831" v="117"/>
          <ac:inkMkLst>
            <pc:docMk/>
            <pc:sldMk cId="1270983267" sldId="311"/>
            <ac:inkMk id="99" creationId="{AFE5902A-9A4E-981A-7892-3B1AD8B3078F}"/>
          </ac:inkMkLst>
        </pc:inkChg>
        <pc:inkChg chg="add del">
          <ac:chgData name="شادن القحطاني ID 443200677" userId="2d5f3d4d-8466-4aa1-ac8a-1cb60ed86c20" providerId="ADAL" clId="{5DAD4750-4ED1-BF4B-8093-47ECE1EDF0F6}" dt="2023-06-19T05:21:16.831" v="117"/>
          <ac:inkMkLst>
            <pc:docMk/>
            <pc:sldMk cId="1270983267" sldId="311"/>
            <ac:inkMk id="100" creationId="{52CC0803-18B6-008C-2467-05DB810939E8}"/>
          </ac:inkMkLst>
        </pc:inkChg>
        <pc:inkChg chg="add reco">
          <ac:chgData name="شادن القحطاني ID 443200677" userId="2d5f3d4d-8466-4aa1-ac8a-1cb60ed86c20" providerId="ADAL" clId="{5DAD4750-4ED1-BF4B-8093-47ECE1EDF0F6}" dt="2023-06-19T05:21:16.831" v="117"/>
          <ac:inkMkLst>
            <pc:docMk/>
            <pc:sldMk cId="1270983267" sldId="311"/>
            <ac:inkMk id="101" creationId="{6AAB21FC-FC20-8FEB-9B59-4B422F91AF00}"/>
          </ac:inkMkLst>
        </pc:inkChg>
      </pc:sldChg>
      <pc:sldChg chg="addSp delSp">
        <pc:chgData name="شادن القحطاني ID 443200677" userId="2d5f3d4d-8466-4aa1-ac8a-1cb60ed86c20" providerId="ADAL" clId="{5DAD4750-4ED1-BF4B-8093-47ECE1EDF0F6}" dt="2023-06-19T05:24:50.517" v="160"/>
        <pc:sldMkLst>
          <pc:docMk/>
          <pc:sldMk cId="2405862257" sldId="312"/>
        </pc:sldMkLst>
        <pc:inkChg chg="add">
          <ac:chgData name="شادن القحطاني ID 443200677" userId="2d5f3d4d-8466-4aa1-ac8a-1cb60ed86c20" providerId="ADAL" clId="{5DAD4750-4ED1-BF4B-8093-47ECE1EDF0F6}" dt="2023-06-19T05:22:49.779" v="118"/>
          <ac:inkMkLst>
            <pc:docMk/>
            <pc:sldMk cId="2405862257" sldId="312"/>
            <ac:inkMk id="3" creationId="{26963887-C0D2-7069-1D04-CC69AF67EE28}"/>
          </ac:inkMkLst>
        </pc:inkChg>
        <pc:inkChg chg="add del">
          <ac:chgData name="شادن القحطاني ID 443200677" userId="2d5f3d4d-8466-4aa1-ac8a-1cb60ed86c20" providerId="ADAL" clId="{5DAD4750-4ED1-BF4B-8093-47ECE1EDF0F6}" dt="2023-06-19T05:23:28.227" v="124"/>
          <ac:inkMkLst>
            <pc:docMk/>
            <pc:sldMk cId="2405862257" sldId="312"/>
            <ac:inkMk id="4" creationId="{E145CE92-7F60-8844-670A-4B9BBABCBF30}"/>
          </ac:inkMkLst>
        </pc:inkChg>
        <pc:inkChg chg="add del">
          <ac:chgData name="شادن القحطاني ID 443200677" userId="2d5f3d4d-8466-4aa1-ac8a-1cb60ed86c20" providerId="ADAL" clId="{5DAD4750-4ED1-BF4B-8093-47ECE1EDF0F6}" dt="2023-06-19T05:23:14.177" v="122"/>
          <ac:inkMkLst>
            <pc:docMk/>
            <pc:sldMk cId="2405862257" sldId="312"/>
            <ac:inkMk id="5" creationId="{6210A91F-6E96-22B8-70D5-3C934798FD75}"/>
          </ac:inkMkLst>
        </pc:inkChg>
        <pc:inkChg chg="add del">
          <ac:chgData name="شادن القحطاني ID 443200677" userId="2d5f3d4d-8466-4aa1-ac8a-1cb60ed86c20" providerId="ADAL" clId="{5DAD4750-4ED1-BF4B-8093-47ECE1EDF0F6}" dt="2023-06-19T05:23:14.177" v="122"/>
          <ac:inkMkLst>
            <pc:docMk/>
            <pc:sldMk cId="2405862257" sldId="312"/>
            <ac:inkMk id="8" creationId="{27DF13DF-5DA3-AB35-29CD-1AB028C28ED9}"/>
          </ac:inkMkLst>
        </pc:inkChg>
        <pc:inkChg chg="add del reco">
          <ac:chgData name="شادن القحطاني ID 443200677" userId="2d5f3d4d-8466-4aa1-ac8a-1cb60ed86c20" providerId="ADAL" clId="{5DAD4750-4ED1-BF4B-8093-47ECE1EDF0F6}" dt="2023-06-19T05:23:28.232" v="125"/>
          <ac:inkMkLst>
            <pc:docMk/>
            <pc:sldMk cId="2405862257" sldId="312"/>
            <ac:inkMk id="9" creationId="{70D4C438-6306-6EC2-0717-1AE89F3EA07A}"/>
          </ac:inkMkLst>
        </pc:inkChg>
        <pc:inkChg chg="add del">
          <ac:chgData name="شادن القحطاني ID 443200677" userId="2d5f3d4d-8466-4aa1-ac8a-1cb60ed86c20" providerId="ADAL" clId="{5DAD4750-4ED1-BF4B-8093-47ECE1EDF0F6}" dt="2023-06-19T05:23:28.236" v="126"/>
          <ac:inkMkLst>
            <pc:docMk/>
            <pc:sldMk cId="2405862257" sldId="312"/>
            <ac:inkMk id="10" creationId="{C6DC3627-C35F-53D3-FD91-B2D889D21EFA}"/>
          </ac:inkMkLst>
        </pc:inkChg>
        <pc:inkChg chg="add del">
          <ac:chgData name="شادن القحطاني ID 443200677" userId="2d5f3d4d-8466-4aa1-ac8a-1cb60ed86c20" providerId="ADAL" clId="{5DAD4750-4ED1-BF4B-8093-47ECE1EDF0F6}" dt="2023-06-19T05:23:52.466" v="136"/>
          <ac:inkMkLst>
            <pc:docMk/>
            <pc:sldMk cId="2405862257" sldId="312"/>
            <ac:inkMk id="11" creationId="{EF5F65AE-4FAD-5D19-0C3D-860F98986A7D}"/>
          </ac:inkMkLst>
        </pc:inkChg>
        <pc:inkChg chg="add del">
          <ac:chgData name="شادن القحطاني ID 443200677" userId="2d5f3d4d-8466-4aa1-ac8a-1cb60ed86c20" providerId="ADAL" clId="{5DAD4750-4ED1-BF4B-8093-47ECE1EDF0F6}" dt="2023-06-19T05:23:52.466" v="136"/>
          <ac:inkMkLst>
            <pc:docMk/>
            <pc:sldMk cId="2405862257" sldId="312"/>
            <ac:inkMk id="12" creationId="{761C24E8-0480-B9CC-EB7A-27A2EFBE109C}"/>
          </ac:inkMkLst>
        </pc:inkChg>
        <pc:inkChg chg="add del">
          <ac:chgData name="شادن القحطاني ID 443200677" userId="2d5f3d4d-8466-4aa1-ac8a-1cb60ed86c20" providerId="ADAL" clId="{5DAD4750-4ED1-BF4B-8093-47ECE1EDF0F6}" dt="2023-06-19T05:23:52.466" v="136"/>
          <ac:inkMkLst>
            <pc:docMk/>
            <pc:sldMk cId="2405862257" sldId="312"/>
            <ac:inkMk id="13" creationId="{00FC84FF-5768-CAA0-E43B-3F76B5D1B2EA}"/>
          </ac:inkMkLst>
        </pc:inkChg>
        <pc:inkChg chg="add del">
          <ac:chgData name="شادن القحطاني ID 443200677" userId="2d5f3d4d-8466-4aa1-ac8a-1cb60ed86c20" providerId="ADAL" clId="{5DAD4750-4ED1-BF4B-8093-47ECE1EDF0F6}" dt="2023-06-19T05:23:52.466" v="136"/>
          <ac:inkMkLst>
            <pc:docMk/>
            <pc:sldMk cId="2405862257" sldId="312"/>
            <ac:inkMk id="15" creationId="{60B6FC18-49B8-E74D-013D-61648FE079AC}"/>
          </ac:inkMkLst>
        </pc:inkChg>
        <pc:inkChg chg="add del">
          <ac:chgData name="شادن القحطاني ID 443200677" userId="2d5f3d4d-8466-4aa1-ac8a-1cb60ed86c20" providerId="ADAL" clId="{5DAD4750-4ED1-BF4B-8093-47ECE1EDF0F6}" dt="2023-06-19T05:23:52.466" v="136"/>
          <ac:inkMkLst>
            <pc:docMk/>
            <pc:sldMk cId="2405862257" sldId="312"/>
            <ac:inkMk id="16" creationId="{2452FF80-94ED-E6DF-DBF0-53EFDF58E08E}"/>
          </ac:inkMkLst>
        </pc:inkChg>
        <pc:inkChg chg="add del">
          <ac:chgData name="شادن القحطاني ID 443200677" userId="2d5f3d4d-8466-4aa1-ac8a-1cb60ed86c20" providerId="ADAL" clId="{5DAD4750-4ED1-BF4B-8093-47ECE1EDF0F6}" dt="2023-06-19T05:23:52.466" v="136"/>
          <ac:inkMkLst>
            <pc:docMk/>
            <pc:sldMk cId="2405862257" sldId="312"/>
            <ac:inkMk id="17" creationId="{B887DFC3-23AB-7B21-6835-27A95B46ADFC}"/>
          </ac:inkMkLst>
        </pc:inkChg>
        <pc:inkChg chg="add del">
          <ac:chgData name="شادن القحطاني ID 443200677" userId="2d5f3d4d-8466-4aa1-ac8a-1cb60ed86c20" providerId="ADAL" clId="{5DAD4750-4ED1-BF4B-8093-47ECE1EDF0F6}" dt="2023-06-19T05:23:52.466" v="136"/>
          <ac:inkMkLst>
            <pc:docMk/>
            <pc:sldMk cId="2405862257" sldId="312"/>
            <ac:inkMk id="18" creationId="{B4A3BD6D-181D-F0AB-3F90-B521AA429E96}"/>
          </ac:inkMkLst>
        </pc:inkChg>
        <pc:inkChg chg="add del">
          <ac:chgData name="شادن القحطاني ID 443200677" userId="2d5f3d4d-8466-4aa1-ac8a-1cb60ed86c20" providerId="ADAL" clId="{5DAD4750-4ED1-BF4B-8093-47ECE1EDF0F6}" dt="2023-06-19T05:23:52.466" v="136"/>
          <ac:inkMkLst>
            <pc:docMk/>
            <pc:sldMk cId="2405862257" sldId="312"/>
            <ac:inkMk id="19" creationId="{8DF4A7BA-120F-AA5F-DDE8-E4B2856FD531}"/>
          </ac:inkMkLst>
        </pc:inkChg>
        <pc:inkChg chg="add del">
          <ac:chgData name="شادن القحطاني ID 443200677" userId="2d5f3d4d-8466-4aa1-ac8a-1cb60ed86c20" providerId="ADAL" clId="{5DAD4750-4ED1-BF4B-8093-47ECE1EDF0F6}" dt="2023-06-19T05:23:52.466" v="136"/>
          <ac:inkMkLst>
            <pc:docMk/>
            <pc:sldMk cId="2405862257" sldId="312"/>
            <ac:inkMk id="20" creationId="{09C44C2B-2196-0FA3-59A7-2DD87937DDF0}"/>
          </ac:inkMkLst>
        </pc:inkChg>
        <pc:inkChg chg="add reco">
          <ac:chgData name="شادن القحطاني ID 443200677" userId="2d5f3d4d-8466-4aa1-ac8a-1cb60ed86c20" providerId="ADAL" clId="{5DAD4750-4ED1-BF4B-8093-47ECE1EDF0F6}" dt="2023-06-19T05:23:52.466" v="136"/>
          <ac:inkMkLst>
            <pc:docMk/>
            <pc:sldMk cId="2405862257" sldId="312"/>
            <ac:inkMk id="21" creationId="{A9B93393-087C-628A-C55D-F45EF86F4E6D}"/>
          </ac:inkMkLst>
        </pc:inkChg>
        <pc:inkChg chg="add del">
          <ac:chgData name="شادن القحطاني ID 443200677" userId="2d5f3d4d-8466-4aa1-ac8a-1cb60ed86c20" providerId="ADAL" clId="{5DAD4750-4ED1-BF4B-8093-47ECE1EDF0F6}" dt="2023-06-19T05:24:01.305" v="145"/>
          <ac:inkMkLst>
            <pc:docMk/>
            <pc:sldMk cId="2405862257" sldId="312"/>
            <ac:inkMk id="22" creationId="{CD3479AF-F60F-147B-730E-9C2E4CDC3030}"/>
          </ac:inkMkLst>
        </pc:inkChg>
        <pc:inkChg chg="add del">
          <ac:chgData name="شادن القحطاني ID 443200677" userId="2d5f3d4d-8466-4aa1-ac8a-1cb60ed86c20" providerId="ADAL" clId="{5DAD4750-4ED1-BF4B-8093-47ECE1EDF0F6}" dt="2023-06-19T05:24:01.305" v="145"/>
          <ac:inkMkLst>
            <pc:docMk/>
            <pc:sldMk cId="2405862257" sldId="312"/>
            <ac:inkMk id="23" creationId="{160CCEC1-A8D6-12C3-EB51-8BC80CFC066B}"/>
          </ac:inkMkLst>
        </pc:inkChg>
        <pc:inkChg chg="add del">
          <ac:chgData name="شادن القحطاني ID 443200677" userId="2d5f3d4d-8466-4aa1-ac8a-1cb60ed86c20" providerId="ADAL" clId="{5DAD4750-4ED1-BF4B-8093-47ECE1EDF0F6}" dt="2023-06-19T05:24:01.305" v="145"/>
          <ac:inkMkLst>
            <pc:docMk/>
            <pc:sldMk cId="2405862257" sldId="312"/>
            <ac:inkMk id="24" creationId="{CD973C12-FC48-9E9E-A535-934B716F0F77}"/>
          </ac:inkMkLst>
        </pc:inkChg>
        <pc:inkChg chg="add del">
          <ac:chgData name="شادن القحطاني ID 443200677" userId="2d5f3d4d-8466-4aa1-ac8a-1cb60ed86c20" providerId="ADAL" clId="{5DAD4750-4ED1-BF4B-8093-47ECE1EDF0F6}" dt="2023-06-19T05:24:01.305" v="145"/>
          <ac:inkMkLst>
            <pc:docMk/>
            <pc:sldMk cId="2405862257" sldId="312"/>
            <ac:inkMk id="25" creationId="{9742C7B1-0031-3969-9142-0091DA356A46}"/>
          </ac:inkMkLst>
        </pc:inkChg>
        <pc:inkChg chg="add del">
          <ac:chgData name="شادن القحطاني ID 443200677" userId="2d5f3d4d-8466-4aa1-ac8a-1cb60ed86c20" providerId="ADAL" clId="{5DAD4750-4ED1-BF4B-8093-47ECE1EDF0F6}" dt="2023-06-19T05:24:01.305" v="145"/>
          <ac:inkMkLst>
            <pc:docMk/>
            <pc:sldMk cId="2405862257" sldId="312"/>
            <ac:inkMk id="26" creationId="{B80CEA53-051C-4D83-B9EE-87C9553760AE}"/>
          </ac:inkMkLst>
        </pc:inkChg>
        <pc:inkChg chg="add del">
          <ac:chgData name="شادن القحطاني ID 443200677" userId="2d5f3d4d-8466-4aa1-ac8a-1cb60ed86c20" providerId="ADAL" clId="{5DAD4750-4ED1-BF4B-8093-47ECE1EDF0F6}" dt="2023-06-19T05:24:01.305" v="145"/>
          <ac:inkMkLst>
            <pc:docMk/>
            <pc:sldMk cId="2405862257" sldId="312"/>
            <ac:inkMk id="27" creationId="{D787B34D-AFC2-425B-0C4D-42B248E8749D}"/>
          </ac:inkMkLst>
        </pc:inkChg>
        <pc:inkChg chg="add del">
          <ac:chgData name="شادن القحطاني ID 443200677" userId="2d5f3d4d-8466-4aa1-ac8a-1cb60ed86c20" providerId="ADAL" clId="{5DAD4750-4ED1-BF4B-8093-47ECE1EDF0F6}" dt="2023-06-19T05:24:01.305" v="145"/>
          <ac:inkMkLst>
            <pc:docMk/>
            <pc:sldMk cId="2405862257" sldId="312"/>
            <ac:inkMk id="28" creationId="{F223B5D9-643A-02E5-D8B8-5C2AB15B045A}"/>
          </ac:inkMkLst>
        </pc:inkChg>
        <pc:inkChg chg="add del">
          <ac:chgData name="شادن القحطاني ID 443200677" userId="2d5f3d4d-8466-4aa1-ac8a-1cb60ed86c20" providerId="ADAL" clId="{5DAD4750-4ED1-BF4B-8093-47ECE1EDF0F6}" dt="2023-06-19T05:24:01.305" v="145"/>
          <ac:inkMkLst>
            <pc:docMk/>
            <pc:sldMk cId="2405862257" sldId="312"/>
            <ac:inkMk id="29" creationId="{BA81CC14-90B1-31CB-A3C3-CE1456C0D440}"/>
          </ac:inkMkLst>
        </pc:inkChg>
        <pc:inkChg chg="add reco">
          <ac:chgData name="شادن القحطاني ID 443200677" userId="2d5f3d4d-8466-4aa1-ac8a-1cb60ed86c20" providerId="ADAL" clId="{5DAD4750-4ED1-BF4B-8093-47ECE1EDF0F6}" dt="2023-06-19T05:24:01.305" v="145"/>
          <ac:inkMkLst>
            <pc:docMk/>
            <pc:sldMk cId="2405862257" sldId="312"/>
            <ac:inkMk id="30" creationId="{91FD5CAE-E9A3-A957-0B88-4E365F0515C3}"/>
          </ac:inkMkLst>
        </pc:inkChg>
        <pc:inkChg chg="add">
          <ac:chgData name="شادن القحطاني ID 443200677" userId="2d5f3d4d-8466-4aa1-ac8a-1cb60ed86c20" providerId="ADAL" clId="{5DAD4750-4ED1-BF4B-8093-47ECE1EDF0F6}" dt="2023-06-19T05:24:06.264" v="146"/>
          <ac:inkMkLst>
            <pc:docMk/>
            <pc:sldMk cId="2405862257" sldId="312"/>
            <ac:inkMk id="31" creationId="{E9828B29-A1D1-5B87-EE85-33A24E1A91AC}"/>
          </ac:inkMkLst>
        </pc:inkChg>
        <pc:inkChg chg="add">
          <ac:chgData name="شادن القحطاني ID 443200677" userId="2d5f3d4d-8466-4aa1-ac8a-1cb60ed86c20" providerId="ADAL" clId="{5DAD4750-4ED1-BF4B-8093-47ECE1EDF0F6}" dt="2023-06-19T05:24:09.080" v="147"/>
          <ac:inkMkLst>
            <pc:docMk/>
            <pc:sldMk cId="2405862257" sldId="312"/>
            <ac:inkMk id="32" creationId="{44526FFD-A14A-5A05-DD07-C5E4E5921B6D}"/>
          </ac:inkMkLst>
        </pc:inkChg>
        <pc:inkChg chg="add">
          <ac:chgData name="شادن القحطاني ID 443200677" userId="2d5f3d4d-8466-4aa1-ac8a-1cb60ed86c20" providerId="ADAL" clId="{5DAD4750-4ED1-BF4B-8093-47ECE1EDF0F6}" dt="2023-06-19T05:24:11.189" v="148"/>
          <ac:inkMkLst>
            <pc:docMk/>
            <pc:sldMk cId="2405862257" sldId="312"/>
            <ac:inkMk id="33" creationId="{7BC92D81-E2B2-11EE-2481-0CDE1F86B201}"/>
          </ac:inkMkLst>
        </pc:inkChg>
        <pc:inkChg chg="add">
          <ac:chgData name="شادن القحطاني ID 443200677" userId="2d5f3d4d-8466-4aa1-ac8a-1cb60ed86c20" providerId="ADAL" clId="{5DAD4750-4ED1-BF4B-8093-47ECE1EDF0F6}" dt="2023-06-19T05:24:12.829" v="149"/>
          <ac:inkMkLst>
            <pc:docMk/>
            <pc:sldMk cId="2405862257" sldId="312"/>
            <ac:inkMk id="34" creationId="{E11D929B-06C9-6F71-C91B-EAB0E6D72B94}"/>
          </ac:inkMkLst>
        </pc:inkChg>
        <pc:inkChg chg="add del">
          <ac:chgData name="شادن القحطاني ID 443200677" userId="2d5f3d4d-8466-4aa1-ac8a-1cb60ed86c20" providerId="ADAL" clId="{5DAD4750-4ED1-BF4B-8093-47ECE1EDF0F6}" dt="2023-06-19T05:24:18.353" v="154"/>
          <ac:inkMkLst>
            <pc:docMk/>
            <pc:sldMk cId="2405862257" sldId="312"/>
            <ac:inkMk id="35" creationId="{E40CDC30-4000-B0A5-63D9-355A9B13BA36}"/>
          </ac:inkMkLst>
        </pc:inkChg>
        <pc:inkChg chg="add del">
          <ac:chgData name="شادن القحطاني ID 443200677" userId="2d5f3d4d-8466-4aa1-ac8a-1cb60ed86c20" providerId="ADAL" clId="{5DAD4750-4ED1-BF4B-8093-47ECE1EDF0F6}" dt="2023-06-19T05:24:18.353" v="154"/>
          <ac:inkMkLst>
            <pc:docMk/>
            <pc:sldMk cId="2405862257" sldId="312"/>
            <ac:inkMk id="36" creationId="{4DA12679-10F1-F059-8D70-73D92E595D7D}"/>
          </ac:inkMkLst>
        </pc:inkChg>
        <pc:inkChg chg="add del">
          <ac:chgData name="شادن القحطاني ID 443200677" userId="2d5f3d4d-8466-4aa1-ac8a-1cb60ed86c20" providerId="ADAL" clId="{5DAD4750-4ED1-BF4B-8093-47ECE1EDF0F6}" dt="2023-06-19T05:24:18.353" v="154"/>
          <ac:inkMkLst>
            <pc:docMk/>
            <pc:sldMk cId="2405862257" sldId="312"/>
            <ac:inkMk id="37" creationId="{25673AD5-9F70-53C1-F79C-FEBBF84CF07A}"/>
          </ac:inkMkLst>
        </pc:inkChg>
        <pc:inkChg chg="add del">
          <ac:chgData name="شادن القحطاني ID 443200677" userId="2d5f3d4d-8466-4aa1-ac8a-1cb60ed86c20" providerId="ADAL" clId="{5DAD4750-4ED1-BF4B-8093-47ECE1EDF0F6}" dt="2023-06-19T05:24:18.353" v="154"/>
          <ac:inkMkLst>
            <pc:docMk/>
            <pc:sldMk cId="2405862257" sldId="312"/>
            <ac:inkMk id="38" creationId="{D5F9D16F-DCE1-8F03-2CD7-30221A24640D}"/>
          </ac:inkMkLst>
        </pc:inkChg>
        <pc:inkChg chg="add reco">
          <ac:chgData name="شادن القحطاني ID 443200677" userId="2d5f3d4d-8466-4aa1-ac8a-1cb60ed86c20" providerId="ADAL" clId="{5DAD4750-4ED1-BF4B-8093-47ECE1EDF0F6}" dt="2023-06-19T05:24:18.353" v="154"/>
          <ac:inkMkLst>
            <pc:docMk/>
            <pc:sldMk cId="2405862257" sldId="312"/>
            <ac:inkMk id="39" creationId="{B3B38C9A-66C1-0A9C-232E-776D80DB6280}"/>
          </ac:inkMkLst>
        </pc:inkChg>
        <pc:inkChg chg="add del">
          <ac:chgData name="شادن القحطاني ID 443200677" userId="2d5f3d4d-8466-4aa1-ac8a-1cb60ed86c20" providerId="ADAL" clId="{5DAD4750-4ED1-BF4B-8093-47ECE1EDF0F6}" dt="2023-06-19T05:24:36.158" v="159"/>
          <ac:inkMkLst>
            <pc:docMk/>
            <pc:sldMk cId="2405862257" sldId="312"/>
            <ac:inkMk id="40" creationId="{5D5A0C69-C342-73F4-012B-34B598316020}"/>
          </ac:inkMkLst>
        </pc:inkChg>
        <pc:inkChg chg="add del">
          <ac:chgData name="شادن القحطاني ID 443200677" userId="2d5f3d4d-8466-4aa1-ac8a-1cb60ed86c20" providerId="ADAL" clId="{5DAD4750-4ED1-BF4B-8093-47ECE1EDF0F6}" dt="2023-06-19T05:24:36.158" v="159"/>
          <ac:inkMkLst>
            <pc:docMk/>
            <pc:sldMk cId="2405862257" sldId="312"/>
            <ac:inkMk id="41" creationId="{19830DA3-E1EA-F4BC-C783-D2CF0A3F1F8A}"/>
          </ac:inkMkLst>
        </pc:inkChg>
        <pc:inkChg chg="add del">
          <ac:chgData name="شادن القحطاني ID 443200677" userId="2d5f3d4d-8466-4aa1-ac8a-1cb60ed86c20" providerId="ADAL" clId="{5DAD4750-4ED1-BF4B-8093-47ECE1EDF0F6}" dt="2023-06-19T05:24:36.158" v="159"/>
          <ac:inkMkLst>
            <pc:docMk/>
            <pc:sldMk cId="2405862257" sldId="312"/>
            <ac:inkMk id="42" creationId="{722E4F6D-CB0E-377B-3B4B-DBDD0DB912EF}"/>
          </ac:inkMkLst>
        </pc:inkChg>
        <pc:inkChg chg="add del">
          <ac:chgData name="شادن القحطاني ID 443200677" userId="2d5f3d4d-8466-4aa1-ac8a-1cb60ed86c20" providerId="ADAL" clId="{5DAD4750-4ED1-BF4B-8093-47ECE1EDF0F6}" dt="2023-06-19T05:24:36.158" v="159"/>
          <ac:inkMkLst>
            <pc:docMk/>
            <pc:sldMk cId="2405862257" sldId="312"/>
            <ac:inkMk id="43" creationId="{A093F877-2723-A698-4F44-260090C13887}"/>
          </ac:inkMkLst>
        </pc:inkChg>
        <pc:inkChg chg="add reco">
          <ac:chgData name="شادن القحطاني ID 443200677" userId="2d5f3d4d-8466-4aa1-ac8a-1cb60ed86c20" providerId="ADAL" clId="{5DAD4750-4ED1-BF4B-8093-47ECE1EDF0F6}" dt="2023-06-19T05:24:36.158" v="159"/>
          <ac:inkMkLst>
            <pc:docMk/>
            <pc:sldMk cId="2405862257" sldId="312"/>
            <ac:inkMk id="44" creationId="{C3D29740-E10C-3339-BA2B-06F87CE9CF02}"/>
          </ac:inkMkLst>
        </pc:inkChg>
        <pc:inkChg chg="add">
          <ac:chgData name="شادن القحطاني ID 443200677" userId="2d5f3d4d-8466-4aa1-ac8a-1cb60ed86c20" providerId="ADAL" clId="{5DAD4750-4ED1-BF4B-8093-47ECE1EDF0F6}" dt="2023-06-19T05:24:50.517" v="160"/>
          <ac:inkMkLst>
            <pc:docMk/>
            <pc:sldMk cId="2405862257" sldId="312"/>
            <ac:inkMk id="45" creationId="{D17C6605-AFF6-EBB7-AA87-2B844D87C766}"/>
          </ac:inkMkLst>
        </pc:inkChg>
      </pc:sldChg>
      <pc:sldChg chg="addSp delSp">
        <pc:chgData name="شادن القحطاني ID 443200677" userId="2d5f3d4d-8466-4aa1-ac8a-1cb60ed86c20" providerId="ADAL" clId="{5DAD4750-4ED1-BF4B-8093-47ECE1EDF0F6}" dt="2023-06-19T05:27:52.307" v="240"/>
        <pc:sldMkLst>
          <pc:docMk/>
          <pc:sldMk cId="2578632048" sldId="313"/>
        </pc:sldMkLst>
        <pc:inkChg chg="add del">
          <ac:chgData name="شادن القحطاني ID 443200677" userId="2d5f3d4d-8466-4aa1-ac8a-1cb60ed86c20" providerId="ADAL" clId="{5DAD4750-4ED1-BF4B-8093-47ECE1EDF0F6}" dt="2023-06-19T05:26:28.089" v="166"/>
          <ac:inkMkLst>
            <pc:docMk/>
            <pc:sldMk cId="2578632048" sldId="313"/>
            <ac:inkMk id="2" creationId="{C86A23EC-5CF0-D0E0-2F14-5240A6B16055}"/>
          </ac:inkMkLst>
        </pc:inkChg>
        <pc:inkChg chg="add del">
          <ac:chgData name="شادن القحطاني ID 443200677" userId="2d5f3d4d-8466-4aa1-ac8a-1cb60ed86c20" providerId="ADAL" clId="{5DAD4750-4ED1-BF4B-8093-47ECE1EDF0F6}" dt="2023-06-19T05:26:28.089" v="166"/>
          <ac:inkMkLst>
            <pc:docMk/>
            <pc:sldMk cId="2578632048" sldId="313"/>
            <ac:inkMk id="3" creationId="{7BB10ABD-BFA4-4EB9-4AAA-A09F913D6020}"/>
          </ac:inkMkLst>
        </pc:inkChg>
        <pc:inkChg chg="add del">
          <ac:chgData name="شادن القحطاني ID 443200677" userId="2d5f3d4d-8466-4aa1-ac8a-1cb60ed86c20" providerId="ADAL" clId="{5DAD4750-4ED1-BF4B-8093-47ECE1EDF0F6}" dt="2023-06-19T05:26:28.089" v="166"/>
          <ac:inkMkLst>
            <pc:docMk/>
            <pc:sldMk cId="2578632048" sldId="313"/>
            <ac:inkMk id="4" creationId="{5A52B9B5-04CF-34C9-E565-1270E8443476}"/>
          </ac:inkMkLst>
        </pc:inkChg>
        <pc:inkChg chg="add del">
          <ac:chgData name="شادن القحطاني ID 443200677" userId="2d5f3d4d-8466-4aa1-ac8a-1cb60ed86c20" providerId="ADAL" clId="{5DAD4750-4ED1-BF4B-8093-47ECE1EDF0F6}" dt="2023-06-19T05:26:28.089" v="166"/>
          <ac:inkMkLst>
            <pc:docMk/>
            <pc:sldMk cId="2578632048" sldId="313"/>
            <ac:inkMk id="5" creationId="{0818BC53-E7B6-3CA9-879E-F1F323B2AC2E}"/>
          </ac:inkMkLst>
        </pc:inkChg>
        <pc:inkChg chg="add del">
          <ac:chgData name="شادن القحطاني ID 443200677" userId="2d5f3d4d-8466-4aa1-ac8a-1cb60ed86c20" providerId="ADAL" clId="{5DAD4750-4ED1-BF4B-8093-47ECE1EDF0F6}" dt="2023-06-19T05:26:28.089" v="166"/>
          <ac:inkMkLst>
            <pc:docMk/>
            <pc:sldMk cId="2578632048" sldId="313"/>
            <ac:inkMk id="8" creationId="{236782CD-0570-D331-04B9-FF4C426C20E8}"/>
          </ac:inkMkLst>
        </pc:inkChg>
        <pc:inkChg chg="add reco">
          <ac:chgData name="شادن القحطاني ID 443200677" userId="2d5f3d4d-8466-4aa1-ac8a-1cb60ed86c20" providerId="ADAL" clId="{5DAD4750-4ED1-BF4B-8093-47ECE1EDF0F6}" dt="2023-06-19T05:26:28.089" v="166"/>
          <ac:inkMkLst>
            <pc:docMk/>
            <pc:sldMk cId="2578632048" sldId="313"/>
            <ac:inkMk id="10" creationId="{0F6E8F9B-CD6E-79C5-EC34-F816DF08194E}"/>
          </ac:inkMkLst>
        </pc:inkChg>
        <pc:inkChg chg="add del">
          <ac:chgData name="شادن القحطاني ID 443200677" userId="2d5f3d4d-8466-4aa1-ac8a-1cb60ed86c20" providerId="ADAL" clId="{5DAD4750-4ED1-BF4B-8093-47ECE1EDF0F6}" dt="2023-06-19T05:26:35.238" v="170"/>
          <ac:inkMkLst>
            <pc:docMk/>
            <pc:sldMk cId="2578632048" sldId="313"/>
            <ac:inkMk id="11" creationId="{D43EC5A9-6958-B680-E4CA-7A2E65A1DD9F}"/>
          </ac:inkMkLst>
        </pc:inkChg>
        <pc:inkChg chg="add del">
          <ac:chgData name="شادن القحطاني ID 443200677" userId="2d5f3d4d-8466-4aa1-ac8a-1cb60ed86c20" providerId="ADAL" clId="{5DAD4750-4ED1-BF4B-8093-47ECE1EDF0F6}" dt="2023-06-19T05:26:35.238" v="170"/>
          <ac:inkMkLst>
            <pc:docMk/>
            <pc:sldMk cId="2578632048" sldId="313"/>
            <ac:inkMk id="12" creationId="{089C3E79-7B7C-9661-7B6F-3F3B7D277237}"/>
          </ac:inkMkLst>
        </pc:inkChg>
        <pc:inkChg chg="add del reco">
          <ac:chgData name="شادن القحطاني ID 443200677" userId="2d5f3d4d-8466-4aa1-ac8a-1cb60ed86c20" providerId="ADAL" clId="{5DAD4750-4ED1-BF4B-8093-47ECE1EDF0F6}" dt="2023-06-19T05:26:35.238" v="170"/>
          <ac:inkMkLst>
            <pc:docMk/>
            <pc:sldMk cId="2578632048" sldId="313"/>
            <ac:inkMk id="13" creationId="{812DB75C-AAB8-6DB8-5E68-F48639B4A65A}"/>
          </ac:inkMkLst>
        </pc:inkChg>
        <pc:inkChg chg="add del">
          <ac:chgData name="شادن القحطاني ID 443200677" userId="2d5f3d4d-8466-4aa1-ac8a-1cb60ed86c20" providerId="ADAL" clId="{5DAD4750-4ED1-BF4B-8093-47ECE1EDF0F6}" dt="2023-06-19T05:26:40.768" v="178"/>
          <ac:inkMkLst>
            <pc:docMk/>
            <pc:sldMk cId="2578632048" sldId="313"/>
            <ac:inkMk id="15" creationId="{B8F5E324-6FCA-CD15-C8E5-EA3D2D2E3820}"/>
          </ac:inkMkLst>
        </pc:inkChg>
        <pc:inkChg chg="add del">
          <ac:chgData name="شادن القحطاني ID 443200677" userId="2d5f3d4d-8466-4aa1-ac8a-1cb60ed86c20" providerId="ADAL" clId="{5DAD4750-4ED1-BF4B-8093-47ECE1EDF0F6}" dt="2023-06-19T05:26:40.768" v="178"/>
          <ac:inkMkLst>
            <pc:docMk/>
            <pc:sldMk cId="2578632048" sldId="313"/>
            <ac:inkMk id="16" creationId="{7C44F70F-CDE3-EEA0-A762-12DC0BC7E24A}"/>
          </ac:inkMkLst>
        </pc:inkChg>
        <pc:inkChg chg="add del">
          <ac:chgData name="شادن القحطاني ID 443200677" userId="2d5f3d4d-8466-4aa1-ac8a-1cb60ed86c20" providerId="ADAL" clId="{5DAD4750-4ED1-BF4B-8093-47ECE1EDF0F6}" dt="2023-06-19T05:26:40.768" v="178"/>
          <ac:inkMkLst>
            <pc:docMk/>
            <pc:sldMk cId="2578632048" sldId="313"/>
            <ac:inkMk id="17" creationId="{39829A06-9732-DA0E-F839-71630EF45EF5}"/>
          </ac:inkMkLst>
        </pc:inkChg>
        <pc:inkChg chg="add del">
          <ac:chgData name="شادن القحطاني ID 443200677" userId="2d5f3d4d-8466-4aa1-ac8a-1cb60ed86c20" providerId="ADAL" clId="{5DAD4750-4ED1-BF4B-8093-47ECE1EDF0F6}" dt="2023-06-19T05:26:40.768" v="178"/>
          <ac:inkMkLst>
            <pc:docMk/>
            <pc:sldMk cId="2578632048" sldId="313"/>
            <ac:inkMk id="18" creationId="{9D2B0EC7-A42A-3AE8-7374-F114511F42BE}"/>
          </ac:inkMkLst>
        </pc:inkChg>
        <pc:inkChg chg="add del">
          <ac:chgData name="شادن القحطاني ID 443200677" userId="2d5f3d4d-8466-4aa1-ac8a-1cb60ed86c20" providerId="ADAL" clId="{5DAD4750-4ED1-BF4B-8093-47ECE1EDF0F6}" dt="2023-06-19T05:26:40.768" v="178"/>
          <ac:inkMkLst>
            <pc:docMk/>
            <pc:sldMk cId="2578632048" sldId="313"/>
            <ac:inkMk id="19" creationId="{CC714B37-AEA5-D9B8-25B8-E8BBFB4ACDEA}"/>
          </ac:inkMkLst>
        </pc:inkChg>
        <pc:inkChg chg="add del">
          <ac:chgData name="شادن القحطاني ID 443200677" userId="2d5f3d4d-8466-4aa1-ac8a-1cb60ed86c20" providerId="ADAL" clId="{5DAD4750-4ED1-BF4B-8093-47ECE1EDF0F6}" dt="2023-06-19T05:26:40.768" v="178"/>
          <ac:inkMkLst>
            <pc:docMk/>
            <pc:sldMk cId="2578632048" sldId="313"/>
            <ac:inkMk id="20" creationId="{A2446D29-CCD9-7F01-DC3B-7FA2AEE37A4D}"/>
          </ac:inkMkLst>
        </pc:inkChg>
        <pc:inkChg chg="add del">
          <ac:chgData name="شادن القحطاني ID 443200677" userId="2d5f3d4d-8466-4aa1-ac8a-1cb60ed86c20" providerId="ADAL" clId="{5DAD4750-4ED1-BF4B-8093-47ECE1EDF0F6}" dt="2023-06-19T05:26:40.768" v="178"/>
          <ac:inkMkLst>
            <pc:docMk/>
            <pc:sldMk cId="2578632048" sldId="313"/>
            <ac:inkMk id="21" creationId="{3C1AB96B-EBC0-104D-9286-6FD2FD458884}"/>
          </ac:inkMkLst>
        </pc:inkChg>
        <pc:inkChg chg="add reco">
          <ac:chgData name="شادن القحطاني ID 443200677" userId="2d5f3d4d-8466-4aa1-ac8a-1cb60ed86c20" providerId="ADAL" clId="{5DAD4750-4ED1-BF4B-8093-47ECE1EDF0F6}" dt="2023-06-19T05:26:40.768" v="178"/>
          <ac:inkMkLst>
            <pc:docMk/>
            <pc:sldMk cId="2578632048" sldId="313"/>
            <ac:inkMk id="22" creationId="{3B4CCA9E-927C-C7F1-4188-5979B47ABE37}"/>
          </ac:inkMkLst>
        </pc:inkChg>
        <pc:inkChg chg="add reco">
          <ac:chgData name="شادن القحطاني ID 443200677" userId="2d5f3d4d-8466-4aa1-ac8a-1cb60ed86c20" providerId="ADAL" clId="{5DAD4750-4ED1-BF4B-8093-47ECE1EDF0F6}" dt="2023-06-19T05:26:40.768" v="178"/>
          <ac:inkMkLst>
            <pc:docMk/>
            <pc:sldMk cId="2578632048" sldId="313"/>
            <ac:inkMk id="23" creationId="{E6C3DFB8-ADB6-4291-F345-55AE4ED72A8C}"/>
          </ac:inkMkLst>
        </pc:inkChg>
        <pc:inkChg chg="add">
          <ac:chgData name="شادن القحطاني ID 443200677" userId="2d5f3d4d-8466-4aa1-ac8a-1cb60ed86c20" providerId="ADAL" clId="{5DAD4750-4ED1-BF4B-8093-47ECE1EDF0F6}" dt="2023-06-19T05:26:45.152" v="179"/>
          <ac:inkMkLst>
            <pc:docMk/>
            <pc:sldMk cId="2578632048" sldId="313"/>
            <ac:inkMk id="24" creationId="{9E9AA2AC-FA4A-CFF9-2793-00AD589E2330}"/>
          </ac:inkMkLst>
        </pc:inkChg>
        <pc:inkChg chg="add del">
          <ac:chgData name="شادن القحطاني ID 443200677" userId="2d5f3d4d-8466-4aa1-ac8a-1cb60ed86c20" providerId="ADAL" clId="{5DAD4750-4ED1-BF4B-8093-47ECE1EDF0F6}" dt="2023-06-19T05:26:48.513" v="181"/>
          <ac:inkMkLst>
            <pc:docMk/>
            <pc:sldMk cId="2578632048" sldId="313"/>
            <ac:inkMk id="25" creationId="{D0CA07D5-3AF9-B0C3-12A2-DA0F802D4C72}"/>
          </ac:inkMkLst>
        </pc:inkChg>
        <pc:inkChg chg="add del">
          <ac:chgData name="شادن القحطاني ID 443200677" userId="2d5f3d4d-8466-4aa1-ac8a-1cb60ed86c20" providerId="ADAL" clId="{5DAD4750-4ED1-BF4B-8093-47ECE1EDF0F6}" dt="2023-06-19T05:26:55.627" v="193"/>
          <ac:inkMkLst>
            <pc:docMk/>
            <pc:sldMk cId="2578632048" sldId="313"/>
            <ac:inkMk id="26" creationId="{2D0C049A-B9D5-22DF-E2A3-B2A209E638C5}"/>
          </ac:inkMkLst>
        </pc:inkChg>
        <pc:inkChg chg="add del">
          <ac:chgData name="شادن القحطاني ID 443200677" userId="2d5f3d4d-8466-4aa1-ac8a-1cb60ed86c20" providerId="ADAL" clId="{5DAD4750-4ED1-BF4B-8093-47ECE1EDF0F6}" dt="2023-06-19T05:26:55.627" v="193"/>
          <ac:inkMkLst>
            <pc:docMk/>
            <pc:sldMk cId="2578632048" sldId="313"/>
            <ac:inkMk id="27" creationId="{63AE076D-320A-543E-9116-855CE01A8A89}"/>
          </ac:inkMkLst>
        </pc:inkChg>
        <pc:inkChg chg="add del">
          <ac:chgData name="شادن القحطاني ID 443200677" userId="2d5f3d4d-8466-4aa1-ac8a-1cb60ed86c20" providerId="ADAL" clId="{5DAD4750-4ED1-BF4B-8093-47ECE1EDF0F6}" dt="2023-06-19T05:26:55.627" v="193"/>
          <ac:inkMkLst>
            <pc:docMk/>
            <pc:sldMk cId="2578632048" sldId="313"/>
            <ac:inkMk id="28" creationId="{847BE30C-9EC9-ACEE-F882-D5C2F9120737}"/>
          </ac:inkMkLst>
        </pc:inkChg>
        <pc:inkChg chg="add del">
          <ac:chgData name="شادن القحطاني ID 443200677" userId="2d5f3d4d-8466-4aa1-ac8a-1cb60ed86c20" providerId="ADAL" clId="{5DAD4750-4ED1-BF4B-8093-47ECE1EDF0F6}" dt="2023-06-19T05:26:55.627" v="193"/>
          <ac:inkMkLst>
            <pc:docMk/>
            <pc:sldMk cId="2578632048" sldId="313"/>
            <ac:inkMk id="29" creationId="{576E0628-E25A-62C4-66B3-413683FEA815}"/>
          </ac:inkMkLst>
        </pc:inkChg>
        <pc:inkChg chg="add del">
          <ac:chgData name="شادن القحطاني ID 443200677" userId="2d5f3d4d-8466-4aa1-ac8a-1cb60ed86c20" providerId="ADAL" clId="{5DAD4750-4ED1-BF4B-8093-47ECE1EDF0F6}" dt="2023-06-19T05:26:55.627" v="193"/>
          <ac:inkMkLst>
            <pc:docMk/>
            <pc:sldMk cId="2578632048" sldId="313"/>
            <ac:inkMk id="30" creationId="{2ACED3BA-85AF-594E-9EDA-ECB5FD950220}"/>
          </ac:inkMkLst>
        </pc:inkChg>
        <pc:inkChg chg="add del">
          <ac:chgData name="شادن القحطاني ID 443200677" userId="2d5f3d4d-8466-4aa1-ac8a-1cb60ed86c20" providerId="ADAL" clId="{5DAD4750-4ED1-BF4B-8093-47ECE1EDF0F6}" dt="2023-06-19T05:26:55.627" v="193"/>
          <ac:inkMkLst>
            <pc:docMk/>
            <pc:sldMk cId="2578632048" sldId="313"/>
            <ac:inkMk id="31" creationId="{11AB3E0C-9A77-087C-3BD6-18A543A027E9}"/>
          </ac:inkMkLst>
        </pc:inkChg>
        <pc:inkChg chg="add del">
          <ac:chgData name="شادن القحطاني ID 443200677" userId="2d5f3d4d-8466-4aa1-ac8a-1cb60ed86c20" providerId="ADAL" clId="{5DAD4750-4ED1-BF4B-8093-47ECE1EDF0F6}" dt="2023-06-19T05:26:55.627" v="193"/>
          <ac:inkMkLst>
            <pc:docMk/>
            <pc:sldMk cId="2578632048" sldId="313"/>
            <ac:inkMk id="32" creationId="{D15F99CF-CCBF-630D-1B92-7D36A62190D0}"/>
          </ac:inkMkLst>
        </pc:inkChg>
        <pc:inkChg chg="add del">
          <ac:chgData name="شادن القحطاني ID 443200677" userId="2d5f3d4d-8466-4aa1-ac8a-1cb60ed86c20" providerId="ADAL" clId="{5DAD4750-4ED1-BF4B-8093-47ECE1EDF0F6}" dt="2023-06-19T05:26:55.627" v="193"/>
          <ac:inkMkLst>
            <pc:docMk/>
            <pc:sldMk cId="2578632048" sldId="313"/>
            <ac:inkMk id="33" creationId="{BD3E9477-6F4E-C640-BE0E-9038E65572A3}"/>
          </ac:inkMkLst>
        </pc:inkChg>
        <pc:inkChg chg="add del">
          <ac:chgData name="شادن القحطاني ID 443200677" userId="2d5f3d4d-8466-4aa1-ac8a-1cb60ed86c20" providerId="ADAL" clId="{5DAD4750-4ED1-BF4B-8093-47ECE1EDF0F6}" dt="2023-06-19T05:26:55.627" v="193"/>
          <ac:inkMkLst>
            <pc:docMk/>
            <pc:sldMk cId="2578632048" sldId="313"/>
            <ac:inkMk id="34" creationId="{AD528E01-3674-4C18-1FAB-2150D80A55C1}"/>
          </ac:inkMkLst>
        </pc:inkChg>
        <pc:inkChg chg="add del">
          <ac:chgData name="شادن القحطاني ID 443200677" userId="2d5f3d4d-8466-4aa1-ac8a-1cb60ed86c20" providerId="ADAL" clId="{5DAD4750-4ED1-BF4B-8093-47ECE1EDF0F6}" dt="2023-06-19T05:26:55.627" v="193"/>
          <ac:inkMkLst>
            <pc:docMk/>
            <pc:sldMk cId="2578632048" sldId="313"/>
            <ac:inkMk id="35" creationId="{DA3C309E-23DB-F274-51CE-13B48AEADAAE}"/>
          </ac:inkMkLst>
        </pc:inkChg>
        <pc:inkChg chg="add del">
          <ac:chgData name="شادن القحطاني ID 443200677" userId="2d5f3d4d-8466-4aa1-ac8a-1cb60ed86c20" providerId="ADAL" clId="{5DAD4750-4ED1-BF4B-8093-47ECE1EDF0F6}" dt="2023-06-19T05:26:55.627" v="193"/>
          <ac:inkMkLst>
            <pc:docMk/>
            <pc:sldMk cId="2578632048" sldId="313"/>
            <ac:inkMk id="36" creationId="{5A738B2E-DC93-C39F-3F23-0331AD165BB8}"/>
          </ac:inkMkLst>
        </pc:inkChg>
        <pc:inkChg chg="add reco">
          <ac:chgData name="شادن القحطاني ID 443200677" userId="2d5f3d4d-8466-4aa1-ac8a-1cb60ed86c20" providerId="ADAL" clId="{5DAD4750-4ED1-BF4B-8093-47ECE1EDF0F6}" dt="2023-06-19T05:26:55.627" v="193"/>
          <ac:inkMkLst>
            <pc:docMk/>
            <pc:sldMk cId="2578632048" sldId="313"/>
            <ac:inkMk id="37" creationId="{51B7EA2D-77D3-D71D-1B03-F4644D0B79E7}"/>
          </ac:inkMkLst>
        </pc:inkChg>
        <pc:inkChg chg="add del">
          <ac:chgData name="شادن القحطاني ID 443200677" userId="2d5f3d4d-8466-4aa1-ac8a-1cb60ed86c20" providerId="ADAL" clId="{5DAD4750-4ED1-BF4B-8093-47ECE1EDF0F6}" dt="2023-06-19T05:27:06.669" v="197"/>
          <ac:inkMkLst>
            <pc:docMk/>
            <pc:sldMk cId="2578632048" sldId="313"/>
            <ac:inkMk id="38" creationId="{63A98D58-9BF1-DEB5-DB9F-575786EFC459}"/>
          </ac:inkMkLst>
        </pc:inkChg>
        <pc:inkChg chg="add del">
          <ac:chgData name="شادن القحطاني ID 443200677" userId="2d5f3d4d-8466-4aa1-ac8a-1cb60ed86c20" providerId="ADAL" clId="{5DAD4750-4ED1-BF4B-8093-47ECE1EDF0F6}" dt="2023-06-19T05:27:06.669" v="197"/>
          <ac:inkMkLst>
            <pc:docMk/>
            <pc:sldMk cId="2578632048" sldId="313"/>
            <ac:inkMk id="39" creationId="{6EA210CB-5824-2151-9643-236D15946CE8}"/>
          </ac:inkMkLst>
        </pc:inkChg>
        <pc:inkChg chg="add del">
          <ac:chgData name="شادن القحطاني ID 443200677" userId="2d5f3d4d-8466-4aa1-ac8a-1cb60ed86c20" providerId="ADAL" clId="{5DAD4750-4ED1-BF4B-8093-47ECE1EDF0F6}" dt="2023-06-19T05:27:06.669" v="197"/>
          <ac:inkMkLst>
            <pc:docMk/>
            <pc:sldMk cId="2578632048" sldId="313"/>
            <ac:inkMk id="40" creationId="{8F41D11E-DE4A-D3EE-1292-F54C4B0A9E27}"/>
          </ac:inkMkLst>
        </pc:inkChg>
        <pc:inkChg chg="add reco">
          <ac:chgData name="شادن القحطاني ID 443200677" userId="2d5f3d4d-8466-4aa1-ac8a-1cb60ed86c20" providerId="ADAL" clId="{5DAD4750-4ED1-BF4B-8093-47ECE1EDF0F6}" dt="2023-06-19T05:27:06.669" v="197"/>
          <ac:inkMkLst>
            <pc:docMk/>
            <pc:sldMk cId="2578632048" sldId="313"/>
            <ac:inkMk id="41" creationId="{2D37DB60-A612-9D17-3EDD-1809C718DF28}"/>
          </ac:inkMkLst>
        </pc:inkChg>
        <pc:inkChg chg="add del">
          <ac:chgData name="شادن القحطاني ID 443200677" userId="2d5f3d4d-8466-4aa1-ac8a-1cb60ed86c20" providerId="ADAL" clId="{5DAD4750-4ED1-BF4B-8093-47ECE1EDF0F6}" dt="2023-06-19T05:27:13.235" v="212"/>
          <ac:inkMkLst>
            <pc:docMk/>
            <pc:sldMk cId="2578632048" sldId="313"/>
            <ac:inkMk id="42" creationId="{091D17F8-7486-7B5E-FDC7-D7FD4EAA393C}"/>
          </ac:inkMkLst>
        </pc:inkChg>
        <pc:inkChg chg="add del">
          <ac:chgData name="شادن القحطاني ID 443200677" userId="2d5f3d4d-8466-4aa1-ac8a-1cb60ed86c20" providerId="ADAL" clId="{5DAD4750-4ED1-BF4B-8093-47ECE1EDF0F6}" dt="2023-06-19T05:27:13.235" v="212"/>
          <ac:inkMkLst>
            <pc:docMk/>
            <pc:sldMk cId="2578632048" sldId="313"/>
            <ac:inkMk id="43" creationId="{22720822-5522-C0B7-86F3-EB24F28BD6AB}"/>
          </ac:inkMkLst>
        </pc:inkChg>
        <pc:inkChg chg="add del">
          <ac:chgData name="شادن القحطاني ID 443200677" userId="2d5f3d4d-8466-4aa1-ac8a-1cb60ed86c20" providerId="ADAL" clId="{5DAD4750-4ED1-BF4B-8093-47ECE1EDF0F6}" dt="2023-06-19T05:27:13.235" v="212"/>
          <ac:inkMkLst>
            <pc:docMk/>
            <pc:sldMk cId="2578632048" sldId="313"/>
            <ac:inkMk id="44" creationId="{3D62139B-E15C-AA6A-0F1F-EFE9700D45A1}"/>
          </ac:inkMkLst>
        </pc:inkChg>
        <pc:inkChg chg="add del">
          <ac:chgData name="شادن القحطاني ID 443200677" userId="2d5f3d4d-8466-4aa1-ac8a-1cb60ed86c20" providerId="ADAL" clId="{5DAD4750-4ED1-BF4B-8093-47ECE1EDF0F6}" dt="2023-06-19T05:27:13.235" v="212"/>
          <ac:inkMkLst>
            <pc:docMk/>
            <pc:sldMk cId="2578632048" sldId="313"/>
            <ac:inkMk id="45" creationId="{BE7F5D74-51EA-99CD-E5CB-CBE53DDE3416}"/>
          </ac:inkMkLst>
        </pc:inkChg>
        <pc:inkChg chg="add del">
          <ac:chgData name="شادن القحطاني ID 443200677" userId="2d5f3d4d-8466-4aa1-ac8a-1cb60ed86c20" providerId="ADAL" clId="{5DAD4750-4ED1-BF4B-8093-47ECE1EDF0F6}" dt="2023-06-19T05:27:13.235" v="212"/>
          <ac:inkMkLst>
            <pc:docMk/>
            <pc:sldMk cId="2578632048" sldId="313"/>
            <ac:inkMk id="46" creationId="{B6C4AC11-E809-602F-69A8-50D451FAB912}"/>
          </ac:inkMkLst>
        </pc:inkChg>
        <pc:inkChg chg="add del">
          <ac:chgData name="شادن القحطاني ID 443200677" userId="2d5f3d4d-8466-4aa1-ac8a-1cb60ed86c20" providerId="ADAL" clId="{5DAD4750-4ED1-BF4B-8093-47ECE1EDF0F6}" dt="2023-06-19T05:27:13.235" v="212"/>
          <ac:inkMkLst>
            <pc:docMk/>
            <pc:sldMk cId="2578632048" sldId="313"/>
            <ac:inkMk id="47" creationId="{5C1F6BAC-D0BE-777E-EA5D-586C5DD8D750}"/>
          </ac:inkMkLst>
        </pc:inkChg>
        <pc:inkChg chg="add del">
          <ac:chgData name="شادن القحطاني ID 443200677" userId="2d5f3d4d-8466-4aa1-ac8a-1cb60ed86c20" providerId="ADAL" clId="{5DAD4750-4ED1-BF4B-8093-47ECE1EDF0F6}" dt="2023-06-19T05:27:13.235" v="212"/>
          <ac:inkMkLst>
            <pc:docMk/>
            <pc:sldMk cId="2578632048" sldId="313"/>
            <ac:inkMk id="48" creationId="{6FFECE9C-7664-7EDD-6DFE-9E0C100AE163}"/>
          </ac:inkMkLst>
        </pc:inkChg>
        <pc:inkChg chg="add del">
          <ac:chgData name="شادن القحطاني ID 443200677" userId="2d5f3d4d-8466-4aa1-ac8a-1cb60ed86c20" providerId="ADAL" clId="{5DAD4750-4ED1-BF4B-8093-47ECE1EDF0F6}" dt="2023-06-19T05:27:13.235" v="212"/>
          <ac:inkMkLst>
            <pc:docMk/>
            <pc:sldMk cId="2578632048" sldId="313"/>
            <ac:inkMk id="49" creationId="{354C8938-74C3-42BA-E95E-5C6B0CC0971D}"/>
          </ac:inkMkLst>
        </pc:inkChg>
        <pc:inkChg chg="add del">
          <ac:chgData name="شادن القحطاني ID 443200677" userId="2d5f3d4d-8466-4aa1-ac8a-1cb60ed86c20" providerId="ADAL" clId="{5DAD4750-4ED1-BF4B-8093-47ECE1EDF0F6}" dt="2023-06-19T05:27:13.235" v="212"/>
          <ac:inkMkLst>
            <pc:docMk/>
            <pc:sldMk cId="2578632048" sldId="313"/>
            <ac:inkMk id="50" creationId="{3D9F2CF5-448E-685E-3910-B551C012B5E6}"/>
          </ac:inkMkLst>
        </pc:inkChg>
        <pc:inkChg chg="add del">
          <ac:chgData name="شادن القحطاني ID 443200677" userId="2d5f3d4d-8466-4aa1-ac8a-1cb60ed86c20" providerId="ADAL" clId="{5DAD4750-4ED1-BF4B-8093-47ECE1EDF0F6}" dt="2023-06-19T05:27:13.235" v="212"/>
          <ac:inkMkLst>
            <pc:docMk/>
            <pc:sldMk cId="2578632048" sldId="313"/>
            <ac:inkMk id="51" creationId="{1ADB13BC-D5C0-7C04-BB2A-AA0FEBBD7393}"/>
          </ac:inkMkLst>
        </pc:inkChg>
        <pc:inkChg chg="add del">
          <ac:chgData name="شادن القحطاني ID 443200677" userId="2d5f3d4d-8466-4aa1-ac8a-1cb60ed86c20" providerId="ADAL" clId="{5DAD4750-4ED1-BF4B-8093-47ECE1EDF0F6}" dt="2023-06-19T05:27:13.235" v="212"/>
          <ac:inkMkLst>
            <pc:docMk/>
            <pc:sldMk cId="2578632048" sldId="313"/>
            <ac:inkMk id="52" creationId="{F38828A5-D03D-ADF0-3EB1-8852CF429634}"/>
          </ac:inkMkLst>
        </pc:inkChg>
        <pc:inkChg chg="add del">
          <ac:chgData name="شادن القحطاني ID 443200677" userId="2d5f3d4d-8466-4aa1-ac8a-1cb60ed86c20" providerId="ADAL" clId="{5DAD4750-4ED1-BF4B-8093-47ECE1EDF0F6}" dt="2023-06-19T05:27:13.235" v="212"/>
          <ac:inkMkLst>
            <pc:docMk/>
            <pc:sldMk cId="2578632048" sldId="313"/>
            <ac:inkMk id="53" creationId="{B449E88C-1F0A-F191-D3C5-64A0E5F3DD89}"/>
          </ac:inkMkLst>
        </pc:inkChg>
        <pc:inkChg chg="add del">
          <ac:chgData name="شادن القحطاني ID 443200677" userId="2d5f3d4d-8466-4aa1-ac8a-1cb60ed86c20" providerId="ADAL" clId="{5DAD4750-4ED1-BF4B-8093-47ECE1EDF0F6}" dt="2023-06-19T05:27:13.235" v="212"/>
          <ac:inkMkLst>
            <pc:docMk/>
            <pc:sldMk cId="2578632048" sldId="313"/>
            <ac:inkMk id="54" creationId="{BB852915-4156-1462-2A99-033A370C64B8}"/>
          </ac:inkMkLst>
        </pc:inkChg>
        <pc:inkChg chg="add del">
          <ac:chgData name="شادن القحطاني ID 443200677" userId="2d5f3d4d-8466-4aa1-ac8a-1cb60ed86c20" providerId="ADAL" clId="{5DAD4750-4ED1-BF4B-8093-47ECE1EDF0F6}" dt="2023-06-19T05:27:13.235" v="212"/>
          <ac:inkMkLst>
            <pc:docMk/>
            <pc:sldMk cId="2578632048" sldId="313"/>
            <ac:inkMk id="55" creationId="{1E1F11C3-0A6B-071C-6A19-3411FE0BD176}"/>
          </ac:inkMkLst>
        </pc:inkChg>
        <pc:inkChg chg="add reco">
          <ac:chgData name="شادن القحطاني ID 443200677" userId="2d5f3d4d-8466-4aa1-ac8a-1cb60ed86c20" providerId="ADAL" clId="{5DAD4750-4ED1-BF4B-8093-47ECE1EDF0F6}" dt="2023-06-19T05:27:13.235" v="212"/>
          <ac:inkMkLst>
            <pc:docMk/>
            <pc:sldMk cId="2578632048" sldId="313"/>
            <ac:inkMk id="56" creationId="{4B79D465-DA55-4F97-7FF8-B4CB55556AB9}"/>
          </ac:inkMkLst>
        </pc:inkChg>
        <pc:inkChg chg="add">
          <ac:chgData name="شادن القحطاني ID 443200677" userId="2d5f3d4d-8466-4aa1-ac8a-1cb60ed86c20" providerId="ADAL" clId="{5DAD4750-4ED1-BF4B-8093-47ECE1EDF0F6}" dt="2023-06-19T05:27:31.672" v="213"/>
          <ac:inkMkLst>
            <pc:docMk/>
            <pc:sldMk cId="2578632048" sldId="313"/>
            <ac:inkMk id="57" creationId="{84A8FD52-E607-7B90-AC1F-B69BA1E5A4D5}"/>
          </ac:inkMkLst>
        </pc:inkChg>
        <pc:inkChg chg="add">
          <ac:chgData name="شادن القحطاني ID 443200677" userId="2d5f3d4d-8466-4aa1-ac8a-1cb60ed86c20" providerId="ADAL" clId="{5DAD4750-4ED1-BF4B-8093-47ECE1EDF0F6}" dt="2023-06-19T05:27:32.882" v="214"/>
          <ac:inkMkLst>
            <pc:docMk/>
            <pc:sldMk cId="2578632048" sldId="313"/>
            <ac:inkMk id="58" creationId="{723DA375-D41C-D6F4-C28B-FF5574551AEF}"/>
          </ac:inkMkLst>
        </pc:inkChg>
        <pc:inkChg chg="add">
          <ac:chgData name="شادن القحطاني ID 443200677" userId="2d5f3d4d-8466-4aa1-ac8a-1cb60ed86c20" providerId="ADAL" clId="{5DAD4750-4ED1-BF4B-8093-47ECE1EDF0F6}" dt="2023-06-19T05:27:35.148" v="215"/>
          <ac:inkMkLst>
            <pc:docMk/>
            <pc:sldMk cId="2578632048" sldId="313"/>
            <ac:inkMk id="59" creationId="{A589FC11-B3AA-8360-7439-763AA6599DB4}"/>
          </ac:inkMkLst>
        </pc:inkChg>
        <pc:inkChg chg="add del">
          <ac:chgData name="شادن القحطاني ID 443200677" userId="2d5f3d4d-8466-4aa1-ac8a-1cb60ed86c20" providerId="ADAL" clId="{5DAD4750-4ED1-BF4B-8093-47ECE1EDF0F6}" dt="2023-06-19T05:27:40.135" v="220"/>
          <ac:inkMkLst>
            <pc:docMk/>
            <pc:sldMk cId="2578632048" sldId="313"/>
            <ac:inkMk id="60" creationId="{81A74155-4624-B21F-143E-DC24D3E745A3}"/>
          </ac:inkMkLst>
        </pc:inkChg>
        <pc:inkChg chg="add del">
          <ac:chgData name="شادن القحطاني ID 443200677" userId="2d5f3d4d-8466-4aa1-ac8a-1cb60ed86c20" providerId="ADAL" clId="{5DAD4750-4ED1-BF4B-8093-47ECE1EDF0F6}" dt="2023-06-19T05:27:40.135" v="220"/>
          <ac:inkMkLst>
            <pc:docMk/>
            <pc:sldMk cId="2578632048" sldId="313"/>
            <ac:inkMk id="61" creationId="{C485B1B7-2C53-F501-7CB7-F540CB929AB7}"/>
          </ac:inkMkLst>
        </pc:inkChg>
        <pc:inkChg chg="add del">
          <ac:chgData name="شادن القحطاني ID 443200677" userId="2d5f3d4d-8466-4aa1-ac8a-1cb60ed86c20" providerId="ADAL" clId="{5DAD4750-4ED1-BF4B-8093-47ECE1EDF0F6}" dt="2023-06-19T05:27:40.135" v="220"/>
          <ac:inkMkLst>
            <pc:docMk/>
            <pc:sldMk cId="2578632048" sldId="313"/>
            <ac:inkMk id="62" creationId="{2219736B-9BCE-A677-E986-0AFD7E9F2677}"/>
          </ac:inkMkLst>
        </pc:inkChg>
        <pc:inkChg chg="add del">
          <ac:chgData name="شادن القحطاني ID 443200677" userId="2d5f3d4d-8466-4aa1-ac8a-1cb60ed86c20" providerId="ADAL" clId="{5DAD4750-4ED1-BF4B-8093-47ECE1EDF0F6}" dt="2023-06-19T05:27:40.135" v="220"/>
          <ac:inkMkLst>
            <pc:docMk/>
            <pc:sldMk cId="2578632048" sldId="313"/>
            <ac:inkMk id="63" creationId="{2F8371E6-C0D5-3BB6-37CD-FFD24363166B}"/>
          </ac:inkMkLst>
        </pc:inkChg>
        <pc:inkChg chg="add reco">
          <ac:chgData name="شادن القحطاني ID 443200677" userId="2d5f3d4d-8466-4aa1-ac8a-1cb60ed86c20" providerId="ADAL" clId="{5DAD4750-4ED1-BF4B-8093-47ECE1EDF0F6}" dt="2023-06-19T05:27:40.135" v="220"/>
          <ac:inkMkLst>
            <pc:docMk/>
            <pc:sldMk cId="2578632048" sldId="313"/>
            <ac:inkMk id="64" creationId="{4AC876DD-E01D-82B7-65EC-4E0949F425AA}"/>
          </ac:inkMkLst>
        </pc:inkChg>
        <pc:inkChg chg="add reco">
          <ac:chgData name="شادن القحطاني ID 443200677" userId="2d5f3d4d-8466-4aa1-ac8a-1cb60ed86c20" providerId="ADAL" clId="{5DAD4750-4ED1-BF4B-8093-47ECE1EDF0F6}" dt="2023-06-19T05:27:40.135" v="220"/>
          <ac:inkMkLst>
            <pc:docMk/>
            <pc:sldMk cId="2578632048" sldId="313"/>
            <ac:inkMk id="65" creationId="{A342D1DD-561A-4CCF-17DC-B7FC59B8AA1D}"/>
          </ac:inkMkLst>
        </pc:inkChg>
        <pc:inkChg chg="add del">
          <ac:chgData name="شادن القحطاني ID 443200677" userId="2d5f3d4d-8466-4aa1-ac8a-1cb60ed86c20" providerId="ADAL" clId="{5DAD4750-4ED1-BF4B-8093-47ECE1EDF0F6}" dt="2023-06-19T05:27:44.619" v="227"/>
          <ac:inkMkLst>
            <pc:docMk/>
            <pc:sldMk cId="2578632048" sldId="313"/>
            <ac:inkMk id="66" creationId="{B42D32AB-EE44-F63F-8117-212AB56E2366}"/>
          </ac:inkMkLst>
        </pc:inkChg>
        <pc:inkChg chg="add del">
          <ac:chgData name="شادن القحطاني ID 443200677" userId="2d5f3d4d-8466-4aa1-ac8a-1cb60ed86c20" providerId="ADAL" clId="{5DAD4750-4ED1-BF4B-8093-47ECE1EDF0F6}" dt="2023-06-19T05:27:44.619" v="227"/>
          <ac:inkMkLst>
            <pc:docMk/>
            <pc:sldMk cId="2578632048" sldId="313"/>
            <ac:inkMk id="67" creationId="{7E14E179-5C65-EDE9-0A05-B96404EAA4DC}"/>
          </ac:inkMkLst>
        </pc:inkChg>
        <pc:inkChg chg="add del">
          <ac:chgData name="شادن القحطاني ID 443200677" userId="2d5f3d4d-8466-4aa1-ac8a-1cb60ed86c20" providerId="ADAL" clId="{5DAD4750-4ED1-BF4B-8093-47ECE1EDF0F6}" dt="2023-06-19T05:27:44.619" v="227"/>
          <ac:inkMkLst>
            <pc:docMk/>
            <pc:sldMk cId="2578632048" sldId="313"/>
            <ac:inkMk id="68" creationId="{83D1DD1A-DF7C-AECD-7809-7918A4DE084F}"/>
          </ac:inkMkLst>
        </pc:inkChg>
        <pc:inkChg chg="add del">
          <ac:chgData name="شادن القحطاني ID 443200677" userId="2d5f3d4d-8466-4aa1-ac8a-1cb60ed86c20" providerId="ADAL" clId="{5DAD4750-4ED1-BF4B-8093-47ECE1EDF0F6}" dt="2023-06-19T05:27:44.619" v="227"/>
          <ac:inkMkLst>
            <pc:docMk/>
            <pc:sldMk cId="2578632048" sldId="313"/>
            <ac:inkMk id="69" creationId="{AD97C77A-6A4C-ECE3-DF1D-CC11E0BD6069}"/>
          </ac:inkMkLst>
        </pc:inkChg>
        <pc:inkChg chg="add del">
          <ac:chgData name="شادن القحطاني ID 443200677" userId="2d5f3d4d-8466-4aa1-ac8a-1cb60ed86c20" providerId="ADAL" clId="{5DAD4750-4ED1-BF4B-8093-47ECE1EDF0F6}" dt="2023-06-19T05:27:44.619" v="227"/>
          <ac:inkMkLst>
            <pc:docMk/>
            <pc:sldMk cId="2578632048" sldId="313"/>
            <ac:inkMk id="70" creationId="{889E5BAF-55FD-0AAC-5410-58177EFFE23A}"/>
          </ac:inkMkLst>
        </pc:inkChg>
        <pc:inkChg chg="add del">
          <ac:chgData name="شادن القحطاني ID 443200677" userId="2d5f3d4d-8466-4aa1-ac8a-1cb60ed86c20" providerId="ADAL" clId="{5DAD4750-4ED1-BF4B-8093-47ECE1EDF0F6}" dt="2023-06-19T05:27:44.619" v="227"/>
          <ac:inkMkLst>
            <pc:docMk/>
            <pc:sldMk cId="2578632048" sldId="313"/>
            <ac:inkMk id="71" creationId="{48B4C091-948C-B3FE-76E4-E811ADF8EEC3}"/>
          </ac:inkMkLst>
        </pc:inkChg>
        <pc:inkChg chg="add reco">
          <ac:chgData name="شادن القحطاني ID 443200677" userId="2d5f3d4d-8466-4aa1-ac8a-1cb60ed86c20" providerId="ADAL" clId="{5DAD4750-4ED1-BF4B-8093-47ECE1EDF0F6}" dt="2023-06-19T05:27:44.619" v="227"/>
          <ac:inkMkLst>
            <pc:docMk/>
            <pc:sldMk cId="2578632048" sldId="313"/>
            <ac:inkMk id="72" creationId="{298950F1-3C8B-0F35-D42E-EC9890743EF9}"/>
          </ac:inkMkLst>
        </pc:inkChg>
        <pc:inkChg chg="add del">
          <ac:chgData name="شادن القحطاني ID 443200677" userId="2d5f3d4d-8466-4aa1-ac8a-1cb60ed86c20" providerId="ADAL" clId="{5DAD4750-4ED1-BF4B-8093-47ECE1EDF0F6}" dt="2023-06-19T05:27:47.328" v="233"/>
          <ac:inkMkLst>
            <pc:docMk/>
            <pc:sldMk cId="2578632048" sldId="313"/>
            <ac:inkMk id="73" creationId="{4713CFF2-29E0-F44B-D73D-F2223CB061ED}"/>
          </ac:inkMkLst>
        </pc:inkChg>
        <pc:inkChg chg="add del">
          <ac:chgData name="شادن القحطاني ID 443200677" userId="2d5f3d4d-8466-4aa1-ac8a-1cb60ed86c20" providerId="ADAL" clId="{5DAD4750-4ED1-BF4B-8093-47ECE1EDF0F6}" dt="2023-06-19T05:27:47.328" v="233"/>
          <ac:inkMkLst>
            <pc:docMk/>
            <pc:sldMk cId="2578632048" sldId="313"/>
            <ac:inkMk id="74" creationId="{40DC09BE-FB74-3A92-1FB4-5BFC8510A568}"/>
          </ac:inkMkLst>
        </pc:inkChg>
        <pc:inkChg chg="add del">
          <ac:chgData name="شادن القحطاني ID 443200677" userId="2d5f3d4d-8466-4aa1-ac8a-1cb60ed86c20" providerId="ADAL" clId="{5DAD4750-4ED1-BF4B-8093-47ECE1EDF0F6}" dt="2023-06-19T05:27:47.328" v="233"/>
          <ac:inkMkLst>
            <pc:docMk/>
            <pc:sldMk cId="2578632048" sldId="313"/>
            <ac:inkMk id="75" creationId="{E8ACC492-A05F-1BEB-88EE-F4E118D1288C}"/>
          </ac:inkMkLst>
        </pc:inkChg>
        <pc:inkChg chg="add del">
          <ac:chgData name="شادن القحطاني ID 443200677" userId="2d5f3d4d-8466-4aa1-ac8a-1cb60ed86c20" providerId="ADAL" clId="{5DAD4750-4ED1-BF4B-8093-47ECE1EDF0F6}" dt="2023-06-19T05:27:47.328" v="233"/>
          <ac:inkMkLst>
            <pc:docMk/>
            <pc:sldMk cId="2578632048" sldId="313"/>
            <ac:inkMk id="76" creationId="{D334CA57-CA45-5AF8-6EC9-245FF2C52E95}"/>
          </ac:inkMkLst>
        </pc:inkChg>
        <pc:inkChg chg="add del">
          <ac:chgData name="شادن القحطاني ID 443200677" userId="2d5f3d4d-8466-4aa1-ac8a-1cb60ed86c20" providerId="ADAL" clId="{5DAD4750-4ED1-BF4B-8093-47ECE1EDF0F6}" dt="2023-06-19T05:27:47.328" v="233"/>
          <ac:inkMkLst>
            <pc:docMk/>
            <pc:sldMk cId="2578632048" sldId="313"/>
            <ac:inkMk id="77" creationId="{02DF68A8-5D57-CD55-7D27-129B9053F832}"/>
          </ac:inkMkLst>
        </pc:inkChg>
        <pc:inkChg chg="add reco">
          <ac:chgData name="شادن القحطاني ID 443200677" userId="2d5f3d4d-8466-4aa1-ac8a-1cb60ed86c20" providerId="ADAL" clId="{5DAD4750-4ED1-BF4B-8093-47ECE1EDF0F6}" dt="2023-06-19T05:27:47.328" v="233"/>
          <ac:inkMkLst>
            <pc:docMk/>
            <pc:sldMk cId="2578632048" sldId="313"/>
            <ac:inkMk id="78" creationId="{FBD21815-F9F1-FB82-6E1A-226760AFB3EA}"/>
          </ac:inkMkLst>
        </pc:inkChg>
        <pc:inkChg chg="add del">
          <ac:chgData name="شادن القحطاني ID 443200677" userId="2d5f3d4d-8466-4aa1-ac8a-1cb60ed86c20" providerId="ADAL" clId="{5DAD4750-4ED1-BF4B-8093-47ECE1EDF0F6}" dt="2023-06-19T05:27:52.307" v="240"/>
          <ac:inkMkLst>
            <pc:docMk/>
            <pc:sldMk cId="2578632048" sldId="313"/>
            <ac:inkMk id="79" creationId="{F02FE8F2-0D81-EC22-5EB9-FE9D46891270}"/>
          </ac:inkMkLst>
        </pc:inkChg>
        <pc:inkChg chg="add del">
          <ac:chgData name="شادن القحطاني ID 443200677" userId="2d5f3d4d-8466-4aa1-ac8a-1cb60ed86c20" providerId="ADAL" clId="{5DAD4750-4ED1-BF4B-8093-47ECE1EDF0F6}" dt="2023-06-19T05:27:52.307" v="240"/>
          <ac:inkMkLst>
            <pc:docMk/>
            <pc:sldMk cId="2578632048" sldId="313"/>
            <ac:inkMk id="80" creationId="{2CDB71AE-A820-62D6-E797-D484D8FFA992}"/>
          </ac:inkMkLst>
        </pc:inkChg>
        <pc:inkChg chg="add del">
          <ac:chgData name="شادن القحطاني ID 443200677" userId="2d5f3d4d-8466-4aa1-ac8a-1cb60ed86c20" providerId="ADAL" clId="{5DAD4750-4ED1-BF4B-8093-47ECE1EDF0F6}" dt="2023-06-19T05:27:52.307" v="240"/>
          <ac:inkMkLst>
            <pc:docMk/>
            <pc:sldMk cId="2578632048" sldId="313"/>
            <ac:inkMk id="81" creationId="{D4A4792B-A602-737C-542A-7673840A5EE1}"/>
          </ac:inkMkLst>
        </pc:inkChg>
        <pc:inkChg chg="add del">
          <ac:chgData name="شادن القحطاني ID 443200677" userId="2d5f3d4d-8466-4aa1-ac8a-1cb60ed86c20" providerId="ADAL" clId="{5DAD4750-4ED1-BF4B-8093-47ECE1EDF0F6}" dt="2023-06-19T05:27:52.307" v="240"/>
          <ac:inkMkLst>
            <pc:docMk/>
            <pc:sldMk cId="2578632048" sldId="313"/>
            <ac:inkMk id="82" creationId="{5081A56D-9ECE-519D-D923-FCC4DB65CB18}"/>
          </ac:inkMkLst>
        </pc:inkChg>
        <pc:inkChg chg="add del">
          <ac:chgData name="شادن القحطاني ID 443200677" userId="2d5f3d4d-8466-4aa1-ac8a-1cb60ed86c20" providerId="ADAL" clId="{5DAD4750-4ED1-BF4B-8093-47ECE1EDF0F6}" dt="2023-06-19T05:27:52.307" v="240"/>
          <ac:inkMkLst>
            <pc:docMk/>
            <pc:sldMk cId="2578632048" sldId="313"/>
            <ac:inkMk id="83" creationId="{C3BD98BE-A7E8-B2A0-D4A3-F7A13624D70D}"/>
          </ac:inkMkLst>
        </pc:inkChg>
        <pc:inkChg chg="add del">
          <ac:chgData name="شادن القحطاني ID 443200677" userId="2d5f3d4d-8466-4aa1-ac8a-1cb60ed86c20" providerId="ADAL" clId="{5DAD4750-4ED1-BF4B-8093-47ECE1EDF0F6}" dt="2023-06-19T05:27:52.307" v="240"/>
          <ac:inkMkLst>
            <pc:docMk/>
            <pc:sldMk cId="2578632048" sldId="313"/>
            <ac:inkMk id="84" creationId="{B7800BFC-E75F-6109-BF08-476A5D11AD0C}"/>
          </ac:inkMkLst>
        </pc:inkChg>
        <pc:inkChg chg="add reco">
          <ac:chgData name="شادن القحطاني ID 443200677" userId="2d5f3d4d-8466-4aa1-ac8a-1cb60ed86c20" providerId="ADAL" clId="{5DAD4750-4ED1-BF4B-8093-47ECE1EDF0F6}" dt="2023-06-19T05:27:52.307" v="240"/>
          <ac:inkMkLst>
            <pc:docMk/>
            <pc:sldMk cId="2578632048" sldId="313"/>
            <ac:inkMk id="85" creationId="{090564D9-BAAE-88B7-D677-52793B7CAA16}"/>
          </ac:inkMkLst>
        </pc:inkChg>
      </pc:sldChg>
      <pc:sldChg chg="addSp delSp">
        <pc:chgData name="شادن القحطاني ID 443200677" userId="2d5f3d4d-8466-4aa1-ac8a-1cb60ed86c20" providerId="ADAL" clId="{5DAD4750-4ED1-BF4B-8093-47ECE1EDF0F6}" dt="2023-06-19T05:30:20.667" v="247"/>
        <pc:sldMkLst>
          <pc:docMk/>
          <pc:sldMk cId="961721258" sldId="314"/>
        </pc:sldMkLst>
        <pc:inkChg chg="add del">
          <ac:chgData name="شادن القحطاني ID 443200677" userId="2d5f3d4d-8466-4aa1-ac8a-1cb60ed86c20" providerId="ADAL" clId="{5DAD4750-4ED1-BF4B-8093-47ECE1EDF0F6}" dt="2023-06-19T05:30:20.667" v="247"/>
          <ac:inkMkLst>
            <pc:docMk/>
            <pc:sldMk cId="961721258" sldId="314"/>
            <ac:inkMk id="2" creationId="{307FF15F-2A93-71A9-5A6B-126490E2A9FC}"/>
          </ac:inkMkLst>
        </pc:inkChg>
        <pc:inkChg chg="add del">
          <ac:chgData name="شادن القحطاني ID 443200677" userId="2d5f3d4d-8466-4aa1-ac8a-1cb60ed86c20" providerId="ADAL" clId="{5DAD4750-4ED1-BF4B-8093-47ECE1EDF0F6}" dt="2023-06-19T05:30:20.667" v="247"/>
          <ac:inkMkLst>
            <pc:docMk/>
            <pc:sldMk cId="961721258" sldId="314"/>
            <ac:inkMk id="3" creationId="{5FFB20AB-2C6B-0BCA-7515-11E3594C722D}"/>
          </ac:inkMkLst>
        </pc:inkChg>
        <pc:inkChg chg="add del">
          <ac:chgData name="شادن القحطاني ID 443200677" userId="2d5f3d4d-8466-4aa1-ac8a-1cb60ed86c20" providerId="ADAL" clId="{5DAD4750-4ED1-BF4B-8093-47ECE1EDF0F6}" dt="2023-06-19T05:30:20.667" v="247"/>
          <ac:inkMkLst>
            <pc:docMk/>
            <pc:sldMk cId="961721258" sldId="314"/>
            <ac:inkMk id="4" creationId="{E31949B8-F99C-610A-BD2B-058AF8A0FD1F}"/>
          </ac:inkMkLst>
        </pc:inkChg>
        <pc:inkChg chg="add del">
          <ac:chgData name="شادن القحطاني ID 443200677" userId="2d5f3d4d-8466-4aa1-ac8a-1cb60ed86c20" providerId="ADAL" clId="{5DAD4750-4ED1-BF4B-8093-47ECE1EDF0F6}" dt="2023-06-19T05:30:20.667" v="247"/>
          <ac:inkMkLst>
            <pc:docMk/>
            <pc:sldMk cId="961721258" sldId="314"/>
            <ac:inkMk id="5" creationId="{83E99246-05FE-0343-4CF2-35E74F063DE2}"/>
          </ac:inkMkLst>
        </pc:inkChg>
        <pc:inkChg chg="add del">
          <ac:chgData name="شادن القحطاني ID 443200677" userId="2d5f3d4d-8466-4aa1-ac8a-1cb60ed86c20" providerId="ADAL" clId="{5DAD4750-4ED1-BF4B-8093-47ECE1EDF0F6}" dt="2023-06-19T05:30:20.667" v="247"/>
          <ac:inkMkLst>
            <pc:docMk/>
            <pc:sldMk cId="961721258" sldId="314"/>
            <ac:inkMk id="8" creationId="{592C9DF5-1357-A6FF-7E0C-4BBFB8B08B21}"/>
          </ac:inkMkLst>
        </pc:inkChg>
        <pc:inkChg chg="add del">
          <ac:chgData name="شادن القحطاني ID 443200677" userId="2d5f3d4d-8466-4aa1-ac8a-1cb60ed86c20" providerId="ADAL" clId="{5DAD4750-4ED1-BF4B-8093-47ECE1EDF0F6}" dt="2023-06-19T05:30:20.667" v="247"/>
          <ac:inkMkLst>
            <pc:docMk/>
            <pc:sldMk cId="961721258" sldId="314"/>
            <ac:inkMk id="10" creationId="{5AB3F0EC-C337-C54E-E1FB-594108E72C0D}"/>
          </ac:inkMkLst>
        </pc:inkChg>
        <pc:inkChg chg="add reco">
          <ac:chgData name="شادن القحطاني ID 443200677" userId="2d5f3d4d-8466-4aa1-ac8a-1cb60ed86c20" providerId="ADAL" clId="{5DAD4750-4ED1-BF4B-8093-47ECE1EDF0F6}" dt="2023-06-19T05:30:20.667" v="247"/>
          <ac:inkMkLst>
            <pc:docMk/>
            <pc:sldMk cId="961721258" sldId="314"/>
            <ac:inkMk id="11" creationId="{9F6AD137-C582-74C6-7019-FD5953B65300}"/>
          </ac:inkMkLst>
        </pc:inkChg>
      </pc:sldChg>
      <pc:sldChg chg="addSp delSp">
        <pc:chgData name="شادن القحطاني ID 443200677" userId="2d5f3d4d-8466-4aa1-ac8a-1cb60ed86c20" providerId="ADAL" clId="{5DAD4750-4ED1-BF4B-8093-47ECE1EDF0F6}" dt="2023-06-19T06:01:07.423" v="698"/>
        <pc:sldMkLst>
          <pc:docMk/>
          <pc:sldMk cId="3644653177" sldId="318"/>
        </pc:sldMkLst>
        <pc:inkChg chg="add">
          <ac:chgData name="شادن القحطاني ID 443200677" userId="2d5f3d4d-8466-4aa1-ac8a-1cb60ed86c20" providerId="ADAL" clId="{5DAD4750-4ED1-BF4B-8093-47ECE1EDF0F6}" dt="2023-06-19T05:51:33.576" v="534"/>
          <ac:inkMkLst>
            <pc:docMk/>
            <pc:sldMk cId="3644653177" sldId="318"/>
            <ac:inkMk id="3" creationId="{80D4C7E1-697D-CF7D-C98E-0AAAF92D96B3}"/>
          </ac:inkMkLst>
        </pc:inkChg>
        <pc:inkChg chg="add">
          <ac:chgData name="شادن القحطاني ID 443200677" userId="2d5f3d4d-8466-4aa1-ac8a-1cb60ed86c20" providerId="ADAL" clId="{5DAD4750-4ED1-BF4B-8093-47ECE1EDF0F6}" dt="2023-06-19T05:53:46.882" v="535"/>
          <ac:inkMkLst>
            <pc:docMk/>
            <pc:sldMk cId="3644653177" sldId="318"/>
            <ac:inkMk id="4" creationId="{513F2B0B-0894-9ED2-6078-4C1A304C5D70}"/>
          </ac:inkMkLst>
        </pc:inkChg>
        <pc:inkChg chg="add del">
          <ac:chgData name="شادن القحطاني ID 443200677" userId="2d5f3d4d-8466-4aa1-ac8a-1cb60ed86c20" providerId="ADAL" clId="{5DAD4750-4ED1-BF4B-8093-47ECE1EDF0F6}" dt="2023-06-19T05:54:16.495" v="547"/>
          <ac:inkMkLst>
            <pc:docMk/>
            <pc:sldMk cId="3644653177" sldId="318"/>
            <ac:inkMk id="5" creationId="{51BC5157-15B3-39A5-2F65-F56E79FAC8BA}"/>
          </ac:inkMkLst>
        </pc:inkChg>
        <pc:inkChg chg="add del">
          <ac:chgData name="شادن القحطاني ID 443200677" userId="2d5f3d4d-8466-4aa1-ac8a-1cb60ed86c20" providerId="ADAL" clId="{5DAD4750-4ED1-BF4B-8093-47ECE1EDF0F6}" dt="2023-06-19T05:54:16.495" v="547"/>
          <ac:inkMkLst>
            <pc:docMk/>
            <pc:sldMk cId="3644653177" sldId="318"/>
            <ac:inkMk id="8" creationId="{D6B513E9-A5CA-0C69-1822-82DE030C5943}"/>
          </ac:inkMkLst>
        </pc:inkChg>
        <pc:inkChg chg="add del">
          <ac:chgData name="شادن القحطاني ID 443200677" userId="2d5f3d4d-8466-4aa1-ac8a-1cb60ed86c20" providerId="ADAL" clId="{5DAD4750-4ED1-BF4B-8093-47ECE1EDF0F6}" dt="2023-06-19T05:54:16.495" v="547"/>
          <ac:inkMkLst>
            <pc:docMk/>
            <pc:sldMk cId="3644653177" sldId="318"/>
            <ac:inkMk id="9" creationId="{1D9DEBC9-5D21-48B7-7395-517C1B682C84}"/>
          </ac:inkMkLst>
        </pc:inkChg>
        <pc:inkChg chg="add del">
          <ac:chgData name="شادن القحطاني ID 443200677" userId="2d5f3d4d-8466-4aa1-ac8a-1cb60ed86c20" providerId="ADAL" clId="{5DAD4750-4ED1-BF4B-8093-47ECE1EDF0F6}" dt="2023-06-19T05:54:16.495" v="547"/>
          <ac:inkMkLst>
            <pc:docMk/>
            <pc:sldMk cId="3644653177" sldId="318"/>
            <ac:inkMk id="10" creationId="{B5A9AC08-D51D-400D-D406-1F4D29307940}"/>
          </ac:inkMkLst>
        </pc:inkChg>
        <pc:inkChg chg="add del">
          <ac:chgData name="شادن القحطاني ID 443200677" userId="2d5f3d4d-8466-4aa1-ac8a-1cb60ed86c20" providerId="ADAL" clId="{5DAD4750-4ED1-BF4B-8093-47ECE1EDF0F6}" dt="2023-06-19T05:54:16.495" v="547"/>
          <ac:inkMkLst>
            <pc:docMk/>
            <pc:sldMk cId="3644653177" sldId="318"/>
            <ac:inkMk id="11" creationId="{18AA31EE-1259-D306-0B3C-90DFC931BEC2}"/>
          </ac:inkMkLst>
        </pc:inkChg>
        <pc:inkChg chg="add del">
          <ac:chgData name="شادن القحطاني ID 443200677" userId="2d5f3d4d-8466-4aa1-ac8a-1cb60ed86c20" providerId="ADAL" clId="{5DAD4750-4ED1-BF4B-8093-47ECE1EDF0F6}" dt="2023-06-19T05:54:16.495" v="547"/>
          <ac:inkMkLst>
            <pc:docMk/>
            <pc:sldMk cId="3644653177" sldId="318"/>
            <ac:inkMk id="12" creationId="{29F200E8-DA26-A106-6110-B293643663A5}"/>
          </ac:inkMkLst>
        </pc:inkChg>
        <pc:inkChg chg="add del">
          <ac:chgData name="شادن القحطاني ID 443200677" userId="2d5f3d4d-8466-4aa1-ac8a-1cb60ed86c20" providerId="ADAL" clId="{5DAD4750-4ED1-BF4B-8093-47ECE1EDF0F6}" dt="2023-06-19T05:54:16.495" v="547"/>
          <ac:inkMkLst>
            <pc:docMk/>
            <pc:sldMk cId="3644653177" sldId="318"/>
            <ac:inkMk id="13" creationId="{BDA3A9BE-03E5-655A-03A1-136E60D83F5E}"/>
          </ac:inkMkLst>
        </pc:inkChg>
        <pc:inkChg chg="add del">
          <ac:chgData name="شادن القحطاني ID 443200677" userId="2d5f3d4d-8466-4aa1-ac8a-1cb60ed86c20" providerId="ADAL" clId="{5DAD4750-4ED1-BF4B-8093-47ECE1EDF0F6}" dt="2023-06-19T05:54:16.495" v="547"/>
          <ac:inkMkLst>
            <pc:docMk/>
            <pc:sldMk cId="3644653177" sldId="318"/>
            <ac:inkMk id="15" creationId="{AF9A2A3F-8BFF-CED3-7FE2-CC378EECF59A}"/>
          </ac:inkMkLst>
        </pc:inkChg>
        <pc:inkChg chg="add del">
          <ac:chgData name="شادن القحطاني ID 443200677" userId="2d5f3d4d-8466-4aa1-ac8a-1cb60ed86c20" providerId="ADAL" clId="{5DAD4750-4ED1-BF4B-8093-47ECE1EDF0F6}" dt="2023-06-19T05:54:16.495" v="547"/>
          <ac:inkMkLst>
            <pc:docMk/>
            <pc:sldMk cId="3644653177" sldId="318"/>
            <ac:inkMk id="16" creationId="{D55C562B-7E86-66E6-D510-DDD319C59D52}"/>
          </ac:inkMkLst>
        </pc:inkChg>
        <pc:inkChg chg="add del">
          <ac:chgData name="شادن القحطاني ID 443200677" userId="2d5f3d4d-8466-4aa1-ac8a-1cb60ed86c20" providerId="ADAL" clId="{5DAD4750-4ED1-BF4B-8093-47ECE1EDF0F6}" dt="2023-06-19T05:54:16.495" v="547"/>
          <ac:inkMkLst>
            <pc:docMk/>
            <pc:sldMk cId="3644653177" sldId="318"/>
            <ac:inkMk id="17" creationId="{AAC349A1-299F-CCF5-8958-2F613BD13AE2}"/>
          </ac:inkMkLst>
        </pc:inkChg>
        <pc:inkChg chg="add del">
          <ac:chgData name="شادن القحطاني ID 443200677" userId="2d5f3d4d-8466-4aa1-ac8a-1cb60ed86c20" providerId="ADAL" clId="{5DAD4750-4ED1-BF4B-8093-47ECE1EDF0F6}" dt="2023-06-19T05:54:16.495" v="547"/>
          <ac:inkMkLst>
            <pc:docMk/>
            <pc:sldMk cId="3644653177" sldId="318"/>
            <ac:inkMk id="18" creationId="{9D385203-D719-2C62-3E7A-D94B8068CC03}"/>
          </ac:inkMkLst>
        </pc:inkChg>
        <pc:inkChg chg="add reco">
          <ac:chgData name="شادن القحطاني ID 443200677" userId="2d5f3d4d-8466-4aa1-ac8a-1cb60ed86c20" providerId="ADAL" clId="{5DAD4750-4ED1-BF4B-8093-47ECE1EDF0F6}" dt="2023-06-19T05:54:16.495" v="547"/>
          <ac:inkMkLst>
            <pc:docMk/>
            <pc:sldMk cId="3644653177" sldId="318"/>
            <ac:inkMk id="19" creationId="{ABAD6CC6-84E3-2058-ABA3-0BFD7A97C638}"/>
          </ac:inkMkLst>
        </pc:inkChg>
        <pc:inkChg chg="add del">
          <ac:chgData name="شادن القحطاني ID 443200677" userId="2d5f3d4d-8466-4aa1-ac8a-1cb60ed86c20" providerId="ADAL" clId="{5DAD4750-4ED1-BF4B-8093-47ECE1EDF0F6}" dt="2023-06-19T05:54:21.950" v="553"/>
          <ac:inkMkLst>
            <pc:docMk/>
            <pc:sldMk cId="3644653177" sldId="318"/>
            <ac:inkMk id="20" creationId="{DC21666E-C4F0-5011-5F55-EEC83E0A3F42}"/>
          </ac:inkMkLst>
        </pc:inkChg>
        <pc:inkChg chg="add del">
          <ac:chgData name="شادن القحطاني ID 443200677" userId="2d5f3d4d-8466-4aa1-ac8a-1cb60ed86c20" providerId="ADAL" clId="{5DAD4750-4ED1-BF4B-8093-47ECE1EDF0F6}" dt="2023-06-19T05:54:21.950" v="553"/>
          <ac:inkMkLst>
            <pc:docMk/>
            <pc:sldMk cId="3644653177" sldId="318"/>
            <ac:inkMk id="21" creationId="{D2FE0EC1-553F-AE99-9F05-0A9FFCC701E8}"/>
          </ac:inkMkLst>
        </pc:inkChg>
        <pc:inkChg chg="add del">
          <ac:chgData name="شادن القحطاني ID 443200677" userId="2d5f3d4d-8466-4aa1-ac8a-1cb60ed86c20" providerId="ADAL" clId="{5DAD4750-4ED1-BF4B-8093-47ECE1EDF0F6}" dt="2023-06-19T05:54:21.950" v="553"/>
          <ac:inkMkLst>
            <pc:docMk/>
            <pc:sldMk cId="3644653177" sldId="318"/>
            <ac:inkMk id="22" creationId="{F1049248-EF4A-6D88-F9D2-6D653C7DB74E}"/>
          </ac:inkMkLst>
        </pc:inkChg>
        <pc:inkChg chg="add del">
          <ac:chgData name="شادن القحطاني ID 443200677" userId="2d5f3d4d-8466-4aa1-ac8a-1cb60ed86c20" providerId="ADAL" clId="{5DAD4750-4ED1-BF4B-8093-47ECE1EDF0F6}" dt="2023-06-19T05:54:21.950" v="553"/>
          <ac:inkMkLst>
            <pc:docMk/>
            <pc:sldMk cId="3644653177" sldId="318"/>
            <ac:inkMk id="23" creationId="{69BD04C5-50D9-303E-1916-3E5307F10C64}"/>
          </ac:inkMkLst>
        </pc:inkChg>
        <pc:inkChg chg="add del">
          <ac:chgData name="شادن القحطاني ID 443200677" userId="2d5f3d4d-8466-4aa1-ac8a-1cb60ed86c20" providerId="ADAL" clId="{5DAD4750-4ED1-BF4B-8093-47ECE1EDF0F6}" dt="2023-06-19T05:54:21.950" v="553"/>
          <ac:inkMkLst>
            <pc:docMk/>
            <pc:sldMk cId="3644653177" sldId="318"/>
            <ac:inkMk id="24" creationId="{7B061067-1249-4FC2-01A8-41F0DFC82633}"/>
          </ac:inkMkLst>
        </pc:inkChg>
        <pc:inkChg chg="add reco">
          <ac:chgData name="شادن القحطاني ID 443200677" userId="2d5f3d4d-8466-4aa1-ac8a-1cb60ed86c20" providerId="ADAL" clId="{5DAD4750-4ED1-BF4B-8093-47ECE1EDF0F6}" dt="2023-06-19T05:54:21.950" v="553"/>
          <ac:inkMkLst>
            <pc:docMk/>
            <pc:sldMk cId="3644653177" sldId="318"/>
            <ac:inkMk id="25" creationId="{915A5159-B2F0-E460-758E-99E0BEDED671}"/>
          </ac:inkMkLst>
        </pc:inkChg>
        <pc:inkChg chg="add">
          <ac:chgData name="شادن القحطاني ID 443200677" userId="2d5f3d4d-8466-4aa1-ac8a-1cb60ed86c20" providerId="ADAL" clId="{5DAD4750-4ED1-BF4B-8093-47ECE1EDF0F6}" dt="2023-06-19T05:54:24.995" v="554"/>
          <ac:inkMkLst>
            <pc:docMk/>
            <pc:sldMk cId="3644653177" sldId="318"/>
            <ac:inkMk id="26" creationId="{EE66EAB7-9D62-9EAB-D5BA-973AD5936C12}"/>
          </ac:inkMkLst>
        </pc:inkChg>
        <pc:inkChg chg="add del">
          <ac:chgData name="شادن القحطاني ID 443200677" userId="2d5f3d4d-8466-4aa1-ac8a-1cb60ed86c20" providerId="ADAL" clId="{5DAD4750-4ED1-BF4B-8093-47ECE1EDF0F6}" dt="2023-06-19T05:54:27.845" v="558"/>
          <ac:inkMkLst>
            <pc:docMk/>
            <pc:sldMk cId="3644653177" sldId="318"/>
            <ac:inkMk id="27" creationId="{2A7340EC-C7F5-A4D7-9949-0B80DE724226}"/>
          </ac:inkMkLst>
        </pc:inkChg>
        <pc:inkChg chg="add del">
          <ac:chgData name="شادن القحطاني ID 443200677" userId="2d5f3d4d-8466-4aa1-ac8a-1cb60ed86c20" providerId="ADAL" clId="{5DAD4750-4ED1-BF4B-8093-47ECE1EDF0F6}" dt="2023-06-19T05:54:27.845" v="558"/>
          <ac:inkMkLst>
            <pc:docMk/>
            <pc:sldMk cId="3644653177" sldId="318"/>
            <ac:inkMk id="28" creationId="{DF87DCCF-0AAD-C67A-7B6F-2B6C86E7EB30}"/>
          </ac:inkMkLst>
        </pc:inkChg>
        <pc:inkChg chg="add del">
          <ac:chgData name="شادن القحطاني ID 443200677" userId="2d5f3d4d-8466-4aa1-ac8a-1cb60ed86c20" providerId="ADAL" clId="{5DAD4750-4ED1-BF4B-8093-47ECE1EDF0F6}" dt="2023-06-19T05:54:27.845" v="558"/>
          <ac:inkMkLst>
            <pc:docMk/>
            <pc:sldMk cId="3644653177" sldId="318"/>
            <ac:inkMk id="29" creationId="{7362CAFB-0333-77B6-922E-AD28DC0069E6}"/>
          </ac:inkMkLst>
        </pc:inkChg>
        <pc:inkChg chg="add reco">
          <ac:chgData name="شادن القحطاني ID 443200677" userId="2d5f3d4d-8466-4aa1-ac8a-1cb60ed86c20" providerId="ADAL" clId="{5DAD4750-4ED1-BF4B-8093-47ECE1EDF0F6}" dt="2023-06-19T05:54:27.845" v="558"/>
          <ac:inkMkLst>
            <pc:docMk/>
            <pc:sldMk cId="3644653177" sldId="318"/>
            <ac:inkMk id="30" creationId="{BECE2A2E-CFE3-38A3-A657-1F0AD154BD59}"/>
          </ac:inkMkLst>
        </pc:inkChg>
        <pc:inkChg chg="add del">
          <ac:chgData name="شادن القحطاني ID 443200677" userId="2d5f3d4d-8466-4aa1-ac8a-1cb60ed86c20" providerId="ADAL" clId="{5DAD4750-4ED1-BF4B-8093-47ECE1EDF0F6}" dt="2023-06-19T05:54:42.060" v="567"/>
          <ac:inkMkLst>
            <pc:docMk/>
            <pc:sldMk cId="3644653177" sldId="318"/>
            <ac:inkMk id="31" creationId="{2A79FAD0-6E96-9458-874A-FC0453512BD8}"/>
          </ac:inkMkLst>
        </pc:inkChg>
        <pc:inkChg chg="add del">
          <ac:chgData name="شادن القحطاني ID 443200677" userId="2d5f3d4d-8466-4aa1-ac8a-1cb60ed86c20" providerId="ADAL" clId="{5DAD4750-4ED1-BF4B-8093-47ECE1EDF0F6}" dt="2023-06-19T05:54:42.060" v="567"/>
          <ac:inkMkLst>
            <pc:docMk/>
            <pc:sldMk cId="3644653177" sldId="318"/>
            <ac:inkMk id="32" creationId="{19351F03-6029-1651-F2B7-4B1C99827504}"/>
          </ac:inkMkLst>
        </pc:inkChg>
        <pc:inkChg chg="add del">
          <ac:chgData name="شادن القحطاني ID 443200677" userId="2d5f3d4d-8466-4aa1-ac8a-1cb60ed86c20" providerId="ADAL" clId="{5DAD4750-4ED1-BF4B-8093-47ECE1EDF0F6}" dt="2023-06-19T05:54:42.060" v="567"/>
          <ac:inkMkLst>
            <pc:docMk/>
            <pc:sldMk cId="3644653177" sldId="318"/>
            <ac:inkMk id="33" creationId="{E6A905AE-637B-6BB6-D18F-8C6D84E51EEB}"/>
          </ac:inkMkLst>
        </pc:inkChg>
        <pc:inkChg chg="add del">
          <ac:chgData name="شادن القحطاني ID 443200677" userId="2d5f3d4d-8466-4aa1-ac8a-1cb60ed86c20" providerId="ADAL" clId="{5DAD4750-4ED1-BF4B-8093-47ECE1EDF0F6}" dt="2023-06-19T05:54:42.060" v="567"/>
          <ac:inkMkLst>
            <pc:docMk/>
            <pc:sldMk cId="3644653177" sldId="318"/>
            <ac:inkMk id="34" creationId="{E387F8C7-6BF6-16A4-6598-578131C8EB5D}"/>
          </ac:inkMkLst>
        </pc:inkChg>
        <pc:inkChg chg="add del">
          <ac:chgData name="شادن القحطاني ID 443200677" userId="2d5f3d4d-8466-4aa1-ac8a-1cb60ed86c20" providerId="ADAL" clId="{5DAD4750-4ED1-BF4B-8093-47ECE1EDF0F6}" dt="2023-06-19T05:54:42.060" v="567"/>
          <ac:inkMkLst>
            <pc:docMk/>
            <pc:sldMk cId="3644653177" sldId="318"/>
            <ac:inkMk id="35" creationId="{CB7D7EFA-F889-68CF-9650-A86D5C566678}"/>
          </ac:inkMkLst>
        </pc:inkChg>
        <pc:inkChg chg="add del">
          <ac:chgData name="شادن القحطاني ID 443200677" userId="2d5f3d4d-8466-4aa1-ac8a-1cb60ed86c20" providerId="ADAL" clId="{5DAD4750-4ED1-BF4B-8093-47ECE1EDF0F6}" dt="2023-06-19T05:54:42.060" v="567"/>
          <ac:inkMkLst>
            <pc:docMk/>
            <pc:sldMk cId="3644653177" sldId="318"/>
            <ac:inkMk id="36" creationId="{5EF43B13-C2AC-B8B9-625D-F5701EC3D043}"/>
          </ac:inkMkLst>
        </pc:inkChg>
        <pc:inkChg chg="add del">
          <ac:chgData name="شادن القحطاني ID 443200677" userId="2d5f3d4d-8466-4aa1-ac8a-1cb60ed86c20" providerId="ADAL" clId="{5DAD4750-4ED1-BF4B-8093-47ECE1EDF0F6}" dt="2023-06-19T05:54:42.060" v="567"/>
          <ac:inkMkLst>
            <pc:docMk/>
            <pc:sldMk cId="3644653177" sldId="318"/>
            <ac:inkMk id="37" creationId="{7BD32C56-0552-E580-1CDA-E928991E87F5}"/>
          </ac:inkMkLst>
        </pc:inkChg>
        <pc:inkChg chg="add del">
          <ac:chgData name="شادن القحطاني ID 443200677" userId="2d5f3d4d-8466-4aa1-ac8a-1cb60ed86c20" providerId="ADAL" clId="{5DAD4750-4ED1-BF4B-8093-47ECE1EDF0F6}" dt="2023-06-19T05:54:42.060" v="567"/>
          <ac:inkMkLst>
            <pc:docMk/>
            <pc:sldMk cId="3644653177" sldId="318"/>
            <ac:inkMk id="38" creationId="{778B82CD-A88E-93FB-1F0E-3465F60B608E}"/>
          </ac:inkMkLst>
        </pc:inkChg>
        <pc:inkChg chg="add reco">
          <ac:chgData name="شادن القحطاني ID 443200677" userId="2d5f3d4d-8466-4aa1-ac8a-1cb60ed86c20" providerId="ADAL" clId="{5DAD4750-4ED1-BF4B-8093-47ECE1EDF0F6}" dt="2023-06-19T05:54:42.060" v="567"/>
          <ac:inkMkLst>
            <pc:docMk/>
            <pc:sldMk cId="3644653177" sldId="318"/>
            <ac:inkMk id="39" creationId="{3E9D7CDA-BFDA-C822-44AE-27E55DDDF38D}"/>
          </ac:inkMkLst>
        </pc:inkChg>
        <pc:inkChg chg="add">
          <ac:chgData name="شادن القحطاني ID 443200677" userId="2d5f3d4d-8466-4aa1-ac8a-1cb60ed86c20" providerId="ADAL" clId="{5DAD4750-4ED1-BF4B-8093-47ECE1EDF0F6}" dt="2023-06-19T05:54:44.660" v="568"/>
          <ac:inkMkLst>
            <pc:docMk/>
            <pc:sldMk cId="3644653177" sldId="318"/>
            <ac:inkMk id="40" creationId="{D7BE4530-FD9D-1AB9-BAE9-310403B4F4CB}"/>
          </ac:inkMkLst>
        </pc:inkChg>
        <pc:inkChg chg="add">
          <ac:chgData name="شادن القحطاني ID 443200677" userId="2d5f3d4d-8466-4aa1-ac8a-1cb60ed86c20" providerId="ADAL" clId="{5DAD4750-4ED1-BF4B-8093-47ECE1EDF0F6}" dt="2023-06-19T05:54:54.926" v="569"/>
          <ac:inkMkLst>
            <pc:docMk/>
            <pc:sldMk cId="3644653177" sldId="318"/>
            <ac:inkMk id="41" creationId="{40851A32-66A3-85C9-63E3-B985296147DD}"/>
          </ac:inkMkLst>
        </pc:inkChg>
        <pc:inkChg chg="add">
          <ac:chgData name="شادن القحطاني ID 443200677" userId="2d5f3d4d-8466-4aa1-ac8a-1cb60ed86c20" providerId="ADAL" clId="{5DAD4750-4ED1-BF4B-8093-47ECE1EDF0F6}" dt="2023-06-19T05:54:57.845" v="570"/>
          <ac:inkMkLst>
            <pc:docMk/>
            <pc:sldMk cId="3644653177" sldId="318"/>
            <ac:inkMk id="42" creationId="{1207DA58-F741-5C0E-4B0A-CBF3BC0BBD6A}"/>
          </ac:inkMkLst>
        </pc:inkChg>
        <pc:inkChg chg="add del">
          <ac:chgData name="شادن القحطاني ID 443200677" userId="2d5f3d4d-8466-4aa1-ac8a-1cb60ed86c20" providerId="ADAL" clId="{5DAD4750-4ED1-BF4B-8093-47ECE1EDF0F6}" dt="2023-06-19T05:55:10.423" v="573"/>
          <ac:inkMkLst>
            <pc:docMk/>
            <pc:sldMk cId="3644653177" sldId="318"/>
            <ac:inkMk id="43" creationId="{D4F9D89C-D0D6-19DF-3104-41A133819C32}"/>
          </ac:inkMkLst>
        </pc:inkChg>
        <pc:inkChg chg="add del">
          <ac:chgData name="شادن القحطاني ID 443200677" userId="2d5f3d4d-8466-4aa1-ac8a-1cb60ed86c20" providerId="ADAL" clId="{5DAD4750-4ED1-BF4B-8093-47ECE1EDF0F6}" dt="2023-06-19T05:55:10.423" v="573"/>
          <ac:inkMkLst>
            <pc:docMk/>
            <pc:sldMk cId="3644653177" sldId="318"/>
            <ac:inkMk id="44" creationId="{0F519EBF-AFB0-4B23-7498-75AD1520B810}"/>
          </ac:inkMkLst>
        </pc:inkChg>
        <pc:inkChg chg="add reco">
          <ac:chgData name="شادن القحطاني ID 443200677" userId="2d5f3d4d-8466-4aa1-ac8a-1cb60ed86c20" providerId="ADAL" clId="{5DAD4750-4ED1-BF4B-8093-47ECE1EDF0F6}" dt="2023-06-19T05:55:10.423" v="573"/>
          <ac:inkMkLst>
            <pc:docMk/>
            <pc:sldMk cId="3644653177" sldId="318"/>
            <ac:inkMk id="45" creationId="{531A6C0D-3AD7-ED0F-15CE-0D0DFF65C743}"/>
          </ac:inkMkLst>
        </pc:inkChg>
        <pc:inkChg chg="add del">
          <ac:chgData name="شادن القحطاني ID 443200677" userId="2d5f3d4d-8466-4aa1-ac8a-1cb60ed86c20" providerId="ADAL" clId="{5DAD4750-4ED1-BF4B-8093-47ECE1EDF0F6}" dt="2023-06-19T05:55:21.253" v="601"/>
          <ac:inkMkLst>
            <pc:docMk/>
            <pc:sldMk cId="3644653177" sldId="318"/>
            <ac:inkMk id="46" creationId="{F2CE3A12-E88A-992B-DDBD-C97C47C0D21B}"/>
          </ac:inkMkLst>
        </pc:inkChg>
        <pc:inkChg chg="add del">
          <ac:chgData name="شادن القحطاني ID 443200677" userId="2d5f3d4d-8466-4aa1-ac8a-1cb60ed86c20" providerId="ADAL" clId="{5DAD4750-4ED1-BF4B-8093-47ECE1EDF0F6}" dt="2023-06-19T05:55:21.253" v="601"/>
          <ac:inkMkLst>
            <pc:docMk/>
            <pc:sldMk cId="3644653177" sldId="318"/>
            <ac:inkMk id="47" creationId="{7FFE53E9-061A-F0E3-03B3-FA9691979DF2}"/>
          </ac:inkMkLst>
        </pc:inkChg>
        <pc:inkChg chg="add del">
          <ac:chgData name="شادن القحطاني ID 443200677" userId="2d5f3d4d-8466-4aa1-ac8a-1cb60ed86c20" providerId="ADAL" clId="{5DAD4750-4ED1-BF4B-8093-47ECE1EDF0F6}" dt="2023-06-19T05:55:21.253" v="601"/>
          <ac:inkMkLst>
            <pc:docMk/>
            <pc:sldMk cId="3644653177" sldId="318"/>
            <ac:inkMk id="48" creationId="{D812EDB8-57D1-76F2-9A66-CE70772D1262}"/>
          </ac:inkMkLst>
        </pc:inkChg>
        <pc:inkChg chg="add del">
          <ac:chgData name="شادن القحطاني ID 443200677" userId="2d5f3d4d-8466-4aa1-ac8a-1cb60ed86c20" providerId="ADAL" clId="{5DAD4750-4ED1-BF4B-8093-47ECE1EDF0F6}" dt="2023-06-19T05:55:21.253" v="601"/>
          <ac:inkMkLst>
            <pc:docMk/>
            <pc:sldMk cId="3644653177" sldId="318"/>
            <ac:inkMk id="49" creationId="{70FE7D74-8F29-A87B-116E-AE8BB4BEFAC2}"/>
          </ac:inkMkLst>
        </pc:inkChg>
        <pc:inkChg chg="add del">
          <ac:chgData name="شادن القحطاني ID 443200677" userId="2d5f3d4d-8466-4aa1-ac8a-1cb60ed86c20" providerId="ADAL" clId="{5DAD4750-4ED1-BF4B-8093-47ECE1EDF0F6}" dt="2023-06-19T05:55:21.253" v="601"/>
          <ac:inkMkLst>
            <pc:docMk/>
            <pc:sldMk cId="3644653177" sldId="318"/>
            <ac:inkMk id="50" creationId="{87518584-6C2B-9FD8-A131-39B55E1F2072}"/>
          </ac:inkMkLst>
        </pc:inkChg>
        <pc:inkChg chg="add del">
          <ac:chgData name="شادن القحطاني ID 443200677" userId="2d5f3d4d-8466-4aa1-ac8a-1cb60ed86c20" providerId="ADAL" clId="{5DAD4750-4ED1-BF4B-8093-47ECE1EDF0F6}" dt="2023-06-19T05:55:21.253" v="601"/>
          <ac:inkMkLst>
            <pc:docMk/>
            <pc:sldMk cId="3644653177" sldId="318"/>
            <ac:inkMk id="51" creationId="{95EF2A03-72E9-88BA-D4F9-5E6969A7408D}"/>
          </ac:inkMkLst>
        </pc:inkChg>
        <pc:inkChg chg="add del">
          <ac:chgData name="شادن القحطاني ID 443200677" userId="2d5f3d4d-8466-4aa1-ac8a-1cb60ed86c20" providerId="ADAL" clId="{5DAD4750-4ED1-BF4B-8093-47ECE1EDF0F6}" dt="2023-06-19T05:55:21.253" v="601"/>
          <ac:inkMkLst>
            <pc:docMk/>
            <pc:sldMk cId="3644653177" sldId="318"/>
            <ac:inkMk id="52" creationId="{9CA0ACC3-DB0D-6ADC-19B6-E58F45E2BC1D}"/>
          </ac:inkMkLst>
        </pc:inkChg>
        <pc:inkChg chg="add del">
          <ac:chgData name="شادن القحطاني ID 443200677" userId="2d5f3d4d-8466-4aa1-ac8a-1cb60ed86c20" providerId="ADAL" clId="{5DAD4750-4ED1-BF4B-8093-47ECE1EDF0F6}" dt="2023-06-19T05:55:21.253" v="601"/>
          <ac:inkMkLst>
            <pc:docMk/>
            <pc:sldMk cId="3644653177" sldId="318"/>
            <ac:inkMk id="53" creationId="{6D5FC826-8111-A527-87DB-6088155A859C}"/>
          </ac:inkMkLst>
        </pc:inkChg>
        <pc:inkChg chg="add del">
          <ac:chgData name="شادن القحطاني ID 443200677" userId="2d5f3d4d-8466-4aa1-ac8a-1cb60ed86c20" providerId="ADAL" clId="{5DAD4750-4ED1-BF4B-8093-47ECE1EDF0F6}" dt="2023-06-19T05:55:21.253" v="601"/>
          <ac:inkMkLst>
            <pc:docMk/>
            <pc:sldMk cId="3644653177" sldId="318"/>
            <ac:inkMk id="54" creationId="{35424D25-2A96-7413-9896-113F72B42D84}"/>
          </ac:inkMkLst>
        </pc:inkChg>
        <pc:inkChg chg="add del">
          <ac:chgData name="شادن القحطاني ID 443200677" userId="2d5f3d4d-8466-4aa1-ac8a-1cb60ed86c20" providerId="ADAL" clId="{5DAD4750-4ED1-BF4B-8093-47ECE1EDF0F6}" dt="2023-06-19T05:55:21.253" v="601"/>
          <ac:inkMkLst>
            <pc:docMk/>
            <pc:sldMk cId="3644653177" sldId="318"/>
            <ac:inkMk id="55" creationId="{A6C4B361-CA1E-3554-2308-745414EB183F}"/>
          </ac:inkMkLst>
        </pc:inkChg>
        <pc:inkChg chg="add del">
          <ac:chgData name="شادن القحطاني ID 443200677" userId="2d5f3d4d-8466-4aa1-ac8a-1cb60ed86c20" providerId="ADAL" clId="{5DAD4750-4ED1-BF4B-8093-47ECE1EDF0F6}" dt="2023-06-19T05:55:21.253" v="601"/>
          <ac:inkMkLst>
            <pc:docMk/>
            <pc:sldMk cId="3644653177" sldId="318"/>
            <ac:inkMk id="56" creationId="{144A9C6F-2E34-6897-7B4F-309140DC9217}"/>
          </ac:inkMkLst>
        </pc:inkChg>
        <pc:inkChg chg="add del">
          <ac:chgData name="شادن القحطاني ID 443200677" userId="2d5f3d4d-8466-4aa1-ac8a-1cb60ed86c20" providerId="ADAL" clId="{5DAD4750-4ED1-BF4B-8093-47ECE1EDF0F6}" dt="2023-06-19T05:55:21.253" v="601"/>
          <ac:inkMkLst>
            <pc:docMk/>
            <pc:sldMk cId="3644653177" sldId="318"/>
            <ac:inkMk id="57" creationId="{854FCED9-5F90-3385-AF1D-ADB01E6C994F}"/>
          </ac:inkMkLst>
        </pc:inkChg>
        <pc:inkChg chg="add del">
          <ac:chgData name="شادن القحطاني ID 443200677" userId="2d5f3d4d-8466-4aa1-ac8a-1cb60ed86c20" providerId="ADAL" clId="{5DAD4750-4ED1-BF4B-8093-47ECE1EDF0F6}" dt="2023-06-19T05:55:21.253" v="601"/>
          <ac:inkMkLst>
            <pc:docMk/>
            <pc:sldMk cId="3644653177" sldId="318"/>
            <ac:inkMk id="58" creationId="{DDF2A319-F571-7096-95AE-0C02BC6B13E2}"/>
          </ac:inkMkLst>
        </pc:inkChg>
        <pc:inkChg chg="add del">
          <ac:chgData name="شادن القحطاني ID 443200677" userId="2d5f3d4d-8466-4aa1-ac8a-1cb60ed86c20" providerId="ADAL" clId="{5DAD4750-4ED1-BF4B-8093-47ECE1EDF0F6}" dt="2023-06-19T05:55:21.253" v="601"/>
          <ac:inkMkLst>
            <pc:docMk/>
            <pc:sldMk cId="3644653177" sldId="318"/>
            <ac:inkMk id="59" creationId="{82E9F3A3-6C27-A622-282E-2EBCC7ED9A9F}"/>
          </ac:inkMkLst>
        </pc:inkChg>
        <pc:inkChg chg="add del">
          <ac:chgData name="شادن القحطاني ID 443200677" userId="2d5f3d4d-8466-4aa1-ac8a-1cb60ed86c20" providerId="ADAL" clId="{5DAD4750-4ED1-BF4B-8093-47ECE1EDF0F6}" dt="2023-06-19T05:55:21.253" v="601"/>
          <ac:inkMkLst>
            <pc:docMk/>
            <pc:sldMk cId="3644653177" sldId="318"/>
            <ac:inkMk id="60" creationId="{A60D28FF-9421-2214-FC24-D728760554A2}"/>
          </ac:inkMkLst>
        </pc:inkChg>
        <pc:inkChg chg="add del">
          <ac:chgData name="شادن القحطاني ID 443200677" userId="2d5f3d4d-8466-4aa1-ac8a-1cb60ed86c20" providerId="ADAL" clId="{5DAD4750-4ED1-BF4B-8093-47ECE1EDF0F6}" dt="2023-06-19T05:55:21.253" v="601"/>
          <ac:inkMkLst>
            <pc:docMk/>
            <pc:sldMk cId="3644653177" sldId="318"/>
            <ac:inkMk id="61" creationId="{6C4099A5-72A1-E9D6-D429-54C95B599642}"/>
          </ac:inkMkLst>
        </pc:inkChg>
        <pc:inkChg chg="add del">
          <ac:chgData name="شادن القحطاني ID 443200677" userId="2d5f3d4d-8466-4aa1-ac8a-1cb60ed86c20" providerId="ADAL" clId="{5DAD4750-4ED1-BF4B-8093-47ECE1EDF0F6}" dt="2023-06-19T05:55:21.253" v="601"/>
          <ac:inkMkLst>
            <pc:docMk/>
            <pc:sldMk cId="3644653177" sldId="318"/>
            <ac:inkMk id="62" creationId="{763F255F-6CB8-79B6-DA23-A5D070E41CE7}"/>
          </ac:inkMkLst>
        </pc:inkChg>
        <pc:inkChg chg="add del">
          <ac:chgData name="شادن القحطاني ID 443200677" userId="2d5f3d4d-8466-4aa1-ac8a-1cb60ed86c20" providerId="ADAL" clId="{5DAD4750-4ED1-BF4B-8093-47ECE1EDF0F6}" dt="2023-06-19T05:55:21.253" v="601"/>
          <ac:inkMkLst>
            <pc:docMk/>
            <pc:sldMk cId="3644653177" sldId="318"/>
            <ac:inkMk id="63" creationId="{C83D19A0-24A4-B1B5-9903-ADC664268471}"/>
          </ac:inkMkLst>
        </pc:inkChg>
        <pc:inkChg chg="add del">
          <ac:chgData name="شادن القحطاني ID 443200677" userId="2d5f3d4d-8466-4aa1-ac8a-1cb60ed86c20" providerId="ADAL" clId="{5DAD4750-4ED1-BF4B-8093-47ECE1EDF0F6}" dt="2023-06-19T05:55:21.253" v="601"/>
          <ac:inkMkLst>
            <pc:docMk/>
            <pc:sldMk cId="3644653177" sldId="318"/>
            <ac:inkMk id="64" creationId="{A4E71FEF-3140-C7F7-3C1C-FFAE8ABC6B26}"/>
          </ac:inkMkLst>
        </pc:inkChg>
        <pc:inkChg chg="add del">
          <ac:chgData name="شادن القحطاني ID 443200677" userId="2d5f3d4d-8466-4aa1-ac8a-1cb60ed86c20" providerId="ADAL" clId="{5DAD4750-4ED1-BF4B-8093-47ECE1EDF0F6}" dt="2023-06-19T05:55:21.253" v="601"/>
          <ac:inkMkLst>
            <pc:docMk/>
            <pc:sldMk cId="3644653177" sldId="318"/>
            <ac:inkMk id="65" creationId="{E415443A-711B-F751-C3C0-CD3F2E68E08B}"/>
          </ac:inkMkLst>
        </pc:inkChg>
        <pc:inkChg chg="add del">
          <ac:chgData name="شادن القحطاني ID 443200677" userId="2d5f3d4d-8466-4aa1-ac8a-1cb60ed86c20" providerId="ADAL" clId="{5DAD4750-4ED1-BF4B-8093-47ECE1EDF0F6}" dt="2023-06-19T05:55:21.253" v="601"/>
          <ac:inkMkLst>
            <pc:docMk/>
            <pc:sldMk cId="3644653177" sldId="318"/>
            <ac:inkMk id="66" creationId="{88FFB9EE-D1CB-714D-9A2B-0EF23645CF43}"/>
          </ac:inkMkLst>
        </pc:inkChg>
        <pc:inkChg chg="add del">
          <ac:chgData name="شادن القحطاني ID 443200677" userId="2d5f3d4d-8466-4aa1-ac8a-1cb60ed86c20" providerId="ADAL" clId="{5DAD4750-4ED1-BF4B-8093-47ECE1EDF0F6}" dt="2023-06-19T05:55:21.253" v="601"/>
          <ac:inkMkLst>
            <pc:docMk/>
            <pc:sldMk cId="3644653177" sldId="318"/>
            <ac:inkMk id="67" creationId="{665989BE-D2DA-BC58-2BA4-AAD71147E5A1}"/>
          </ac:inkMkLst>
        </pc:inkChg>
        <pc:inkChg chg="add del">
          <ac:chgData name="شادن القحطاني ID 443200677" userId="2d5f3d4d-8466-4aa1-ac8a-1cb60ed86c20" providerId="ADAL" clId="{5DAD4750-4ED1-BF4B-8093-47ECE1EDF0F6}" dt="2023-06-19T05:55:21.253" v="601"/>
          <ac:inkMkLst>
            <pc:docMk/>
            <pc:sldMk cId="3644653177" sldId="318"/>
            <ac:inkMk id="68" creationId="{BC843901-069C-52DE-3CF5-E64B36E2AE40}"/>
          </ac:inkMkLst>
        </pc:inkChg>
        <pc:inkChg chg="add del">
          <ac:chgData name="شادن القحطاني ID 443200677" userId="2d5f3d4d-8466-4aa1-ac8a-1cb60ed86c20" providerId="ADAL" clId="{5DAD4750-4ED1-BF4B-8093-47ECE1EDF0F6}" dt="2023-06-19T05:55:21.253" v="601"/>
          <ac:inkMkLst>
            <pc:docMk/>
            <pc:sldMk cId="3644653177" sldId="318"/>
            <ac:inkMk id="69" creationId="{AA5F477E-359D-8C57-F372-5BA5BB5D7BFA}"/>
          </ac:inkMkLst>
        </pc:inkChg>
        <pc:inkChg chg="add del">
          <ac:chgData name="شادن القحطاني ID 443200677" userId="2d5f3d4d-8466-4aa1-ac8a-1cb60ed86c20" providerId="ADAL" clId="{5DAD4750-4ED1-BF4B-8093-47ECE1EDF0F6}" dt="2023-06-19T05:55:21.253" v="601"/>
          <ac:inkMkLst>
            <pc:docMk/>
            <pc:sldMk cId="3644653177" sldId="318"/>
            <ac:inkMk id="70" creationId="{3FD1CF40-EF00-AB0C-0B5D-82985F623653}"/>
          </ac:inkMkLst>
        </pc:inkChg>
        <pc:inkChg chg="add del">
          <ac:chgData name="شادن القحطاني ID 443200677" userId="2d5f3d4d-8466-4aa1-ac8a-1cb60ed86c20" providerId="ADAL" clId="{5DAD4750-4ED1-BF4B-8093-47ECE1EDF0F6}" dt="2023-06-19T05:55:21.253" v="601"/>
          <ac:inkMkLst>
            <pc:docMk/>
            <pc:sldMk cId="3644653177" sldId="318"/>
            <ac:inkMk id="71" creationId="{415FF69F-721D-5AB6-C2AC-3C0AD7FE01AC}"/>
          </ac:inkMkLst>
        </pc:inkChg>
        <pc:inkChg chg="add del">
          <ac:chgData name="شادن القحطاني ID 443200677" userId="2d5f3d4d-8466-4aa1-ac8a-1cb60ed86c20" providerId="ADAL" clId="{5DAD4750-4ED1-BF4B-8093-47ECE1EDF0F6}" dt="2023-06-19T05:55:21.253" v="601"/>
          <ac:inkMkLst>
            <pc:docMk/>
            <pc:sldMk cId="3644653177" sldId="318"/>
            <ac:inkMk id="72" creationId="{9956631F-786A-E733-D9C0-0E89AA0DC260}"/>
          </ac:inkMkLst>
        </pc:inkChg>
        <pc:inkChg chg="add reco">
          <ac:chgData name="شادن القحطاني ID 443200677" userId="2d5f3d4d-8466-4aa1-ac8a-1cb60ed86c20" providerId="ADAL" clId="{5DAD4750-4ED1-BF4B-8093-47ECE1EDF0F6}" dt="2023-06-19T05:55:21.253" v="601"/>
          <ac:inkMkLst>
            <pc:docMk/>
            <pc:sldMk cId="3644653177" sldId="318"/>
            <ac:inkMk id="73" creationId="{FD664976-23B5-6648-700F-7CD183EC070D}"/>
          </ac:inkMkLst>
        </pc:inkChg>
        <pc:inkChg chg="add del">
          <ac:chgData name="شادن القحطاني ID 443200677" userId="2d5f3d4d-8466-4aa1-ac8a-1cb60ed86c20" providerId="ADAL" clId="{5DAD4750-4ED1-BF4B-8093-47ECE1EDF0F6}" dt="2023-06-19T05:55:46.779" v="610"/>
          <ac:inkMkLst>
            <pc:docMk/>
            <pc:sldMk cId="3644653177" sldId="318"/>
            <ac:inkMk id="74" creationId="{5FB79F4B-8AB1-FED2-CF2F-7CDD4A49FF51}"/>
          </ac:inkMkLst>
        </pc:inkChg>
        <pc:inkChg chg="add del">
          <ac:chgData name="شادن القحطاني ID 443200677" userId="2d5f3d4d-8466-4aa1-ac8a-1cb60ed86c20" providerId="ADAL" clId="{5DAD4750-4ED1-BF4B-8093-47ECE1EDF0F6}" dt="2023-06-19T05:55:46.779" v="610"/>
          <ac:inkMkLst>
            <pc:docMk/>
            <pc:sldMk cId="3644653177" sldId="318"/>
            <ac:inkMk id="75" creationId="{7573300A-AC1A-DB74-3174-C59C329788EA}"/>
          </ac:inkMkLst>
        </pc:inkChg>
        <pc:inkChg chg="add del">
          <ac:chgData name="شادن القحطاني ID 443200677" userId="2d5f3d4d-8466-4aa1-ac8a-1cb60ed86c20" providerId="ADAL" clId="{5DAD4750-4ED1-BF4B-8093-47ECE1EDF0F6}" dt="2023-06-19T05:55:46.779" v="610"/>
          <ac:inkMkLst>
            <pc:docMk/>
            <pc:sldMk cId="3644653177" sldId="318"/>
            <ac:inkMk id="76" creationId="{CB97BEC2-1F67-4A5F-4BF6-C6F26D8D94C4}"/>
          </ac:inkMkLst>
        </pc:inkChg>
        <pc:inkChg chg="add del">
          <ac:chgData name="شادن القحطاني ID 443200677" userId="2d5f3d4d-8466-4aa1-ac8a-1cb60ed86c20" providerId="ADAL" clId="{5DAD4750-4ED1-BF4B-8093-47ECE1EDF0F6}" dt="2023-06-19T05:55:46.779" v="610"/>
          <ac:inkMkLst>
            <pc:docMk/>
            <pc:sldMk cId="3644653177" sldId="318"/>
            <ac:inkMk id="77" creationId="{0D3AA1C6-A36F-8BDD-29CA-AA90D6C91AFE}"/>
          </ac:inkMkLst>
        </pc:inkChg>
        <pc:inkChg chg="add del">
          <ac:chgData name="شادن القحطاني ID 443200677" userId="2d5f3d4d-8466-4aa1-ac8a-1cb60ed86c20" providerId="ADAL" clId="{5DAD4750-4ED1-BF4B-8093-47ECE1EDF0F6}" dt="2023-06-19T05:55:46.779" v="610"/>
          <ac:inkMkLst>
            <pc:docMk/>
            <pc:sldMk cId="3644653177" sldId="318"/>
            <ac:inkMk id="78" creationId="{CC14C78C-726C-DEDC-AA3F-A534BDAA17D1}"/>
          </ac:inkMkLst>
        </pc:inkChg>
        <pc:inkChg chg="add del">
          <ac:chgData name="شادن القحطاني ID 443200677" userId="2d5f3d4d-8466-4aa1-ac8a-1cb60ed86c20" providerId="ADAL" clId="{5DAD4750-4ED1-BF4B-8093-47ECE1EDF0F6}" dt="2023-06-19T05:55:46.779" v="610"/>
          <ac:inkMkLst>
            <pc:docMk/>
            <pc:sldMk cId="3644653177" sldId="318"/>
            <ac:inkMk id="79" creationId="{267A90E0-FA76-AEB4-E7E9-31493D5A9FE8}"/>
          </ac:inkMkLst>
        </pc:inkChg>
        <pc:inkChg chg="add del">
          <ac:chgData name="شادن القحطاني ID 443200677" userId="2d5f3d4d-8466-4aa1-ac8a-1cb60ed86c20" providerId="ADAL" clId="{5DAD4750-4ED1-BF4B-8093-47ECE1EDF0F6}" dt="2023-06-19T05:55:46.779" v="610"/>
          <ac:inkMkLst>
            <pc:docMk/>
            <pc:sldMk cId="3644653177" sldId="318"/>
            <ac:inkMk id="80" creationId="{55842A76-BD17-3EC9-681F-34924D0E4B26}"/>
          </ac:inkMkLst>
        </pc:inkChg>
        <pc:inkChg chg="add del">
          <ac:chgData name="شادن القحطاني ID 443200677" userId="2d5f3d4d-8466-4aa1-ac8a-1cb60ed86c20" providerId="ADAL" clId="{5DAD4750-4ED1-BF4B-8093-47ECE1EDF0F6}" dt="2023-06-19T05:55:46.779" v="610"/>
          <ac:inkMkLst>
            <pc:docMk/>
            <pc:sldMk cId="3644653177" sldId="318"/>
            <ac:inkMk id="81" creationId="{ACF167B0-2DD4-816B-C20E-4CF607ACEE0A}"/>
          </ac:inkMkLst>
        </pc:inkChg>
        <pc:inkChg chg="add reco">
          <ac:chgData name="شادن القحطاني ID 443200677" userId="2d5f3d4d-8466-4aa1-ac8a-1cb60ed86c20" providerId="ADAL" clId="{5DAD4750-4ED1-BF4B-8093-47ECE1EDF0F6}" dt="2023-06-19T05:55:46.779" v="610"/>
          <ac:inkMkLst>
            <pc:docMk/>
            <pc:sldMk cId="3644653177" sldId="318"/>
            <ac:inkMk id="82" creationId="{96D7702B-0F1C-9BCC-603C-AD4C0D51B107}"/>
          </ac:inkMkLst>
        </pc:inkChg>
        <pc:inkChg chg="add del">
          <ac:chgData name="شادن القحطاني ID 443200677" userId="2d5f3d4d-8466-4aa1-ac8a-1cb60ed86c20" providerId="ADAL" clId="{5DAD4750-4ED1-BF4B-8093-47ECE1EDF0F6}" dt="2023-06-19T05:55:54.165" v="624"/>
          <ac:inkMkLst>
            <pc:docMk/>
            <pc:sldMk cId="3644653177" sldId="318"/>
            <ac:inkMk id="83" creationId="{92172C0C-416B-A03F-DF45-F26A029FAFF2}"/>
          </ac:inkMkLst>
        </pc:inkChg>
        <pc:inkChg chg="add del">
          <ac:chgData name="شادن القحطاني ID 443200677" userId="2d5f3d4d-8466-4aa1-ac8a-1cb60ed86c20" providerId="ADAL" clId="{5DAD4750-4ED1-BF4B-8093-47ECE1EDF0F6}" dt="2023-06-19T05:55:54.165" v="624"/>
          <ac:inkMkLst>
            <pc:docMk/>
            <pc:sldMk cId="3644653177" sldId="318"/>
            <ac:inkMk id="84" creationId="{A68ED2E9-FFBA-05AD-C3D0-788580209CF8}"/>
          </ac:inkMkLst>
        </pc:inkChg>
        <pc:inkChg chg="add del">
          <ac:chgData name="شادن القحطاني ID 443200677" userId="2d5f3d4d-8466-4aa1-ac8a-1cb60ed86c20" providerId="ADAL" clId="{5DAD4750-4ED1-BF4B-8093-47ECE1EDF0F6}" dt="2023-06-19T05:55:54.165" v="624"/>
          <ac:inkMkLst>
            <pc:docMk/>
            <pc:sldMk cId="3644653177" sldId="318"/>
            <ac:inkMk id="85" creationId="{3EAAE9BC-D4C6-8B01-9826-56910C5EEC7F}"/>
          </ac:inkMkLst>
        </pc:inkChg>
        <pc:inkChg chg="add del">
          <ac:chgData name="شادن القحطاني ID 443200677" userId="2d5f3d4d-8466-4aa1-ac8a-1cb60ed86c20" providerId="ADAL" clId="{5DAD4750-4ED1-BF4B-8093-47ECE1EDF0F6}" dt="2023-06-19T05:55:54.165" v="624"/>
          <ac:inkMkLst>
            <pc:docMk/>
            <pc:sldMk cId="3644653177" sldId="318"/>
            <ac:inkMk id="86" creationId="{4FA5FC93-9F75-5E2A-128D-88EC693973AA}"/>
          </ac:inkMkLst>
        </pc:inkChg>
        <pc:inkChg chg="add del">
          <ac:chgData name="شادن القحطاني ID 443200677" userId="2d5f3d4d-8466-4aa1-ac8a-1cb60ed86c20" providerId="ADAL" clId="{5DAD4750-4ED1-BF4B-8093-47ECE1EDF0F6}" dt="2023-06-19T05:55:54.165" v="624"/>
          <ac:inkMkLst>
            <pc:docMk/>
            <pc:sldMk cId="3644653177" sldId="318"/>
            <ac:inkMk id="87" creationId="{D0E59EB3-31B6-20F8-853B-A26B4713E262}"/>
          </ac:inkMkLst>
        </pc:inkChg>
        <pc:inkChg chg="add del">
          <ac:chgData name="شادن القحطاني ID 443200677" userId="2d5f3d4d-8466-4aa1-ac8a-1cb60ed86c20" providerId="ADAL" clId="{5DAD4750-4ED1-BF4B-8093-47ECE1EDF0F6}" dt="2023-06-19T05:55:54.165" v="624"/>
          <ac:inkMkLst>
            <pc:docMk/>
            <pc:sldMk cId="3644653177" sldId="318"/>
            <ac:inkMk id="88" creationId="{D805B875-6AF0-1B59-2B4F-DD085AEF94DA}"/>
          </ac:inkMkLst>
        </pc:inkChg>
        <pc:inkChg chg="add del">
          <ac:chgData name="شادن القحطاني ID 443200677" userId="2d5f3d4d-8466-4aa1-ac8a-1cb60ed86c20" providerId="ADAL" clId="{5DAD4750-4ED1-BF4B-8093-47ECE1EDF0F6}" dt="2023-06-19T05:55:54.165" v="624"/>
          <ac:inkMkLst>
            <pc:docMk/>
            <pc:sldMk cId="3644653177" sldId="318"/>
            <ac:inkMk id="89" creationId="{0EFCD340-2BE1-218A-C051-4B9816ABB8D3}"/>
          </ac:inkMkLst>
        </pc:inkChg>
        <pc:inkChg chg="add del">
          <ac:chgData name="شادن القحطاني ID 443200677" userId="2d5f3d4d-8466-4aa1-ac8a-1cb60ed86c20" providerId="ADAL" clId="{5DAD4750-4ED1-BF4B-8093-47ECE1EDF0F6}" dt="2023-06-19T05:55:54.165" v="624"/>
          <ac:inkMkLst>
            <pc:docMk/>
            <pc:sldMk cId="3644653177" sldId="318"/>
            <ac:inkMk id="90" creationId="{B562C2C3-0433-6F82-2F0E-509E02C09280}"/>
          </ac:inkMkLst>
        </pc:inkChg>
        <pc:inkChg chg="add del">
          <ac:chgData name="شادن القحطاني ID 443200677" userId="2d5f3d4d-8466-4aa1-ac8a-1cb60ed86c20" providerId="ADAL" clId="{5DAD4750-4ED1-BF4B-8093-47ECE1EDF0F6}" dt="2023-06-19T05:55:54.165" v="624"/>
          <ac:inkMkLst>
            <pc:docMk/>
            <pc:sldMk cId="3644653177" sldId="318"/>
            <ac:inkMk id="91" creationId="{271C8FCB-BC5D-0CE3-0794-69630E1B3C0B}"/>
          </ac:inkMkLst>
        </pc:inkChg>
        <pc:inkChg chg="add del">
          <ac:chgData name="شادن القحطاني ID 443200677" userId="2d5f3d4d-8466-4aa1-ac8a-1cb60ed86c20" providerId="ADAL" clId="{5DAD4750-4ED1-BF4B-8093-47ECE1EDF0F6}" dt="2023-06-19T05:55:54.165" v="624"/>
          <ac:inkMkLst>
            <pc:docMk/>
            <pc:sldMk cId="3644653177" sldId="318"/>
            <ac:inkMk id="92" creationId="{17A04155-1C67-9D3A-7AEB-1A167A272F83}"/>
          </ac:inkMkLst>
        </pc:inkChg>
        <pc:inkChg chg="add del">
          <ac:chgData name="شادن القحطاني ID 443200677" userId="2d5f3d4d-8466-4aa1-ac8a-1cb60ed86c20" providerId="ADAL" clId="{5DAD4750-4ED1-BF4B-8093-47ECE1EDF0F6}" dt="2023-06-19T05:55:54.165" v="624"/>
          <ac:inkMkLst>
            <pc:docMk/>
            <pc:sldMk cId="3644653177" sldId="318"/>
            <ac:inkMk id="93" creationId="{38A2ADB0-E216-D000-24BD-1843D52E24FC}"/>
          </ac:inkMkLst>
        </pc:inkChg>
        <pc:inkChg chg="add del">
          <ac:chgData name="شادن القحطاني ID 443200677" userId="2d5f3d4d-8466-4aa1-ac8a-1cb60ed86c20" providerId="ADAL" clId="{5DAD4750-4ED1-BF4B-8093-47ECE1EDF0F6}" dt="2023-06-19T05:55:54.165" v="624"/>
          <ac:inkMkLst>
            <pc:docMk/>
            <pc:sldMk cId="3644653177" sldId="318"/>
            <ac:inkMk id="94" creationId="{768F01E4-045D-8459-0249-C14E741ABE2D}"/>
          </ac:inkMkLst>
        </pc:inkChg>
        <pc:inkChg chg="add del">
          <ac:chgData name="شادن القحطاني ID 443200677" userId="2d5f3d4d-8466-4aa1-ac8a-1cb60ed86c20" providerId="ADAL" clId="{5DAD4750-4ED1-BF4B-8093-47ECE1EDF0F6}" dt="2023-06-19T05:55:54.165" v="624"/>
          <ac:inkMkLst>
            <pc:docMk/>
            <pc:sldMk cId="3644653177" sldId="318"/>
            <ac:inkMk id="95" creationId="{A9418728-CC26-3D62-B88C-947C3E53F9E6}"/>
          </ac:inkMkLst>
        </pc:inkChg>
        <pc:inkChg chg="add reco">
          <ac:chgData name="شادن القحطاني ID 443200677" userId="2d5f3d4d-8466-4aa1-ac8a-1cb60ed86c20" providerId="ADAL" clId="{5DAD4750-4ED1-BF4B-8093-47ECE1EDF0F6}" dt="2023-06-19T05:55:54.165" v="624"/>
          <ac:inkMkLst>
            <pc:docMk/>
            <pc:sldMk cId="3644653177" sldId="318"/>
            <ac:inkMk id="96" creationId="{3BBE5816-E6DD-98C8-826A-BFBBD19E8E8C}"/>
          </ac:inkMkLst>
        </pc:inkChg>
        <pc:inkChg chg="add del">
          <ac:chgData name="شادن القحطاني ID 443200677" userId="2d5f3d4d-8466-4aa1-ac8a-1cb60ed86c20" providerId="ADAL" clId="{5DAD4750-4ED1-BF4B-8093-47ECE1EDF0F6}" dt="2023-06-19T05:55:57.112" v="629"/>
          <ac:inkMkLst>
            <pc:docMk/>
            <pc:sldMk cId="3644653177" sldId="318"/>
            <ac:inkMk id="97" creationId="{CB9E3843-65FB-6270-F252-02AC054E5645}"/>
          </ac:inkMkLst>
        </pc:inkChg>
        <pc:inkChg chg="add del">
          <ac:chgData name="شادن القحطاني ID 443200677" userId="2d5f3d4d-8466-4aa1-ac8a-1cb60ed86c20" providerId="ADAL" clId="{5DAD4750-4ED1-BF4B-8093-47ECE1EDF0F6}" dt="2023-06-19T05:55:57.112" v="629"/>
          <ac:inkMkLst>
            <pc:docMk/>
            <pc:sldMk cId="3644653177" sldId="318"/>
            <ac:inkMk id="98" creationId="{F24CDE85-AAEE-136F-22BB-EDD716B2057B}"/>
          </ac:inkMkLst>
        </pc:inkChg>
        <pc:inkChg chg="add del">
          <ac:chgData name="شادن القحطاني ID 443200677" userId="2d5f3d4d-8466-4aa1-ac8a-1cb60ed86c20" providerId="ADAL" clId="{5DAD4750-4ED1-BF4B-8093-47ECE1EDF0F6}" dt="2023-06-19T05:55:57.112" v="629"/>
          <ac:inkMkLst>
            <pc:docMk/>
            <pc:sldMk cId="3644653177" sldId="318"/>
            <ac:inkMk id="99" creationId="{9AF9D2F8-8A43-D145-ABA8-08FE0DC70A81}"/>
          </ac:inkMkLst>
        </pc:inkChg>
        <pc:inkChg chg="add">
          <ac:chgData name="شادن القحطاني ID 443200677" userId="2d5f3d4d-8466-4aa1-ac8a-1cb60ed86c20" providerId="ADAL" clId="{5DAD4750-4ED1-BF4B-8093-47ECE1EDF0F6}" dt="2023-06-19T05:55:56.248" v="628"/>
          <ac:inkMkLst>
            <pc:docMk/>
            <pc:sldMk cId="3644653177" sldId="318"/>
            <ac:inkMk id="100" creationId="{D1467F17-1BA0-D9B4-0656-5565C19A2421}"/>
          </ac:inkMkLst>
        </pc:inkChg>
        <pc:inkChg chg="add reco">
          <ac:chgData name="شادن القحطاني ID 443200677" userId="2d5f3d4d-8466-4aa1-ac8a-1cb60ed86c20" providerId="ADAL" clId="{5DAD4750-4ED1-BF4B-8093-47ECE1EDF0F6}" dt="2023-06-19T05:55:57.112" v="629"/>
          <ac:inkMkLst>
            <pc:docMk/>
            <pc:sldMk cId="3644653177" sldId="318"/>
            <ac:inkMk id="101" creationId="{EF145EC2-3A58-3D76-4CBE-B76E4970244E}"/>
          </ac:inkMkLst>
        </pc:inkChg>
        <pc:inkChg chg="add del">
          <ac:chgData name="شادن القحطاني ID 443200677" userId="2d5f3d4d-8466-4aa1-ac8a-1cb60ed86c20" providerId="ADAL" clId="{5DAD4750-4ED1-BF4B-8093-47ECE1EDF0F6}" dt="2023-06-19T05:56:24.421" v="634"/>
          <ac:inkMkLst>
            <pc:docMk/>
            <pc:sldMk cId="3644653177" sldId="318"/>
            <ac:inkMk id="102" creationId="{D51E71B3-AEC6-0C91-B5E2-51D1678484C6}"/>
          </ac:inkMkLst>
        </pc:inkChg>
        <pc:inkChg chg="add del">
          <ac:chgData name="شادن القحطاني ID 443200677" userId="2d5f3d4d-8466-4aa1-ac8a-1cb60ed86c20" providerId="ADAL" clId="{5DAD4750-4ED1-BF4B-8093-47ECE1EDF0F6}" dt="2023-06-19T05:56:24.421" v="634"/>
          <ac:inkMkLst>
            <pc:docMk/>
            <pc:sldMk cId="3644653177" sldId="318"/>
            <ac:inkMk id="103" creationId="{3F75F2D9-09B8-A21A-2475-6D5AD7B6AFA9}"/>
          </ac:inkMkLst>
        </pc:inkChg>
        <pc:inkChg chg="add del">
          <ac:chgData name="شادن القحطاني ID 443200677" userId="2d5f3d4d-8466-4aa1-ac8a-1cb60ed86c20" providerId="ADAL" clId="{5DAD4750-4ED1-BF4B-8093-47ECE1EDF0F6}" dt="2023-06-19T05:56:24.421" v="634"/>
          <ac:inkMkLst>
            <pc:docMk/>
            <pc:sldMk cId="3644653177" sldId="318"/>
            <ac:inkMk id="104" creationId="{ABCEB5C4-1311-A19C-8411-DDBA9E22DC29}"/>
          </ac:inkMkLst>
        </pc:inkChg>
        <pc:inkChg chg="add del">
          <ac:chgData name="شادن القحطاني ID 443200677" userId="2d5f3d4d-8466-4aa1-ac8a-1cb60ed86c20" providerId="ADAL" clId="{5DAD4750-4ED1-BF4B-8093-47ECE1EDF0F6}" dt="2023-06-19T05:56:24.421" v="634"/>
          <ac:inkMkLst>
            <pc:docMk/>
            <pc:sldMk cId="3644653177" sldId="318"/>
            <ac:inkMk id="105" creationId="{3EE53347-FD04-C679-9BC1-368A94577BBA}"/>
          </ac:inkMkLst>
        </pc:inkChg>
        <pc:inkChg chg="add reco">
          <ac:chgData name="شادن القحطاني ID 443200677" userId="2d5f3d4d-8466-4aa1-ac8a-1cb60ed86c20" providerId="ADAL" clId="{5DAD4750-4ED1-BF4B-8093-47ECE1EDF0F6}" dt="2023-06-19T05:56:24.421" v="634"/>
          <ac:inkMkLst>
            <pc:docMk/>
            <pc:sldMk cId="3644653177" sldId="318"/>
            <ac:inkMk id="106" creationId="{CE026245-1D53-9E6D-05A1-F97AA1FEEB84}"/>
          </ac:inkMkLst>
        </pc:inkChg>
        <pc:inkChg chg="add reco">
          <ac:chgData name="شادن القحطاني ID 443200677" userId="2d5f3d4d-8466-4aa1-ac8a-1cb60ed86c20" providerId="ADAL" clId="{5DAD4750-4ED1-BF4B-8093-47ECE1EDF0F6}" dt="2023-06-19T05:56:24.421" v="634"/>
          <ac:inkMkLst>
            <pc:docMk/>
            <pc:sldMk cId="3644653177" sldId="318"/>
            <ac:inkMk id="107" creationId="{AC670422-EB2C-2896-9CEF-EB34CA912B12}"/>
          </ac:inkMkLst>
        </pc:inkChg>
        <pc:inkChg chg="add del">
          <ac:chgData name="شادن القحطاني ID 443200677" userId="2d5f3d4d-8466-4aa1-ac8a-1cb60ed86c20" providerId="ADAL" clId="{5DAD4750-4ED1-BF4B-8093-47ECE1EDF0F6}" dt="2023-06-19T05:56:29.048" v="643"/>
          <ac:inkMkLst>
            <pc:docMk/>
            <pc:sldMk cId="3644653177" sldId="318"/>
            <ac:inkMk id="108" creationId="{054D5B24-8391-F8C5-6BDF-38F53A487EFD}"/>
          </ac:inkMkLst>
        </pc:inkChg>
        <pc:inkChg chg="add del">
          <ac:chgData name="شادن القحطاني ID 443200677" userId="2d5f3d4d-8466-4aa1-ac8a-1cb60ed86c20" providerId="ADAL" clId="{5DAD4750-4ED1-BF4B-8093-47ECE1EDF0F6}" dt="2023-06-19T05:56:29.048" v="643"/>
          <ac:inkMkLst>
            <pc:docMk/>
            <pc:sldMk cId="3644653177" sldId="318"/>
            <ac:inkMk id="109" creationId="{F4F95B7D-F913-82D8-0FC1-8E58AAED2AA0}"/>
          </ac:inkMkLst>
        </pc:inkChg>
        <pc:inkChg chg="add del">
          <ac:chgData name="شادن القحطاني ID 443200677" userId="2d5f3d4d-8466-4aa1-ac8a-1cb60ed86c20" providerId="ADAL" clId="{5DAD4750-4ED1-BF4B-8093-47ECE1EDF0F6}" dt="2023-06-19T05:56:29.048" v="643"/>
          <ac:inkMkLst>
            <pc:docMk/>
            <pc:sldMk cId="3644653177" sldId="318"/>
            <ac:inkMk id="110" creationId="{2FEA0B9C-2F0E-A2BA-BD0F-0A4E56788CEC}"/>
          </ac:inkMkLst>
        </pc:inkChg>
        <pc:inkChg chg="add del">
          <ac:chgData name="شادن القحطاني ID 443200677" userId="2d5f3d4d-8466-4aa1-ac8a-1cb60ed86c20" providerId="ADAL" clId="{5DAD4750-4ED1-BF4B-8093-47ECE1EDF0F6}" dt="2023-06-19T05:56:29.048" v="643"/>
          <ac:inkMkLst>
            <pc:docMk/>
            <pc:sldMk cId="3644653177" sldId="318"/>
            <ac:inkMk id="111" creationId="{8621DD2D-703D-A54F-AF55-2EAC8B59EB82}"/>
          </ac:inkMkLst>
        </pc:inkChg>
        <pc:inkChg chg="add del">
          <ac:chgData name="شادن القحطاني ID 443200677" userId="2d5f3d4d-8466-4aa1-ac8a-1cb60ed86c20" providerId="ADAL" clId="{5DAD4750-4ED1-BF4B-8093-47ECE1EDF0F6}" dt="2023-06-19T05:56:29.048" v="643"/>
          <ac:inkMkLst>
            <pc:docMk/>
            <pc:sldMk cId="3644653177" sldId="318"/>
            <ac:inkMk id="112" creationId="{58A31C76-B201-184C-76E2-20B109DAB9A7}"/>
          </ac:inkMkLst>
        </pc:inkChg>
        <pc:inkChg chg="add del">
          <ac:chgData name="شادن القحطاني ID 443200677" userId="2d5f3d4d-8466-4aa1-ac8a-1cb60ed86c20" providerId="ADAL" clId="{5DAD4750-4ED1-BF4B-8093-47ECE1EDF0F6}" dt="2023-06-19T05:56:29.048" v="643"/>
          <ac:inkMkLst>
            <pc:docMk/>
            <pc:sldMk cId="3644653177" sldId="318"/>
            <ac:inkMk id="113" creationId="{D5C42563-804F-E1A3-17C2-D13520C1E044}"/>
          </ac:inkMkLst>
        </pc:inkChg>
        <pc:inkChg chg="add del">
          <ac:chgData name="شادن القحطاني ID 443200677" userId="2d5f3d4d-8466-4aa1-ac8a-1cb60ed86c20" providerId="ADAL" clId="{5DAD4750-4ED1-BF4B-8093-47ECE1EDF0F6}" dt="2023-06-19T05:56:29.048" v="643"/>
          <ac:inkMkLst>
            <pc:docMk/>
            <pc:sldMk cId="3644653177" sldId="318"/>
            <ac:inkMk id="114" creationId="{4121A4AC-E74E-E2D4-B189-FB929FB828AF}"/>
          </ac:inkMkLst>
        </pc:inkChg>
        <pc:inkChg chg="add del">
          <ac:chgData name="شادن القحطاني ID 443200677" userId="2d5f3d4d-8466-4aa1-ac8a-1cb60ed86c20" providerId="ADAL" clId="{5DAD4750-4ED1-BF4B-8093-47ECE1EDF0F6}" dt="2023-06-19T05:56:29.048" v="643"/>
          <ac:inkMkLst>
            <pc:docMk/>
            <pc:sldMk cId="3644653177" sldId="318"/>
            <ac:inkMk id="115" creationId="{E42A3E28-8E18-3A9D-6431-4214D36FFD69}"/>
          </ac:inkMkLst>
        </pc:inkChg>
        <pc:inkChg chg="add reco">
          <ac:chgData name="شادن القحطاني ID 443200677" userId="2d5f3d4d-8466-4aa1-ac8a-1cb60ed86c20" providerId="ADAL" clId="{5DAD4750-4ED1-BF4B-8093-47ECE1EDF0F6}" dt="2023-06-19T05:56:29.048" v="643"/>
          <ac:inkMkLst>
            <pc:docMk/>
            <pc:sldMk cId="3644653177" sldId="318"/>
            <ac:inkMk id="116" creationId="{E2E0E0F2-6D10-3067-994D-B6C8A021925F}"/>
          </ac:inkMkLst>
        </pc:inkChg>
        <pc:inkChg chg="add del">
          <ac:chgData name="شادن القحطاني ID 443200677" userId="2d5f3d4d-8466-4aa1-ac8a-1cb60ed86c20" providerId="ADAL" clId="{5DAD4750-4ED1-BF4B-8093-47ECE1EDF0F6}" dt="2023-06-19T05:56:33.556" v="652"/>
          <ac:inkMkLst>
            <pc:docMk/>
            <pc:sldMk cId="3644653177" sldId="318"/>
            <ac:inkMk id="117" creationId="{C9326853-DE53-25C0-EAF5-514DF05FFE3B}"/>
          </ac:inkMkLst>
        </pc:inkChg>
        <pc:inkChg chg="add del">
          <ac:chgData name="شادن القحطاني ID 443200677" userId="2d5f3d4d-8466-4aa1-ac8a-1cb60ed86c20" providerId="ADAL" clId="{5DAD4750-4ED1-BF4B-8093-47ECE1EDF0F6}" dt="2023-06-19T05:56:33.556" v="652"/>
          <ac:inkMkLst>
            <pc:docMk/>
            <pc:sldMk cId="3644653177" sldId="318"/>
            <ac:inkMk id="118" creationId="{6B3B5550-B142-6277-3B24-362EBDA0E30E}"/>
          </ac:inkMkLst>
        </pc:inkChg>
        <pc:inkChg chg="add del">
          <ac:chgData name="شادن القحطاني ID 443200677" userId="2d5f3d4d-8466-4aa1-ac8a-1cb60ed86c20" providerId="ADAL" clId="{5DAD4750-4ED1-BF4B-8093-47ECE1EDF0F6}" dt="2023-06-19T05:56:33.556" v="652"/>
          <ac:inkMkLst>
            <pc:docMk/>
            <pc:sldMk cId="3644653177" sldId="318"/>
            <ac:inkMk id="119" creationId="{924D8374-7D15-0B64-1A74-F2329657ADA7}"/>
          </ac:inkMkLst>
        </pc:inkChg>
        <pc:inkChg chg="add del">
          <ac:chgData name="شادن القحطاني ID 443200677" userId="2d5f3d4d-8466-4aa1-ac8a-1cb60ed86c20" providerId="ADAL" clId="{5DAD4750-4ED1-BF4B-8093-47ECE1EDF0F6}" dt="2023-06-19T05:56:33.556" v="652"/>
          <ac:inkMkLst>
            <pc:docMk/>
            <pc:sldMk cId="3644653177" sldId="318"/>
            <ac:inkMk id="120" creationId="{7B5A10DB-A131-9759-66D8-837266DA1AFF}"/>
          </ac:inkMkLst>
        </pc:inkChg>
        <pc:inkChg chg="add del">
          <ac:chgData name="شادن القحطاني ID 443200677" userId="2d5f3d4d-8466-4aa1-ac8a-1cb60ed86c20" providerId="ADAL" clId="{5DAD4750-4ED1-BF4B-8093-47ECE1EDF0F6}" dt="2023-06-19T05:56:33.556" v="652"/>
          <ac:inkMkLst>
            <pc:docMk/>
            <pc:sldMk cId="3644653177" sldId="318"/>
            <ac:inkMk id="121" creationId="{092F6752-39FD-092E-8525-1043A4776FEF}"/>
          </ac:inkMkLst>
        </pc:inkChg>
        <pc:inkChg chg="add del">
          <ac:chgData name="شادن القحطاني ID 443200677" userId="2d5f3d4d-8466-4aa1-ac8a-1cb60ed86c20" providerId="ADAL" clId="{5DAD4750-4ED1-BF4B-8093-47ECE1EDF0F6}" dt="2023-06-19T05:56:33.556" v="652"/>
          <ac:inkMkLst>
            <pc:docMk/>
            <pc:sldMk cId="3644653177" sldId="318"/>
            <ac:inkMk id="122" creationId="{D8A11A7D-5FBA-89A6-AFA2-7BA1525E0A18}"/>
          </ac:inkMkLst>
        </pc:inkChg>
        <pc:inkChg chg="add del">
          <ac:chgData name="شادن القحطاني ID 443200677" userId="2d5f3d4d-8466-4aa1-ac8a-1cb60ed86c20" providerId="ADAL" clId="{5DAD4750-4ED1-BF4B-8093-47ECE1EDF0F6}" dt="2023-06-19T05:56:33.556" v="652"/>
          <ac:inkMkLst>
            <pc:docMk/>
            <pc:sldMk cId="3644653177" sldId="318"/>
            <ac:inkMk id="123" creationId="{DC0F3EDA-CAAA-02A1-739F-FD73AC03A5C5}"/>
          </ac:inkMkLst>
        </pc:inkChg>
        <pc:inkChg chg="add del">
          <ac:chgData name="شادن القحطاني ID 443200677" userId="2d5f3d4d-8466-4aa1-ac8a-1cb60ed86c20" providerId="ADAL" clId="{5DAD4750-4ED1-BF4B-8093-47ECE1EDF0F6}" dt="2023-06-19T05:56:33.556" v="652"/>
          <ac:inkMkLst>
            <pc:docMk/>
            <pc:sldMk cId="3644653177" sldId="318"/>
            <ac:inkMk id="124" creationId="{D384E6F9-A682-0904-3369-E88F59A32E7A}"/>
          </ac:inkMkLst>
        </pc:inkChg>
        <pc:inkChg chg="add reco">
          <ac:chgData name="شادن القحطاني ID 443200677" userId="2d5f3d4d-8466-4aa1-ac8a-1cb60ed86c20" providerId="ADAL" clId="{5DAD4750-4ED1-BF4B-8093-47ECE1EDF0F6}" dt="2023-06-19T05:56:33.556" v="652"/>
          <ac:inkMkLst>
            <pc:docMk/>
            <pc:sldMk cId="3644653177" sldId="318"/>
            <ac:inkMk id="125" creationId="{B8C11224-247E-A506-A3AC-DF10ACF8D72B}"/>
          </ac:inkMkLst>
        </pc:inkChg>
        <pc:inkChg chg="add del">
          <ac:chgData name="شادن القحطاني ID 443200677" userId="2d5f3d4d-8466-4aa1-ac8a-1cb60ed86c20" providerId="ADAL" clId="{5DAD4750-4ED1-BF4B-8093-47ECE1EDF0F6}" dt="2023-06-19T05:56:37.877" v="654"/>
          <ac:inkMkLst>
            <pc:docMk/>
            <pc:sldMk cId="3644653177" sldId="318"/>
            <ac:inkMk id="126" creationId="{4F212898-6AE4-7740-6363-1844B96D2028}"/>
          </ac:inkMkLst>
        </pc:inkChg>
        <pc:inkChg chg="add del">
          <ac:chgData name="شادن القحطاني ID 443200677" userId="2d5f3d4d-8466-4aa1-ac8a-1cb60ed86c20" providerId="ADAL" clId="{5DAD4750-4ED1-BF4B-8093-47ECE1EDF0F6}" dt="2023-06-19T05:56:43.218" v="663"/>
          <ac:inkMkLst>
            <pc:docMk/>
            <pc:sldMk cId="3644653177" sldId="318"/>
            <ac:inkMk id="127" creationId="{70F2E51D-76F7-19ED-3312-59DDF91A7539}"/>
          </ac:inkMkLst>
        </pc:inkChg>
        <pc:inkChg chg="add del">
          <ac:chgData name="شادن القحطاني ID 443200677" userId="2d5f3d4d-8466-4aa1-ac8a-1cb60ed86c20" providerId="ADAL" clId="{5DAD4750-4ED1-BF4B-8093-47ECE1EDF0F6}" dt="2023-06-19T05:56:43.218" v="663"/>
          <ac:inkMkLst>
            <pc:docMk/>
            <pc:sldMk cId="3644653177" sldId="318"/>
            <ac:inkMk id="128" creationId="{9A318B15-81BD-A852-9C60-9393BD3B9E84}"/>
          </ac:inkMkLst>
        </pc:inkChg>
        <pc:inkChg chg="add del">
          <ac:chgData name="شادن القحطاني ID 443200677" userId="2d5f3d4d-8466-4aa1-ac8a-1cb60ed86c20" providerId="ADAL" clId="{5DAD4750-4ED1-BF4B-8093-47ECE1EDF0F6}" dt="2023-06-19T05:56:43.218" v="663"/>
          <ac:inkMkLst>
            <pc:docMk/>
            <pc:sldMk cId="3644653177" sldId="318"/>
            <ac:inkMk id="129" creationId="{B2C4D2EF-78DF-22B1-5D3D-460F2FA573E8}"/>
          </ac:inkMkLst>
        </pc:inkChg>
        <pc:inkChg chg="add del">
          <ac:chgData name="شادن القحطاني ID 443200677" userId="2d5f3d4d-8466-4aa1-ac8a-1cb60ed86c20" providerId="ADAL" clId="{5DAD4750-4ED1-BF4B-8093-47ECE1EDF0F6}" dt="2023-06-19T05:56:43.218" v="663"/>
          <ac:inkMkLst>
            <pc:docMk/>
            <pc:sldMk cId="3644653177" sldId="318"/>
            <ac:inkMk id="130" creationId="{5B1CE66C-795E-EF4C-1353-081CB5CDC5CA}"/>
          </ac:inkMkLst>
        </pc:inkChg>
        <pc:inkChg chg="add del">
          <ac:chgData name="شادن القحطاني ID 443200677" userId="2d5f3d4d-8466-4aa1-ac8a-1cb60ed86c20" providerId="ADAL" clId="{5DAD4750-4ED1-BF4B-8093-47ECE1EDF0F6}" dt="2023-06-19T05:56:43.218" v="663"/>
          <ac:inkMkLst>
            <pc:docMk/>
            <pc:sldMk cId="3644653177" sldId="318"/>
            <ac:inkMk id="131" creationId="{45A05012-7241-B61D-5BA3-C5CD2B20C587}"/>
          </ac:inkMkLst>
        </pc:inkChg>
        <pc:inkChg chg="add del">
          <ac:chgData name="شادن القحطاني ID 443200677" userId="2d5f3d4d-8466-4aa1-ac8a-1cb60ed86c20" providerId="ADAL" clId="{5DAD4750-4ED1-BF4B-8093-47ECE1EDF0F6}" dt="2023-06-19T05:56:43.218" v="663"/>
          <ac:inkMkLst>
            <pc:docMk/>
            <pc:sldMk cId="3644653177" sldId="318"/>
            <ac:inkMk id="132" creationId="{6256451A-E5EC-3A58-8074-CF83E8E69431}"/>
          </ac:inkMkLst>
        </pc:inkChg>
        <pc:inkChg chg="add del">
          <ac:chgData name="شادن القحطاني ID 443200677" userId="2d5f3d4d-8466-4aa1-ac8a-1cb60ed86c20" providerId="ADAL" clId="{5DAD4750-4ED1-BF4B-8093-47ECE1EDF0F6}" dt="2023-06-19T05:56:43.218" v="663"/>
          <ac:inkMkLst>
            <pc:docMk/>
            <pc:sldMk cId="3644653177" sldId="318"/>
            <ac:inkMk id="133" creationId="{D26E7A39-65B6-A416-F1CB-FE3E9E06E91F}"/>
          </ac:inkMkLst>
        </pc:inkChg>
        <pc:inkChg chg="add del">
          <ac:chgData name="شادن القحطاني ID 443200677" userId="2d5f3d4d-8466-4aa1-ac8a-1cb60ed86c20" providerId="ADAL" clId="{5DAD4750-4ED1-BF4B-8093-47ECE1EDF0F6}" dt="2023-06-19T05:56:43.218" v="663"/>
          <ac:inkMkLst>
            <pc:docMk/>
            <pc:sldMk cId="3644653177" sldId="318"/>
            <ac:inkMk id="134" creationId="{69671CB8-DCF6-B218-2196-83295BE47BB5}"/>
          </ac:inkMkLst>
        </pc:inkChg>
        <pc:inkChg chg="add reco">
          <ac:chgData name="شادن القحطاني ID 443200677" userId="2d5f3d4d-8466-4aa1-ac8a-1cb60ed86c20" providerId="ADAL" clId="{5DAD4750-4ED1-BF4B-8093-47ECE1EDF0F6}" dt="2023-06-19T05:56:43.218" v="663"/>
          <ac:inkMkLst>
            <pc:docMk/>
            <pc:sldMk cId="3644653177" sldId="318"/>
            <ac:inkMk id="135" creationId="{6069DF3F-2C8F-CFA3-BA15-3CFDFED49C6D}"/>
          </ac:inkMkLst>
        </pc:inkChg>
        <pc:inkChg chg="add del">
          <ac:chgData name="شادن القحطاني ID 443200677" userId="2d5f3d4d-8466-4aa1-ac8a-1cb60ed86c20" providerId="ADAL" clId="{5DAD4750-4ED1-BF4B-8093-47ECE1EDF0F6}" dt="2023-06-19T05:56:47.184" v="673"/>
          <ac:inkMkLst>
            <pc:docMk/>
            <pc:sldMk cId="3644653177" sldId="318"/>
            <ac:inkMk id="136" creationId="{C9540DEB-2FEE-47FD-9C2F-55E504D62087}"/>
          </ac:inkMkLst>
        </pc:inkChg>
        <pc:inkChg chg="add del">
          <ac:chgData name="شادن القحطاني ID 443200677" userId="2d5f3d4d-8466-4aa1-ac8a-1cb60ed86c20" providerId="ADAL" clId="{5DAD4750-4ED1-BF4B-8093-47ECE1EDF0F6}" dt="2023-06-19T05:56:47.184" v="673"/>
          <ac:inkMkLst>
            <pc:docMk/>
            <pc:sldMk cId="3644653177" sldId="318"/>
            <ac:inkMk id="137" creationId="{9B3792EE-4146-E295-FFB7-544D1942C378}"/>
          </ac:inkMkLst>
        </pc:inkChg>
        <pc:inkChg chg="add del">
          <ac:chgData name="شادن القحطاني ID 443200677" userId="2d5f3d4d-8466-4aa1-ac8a-1cb60ed86c20" providerId="ADAL" clId="{5DAD4750-4ED1-BF4B-8093-47ECE1EDF0F6}" dt="2023-06-19T05:56:47.184" v="673"/>
          <ac:inkMkLst>
            <pc:docMk/>
            <pc:sldMk cId="3644653177" sldId="318"/>
            <ac:inkMk id="138" creationId="{EAEAA4C3-CADE-78B3-23F9-F8BC546BD63D}"/>
          </ac:inkMkLst>
        </pc:inkChg>
        <pc:inkChg chg="add del">
          <ac:chgData name="شادن القحطاني ID 443200677" userId="2d5f3d4d-8466-4aa1-ac8a-1cb60ed86c20" providerId="ADAL" clId="{5DAD4750-4ED1-BF4B-8093-47ECE1EDF0F6}" dt="2023-06-19T05:56:47.184" v="673"/>
          <ac:inkMkLst>
            <pc:docMk/>
            <pc:sldMk cId="3644653177" sldId="318"/>
            <ac:inkMk id="139" creationId="{ABD5B63B-5DAD-76EB-057A-40C82AD300F8}"/>
          </ac:inkMkLst>
        </pc:inkChg>
        <pc:inkChg chg="add del">
          <ac:chgData name="شادن القحطاني ID 443200677" userId="2d5f3d4d-8466-4aa1-ac8a-1cb60ed86c20" providerId="ADAL" clId="{5DAD4750-4ED1-BF4B-8093-47ECE1EDF0F6}" dt="2023-06-19T05:56:47.184" v="673"/>
          <ac:inkMkLst>
            <pc:docMk/>
            <pc:sldMk cId="3644653177" sldId="318"/>
            <ac:inkMk id="140" creationId="{8A13F8AF-7D5F-C2A8-A3E1-D1634D459FCA}"/>
          </ac:inkMkLst>
        </pc:inkChg>
        <pc:inkChg chg="add del">
          <ac:chgData name="شادن القحطاني ID 443200677" userId="2d5f3d4d-8466-4aa1-ac8a-1cb60ed86c20" providerId="ADAL" clId="{5DAD4750-4ED1-BF4B-8093-47ECE1EDF0F6}" dt="2023-06-19T05:56:47.184" v="673"/>
          <ac:inkMkLst>
            <pc:docMk/>
            <pc:sldMk cId="3644653177" sldId="318"/>
            <ac:inkMk id="141" creationId="{59687A30-09E2-5C1B-05A2-5C47E79D217B}"/>
          </ac:inkMkLst>
        </pc:inkChg>
        <pc:inkChg chg="add del">
          <ac:chgData name="شادن القحطاني ID 443200677" userId="2d5f3d4d-8466-4aa1-ac8a-1cb60ed86c20" providerId="ADAL" clId="{5DAD4750-4ED1-BF4B-8093-47ECE1EDF0F6}" dt="2023-06-19T05:56:47.184" v="673"/>
          <ac:inkMkLst>
            <pc:docMk/>
            <pc:sldMk cId="3644653177" sldId="318"/>
            <ac:inkMk id="142" creationId="{3B1D6C54-5B78-2875-3DCA-2386A8F57DC2}"/>
          </ac:inkMkLst>
        </pc:inkChg>
        <pc:inkChg chg="add del">
          <ac:chgData name="شادن القحطاني ID 443200677" userId="2d5f3d4d-8466-4aa1-ac8a-1cb60ed86c20" providerId="ADAL" clId="{5DAD4750-4ED1-BF4B-8093-47ECE1EDF0F6}" dt="2023-06-19T05:56:47.184" v="673"/>
          <ac:inkMkLst>
            <pc:docMk/>
            <pc:sldMk cId="3644653177" sldId="318"/>
            <ac:inkMk id="143" creationId="{29BF933F-411D-53E2-AA9F-8E1BA0FA69F9}"/>
          </ac:inkMkLst>
        </pc:inkChg>
        <pc:inkChg chg="add del">
          <ac:chgData name="شادن القحطاني ID 443200677" userId="2d5f3d4d-8466-4aa1-ac8a-1cb60ed86c20" providerId="ADAL" clId="{5DAD4750-4ED1-BF4B-8093-47ECE1EDF0F6}" dt="2023-06-19T05:56:47.184" v="673"/>
          <ac:inkMkLst>
            <pc:docMk/>
            <pc:sldMk cId="3644653177" sldId="318"/>
            <ac:inkMk id="144" creationId="{A8E464A4-0DE8-54A9-BEB1-3E7628B18C58}"/>
          </ac:inkMkLst>
        </pc:inkChg>
        <pc:inkChg chg="add reco">
          <ac:chgData name="شادن القحطاني ID 443200677" userId="2d5f3d4d-8466-4aa1-ac8a-1cb60ed86c20" providerId="ADAL" clId="{5DAD4750-4ED1-BF4B-8093-47ECE1EDF0F6}" dt="2023-06-19T05:56:47.184" v="673"/>
          <ac:inkMkLst>
            <pc:docMk/>
            <pc:sldMk cId="3644653177" sldId="318"/>
            <ac:inkMk id="145" creationId="{BEDB9F1F-8066-F83B-1B57-47F17CCCB957}"/>
          </ac:inkMkLst>
        </pc:inkChg>
        <pc:inkChg chg="add del">
          <ac:chgData name="شادن القحطاني ID 443200677" userId="2d5f3d4d-8466-4aa1-ac8a-1cb60ed86c20" providerId="ADAL" clId="{5DAD4750-4ED1-BF4B-8093-47ECE1EDF0F6}" dt="2023-06-19T05:56:54.593" v="689"/>
          <ac:inkMkLst>
            <pc:docMk/>
            <pc:sldMk cId="3644653177" sldId="318"/>
            <ac:inkMk id="146" creationId="{8F0432E4-B1CB-1986-628B-F5C4DC00CEE5}"/>
          </ac:inkMkLst>
        </pc:inkChg>
        <pc:inkChg chg="add del">
          <ac:chgData name="شادن القحطاني ID 443200677" userId="2d5f3d4d-8466-4aa1-ac8a-1cb60ed86c20" providerId="ADAL" clId="{5DAD4750-4ED1-BF4B-8093-47ECE1EDF0F6}" dt="2023-06-19T05:56:54.593" v="689"/>
          <ac:inkMkLst>
            <pc:docMk/>
            <pc:sldMk cId="3644653177" sldId="318"/>
            <ac:inkMk id="147" creationId="{AF868A16-E5F5-07AD-C409-A2105CCAC698}"/>
          </ac:inkMkLst>
        </pc:inkChg>
        <pc:inkChg chg="add del">
          <ac:chgData name="شادن القحطاني ID 443200677" userId="2d5f3d4d-8466-4aa1-ac8a-1cb60ed86c20" providerId="ADAL" clId="{5DAD4750-4ED1-BF4B-8093-47ECE1EDF0F6}" dt="2023-06-19T05:56:54.593" v="689"/>
          <ac:inkMkLst>
            <pc:docMk/>
            <pc:sldMk cId="3644653177" sldId="318"/>
            <ac:inkMk id="148" creationId="{2B25BB3D-6603-EEC0-25C5-CA0B51041A85}"/>
          </ac:inkMkLst>
        </pc:inkChg>
        <pc:inkChg chg="add del">
          <ac:chgData name="شادن القحطاني ID 443200677" userId="2d5f3d4d-8466-4aa1-ac8a-1cb60ed86c20" providerId="ADAL" clId="{5DAD4750-4ED1-BF4B-8093-47ECE1EDF0F6}" dt="2023-06-19T05:56:54.593" v="689"/>
          <ac:inkMkLst>
            <pc:docMk/>
            <pc:sldMk cId="3644653177" sldId="318"/>
            <ac:inkMk id="149" creationId="{2A88C5DA-F9E6-F318-8C63-DBE523372B7E}"/>
          </ac:inkMkLst>
        </pc:inkChg>
        <pc:inkChg chg="add del">
          <ac:chgData name="شادن القحطاني ID 443200677" userId="2d5f3d4d-8466-4aa1-ac8a-1cb60ed86c20" providerId="ADAL" clId="{5DAD4750-4ED1-BF4B-8093-47ECE1EDF0F6}" dt="2023-06-19T05:56:54.593" v="689"/>
          <ac:inkMkLst>
            <pc:docMk/>
            <pc:sldMk cId="3644653177" sldId="318"/>
            <ac:inkMk id="150" creationId="{FCC517E0-6819-A206-48C8-BBA4CDA143FA}"/>
          </ac:inkMkLst>
        </pc:inkChg>
        <pc:inkChg chg="add del">
          <ac:chgData name="شادن القحطاني ID 443200677" userId="2d5f3d4d-8466-4aa1-ac8a-1cb60ed86c20" providerId="ADAL" clId="{5DAD4750-4ED1-BF4B-8093-47ECE1EDF0F6}" dt="2023-06-19T05:56:54.593" v="689"/>
          <ac:inkMkLst>
            <pc:docMk/>
            <pc:sldMk cId="3644653177" sldId="318"/>
            <ac:inkMk id="151" creationId="{3CD18277-0970-D34C-B098-BB2CDA55BC7C}"/>
          </ac:inkMkLst>
        </pc:inkChg>
        <pc:inkChg chg="add del">
          <ac:chgData name="شادن القحطاني ID 443200677" userId="2d5f3d4d-8466-4aa1-ac8a-1cb60ed86c20" providerId="ADAL" clId="{5DAD4750-4ED1-BF4B-8093-47ECE1EDF0F6}" dt="2023-06-19T05:56:54.593" v="689"/>
          <ac:inkMkLst>
            <pc:docMk/>
            <pc:sldMk cId="3644653177" sldId="318"/>
            <ac:inkMk id="152" creationId="{C1B4DF6D-5EFB-1313-F7F4-1E802605A6D4}"/>
          </ac:inkMkLst>
        </pc:inkChg>
        <pc:inkChg chg="add del">
          <ac:chgData name="شادن القحطاني ID 443200677" userId="2d5f3d4d-8466-4aa1-ac8a-1cb60ed86c20" providerId="ADAL" clId="{5DAD4750-4ED1-BF4B-8093-47ECE1EDF0F6}" dt="2023-06-19T05:56:54.593" v="689"/>
          <ac:inkMkLst>
            <pc:docMk/>
            <pc:sldMk cId="3644653177" sldId="318"/>
            <ac:inkMk id="153" creationId="{FFB2CB79-36E7-E7F7-15D8-A7A171111E4A}"/>
          </ac:inkMkLst>
        </pc:inkChg>
        <pc:inkChg chg="add del">
          <ac:chgData name="شادن القحطاني ID 443200677" userId="2d5f3d4d-8466-4aa1-ac8a-1cb60ed86c20" providerId="ADAL" clId="{5DAD4750-4ED1-BF4B-8093-47ECE1EDF0F6}" dt="2023-06-19T05:56:54.593" v="689"/>
          <ac:inkMkLst>
            <pc:docMk/>
            <pc:sldMk cId="3644653177" sldId="318"/>
            <ac:inkMk id="154" creationId="{8FECBB4E-99AA-7A87-8B62-25B7BF59137C}"/>
          </ac:inkMkLst>
        </pc:inkChg>
        <pc:inkChg chg="add del">
          <ac:chgData name="شادن القحطاني ID 443200677" userId="2d5f3d4d-8466-4aa1-ac8a-1cb60ed86c20" providerId="ADAL" clId="{5DAD4750-4ED1-BF4B-8093-47ECE1EDF0F6}" dt="2023-06-19T05:56:54.593" v="689"/>
          <ac:inkMkLst>
            <pc:docMk/>
            <pc:sldMk cId="3644653177" sldId="318"/>
            <ac:inkMk id="155" creationId="{1469EB86-DBAC-0178-8298-D641D3D53C07}"/>
          </ac:inkMkLst>
        </pc:inkChg>
        <pc:inkChg chg="add del">
          <ac:chgData name="شادن القحطاني ID 443200677" userId="2d5f3d4d-8466-4aa1-ac8a-1cb60ed86c20" providerId="ADAL" clId="{5DAD4750-4ED1-BF4B-8093-47ECE1EDF0F6}" dt="2023-06-19T05:56:54.593" v="689"/>
          <ac:inkMkLst>
            <pc:docMk/>
            <pc:sldMk cId="3644653177" sldId="318"/>
            <ac:inkMk id="156" creationId="{2D66366B-773A-AC64-CBB1-AF49790B4D6F}"/>
          </ac:inkMkLst>
        </pc:inkChg>
        <pc:inkChg chg="add del">
          <ac:chgData name="شادن القحطاني ID 443200677" userId="2d5f3d4d-8466-4aa1-ac8a-1cb60ed86c20" providerId="ADAL" clId="{5DAD4750-4ED1-BF4B-8093-47ECE1EDF0F6}" dt="2023-06-19T05:56:54.593" v="689"/>
          <ac:inkMkLst>
            <pc:docMk/>
            <pc:sldMk cId="3644653177" sldId="318"/>
            <ac:inkMk id="157" creationId="{546403DE-0743-0A14-CDCC-46A7FE85776A}"/>
          </ac:inkMkLst>
        </pc:inkChg>
        <pc:inkChg chg="add del">
          <ac:chgData name="شادن القحطاني ID 443200677" userId="2d5f3d4d-8466-4aa1-ac8a-1cb60ed86c20" providerId="ADAL" clId="{5DAD4750-4ED1-BF4B-8093-47ECE1EDF0F6}" dt="2023-06-19T05:56:54.593" v="689"/>
          <ac:inkMkLst>
            <pc:docMk/>
            <pc:sldMk cId="3644653177" sldId="318"/>
            <ac:inkMk id="158" creationId="{E354552E-5A56-0404-24BC-6D715ABFE125}"/>
          </ac:inkMkLst>
        </pc:inkChg>
        <pc:inkChg chg="add del">
          <ac:chgData name="شادن القحطاني ID 443200677" userId="2d5f3d4d-8466-4aa1-ac8a-1cb60ed86c20" providerId="ADAL" clId="{5DAD4750-4ED1-BF4B-8093-47ECE1EDF0F6}" dt="2023-06-19T05:56:54.593" v="689"/>
          <ac:inkMkLst>
            <pc:docMk/>
            <pc:sldMk cId="3644653177" sldId="318"/>
            <ac:inkMk id="159" creationId="{BE59CBD9-E2B6-29BF-171B-F235283D64C2}"/>
          </ac:inkMkLst>
        </pc:inkChg>
        <pc:inkChg chg="add del">
          <ac:chgData name="شادن القحطاني ID 443200677" userId="2d5f3d4d-8466-4aa1-ac8a-1cb60ed86c20" providerId="ADAL" clId="{5DAD4750-4ED1-BF4B-8093-47ECE1EDF0F6}" dt="2023-06-19T05:56:54.593" v="689"/>
          <ac:inkMkLst>
            <pc:docMk/>
            <pc:sldMk cId="3644653177" sldId="318"/>
            <ac:inkMk id="160" creationId="{4058DF11-2949-02F1-63CA-7D547E8B7BE5}"/>
          </ac:inkMkLst>
        </pc:inkChg>
        <pc:inkChg chg="add reco">
          <ac:chgData name="شادن القحطاني ID 443200677" userId="2d5f3d4d-8466-4aa1-ac8a-1cb60ed86c20" providerId="ADAL" clId="{5DAD4750-4ED1-BF4B-8093-47ECE1EDF0F6}" dt="2023-06-19T05:56:54.593" v="689"/>
          <ac:inkMkLst>
            <pc:docMk/>
            <pc:sldMk cId="3644653177" sldId="318"/>
            <ac:inkMk id="161" creationId="{E02B1A52-F0DE-BCF2-0CBD-2B3275141F9E}"/>
          </ac:inkMkLst>
        </pc:inkChg>
        <pc:inkChg chg="add del">
          <ac:chgData name="شادن القحطاني ID 443200677" userId="2d5f3d4d-8466-4aa1-ac8a-1cb60ed86c20" providerId="ADAL" clId="{5DAD4750-4ED1-BF4B-8093-47ECE1EDF0F6}" dt="2023-06-19T05:56:58.978" v="695"/>
          <ac:inkMkLst>
            <pc:docMk/>
            <pc:sldMk cId="3644653177" sldId="318"/>
            <ac:inkMk id="162" creationId="{5B227923-939E-BBAE-EDFB-1248AD81B7C2}"/>
          </ac:inkMkLst>
        </pc:inkChg>
        <pc:inkChg chg="add del">
          <ac:chgData name="شادن القحطاني ID 443200677" userId="2d5f3d4d-8466-4aa1-ac8a-1cb60ed86c20" providerId="ADAL" clId="{5DAD4750-4ED1-BF4B-8093-47ECE1EDF0F6}" dt="2023-06-19T05:56:58.978" v="695"/>
          <ac:inkMkLst>
            <pc:docMk/>
            <pc:sldMk cId="3644653177" sldId="318"/>
            <ac:inkMk id="163" creationId="{09097EAB-5A28-7E13-5FC4-8341CC4AE1F0}"/>
          </ac:inkMkLst>
        </pc:inkChg>
        <pc:inkChg chg="add del">
          <ac:chgData name="شادن القحطاني ID 443200677" userId="2d5f3d4d-8466-4aa1-ac8a-1cb60ed86c20" providerId="ADAL" clId="{5DAD4750-4ED1-BF4B-8093-47ECE1EDF0F6}" dt="2023-06-19T05:56:58.978" v="695"/>
          <ac:inkMkLst>
            <pc:docMk/>
            <pc:sldMk cId="3644653177" sldId="318"/>
            <ac:inkMk id="164" creationId="{DC417E98-5BB1-CD64-5674-52F034D5D72D}"/>
          </ac:inkMkLst>
        </pc:inkChg>
        <pc:inkChg chg="add del">
          <ac:chgData name="شادن القحطاني ID 443200677" userId="2d5f3d4d-8466-4aa1-ac8a-1cb60ed86c20" providerId="ADAL" clId="{5DAD4750-4ED1-BF4B-8093-47ECE1EDF0F6}" dt="2023-06-19T05:56:58.978" v="695"/>
          <ac:inkMkLst>
            <pc:docMk/>
            <pc:sldMk cId="3644653177" sldId="318"/>
            <ac:inkMk id="165" creationId="{A82C560F-6F88-5006-0183-AF43C152B2D5}"/>
          </ac:inkMkLst>
        </pc:inkChg>
        <pc:inkChg chg="add del">
          <ac:chgData name="شادن القحطاني ID 443200677" userId="2d5f3d4d-8466-4aa1-ac8a-1cb60ed86c20" providerId="ADAL" clId="{5DAD4750-4ED1-BF4B-8093-47ECE1EDF0F6}" dt="2023-06-19T05:56:58.978" v="695"/>
          <ac:inkMkLst>
            <pc:docMk/>
            <pc:sldMk cId="3644653177" sldId="318"/>
            <ac:inkMk id="166" creationId="{893A2D69-3025-1C9E-173B-54BCFB811747}"/>
          </ac:inkMkLst>
        </pc:inkChg>
        <pc:inkChg chg="add reco">
          <ac:chgData name="شادن القحطاني ID 443200677" userId="2d5f3d4d-8466-4aa1-ac8a-1cb60ed86c20" providerId="ADAL" clId="{5DAD4750-4ED1-BF4B-8093-47ECE1EDF0F6}" dt="2023-06-19T05:56:58.978" v="695"/>
          <ac:inkMkLst>
            <pc:docMk/>
            <pc:sldMk cId="3644653177" sldId="318"/>
            <ac:inkMk id="167" creationId="{15555A75-0DA4-BD1A-0C8A-A444426470B5}"/>
          </ac:inkMkLst>
        </pc:inkChg>
        <pc:inkChg chg="add">
          <ac:chgData name="شادن القحطاني ID 443200677" userId="2d5f3d4d-8466-4aa1-ac8a-1cb60ed86c20" providerId="ADAL" clId="{5DAD4750-4ED1-BF4B-8093-47ECE1EDF0F6}" dt="2023-06-19T06:01:07.423" v="698"/>
          <ac:inkMkLst>
            <pc:docMk/>
            <pc:sldMk cId="3644653177" sldId="318"/>
            <ac:inkMk id="168" creationId="{199076E1-0BC0-0AE1-1EDC-32452D7954EA}"/>
          </ac:inkMkLst>
        </pc:inkChg>
      </pc:sldChg>
      <pc:sldChg chg="addSp delSp">
        <pc:chgData name="شادن القحطاني ID 443200677" userId="2d5f3d4d-8466-4aa1-ac8a-1cb60ed86c20" providerId="ADAL" clId="{5DAD4750-4ED1-BF4B-8093-47ECE1EDF0F6}" dt="2023-06-19T06:05:40.367" v="908"/>
        <pc:sldMkLst>
          <pc:docMk/>
          <pc:sldMk cId="3254222149" sldId="319"/>
        </pc:sldMkLst>
        <pc:inkChg chg="add">
          <ac:chgData name="شادن القحطاني ID 443200677" userId="2d5f3d4d-8466-4aa1-ac8a-1cb60ed86c20" providerId="ADAL" clId="{5DAD4750-4ED1-BF4B-8093-47ECE1EDF0F6}" dt="2023-06-19T06:00:46.389" v="696"/>
          <ac:inkMkLst>
            <pc:docMk/>
            <pc:sldMk cId="3254222149" sldId="319"/>
            <ac:inkMk id="2" creationId="{9279642B-9CC4-31AA-E738-8361F6C6D77C}"/>
          </ac:inkMkLst>
        </pc:inkChg>
        <pc:inkChg chg="add">
          <ac:chgData name="شادن القحطاني ID 443200677" userId="2d5f3d4d-8466-4aa1-ac8a-1cb60ed86c20" providerId="ADAL" clId="{5DAD4750-4ED1-BF4B-8093-47ECE1EDF0F6}" dt="2023-06-19T06:00:57.670" v="697"/>
          <ac:inkMkLst>
            <pc:docMk/>
            <pc:sldMk cId="3254222149" sldId="319"/>
            <ac:inkMk id="3" creationId="{6FD20838-7D76-BCAF-C074-32BE81C62A04}"/>
          </ac:inkMkLst>
        </pc:inkChg>
        <pc:inkChg chg="add del">
          <ac:chgData name="شادن القحطاني ID 443200677" userId="2d5f3d4d-8466-4aa1-ac8a-1cb60ed86c20" providerId="ADAL" clId="{5DAD4750-4ED1-BF4B-8093-47ECE1EDF0F6}" dt="2023-06-19T06:02:10.303" v="703"/>
          <ac:inkMkLst>
            <pc:docMk/>
            <pc:sldMk cId="3254222149" sldId="319"/>
            <ac:inkMk id="4" creationId="{238145B7-4717-0825-13AB-C295BC0AE34F}"/>
          </ac:inkMkLst>
        </pc:inkChg>
        <pc:inkChg chg="add del">
          <ac:chgData name="شادن القحطاني ID 443200677" userId="2d5f3d4d-8466-4aa1-ac8a-1cb60ed86c20" providerId="ADAL" clId="{5DAD4750-4ED1-BF4B-8093-47ECE1EDF0F6}" dt="2023-06-19T06:02:10.303" v="703"/>
          <ac:inkMkLst>
            <pc:docMk/>
            <pc:sldMk cId="3254222149" sldId="319"/>
            <ac:inkMk id="5" creationId="{15D99AD5-9BB2-B8ED-1EFE-781CDF1108E9}"/>
          </ac:inkMkLst>
        </pc:inkChg>
        <pc:inkChg chg="add del">
          <ac:chgData name="شادن القحطاني ID 443200677" userId="2d5f3d4d-8466-4aa1-ac8a-1cb60ed86c20" providerId="ADAL" clId="{5DAD4750-4ED1-BF4B-8093-47ECE1EDF0F6}" dt="2023-06-19T06:02:10.303" v="703"/>
          <ac:inkMkLst>
            <pc:docMk/>
            <pc:sldMk cId="3254222149" sldId="319"/>
            <ac:inkMk id="8" creationId="{44EBAC17-3E0C-B5A8-824D-36A5898AB1D2}"/>
          </ac:inkMkLst>
        </pc:inkChg>
        <pc:inkChg chg="add del">
          <ac:chgData name="شادن القحطاني ID 443200677" userId="2d5f3d4d-8466-4aa1-ac8a-1cb60ed86c20" providerId="ADAL" clId="{5DAD4750-4ED1-BF4B-8093-47ECE1EDF0F6}" dt="2023-06-19T06:02:10.303" v="703"/>
          <ac:inkMkLst>
            <pc:docMk/>
            <pc:sldMk cId="3254222149" sldId="319"/>
            <ac:inkMk id="10" creationId="{8A8AA37A-F8BA-68B0-A8C5-8CDBD73FCF3E}"/>
          </ac:inkMkLst>
        </pc:inkChg>
        <pc:inkChg chg="add reco">
          <ac:chgData name="شادن القحطاني ID 443200677" userId="2d5f3d4d-8466-4aa1-ac8a-1cb60ed86c20" providerId="ADAL" clId="{5DAD4750-4ED1-BF4B-8093-47ECE1EDF0F6}" dt="2023-06-19T06:02:10.303" v="703"/>
          <ac:inkMkLst>
            <pc:docMk/>
            <pc:sldMk cId="3254222149" sldId="319"/>
            <ac:inkMk id="11" creationId="{6DDEFCA1-BFF1-DE1D-ACAD-1B8DD8F27CF3}"/>
          </ac:inkMkLst>
        </pc:inkChg>
        <pc:inkChg chg="add">
          <ac:chgData name="شادن القحطاني ID 443200677" userId="2d5f3d4d-8466-4aa1-ac8a-1cb60ed86c20" providerId="ADAL" clId="{5DAD4750-4ED1-BF4B-8093-47ECE1EDF0F6}" dt="2023-06-19T06:02:16.183" v="704"/>
          <ac:inkMkLst>
            <pc:docMk/>
            <pc:sldMk cId="3254222149" sldId="319"/>
            <ac:inkMk id="12" creationId="{C075AFD7-7649-64EE-4452-32DD273560AB}"/>
          </ac:inkMkLst>
        </pc:inkChg>
        <pc:inkChg chg="add del">
          <ac:chgData name="شادن القحطاني ID 443200677" userId="2d5f3d4d-8466-4aa1-ac8a-1cb60ed86c20" providerId="ADAL" clId="{5DAD4750-4ED1-BF4B-8093-47ECE1EDF0F6}" dt="2023-06-19T06:02:22.736" v="711"/>
          <ac:inkMkLst>
            <pc:docMk/>
            <pc:sldMk cId="3254222149" sldId="319"/>
            <ac:inkMk id="13" creationId="{466A214E-B6B7-8CA4-0CFA-BBC4D0DD3124}"/>
          </ac:inkMkLst>
        </pc:inkChg>
        <pc:inkChg chg="add del">
          <ac:chgData name="شادن القحطاني ID 443200677" userId="2d5f3d4d-8466-4aa1-ac8a-1cb60ed86c20" providerId="ADAL" clId="{5DAD4750-4ED1-BF4B-8093-47ECE1EDF0F6}" dt="2023-06-19T06:02:22.736" v="711"/>
          <ac:inkMkLst>
            <pc:docMk/>
            <pc:sldMk cId="3254222149" sldId="319"/>
            <ac:inkMk id="15" creationId="{DD0047FA-1830-B29B-84D0-27ECCFD41880}"/>
          </ac:inkMkLst>
        </pc:inkChg>
        <pc:inkChg chg="add del">
          <ac:chgData name="شادن القحطاني ID 443200677" userId="2d5f3d4d-8466-4aa1-ac8a-1cb60ed86c20" providerId="ADAL" clId="{5DAD4750-4ED1-BF4B-8093-47ECE1EDF0F6}" dt="2023-06-19T06:02:22.736" v="711"/>
          <ac:inkMkLst>
            <pc:docMk/>
            <pc:sldMk cId="3254222149" sldId="319"/>
            <ac:inkMk id="16" creationId="{5D8785B5-C85D-9573-A664-0A28E0A17463}"/>
          </ac:inkMkLst>
        </pc:inkChg>
        <pc:inkChg chg="add del">
          <ac:chgData name="شادن القحطاني ID 443200677" userId="2d5f3d4d-8466-4aa1-ac8a-1cb60ed86c20" providerId="ADAL" clId="{5DAD4750-4ED1-BF4B-8093-47ECE1EDF0F6}" dt="2023-06-19T06:02:22.736" v="711"/>
          <ac:inkMkLst>
            <pc:docMk/>
            <pc:sldMk cId="3254222149" sldId="319"/>
            <ac:inkMk id="17" creationId="{7909C59D-E5A3-70B9-4897-D98D56F02895}"/>
          </ac:inkMkLst>
        </pc:inkChg>
        <pc:inkChg chg="add del">
          <ac:chgData name="شادن القحطاني ID 443200677" userId="2d5f3d4d-8466-4aa1-ac8a-1cb60ed86c20" providerId="ADAL" clId="{5DAD4750-4ED1-BF4B-8093-47ECE1EDF0F6}" dt="2023-06-19T06:02:22.736" v="711"/>
          <ac:inkMkLst>
            <pc:docMk/>
            <pc:sldMk cId="3254222149" sldId="319"/>
            <ac:inkMk id="18" creationId="{C47F4DF9-9224-8553-F645-735542EF1881}"/>
          </ac:inkMkLst>
        </pc:inkChg>
        <pc:inkChg chg="add del">
          <ac:chgData name="شادن القحطاني ID 443200677" userId="2d5f3d4d-8466-4aa1-ac8a-1cb60ed86c20" providerId="ADAL" clId="{5DAD4750-4ED1-BF4B-8093-47ECE1EDF0F6}" dt="2023-06-19T06:02:22.736" v="711"/>
          <ac:inkMkLst>
            <pc:docMk/>
            <pc:sldMk cId="3254222149" sldId="319"/>
            <ac:inkMk id="19" creationId="{139B569F-7907-2E3E-4122-445F66BDF058}"/>
          </ac:inkMkLst>
        </pc:inkChg>
        <pc:inkChg chg="add reco">
          <ac:chgData name="شادن القحطاني ID 443200677" userId="2d5f3d4d-8466-4aa1-ac8a-1cb60ed86c20" providerId="ADAL" clId="{5DAD4750-4ED1-BF4B-8093-47ECE1EDF0F6}" dt="2023-06-19T06:02:22.736" v="711"/>
          <ac:inkMkLst>
            <pc:docMk/>
            <pc:sldMk cId="3254222149" sldId="319"/>
            <ac:inkMk id="20" creationId="{2B1EA44C-3832-3FDE-E884-FEC2600FAB88}"/>
          </ac:inkMkLst>
        </pc:inkChg>
        <pc:inkChg chg="add del">
          <ac:chgData name="شادن القحطاني ID 443200677" userId="2d5f3d4d-8466-4aa1-ac8a-1cb60ed86c20" providerId="ADAL" clId="{5DAD4750-4ED1-BF4B-8093-47ECE1EDF0F6}" dt="2023-06-19T06:02:30.386" v="724"/>
          <ac:inkMkLst>
            <pc:docMk/>
            <pc:sldMk cId="3254222149" sldId="319"/>
            <ac:inkMk id="21" creationId="{0921F12B-410A-D5C4-32B3-7024C075A44A}"/>
          </ac:inkMkLst>
        </pc:inkChg>
        <pc:inkChg chg="add del">
          <ac:chgData name="شادن القحطاني ID 443200677" userId="2d5f3d4d-8466-4aa1-ac8a-1cb60ed86c20" providerId="ADAL" clId="{5DAD4750-4ED1-BF4B-8093-47ECE1EDF0F6}" dt="2023-06-19T06:02:30.386" v="724"/>
          <ac:inkMkLst>
            <pc:docMk/>
            <pc:sldMk cId="3254222149" sldId="319"/>
            <ac:inkMk id="22" creationId="{945859B7-E2A7-43B4-F0FF-7369BBF69DAC}"/>
          </ac:inkMkLst>
        </pc:inkChg>
        <pc:inkChg chg="add del">
          <ac:chgData name="شادن القحطاني ID 443200677" userId="2d5f3d4d-8466-4aa1-ac8a-1cb60ed86c20" providerId="ADAL" clId="{5DAD4750-4ED1-BF4B-8093-47ECE1EDF0F6}" dt="2023-06-19T06:02:30.386" v="724"/>
          <ac:inkMkLst>
            <pc:docMk/>
            <pc:sldMk cId="3254222149" sldId="319"/>
            <ac:inkMk id="23" creationId="{85B94023-B3B1-CD55-CCA2-6CC875A9801D}"/>
          </ac:inkMkLst>
        </pc:inkChg>
        <pc:inkChg chg="add del">
          <ac:chgData name="شادن القحطاني ID 443200677" userId="2d5f3d4d-8466-4aa1-ac8a-1cb60ed86c20" providerId="ADAL" clId="{5DAD4750-4ED1-BF4B-8093-47ECE1EDF0F6}" dt="2023-06-19T06:02:30.386" v="724"/>
          <ac:inkMkLst>
            <pc:docMk/>
            <pc:sldMk cId="3254222149" sldId="319"/>
            <ac:inkMk id="24" creationId="{AB4B1BE7-E8CA-73C9-FFDE-538461F56485}"/>
          </ac:inkMkLst>
        </pc:inkChg>
        <pc:inkChg chg="add del">
          <ac:chgData name="شادن القحطاني ID 443200677" userId="2d5f3d4d-8466-4aa1-ac8a-1cb60ed86c20" providerId="ADAL" clId="{5DAD4750-4ED1-BF4B-8093-47ECE1EDF0F6}" dt="2023-06-19T06:02:30.386" v="724"/>
          <ac:inkMkLst>
            <pc:docMk/>
            <pc:sldMk cId="3254222149" sldId="319"/>
            <ac:inkMk id="25" creationId="{83F96C51-57EF-3E52-8C39-B61CC1992FCE}"/>
          </ac:inkMkLst>
        </pc:inkChg>
        <pc:inkChg chg="add del">
          <ac:chgData name="شادن القحطاني ID 443200677" userId="2d5f3d4d-8466-4aa1-ac8a-1cb60ed86c20" providerId="ADAL" clId="{5DAD4750-4ED1-BF4B-8093-47ECE1EDF0F6}" dt="2023-06-19T06:02:30.386" v="724"/>
          <ac:inkMkLst>
            <pc:docMk/>
            <pc:sldMk cId="3254222149" sldId="319"/>
            <ac:inkMk id="26" creationId="{7C60C793-D2F3-B46A-026E-99E8B017B9B7}"/>
          </ac:inkMkLst>
        </pc:inkChg>
        <pc:inkChg chg="add del">
          <ac:chgData name="شادن القحطاني ID 443200677" userId="2d5f3d4d-8466-4aa1-ac8a-1cb60ed86c20" providerId="ADAL" clId="{5DAD4750-4ED1-BF4B-8093-47ECE1EDF0F6}" dt="2023-06-19T06:02:30.386" v="724"/>
          <ac:inkMkLst>
            <pc:docMk/>
            <pc:sldMk cId="3254222149" sldId="319"/>
            <ac:inkMk id="27" creationId="{47500798-FF36-9295-1168-1E1A6CC0EF04}"/>
          </ac:inkMkLst>
        </pc:inkChg>
        <pc:inkChg chg="add del">
          <ac:chgData name="شادن القحطاني ID 443200677" userId="2d5f3d4d-8466-4aa1-ac8a-1cb60ed86c20" providerId="ADAL" clId="{5DAD4750-4ED1-BF4B-8093-47ECE1EDF0F6}" dt="2023-06-19T06:02:30.386" v="724"/>
          <ac:inkMkLst>
            <pc:docMk/>
            <pc:sldMk cId="3254222149" sldId="319"/>
            <ac:inkMk id="28" creationId="{75AA0F60-839E-1302-535F-06DE6C4AB76C}"/>
          </ac:inkMkLst>
        </pc:inkChg>
        <pc:inkChg chg="add del">
          <ac:chgData name="شادن القحطاني ID 443200677" userId="2d5f3d4d-8466-4aa1-ac8a-1cb60ed86c20" providerId="ADAL" clId="{5DAD4750-4ED1-BF4B-8093-47ECE1EDF0F6}" dt="2023-06-19T06:02:30.386" v="724"/>
          <ac:inkMkLst>
            <pc:docMk/>
            <pc:sldMk cId="3254222149" sldId="319"/>
            <ac:inkMk id="29" creationId="{2CD39744-4C64-706A-9D38-B61279E345E9}"/>
          </ac:inkMkLst>
        </pc:inkChg>
        <pc:inkChg chg="add del">
          <ac:chgData name="شادن القحطاني ID 443200677" userId="2d5f3d4d-8466-4aa1-ac8a-1cb60ed86c20" providerId="ADAL" clId="{5DAD4750-4ED1-BF4B-8093-47ECE1EDF0F6}" dt="2023-06-19T06:02:30.386" v="724"/>
          <ac:inkMkLst>
            <pc:docMk/>
            <pc:sldMk cId="3254222149" sldId="319"/>
            <ac:inkMk id="30" creationId="{D4AE5F6C-D3FE-5515-BF46-CA1C8004D067}"/>
          </ac:inkMkLst>
        </pc:inkChg>
        <pc:inkChg chg="add del">
          <ac:chgData name="شادن القحطاني ID 443200677" userId="2d5f3d4d-8466-4aa1-ac8a-1cb60ed86c20" providerId="ADAL" clId="{5DAD4750-4ED1-BF4B-8093-47ECE1EDF0F6}" dt="2023-06-19T06:02:30.386" v="724"/>
          <ac:inkMkLst>
            <pc:docMk/>
            <pc:sldMk cId="3254222149" sldId="319"/>
            <ac:inkMk id="31" creationId="{44375872-60B1-4689-7562-D72D60412423}"/>
          </ac:inkMkLst>
        </pc:inkChg>
        <pc:inkChg chg="add del">
          <ac:chgData name="شادن القحطاني ID 443200677" userId="2d5f3d4d-8466-4aa1-ac8a-1cb60ed86c20" providerId="ADAL" clId="{5DAD4750-4ED1-BF4B-8093-47ECE1EDF0F6}" dt="2023-06-19T06:02:30.386" v="724"/>
          <ac:inkMkLst>
            <pc:docMk/>
            <pc:sldMk cId="3254222149" sldId="319"/>
            <ac:inkMk id="32" creationId="{AF956A59-552A-6CEF-0FE8-65738801D925}"/>
          </ac:inkMkLst>
        </pc:inkChg>
        <pc:inkChg chg="add reco">
          <ac:chgData name="شادن القحطاني ID 443200677" userId="2d5f3d4d-8466-4aa1-ac8a-1cb60ed86c20" providerId="ADAL" clId="{5DAD4750-4ED1-BF4B-8093-47ECE1EDF0F6}" dt="2023-06-19T06:02:30.386" v="724"/>
          <ac:inkMkLst>
            <pc:docMk/>
            <pc:sldMk cId="3254222149" sldId="319"/>
            <ac:inkMk id="33" creationId="{4FA972AD-195C-416A-C0EA-33B549D46E86}"/>
          </ac:inkMkLst>
        </pc:inkChg>
        <pc:inkChg chg="add del">
          <ac:chgData name="شادن القحطاني ID 443200677" userId="2d5f3d4d-8466-4aa1-ac8a-1cb60ed86c20" providerId="ADAL" clId="{5DAD4750-4ED1-BF4B-8093-47ECE1EDF0F6}" dt="2023-06-19T06:02:55.613" v="736"/>
          <ac:inkMkLst>
            <pc:docMk/>
            <pc:sldMk cId="3254222149" sldId="319"/>
            <ac:inkMk id="34" creationId="{A5440477-3673-BD90-DC0D-B98965D15978}"/>
          </ac:inkMkLst>
        </pc:inkChg>
        <pc:inkChg chg="add del">
          <ac:chgData name="شادن القحطاني ID 443200677" userId="2d5f3d4d-8466-4aa1-ac8a-1cb60ed86c20" providerId="ADAL" clId="{5DAD4750-4ED1-BF4B-8093-47ECE1EDF0F6}" dt="2023-06-19T06:02:55.613" v="736"/>
          <ac:inkMkLst>
            <pc:docMk/>
            <pc:sldMk cId="3254222149" sldId="319"/>
            <ac:inkMk id="35" creationId="{F148238F-BBBE-0A5F-358C-8906E40C264B}"/>
          </ac:inkMkLst>
        </pc:inkChg>
        <pc:inkChg chg="add del">
          <ac:chgData name="شادن القحطاني ID 443200677" userId="2d5f3d4d-8466-4aa1-ac8a-1cb60ed86c20" providerId="ADAL" clId="{5DAD4750-4ED1-BF4B-8093-47ECE1EDF0F6}" dt="2023-06-19T06:02:55.613" v="736"/>
          <ac:inkMkLst>
            <pc:docMk/>
            <pc:sldMk cId="3254222149" sldId="319"/>
            <ac:inkMk id="36" creationId="{813947A6-ECE4-6205-BF32-85A54B1213FD}"/>
          </ac:inkMkLst>
        </pc:inkChg>
        <pc:inkChg chg="add del">
          <ac:chgData name="شادن القحطاني ID 443200677" userId="2d5f3d4d-8466-4aa1-ac8a-1cb60ed86c20" providerId="ADAL" clId="{5DAD4750-4ED1-BF4B-8093-47ECE1EDF0F6}" dt="2023-06-19T06:02:55.613" v="736"/>
          <ac:inkMkLst>
            <pc:docMk/>
            <pc:sldMk cId="3254222149" sldId="319"/>
            <ac:inkMk id="37" creationId="{33344465-7E38-2A7B-4C4B-4AD3E8C814C6}"/>
          </ac:inkMkLst>
        </pc:inkChg>
        <pc:inkChg chg="add del">
          <ac:chgData name="شادن القحطاني ID 443200677" userId="2d5f3d4d-8466-4aa1-ac8a-1cb60ed86c20" providerId="ADAL" clId="{5DAD4750-4ED1-BF4B-8093-47ECE1EDF0F6}" dt="2023-06-19T06:02:55.613" v="736"/>
          <ac:inkMkLst>
            <pc:docMk/>
            <pc:sldMk cId="3254222149" sldId="319"/>
            <ac:inkMk id="38" creationId="{A58F5906-813F-0CB6-7493-013813D5F6E4}"/>
          </ac:inkMkLst>
        </pc:inkChg>
        <pc:inkChg chg="add del">
          <ac:chgData name="شادن القحطاني ID 443200677" userId="2d5f3d4d-8466-4aa1-ac8a-1cb60ed86c20" providerId="ADAL" clId="{5DAD4750-4ED1-BF4B-8093-47ECE1EDF0F6}" dt="2023-06-19T06:02:55.613" v="736"/>
          <ac:inkMkLst>
            <pc:docMk/>
            <pc:sldMk cId="3254222149" sldId="319"/>
            <ac:inkMk id="39" creationId="{084715F8-227C-1BB9-1111-37BE55269907}"/>
          </ac:inkMkLst>
        </pc:inkChg>
        <pc:inkChg chg="add del">
          <ac:chgData name="شادن القحطاني ID 443200677" userId="2d5f3d4d-8466-4aa1-ac8a-1cb60ed86c20" providerId="ADAL" clId="{5DAD4750-4ED1-BF4B-8093-47ECE1EDF0F6}" dt="2023-06-19T06:02:55.613" v="736"/>
          <ac:inkMkLst>
            <pc:docMk/>
            <pc:sldMk cId="3254222149" sldId="319"/>
            <ac:inkMk id="40" creationId="{6F71BB28-4424-AA94-C638-622B02772328}"/>
          </ac:inkMkLst>
        </pc:inkChg>
        <pc:inkChg chg="add del">
          <ac:chgData name="شادن القحطاني ID 443200677" userId="2d5f3d4d-8466-4aa1-ac8a-1cb60ed86c20" providerId="ADAL" clId="{5DAD4750-4ED1-BF4B-8093-47ECE1EDF0F6}" dt="2023-06-19T06:02:55.613" v="736"/>
          <ac:inkMkLst>
            <pc:docMk/>
            <pc:sldMk cId="3254222149" sldId="319"/>
            <ac:inkMk id="41" creationId="{AB1074BF-6FBA-4E98-F5FE-AD993FECF4B2}"/>
          </ac:inkMkLst>
        </pc:inkChg>
        <pc:inkChg chg="add del">
          <ac:chgData name="شادن القحطاني ID 443200677" userId="2d5f3d4d-8466-4aa1-ac8a-1cb60ed86c20" providerId="ADAL" clId="{5DAD4750-4ED1-BF4B-8093-47ECE1EDF0F6}" dt="2023-06-19T06:02:55.613" v="736"/>
          <ac:inkMkLst>
            <pc:docMk/>
            <pc:sldMk cId="3254222149" sldId="319"/>
            <ac:inkMk id="42" creationId="{A54FA2A0-77A9-10FF-92B8-0413EBA06CA2}"/>
          </ac:inkMkLst>
        </pc:inkChg>
        <pc:inkChg chg="add del">
          <ac:chgData name="شادن القحطاني ID 443200677" userId="2d5f3d4d-8466-4aa1-ac8a-1cb60ed86c20" providerId="ADAL" clId="{5DAD4750-4ED1-BF4B-8093-47ECE1EDF0F6}" dt="2023-06-19T06:02:55.613" v="736"/>
          <ac:inkMkLst>
            <pc:docMk/>
            <pc:sldMk cId="3254222149" sldId="319"/>
            <ac:inkMk id="43" creationId="{5B1B4327-36A3-209A-4573-B821EA94516D}"/>
          </ac:inkMkLst>
        </pc:inkChg>
        <pc:inkChg chg="add del">
          <ac:chgData name="شادن القحطاني ID 443200677" userId="2d5f3d4d-8466-4aa1-ac8a-1cb60ed86c20" providerId="ADAL" clId="{5DAD4750-4ED1-BF4B-8093-47ECE1EDF0F6}" dt="2023-06-19T06:02:55.613" v="736"/>
          <ac:inkMkLst>
            <pc:docMk/>
            <pc:sldMk cId="3254222149" sldId="319"/>
            <ac:inkMk id="44" creationId="{AED25DD5-851F-EBB7-C431-1C7FD5C15B88}"/>
          </ac:inkMkLst>
        </pc:inkChg>
        <pc:inkChg chg="add reco">
          <ac:chgData name="شادن القحطاني ID 443200677" userId="2d5f3d4d-8466-4aa1-ac8a-1cb60ed86c20" providerId="ADAL" clId="{5DAD4750-4ED1-BF4B-8093-47ECE1EDF0F6}" dt="2023-06-19T06:02:55.613" v="736"/>
          <ac:inkMkLst>
            <pc:docMk/>
            <pc:sldMk cId="3254222149" sldId="319"/>
            <ac:inkMk id="45" creationId="{94428EB2-FC4B-B1A0-CAF6-00C4A60A8063}"/>
          </ac:inkMkLst>
        </pc:inkChg>
        <pc:inkChg chg="add del">
          <ac:chgData name="شادن القحطاني ID 443200677" userId="2d5f3d4d-8466-4aa1-ac8a-1cb60ed86c20" providerId="ADAL" clId="{5DAD4750-4ED1-BF4B-8093-47ECE1EDF0F6}" dt="2023-06-19T06:02:58.188" v="741"/>
          <ac:inkMkLst>
            <pc:docMk/>
            <pc:sldMk cId="3254222149" sldId="319"/>
            <ac:inkMk id="46" creationId="{527D9F50-4D56-1E76-C8B6-8DC05425ACC4}"/>
          </ac:inkMkLst>
        </pc:inkChg>
        <pc:inkChg chg="add del">
          <ac:chgData name="شادن القحطاني ID 443200677" userId="2d5f3d4d-8466-4aa1-ac8a-1cb60ed86c20" providerId="ADAL" clId="{5DAD4750-4ED1-BF4B-8093-47ECE1EDF0F6}" dt="2023-06-19T06:02:58.188" v="741"/>
          <ac:inkMkLst>
            <pc:docMk/>
            <pc:sldMk cId="3254222149" sldId="319"/>
            <ac:inkMk id="47" creationId="{EDBCF27A-2EC6-1B47-C4ED-55FDDD897D2B}"/>
          </ac:inkMkLst>
        </pc:inkChg>
        <pc:inkChg chg="add del">
          <ac:chgData name="شادن القحطاني ID 443200677" userId="2d5f3d4d-8466-4aa1-ac8a-1cb60ed86c20" providerId="ADAL" clId="{5DAD4750-4ED1-BF4B-8093-47ECE1EDF0F6}" dt="2023-06-19T06:02:58.188" v="741"/>
          <ac:inkMkLst>
            <pc:docMk/>
            <pc:sldMk cId="3254222149" sldId="319"/>
            <ac:inkMk id="48" creationId="{8233966E-DF51-DF61-C134-A04BB782429F}"/>
          </ac:inkMkLst>
        </pc:inkChg>
        <pc:inkChg chg="add del">
          <ac:chgData name="شادن القحطاني ID 443200677" userId="2d5f3d4d-8466-4aa1-ac8a-1cb60ed86c20" providerId="ADAL" clId="{5DAD4750-4ED1-BF4B-8093-47ECE1EDF0F6}" dt="2023-06-19T06:02:58.188" v="741"/>
          <ac:inkMkLst>
            <pc:docMk/>
            <pc:sldMk cId="3254222149" sldId="319"/>
            <ac:inkMk id="49" creationId="{BA1C1041-6989-A66B-FB33-CDDC49470DD8}"/>
          </ac:inkMkLst>
        </pc:inkChg>
        <pc:inkChg chg="add reco">
          <ac:chgData name="شادن القحطاني ID 443200677" userId="2d5f3d4d-8466-4aa1-ac8a-1cb60ed86c20" providerId="ADAL" clId="{5DAD4750-4ED1-BF4B-8093-47ECE1EDF0F6}" dt="2023-06-19T06:02:58.188" v="741"/>
          <ac:inkMkLst>
            <pc:docMk/>
            <pc:sldMk cId="3254222149" sldId="319"/>
            <ac:inkMk id="50" creationId="{EEFF78F8-8F7F-66F2-DBF3-276A98B0264B}"/>
          </ac:inkMkLst>
        </pc:inkChg>
        <pc:inkChg chg="add del">
          <ac:chgData name="شادن القحطاني ID 443200677" userId="2d5f3d4d-8466-4aa1-ac8a-1cb60ed86c20" providerId="ADAL" clId="{5DAD4750-4ED1-BF4B-8093-47ECE1EDF0F6}" dt="2023-06-19T06:03:03.055" v="748"/>
          <ac:inkMkLst>
            <pc:docMk/>
            <pc:sldMk cId="3254222149" sldId="319"/>
            <ac:inkMk id="51" creationId="{BC09615D-E888-4F82-D671-E17AF451B4A3}"/>
          </ac:inkMkLst>
        </pc:inkChg>
        <pc:inkChg chg="add del">
          <ac:chgData name="شادن القحطاني ID 443200677" userId="2d5f3d4d-8466-4aa1-ac8a-1cb60ed86c20" providerId="ADAL" clId="{5DAD4750-4ED1-BF4B-8093-47ECE1EDF0F6}" dt="2023-06-19T06:03:03.055" v="748"/>
          <ac:inkMkLst>
            <pc:docMk/>
            <pc:sldMk cId="3254222149" sldId="319"/>
            <ac:inkMk id="52" creationId="{82EB0DEB-3405-67E5-1455-85F3643D9BBB}"/>
          </ac:inkMkLst>
        </pc:inkChg>
        <pc:inkChg chg="add del">
          <ac:chgData name="شادن القحطاني ID 443200677" userId="2d5f3d4d-8466-4aa1-ac8a-1cb60ed86c20" providerId="ADAL" clId="{5DAD4750-4ED1-BF4B-8093-47ECE1EDF0F6}" dt="2023-06-19T06:03:03.055" v="748"/>
          <ac:inkMkLst>
            <pc:docMk/>
            <pc:sldMk cId="3254222149" sldId="319"/>
            <ac:inkMk id="53" creationId="{C48DF6CE-A98E-E54D-0781-517E17133947}"/>
          </ac:inkMkLst>
        </pc:inkChg>
        <pc:inkChg chg="add del">
          <ac:chgData name="شادن القحطاني ID 443200677" userId="2d5f3d4d-8466-4aa1-ac8a-1cb60ed86c20" providerId="ADAL" clId="{5DAD4750-4ED1-BF4B-8093-47ECE1EDF0F6}" dt="2023-06-19T06:03:03.055" v="748"/>
          <ac:inkMkLst>
            <pc:docMk/>
            <pc:sldMk cId="3254222149" sldId="319"/>
            <ac:inkMk id="54" creationId="{50B91C6D-B805-B07E-AC3B-CA5EE6CF267B}"/>
          </ac:inkMkLst>
        </pc:inkChg>
        <pc:inkChg chg="add del">
          <ac:chgData name="شادن القحطاني ID 443200677" userId="2d5f3d4d-8466-4aa1-ac8a-1cb60ed86c20" providerId="ADAL" clId="{5DAD4750-4ED1-BF4B-8093-47ECE1EDF0F6}" dt="2023-06-19T06:03:03.055" v="748"/>
          <ac:inkMkLst>
            <pc:docMk/>
            <pc:sldMk cId="3254222149" sldId="319"/>
            <ac:inkMk id="55" creationId="{B86ECB82-672D-FFE6-4E33-10A664FFBB04}"/>
          </ac:inkMkLst>
        </pc:inkChg>
        <pc:inkChg chg="add del">
          <ac:chgData name="شادن القحطاني ID 443200677" userId="2d5f3d4d-8466-4aa1-ac8a-1cb60ed86c20" providerId="ADAL" clId="{5DAD4750-4ED1-BF4B-8093-47ECE1EDF0F6}" dt="2023-06-19T06:03:03.055" v="748"/>
          <ac:inkMkLst>
            <pc:docMk/>
            <pc:sldMk cId="3254222149" sldId="319"/>
            <ac:inkMk id="56" creationId="{762975AD-98F0-BB44-D486-E32788556751}"/>
          </ac:inkMkLst>
        </pc:inkChg>
        <pc:inkChg chg="add reco">
          <ac:chgData name="شادن القحطاني ID 443200677" userId="2d5f3d4d-8466-4aa1-ac8a-1cb60ed86c20" providerId="ADAL" clId="{5DAD4750-4ED1-BF4B-8093-47ECE1EDF0F6}" dt="2023-06-19T06:03:03.055" v="748"/>
          <ac:inkMkLst>
            <pc:docMk/>
            <pc:sldMk cId="3254222149" sldId="319"/>
            <ac:inkMk id="57" creationId="{6F89E009-31EC-B287-C986-6B2126048DE5}"/>
          </ac:inkMkLst>
        </pc:inkChg>
        <pc:inkChg chg="add del">
          <ac:chgData name="شادن القحطاني ID 443200677" userId="2d5f3d4d-8466-4aa1-ac8a-1cb60ed86c20" providerId="ADAL" clId="{5DAD4750-4ED1-BF4B-8093-47ECE1EDF0F6}" dt="2023-06-19T06:03:08.416" v="753"/>
          <ac:inkMkLst>
            <pc:docMk/>
            <pc:sldMk cId="3254222149" sldId="319"/>
            <ac:inkMk id="58" creationId="{8B4BDBAC-EF6E-7D79-E5CA-C43A026C0F82}"/>
          </ac:inkMkLst>
        </pc:inkChg>
        <pc:inkChg chg="add del">
          <ac:chgData name="شادن القحطاني ID 443200677" userId="2d5f3d4d-8466-4aa1-ac8a-1cb60ed86c20" providerId="ADAL" clId="{5DAD4750-4ED1-BF4B-8093-47ECE1EDF0F6}" dt="2023-06-19T06:03:08.416" v="753"/>
          <ac:inkMkLst>
            <pc:docMk/>
            <pc:sldMk cId="3254222149" sldId="319"/>
            <ac:inkMk id="59" creationId="{F881DF8D-E16B-7B6A-84E9-FBA24D6C6E02}"/>
          </ac:inkMkLst>
        </pc:inkChg>
        <pc:inkChg chg="add del">
          <ac:chgData name="شادن القحطاني ID 443200677" userId="2d5f3d4d-8466-4aa1-ac8a-1cb60ed86c20" providerId="ADAL" clId="{5DAD4750-4ED1-BF4B-8093-47ECE1EDF0F6}" dt="2023-06-19T06:03:08.416" v="753"/>
          <ac:inkMkLst>
            <pc:docMk/>
            <pc:sldMk cId="3254222149" sldId="319"/>
            <ac:inkMk id="60" creationId="{BE930E05-7FCD-8C0B-8644-4A7A746A3294}"/>
          </ac:inkMkLst>
        </pc:inkChg>
        <pc:inkChg chg="add del">
          <ac:chgData name="شادن القحطاني ID 443200677" userId="2d5f3d4d-8466-4aa1-ac8a-1cb60ed86c20" providerId="ADAL" clId="{5DAD4750-4ED1-BF4B-8093-47ECE1EDF0F6}" dt="2023-06-19T06:03:08.416" v="753"/>
          <ac:inkMkLst>
            <pc:docMk/>
            <pc:sldMk cId="3254222149" sldId="319"/>
            <ac:inkMk id="61" creationId="{CBB34658-32C9-DB8A-6952-9B73938E245D}"/>
          </ac:inkMkLst>
        </pc:inkChg>
        <pc:inkChg chg="add del reco">
          <ac:chgData name="شادن القحطاني ID 443200677" userId="2d5f3d4d-8466-4aa1-ac8a-1cb60ed86c20" providerId="ADAL" clId="{5DAD4750-4ED1-BF4B-8093-47ECE1EDF0F6}" dt="2023-06-19T06:03:54.943" v="820"/>
          <ac:inkMkLst>
            <pc:docMk/>
            <pc:sldMk cId="3254222149" sldId="319"/>
            <ac:inkMk id="62" creationId="{38B42354-69C2-F5DE-5098-8417617C16DF}"/>
          </ac:inkMkLst>
        </pc:inkChg>
        <pc:inkChg chg="add del">
          <ac:chgData name="شادن القحطاني ID 443200677" userId="2d5f3d4d-8466-4aa1-ac8a-1cb60ed86c20" providerId="ADAL" clId="{5DAD4750-4ED1-BF4B-8093-47ECE1EDF0F6}" dt="2023-06-19T06:03:12.518" v="761"/>
          <ac:inkMkLst>
            <pc:docMk/>
            <pc:sldMk cId="3254222149" sldId="319"/>
            <ac:inkMk id="63" creationId="{01625271-D836-4204-BEBE-4DAE7A6CCA30}"/>
          </ac:inkMkLst>
        </pc:inkChg>
        <pc:inkChg chg="add del">
          <ac:chgData name="شادن القحطاني ID 443200677" userId="2d5f3d4d-8466-4aa1-ac8a-1cb60ed86c20" providerId="ADAL" clId="{5DAD4750-4ED1-BF4B-8093-47ECE1EDF0F6}" dt="2023-06-19T06:03:12.518" v="761"/>
          <ac:inkMkLst>
            <pc:docMk/>
            <pc:sldMk cId="3254222149" sldId="319"/>
            <ac:inkMk id="64" creationId="{0D993627-8C6D-480C-8E76-0C70919B276B}"/>
          </ac:inkMkLst>
        </pc:inkChg>
        <pc:inkChg chg="add del">
          <ac:chgData name="شادن القحطاني ID 443200677" userId="2d5f3d4d-8466-4aa1-ac8a-1cb60ed86c20" providerId="ADAL" clId="{5DAD4750-4ED1-BF4B-8093-47ECE1EDF0F6}" dt="2023-06-19T06:03:12.518" v="761"/>
          <ac:inkMkLst>
            <pc:docMk/>
            <pc:sldMk cId="3254222149" sldId="319"/>
            <ac:inkMk id="65" creationId="{92D1BD84-7524-5134-C74B-7AAAF608E041}"/>
          </ac:inkMkLst>
        </pc:inkChg>
        <pc:inkChg chg="add del">
          <ac:chgData name="شادن القحطاني ID 443200677" userId="2d5f3d4d-8466-4aa1-ac8a-1cb60ed86c20" providerId="ADAL" clId="{5DAD4750-4ED1-BF4B-8093-47ECE1EDF0F6}" dt="2023-06-19T06:03:12.518" v="761"/>
          <ac:inkMkLst>
            <pc:docMk/>
            <pc:sldMk cId="3254222149" sldId="319"/>
            <ac:inkMk id="66" creationId="{2001B0DF-20D2-EB1C-D67B-FA5749DAF424}"/>
          </ac:inkMkLst>
        </pc:inkChg>
        <pc:inkChg chg="add del">
          <ac:chgData name="شادن القحطاني ID 443200677" userId="2d5f3d4d-8466-4aa1-ac8a-1cb60ed86c20" providerId="ADAL" clId="{5DAD4750-4ED1-BF4B-8093-47ECE1EDF0F6}" dt="2023-06-19T06:03:12.518" v="761"/>
          <ac:inkMkLst>
            <pc:docMk/>
            <pc:sldMk cId="3254222149" sldId="319"/>
            <ac:inkMk id="67" creationId="{004E3BE2-1296-40EA-5669-7F351107C9DE}"/>
          </ac:inkMkLst>
        </pc:inkChg>
        <pc:inkChg chg="add del">
          <ac:chgData name="شادن القحطاني ID 443200677" userId="2d5f3d4d-8466-4aa1-ac8a-1cb60ed86c20" providerId="ADAL" clId="{5DAD4750-4ED1-BF4B-8093-47ECE1EDF0F6}" dt="2023-06-19T06:03:12.518" v="761"/>
          <ac:inkMkLst>
            <pc:docMk/>
            <pc:sldMk cId="3254222149" sldId="319"/>
            <ac:inkMk id="68" creationId="{9A2FF670-2967-D2F9-4E5C-62EE6AF39053}"/>
          </ac:inkMkLst>
        </pc:inkChg>
        <pc:inkChg chg="add del">
          <ac:chgData name="شادن القحطاني ID 443200677" userId="2d5f3d4d-8466-4aa1-ac8a-1cb60ed86c20" providerId="ADAL" clId="{5DAD4750-4ED1-BF4B-8093-47ECE1EDF0F6}" dt="2023-06-19T06:03:12.518" v="761"/>
          <ac:inkMkLst>
            <pc:docMk/>
            <pc:sldMk cId="3254222149" sldId="319"/>
            <ac:inkMk id="69" creationId="{8D020335-07D0-C012-51A1-F64082FE6BEF}"/>
          </ac:inkMkLst>
        </pc:inkChg>
        <pc:inkChg chg="add del reco">
          <ac:chgData name="شادن القحطاني ID 443200677" userId="2d5f3d4d-8466-4aa1-ac8a-1cb60ed86c20" providerId="ADAL" clId="{5DAD4750-4ED1-BF4B-8093-47ECE1EDF0F6}" dt="2023-06-19T06:03:54.938" v="817"/>
          <ac:inkMkLst>
            <pc:docMk/>
            <pc:sldMk cId="3254222149" sldId="319"/>
            <ac:inkMk id="70" creationId="{35016A10-D186-AD64-FA51-0B362C07CA49}"/>
          </ac:inkMkLst>
        </pc:inkChg>
        <pc:inkChg chg="add del">
          <ac:chgData name="شادن القحطاني ID 443200677" userId="2d5f3d4d-8466-4aa1-ac8a-1cb60ed86c20" providerId="ADAL" clId="{5DAD4750-4ED1-BF4B-8093-47ECE1EDF0F6}" dt="2023-06-19T06:03:17.430" v="769"/>
          <ac:inkMkLst>
            <pc:docMk/>
            <pc:sldMk cId="3254222149" sldId="319"/>
            <ac:inkMk id="71" creationId="{91B15832-5CAF-B8B8-3A7D-AD5BB249D2FA}"/>
          </ac:inkMkLst>
        </pc:inkChg>
        <pc:inkChg chg="add del">
          <ac:chgData name="شادن القحطاني ID 443200677" userId="2d5f3d4d-8466-4aa1-ac8a-1cb60ed86c20" providerId="ADAL" clId="{5DAD4750-4ED1-BF4B-8093-47ECE1EDF0F6}" dt="2023-06-19T06:03:17.430" v="769"/>
          <ac:inkMkLst>
            <pc:docMk/>
            <pc:sldMk cId="3254222149" sldId="319"/>
            <ac:inkMk id="72" creationId="{664245B1-7E3B-C459-448E-F628AD493067}"/>
          </ac:inkMkLst>
        </pc:inkChg>
        <pc:inkChg chg="add del">
          <ac:chgData name="شادن القحطاني ID 443200677" userId="2d5f3d4d-8466-4aa1-ac8a-1cb60ed86c20" providerId="ADAL" clId="{5DAD4750-4ED1-BF4B-8093-47ECE1EDF0F6}" dt="2023-06-19T06:03:17.430" v="769"/>
          <ac:inkMkLst>
            <pc:docMk/>
            <pc:sldMk cId="3254222149" sldId="319"/>
            <ac:inkMk id="73" creationId="{D9FD953E-6682-9274-6536-BC7EB9B2559F}"/>
          </ac:inkMkLst>
        </pc:inkChg>
        <pc:inkChg chg="add del">
          <ac:chgData name="شادن القحطاني ID 443200677" userId="2d5f3d4d-8466-4aa1-ac8a-1cb60ed86c20" providerId="ADAL" clId="{5DAD4750-4ED1-BF4B-8093-47ECE1EDF0F6}" dt="2023-06-19T06:03:17.430" v="769"/>
          <ac:inkMkLst>
            <pc:docMk/>
            <pc:sldMk cId="3254222149" sldId="319"/>
            <ac:inkMk id="74" creationId="{F24354D5-DF89-80C0-BC79-F274A8B85554}"/>
          </ac:inkMkLst>
        </pc:inkChg>
        <pc:inkChg chg="add del">
          <ac:chgData name="شادن القحطاني ID 443200677" userId="2d5f3d4d-8466-4aa1-ac8a-1cb60ed86c20" providerId="ADAL" clId="{5DAD4750-4ED1-BF4B-8093-47ECE1EDF0F6}" dt="2023-06-19T06:03:17.430" v="769"/>
          <ac:inkMkLst>
            <pc:docMk/>
            <pc:sldMk cId="3254222149" sldId="319"/>
            <ac:inkMk id="75" creationId="{BE657197-56A5-18F6-5562-D89B7C575842}"/>
          </ac:inkMkLst>
        </pc:inkChg>
        <pc:inkChg chg="add del">
          <ac:chgData name="شادن القحطاني ID 443200677" userId="2d5f3d4d-8466-4aa1-ac8a-1cb60ed86c20" providerId="ADAL" clId="{5DAD4750-4ED1-BF4B-8093-47ECE1EDF0F6}" dt="2023-06-19T06:03:17.430" v="769"/>
          <ac:inkMkLst>
            <pc:docMk/>
            <pc:sldMk cId="3254222149" sldId="319"/>
            <ac:inkMk id="76" creationId="{7FA8010B-5E8E-6F3A-D84A-C842FF1C3EEA}"/>
          </ac:inkMkLst>
        </pc:inkChg>
        <pc:inkChg chg="add del">
          <ac:chgData name="شادن القحطاني ID 443200677" userId="2d5f3d4d-8466-4aa1-ac8a-1cb60ed86c20" providerId="ADAL" clId="{5DAD4750-4ED1-BF4B-8093-47ECE1EDF0F6}" dt="2023-06-19T06:03:17.430" v="769"/>
          <ac:inkMkLst>
            <pc:docMk/>
            <pc:sldMk cId="3254222149" sldId="319"/>
            <ac:inkMk id="77" creationId="{C65572EA-DA6D-5208-27BF-BAE8F974141C}"/>
          </ac:inkMkLst>
        </pc:inkChg>
        <pc:inkChg chg="add del reco">
          <ac:chgData name="شادن القحطاني ID 443200677" userId="2d5f3d4d-8466-4aa1-ac8a-1cb60ed86c20" providerId="ADAL" clId="{5DAD4750-4ED1-BF4B-8093-47ECE1EDF0F6}" dt="2023-06-19T06:03:54.925" v="810"/>
          <ac:inkMkLst>
            <pc:docMk/>
            <pc:sldMk cId="3254222149" sldId="319"/>
            <ac:inkMk id="78" creationId="{EB0104BA-DC5C-E597-0EC4-3379E31CFA6F}"/>
          </ac:inkMkLst>
        </pc:inkChg>
        <pc:inkChg chg="add del">
          <ac:chgData name="شادن القحطاني ID 443200677" userId="2d5f3d4d-8466-4aa1-ac8a-1cb60ed86c20" providerId="ADAL" clId="{5DAD4750-4ED1-BF4B-8093-47ECE1EDF0F6}" dt="2023-06-19T06:03:19.191" v="772"/>
          <ac:inkMkLst>
            <pc:docMk/>
            <pc:sldMk cId="3254222149" sldId="319"/>
            <ac:inkMk id="79" creationId="{98DD524F-2AF8-EEAD-3B77-EC93E3756485}"/>
          </ac:inkMkLst>
        </pc:inkChg>
        <pc:inkChg chg="add del">
          <ac:chgData name="شادن القحطاني ID 443200677" userId="2d5f3d4d-8466-4aa1-ac8a-1cb60ed86c20" providerId="ADAL" clId="{5DAD4750-4ED1-BF4B-8093-47ECE1EDF0F6}" dt="2023-06-19T06:03:19.191" v="772"/>
          <ac:inkMkLst>
            <pc:docMk/>
            <pc:sldMk cId="3254222149" sldId="319"/>
            <ac:inkMk id="80" creationId="{65A97026-D926-86A7-A37A-1411CFAF4B38}"/>
          </ac:inkMkLst>
        </pc:inkChg>
        <pc:inkChg chg="add del reco">
          <ac:chgData name="شادن القحطاني ID 443200677" userId="2d5f3d4d-8466-4aa1-ac8a-1cb60ed86c20" providerId="ADAL" clId="{5DAD4750-4ED1-BF4B-8093-47ECE1EDF0F6}" dt="2023-06-19T06:03:54.927" v="811"/>
          <ac:inkMkLst>
            <pc:docMk/>
            <pc:sldMk cId="3254222149" sldId="319"/>
            <ac:inkMk id="81" creationId="{692219A1-072A-9F92-A635-9D26F807D6B4}"/>
          </ac:inkMkLst>
        </pc:inkChg>
        <pc:inkChg chg="add del">
          <ac:chgData name="شادن القحطاني ID 443200677" userId="2d5f3d4d-8466-4aa1-ac8a-1cb60ed86c20" providerId="ADAL" clId="{5DAD4750-4ED1-BF4B-8093-47ECE1EDF0F6}" dt="2023-06-19T06:03:54.937" v="816"/>
          <ac:inkMkLst>
            <pc:docMk/>
            <pc:sldMk cId="3254222149" sldId="319"/>
            <ac:inkMk id="82" creationId="{293BEEFA-6440-0C4D-4214-7F4D82AC3F38}"/>
          </ac:inkMkLst>
        </pc:inkChg>
        <pc:inkChg chg="add del">
          <ac:chgData name="شادن القحطاني ID 443200677" userId="2d5f3d4d-8466-4aa1-ac8a-1cb60ed86c20" providerId="ADAL" clId="{5DAD4750-4ED1-BF4B-8093-47ECE1EDF0F6}" dt="2023-06-19T06:03:54.933" v="814"/>
          <ac:inkMkLst>
            <pc:docMk/>
            <pc:sldMk cId="3254222149" sldId="319"/>
            <ac:inkMk id="83" creationId="{50B2E2BF-E5F0-4E15-E670-4AAA97E4CA6F}"/>
          </ac:inkMkLst>
        </pc:inkChg>
        <pc:inkChg chg="add del">
          <ac:chgData name="شادن القحطاني ID 443200677" userId="2d5f3d4d-8466-4aa1-ac8a-1cb60ed86c20" providerId="ADAL" clId="{5DAD4750-4ED1-BF4B-8093-47ECE1EDF0F6}" dt="2023-06-19T06:03:54.940" v="818"/>
          <ac:inkMkLst>
            <pc:docMk/>
            <pc:sldMk cId="3254222149" sldId="319"/>
            <ac:inkMk id="84" creationId="{8D13D483-5278-22A5-1F2E-1B3EFAA9E9FD}"/>
          </ac:inkMkLst>
        </pc:inkChg>
        <pc:inkChg chg="add del">
          <ac:chgData name="شادن القحطاني ID 443200677" userId="2d5f3d4d-8466-4aa1-ac8a-1cb60ed86c20" providerId="ADAL" clId="{5DAD4750-4ED1-BF4B-8093-47ECE1EDF0F6}" dt="2023-06-19T06:03:54.935" v="815"/>
          <ac:inkMkLst>
            <pc:docMk/>
            <pc:sldMk cId="3254222149" sldId="319"/>
            <ac:inkMk id="85" creationId="{4898CDEF-7F94-D5D1-92AA-25EBC47E02A0}"/>
          </ac:inkMkLst>
        </pc:inkChg>
        <pc:inkChg chg="add del">
          <ac:chgData name="شادن القحطاني ID 443200677" userId="2d5f3d4d-8466-4aa1-ac8a-1cb60ed86c20" providerId="ADAL" clId="{5DAD4750-4ED1-BF4B-8093-47ECE1EDF0F6}" dt="2023-06-19T06:03:54.941" v="819"/>
          <ac:inkMkLst>
            <pc:docMk/>
            <pc:sldMk cId="3254222149" sldId="319"/>
            <ac:inkMk id="86" creationId="{45B9AD1E-E9DA-E7A3-2B3F-B43177A5C677}"/>
          </ac:inkMkLst>
        </pc:inkChg>
        <pc:inkChg chg="add del">
          <ac:chgData name="شادن القحطاني ID 443200677" userId="2d5f3d4d-8466-4aa1-ac8a-1cb60ed86c20" providerId="ADAL" clId="{5DAD4750-4ED1-BF4B-8093-47ECE1EDF0F6}" dt="2023-06-19T06:03:33.572" v="782"/>
          <ac:inkMkLst>
            <pc:docMk/>
            <pc:sldMk cId="3254222149" sldId="319"/>
            <ac:inkMk id="87" creationId="{F0C9B324-212E-D86F-0482-EBE677A760AA}"/>
          </ac:inkMkLst>
        </pc:inkChg>
        <pc:inkChg chg="add del">
          <ac:chgData name="شادن القحطاني ID 443200677" userId="2d5f3d4d-8466-4aa1-ac8a-1cb60ed86c20" providerId="ADAL" clId="{5DAD4750-4ED1-BF4B-8093-47ECE1EDF0F6}" dt="2023-06-19T06:03:33.093" v="781"/>
          <ac:inkMkLst>
            <pc:docMk/>
            <pc:sldMk cId="3254222149" sldId="319"/>
            <ac:inkMk id="88" creationId="{4DAF9575-1B26-555C-5136-0A530EF56703}"/>
          </ac:inkMkLst>
        </pc:inkChg>
        <pc:inkChg chg="add del reco">
          <ac:chgData name="شادن القحطاني ID 443200677" userId="2d5f3d4d-8466-4aa1-ac8a-1cb60ed86c20" providerId="ADAL" clId="{5DAD4750-4ED1-BF4B-8093-47ECE1EDF0F6}" dt="2023-06-19T06:03:33.093" v="781"/>
          <ac:inkMkLst>
            <pc:docMk/>
            <pc:sldMk cId="3254222149" sldId="319"/>
            <ac:inkMk id="89" creationId="{3E2CD6C6-5A32-03F8-410D-7B1E25FE3BFD}"/>
          </ac:inkMkLst>
        </pc:inkChg>
        <pc:inkChg chg="add del">
          <ac:chgData name="شادن القحطاني ID 443200677" userId="2d5f3d4d-8466-4aa1-ac8a-1cb60ed86c20" providerId="ADAL" clId="{5DAD4750-4ED1-BF4B-8093-47ECE1EDF0F6}" dt="2023-06-19T06:03:45.094" v="798"/>
          <ac:inkMkLst>
            <pc:docMk/>
            <pc:sldMk cId="3254222149" sldId="319"/>
            <ac:inkMk id="90" creationId="{B62CC68D-9A2B-424B-CC3E-9C809052A7AE}"/>
          </ac:inkMkLst>
        </pc:inkChg>
        <pc:inkChg chg="add del">
          <ac:chgData name="شادن القحطاني ID 443200677" userId="2d5f3d4d-8466-4aa1-ac8a-1cb60ed86c20" providerId="ADAL" clId="{5DAD4750-4ED1-BF4B-8093-47ECE1EDF0F6}" dt="2023-06-19T06:03:45.094" v="798"/>
          <ac:inkMkLst>
            <pc:docMk/>
            <pc:sldMk cId="3254222149" sldId="319"/>
            <ac:inkMk id="91" creationId="{B4580415-2D0E-0FAE-45B5-022A53408280}"/>
          </ac:inkMkLst>
        </pc:inkChg>
        <pc:inkChg chg="add del">
          <ac:chgData name="شادن القحطاني ID 443200677" userId="2d5f3d4d-8466-4aa1-ac8a-1cb60ed86c20" providerId="ADAL" clId="{5DAD4750-4ED1-BF4B-8093-47ECE1EDF0F6}" dt="2023-06-19T06:03:45.094" v="798"/>
          <ac:inkMkLst>
            <pc:docMk/>
            <pc:sldMk cId="3254222149" sldId="319"/>
            <ac:inkMk id="92" creationId="{87BDAA68-F425-25EE-C693-9BB65977CD5B}"/>
          </ac:inkMkLst>
        </pc:inkChg>
        <pc:inkChg chg="add del">
          <ac:chgData name="شادن القحطاني ID 443200677" userId="2d5f3d4d-8466-4aa1-ac8a-1cb60ed86c20" providerId="ADAL" clId="{5DAD4750-4ED1-BF4B-8093-47ECE1EDF0F6}" dt="2023-06-19T06:03:45.094" v="798"/>
          <ac:inkMkLst>
            <pc:docMk/>
            <pc:sldMk cId="3254222149" sldId="319"/>
            <ac:inkMk id="93" creationId="{6F9902C6-D739-75FA-298C-9D384A655F72}"/>
          </ac:inkMkLst>
        </pc:inkChg>
        <pc:inkChg chg="add del">
          <ac:chgData name="شادن القحطاني ID 443200677" userId="2d5f3d4d-8466-4aa1-ac8a-1cb60ed86c20" providerId="ADAL" clId="{5DAD4750-4ED1-BF4B-8093-47ECE1EDF0F6}" dt="2023-06-19T06:03:38.205" v="788"/>
          <ac:inkMkLst>
            <pc:docMk/>
            <pc:sldMk cId="3254222149" sldId="319"/>
            <ac:inkMk id="94" creationId="{B2B4DB48-D945-A3C5-6D46-6E9853041987}"/>
          </ac:inkMkLst>
        </pc:inkChg>
        <pc:inkChg chg="add del">
          <ac:chgData name="شادن القحطاني ID 443200677" userId="2d5f3d4d-8466-4aa1-ac8a-1cb60ed86c20" providerId="ADAL" clId="{5DAD4750-4ED1-BF4B-8093-47ECE1EDF0F6}" dt="2023-06-19T06:03:45.094" v="798"/>
          <ac:inkMkLst>
            <pc:docMk/>
            <pc:sldMk cId="3254222149" sldId="319"/>
            <ac:inkMk id="95" creationId="{1C81286C-BCF9-D9E1-76F1-BA2235803736}"/>
          </ac:inkMkLst>
        </pc:inkChg>
        <pc:inkChg chg="add del">
          <ac:chgData name="شادن القحطاني ID 443200677" userId="2d5f3d4d-8466-4aa1-ac8a-1cb60ed86c20" providerId="ADAL" clId="{5DAD4750-4ED1-BF4B-8093-47ECE1EDF0F6}" dt="2023-06-19T06:03:45.094" v="798"/>
          <ac:inkMkLst>
            <pc:docMk/>
            <pc:sldMk cId="3254222149" sldId="319"/>
            <ac:inkMk id="96" creationId="{28737B8C-DF80-AEC1-5BCB-E1925580C1B9}"/>
          </ac:inkMkLst>
        </pc:inkChg>
        <pc:inkChg chg="add del">
          <ac:chgData name="شادن القحطاني ID 443200677" userId="2d5f3d4d-8466-4aa1-ac8a-1cb60ed86c20" providerId="ADAL" clId="{5DAD4750-4ED1-BF4B-8093-47ECE1EDF0F6}" dt="2023-06-19T06:03:45.094" v="798"/>
          <ac:inkMkLst>
            <pc:docMk/>
            <pc:sldMk cId="3254222149" sldId="319"/>
            <ac:inkMk id="97" creationId="{77657164-4C7E-6F08-D6F5-13C10C443637}"/>
          </ac:inkMkLst>
        </pc:inkChg>
        <pc:inkChg chg="add del">
          <ac:chgData name="شادن القحطاني ID 443200677" userId="2d5f3d4d-8466-4aa1-ac8a-1cb60ed86c20" providerId="ADAL" clId="{5DAD4750-4ED1-BF4B-8093-47ECE1EDF0F6}" dt="2023-06-19T06:03:45.094" v="798"/>
          <ac:inkMkLst>
            <pc:docMk/>
            <pc:sldMk cId="3254222149" sldId="319"/>
            <ac:inkMk id="98" creationId="{ACAF63C3-1DAA-D715-F7F0-8DC37E8DA7A0}"/>
          </ac:inkMkLst>
        </pc:inkChg>
        <pc:inkChg chg="add del">
          <ac:chgData name="شادن القحطاني ID 443200677" userId="2d5f3d4d-8466-4aa1-ac8a-1cb60ed86c20" providerId="ADAL" clId="{5DAD4750-4ED1-BF4B-8093-47ECE1EDF0F6}" dt="2023-06-19T06:03:45.094" v="798"/>
          <ac:inkMkLst>
            <pc:docMk/>
            <pc:sldMk cId="3254222149" sldId="319"/>
            <ac:inkMk id="99" creationId="{0EC764E9-04BD-0058-C9FC-8E0E0AC051F1}"/>
          </ac:inkMkLst>
        </pc:inkChg>
        <pc:inkChg chg="add del">
          <ac:chgData name="شادن القحطاني ID 443200677" userId="2d5f3d4d-8466-4aa1-ac8a-1cb60ed86c20" providerId="ADAL" clId="{5DAD4750-4ED1-BF4B-8093-47ECE1EDF0F6}" dt="2023-06-19T06:03:45.094" v="798"/>
          <ac:inkMkLst>
            <pc:docMk/>
            <pc:sldMk cId="3254222149" sldId="319"/>
            <ac:inkMk id="100" creationId="{0344551D-116B-B153-6A92-2C06BE84EEC2}"/>
          </ac:inkMkLst>
        </pc:inkChg>
        <pc:inkChg chg="add del">
          <ac:chgData name="شادن القحطاني ID 443200677" userId="2d5f3d4d-8466-4aa1-ac8a-1cb60ed86c20" providerId="ADAL" clId="{5DAD4750-4ED1-BF4B-8093-47ECE1EDF0F6}" dt="2023-06-19T06:03:45.094" v="798"/>
          <ac:inkMkLst>
            <pc:docMk/>
            <pc:sldMk cId="3254222149" sldId="319"/>
            <ac:inkMk id="101" creationId="{D3A30BF9-F1B2-5641-31E8-7E25E999DC33}"/>
          </ac:inkMkLst>
        </pc:inkChg>
        <pc:inkChg chg="add del">
          <ac:chgData name="شادن القحطاني ID 443200677" userId="2d5f3d4d-8466-4aa1-ac8a-1cb60ed86c20" providerId="ADAL" clId="{5DAD4750-4ED1-BF4B-8093-47ECE1EDF0F6}" dt="2023-06-19T06:03:45.094" v="798"/>
          <ac:inkMkLst>
            <pc:docMk/>
            <pc:sldMk cId="3254222149" sldId="319"/>
            <ac:inkMk id="102" creationId="{86337E34-7203-1236-434D-F46995B7530F}"/>
          </ac:inkMkLst>
        </pc:inkChg>
        <pc:inkChg chg="add del">
          <ac:chgData name="شادن القحطاني ID 443200677" userId="2d5f3d4d-8466-4aa1-ac8a-1cb60ed86c20" providerId="ADAL" clId="{5DAD4750-4ED1-BF4B-8093-47ECE1EDF0F6}" dt="2023-06-19T06:03:45.094" v="798"/>
          <ac:inkMkLst>
            <pc:docMk/>
            <pc:sldMk cId="3254222149" sldId="319"/>
            <ac:inkMk id="103" creationId="{9BE942F2-3364-F133-880B-3F76F49B80F2}"/>
          </ac:inkMkLst>
        </pc:inkChg>
        <pc:inkChg chg="add del reco">
          <ac:chgData name="شادن القحطاني ID 443200677" userId="2d5f3d4d-8466-4aa1-ac8a-1cb60ed86c20" providerId="ADAL" clId="{5DAD4750-4ED1-BF4B-8093-47ECE1EDF0F6}" dt="2023-06-19T06:03:54.922" v="809"/>
          <ac:inkMkLst>
            <pc:docMk/>
            <pc:sldMk cId="3254222149" sldId="319"/>
            <ac:inkMk id="104" creationId="{502BC070-F86D-0B18-AC40-8F649CB26D95}"/>
          </ac:inkMkLst>
        </pc:inkChg>
        <pc:inkChg chg="add del reco">
          <ac:chgData name="شادن القحطاني ID 443200677" userId="2d5f3d4d-8466-4aa1-ac8a-1cb60ed86c20" providerId="ADAL" clId="{5DAD4750-4ED1-BF4B-8093-47ECE1EDF0F6}" dt="2023-06-19T06:03:54.929" v="812"/>
          <ac:inkMkLst>
            <pc:docMk/>
            <pc:sldMk cId="3254222149" sldId="319"/>
            <ac:inkMk id="105" creationId="{B5D7BDBE-5C95-DAE0-E57B-9DCE74911E6F}"/>
          </ac:inkMkLst>
        </pc:inkChg>
        <pc:inkChg chg="add del">
          <ac:chgData name="شادن القحطاني ID 443200677" userId="2d5f3d4d-8466-4aa1-ac8a-1cb60ed86c20" providerId="ADAL" clId="{5DAD4750-4ED1-BF4B-8093-47ECE1EDF0F6}" dt="2023-06-19T06:03:50.297" v="808"/>
          <ac:inkMkLst>
            <pc:docMk/>
            <pc:sldMk cId="3254222149" sldId="319"/>
            <ac:inkMk id="106" creationId="{13318395-F6FD-E00B-F05F-5657725A60DC}"/>
          </ac:inkMkLst>
        </pc:inkChg>
        <pc:inkChg chg="add del">
          <ac:chgData name="شادن القحطاني ID 443200677" userId="2d5f3d4d-8466-4aa1-ac8a-1cb60ed86c20" providerId="ADAL" clId="{5DAD4750-4ED1-BF4B-8093-47ECE1EDF0F6}" dt="2023-06-19T06:03:50.297" v="808"/>
          <ac:inkMkLst>
            <pc:docMk/>
            <pc:sldMk cId="3254222149" sldId="319"/>
            <ac:inkMk id="107" creationId="{337E3705-331D-5146-BE85-44D7737BAE5D}"/>
          </ac:inkMkLst>
        </pc:inkChg>
        <pc:inkChg chg="add del">
          <ac:chgData name="شادن القحطاني ID 443200677" userId="2d5f3d4d-8466-4aa1-ac8a-1cb60ed86c20" providerId="ADAL" clId="{5DAD4750-4ED1-BF4B-8093-47ECE1EDF0F6}" dt="2023-06-19T06:03:50.297" v="808"/>
          <ac:inkMkLst>
            <pc:docMk/>
            <pc:sldMk cId="3254222149" sldId="319"/>
            <ac:inkMk id="108" creationId="{67EACC3D-87C8-8222-2DAC-A0A4638ED53D}"/>
          </ac:inkMkLst>
        </pc:inkChg>
        <pc:inkChg chg="add del">
          <ac:chgData name="شادن القحطاني ID 443200677" userId="2d5f3d4d-8466-4aa1-ac8a-1cb60ed86c20" providerId="ADAL" clId="{5DAD4750-4ED1-BF4B-8093-47ECE1EDF0F6}" dt="2023-06-19T06:03:50.297" v="808"/>
          <ac:inkMkLst>
            <pc:docMk/>
            <pc:sldMk cId="3254222149" sldId="319"/>
            <ac:inkMk id="109" creationId="{26AA9DF7-2B14-9315-5DF1-9246739984BE}"/>
          </ac:inkMkLst>
        </pc:inkChg>
        <pc:inkChg chg="add del">
          <ac:chgData name="شادن القحطاني ID 443200677" userId="2d5f3d4d-8466-4aa1-ac8a-1cb60ed86c20" providerId="ADAL" clId="{5DAD4750-4ED1-BF4B-8093-47ECE1EDF0F6}" dt="2023-06-19T06:03:50.297" v="808"/>
          <ac:inkMkLst>
            <pc:docMk/>
            <pc:sldMk cId="3254222149" sldId="319"/>
            <ac:inkMk id="110" creationId="{E5DE7171-F1D0-6EC4-B7F4-F843497C19C1}"/>
          </ac:inkMkLst>
        </pc:inkChg>
        <pc:inkChg chg="add del">
          <ac:chgData name="شادن القحطاني ID 443200677" userId="2d5f3d4d-8466-4aa1-ac8a-1cb60ed86c20" providerId="ADAL" clId="{5DAD4750-4ED1-BF4B-8093-47ECE1EDF0F6}" dt="2023-06-19T06:03:50.297" v="808"/>
          <ac:inkMkLst>
            <pc:docMk/>
            <pc:sldMk cId="3254222149" sldId="319"/>
            <ac:inkMk id="111" creationId="{69E9797D-F1E2-DA8C-F458-A4623B0CA703}"/>
          </ac:inkMkLst>
        </pc:inkChg>
        <pc:inkChg chg="add del">
          <ac:chgData name="شادن القحطاني ID 443200677" userId="2d5f3d4d-8466-4aa1-ac8a-1cb60ed86c20" providerId="ADAL" clId="{5DAD4750-4ED1-BF4B-8093-47ECE1EDF0F6}" dt="2023-06-19T06:03:50.297" v="808"/>
          <ac:inkMkLst>
            <pc:docMk/>
            <pc:sldMk cId="3254222149" sldId="319"/>
            <ac:inkMk id="112" creationId="{BC39FC4F-1EDA-0B77-364D-803574F047CC}"/>
          </ac:inkMkLst>
        </pc:inkChg>
        <pc:inkChg chg="add del">
          <ac:chgData name="شادن القحطاني ID 443200677" userId="2d5f3d4d-8466-4aa1-ac8a-1cb60ed86c20" providerId="ADAL" clId="{5DAD4750-4ED1-BF4B-8093-47ECE1EDF0F6}" dt="2023-06-19T06:03:50.297" v="808"/>
          <ac:inkMkLst>
            <pc:docMk/>
            <pc:sldMk cId="3254222149" sldId="319"/>
            <ac:inkMk id="113" creationId="{4EE4C909-973B-6F47-45AA-8FB970E781F7}"/>
          </ac:inkMkLst>
        </pc:inkChg>
        <pc:inkChg chg="add del">
          <ac:chgData name="شادن القحطاني ID 443200677" userId="2d5f3d4d-8466-4aa1-ac8a-1cb60ed86c20" providerId="ADAL" clId="{5DAD4750-4ED1-BF4B-8093-47ECE1EDF0F6}" dt="2023-06-19T06:03:50.297" v="808"/>
          <ac:inkMkLst>
            <pc:docMk/>
            <pc:sldMk cId="3254222149" sldId="319"/>
            <ac:inkMk id="114" creationId="{CEFB75D9-057F-76CC-4769-3A0AEF6D18B8}"/>
          </ac:inkMkLst>
        </pc:inkChg>
        <pc:inkChg chg="add del reco">
          <ac:chgData name="شادن القحطاني ID 443200677" userId="2d5f3d4d-8466-4aa1-ac8a-1cb60ed86c20" providerId="ADAL" clId="{5DAD4750-4ED1-BF4B-8093-47ECE1EDF0F6}" dt="2023-06-19T06:03:54.932" v="813"/>
          <ac:inkMkLst>
            <pc:docMk/>
            <pc:sldMk cId="3254222149" sldId="319"/>
            <ac:inkMk id="115" creationId="{D1E11833-A880-60DB-5A1A-C00D1C65B10D}"/>
          </ac:inkMkLst>
        </pc:inkChg>
        <pc:inkChg chg="add del">
          <ac:chgData name="شادن القحطاني ID 443200677" userId="2d5f3d4d-8466-4aa1-ac8a-1cb60ed86c20" providerId="ADAL" clId="{5DAD4750-4ED1-BF4B-8093-47ECE1EDF0F6}" dt="2023-06-19T06:04:02.404" v="830"/>
          <ac:inkMkLst>
            <pc:docMk/>
            <pc:sldMk cId="3254222149" sldId="319"/>
            <ac:inkMk id="116" creationId="{9F07B952-AEFB-154B-A893-26CC2696BF5E}"/>
          </ac:inkMkLst>
        </pc:inkChg>
        <pc:inkChg chg="add del">
          <ac:chgData name="شادن القحطاني ID 443200677" userId="2d5f3d4d-8466-4aa1-ac8a-1cb60ed86c20" providerId="ADAL" clId="{5DAD4750-4ED1-BF4B-8093-47ECE1EDF0F6}" dt="2023-06-19T06:04:02.404" v="830"/>
          <ac:inkMkLst>
            <pc:docMk/>
            <pc:sldMk cId="3254222149" sldId="319"/>
            <ac:inkMk id="117" creationId="{2A228C33-8B3D-288A-4AAE-B53BD4B7E7FE}"/>
          </ac:inkMkLst>
        </pc:inkChg>
        <pc:inkChg chg="add del">
          <ac:chgData name="شادن القحطاني ID 443200677" userId="2d5f3d4d-8466-4aa1-ac8a-1cb60ed86c20" providerId="ADAL" clId="{5DAD4750-4ED1-BF4B-8093-47ECE1EDF0F6}" dt="2023-06-19T06:04:02.404" v="830"/>
          <ac:inkMkLst>
            <pc:docMk/>
            <pc:sldMk cId="3254222149" sldId="319"/>
            <ac:inkMk id="118" creationId="{BAE2DA68-2947-531E-7E9E-616A6EBB7716}"/>
          </ac:inkMkLst>
        </pc:inkChg>
        <pc:inkChg chg="add del">
          <ac:chgData name="شادن القحطاني ID 443200677" userId="2d5f3d4d-8466-4aa1-ac8a-1cb60ed86c20" providerId="ADAL" clId="{5DAD4750-4ED1-BF4B-8093-47ECE1EDF0F6}" dt="2023-06-19T06:04:02.404" v="830"/>
          <ac:inkMkLst>
            <pc:docMk/>
            <pc:sldMk cId="3254222149" sldId="319"/>
            <ac:inkMk id="119" creationId="{17F9B2D9-EAA1-72AB-12D2-67F330135387}"/>
          </ac:inkMkLst>
        </pc:inkChg>
        <pc:inkChg chg="add del">
          <ac:chgData name="شادن القحطاني ID 443200677" userId="2d5f3d4d-8466-4aa1-ac8a-1cb60ed86c20" providerId="ADAL" clId="{5DAD4750-4ED1-BF4B-8093-47ECE1EDF0F6}" dt="2023-06-19T06:04:02.404" v="830"/>
          <ac:inkMkLst>
            <pc:docMk/>
            <pc:sldMk cId="3254222149" sldId="319"/>
            <ac:inkMk id="120" creationId="{F15AA5B0-F39E-7A92-3915-1271694CD41E}"/>
          </ac:inkMkLst>
        </pc:inkChg>
        <pc:inkChg chg="add del">
          <ac:chgData name="شادن القحطاني ID 443200677" userId="2d5f3d4d-8466-4aa1-ac8a-1cb60ed86c20" providerId="ADAL" clId="{5DAD4750-4ED1-BF4B-8093-47ECE1EDF0F6}" dt="2023-06-19T06:04:02.404" v="830"/>
          <ac:inkMkLst>
            <pc:docMk/>
            <pc:sldMk cId="3254222149" sldId="319"/>
            <ac:inkMk id="121" creationId="{7D85C9F6-5705-028D-30EC-9CB72FD1BC40}"/>
          </ac:inkMkLst>
        </pc:inkChg>
        <pc:inkChg chg="add del">
          <ac:chgData name="شادن القحطاني ID 443200677" userId="2d5f3d4d-8466-4aa1-ac8a-1cb60ed86c20" providerId="ADAL" clId="{5DAD4750-4ED1-BF4B-8093-47ECE1EDF0F6}" dt="2023-06-19T06:04:02.404" v="830"/>
          <ac:inkMkLst>
            <pc:docMk/>
            <pc:sldMk cId="3254222149" sldId="319"/>
            <ac:inkMk id="122" creationId="{4617C622-CC14-C9B6-0D05-7E3785A5C444}"/>
          </ac:inkMkLst>
        </pc:inkChg>
        <pc:inkChg chg="add del">
          <ac:chgData name="شادن القحطاني ID 443200677" userId="2d5f3d4d-8466-4aa1-ac8a-1cb60ed86c20" providerId="ADAL" clId="{5DAD4750-4ED1-BF4B-8093-47ECE1EDF0F6}" dt="2023-06-19T06:04:02.404" v="830"/>
          <ac:inkMkLst>
            <pc:docMk/>
            <pc:sldMk cId="3254222149" sldId="319"/>
            <ac:inkMk id="123" creationId="{0104A9B8-301E-8359-A372-E0B7182F7A9B}"/>
          </ac:inkMkLst>
        </pc:inkChg>
        <pc:inkChg chg="add del">
          <ac:chgData name="شادن القحطاني ID 443200677" userId="2d5f3d4d-8466-4aa1-ac8a-1cb60ed86c20" providerId="ADAL" clId="{5DAD4750-4ED1-BF4B-8093-47ECE1EDF0F6}" dt="2023-06-19T06:04:02.404" v="830"/>
          <ac:inkMkLst>
            <pc:docMk/>
            <pc:sldMk cId="3254222149" sldId="319"/>
            <ac:inkMk id="124" creationId="{B5EAD331-506A-AF25-3509-385F0C91D715}"/>
          </ac:inkMkLst>
        </pc:inkChg>
        <pc:inkChg chg="add del reco">
          <ac:chgData name="شادن القحطاني ID 443200677" userId="2d5f3d4d-8466-4aa1-ac8a-1cb60ed86c20" providerId="ADAL" clId="{5DAD4750-4ED1-BF4B-8093-47ECE1EDF0F6}" dt="2023-06-19T06:04:30.221" v="867"/>
          <ac:inkMkLst>
            <pc:docMk/>
            <pc:sldMk cId="3254222149" sldId="319"/>
            <ac:inkMk id="125" creationId="{FE41ACA4-0961-22E4-957C-E6E5AFF7AADC}"/>
          </ac:inkMkLst>
        </pc:inkChg>
        <pc:inkChg chg="add del">
          <ac:chgData name="شادن القحطاني ID 443200677" userId="2d5f3d4d-8466-4aa1-ac8a-1cb60ed86c20" providerId="ADAL" clId="{5DAD4750-4ED1-BF4B-8093-47ECE1EDF0F6}" dt="2023-06-19T06:04:03.839" v="833"/>
          <ac:inkMkLst>
            <pc:docMk/>
            <pc:sldMk cId="3254222149" sldId="319"/>
            <ac:inkMk id="126" creationId="{4FDAAE18-F8AD-4EA2-7E6D-5846D9263910}"/>
          </ac:inkMkLst>
        </pc:inkChg>
        <pc:inkChg chg="add del">
          <ac:chgData name="شادن القحطاني ID 443200677" userId="2d5f3d4d-8466-4aa1-ac8a-1cb60ed86c20" providerId="ADAL" clId="{5DAD4750-4ED1-BF4B-8093-47ECE1EDF0F6}" dt="2023-06-19T06:04:03.839" v="833"/>
          <ac:inkMkLst>
            <pc:docMk/>
            <pc:sldMk cId="3254222149" sldId="319"/>
            <ac:inkMk id="127" creationId="{EE4B3BC2-99A2-641F-17C9-3F4A37F0182E}"/>
          </ac:inkMkLst>
        </pc:inkChg>
        <pc:inkChg chg="add del reco">
          <ac:chgData name="شادن القحطاني ID 443200677" userId="2d5f3d4d-8466-4aa1-ac8a-1cb60ed86c20" providerId="ADAL" clId="{5DAD4750-4ED1-BF4B-8093-47ECE1EDF0F6}" dt="2023-06-19T06:04:30.206" v="863"/>
          <ac:inkMkLst>
            <pc:docMk/>
            <pc:sldMk cId="3254222149" sldId="319"/>
            <ac:inkMk id="128" creationId="{99AF99F8-EA35-97B8-6D04-3B750F9E63ED}"/>
          </ac:inkMkLst>
        </pc:inkChg>
        <pc:inkChg chg="add del">
          <ac:chgData name="شادن القحطاني ID 443200677" userId="2d5f3d4d-8466-4aa1-ac8a-1cb60ed86c20" providerId="ADAL" clId="{5DAD4750-4ED1-BF4B-8093-47ECE1EDF0F6}" dt="2023-06-19T06:04:05.498" v="836"/>
          <ac:inkMkLst>
            <pc:docMk/>
            <pc:sldMk cId="3254222149" sldId="319"/>
            <ac:inkMk id="129" creationId="{8CC6721B-29C4-D245-4B2D-C028B6CDE8BF}"/>
          </ac:inkMkLst>
        </pc:inkChg>
        <pc:inkChg chg="add del">
          <ac:chgData name="شادن القحطاني ID 443200677" userId="2d5f3d4d-8466-4aa1-ac8a-1cb60ed86c20" providerId="ADAL" clId="{5DAD4750-4ED1-BF4B-8093-47ECE1EDF0F6}" dt="2023-06-19T06:04:05.498" v="836"/>
          <ac:inkMkLst>
            <pc:docMk/>
            <pc:sldMk cId="3254222149" sldId="319"/>
            <ac:inkMk id="130" creationId="{FF7E8EE9-9453-552F-D59A-AA98BED74EB2}"/>
          </ac:inkMkLst>
        </pc:inkChg>
        <pc:inkChg chg="add del reco">
          <ac:chgData name="شادن القحطاني ID 443200677" userId="2d5f3d4d-8466-4aa1-ac8a-1cb60ed86c20" providerId="ADAL" clId="{5DAD4750-4ED1-BF4B-8093-47ECE1EDF0F6}" dt="2023-06-19T06:04:30.223" v="868"/>
          <ac:inkMkLst>
            <pc:docMk/>
            <pc:sldMk cId="3254222149" sldId="319"/>
            <ac:inkMk id="131" creationId="{8D070FDB-5FA2-D968-5D04-B564F124F076}"/>
          </ac:inkMkLst>
        </pc:inkChg>
        <pc:inkChg chg="add del">
          <ac:chgData name="شادن القحطاني ID 443200677" userId="2d5f3d4d-8466-4aa1-ac8a-1cb60ed86c20" providerId="ADAL" clId="{5DAD4750-4ED1-BF4B-8093-47ECE1EDF0F6}" dt="2023-06-19T06:04:10.194" v="844"/>
          <ac:inkMkLst>
            <pc:docMk/>
            <pc:sldMk cId="3254222149" sldId="319"/>
            <ac:inkMk id="132" creationId="{82F23929-4865-8E67-CF8F-BFC83D30B77C}"/>
          </ac:inkMkLst>
        </pc:inkChg>
        <pc:inkChg chg="add del">
          <ac:chgData name="شادن القحطاني ID 443200677" userId="2d5f3d4d-8466-4aa1-ac8a-1cb60ed86c20" providerId="ADAL" clId="{5DAD4750-4ED1-BF4B-8093-47ECE1EDF0F6}" dt="2023-06-19T06:04:10.194" v="844"/>
          <ac:inkMkLst>
            <pc:docMk/>
            <pc:sldMk cId="3254222149" sldId="319"/>
            <ac:inkMk id="133" creationId="{D661529A-FD94-710F-A82F-9F5BC30D245B}"/>
          </ac:inkMkLst>
        </pc:inkChg>
        <pc:inkChg chg="add del">
          <ac:chgData name="شادن القحطاني ID 443200677" userId="2d5f3d4d-8466-4aa1-ac8a-1cb60ed86c20" providerId="ADAL" clId="{5DAD4750-4ED1-BF4B-8093-47ECE1EDF0F6}" dt="2023-06-19T06:04:10.194" v="844"/>
          <ac:inkMkLst>
            <pc:docMk/>
            <pc:sldMk cId="3254222149" sldId="319"/>
            <ac:inkMk id="134" creationId="{3562E8D3-23E6-07A7-D9D9-53910384D3CF}"/>
          </ac:inkMkLst>
        </pc:inkChg>
        <pc:inkChg chg="add del">
          <ac:chgData name="شادن القحطاني ID 443200677" userId="2d5f3d4d-8466-4aa1-ac8a-1cb60ed86c20" providerId="ADAL" clId="{5DAD4750-4ED1-BF4B-8093-47ECE1EDF0F6}" dt="2023-06-19T06:04:10.194" v="844"/>
          <ac:inkMkLst>
            <pc:docMk/>
            <pc:sldMk cId="3254222149" sldId="319"/>
            <ac:inkMk id="135" creationId="{4410ACBC-4347-653D-287F-8B53EB667662}"/>
          </ac:inkMkLst>
        </pc:inkChg>
        <pc:inkChg chg="add del">
          <ac:chgData name="شادن القحطاني ID 443200677" userId="2d5f3d4d-8466-4aa1-ac8a-1cb60ed86c20" providerId="ADAL" clId="{5DAD4750-4ED1-BF4B-8093-47ECE1EDF0F6}" dt="2023-06-19T06:04:10.194" v="844"/>
          <ac:inkMkLst>
            <pc:docMk/>
            <pc:sldMk cId="3254222149" sldId="319"/>
            <ac:inkMk id="136" creationId="{4CE06793-FB9A-E19D-3E4E-0713B8DB834C}"/>
          </ac:inkMkLst>
        </pc:inkChg>
        <pc:inkChg chg="add del">
          <ac:chgData name="شادن القحطاني ID 443200677" userId="2d5f3d4d-8466-4aa1-ac8a-1cb60ed86c20" providerId="ADAL" clId="{5DAD4750-4ED1-BF4B-8093-47ECE1EDF0F6}" dt="2023-06-19T06:04:10.194" v="844"/>
          <ac:inkMkLst>
            <pc:docMk/>
            <pc:sldMk cId="3254222149" sldId="319"/>
            <ac:inkMk id="137" creationId="{B5FF96D2-CE45-5D8F-2972-3B136AFF4C45}"/>
          </ac:inkMkLst>
        </pc:inkChg>
        <pc:inkChg chg="add del">
          <ac:chgData name="شادن القحطاني ID 443200677" userId="2d5f3d4d-8466-4aa1-ac8a-1cb60ed86c20" providerId="ADAL" clId="{5DAD4750-4ED1-BF4B-8093-47ECE1EDF0F6}" dt="2023-06-19T06:04:10.194" v="844"/>
          <ac:inkMkLst>
            <pc:docMk/>
            <pc:sldMk cId="3254222149" sldId="319"/>
            <ac:inkMk id="138" creationId="{3026663C-0D10-85A6-6AA8-5B5994602859}"/>
          </ac:inkMkLst>
        </pc:inkChg>
        <pc:inkChg chg="add del reco">
          <ac:chgData name="شادن القحطاني ID 443200677" userId="2d5f3d4d-8466-4aa1-ac8a-1cb60ed86c20" providerId="ADAL" clId="{5DAD4750-4ED1-BF4B-8093-47ECE1EDF0F6}" dt="2023-06-19T06:04:30.214" v="865"/>
          <ac:inkMkLst>
            <pc:docMk/>
            <pc:sldMk cId="3254222149" sldId="319"/>
            <ac:inkMk id="139" creationId="{E42E4708-DAC0-BE48-E8EC-3633EDE36511}"/>
          </ac:inkMkLst>
        </pc:inkChg>
        <pc:inkChg chg="add del">
          <ac:chgData name="شادن القحطاني ID 443200677" userId="2d5f3d4d-8466-4aa1-ac8a-1cb60ed86c20" providerId="ADAL" clId="{5DAD4750-4ED1-BF4B-8093-47ECE1EDF0F6}" dt="2023-06-19T06:04:18.301" v="851"/>
          <ac:inkMkLst>
            <pc:docMk/>
            <pc:sldMk cId="3254222149" sldId="319"/>
            <ac:inkMk id="140" creationId="{602DBC76-9E10-D234-6753-FC9FC38B8D04}"/>
          </ac:inkMkLst>
        </pc:inkChg>
        <pc:inkChg chg="add del">
          <ac:chgData name="شادن القحطاني ID 443200677" userId="2d5f3d4d-8466-4aa1-ac8a-1cb60ed86c20" providerId="ADAL" clId="{5DAD4750-4ED1-BF4B-8093-47ECE1EDF0F6}" dt="2023-06-19T06:04:18.301" v="851"/>
          <ac:inkMkLst>
            <pc:docMk/>
            <pc:sldMk cId="3254222149" sldId="319"/>
            <ac:inkMk id="141" creationId="{8E98A3BF-CE47-4128-2CF5-3BDB6081E8B7}"/>
          </ac:inkMkLst>
        </pc:inkChg>
        <pc:inkChg chg="add del">
          <ac:chgData name="شادن القحطاني ID 443200677" userId="2d5f3d4d-8466-4aa1-ac8a-1cb60ed86c20" providerId="ADAL" clId="{5DAD4750-4ED1-BF4B-8093-47ECE1EDF0F6}" dt="2023-06-19T06:04:18.301" v="851"/>
          <ac:inkMkLst>
            <pc:docMk/>
            <pc:sldMk cId="3254222149" sldId="319"/>
            <ac:inkMk id="142" creationId="{7B269A33-CB58-84B4-EB80-65A399E9922D}"/>
          </ac:inkMkLst>
        </pc:inkChg>
        <pc:inkChg chg="add del">
          <ac:chgData name="شادن القحطاني ID 443200677" userId="2d5f3d4d-8466-4aa1-ac8a-1cb60ed86c20" providerId="ADAL" clId="{5DAD4750-4ED1-BF4B-8093-47ECE1EDF0F6}" dt="2023-06-19T06:04:18.301" v="851"/>
          <ac:inkMkLst>
            <pc:docMk/>
            <pc:sldMk cId="3254222149" sldId="319"/>
            <ac:inkMk id="143" creationId="{C42AEA89-32B2-3876-220C-F8A5FED07E7F}"/>
          </ac:inkMkLst>
        </pc:inkChg>
        <pc:inkChg chg="add del">
          <ac:chgData name="شادن القحطاني ID 443200677" userId="2d5f3d4d-8466-4aa1-ac8a-1cb60ed86c20" providerId="ADAL" clId="{5DAD4750-4ED1-BF4B-8093-47ECE1EDF0F6}" dt="2023-06-19T06:04:18.301" v="851"/>
          <ac:inkMkLst>
            <pc:docMk/>
            <pc:sldMk cId="3254222149" sldId="319"/>
            <ac:inkMk id="144" creationId="{3E3A2709-DA30-172E-D74B-724A2293C485}"/>
          </ac:inkMkLst>
        </pc:inkChg>
        <pc:inkChg chg="add del">
          <ac:chgData name="شادن القحطاني ID 443200677" userId="2d5f3d4d-8466-4aa1-ac8a-1cb60ed86c20" providerId="ADAL" clId="{5DAD4750-4ED1-BF4B-8093-47ECE1EDF0F6}" dt="2023-06-19T06:04:18.301" v="851"/>
          <ac:inkMkLst>
            <pc:docMk/>
            <pc:sldMk cId="3254222149" sldId="319"/>
            <ac:inkMk id="145" creationId="{8412A8B5-9FCA-26D5-28BC-41FF5CEAB163}"/>
          </ac:inkMkLst>
        </pc:inkChg>
        <pc:inkChg chg="add del reco">
          <ac:chgData name="شادن القحطاني ID 443200677" userId="2d5f3d4d-8466-4aa1-ac8a-1cb60ed86c20" providerId="ADAL" clId="{5DAD4750-4ED1-BF4B-8093-47ECE1EDF0F6}" dt="2023-06-19T06:04:30.211" v="864"/>
          <ac:inkMkLst>
            <pc:docMk/>
            <pc:sldMk cId="3254222149" sldId="319"/>
            <ac:inkMk id="146" creationId="{B33BE1A3-2FE1-DE78-2D1D-4A1C7EC9BAF4}"/>
          </ac:inkMkLst>
        </pc:inkChg>
        <pc:inkChg chg="add del">
          <ac:chgData name="شادن القحطاني ID 443200677" userId="2d5f3d4d-8466-4aa1-ac8a-1cb60ed86c20" providerId="ADAL" clId="{5DAD4750-4ED1-BF4B-8093-47ECE1EDF0F6}" dt="2023-06-19T06:04:25.206" v="859"/>
          <ac:inkMkLst>
            <pc:docMk/>
            <pc:sldMk cId="3254222149" sldId="319"/>
            <ac:inkMk id="147" creationId="{B4C8F0F9-59BE-8232-9706-6646A5F7B326}"/>
          </ac:inkMkLst>
        </pc:inkChg>
        <pc:inkChg chg="add del">
          <ac:chgData name="شادن القحطاني ID 443200677" userId="2d5f3d4d-8466-4aa1-ac8a-1cb60ed86c20" providerId="ADAL" clId="{5DAD4750-4ED1-BF4B-8093-47ECE1EDF0F6}" dt="2023-06-19T06:04:25.206" v="859"/>
          <ac:inkMkLst>
            <pc:docMk/>
            <pc:sldMk cId="3254222149" sldId="319"/>
            <ac:inkMk id="148" creationId="{78C5EAB9-1F2D-28E2-0A91-F3D5D97E9F4E}"/>
          </ac:inkMkLst>
        </pc:inkChg>
        <pc:inkChg chg="add del">
          <ac:chgData name="شادن القحطاني ID 443200677" userId="2d5f3d4d-8466-4aa1-ac8a-1cb60ed86c20" providerId="ADAL" clId="{5DAD4750-4ED1-BF4B-8093-47ECE1EDF0F6}" dt="2023-06-19T06:04:25.206" v="859"/>
          <ac:inkMkLst>
            <pc:docMk/>
            <pc:sldMk cId="3254222149" sldId="319"/>
            <ac:inkMk id="149" creationId="{951FDD29-8C4A-5948-F5FA-F2D3F1A485C5}"/>
          </ac:inkMkLst>
        </pc:inkChg>
        <pc:inkChg chg="add del">
          <ac:chgData name="شادن القحطاني ID 443200677" userId="2d5f3d4d-8466-4aa1-ac8a-1cb60ed86c20" providerId="ADAL" clId="{5DAD4750-4ED1-BF4B-8093-47ECE1EDF0F6}" dt="2023-06-19T06:04:25.206" v="859"/>
          <ac:inkMkLst>
            <pc:docMk/>
            <pc:sldMk cId="3254222149" sldId="319"/>
            <ac:inkMk id="150" creationId="{4FF25477-37F6-227F-872B-8ABD35198B8C}"/>
          </ac:inkMkLst>
        </pc:inkChg>
        <pc:inkChg chg="add del">
          <ac:chgData name="شادن القحطاني ID 443200677" userId="2d5f3d4d-8466-4aa1-ac8a-1cb60ed86c20" providerId="ADAL" clId="{5DAD4750-4ED1-BF4B-8093-47ECE1EDF0F6}" dt="2023-06-19T06:04:25.206" v="859"/>
          <ac:inkMkLst>
            <pc:docMk/>
            <pc:sldMk cId="3254222149" sldId="319"/>
            <ac:inkMk id="151" creationId="{0B4B4084-B6EA-B3A0-0C1C-5B1C0FD28602}"/>
          </ac:inkMkLst>
        </pc:inkChg>
        <pc:inkChg chg="add del">
          <ac:chgData name="شادن القحطاني ID 443200677" userId="2d5f3d4d-8466-4aa1-ac8a-1cb60ed86c20" providerId="ADAL" clId="{5DAD4750-4ED1-BF4B-8093-47ECE1EDF0F6}" dt="2023-06-19T06:04:25.206" v="859"/>
          <ac:inkMkLst>
            <pc:docMk/>
            <pc:sldMk cId="3254222149" sldId="319"/>
            <ac:inkMk id="152" creationId="{A14F8746-5C8E-DF5F-0F80-42805604A822}"/>
          </ac:inkMkLst>
        </pc:inkChg>
        <pc:inkChg chg="add del">
          <ac:chgData name="شادن القحطاني ID 443200677" userId="2d5f3d4d-8466-4aa1-ac8a-1cb60ed86c20" providerId="ADAL" clId="{5DAD4750-4ED1-BF4B-8093-47ECE1EDF0F6}" dt="2023-06-19T06:04:25.206" v="859"/>
          <ac:inkMkLst>
            <pc:docMk/>
            <pc:sldMk cId="3254222149" sldId="319"/>
            <ac:inkMk id="153" creationId="{1E8D3E79-067F-E72D-605C-0AC881F70989}"/>
          </ac:inkMkLst>
        </pc:inkChg>
        <pc:inkChg chg="add del reco">
          <ac:chgData name="شادن القحطاني ID 443200677" userId="2d5f3d4d-8466-4aa1-ac8a-1cb60ed86c20" providerId="ADAL" clId="{5DAD4750-4ED1-BF4B-8093-47ECE1EDF0F6}" dt="2023-06-19T06:04:30.217" v="866"/>
          <ac:inkMkLst>
            <pc:docMk/>
            <pc:sldMk cId="3254222149" sldId="319"/>
            <ac:inkMk id="154" creationId="{1121C88C-DA00-3F79-297E-0BC38A68FF1F}"/>
          </ac:inkMkLst>
        </pc:inkChg>
        <pc:inkChg chg="add del">
          <ac:chgData name="شادن القحطاني ID 443200677" userId="2d5f3d4d-8466-4aa1-ac8a-1cb60ed86c20" providerId="ADAL" clId="{5DAD4750-4ED1-BF4B-8093-47ECE1EDF0F6}" dt="2023-06-19T06:04:26.761" v="862"/>
          <ac:inkMkLst>
            <pc:docMk/>
            <pc:sldMk cId="3254222149" sldId="319"/>
            <ac:inkMk id="155" creationId="{83A0A76A-5B34-4AE2-A14B-5DE47CE547B0}"/>
          </ac:inkMkLst>
        </pc:inkChg>
        <pc:inkChg chg="add del">
          <ac:chgData name="شادن القحطاني ID 443200677" userId="2d5f3d4d-8466-4aa1-ac8a-1cb60ed86c20" providerId="ADAL" clId="{5DAD4750-4ED1-BF4B-8093-47ECE1EDF0F6}" dt="2023-06-19T06:04:26.761" v="862"/>
          <ac:inkMkLst>
            <pc:docMk/>
            <pc:sldMk cId="3254222149" sldId="319"/>
            <ac:inkMk id="156" creationId="{28903352-B478-A9EB-BE7C-AEC4F2E9B7B1}"/>
          </ac:inkMkLst>
        </pc:inkChg>
        <pc:inkChg chg="add del reco">
          <ac:chgData name="شادن القحطاني ID 443200677" userId="2d5f3d4d-8466-4aa1-ac8a-1cb60ed86c20" providerId="ADAL" clId="{5DAD4750-4ED1-BF4B-8093-47ECE1EDF0F6}" dt="2023-06-19T06:04:30.225" v="869"/>
          <ac:inkMkLst>
            <pc:docMk/>
            <pc:sldMk cId="3254222149" sldId="319"/>
            <ac:inkMk id="157" creationId="{7BC5C62F-110F-A686-1FCB-7BD769F612FA}"/>
          </ac:inkMkLst>
        </pc:inkChg>
        <pc:inkChg chg="add del">
          <ac:chgData name="شادن القحطاني ID 443200677" userId="2d5f3d4d-8466-4aa1-ac8a-1cb60ed86c20" providerId="ADAL" clId="{5DAD4750-4ED1-BF4B-8093-47ECE1EDF0F6}" dt="2023-06-19T06:04:35.304" v="875"/>
          <ac:inkMkLst>
            <pc:docMk/>
            <pc:sldMk cId="3254222149" sldId="319"/>
            <ac:inkMk id="158" creationId="{88A137B1-476F-9F63-CC66-4593E5713D18}"/>
          </ac:inkMkLst>
        </pc:inkChg>
        <pc:inkChg chg="add del">
          <ac:chgData name="شادن القحطاني ID 443200677" userId="2d5f3d4d-8466-4aa1-ac8a-1cb60ed86c20" providerId="ADAL" clId="{5DAD4750-4ED1-BF4B-8093-47ECE1EDF0F6}" dt="2023-06-19T06:04:35.304" v="875"/>
          <ac:inkMkLst>
            <pc:docMk/>
            <pc:sldMk cId="3254222149" sldId="319"/>
            <ac:inkMk id="159" creationId="{4852AD74-93A9-A548-2675-EF46E758C22E}"/>
          </ac:inkMkLst>
        </pc:inkChg>
        <pc:inkChg chg="add del">
          <ac:chgData name="شادن القحطاني ID 443200677" userId="2d5f3d4d-8466-4aa1-ac8a-1cb60ed86c20" providerId="ADAL" clId="{5DAD4750-4ED1-BF4B-8093-47ECE1EDF0F6}" dt="2023-06-19T06:04:35.304" v="875"/>
          <ac:inkMkLst>
            <pc:docMk/>
            <pc:sldMk cId="3254222149" sldId="319"/>
            <ac:inkMk id="160" creationId="{BDE9A704-A8A3-9778-7FA1-8B279E727AA7}"/>
          </ac:inkMkLst>
        </pc:inkChg>
        <pc:inkChg chg="add del">
          <ac:chgData name="شادن القحطاني ID 443200677" userId="2d5f3d4d-8466-4aa1-ac8a-1cb60ed86c20" providerId="ADAL" clId="{5DAD4750-4ED1-BF4B-8093-47ECE1EDF0F6}" dt="2023-06-19T06:04:35.304" v="875"/>
          <ac:inkMkLst>
            <pc:docMk/>
            <pc:sldMk cId="3254222149" sldId="319"/>
            <ac:inkMk id="161" creationId="{DA194387-36BA-CD20-94A3-2E6BF39F761A}"/>
          </ac:inkMkLst>
        </pc:inkChg>
        <pc:inkChg chg="add del reco">
          <ac:chgData name="شادن القحطاني ID 443200677" userId="2d5f3d4d-8466-4aa1-ac8a-1cb60ed86c20" providerId="ADAL" clId="{5DAD4750-4ED1-BF4B-8093-47ECE1EDF0F6}" dt="2023-06-19T06:04:35.304" v="875"/>
          <ac:inkMkLst>
            <pc:docMk/>
            <pc:sldMk cId="3254222149" sldId="319"/>
            <ac:inkMk id="162" creationId="{86C2103C-2DD6-22EE-5EF5-6D532FB8C94E}"/>
          </ac:inkMkLst>
        </pc:inkChg>
        <pc:inkChg chg="add del">
          <ac:chgData name="شادن القحطاني ID 443200677" userId="2d5f3d4d-8466-4aa1-ac8a-1cb60ed86c20" providerId="ADAL" clId="{5DAD4750-4ED1-BF4B-8093-47ECE1EDF0F6}" dt="2023-06-19T06:04:38.200" v="878"/>
          <ac:inkMkLst>
            <pc:docMk/>
            <pc:sldMk cId="3254222149" sldId="319"/>
            <ac:inkMk id="163" creationId="{C307F7BC-3E9F-4668-FECD-6A20E916B6F7}"/>
          </ac:inkMkLst>
        </pc:inkChg>
        <pc:inkChg chg="add del">
          <ac:chgData name="شادن القحطاني ID 443200677" userId="2d5f3d4d-8466-4aa1-ac8a-1cb60ed86c20" providerId="ADAL" clId="{5DAD4750-4ED1-BF4B-8093-47ECE1EDF0F6}" dt="2023-06-19T06:04:38.200" v="878"/>
          <ac:inkMkLst>
            <pc:docMk/>
            <pc:sldMk cId="3254222149" sldId="319"/>
            <ac:inkMk id="164" creationId="{827B9C21-1555-4E69-00C3-48CC49D0AE56}"/>
          </ac:inkMkLst>
        </pc:inkChg>
        <pc:inkChg chg="add reco">
          <ac:chgData name="شادن القحطاني ID 443200677" userId="2d5f3d4d-8466-4aa1-ac8a-1cb60ed86c20" providerId="ADAL" clId="{5DAD4750-4ED1-BF4B-8093-47ECE1EDF0F6}" dt="2023-06-19T06:04:38.200" v="878"/>
          <ac:inkMkLst>
            <pc:docMk/>
            <pc:sldMk cId="3254222149" sldId="319"/>
            <ac:inkMk id="165" creationId="{642E3CCF-8E81-076D-6C77-2A6459B33685}"/>
          </ac:inkMkLst>
        </pc:inkChg>
        <pc:inkChg chg="add del">
          <ac:chgData name="شادن القحطاني ID 443200677" userId="2d5f3d4d-8466-4aa1-ac8a-1cb60ed86c20" providerId="ADAL" clId="{5DAD4750-4ED1-BF4B-8093-47ECE1EDF0F6}" dt="2023-06-19T06:04:39.438" v="881"/>
          <ac:inkMkLst>
            <pc:docMk/>
            <pc:sldMk cId="3254222149" sldId="319"/>
            <ac:inkMk id="166" creationId="{7419396D-D276-7654-A964-86662E18230C}"/>
          </ac:inkMkLst>
        </pc:inkChg>
        <pc:inkChg chg="add del">
          <ac:chgData name="شادن القحطاني ID 443200677" userId="2d5f3d4d-8466-4aa1-ac8a-1cb60ed86c20" providerId="ADAL" clId="{5DAD4750-4ED1-BF4B-8093-47ECE1EDF0F6}" dt="2023-06-19T06:04:39.438" v="881"/>
          <ac:inkMkLst>
            <pc:docMk/>
            <pc:sldMk cId="3254222149" sldId="319"/>
            <ac:inkMk id="167" creationId="{30934415-5A99-2BE9-00EC-9CE968CD787B}"/>
          </ac:inkMkLst>
        </pc:inkChg>
        <pc:inkChg chg="add reco">
          <ac:chgData name="شادن القحطاني ID 443200677" userId="2d5f3d4d-8466-4aa1-ac8a-1cb60ed86c20" providerId="ADAL" clId="{5DAD4750-4ED1-BF4B-8093-47ECE1EDF0F6}" dt="2023-06-19T06:04:39.438" v="881"/>
          <ac:inkMkLst>
            <pc:docMk/>
            <pc:sldMk cId="3254222149" sldId="319"/>
            <ac:inkMk id="168" creationId="{76D1C960-2549-7364-6ABB-C789A9B313FE}"/>
          </ac:inkMkLst>
        </pc:inkChg>
        <pc:inkChg chg="add">
          <ac:chgData name="شادن القحطاني ID 443200677" userId="2d5f3d4d-8466-4aa1-ac8a-1cb60ed86c20" providerId="ADAL" clId="{5DAD4750-4ED1-BF4B-8093-47ECE1EDF0F6}" dt="2023-06-19T06:04:49.383" v="882"/>
          <ac:inkMkLst>
            <pc:docMk/>
            <pc:sldMk cId="3254222149" sldId="319"/>
            <ac:inkMk id="169" creationId="{B1BAD706-7E49-6A88-404E-F233E7259125}"/>
          </ac:inkMkLst>
        </pc:inkChg>
        <pc:inkChg chg="add del">
          <ac:chgData name="شادن القحطاني ID 443200677" userId="2d5f3d4d-8466-4aa1-ac8a-1cb60ed86c20" providerId="ADAL" clId="{5DAD4750-4ED1-BF4B-8093-47ECE1EDF0F6}" dt="2023-06-19T06:04:59.884" v="897"/>
          <ac:inkMkLst>
            <pc:docMk/>
            <pc:sldMk cId="3254222149" sldId="319"/>
            <ac:inkMk id="170" creationId="{A80D5B5F-89F1-645C-28B2-0F7045850D80}"/>
          </ac:inkMkLst>
        </pc:inkChg>
        <pc:inkChg chg="add del">
          <ac:chgData name="شادن القحطاني ID 443200677" userId="2d5f3d4d-8466-4aa1-ac8a-1cb60ed86c20" providerId="ADAL" clId="{5DAD4750-4ED1-BF4B-8093-47ECE1EDF0F6}" dt="2023-06-19T06:04:59.884" v="897"/>
          <ac:inkMkLst>
            <pc:docMk/>
            <pc:sldMk cId="3254222149" sldId="319"/>
            <ac:inkMk id="171" creationId="{A627C705-D928-99EA-B12A-57F78D121D01}"/>
          </ac:inkMkLst>
        </pc:inkChg>
        <pc:inkChg chg="add del">
          <ac:chgData name="شادن القحطاني ID 443200677" userId="2d5f3d4d-8466-4aa1-ac8a-1cb60ed86c20" providerId="ADAL" clId="{5DAD4750-4ED1-BF4B-8093-47ECE1EDF0F6}" dt="2023-06-19T06:04:59.884" v="897"/>
          <ac:inkMkLst>
            <pc:docMk/>
            <pc:sldMk cId="3254222149" sldId="319"/>
            <ac:inkMk id="172" creationId="{54690350-182E-E637-8BF3-44C3CD0EB6C6}"/>
          </ac:inkMkLst>
        </pc:inkChg>
        <pc:inkChg chg="add del">
          <ac:chgData name="شادن القحطاني ID 443200677" userId="2d5f3d4d-8466-4aa1-ac8a-1cb60ed86c20" providerId="ADAL" clId="{5DAD4750-4ED1-BF4B-8093-47ECE1EDF0F6}" dt="2023-06-19T06:04:59.884" v="897"/>
          <ac:inkMkLst>
            <pc:docMk/>
            <pc:sldMk cId="3254222149" sldId="319"/>
            <ac:inkMk id="173" creationId="{74DE405A-EC39-C525-A623-19525FB9ED96}"/>
          </ac:inkMkLst>
        </pc:inkChg>
        <pc:inkChg chg="add del">
          <ac:chgData name="شادن القحطاني ID 443200677" userId="2d5f3d4d-8466-4aa1-ac8a-1cb60ed86c20" providerId="ADAL" clId="{5DAD4750-4ED1-BF4B-8093-47ECE1EDF0F6}" dt="2023-06-19T06:04:59.884" v="897"/>
          <ac:inkMkLst>
            <pc:docMk/>
            <pc:sldMk cId="3254222149" sldId="319"/>
            <ac:inkMk id="174" creationId="{451F956E-5726-1414-4A8E-B5468FF6F95F}"/>
          </ac:inkMkLst>
        </pc:inkChg>
        <pc:inkChg chg="add del">
          <ac:chgData name="شادن القحطاني ID 443200677" userId="2d5f3d4d-8466-4aa1-ac8a-1cb60ed86c20" providerId="ADAL" clId="{5DAD4750-4ED1-BF4B-8093-47ECE1EDF0F6}" dt="2023-06-19T06:04:59.884" v="897"/>
          <ac:inkMkLst>
            <pc:docMk/>
            <pc:sldMk cId="3254222149" sldId="319"/>
            <ac:inkMk id="175" creationId="{E0417074-6B39-38B1-280F-440189E482DB}"/>
          </ac:inkMkLst>
        </pc:inkChg>
        <pc:inkChg chg="add del">
          <ac:chgData name="شادن القحطاني ID 443200677" userId="2d5f3d4d-8466-4aa1-ac8a-1cb60ed86c20" providerId="ADAL" clId="{5DAD4750-4ED1-BF4B-8093-47ECE1EDF0F6}" dt="2023-06-19T06:04:59.884" v="897"/>
          <ac:inkMkLst>
            <pc:docMk/>
            <pc:sldMk cId="3254222149" sldId="319"/>
            <ac:inkMk id="176" creationId="{0132825A-572F-4430-C3EA-38297CF71A79}"/>
          </ac:inkMkLst>
        </pc:inkChg>
        <pc:inkChg chg="add del">
          <ac:chgData name="شادن القحطاني ID 443200677" userId="2d5f3d4d-8466-4aa1-ac8a-1cb60ed86c20" providerId="ADAL" clId="{5DAD4750-4ED1-BF4B-8093-47ECE1EDF0F6}" dt="2023-06-19T06:04:59.884" v="897"/>
          <ac:inkMkLst>
            <pc:docMk/>
            <pc:sldMk cId="3254222149" sldId="319"/>
            <ac:inkMk id="177" creationId="{344F6B6E-9A0C-2343-D579-3084304AD533}"/>
          </ac:inkMkLst>
        </pc:inkChg>
        <pc:inkChg chg="add del">
          <ac:chgData name="شادن القحطاني ID 443200677" userId="2d5f3d4d-8466-4aa1-ac8a-1cb60ed86c20" providerId="ADAL" clId="{5DAD4750-4ED1-BF4B-8093-47ECE1EDF0F6}" dt="2023-06-19T06:04:59.884" v="897"/>
          <ac:inkMkLst>
            <pc:docMk/>
            <pc:sldMk cId="3254222149" sldId="319"/>
            <ac:inkMk id="178" creationId="{99D0CBEC-8C7A-5F8D-B03B-1146F360A03E}"/>
          </ac:inkMkLst>
        </pc:inkChg>
        <pc:inkChg chg="add del">
          <ac:chgData name="شادن القحطاني ID 443200677" userId="2d5f3d4d-8466-4aa1-ac8a-1cb60ed86c20" providerId="ADAL" clId="{5DAD4750-4ED1-BF4B-8093-47ECE1EDF0F6}" dt="2023-06-19T06:04:59.884" v="897"/>
          <ac:inkMkLst>
            <pc:docMk/>
            <pc:sldMk cId="3254222149" sldId="319"/>
            <ac:inkMk id="179" creationId="{D465E186-BBEF-E259-300D-C8193164CD63}"/>
          </ac:inkMkLst>
        </pc:inkChg>
        <pc:inkChg chg="add del">
          <ac:chgData name="شادن القحطاني ID 443200677" userId="2d5f3d4d-8466-4aa1-ac8a-1cb60ed86c20" providerId="ADAL" clId="{5DAD4750-4ED1-BF4B-8093-47ECE1EDF0F6}" dt="2023-06-19T06:04:59.884" v="897"/>
          <ac:inkMkLst>
            <pc:docMk/>
            <pc:sldMk cId="3254222149" sldId="319"/>
            <ac:inkMk id="180" creationId="{7F93A799-0926-084B-7429-6806182E802E}"/>
          </ac:inkMkLst>
        </pc:inkChg>
        <pc:inkChg chg="add del">
          <ac:chgData name="شادن القحطاني ID 443200677" userId="2d5f3d4d-8466-4aa1-ac8a-1cb60ed86c20" providerId="ADAL" clId="{5DAD4750-4ED1-BF4B-8093-47ECE1EDF0F6}" dt="2023-06-19T06:04:59.884" v="897"/>
          <ac:inkMkLst>
            <pc:docMk/>
            <pc:sldMk cId="3254222149" sldId="319"/>
            <ac:inkMk id="181" creationId="{8E6B1402-E444-79D4-D29D-79ED5D899CE5}"/>
          </ac:inkMkLst>
        </pc:inkChg>
        <pc:inkChg chg="add del">
          <ac:chgData name="شادن القحطاني ID 443200677" userId="2d5f3d4d-8466-4aa1-ac8a-1cb60ed86c20" providerId="ADAL" clId="{5DAD4750-4ED1-BF4B-8093-47ECE1EDF0F6}" dt="2023-06-19T06:04:59.884" v="897"/>
          <ac:inkMkLst>
            <pc:docMk/>
            <pc:sldMk cId="3254222149" sldId="319"/>
            <ac:inkMk id="182" creationId="{D3FB95C3-4B70-2DF7-552F-E3B8A8A96B69}"/>
          </ac:inkMkLst>
        </pc:inkChg>
        <pc:inkChg chg="add del">
          <ac:chgData name="شادن القحطاني ID 443200677" userId="2d5f3d4d-8466-4aa1-ac8a-1cb60ed86c20" providerId="ADAL" clId="{5DAD4750-4ED1-BF4B-8093-47ECE1EDF0F6}" dt="2023-06-19T06:04:59.884" v="897"/>
          <ac:inkMkLst>
            <pc:docMk/>
            <pc:sldMk cId="3254222149" sldId="319"/>
            <ac:inkMk id="183" creationId="{ADC67694-4CD8-5B37-F371-B654B19E783F}"/>
          </ac:inkMkLst>
        </pc:inkChg>
        <pc:inkChg chg="add reco">
          <ac:chgData name="شادن القحطاني ID 443200677" userId="2d5f3d4d-8466-4aa1-ac8a-1cb60ed86c20" providerId="ADAL" clId="{5DAD4750-4ED1-BF4B-8093-47ECE1EDF0F6}" dt="2023-06-19T06:04:59.884" v="897"/>
          <ac:inkMkLst>
            <pc:docMk/>
            <pc:sldMk cId="3254222149" sldId="319"/>
            <ac:inkMk id="184" creationId="{8D4FE41B-C857-B2E4-99DB-A74A66F8E7BD}"/>
          </ac:inkMkLst>
        </pc:inkChg>
        <pc:inkChg chg="add">
          <ac:chgData name="شادن القحطاني ID 443200677" userId="2d5f3d4d-8466-4aa1-ac8a-1cb60ed86c20" providerId="ADAL" clId="{5DAD4750-4ED1-BF4B-8093-47ECE1EDF0F6}" dt="2023-06-19T06:05:19.564" v="898"/>
          <ac:inkMkLst>
            <pc:docMk/>
            <pc:sldMk cId="3254222149" sldId="319"/>
            <ac:inkMk id="185" creationId="{DEF1C5C6-E21B-BADA-04C7-8E163187EC37}"/>
          </ac:inkMkLst>
        </pc:inkChg>
        <pc:inkChg chg="add">
          <ac:chgData name="شادن القحطاني ID 443200677" userId="2d5f3d4d-8466-4aa1-ac8a-1cb60ed86c20" providerId="ADAL" clId="{5DAD4750-4ED1-BF4B-8093-47ECE1EDF0F6}" dt="2023-06-19T06:05:22.266" v="899"/>
          <ac:inkMkLst>
            <pc:docMk/>
            <pc:sldMk cId="3254222149" sldId="319"/>
            <ac:inkMk id="186" creationId="{05F6DFBC-7C98-5D5D-97BE-F402AD3F3D22}"/>
          </ac:inkMkLst>
        </pc:inkChg>
        <pc:inkChg chg="add del">
          <ac:chgData name="شادن القحطاني ID 443200677" userId="2d5f3d4d-8466-4aa1-ac8a-1cb60ed86c20" providerId="ADAL" clId="{5DAD4750-4ED1-BF4B-8093-47ECE1EDF0F6}" dt="2023-06-19T06:05:40.367" v="908"/>
          <ac:inkMkLst>
            <pc:docMk/>
            <pc:sldMk cId="3254222149" sldId="319"/>
            <ac:inkMk id="187" creationId="{A3172865-CEB4-EC9F-E57C-C0FB0EE2AC53}"/>
          </ac:inkMkLst>
        </pc:inkChg>
        <pc:inkChg chg="add del">
          <ac:chgData name="شادن القحطاني ID 443200677" userId="2d5f3d4d-8466-4aa1-ac8a-1cb60ed86c20" providerId="ADAL" clId="{5DAD4750-4ED1-BF4B-8093-47ECE1EDF0F6}" dt="2023-06-19T06:05:40.367" v="908"/>
          <ac:inkMkLst>
            <pc:docMk/>
            <pc:sldMk cId="3254222149" sldId="319"/>
            <ac:inkMk id="188" creationId="{179F308D-1A60-7A65-F7E8-ED3560DFC18D}"/>
          </ac:inkMkLst>
        </pc:inkChg>
        <pc:inkChg chg="add del">
          <ac:chgData name="شادن القحطاني ID 443200677" userId="2d5f3d4d-8466-4aa1-ac8a-1cb60ed86c20" providerId="ADAL" clId="{5DAD4750-4ED1-BF4B-8093-47ECE1EDF0F6}" dt="2023-06-19T06:05:40.367" v="908"/>
          <ac:inkMkLst>
            <pc:docMk/>
            <pc:sldMk cId="3254222149" sldId="319"/>
            <ac:inkMk id="189" creationId="{B68DCFC9-8D1E-20CB-ED07-A8F3AC164201}"/>
          </ac:inkMkLst>
        </pc:inkChg>
        <pc:inkChg chg="add del">
          <ac:chgData name="شادن القحطاني ID 443200677" userId="2d5f3d4d-8466-4aa1-ac8a-1cb60ed86c20" providerId="ADAL" clId="{5DAD4750-4ED1-BF4B-8093-47ECE1EDF0F6}" dt="2023-06-19T06:05:40.367" v="908"/>
          <ac:inkMkLst>
            <pc:docMk/>
            <pc:sldMk cId="3254222149" sldId="319"/>
            <ac:inkMk id="190" creationId="{89E9ABAB-16BA-5AE8-84F6-DAA6411F5416}"/>
          </ac:inkMkLst>
        </pc:inkChg>
        <pc:inkChg chg="add del">
          <ac:chgData name="شادن القحطاني ID 443200677" userId="2d5f3d4d-8466-4aa1-ac8a-1cb60ed86c20" providerId="ADAL" clId="{5DAD4750-4ED1-BF4B-8093-47ECE1EDF0F6}" dt="2023-06-19T06:05:40.367" v="908"/>
          <ac:inkMkLst>
            <pc:docMk/>
            <pc:sldMk cId="3254222149" sldId="319"/>
            <ac:inkMk id="191" creationId="{E5D04CF3-ABAA-B43F-1683-9BF58F3FF693}"/>
          </ac:inkMkLst>
        </pc:inkChg>
        <pc:inkChg chg="add del">
          <ac:chgData name="شادن القحطاني ID 443200677" userId="2d5f3d4d-8466-4aa1-ac8a-1cb60ed86c20" providerId="ADAL" clId="{5DAD4750-4ED1-BF4B-8093-47ECE1EDF0F6}" dt="2023-06-19T06:05:40.367" v="908"/>
          <ac:inkMkLst>
            <pc:docMk/>
            <pc:sldMk cId="3254222149" sldId="319"/>
            <ac:inkMk id="192" creationId="{AE1DF589-5825-C1BB-F88B-AD52299A7E5D}"/>
          </ac:inkMkLst>
        </pc:inkChg>
        <pc:inkChg chg="add del">
          <ac:chgData name="شادن القحطاني ID 443200677" userId="2d5f3d4d-8466-4aa1-ac8a-1cb60ed86c20" providerId="ADAL" clId="{5DAD4750-4ED1-BF4B-8093-47ECE1EDF0F6}" dt="2023-06-19T06:05:40.367" v="908"/>
          <ac:inkMkLst>
            <pc:docMk/>
            <pc:sldMk cId="3254222149" sldId="319"/>
            <ac:inkMk id="193" creationId="{DD14DA79-2D5D-7A88-13BB-2CB3EDDEECE7}"/>
          </ac:inkMkLst>
        </pc:inkChg>
        <pc:inkChg chg="add del">
          <ac:chgData name="شادن القحطاني ID 443200677" userId="2d5f3d4d-8466-4aa1-ac8a-1cb60ed86c20" providerId="ADAL" clId="{5DAD4750-4ED1-BF4B-8093-47ECE1EDF0F6}" dt="2023-06-19T06:05:40.367" v="908"/>
          <ac:inkMkLst>
            <pc:docMk/>
            <pc:sldMk cId="3254222149" sldId="319"/>
            <ac:inkMk id="194" creationId="{262949EC-1CF5-2027-F1F9-C90CA93BD930}"/>
          </ac:inkMkLst>
        </pc:inkChg>
        <pc:inkChg chg="add reco">
          <ac:chgData name="شادن القحطاني ID 443200677" userId="2d5f3d4d-8466-4aa1-ac8a-1cb60ed86c20" providerId="ADAL" clId="{5DAD4750-4ED1-BF4B-8093-47ECE1EDF0F6}" dt="2023-06-19T06:05:40.367" v="908"/>
          <ac:inkMkLst>
            <pc:docMk/>
            <pc:sldMk cId="3254222149" sldId="319"/>
            <ac:inkMk id="195" creationId="{4D6CDD81-D280-ED20-FBF7-A503419BCE91}"/>
          </ac:inkMkLst>
        </pc:inkChg>
        <pc:inkChg chg="add reco">
          <ac:chgData name="شادن القحطاني ID 443200677" userId="2d5f3d4d-8466-4aa1-ac8a-1cb60ed86c20" providerId="ADAL" clId="{5DAD4750-4ED1-BF4B-8093-47ECE1EDF0F6}" dt="2023-06-19T06:05:40.367" v="908"/>
          <ac:inkMkLst>
            <pc:docMk/>
            <pc:sldMk cId="3254222149" sldId="319"/>
            <ac:inkMk id="196" creationId="{35B725DC-373E-55AC-57B3-0C101473E1C6}"/>
          </ac:inkMkLst>
        </pc:inkChg>
      </pc:sldChg>
      <pc:sldChg chg="addSp delSp">
        <pc:chgData name="شادن القحطاني ID 443200677" userId="2d5f3d4d-8466-4aa1-ac8a-1cb60ed86c20" providerId="ADAL" clId="{5DAD4750-4ED1-BF4B-8093-47ECE1EDF0F6}" dt="2023-06-19T06:12:54.862" v="1036"/>
        <pc:sldMkLst>
          <pc:docMk/>
          <pc:sldMk cId="1710732328" sldId="320"/>
        </pc:sldMkLst>
        <pc:inkChg chg="add del">
          <ac:chgData name="شادن القحطاني ID 443200677" userId="2d5f3d4d-8466-4aa1-ac8a-1cb60ed86c20" providerId="ADAL" clId="{5DAD4750-4ED1-BF4B-8093-47ECE1EDF0F6}" dt="2023-06-19T06:08:46.917" v="915"/>
          <ac:inkMkLst>
            <pc:docMk/>
            <pc:sldMk cId="1710732328" sldId="320"/>
            <ac:inkMk id="2" creationId="{19940A8B-135B-8204-1DC1-D9059D5A18A8}"/>
          </ac:inkMkLst>
        </pc:inkChg>
        <pc:inkChg chg="add del">
          <ac:chgData name="شادن القحطاني ID 443200677" userId="2d5f3d4d-8466-4aa1-ac8a-1cb60ed86c20" providerId="ADAL" clId="{5DAD4750-4ED1-BF4B-8093-47ECE1EDF0F6}" dt="2023-06-19T06:08:46.917" v="915"/>
          <ac:inkMkLst>
            <pc:docMk/>
            <pc:sldMk cId="1710732328" sldId="320"/>
            <ac:inkMk id="3" creationId="{1379BC64-3F29-8C6C-09F3-B5A4EF097F88}"/>
          </ac:inkMkLst>
        </pc:inkChg>
        <pc:inkChg chg="add del">
          <ac:chgData name="شادن القحطاني ID 443200677" userId="2d5f3d4d-8466-4aa1-ac8a-1cb60ed86c20" providerId="ADAL" clId="{5DAD4750-4ED1-BF4B-8093-47ECE1EDF0F6}" dt="2023-06-19T06:08:46.917" v="915"/>
          <ac:inkMkLst>
            <pc:docMk/>
            <pc:sldMk cId="1710732328" sldId="320"/>
            <ac:inkMk id="4" creationId="{F09FCA9B-ADD0-93D7-575C-6721F8F7C8CA}"/>
          </ac:inkMkLst>
        </pc:inkChg>
        <pc:inkChg chg="add del">
          <ac:chgData name="شادن القحطاني ID 443200677" userId="2d5f3d4d-8466-4aa1-ac8a-1cb60ed86c20" providerId="ADAL" clId="{5DAD4750-4ED1-BF4B-8093-47ECE1EDF0F6}" dt="2023-06-19T06:08:46.917" v="915"/>
          <ac:inkMkLst>
            <pc:docMk/>
            <pc:sldMk cId="1710732328" sldId="320"/>
            <ac:inkMk id="5" creationId="{3DE9C2C3-A711-94E0-C34E-4F48CAE0C2E5}"/>
          </ac:inkMkLst>
        </pc:inkChg>
        <pc:inkChg chg="add del">
          <ac:chgData name="شادن القحطاني ID 443200677" userId="2d5f3d4d-8466-4aa1-ac8a-1cb60ed86c20" providerId="ADAL" clId="{5DAD4750-4ED1-BF4B-8093-47ECE1EDF0F6}" dt="2023-06-19T06:08:46.917" v="915"/>
          <ac:inkMkLst>
            <pc:docMk/>
            <pc:sldMk cId="1710732328" sldId="320"/>
            <ac:inkMk id="8" creationId="{D895E9E8-0BA3-8523-6A15-D5713CF9B59A}"/>
          </ac:inkMkLst>
        </pc:inkChg>
        <pc:inkChg chg="add del">
          <ac:chgData name="شادن القحطاني ID 443200677" userId="2d5f3d4d-8466-4aa1-ac8a-1cb60ed86c20" providerId="ADAL" clId="{5DAD4750-4ED1-BF4B-8093-47ECE1EDF0F6}" dt="2023-06-19T06:08:46.917" v="915"/>
          <ac:inkMkLst>
            <pc:docMk/>
            <pc:sldMk cId="1710732328" sldId="320"/>
            <ac:inkMk id="13" creationId="{99A593CC-1747-C373-66E4-FEBF7DFD54ED}"/>
          </ac:inkMkLst>
        </pc:inkChg>
        <pc:inkChg chg="add reco">
          <ac:chgData name="شادن القحطاني ID 443200677" userId="2d5f3d4d-8466-4aa1-ac8a-1cb60ed86c20" providerId="ADAL" clId="{5DAD4750-4ED1-BF4B-8093-47ECE1EDF0F6}" dt="2023-06-19T06:08:46.917" v="915"/>
          <ac:inkMkLst>
            <pc:docMk/>
            <pc:sldMk cId="1710732328" sldId="320"/>
            <ac:inkMk id="15" creationId="{467E05DD-D4DB-60AB-2775-A58320599CB3}"/>
          </ac:inkMkLst>
        </pc:inkChg>
        <pc:inkChg chg="add del">
          <ac:chgData name="شادن القحطاني ID 443200677" userId="2d5f3d4d-8466-4aa1-ac8a-1cb60ed86c20" providerId="ADAL" clId="{5DAD4750-4ED1-BF4B-8093-47ECE1EDF0F6}" dt="2023-06-19T06:08:50.802" v="921"/>
          <ac:inkMkLst>
            <pc:docMk/>
            <pc:sldMk cId="1710732328" sldId="320"/>
            <ac:inkMk id="16" creationId="{524BC088-EC9F-04DE-3967-8496351810CA}"/>
          </ac:inkMkLst>
        </pc:inkChg>
        <pc:inkChg chg="add del">
          <ac:chgData name="شادن القحطاني ID 443200677" userId="2d5f3d4d-8466-4aa1-ac8a-1cb60ed86c20" providerId="ADAL" clId="{5DAD4750-4ED1-BF4B-8093-47ECE1EDF0F6}" dt="2023-06-19T06:08:50.802" v="921"/>
          <ac:inkMkLst>
            <pc:docMk/>
            <pc:sldMk cId="1710732328" sldId="320"/>
            <ac:inkMk id="17" creationId="{5ED0DBBF-FEA9-B5E1-7189-E09325C1A392}"/>
          </ac:inkMkLst>
        </pc:inkChg>
        <pc:inkChg chg="add del">
          <ac:chgData name="شادن القحطاني ID 443200677" userId="2d5f3d4d-8466-4aa1-ac8a-1cb60ed86c20" providerId="ADAL" clId="{5DAD4750-4ED1-BF4B-8093-47ECE1EDF0F6}" dt="2023-06-19T06:08:50.802" v="921"/>
          <ac:inkMkLst>
            <pc:docMk/>
            <pc:sldMk cId="1710732328" sldId="320"/>
            <ac:inkMk id="18" creationId="{E9B5130D-9FF7-7D67-A199-9B2CC9AB4B10}"/>
          </ac:inkMkLst>
        </pc:inkChg>
        <pc:inkChg chg="add del">
          <ac:chgData name="شادن القحطاني ID 443200677" userId="2d5f3d4d-8466-4aa1-ac8a-1cb60ed86c20" providerId="ADAL" clId="{5DAD4750-4ED1-BF4B-8093-47ECE1EDF0F6}" dt="2023-06-19T06:08:50.802" v="921"/>
          <ac:inkMkLst>
            <pc:docMk/>
            <pc:sldMk cId="1710732328" sldId="320"/>
            <ac:inkMk id="19" creationId="{AA7E5F2A-428B-2696-CAD0-F9387CA89F51}"/>
          </ac:inkMkLst>
        </pc:inkChg>
        <pc:inkChg chg="add del">
          <ac:chgData name="شادن القحطاني ID 443200677" userId="2d5f3d4d-8466-4aa1-ac8a-1cb60ed86c20" providerId="ADAL" clId="{5DAD4750-4ED1-BF4B-8093-47ECE1EDF0F6}" dt="2023-06-19T06:08:50.802" v="921"/>
          <ac:inkMkLst>
            <pc:docMk/>
            <pc:sldMk cId="1710732328" sldId="320"/>
            <ac:inkMk id="20" creationId="{00E13514-2322-4522-A738-C9B647C6A96A}"/>
          </ac:inkMkLst>
        </pc:inkChg>
        <pc:inkChg chg="add reco">
          <ac:chgData name="شادن القحطاني ID 443200677" userId="2d5f3d4d-8466-4aa1-ac8a-1cb60ed86c20" providerId="ADAL" clId="{5DAD4750-4ED1-BF4B-8093-47ECE1EDF0F6}" dt="2023-06-19T06:08:50.802" v="921"/>
          <ac:inkMkLst>
            <pc:docMk/>
            <pc:sldMk cId="1710732328" sldId="320"/>
            <ac:inkMk id="21" creationId="{C7E3F945-D4BF-4FEA-E900-D529A77BEC70}"/>
          </ac:inkMkLst>
        </pc:inkChg>
        <pc:inkChg chg="add del">
          <ac:chgData name="شادن القحطاني ID 443200677" userId="2d5f3d4d-8466-4aa1-ac8a-1cb60ed86c20" providerId="ADAL" clId="{5DAD4750-4ED1-BF4B-8093-47ECE1EDF0F6}" dt="2023-06-19T06:08:58.993" v="933"/>
          <ac:inkMkLst>
            <pc:docMk/>
            <pc:sldMk cId="1710732328" sldId="320"/>
            <ac:inkMk id="22" creationId="{10CC05A9-195B-3866-938C-AD61B441C888}"/>
          </ac:inkMkLst>
        </pc:inkChg>
        <pc:inkChg chg="add del">
          <ac:chgData name="شادن القحطاني ID 443200677" userId="2d5f3d4d-8466-4aa1-ac8a-1cb60ed86c20" providerId="ADAL" clId="{5DAD4750-4ED1-BF4B-8093-47ECE1EDF0F6}" dt="2023-06-19T06:08:58.993" v="933"/>
          <ac:inkMkLst>
            <pc:docMk/>
            <pc:sldMk cId="1710732328" sldId="320"/>
            <ac:inkMk id="23" creationId="{D4CEAE0C-21FB-2EE1-6A6C-9E4970A6953D}"/>
          </ac:inkMkLst>
        </pc:inkChg>
        <pc:inkChg chg="add del">
          <ac:chgData name="شادن القحطاني ID 443200677" userId="2d5f3d4d-8466-4aa1-ac8a-1cb60ed86c20" providerId="ADAL" clId="{5DAD4750-4ED1-BF4B-8093-47ECE1EDF0F6}" dt="2023-06-19T06:08:58.993" v="933"/>
          <ac:inkMkLst>
            <pc:docMk/>
            <pc:sldMk cId="1710732328" sldId="320"/>
            <ac:inkMk id="24" creationId="{3163F883-4A8A-D35F-2318-055DE7827585}"/>
          </ac:inkMkLst>
        </pc:inkChg>
        <pc:inkChg chg="add del">
          <ac:chgData name="شادن القحطاني ID 443200677" userId="2d5f3d4d-8466-4aa1-ac8a-1cb60ed86c20" providerId="ADAL" clId="{5DAD4750-4ED1-BF4B-8093-47ECE1EDF0F6}" dt="2023-06-19T06:08:58.993" v="933"/>
          <ac:inkMkLst>
            <pc:docMk/>
            <pc:sldMk cId="1710732328" sldId="320"/>
            <ac:inkMk id="25" creationId="{8E18A23D-81E4-D127-EE1E-1D70529A1466}"/>
          </ac:inkMkLst>
        </pc:inkChg>
        <pc:inkChg chg="add del">
          <ac:chgData name="شادن القحطاني ID 443200677" userId="2d5f3d4d-8466-4aa1-ac8a-1cb60ed86c20" providerId="ADAL" clId="{5DAD4750-4ED1-BF4B-8093-47ECE1EDF0F6}" dt="2023-06-19T06:08:58.993" v="933"/>
          <ac:inkMkLst>
            <pc:docMk/>
            <pc:sldMk cId="1710732328" sldId="320"/>
            <ac:inkMk id="26" creationId="{92C845BB-C298-0B29-0476-249020C9CE4C}"/>
          </ac:inkMkLst>
        </pc:inkChg>
        <pc:inkChg chg="add del">
          <ac:chgData name="شادن القحطاني ID 443200677" userId="2d5f3d4d-8466-4aa1-ac8a-1cb60ed86c20" providerId="ADAL" clId="{5DAD4750-4ED1-BF4B-8093-47ECE1EDF0F6}" dt="2023-06-19T06:08:58.993" v="933"/>
          <ac:inkMkLst>
            <pc:docMk/>
            <pc:sldMk cId="1710732328" sldId="320"/>
            <ac:inkMk id="27" creationId="{82A302B4-DA93-EF6D-69AD-56D14C9D88CC}"/>
          </ac:inkMkLst>
        </pc:inkChg>
        <pc:inkChg chg="add del">
          <ac:chgData name="شادن القحطاني ID 443200677" userId="2d5f3d4d-8466-4aa1-ac8a-1cb60ed86c20" providerId="ADAL" clId="{5DAD4750-4ED1-BF4B-8093-47ECE1EDF0F6}" dt="2023-06-19T06:08:58.993" v="933"/>
          <ac:inkMkLst>
            <pc:docMk/>
            <pc:sldMk cId="1710732328" sldId="320"/>
            <ac:inkMk id="28" creationId="{5E905D5D-B2C6-62EB-2219-928E8A6BDCF3}"/>
          </ac:inkMkLst>
        </pc:inkChg>
        <pc:inkChg chg="add del">
          <ac:chgData name="شادن القحطاني ID 443200677" userId="2d5f3d4d-8466-4aa1-ac8a-1cb60ed86c20" providerId="ADAL" clId="{5DAD4750-4ED1-BF4B-8093-47ECE1EDF0F6}" dt="2023-06-19T06:08:58.993" v="933"/>
          <ac:inkMkLst>
            <pc:docMk/>
            <pc:sldMk cId="1710732328" sldId="320"/>
            <ac:inkMk id="29" creationId="{43E5D4A1-99D7-8003-F12C-F9A764891AA2}"/>
          </ac:inkMkLst>
        </pc:inkChg>
        <pc:inkChg chg="add del">
          <ac:chgData name="شادن القحطاني ID 443200677" userId="2d5f3d4d-8466-4aa1-ac8a-1cb60ed86c20" providerId="ADAL" clId="{5DAD4750-4ED1-BF4B-8093-47ECE1EDF0F6}" dt="2023-06-19T06:08:58.993" v="933"/>
          <ac:inkMkLst>
            <pc:docMk/>
            <pc:sldMk cId="1710732328" sldId="320"/>
            <ac:inkMk id="30" creationId="{5D2C4640-BA91-C5BF-C3C1-6EB93B948F17}"/>
          </ac:inkMkLst>
        </pc:inkChg>
        <pc:inkChg chg="add del">
          <ac:chgData name="شادن القحطاني ID 443200677" userId="2d5f3d4d-8466-4aa1-ac8a-1cb60ed86c20" providerId="ADAL" clId="{5DAD4750-4ED1-BF4B-8093-47ECE1EDF0F6}" dt="2023-06-19T06:08:58.993" v="933"/>
          <ac:inkMkLst>
            <pc:docMk/>
            <pc:sldMk cId="1710732328" sldId="320"/>
            <ac:inkMk id="31" creationId="{82F68762-4961-58DA-4DB8-A7C90881D749}"/>
          </ac:inkMkLst>
        </pc:inkChg>
        <pc:inkChg chg="add del">
          <ac:chgData name="شادن القحطاني ID 443200677" userId="2d5f3d4d-8466-4aa1-ac8a-1cb60ed86c20" providerId="ADAL" clId="{5DAD4750-4ED1-BF4B-8093-47ECE1EDF0F6}" dt="2023-06-19T06:08:58.993" v="933"/>
          <ac:inkMkLst>
            <pc:docMk/>
            <pc:sldMk cId="1710732328" sldId="320"/>
            <ac:inkMk id="32" creationId="{D9522C8C-AEBF-689A-49B7-72664DE52A16}"/>
          </ac:inkMkLst>
        </pc:inkChg>
        <pc:inkChg chg="add reco">
          <ac:chgData name="شادن القحطاني ID 443200677" userId="2d5f3d4d-8466-4aa1-ac8a-1cb60ed86c20" providerId="ADAL" clId="{5DAD4750-4ED1-BF4B-8093-47ECE1EDF0F6}" dt="2023-06-19T06:08:58.993" v="933"/>
          <ac:inkMkLst>
            <pc:docMk/>
            <pc:sldMk cId="1710732328" sldId="320"/>
            <ac:inkMk id="33" creationId="{0D0D9131-1766-0BC7-0558-838B9670362F}"/>
          </ac:inkMkLst>
        </pc:inkChg>
        <pc:inkChg chg="add del">
          <ac:chgData name="شادن القحطاني ID 443200677" userId="2d5f3d4d-8466-4aa1-ac8a-1cb60ed86c20" providerId="ADAL" clId="{5DAD4750-4ED1-BF4B-8093-47ECE1EDF0F6}" dt="2023-06-19T06:09:42.883" v="936"/>
          <ac:inkMkLst>
            <pc:docMk/>
            <pc:sldMk cId="1710732328" sldId="320"/>
            <ac:inkMk id="34" creationId="{271698EC-5D90-FECE-29EA-DE3D1F7F95DE}"/>
          </ac:inkMkLst>
        </pc:inkChg>
        <pc:inkChg chg="add del">
          <ac:chgData name="شادن القحطاني ID 443200677" userId="2d5f3d4d-8466-4aa1-ac8a-1cb60ed86c20" providerId="ADAL" clId="{5DAD4750-4ED1-BF4B-8093-47ECE1EDF0F6}" dt="2023-06-19T06:09:42.883" v="936"/>
          <ac:inkMkLst>
            <pc:docMk/>
            <pc:sldMk cId="1710732328" sldId="320"/>
            <ac:inkMk id="35" creationId="{E1E741F2-D081-0D33-856C-F7CB25E72637}"/>
          </ac:inkMkLst>
        </pc:inkChg>
        <pc:inkChg chg="add reco">
          <ac:chgData name="شادن القحطاني ID 443200677" userId="2d5f3d4d-8466-4aa1-ac8a-1cb60ed86c20" providerId="ADAL" clId="{5DAD4750-4ED1-BF4B-8093-47ECE1EDF0F6}" dt="2023-06-19T06:09:42.883" v="936"/>
          <ac:inkMkLst>
            <pc:docMk/>
            <pc:sldMk cId="1710732328" sldId="320"/>
            <ac:inkMk id="36" creationId="{34C745DB-C7B3-AA6A-611B-454E9F8020C2}"/>
          </ac:inkMkLst>
        </pc:inkChg>
        <pc:inkChg chg="add del">
          <ac:chgData name="شادن القحطاني ID 443200677" userId="2d5f3d4d-8466-4aa1-ac8a-1cb60ed86c20" providerId="ADAL" clId="{5DAD4750-4ED1-BF4B-8093-47ECE1EDF0F6}" dt="2023-06-19T06:09:47.164" v="943"/>
          <ac:inkMkLst>
            <pc:docMk/>
            <pc:sldMk cId="1710732328" sldId="320"/>
            <ac:inkMk id="37" creationId="{149EA835-83FD-543A-3B5D-D68C6B955DEE}"/>
          </ac:inkMkLst>
        </pc:inkChg>
        <pc:inkChg chg="add del">
          <ac:chgData name="شادن القحطاني ID 443200677" userId="2d5f3d4d-8466-4aa1-ac8a-1cb60ed86c20" providerId="ADAL" clId="{5DAD4750-4ED1-BF4B-8093-47ECE1EDF0F6}" dt="2023-06-19T06:09:47.164" v="943"/>
          <ac:inkMkLst>
            <pc:docMk/>
            <pc:sldMk cId="1710732328" sldId="320"/>
            <ac:inkMk id="38" creationId="{B3190422-0F3F-A635-EFA7-35D485120531}"/>
          </ac:inkMkLst>
        </pc:inkChg>
        <pc:inkChg chg="add del">
          <ac:chgData name="شادن القحطاني ID 443200677" userId="2d5f3d4d-8466-4aa1-ac8a-1cb60ed86c20" providerId="ADAL" clId="{5DAD4750-4ED1-BF4B-8093-47ECE1EDF0F6}" dt="2023-06-19T06:09:47.164" v="943"/>
          <ac:inkMkLst>
            <pc:docMk/>
            <pc:sldMk cId="1710732328" sldId="320"/>
            <ac:inkMk id="39" creationId="{62DEC593-05DE-B0D7-F819-2FC0526C4154}"/>
          </ac:inkMkLst>
        </pc:inkChg>
        <pc:inkChg chg="add del">
          <ac:chgData name="شادن القحطاني ID 443200677" userId="2d5f3d4d-8466-4aa1-ac8a-1cb60ed86c20" providerId="ADAL" clId="{5DAD4750-4ED1-BF4B-8093-47ECE1EDF0F6}" dt="2023-06-19T06:09:47.164" v="943"/>
          <ac:inkMkLst>
            <pc:docMk/>
            <pc:sldMk cId="1710732328" sldId="320"/>
            <ac:inkMk id="40" creationId="{D80F8AEC-3C74-8708-58D4-4DAB471FABAA}"/>
          </ac:inkMkLst>
        </pc:inkChg>
        <pc:inkChg chg="add del">
          <ac:chgData name="شادن القحطاني ID 443200677" userId="2d5f3d4d-8466-4aa1-ac8a-1cb60ed86c20" providerId="ADAL" clId="{5DAD4750-4ED1-BF4B-8093-47ECE1EDF0F6}" dt="2023-06-19T06:09:47.164" v="943"/>
          <ac:inkMkLst>
            <pc:docMk/>
            <pc:sldMk cId="1710732328" sldId="320"/>
            <ac:inkMk id="41" creationId="{DA0096CB-A24D-DD3E-F9B1-6C7C5E785F9F}"/>
          </ac:inkMkLst>
        </pc:inkChg>
        <pc:inkChg chg="add del">
          <ac:chgData name="شادن القحطاني ID 443200677" userId="2d5f3d4d-8466-4aa1-ac8a-1cb60ed86c20" providerId="ADAL" clId="{5DAD4750-4ED1-BF4B-8093-47ECE1EDF0F6}" dt="2023-06-19T06:09:47.164" v="943"/>
          <ac:inkMkLst>
            <pc:docMk/>
            <pc:sldMk cId="1710732328" sldId="320"/>
            <ac:inkMk id="42" creationId="{0FEF00F7-9008-D051-C95F-CBAC9DEA726E}"/>
          </ac:inkMkLst>
        </pc:inkChg>
        <pc:inkChg chg="add reco">
          <ac:chgData name="شادن القحطاني ID 443200677" userId="2d5f3d4d-8466-4aa1-ac8a-1cb60ed86c20" providerId="ADAL" clId="{5DAD4750-4ED1-BF4B-8093-47ECE1EDF0F6}" dt="2023-06-19T06:09:47.164" v="943"/>
          <ac:inkMkLst>
            <pc:docMk/>
            <pc:sldMk cId="1710732328" sldId="320"/>
            <ac:inkMk id="43" creationId="{2BB45B77-7F46-27F8-6285-698C7BBE881F}"/>
          </ac:inkMkLst>
        </pc:inkChg>
        <pc:inkChg chg="add del">
          <ac:chgData name="شادن القحطاني ID 443200677" userId="2d5f3d4d-8466-4aa1-ac8a-1cb60ed86c20" providerId="ADAL" clId="{5DAD4750-4ED1-BF4B-8093-47ECE1EDF0F6}" dt="2023-06-19T06:10:05.924" v="959"/>
          <ac:inkMkLst>
            <pc:docMk/>
            <pc:sldMk cId="1710732328" sldId="320"/>
            <ac:inkMk id="44" creationId="{A89A0B7F-97F3-C7D5-D877-ABDB63C64587}"/>
          </ac:inkMkLst>
        </pc:inkChg>
        <pc:inkChg chg="add del">
          <ac:chgData name="شادن القحطاني ID 443200677" userId="2d5f3d4d-8466-4aa1-ac8a-1cb60ed86c20" providerId="ADAL" clId="{5DAD4750-4ED1-BF4B-8093-47ECE1EDF0F6}" dt="2023-06-19T06:10:05.924" v="959"/>
          <ac:inkMkLst>
            <pc:docMk/>
            <pc:sldMk cId="1710732328" sldId="320"/>
            <ac:inkMk id="45" creationId="{5B599346-362B-D3CA-1948-6BCD2726C90B}"/>
          </ac:inkMkLst>
        </pc:inkChg>
        <pc:inkChg chg="add del">
          <ac:chgData name="شادن القحطاني ID 443200677" userId="2d5f3d4d-8466-4aa1-ac8a-1cb60ed86c20" providerId="ADAL" clId="{5DAD4750-4ED1-BF4B-8093-47ECE1EDF0F6}" dt="2023-06-19T06:10:05.924" v="959"/>
          <ac:inkMkLst>
            <pc:docMk/>
            <pc:sldMk cId="1710732328" sldId="320"/>
            <ac:inkMk id="46" creationId="{84A2570F-47A2-8E50-2C97-AB19C5E79F8E}"/>
          </ac:inkMkLst>
        </pc:inkChg>
        <pc:inkChg chg="add del">
          <ac:chgData name="شادن القحطاني ID 443200677" userId="2d5f3d4d-8466-4aa1-ac8a-1cb60ed86c20" providerId="ADAL" clId="{5DAD4750-4ED1-BF4B-8093-47ECE1EDF0F6}" dt="2023-06-19T06:10:05.924" v="959"/>
          <ac:inkMkLst>
            <pc:docMk/>
            <pc:sldMk cId="1710732328" sldId="320"/>
            <ac:inkMk id="47" creationId="{D1800CA9-E359-3929-29CC-DD73F964914E}"/>
          </ac:inkMkLst>
        </pc:inkChg>
        <pc:inkChg chg="add del">
          <ac:chgData name="شادن القحطاني ID 443200677" userId="2d5f3d4d-8466-4aa1-ac8a-1cb60ed86c20" providerId="ADAL" clId="{5DAD4750-4ED1-BF4B-8093-47ECE1EDF0F6}" dt="2023-06-19T06:10:05.924" v="959"/>
          <ac:inkMkLst>
            <pc:docMk/>
            <pc:sldMk cId="1710732328" sldId="320"/>
            <ac:inkMk id="48" creationId="{E16D3A0E-1875-5A5F-ECE7-8CDB4C290618}"/>
          </ac:inkMkLst>
        </pc:inkChg>
        <pc:inkChg chg="add del">
          <ac:chgData name="شادن القحطاني ID 443200677" userId="2d5f3d4d-8466-4aa1-ac8a-1cb60ed86c20" providerId="ADAL" clId="{5DAD4750-4ED1-BF4B-8093-47ECE1EDF0F6}" dt="2023-06-19T06:10:05.924" v="959"/>
          <ac:inkMkLst>
            <pc:docMk/>
            <pc:sldMk cId="1710732328" sldId="320"/>
            <ac:inkMk id="49" creationId="{A03E0D0D-22ED-C200-2536-66EF7C131B87}"/>
          </ac:inkMkLst>
        </pc:inkChg>
        <pc:inkChg chg="add del">
          <ac:chgData name="شادن القحطاني ID 443200677" userId="2d5f3d4d-8466-4aa1-ac8a-1cb60ed86c20" providerId="ADAL" clId="{5DAD4750-4ED1-BF4B-8093-47ECE1EDF0F6}" dt="2023-06-19T06:10:05.924" v="959"/>
          <ac:inkMkLst>
            <pc:docMk/>
            <pc:sldMk cId="1710732328" sldId="320"/>
            <ac:inkMk id="50" creationId="{80C4A050-D269-4D3E-C1A6-037ABD8A501B}"/>
          </ac:inkMkLst>
        </pc:inkChg>
        <pc:inkChg chg="add del">
          <ac:chgData name="شادن القحطاني ID 443200677" userId="2d5f3d4d-8466-4aa1-ac8a-1cb60ed86c20" providerId="ADAL" clId="{5DAD4750-4ED1-BF4B-8093-47ECE1EDF0F6}" dt="2023-06-19T06:10:05.924" v="959"/>
          <ac:inkMkLst>
            <pc:docMk/>
            <pc:sldMk cId="1710732328" sldId="320"/>
            <ac:inkMk id="51" creationId="{7F7466CC-5029-BFCD-6B2B-EBCCF4F4F121}"/>
          </ac:inkMkLst>
        </pc:inkChg>
        <pc:inkChg chg="add del">
          <ac:chgData name="شادن القحطاني ID 443200677" userId="2d5f3d4d-8466-4aa1-ac8a-1cb60ed86c20" providerId="ADAL" clId="{5DAD4750-4ED1-BF4B-8093-47ECE1EDF0F6}" dt="2023-06-19T06:10:05.924" v="959"/>
          <ac:inkMkLst>
            <pc:docMk/>
            <pc:sldMk cId="1710732328" sldId="320"/>
            <ac:inkMk id="52" creationId="{C458298C-2645-D97F-FCEB-240884F23393}"/>
          </ac:inkMkLst>
        </pc:inkChg>
        <pc:inkChg chg="add del">
          <ac:chgData name="شادن القحطاني ID 443200677" userId="2d5f3d4d-8466-4aa1-ac8a-1cb60ed86c20" providerId="ADAL" clId="{5DAD4750-4ED1-BF4B-8093-47ECE1EDF0F6}" dt="2023-06-19T06:10:05.924" v="959"/>
          <ac:inkMkLst>
            <pc:docMk/>
            <pc:sldMk cId="1710732328" sldId="320"/>
            <ac:inkMk id="53" creationId="{9C555323-69EA-D62F-1CAB-DF1FA419A064}"/>
          </ac:inkMkLst>
        </pc:inkChg>
        <pc:inkChg chg="add del">
          <ac:chgData name="شادن القحطاني ID 443200677" userId="2d5f3d4d-8466-4aa1-ac8a-1cb60ed86c20" providerId="ADAL" clId="{5DAD4750-4ED1-BF4B-8093-47ECE1EDF0F6}" dt="2023-06-19T06:10:05.924" v="959"/>
          <ac:inkMkLst>
            <pc:docMk/>
            <pc:sldMk cId="1710732328" sldId="320"/>
            <ac:inkMk id="54" creationId="{83E2DB4A-38B7-7602-F0D6-9DCDC6CAACE7}"/>
          </ac:inkMkLst>
        </pc:inkChg>
        <pc:inkChg chg="add del">
          <ac:chgData name="شادن القحطاني ID 443200677" userId="2d5f3d4d-8466-4aa1-ac8a-1cb60ed86c20" providerId="ADAL" clId="{5DAD4750-4ED1-BF4B-8093-47ECE1EDF0F6}" dt="2023-06-19T06:10:05.924" v="959"/>
          <ac:inkMkLst>
            <pc:docMk/>
            <pc:sldMk cId="1710732328" sldId="320"/>
            <ac:inkMk id="55" creationId="{C9CF5981-9832-79A6-B5DF-86D2CE9E4610}"/>
          </ac:inkMkLst>
        </pc:inkChg>
        <pc:inkChg chg="add del">
          <ac:chgData name="شادن القحطاني ID 443200677" userId="2d5f3d4d-8466-4aa1-ac8a-1cb60ed86c20" providerId="ADAL" clId="{5DAD4750-4ED1-BF4B-8093-47ECE1EDF0F6}" dt="2023-06-19T06:10:05.924" v="959"/>
          <ac:inkMkLst>
            <pc:docMk/>
            <pc:sldMk cId="1710732328" sldId="320"/>
            <ac:inkMk id="56" creationId="{423C424D-DBFF-C765-7A91-50B8A9C44590}"/>
          </ac:inkMkLst>
        </pc:inkChg>
        <pc:inkChg chg="add del">
          <ac:chgData name="شادن القحطاني ID 443200677" userId="2d5f3d4d-8466-4aa1-ac8a-1cb60ed86c20" providerId="ADAL" clId="{5DAD4750-4ED1-BF4B-8093-47ECE1EDF0F6}" dt="2023-06-19T06:10:05.924" v="959"/>
          <ac:inkMkLst>
            <pc:docMk/>
            <pc:sldMk cId="1710732328" sldId="320"/>
            <ac:inkMk id="57" creationId="{08EE6971-4164-191F-753A-16E8277DE7AB}"/>
          </ac:inkMkLst>
        </pc:inkChg>
        <pc:inkChg chg="add del">
          <ac:chgData name="شادن القحطاني ID 443200677" userId="2d5f3d4d-8466-4aa1-ac8a-1cb60ed86c20" providerId="ADAL" clId="{5DAD4750-4ED1-BF4B-8093-47ECE1EDF0F6}" dt="2023-06-19T06:10:05.924" v="959"/>
          <ac:inkMkLst>
            <pc:docMk/>
            <pc:sldMk cId="1710732328" sldId="320"/>
            <ac:inkMk id="58" creationId="{36957735-55E7-74E7-E289-00EB79292967}"/>
          </ac:inkMkLst>
        </pc:inkChg>
        <pc:inkChg chg="add reco">
          <ac:chgData name="شادن القحطاني ID 443200677" userId="2d5f3d4d-8466-4aa1-ac8a-1cb60ed86c20" providerId="ADAL" clId="{5DAD4750-4ED1-BF4B-8093-47ECE1EDF0F6}" dt="2023-06-19T06:10:05.924" v="959"/>
          <ac:inkMkLst>
            <pc:docMk/>
            <pc:sldMk cId="1710732328" sldId="320"/>
            <ac:inkMk id="59" creationId="{F0E44FA4-451A-FF60-7749-EE6E78AC138F}"/>
          </ac:inkMkLst>
        </pc:inkChg>
        <pc:inkChg chg="add">
          <ac:chgData name="شادن القحطاني ID 443200677" userId="2d5f3d4d-8466-4aa1-ac8a-1cb60ed86c20" providerId="ADAL" clId="{5DAD4750-4ED1-BF4B-8093-47ECE1EDF0F6}" dt="2023-06-19T06:10:12.353" v="960"/>
          <ac:inkMkLst>
            <pc:docMk/>
            <pc:sldMk cId="1710732328" sldId="320"/>
            <ac:inkMk id="60" creationId="{1EF6A64E-FB74-0A20-132B-595F7850F292}"/>
          </ac:inkMkLst>
        </pc:inkChg>
        <pc:inkChg chg="add del">
          <ac:chgData name="شادن القحطاني ID 443200677" userId="2d5f3d4d-8466-4aa1-ac8a-1cb60ed86c20" providerId="ADAL" clId="{5DAD4750-4ED1-BF4B-8093-47ECE1EDF0F6}" dt="2023-06-19T06:10:21.764" v="972"/>
          <ac:inkMkLst>
            <pc:docMk/>
            <pc:sldMk cId="1710732328" sldId="320"/>
            <ac:inkMk id="61" creationId="{092F348F-C32D-DC9A-46A6-631E1B1CFD80}"/>
          </ac:inkMkLst>
        </pc:inkChg>
        <pc:inkChg chg="add del">
          <ac:chgData name="شادن القحطاني ID 443200677" userId="2d5f3d4d-8466-4aa1-ac8a-1cb60ed86c20" providerId="ADAL" clId="{5DAD4750-4ED1-BF4B-8093-47ECE1EDF0F6}" dt="2023-06-19T06:10:21.764" v="972"/>
          <ac:inkMkLst>
            <pc:docMk/>
            <pc:sldMk cId="1710732328" sldId="320"/>
            <ac:inkMk id="62" creationId="{01430E2D-6994-498F-0341-F17B7788E332}"/>
          </ac:inkMkLst>
        </pc:inkChg>
        <pc:inkChg chg="add del">
          <ac:chgData name="شادن القحطاني ID 443200677" userId="2d5f3d4d-8466-4aa1-ac8a-1cb60ed86c20" providerId="ADAL" clId="{5DAD4750-4ED1-BF4B-8093-47ECE1EDF0F6}" dt="2023-06-19T06:10:21.764" v="972"/>
          <ac:inkMkLst>
            <pc:docMk/>
            <pc:sldMk cId="1710732328" sldId="320"/>
            <ac:inkMk id="63" creationId="{62235210-6D2E-0A48-4CFA-456AB12B9DF2}"/>
          </ac:inkMkLst>
        </pc:inkChg>
        <pc:inkChg chg="add del">
          <ac:chgData name="شادن القحطاني ID 443200677" userId="2d5f3d4d-8466-4aa1-ac8a-1cb60ed86c20" providerId="ADAL" clId="{5DAD4750-4ED1-BF4B-8093-47ECE1EDF0F6}" dt="2023-06-19T06:10:21.764" v="972"/>
          <ac:inkMkLst>
            <pc:docMk/>
            <pc:sldMk cId="1710732328" sldId="320"/>
            <ac:inkMk id="64" creationId="{4920E5DC-8719-2A85-0291-733346E9F357}"/>
          </ac:inkMkLst>
        </pc:inkChg>
        <pc:inkChg chg="add del">
          <ac:chgData name="شادن القحطاني ID 443200677" userId="2d5f3d4d-8466-4aa1-ac8a-1cb60ed86c20" providerId="ADAL" clId="{5DAD4750-4ED1-BF4B-8093-47ECE1EDF0F6}" dt="2023-06-19T06:10:21.764" v="972"/>
          <ac:inkMkLst>
            <pc:docMk/>
            <pc:sldMk cId="1710732328" sldId="320"/>
            <ac:inkMk id="65" creationId="{BDAFAEE8-502B-EBEA-CEB6-5661E26442E9}"/>
          </ac:inkMkLst>
        </pc:inkChg>
        <pc:inkChg chg="add del">
          <ac:chgData name="شادن القحطاني ID 443200677" userId="2d5f3d4d-8466-4aa1-ac8a-1cb60ed86c20" providerId="ADAL" clId="{5DAD4750-4ED1-BF4B-8093-47ECE1EDF0F6}" dt="2023-06-19T06:10:21.764" v="972"/>
          <ac:inkMkLst>
            <pc:docMk/>
            <pc:sldMk cId="1710732328" sldId="320"/>
            <ac:inkMk id="66" creationId="{FDA72166-8D87-AA43-DAEE-33A5866592AB}"/>
          </ac:inkMkLst>
        </pc:inkChg>
        <pc:inkChg chg="add del">
          <ac:chgData name="شادن القحطاني ID 443200677" userId="2d5f3d4d-8466-4aa1-ac8a-1cb60ed86c20" providerId="ADAL" clId="{5DAD4750-4ED1-BF4B-8093-47ECE1EDF0F6}" dt="2023-06-19T06:10:21.764" v="972"/>
          <ac:inkMkLst>
            <pc:docMk/>
            <pc:sldMk cId="1710732328" sldId="320"/>
            <ac:inkMk id="67" creationId="{766E8FE4-7A37-7960-C458-8AF3EE7B8B1F}"/>
          </ac:inkMkLst>
        </pc:inkChg>
        <pc:inkChg chg="add del">
          <ac:chgData name="شادن القحطاني ID 443200677" userId="2d5f3d4d-8466-4aa1-ac8a-1cb60ed86c20" providerId="ADAL" clId="{5DAD4750-4ED1-BF4B-8093-47ECE1EDF0F6}" dt="2023-06-19T06:10:21.764" v="972"/>
          <ac:inkMkLst>
            <pc:docMk/>
            <pc:sldMk cId="1710732328" sldId="320"/>
            <ac:inkMk id="68" creationId="{C832C98F-8932-6CEA-2BD2-2BC0EEE9CE0C}"/>
          </ac:inkMkLst>
        </pc:inkChg>
        <pc:inkChg chg="add del">
          <ac:chgData name="شادن القحطاني ID 443200677" userId="2d5f3d4d-8466-4aa1-ac8a-1cb60ed86c20" providerId="ADAL" clId="{5DAD4750-4ED1-BF4B-8093-47ECE1EDF0F6}" dt="2023-06-19T06:10:21.764" v="972"/>
          <ac:inkMkLst>
            <pc:docMk/>
            <pc:sldMk cId="1710732328" sldId="320"/>
            <ac:inkMk id="69" creationId="{553C5BE0-B8D9-56EA-0E03-98E24D710835}"/>
          </ac:inkMkLst>
        </pc:inkChg>
        <pc:inkChg chg="add del">
          <ac:chgData name="شادن القحطاني ID 443200677" userId="2d5f3d4d-8466-4aa1-ac8a-1cb60ed86c20" providerId="ADAL" clId="{5DAD4750-4ED1-BF4B-8093-47ECE1EDF0F6}" dt="2023-06-19T06:10:21.764" v="972"/>
          <ac:inkMkLst>
            <pc:docMk/>
            <pc:sldMk cId="1710732328" sldId="320"/>
            <ac:inkMk id="70" creationId="{CD587509-7D3C-C08D-85A5-17134B1C9D27}"/>
          </ac:inkMkLst>
        </pc:inkChg>
        <pc:inkChg chg="add del">
          <ac:chgData name="شادن القحطاني ID 443200677" userId="2d5f3d4d-8466-4aa1-ac8a-1cb60ed86c20" providerId="ADAL" clId="{5DAD4750-4ED1-BF4B-8093-47ECE1EDF0F6}" dt="2023-06-19T06:10:21.764" v="972"/>
          <ac:inkMkLst>
            <pc:docMk/>
            <pc:sldMk cId="1710732328" sldId="320"/>
            <ac:inkMk id="71" creationId="{84A0E5F9-4548-5856-6CC1-3B08EFE0A7E0}"/>
          </ac:inkMkLst>
        </pc:inkChg>
        <pc:inkChg chg="add reco">
          <ac:chgData name="شادن القحطاني ID 443200677" userId="2d5f3d4d-8466-4aa1-ac8a-1cb60ed86c20" providerId="ADAL" clId="{5DAD4750-4ED1-BF4B-8093-47ECE1EDF0F6}" dt="2023-06-19T06:10:21.764" v="972"/>
          <ac:inkMkLst>
            <pc:docMk/>
            <pc:sldMk cId="1710732328" sldId="320"/>
            <ac:inkMk id="72" creationId="{F872EDF4-21D5-21D0-74FF-D50A623551B6}"/>
          </ac:inkMkLst>
        </pc:inkChg>
        <pc:inkChg chg="add">
          <ac:chgData name="شادن القحطاني ID 443200677" userId="2d5f3d4d-8466-4aa1-ac8a-1cb60ed86c20" providerId="ADAL" clId="{5DAD4750-4ED1-BF4B-8093-47ECE1EDF0F6}" dt="2023-06-19T06:10:29.250" v="973"/>
          <ac:inkMkLst>
            <pc:docMk/>
            <pc:sldMk cId="1710732328" sldId="320"/>
            <ac:inkMk id="73" creationId="{FE58385B-76EC-DF36-E5D7-D7498E475705}"/>
          </ac:inkMkLst>
        </pc:inkChg>
        <pc:inkChg chg="add">
          <ac:chgData name="شادن القحطاني ID 443200677" userId="2d5f3d4d-8466-4aa1-ac8a-1cb60ed86c20" providerId="ADAL" clId="{5DAD4750-4ED1-BF4B-8093-47ECE1EDF0F6}" dt="2023-06-19T06:10:38.499" v="974"/>
          <ac:inkMkLst>
            <pc:docMk/>
            <pc:sldMk cId="1710732328" sldId="320"/>
            <ac:inkMk id="74" creationId="{4F46E04E-B081-B2AC-FB38-3FD8FBE28ACE}"/>
          </ac:inkMkLst>
        </pc:inkChg>
        <pc:inkChg chg="add del">
          <ac:chgData name="شادن القحطاني ID 443200677" userId="2d5f3d4d-8466-4aa1-ac8a-1cb60ed86c20" providerId="ADAL" clId="{5DAD4750-4ED1-BF4B-8093-47ECE1EDF0F6}" dt="2023-06-19T06:10:51.422" v="981"/>
          <ac:inkMkLst>
            <pc:docMk/>
            <pc:sldMk cId="1710732328" sldId="320"/>
            <ac:inkMk id="75" creationId="{A4BE59FC-DCB0-7820-0572-18706D10D2E4}"/>
          </ac:inkMkLst>
        </pc:inkChg>
        <pc:inkChg chg="add del">
          <ac:chgData name="شادن القحطاني ID 443200677" userId="2d5f3d4d-8466-4aa1-ac8a-1cb60ed86c20" providerId="ADAL" clId="{5DAD4750-4ED1-BF4B-8093-47ECE1EDF0F6}" dt="2023-06-19T06:10:51.422" v="981"/>
          <ac:inkMkLst>
            <pc:docMk/>
            <pc:sldMk cId="1710732328" sldId="320"/>
            <ac:inkMk id="76" creationId="{250BB6E3-BA0B-CA08-442C-A0CF1FE708BB}"/>
          </ac:inkMkLst>
        </pc:inkChg>
        <pc:inkChg chg="add del">
          <ac:chgData name="شادن القحطاني ID 443200677" userId="2d5f3d4d-8466-4aa1-ac8a-1cb60ed86c20" providerId="ADAL" clId="{5DAD4750-4ED1-BF4B-8093-47ECE1EDF0F6}" dt="2023-06-19T06:10:51.422" v="981"/>
          <ac:inkMkLst>
            <pc:docMk/>
            <pc:sldMk cId="1710732328" sldId="320"/>
            <ac:inkMk id="77" creationId="{D3487FBE-048C-1ECC-8D17-8ADC736F42B7}"/>
          </ac:inkMkLst>
        </pc:inkChg>
        <pc:inkChg chg="add del">
          <ac:chgData name="شادن القحطاني ID 443200677" userId="2d5f3d4d-8466-4aa1-ac8a-1cb60ed86c20" providerId="ADAL" clId="{5DAD4750-4ED1-BF4B-8093-47ECE1EDF0F6}" dt="2023-06-19T06:10:51.422" v="981"/>
          <ac:inkMkLst>
            <pc:docMk/>
            <pc:sldMk cId="1710732328" sldId="320"/>
            <ac:inkMk id="78" creationId="{FAD45DE5-5B1E-9072-5F3F-3EED44E14C09}"/>
          </ac:inkMkLst>
        </pc:inkChg>
        <pc:inkChg chg="add del">
          <ac:chgData name="شادن القحطاني ID 443200677" userId="2d5f3d4d-8466-4aa1-ac8a-1cb60ed86c20" providerId="ADAL" clId="{5DAD4750-4ED1-BF4B-8093-47ECE1EDF0F6}" dt="2023-06-19T06:10:51.422" v="981"/>
          <ac:inkMkLst>
            <pc:docMk/>
            <pc:sldMk cId="1710732328" sldId="320"/>
            <ac:inkMk id="79" creationId="{54DB13BB-8934-79CD-F22A-571474CE505C}"/>
          </ac:inkMkLst>
        </pc:inkChg>
        <pc:inkChg chg="add del">
          <ac:chgData name="شادن القحطاني ID 443200677" userId="2d5f3d4d-8466-4aa1-ac8a-1cb60ed86c20" providerId="ADAL" clId="{5DAD4750-4ED1-BF4B-8093-47ECE1EDF0F6}" dt="2023-06-19T06:10:51.422" v="981"/>
          <ac:inkMkLst>
            <pc:docMk/>
            <pc:sldMk cId="1710732328" sldId="320"/>
            <ac:inkMk id="80" creationId="{E77F32E9-469F-1D49-CFE5-6234BD54857A}"/>
          </ac:inkMkLst>
        </pc:inkChg>
        <pc:inkChg chg="add reco">
          <ac:chgData name="شادن القحطاني ID 443200677" userId="2d5f3d4d-8466-4aa1-ac8a-1cb60ed86c20" providerId="ADAL" clId="{5DAD4750-4ED1-BF4B-8093-47ECE1EDF0F6}" dt="2023-06-19T06:10:51.422" v="981"/>
          <ac:inkMkLst>
            <pc:docMk/>
            <pc:sldMk cId="1710732328" sldId="320"/>
            <ac:inkMk id="81" creationId="{F33D933C-FE3D-130F-3C60-7198F4366BA5}"/>
          </ac:inkMkLst>
        </pc:inkChg>
        <pc:inkChg chg="add del">
          <ac:chgData name="شادن القحطاني ID 443200677" userId="2d5f3d4d-8466-4aa1-ac8a-1cb60ed86c20" providerId="ADAL" clId="{5DAD4750-4ED1-BF4B-8093-47ECE1EDF0F6}" dt="2023-06-19T06:10:59.484" v="995"/>
          <ac:inkMkLst>
            <pc:docMk/>
            <pc:sldMk cId="1710732328" sldId="320"/>
            <ac:inkMk id="82" creationId="{90EA182A-B377-808B-2A64-F0E56BAFC8F1}"/>
          </ac:inkMkLst>
        </pc:inkChg>
        <pc:inkChg chg="add del">
          <ac:chgData name="شادن القحطاني ID 443200677" userId="2d5f3d4d-8466-4aa1-ac8a-1cb60ed86c20" providerId="ADAL" clId="{5DAD4750-4ED1-BF4B-8093-47ECE1EDF0F6}" dt="2023-06-19T06:10:59.484" v="995"/>
          <ac:inkMkLst>
            <pc:docMk/>
            <pc:sldMk cId="1710732328" sldId="320"/>
            <ac:inkMk id="83" creationId="{06452694-7CD6-976E-A422-D2C3D69183FC}"/>
          </ac:inkMkLst>
        </pc:inkChg>
        <pc:inkChg chg="add del">
          <ac:chgData name="شادن القحطاني ID 443200677" userId="2d5f3d4d-8466-4aa1-ac8a-1cb60ed86c20" providerId="ADAL" clId="{5DAD4750-4ED1-BF4B-8093-47ECE1EDF0F6}" dt="2023-06-19T06:10:59.484" v="995"/>
          <ac:inkMkLst>
            <pc:docMk/>
            <pc:sldMk cId="1710732328" sldId="320"/>
            <ac:inkMk id="84" creationId="{A847542A-76EE-D43A-2FE7-FCD17ECA9EC6}"/>
          </ac:inkMkLst>
        </pc:inkChg>
        <pc:inkChg chg="add del">
          <ac:chgData name="شادن القحطاني ID 443200677" userId="2d5f3d4d-8466-4aa1-ac8a-1cb60ed86c20" providerId="ADAL" clId="{5DAD4750-4ED1-BF4B-8093-47ECE1EDF0F6}" dt="2023-06-19T06:10:59.484" v="995"/>
          <ac:inkMkLst>
            <pc:docMk/>
            <pc:sldMk cId="1710732328" sldId="320"/>
            <ac:inkMk id="85" creationId="{9612C1F7-8165-599F-2669-797385652233}"/>
          </ac:inkMkLst>
        </pc:inkChg>
        <pc:inkChg chg="add del">
          <ac:chgData name="شادن القحطاني ID 443200677" userId="2d5f3d4d-8466-4aa1-ac8a-1cb60ed86c20" providerId="ADAL" clId="{5DAD4750-4ED1-BF4B-8093-47ECE1EDF0F6}" dt="2023-06-19T06:10:59.484" v="995"/>
          <ac:inkMkLst>
            <pc:docMk/>
            <pc:sldMk cId="1710732328" sldId="320"/>
            <ac:inkMk id="86" creationId="{E8838CD8-CFC6-E89B-8F43-710744E4DE7B}"/>
          </ac:inkMkLst>
        </pc:inkChg>
        <pc:inkChg chg="add del">
          <ac:chgData name="شادن القحطاني ID 443200677" userId="2d5f3d4d-8466-4aa1-ac8a-1cb60ed86c20" providerId="ADAL" clId="{5DAD4750-4ED1-BF4B-8093-47ECE1EDF0F6}" dt="2023-06-19T06:10:59.484" v="995"/>
          <ac:inkMkLst>
            <pc:docMk/>
            <pc:sldMk cId="1710732328" sldId="320"/>
            <ac:inkMk id="87" creationId="{BB6D891B-9EB2-445B-F4ED-676F8FA0AF12}"/>
          </ac:inkMkLst>
        </pc:inkChg>
        <pc:inkChg chg="add del">
          <ac:chgData name="شادن القحطاني ID 443200677" userId="2d5f3d4d-8466-4aa1-ac8a-1cb60ed86c20" providerId="ADAL" clId="{5DAD4750-4ED1-BF4B-8093-47ECE1EDF0F6}" dt="2023-06-19T06:10:59.484" v="995"/>
          <ac:inkMkLst>
            <pc:docMk/>
            <pc:sldMk cId="1710732328" sldId="320"/>
            <ac:inkMk id="88" creationId="{D9EF32C4-1585-3D88-55E9-E31656B2F95D}"/>
          </ac:inkMkLst>
        </pc:inkChg>
        <pc:inkChg chg="add del">
          <ac:chgData name="شادن القحطاني ID 443200677" userId="2d5f3d4d-8466-4aa1-ac8a-1cb60ed86c20" providerId="ADAL" clId="{5DAD4750-4ED1-BF4B-8093-47ECE1EDF0F6}" dt="2023-06-19T06:10:59.484" v="995"/>
          <ac:inkMkLst>
            <pc:docMk/>
            <pc:sldMk cId="1710732328" sldId="320"/>
            <ac:inkMk id="89" creationId="{7D999B42-80B1-833F-EF38-30340523514E}"/>
          </ac:inkMkLst>
        </pc:inkChg>
        <pc:inkChg chg="add del">
          <ac:chgData name="شادن القحطاني ID 443200677" userId="2d5f3d4d-8466-4aa1-ac8a-1cb60ed86c20" providerId="ADAL" clId="{5DAD4750-4ED1-BF4B-8093-47ECE1EDF0F6}" dt="2023-06-19T06:10:59.484" v="995"/>
          <ac:inkMkLst>
            <pc:docMk/>
            <pc:sldMk cId="1710732328" sldId="320"/>
            <ac:inkMk id="90" creationId="{39D3FB41-A0CA-A11C-F3FA-4DB30E0B6DFC}"/>
          </ac:inkMkLst>
        </pc:inkChg>
        <pc:inkChg chg="add del">
          <ac:chgData name="شادن القحطاني ID 443200677" userId="2d5f3d4d-8466-4aa1-ac8a-1cb60ed86c20" providerId="ADAL" clId="{5DAD4750-4ED1-BF4B-8093-47ECE1EDF0F6}" dt="2023-06-19T06:10:59.484" v="995"/>
          <ac:inkMkLst>
            <pc:docMk/>
            <pc:sldMk cId="1710732328" sldId="320"/>
            <ac:inkMk id="91" creationId="{B4E01329-9803-C9FB-FE5A-3FEB85EFFD4D}"/>
          </ac:inkMkLst>
        </pc:inkChg>
        <pc:inkChg chg="add del">
          <ac:chgData name="شادن القحطاني ID 443200677" userId="2d5f3d4d-8466-4aa1-ac8a-1cb60ed86c20" providerId="ADAL" clId="{5DAD4750-4ED1-BF4B-8093-47ECE1EDF0F6}" dt="2023-06-19T06:10:59.484" v="995"/>
          <ac:inkMkLst>
            <pc:docMk/>
            <pc:sldMk cId="1710732328" sldId="320"/>
            <ac:inkMk id="92" creationId="{A5BE40C8-852B-60CD-CAA9-6475104189D1}"/>
          </ac:inkMkLst>
        </pc:inkChg>
        <pc:inkChg chg="add del">
          <ac:chgData name="شادن القحطاني ID 443200677" userId="2d5f3d4d-8466-4aa1-ac8a-1cb60ed86c20" providerId="ADAL" clId="{5DAD4750-4ED1-BF4B-8093-47ECE1EDF0F6}" dt="2023-06-19T06:10:59.484" v="995"/>
          <ac:inkMkLst>
            <pc:docMk/>
            <pc:sldMk cId="1710732328" sldId="320"/>
            <ac:inkMk id="93" creationId="{6F5CCA9C-E043-B72A-9801-1B9F94A503F2}"/>
          </ac:inkMkLst>
        </pc:inkChg>
        <pc:inkChg chg="add del">
          <ac:chgData name="شادن القحطاني ID 443200677" userId="2d5f3d4d-8466-4aa1-ac8a-1cb60ed86c20" providerId="ADAL" clId="{5DAD4750-4ED1-BF4B-8093-47ECE1EDF0F6}" dt="2023-06-19T06:10:59.484" v="995"/>
          <ac:inkMkLst>
            <pc:docMk/>
            <pc:sldMk cId="1710732328" sldId="320"/>
            <ac:inkMk id="94" creationId="{608575AC-2A23-4F3A-1A1F-7EFA27272D29}"/>
          </ac:inkMkLst>
        </pc:inkChg>
        <pc:inkChg chg="add reco">
          <ac:chgData name="شادن القحطاني ID 443200677" userId="2d5f3d4d-8466-4aa1-ac8a-1cb60ed86c20" providerId="ADAL" clId="{5DAD4750-4ED1-BF4B-8093-47ECE1EDF0F6}" dt="2023-06-19T06:10:59.484" v="995"/>
          <ac:inkMkLst>
            <pc:docMk/>
            <pc:sldMk cId="1710732328" sldId="320"/>
            <ac:inkMk id="95" creationId="{0EDFEEF2-B2BC-FED9-783A-5A011F65F592}"/>
          </ac:inkMkLst>
        </pc:inkChg>
        <pc:inkChg chg="add del">
          <ac:chgData name="شادن القحطاني ID 443200677" userId="2d5f3d4d-8466-4aa1-ac8a-1cb60ed86c20" providerId="ADAL" clId="{5DAD4750-4ED1-BF4B-8093-47ECE1EDF0F6}" dt="2023-06-19T06:12:34.593" v="1016"/>
          <ac:inkMkLst>
            <pc:docMk/>
            <pc:sldMk cId="1710732328" sldId="320"/>
            <ac:inkMk id="96" creationId="{B022BB85-C5C8-F4FB-DE36-FA04A47561F1}"/>
          </ac:inkMkLst>
        </pc:inkChg>
        <pc:inkChg chg="add del">
          <ac:chgData name="شادن القحطاني ID 443200677" userId="2d5f3d4d-8466-4aa1-ac8a-1cb60ed86c20" providerId="ADAL" clId="{5DAD4750-4ED1-BF4B-8093-47ECE1EDF0F6}" dt="2023-06-19T06:12:34.593" v="1016"/>
          <ac:inkMkLst>
            <pc:docMk/>
            <pc:sldMk cId="1710732328" sldId="320"/>
            <ac:inkMk id="97" creationId="{C456ABA0-F1B5-39BC-0BE3-8867B6986082}"/>
          </ac:inkMkLst>
        </pc:inkChg>
        <pc:inkChg chg="add del">
          <ac:chgData name="شادن القحطاني ID 443200677" userId="2d5f3d4d-8466-4aa1-ac8a-1cb60ed86c20" providerId="ADAL" clId="{5DAD4750-4ED1-BF4B-8093-47ECE1EDF0F6}" dt="2023-06-19T06:12:34.593" v="1016"/>
          <ac:inkMkLst>
            <pc:docMk/>
            <pc:sldMk cId="1710732328" sldId="320"/>
            <ac:inkMk id="98" creationId="{0FF35187-020F-D02B-74DF-48DC2FCC1BF4}"/>
          </ac:inkMkLst>
        </pc:inkChg>
        <pc:inkChg chg="add del">
          <ac:chgData name="شادن القحطاني ID 443200677" userId="2d5f3d4d-8466-4aa1-ac8a-1cb60ed86c20" providerId="ADAL" clId="{5DAD4750-4ED1-BF4B-8093-47ECE1EDF0F6}" dt="2023-06-19T06:12:34.593" v="1016"/>
          <ac:inkMkLst>
            <pc:docMk/>
            <pc:sldMk cId="1710732328" sldId="320"/>
            <ac:inkMk id="99" creationId="{8F68E121-09BF-9DF4-E3AF-ECC3464DF26A}"/>
          </ac:inkMkLst>
        </pc:inkChg>
        <pc:inkChg chg="add del">
          <ac:chgData name="شادن القحطاني ID 443200677" userId="2d5f3d4d-8466-4aa1-ac8a-1cb60ed86c20" providerId="ADAL" clId="{5DAD4750-4ED1-BF4B-8093-47ECE1EDF0F6}" dt="2023-06-19T06:12:34.593" v="1016"/>
          <ac:inkMkLst>
            <pc:docMk/>
            <pc:sldMk cId="1710732328" sldId="320"/>
            <ac:inkMk id="100" creationId="{D22AE0D7-D0AF-1CC4-4881-482A241527D1}"/>
          </ac:inkMkLst>
        </pc:inkChg>
        <pc:inkChg chg="add del">
          <ac:chgData name="شادن القحطاني ID 443200677" userId="2d5f3d4d-8466-4aa1-ac8a-1cb60ed86c20" providerId="ADAL" clId="{5DAD4750-4ED1-BF4B-8093-47ECE1EDF0F6}" dt="2023-06-19T06:12:34.593" v="1016"/>
          <ac:inkMkLst>
            <pc:docMk/>
            <pc:sldMk cId="1710732328" sldId="320"/>
            <ac:inkMk id="101" creationId="{57F8E354-EDE9-BEFD-3015-C999AF2A52EA}"/>
          </ac:inkMkLst>
        </pc:inkChg>
        <pc:inkChg chg="add del">
          <ac:chgData name="شادن القحطاني ID 443200677" userId="2d5f3d4d-8466-4aa1-ac8a-1cb60ed86c20" providerId="ADAL" clId="{5DAD4750-4ED1-BF4B-8093-47ECE1EDF0F6}" dt="2023-06-19T06:12:34.593" v="1016"/>
          <ac:inkMkLst>
            <pc:docMk/>
            <pc:sldMk cId="1710732328" sldId="320"/>
            <ac:inkMk id="102" creationId="{BDA91CDB-47AC-03A7-09DE-DC0E1A5A70CF}"/>
          </ac:inkMkLst>
        </pc:inkChg>
        <pc:inkChg chg="add del">
          <ac:chgData name="شادن القحطاني ID 443200677" userId="2d5f3d4d-8466-4aa1-ac8a-1cb60ed86c20" providerId="ADAL" clId="{5DAD4750-4ED1-BF4B-8093-47ECE1EDF0F6}" dt="2023-06-19T06:12:34.593" v="1016"/>
          <ac:inkMkLst>
            <pc:docMk/>
            <pc:sldMk cId="1710732328" sldId="320"/>
            <ac:inkMk id="103" creationId="{11315EF5-FA3D-228D-A9D1-A7512FD35A35}"/>
          </ac:inkMkLst>
        </pc:inkChg>
        <pc:inkChg chg="add del">
          <ac:chgData name="شادن القحطاني ID 443200677" userId="2d5f3d4d-8466-4aa1-ac8a-1cb60ed86c20" providerId="ADAL" clId="{5DAD4750-4ED1-BF4B-8093-47ECE1EDF0F6}" dt="2023-06-19T06:12:34.593" v="1016"/>
          <ac:inkMkLst>
            <pc:docMk/>
            <pc:sldMk cId="1710732328" sldId="320"/>
            <ac:inkMk id="104" creationId="{86C9E442-0A9D-63AE-FCA1-08833853983C}"/>
          </ac:inkMkLst>
        </pc:inkChg>
        <pc:inkChg chg="add del">
          <ac:chgData name="شادن القحطاني ID 443200677" userId="2d5f3d4d-8466-4aa1-ac8a-1cb60ed86c20" providerId="ADAL" clId="{5DAD4750-4ED1-BF4B-8093-47ECE1EDF0F6}" dt="2023-06-19T06:12:34.593" v="1016"/>
          <ac:inkMkLst>
            <pc:docMk/>
            <pc:sldMk cId="1710732328" sldId="320"/>
            <ac:inkMk id="105" creationId="{CDE047D3-A387-C7C0-40E6-DD6FAB116052}"/>
          </ac:inkMkLst>
        </pc:inkChg>
        <pc:inkChg chg="add del">
          <ac:chgData name="شادن القحطاني ID 443200677" userId="2d5f3d4d-8466-4aa1-ac8a-1cb60ed86c20" providerId="ADAL" clId="{5DAD4750-4ED1-BF4B-8093-47ECE1EDF0F6}" dt="2023-06-19T06:12:34.593" v="1016"/>
          <ac:inkMkLst>
            <pc:docMk/>
            <pc:sldMk cId="1710732328" sldId="320"/>
            <ac:inkMk id="106" creationId="{046C915E-C458-C6B2-762A-76D5BE7F0E20}"/>
          </ac:inkMkLst>
        </pc:inkChg>
        <pc:inkChg chg="add del">
          <ac:chgData name="شادن القحطاني ID 443200677" userId="2d5f3d4d-8466-4aa1-ac8a-1cb60ed86c20" providerId="ADAL" clId="{5DAD4750-4ED1-BF4B-8093-47ECE1EDF0F6}" dt="2023-06-19T06:12:34.593" v="1016"/>
          <ac:inkMkLst>
            <pc:docMk/>
            <pc:sldMk cId="1710732328" sldId="320"/>
            <ac:inkMk id="107" creationId="{0D525656-D2A4-41EF-51DC-EC36736834AF}"/>
          </ac:inkMkLst>
        </pc:inkChg>
        <pc:inkChg chg="add del">
          <ac:chgData name="شادن القحطاني ID 443200677" userId="2d5f3d4d-8466-4aa1-ac8a-1cb60ed86c20" providerId="ADAL" clId="{5DAD4750-4ED1-BF4B-8093-47ECE1EDF0F6}" dt="2023-06-19T06:12:34.593" v="1016"/>
          <ac:inkMkLst>
            <pc:docMk/>
            <pc:sldMk cId="1710732328" sldId="320"/>
            <ac:inkMk id="108" creationId="{13094C87-2675-D032-9C1A-3599445C8BFF}"/>
          </ac:inkMkLst>
        </pc:inkChg>
        <pc:inkChg chg="add del">
          <ac:chgData name="شادن القحطاني ID 443200677" userId="2d5f3d4d-8466-4aa1-ac8a-1cb60ed86c20" providerId="ADAL" clId="{5DAD4750-4ED1-BF4B-8093-47ECE1EDF0F6}" dt="2023-06-19T06:12:34.593" v="1016"/>
          <ac:inkMkLst>
            <pc:docMk/>
            <pc:sldMk cId="1710732328" sldId="320"/>
            <ac:inkMk id="109" creationId="{016A2519-7604-B2FE-B84F-117179849084}"/>
          </ac:inkMkLst>
        </pc:inkChg>
        <pc:inkChg chg="add del">
          <ac:chgData name="شادن القحطاني ID 443200677" userId="2d5f3d4d-8466-4aa1-ac8a-1cb60ed86c20" providerId="ADAL" clId="{5DAD4750-4ED1-BF4B-8093-47ECE1EDF0F6}" dt="2023-06-19T06:12:34.593" v="1016"/>
          <ac:inkMkLst>
            <pc:docMk/>
            <pc:sldMk cId="1710732328" sldId="320"/>
            <ac:inkMk id="110" creationId="{CE37BD73-B97D-8909-EC91-18D124DB9EBC}"/>
          </ac:inkMkLst>
        </pc:inkChg>
        <pc:inkChg chg="add del">
          <ac:chgData name="شادن القحطاني ID 443200677" userId="2d5f3d4d-8466-4aa1-ac8a-1cb60ed86c20" providerId="ADAL" clId="{5DAD4750-4ED1-BF4B-8093-47ECE1EDF0F6}" dt="2023-06-19T06:12:34.593" v="1016"/>
          <ac:inkMkLst>
            <pc:docMk/>
            <pc:sldMk cId="1710732328" sldId="320"/>
            <ac:inkMk id="111" creationId="{138BBA93-D3C4-CA7F-A682-EDC03938FD0F}"/>
          </ac:inkMkLst>
        </pc:inkChg>
        <pc:inkChg chg="add del">
          <ac:chgData name="شادن القحطاني ID 443200677" userId="2d5f3d4d-8466-4aa1-ac8a-1cb60ed86c20" providerId="ADAL" clId="{5DAD4750-4ED1-BF4B-8093-47ECE1EDF0F6}" dt="2023-06-19T06:12:34.593" v="1016"/>
          <ac:inkMkLst>
            <pc:docMk/>
            <pc:sldMk cId="1710732328" sldId="320"/>
            <ac:inkMk id="112" creationId="{FB16ED1B-823E-8BE1-A287-B1E0CB203281}"/>
          </ac:inkMkLst>
        </pc:inkChg>
        <pc:inkChg chg="add del">
          <ac:chgData name="شادن القحطاني ID 443200677" userId="2d5f3d4d-8466-4aa1-ac8a-1cb60ed86c20" providerId="ADAL" clId="{5DAD4750-4ED1-BF4B-8093-47ECE1EDF0F6}" dt="2023-06-19T06:12:34.593" v="1016"/>
          <ac:inkMkLst>
            <pc:docMk/>
            <pc:sldMk cId="1710732328" sldId="320"/>
            <ac:inkMk id="113" creationId="{5B894E43-4327-1B5A-D06B-1E5EF6F55100}"/>
          </ac:inkMkLst>
        </pc:inkChg>
        <pc:inkChg chg="add del">
          <ac:chgData name="شادن القحطاني ID 443200677" userId="2d5f3d4d-8466-4aa1-ac8a-1cb60ed86c20" providerId="ADAL" clId="{5DAD4750-4ED1-BF4B-8093-47ECE1EDF0F6}" dt="2023-06-19T06:12:34.593" v="1016"/>
          <ac:inkMkLst>
            <pc:docMk/>
            <pc:sldMk cId="1710732328" sldId="320"/>
            <ac:inkMk id="114" creationId="{49340437-B783-8997-0E6A-36EDEE0DF7D4}"/>
          </ac:inkMkLst>
        </pc:inkChg>
        <pc:inkChg chg="add del">
          <ac:chgData name="شادن القحطاني ID 443200677" userId="2d5f3d4d-8466-4aa1-ac8a-1cb60ed86c20" providerId="ADAL" clId="{5DAD4750-4ED1-BF4B-8093-47ECE1EDF0F6}" dt="2023-06-19T06:12:34.593" v="1016"/>
          <ac:inkMkLst>
            <pc:docMk/>
            <pc:sldMk cId="1710732328" sldId="320"/>
            <ac:inkMk id="115" creationId="{F3537DD3-F2BD-F4B9-31C2-44FAA8EA9404}"/>
          </ac:inkMkLst>
        </pc:inkChg>
        <pc:inkChg chg="add reco">
          <ac:chgData name="شادن القحطاني ID 443200677" userId="2d5f3d4d-8466-4aa1-ac8a-1cb60ed86c20" providerId="ADAL" clId="{5DAD4750-4ED1-BF4B-8093-47ECE1EDF0F6}" dt="2023-06-19T06:12:34.593" v="1016"/>
          <ac:inkMkLst>
            <pc:docMk/>
            <pc:sldMk cId="1710732328" sldId="320"/>
            <ac:inkMk id="116" creationId="{853D9B5D-F295-D037-1D0F-C8FBCBEC2A37}"/>
          </ac:inkMkLst>
        </pc:inkChg>
        <pc:inkChg chg="add del">
          <ac:chgData name="شادن القحطاني ID 443200677" userId="2d5f3d4d-8466-4aa1-ac8a-1cb60ed86c20" providerId="ADAL" clId="{5DAD4750-4ED1-BF4B-8093-47ECE1EDF0F6}" dt="2023-06-19T06:12:54.862" v="1036"/>
          <ac:inkMkLst>
            <pc:docMk/>
            <pc:sldMk cId="1710732328" sldId="320"/>
            <ac:inkMk id="117" creationId="{4AA5C43C-FB25-E112-46D3-E10750F78F09}"/>
          </ac:inkMkLst>
        </pc:inkChg>
        <pc:inkChg chg="add del">
          <ac:chgData name="شادن القحطاني ID 443200677" userId="2d5f3d4d-8466-4aa1-ac8a-1cb60ed86c20" providerId="ADAL" clId="{5DAD4750-4ED1-BF4B-8093-47ECE1EDF0F6}" dt="2023-06-19T06:12:54.862" v="1036"/>
          <ac:inkMkLst>
            <pc:docMk/>
            <pc:sldMk cId="1710732328" sldId="320"/>
            <ac:inkMk id="118" creationId="{1D6EB740-2651-4EE3-205F-8C155EE9B2D9}"/>
          </ac:inkMkLst>
        </pc:inkChg>
        <pc:inkChg chg="add del">
          <ac:chgData name="شادن القحطاني ID 443200677" userId="2d5f3d4d-8466-4aa1-ac8a-1cb60ed86c20" providerId="ADAL" clId="{5DAD4750-4ED1-BF4B-8093-47ECE1EDF0F6}" dt="2023-06-19T06:12:54.862" v="1036"/>
          <ac:inkMkLst>
            <pc:docMk/>
            <pc:sldMk cId="1710732328" sldId="320"/>
            <ac:inkMk id="119" creationId="{D4BAFAAA-7D3D-E29F-9C0D-F8D9F8785578}"/>
          </ac:inkMkLst>
        </pc:inkChg>
        <pc:inkChg chg="add del">
          <ac:chgData name="شادن القحطاني ID 443200677" userId="2d5f3d4d-8466-4aa1-ac8a-1cb60ed86c20" providerId="ADAL" clId="{5DAD4750-4ED1-BF4B-8093-47ECE1EDF0F6}" dt="2023-06-19T06:12:54.862" v="1036"/>
          <ac:inkMkLst>
            <pc:docMk/>
            <pc:sldMk cId="1710732328" sldId="320"/>
            <ac:inkMk id="120" creationId="{033F3283-71BC-FF97-780C-FAA6EE842D76}"/>
          </ac:inkMkLst>
        </pc:inkChg>
        <pc:inkChg chg="add del">
          <ac:chgData name="شادن القحطاني ID 443200677" userId="2d5f3d4d-8466-4aa1-ac8a-1cb60ed86c20" providerId="ADAL" clId="{5DAD4750-4ED1-BF4B-8093-47ECE1EDF0F6}" dt="2023-06-19T06:12:54.862" v="1036"/>
          <ac:inkMkLst>
            <pc:docMk/>
            <pc:sldMk cId="1710732328" sldId="320"/>
            <ac:inkMk id="121" creationId="{F1AB7D0F-0703-35A7-7526-99BFCEF26690}"/>
          </ac:inkMkLst>
        </pc:inkChg>
        <pc:inkChg chg="add del">
          <ac:chgData name="شادن القحطاني ID 443200677" userId="2d5f3d4d-8466-4aa1-ac8a-1cb60ed86c20" providerId="ADAL" clId="{5DAD4750-4ED1-BF4B-8093-47ECE1EDF0F6}" dt="2023-06-19T06:12:54.862" v="1036"/>
          <ac:inkMkLst>
            <pc:docMk/>
            <pc:sldMk cId="1710732328" sldId="320"/>
            <ac:inkMk id="122" creationId="{BBFD1A04-2A97-8AC6-D954-2FA475471581}"/>
          </ac:inkMkLst>
        </pc:inkChg>
        <pc:inkChg chg="add del">
          <ac:chgData name="شادن القحطاني ID 443200677" userId="2d5f3d4d-8466-4aa1-ac8a-1cb60ed86c20" providerId="ADAL" clId="{5DAD4750-4ED1-BF4B-8093-47ECE1EDF0F6}" dt="2023-06-19T06:12:54.862" v="1036"/>
          <ac:inkMkLst>
            <pc:docMk/>
            <pc:sldMk cId="1710732328" sldId="320"/>
            <ac:inkMk id="123" creationId="{6ED9C04C-B26F-8D42-FC60-FE3C3DA331FD}"/>
          </ac:inkMkLst>
        </pc:inkChg>
        <pc:inkChg chg="add del">
          <ac:chgData name="شادن القحطاني ID 443200677" userId="2d5f3d4d-8466-4aa1-ac8a-1cb60ed86c20" providerId="ADAL" clId="{5DAD4750-4ED1-BF4B-8093-47ECE1EDF0F6}" dt="2023-06-19T06:12:54.862" v="1036"/>
          <ac:inkMkLst>
            <pc:docMk/>
            <pc:sldMk cId="1710732328" sldId="320"/>
            <ac:inkMk id="124" creationId="{6F886DA9-838C-765C-A1DD-94CFF1F71F90}"/>
          </ac:inkMkLst>
        </pc:inkChg>
        <pc:inkChg chg="add del">
          <ac:chgData name="شادن القحطاني ID 443200677" userId="2d5f3d4d-8466-4aa1-ac8a-1cb60ed86c20" providerId="ADAL" clId="{5DAD4750-4ED1-BF4B-8093-47ECE1EDF0F6}" dt="2023-06-19T06:12:54.862" v="1036"/>
          <ac:inkMkLst>
            <pc:docMk/>
            <pc:sldMk cId="1710732328" sldId="320"/>
            <ac:inkMk id="125" creationId="{DA94527A-52DE-6727-B316-1AAE2F849149}"/>
          </ac:inkMkLst>
        </pc:inkChg>
        <pc:inkChg chg="add del">
          <ac:chgData name="شادن القحطاني ID 443200677" userId="2d5f3d4d-8466-4aa1-ac8a-1cb60ed86c20" providerId="ADAL" clId="{5DAD4750-4ED1-BF4B-8093-47ECE1EDF0F6}" dt="2023-06-19T06:12:54.862" v="1036"/>
          <ac:inkMkLst>
            <pc:docMk/>
            <pc:sldMk cId="1710732328" sldId="320"/>
            <ac:inkMk id="126" creationId="{9902FB0D-4F49-712C-EB0E-834041C6DE1A}"/>
          </ac:inkMkLst>
        </pc:inkChg>
        <pc:inkChg chg="add del">
          <ac:chgData name="شادن القحطاني ID 443200677" userId="2d5f3d4d-8466-4aa1-ac8a-1cb60ed86c20" providerId="ADAL" clId="{5DAD4750-4ED1-BF4B-8093-47ECE1EDF0F6}" dt="2023-06-19T06:12:54.862" v="1036"/>
          <ac:inkMkLst>
            <pc:docMk/>
            <pc:sldMk cId="1710732328" sldId="320"/>
            <ac:inkMk id="127" creationId="{5A632815-EB39-0BF7-510E-E2E54368E471}"/>
          </ac:inkMkLst>
        </pc:inkChg>
        <pc:inkChg chg="add del">
          <ac:chgData name="شادن القحطاني ID 443200677" userId="2d5f3d4d-8466-4aa1-ac8a-1cb60ed86c20" providerId="ADAL" clId="{5DAD4750-4ED1-BF4B-8093-47ECE1EDF0F6}" dt="2023-06-19T06:12:54.862" v="1036"/>
          <ac:inkMkLst>
            <pc:docMk/>
            <pc:sldMk cId="1710732328" sldId="320"/>
            <ac:inkMk id="128" creationId="{DCC30954-A51B-48A3-ACEE-EFE9BFDBE505}"/>
          </ac:inkMkLst>
        </pc:inkChg>
        <pc:inkChg chg="add del">
          <ac:chgData name="شادن القحطاني ID 443200677" userId="2d5f3d4d-8466-4aa1-ac8a-1cb60ed86c20" providerId="ADAL" clId="{5DAD4750-4ED1-BF4B-8093-47ECE1EDF0F6}" dt="2023-06-19T06:12:54.862" v="1036"/>
          <ac:inkMkLst>
            <pc:docMk/>
            <pc:sldMk cId="1710732328" sldId="320"/>
            <ac:inkMk id="129" creationId="{136297AC-AFE2-5291-9A5E-A90C4C649BC8}"/>
          </ac:inkMkLst>
        </pc:inkChg>
        <pc:inkChg chg="add del">
          <ac:chgData name="شادن القحطاني ID 443200677" userId="2d5f3d4d-8466-4aa1-ac8a-1cb60ed86c20" providerId="ADAL" clId="{5DAD4750-4ED1-BF4B-8093-47ECE1EDF0F6}" dt="2023-06-19T06:12:54.862" v="1036"/>
          <ac:inkMkLst>
            <pc:docMk/>
            <pc:sldMk cId="1710732328" sldId="320"/>
            <ac:inkMk id="130" creationId="{5563552D-9FC1-115D-09C9-FDBB56F20AFF}"/>
          </ac:inkMkLst>
        </pc:inkChg>
        <pc:inkChg chg="add del">
          <ac:chgData name="شادن القحطاني ID 443200677" userId="2d5f3d4d-8466-4aa1-ac8a-1cb60ed86c20" providerId="ADAL" clId="{5DAD4750-4ED1-BF4B-8093-47ECE1EDF0F6}" dt="2023-06-19T06:12:54.862" v="1036"/>
          <ac:inkMkLst>
            <pc:docMk/>
            <pc:sldMk cId="1710732328" sldId="320"/>
            <ac:inkMk id="131" creationId="{385024A7-2057-B4B8-7CF8-A2F452A86282}"/>
          </ac:inkMkLst>
        </pc:inkChg>
        <pc:inkChg chg="add del">
          <ac:chgData name="شادن القحطاني ID 443200677" userId="2d5f3d4d-8466-4aa1-ac8a-1cb60ed86c20" providerId="ADAL" clId="{5DAD4750-4ED1-BF4B-8093-47ECE1EDF0F6}" dt="2023-06-19T06:12:54.862" v="1036"/>
          <ac:inkMkLst>
            <pc:docMk/>
            <pc:sldMk cId="1710732328" sldId="320"/>
            <ac:inkMk id="132" creationId="{E85ACE7B-B3C1-EA97-CA4D-9F5223E88D16}"/>
          </ac:inkMkLst>
        </pc:inkChg>
        <pc:inkChg chg="add del">
          <ac:chgData name="شادن القحطاني ID 443200677" userId="2d5f3d4d-8466-4aa1-ac8a-1cb60ed86c20" providerId="ADAL" clId="{5DAD4750-4ED1-BF4B-8093-47ECE1EDF0F6}" dt="2023-06-19T06:12:54.862" v="1036"/>
          <ac:inkMkLst>
            <pc:docMk/>
            <pc:sldMk cId="1710732328" sldId="320"/>
            <ac:inkMk id="133" creationId="{E3FCDA58-8B4D-83F6-6736-0A51DBB7F624}"/>
          </ac:inkMkLst>
        </pc:inkChg>
        <pc:inkChg chg="add del">
          <ac:chgData name="شادن القحطاني ID 443200677" userId="2d5f3d4d-8466-4aa1-ac8a-1cb60ed86c20" providerId="ADAL" clId="{5DAD4750-4ED1-BF4B-8093-47ECE1EDF0F6}" dt="2023-06-19T06:12:54.862" v="1036"/>
          <ac:inkMkLst>
            <pc:docMk/>
            <pc:sldMk cId="1710732328" sldId="320"/>
            <ac:inkMk id="134" creationId="{94A7FAF7-D04E-1967-AE65-BD603EA6BC3D}"/>
          </ac:inkMkLst>
        </pc:inkChg>
        <pc:inkChg chg="add del">
          <ac:chgData name="شادن القحطاني ID 443200677" userId="2d5f3d4d-8466-4aa1-ac8a-1cb60ed86c20" providerId="ADAL" clId="{5DAD4750-4ED1-BF4B-8093-47ECE1EDF0F6}" dt="2023-06-19T06:12:54.862" v="1036"/>
          <ac:inkMkLst>
            <pc:docMk/>
            <pc:sldMk cId="1710732328" sldId="320"/>
            <ac:inkMk id="135" creationId="{A3D93798-F45F-FC1C-A1E8-E890F6296F1B}"/>
          </ac:inkMkLst>
        </pc:inkChg>
        <pc:inkChg chg="add reco">
          <ac:chgData name="شادن القحطاني ID 443200677" userId="2d5f3d4d-8466-4aa1-ac8a-1cb60ed86c20" providerId="ADAL" clId="{5DAD4750-4ED1-BF4B-8093-47ECE1EDF0F6}" dt="2023-06-19T06:12:54.862" v="1036"/>
          <ac:inkMkLst>
            <pc:docMk/>
            <pc:sldMk cId="1710732328" sldId="320"/>
            <ac:inkMk id="136" creationId="{FBE1107B-500F-1E95-9BAB-1849B6ED6B73}"/>
          </ac:inkMkLst>
        </pc:inkChg>
      </pc:sldChg>
      <pc:sldChg chg="addSp delSp">
        <pc:chgData name="شادن القحطاني ID 443200677" userId="2d5f3d4d-8466-4aa1-ac8a-1cb60ed86c20" providerId="ADAL" clId="{5DAD4750-4ED1-BF4B-8093-47ECE1EDF0F6}" dt="2023-06-19T06:42:02.497" v="1447"/>
        <pc:sldMkLst>
          <pc:docMk/>
          <pc:sldMk cId="1010670173" sldId="321"/>
        </pc:sldMkLst>
        <pc:inkChg chg="add del">
          <ac:chgData name="شادن القحطاني ID 443200677" userId="2d5f3d4d-8466-4aa1-ac8a-1cb60ed86c20" providerId="ADAL" clId="{5DAD4750-4ED1-BF4B-8093-47ECE1EDF0F6}" dt="2023-06-19T06:33:25.715" v="1343"/>
          <ac:inkMkLst>
            <pc:docMk/>
            <pc:sldMk cId="1010670173" sldId="321"/>
            <ac:inkMk id="3" creationId="{3CB88344-EF89-9DA5-0B90-1B3ADE13C515}"/>
          </ac:inkMkLst>
        </pc:inkChg>
        <pc:inkChg chg="add del">
          <ac:chgData name="شادن القحطاني ID 443200677" userId="2d5f3d4d-8466-4aa1-ac8a-1cb60ed86c20" providerId="ADAL" clId="{5DAD4750-4ED1-BF4B-8093-47ECE1EDF0F6}" dt="2023-06-19T06:33:25.715" v="1343"/>
          <ac:inkMkLst>
            <pc:docMk/>
            <pc:sldMk cId="1010670173" sldId="321"/>
            <ac:inkMk id="4" creationId="{1B9D0D79-8B37-8EAB-A4AF-51AE8C581BE2}"/>
          </ac:inkMkLst>
        </pc:inkChg>
        <pc:inkChg chg="add del">
          <ac:chgData name="شادن القحطاني ID 443200677" userId="2d5f3d4d-8466-4aa1-ac8a-1cb60ed86c20" providerId="ADAL" clId="{5DAD4750-4ED1-BF4B-8093-47ECE1EDF0F6}" dt="2023-06-19T06:33:25.715" v="1343"/>
          <ac:inkMkLst>
            <pc:docMk/>
            <pc:sldMk cId="1010670173" sldId="321"/>
            <ac:inkMk id="5" creationId="{B6F87AF2-1375-7C9A-3FB3-94305E9B5090}"/>
          </ac:inkMkLst>
        </pc:inkChg>
        <pc:inkChg chg="add del">
          <ac:chgData name="شادن القحطاني ID 443200677" userId="2d5f3d4d-8466-4aa1-ac8a-1cb60ed86c20" providerId="ADAL" clId="{5DAD4750-4ED1-BF4B-8093-47ECE1EDF0F6}" dt="2023-06-19T06:33:25.715" v="1343"/>
          <ac:inkMkLst>
            <pc:docMk/>
            <pc:sldMk cId="1010670173" sldId="321"/>
            <ac:inkMk id="8" creationId="{CC070462-6DBD-728A-6160-438E9CFE2410}"/>
          </ac:inkMkLst>
        </pc:inkChg>
        <pc:inkChg chg="add del">
          <ac:chgData name="شادن القحطاني ID 443200677" userId="2d5f3d4d-8466-4aa1-ac8a-1cb60ed86c20" providerId="ADAL" clId="{5DAD4750-4ED1-BF4B-8093-47ECE1EDF0F6}" dt="2023-06-19T06:33:25.715" v="1343"/>
          <ac:inkMkLst>
            <pc:docMk/>
            <pc:sldMk cId="1010670173" sldId="321"/>
            <ac:inkMk id="9" creationId="{D58088B6-129F-5C99-8569-4211DB4A58E5}"/>
          </ac:inkMkLst>
        </pc:inkChg>
        <pc:inkChg chg="add reco">
          <ac:chgData name="شادن القحطاني ID 443200677" userId="2d5f3d4d-8466-4aa1-ac8a-1cb60ed86c20" providerId="ADAL" clId="{5DAD4750-4ED1-BF4B-8093-47ECE1EDF0F6}" dt="2023-06-19T06:33:25.715" v="1343"/>
          <ac:inkMkLst>
            <pc:docMk/>
            <pc:sldMk cId="1010670173" sldId="321"/>
            <ac:inkMk id="10" creationId="{7050421D-E1CC-38E7-589D-FC11E0FB657E}"/>
          </ac:inkMkLst>
        </pc:inkChg>
        <pc:inkChg chg="add del">
          <ac:chgData name="شادن القحطاني ID 443200677" userId="2d5f3d4d-8466-4aa1-ac8a-1cb60ed86c20" providerId="ADAL" clId="{5DAD4750-4ED1-BF4B-8093-47ECE1EDF0F6}" dt="2023-06-19T06:33:27.692" v="1347"/>
          <ac:inkMkLst>
            <pc:docMk/>
            <pc:sldMk cId="1010670173" sldId="321"/>
            <ac:inkMk id="11" creationId="{DD734B98-F42F-C584-919D-147E79B06BA1}"/>
          </ac:inkMkLst>
        </pc:inkChg>
        <pc:inkChg chg="add del">
          <ac:chgData name="شادن القحطاني ID 443200677" userId="2d5f3d4d-8466-4aa1-ac8a-1cb60ed86c20" providerId="ADAL" clId="{5DAD4750-4ED1-BF4B-8093-47ECE1EDF0F6}" dt="2023-06-19T06:33:27.692" v="1347"/>
          <ac:inkMkLst>
            <pc:docMk/>
            <pc:sldMk cId="1010670173" sldId="321"/>
            <ac:inkMk id="12" creationId="{64BE7FF4-DAFB-4C8B-C72D-3FCC55242C99}"/>
          </ac:inkMkLst>
        </pc:inkChg>
        <pc:inkChg chg="add del">
          <ac:chgData name="شادن القحطاني ID 443200677" userId="2d5f3d4d-8466-4aa1-ac8a-1cb60ed86c20" providerId="ADAL" clId="{5DAD4750-4ED1-BF4B-8093-47ECE1EDF0F6}" dt="2023-06-19T06:33:27.692" v="1347"/>
          <ac:inkMkLst>
            <pc:docMk/>
            <pc:sldMk cId="1010670173" sldId="321"/>
            <ac:inkMk id="13" creationId="{84A0197D-D436-F3B5-D760-458BAFF0BD25}"/>
          </ac:inkMkLst>
        </pc:inkChg>
        <pc:inkChg chg="add reco">
          <ac:chgData name="شادن القحطاني ID 443200677" userId="2d5f3d4d-8466-4aa1-ac8a-1cb60ed86c20" providerId="ADAL" clId="{5DAD4750-4ED1-BF4B-8093-47ECE1EDF0F6}" dt="2023-06-19T06:33:27.692" v="1347"/>
          <ac:inkMkLst>
            <pc:docMk/>
            <pc:sldMk cId="1010670173" sldId="321"/>
            <ac:inkMk id="15" creationId="{7F92932B-720B-3FCD-6B0C-3A21CC1CAD8D}"/>
          </ac:inkMkLst>
        </pc:inkChg>
        <pc:inkChg chg="add">
          <ac:chgData name="شادن القحطاني ID 443200677" userId="2d5f3d4d-8466-4aa1-ac8a-1cb60ed86c20" providerId="ADAL" clId="{5DAD4750-4ED1-BF4B-8093-47ECE1EDF0F6}" dt="2023-06-19T06:33:44.829" v="1348"/>
          <ac:inkMkLst>
            <pc:docMk/>
            <pc:sldMk cId="1010670173" sldId="321"/>
            <ac:inkMk id="16" creationId="{4361D559-4125-C6A8-36AD-E812E0DAD778}"/>
          </ac:inkMkLst>
        </pc:inkChg>
        <pc:inkChg chg="add del">
          <ac:chgData name="شادن القحطاني ID 443200677" userId="2d5f3d4d-8466-4aa1-ac8a-1cb60ed86c20" providerId="ADAL" clId="{5DAD4750-4ED1-BF4B-8093-47ECE1EDF0F6}" dt="2023-06-19T06:34:08.854" v="1353"/>
          <ac:inkMkLst>
            <pc:docMk/>
            <pc:sldMk cId="1010670173" sldId="321"/>
            <ac:inkMk id="17" creationId="{CA00A64F-5B97-1950-13FF-29C37EC828C9}"/>
          </ac:inkMkLst>
        </pc:inkChg>
        <pc:inkChg chg="add del">
          <ac:chgData name="شادن القحطاني ID 443200677" userId="2d5f3d4d-8466-4aa1-ac8a-1cb60ed86c20" providerId="ADAL" clId="{5DAD4750-4ED1-BF4B-8093-47ECE1EDF0F6}" dt="2023-06-19T06:34:08.854" v="1353"/>
          <ac:inkMkLst>
            <pc:docMk/>
            <pc:sldMk cId="1010670173" sldId="321"/>
            <ac:inkMk id="18" creationId="{15A10134-C588-D093-F47A-0C54016B96D0}"/>
          </ac:inkMkLst>
        </pc:inkChg>
        <pc:inkChg chg="add del">
          <ac:chgData name="شادن القحطاني ID 443200677" userId="2d5f3d4d-8466-4aa1-ac8a-1cb60ed86c20" providerId="ADAL" clId="{5DAD4750-4ED1-BF4B-8093-47ECE1EDF0F6}" dt="2023-06-19T06:34:08.854" v="1353"/>
          <ac:inkMkLst>
            <pc:docMk/>
            <pc:sldMk cId="1010670173" sldId="321"/>
            <ac:inkMk id="19" creationId="{49845BAC-169A-ED96-BBE4-D17E2D8D96EB}"/>
          </ac:inkMkLst>
        </pc:inkChg>
        <pc:inkChg chg="add del">
          <ac:chgData name="شادن القحطاني ID 443200677" userId="2d5f3d4d-8466-4aa1-ac8a-1cb60ed86c20" providerId="ADAL" clId="{5DAD4750-4ED1-BF4B-8093-47ECE1EDF0F6}" dt="2023-06-19T06:34:08.854" v="1353"/>
          <ac:inkMkLst>
            <pc:docMk/>
            <pc:sldMk cId="1010670173" sldId="321"/>
            <ac:inkMk id="20" creationId="{9017A7E4-D55D-1627-C230-265AD4B887BA}"/>
          </ac:inkMkLst>
        </pc:inkChg>
        <pc:inkChg chg="add reco">
          <ac:chgData name="شادن القحطاني ID 443200677" userId="2d5f3d4d-8466-4aa1-ac8a-1cb60ed86c20" providerId="ADAL" clId="{5DAD4750-4ED1-BF4B-8093-47ECE1EDF0F6}" dt="2023-06-19T06:34:08.854" v="1353"/>
          <ac:inkMkLst>
            <pc:docMk/>
            <pc:sldMk cId="1010670173" sldId="321"/>
            <ac:inkMk id="21" creationId="{E4C09C31-2E41-7B9F-9F88-C96E0D12F9C6}"/>
          </ac:inkMkLst>
        </pc:inkChg>
        <pc:inkChg chg="add del">
          <ac:chgData name="شادن القحطاني ID 443200677" userId="2d5f3d4d-8466-4aa1-ac8a-1cb60ed86c20" providerId="ADAL" clId="{5DAD4750-4ED1-BF4B-8093-47ECE1EDF0F6}" dt="2023-06-19T06:34:11.699" v="1356"/>
          <ac:inkMkLst>
            <pc:docMk/>
            <pc:sldMk cId="1010670173" sldId="321"/>
            <ac:inkMk id="22" creationId="{AAB186C4-212C-912A-1EE8-2B4FC3C16CAB}"/>
          </ac:inkMkLst>
        </pc:inkChg>
        <pc:inkChg chg="add del">
          <ac:chgData name="شادن القحطاني ID 443200677" userId="2d5f3d4d-8466-4aa1-ac8a-1cb60ed86c20" providerId="ADAL" clId="{5DAD4750-4ED1-BF4B-8093-47ECE1EDF0F6}" dt="2023-06-19T06:34:11.699" v="1356"/>
          <ac:inkMkLst>
            <pc:docMk/>
            <pc:sldMk cId="1010670173" sldId="321"/>
            <ac:inkMk id="23" creationId="{3065FE52-FE77-232C-C30A-B3D9379CC332}"/>
          </ac:inkMkLst>
        </pc:inkChg>
        <pc:inkChg chg="add reco">
          <ac:chgData name="شادن القحطاني ID 443200677" userId="2d5f3d4d-8466-4aa1-ac8a-1cb60ed86c20" providerId="ADAL" clId="{5DAD4750-4ED1-BF4B-8093-47ECE1EDF0F6}" dt="2023-06-19T06:34:11.699" v="1356"/>
          <ac:inkMkLst>
            <pc:docMk/>
            <pc:sldMk cId="1010670173" sldId="321"/>
            <ac:inkMk id="24" creationId="{A82D76C2-36B0-D50F-32E0-A4BDA050D95A}"/>
          </ac:inkMkLst>
        </pc:inkChg>
        <pc:inkChg chg="add">
          <ac:chgData name="شادن القحطاني ID 443200677" userId="2d5f3d4d-8466-4aa1-ac8a-1cb60ed86c20" providerId="ADAL" clId="{5DAD4750-4ED1-BF4B-8093-47ECE1EDF0F6}" dt="2023-06-19T06:34:12.879" v="1357"/>
          <ac:inkMkLst>
            <pc:docMk/>
            <pc:sldMk cId="1010670173" sldId="321"/>
            <ac:inkMk id="25" creationId="{0D717F8C-9BE6-DA6A-73CE-0E91985D1316}"/>
          </ac:inkMkLst>
        </pc:inkChg>
        <pc:inkChg chg="add del">
          <ac:chgData name="شادن القحطاني ID 443200677" userId="2d5f3d4d-8466-4aa1-ac8a-1cb60ed86c20" providerId="ADAL" clId="{5DAD4750-4ED1-BF4B-8093-47ECE1EDF0F6}" dt="2023-06-19T06:34:17.029" v="1361"/>
          <ac:inkMkLst>
            <pc:docMk/>
            <pc:sldMk cId="1010670173" sldId="321"/>
            <ac:inkMk id="26" creationId="{DC3C572C-CBBC-2176-F6BA-BA14DCF38D0C}"/>
          </ac:inkMkLst>
        </pc:inkChg>
        <pc:inkChg chg="add del">
          <ac:chgData name="شادن القحطاني ID 443200677" userId="2d5f3d4d-8466-4aa1-ac8a-1cb60ed86c20" providerId="ADAL" clId="{5DAD4750-4ED1-BF4B-8093-47ECE1EDF0F6}" dt="2023-06-19T06:34:17.029" v="1361"/>
          <ac:inkMkLst>
            <pc:docMk/>
            <pc:sldMk cId="1010670173" sldId="321"/>
            <ac:inkMk id="27" creationId="{2AB41784-CD48-585B-DFFA-D6EE0B6DD95D}"/>
          </ac:inkMkLst>
        </pc:inkChg>
        <pc:inkChg chg="add del">
          <ac:chgData name="شادن القحطاني ID 443200677" userId="2d5f3d4d-8466-4aa1-ac8a-1cb60ed86c20" providerId="ADAL" clId="{5DAD4750-4ED1-BF4B-8093-47ECE1EDF0F6}" dt="2023-06-19T06:34:17.029" v="1361"/>
          <ac:inkMkLst>
            <pc:docMk/>
            <pc:sldMk cId="1010670173" sldId="321"/>
            <ac:inkMk id="28" creationId="{C372DCE0-FCB3-CF22-6BD1-198DA910A277}"/>
          </ac:inkMkLst>
        </pc:inkChg>
        <pc:inkChg chg="add reco">
          <ac:chgData name="شادن القحطاني ID 443200677" userId="2d5f3d4d-8466-4aa1-ac8a-1cb60ed86c20" providerId="ADAL" clId="{5DAD4750-4ED1-BF4B-8093-47ECE1EDF0F6}" dt="2023-06-19T06:34:17.029" v="1361"/>
          <ac:inkMkLst>
            <pc:docMk/>
            <pc:sldMk cId="1010670173" sldId="321"/>
            <ac:inkMk id="29" creationId="{950ED6DA-B54D-BCC5-1DA2-5D145929AE3A}"/>
          </ac:inkMkLst>
        </pc:inkChg>
        <pc:inkChg chg="add del">
          <ac:chgData name="شادن القحطاني ID 443200677" userId="2d5f3d4d-8466-4aa1-ac8a-1cb60ed86c20" providerId="ADAL" clId="{5DAD4750-4ED1-BF4B-8093-47ECE1EDF0F6}" dt="2023-06-19T06:34:25.557" v="1369"/>
          <ac:inkMkLst>
            <pc:docMk/>
            <pc:sldMk cId="1010670173" sldId="321"/>
            <ac:inkMk id="30" creationId="{E36CF07E-2561-B295-4A26-8EFB0AB7AF79}"/>
          </ac:inkMkLst>
        </pc:inkChg>
        <pc:inkChg chg="add del">
          <ac:chgData name="شادن القحطاني ID 443200677" userId="2d5f3d4d-8466-4aa1-ac8a-1cb60ed86c20" providerId="ADAL" clId="{5DAD4750-4ED1-BF4B-8093-47ECE1EDF0F6}" dt="2023-06-19T06:34:25.557" v="1369"/>
          <ac:inkMkLst>
            <pc:docMk/>
            <pc:sldMk cId="1010670173" sldId="321"/>
            <ac:inkMk id="31" creationId="{DD448572-68F1-6CD3-9444-104DE5AE005F}"/>
          </ac:inkMkLst>
        </pc:inkChg>
        <pc:inkChg chg="add del">
          <ac:chgData name="شادن القحطاني ID 443200677" userId="2d5f3d4d-8466-4aa1-ac8a-1cb60ed86c20" providerId="ADAL" clId="{5DAD4750-4ED1-BF4B-8093-47ECE1EDF0F6}" dt="2023-06-19T06:34:25.557" v="1369"/>
          <ac:inkMkLst>
            <pc:docMk/>
            <pc:sldMk cId="1010670173" sldId="321"/>
            <ac:inkMk id="32" creationId="{572C549A-776C-00F0-45DB-F9DCC963380E}"/>
          </ac:inkMkLst>
        </pc:inkChg>
        <pc:inkChg chg="add del">
          <ac:chgData name="شادن القحطاني ID 443200677" userId="2d5f3d4d-8466-4aa1-ac8a-1cb60ed86c20" providerId="ADAL" clId="{5DAD4750-4ED1-BF4B-8093-47ECE1EDF0F6}" dt="2023-06-19T06:34:25.557" v="1369"/>
          <ac:inkMkLst>
            <pc:docMk/>
            <pc:sldMk cId="1010670173" sldId="321"/>
            <ac:inkMk id="33" creationId="{DC6D6C43-EA0C-E2E6-AB59-C45A0BB5F0C6}"/>
          </ac:inkMkLst>
        </pc:inkChg>
        <pc:inkChg chg="add del">
          <ac:chgData name="شادن القحطاني ID 443200677" userId="2d5f3d4d-8466-4aa1-ac8a-1cb60ed86c20" providerId="ADAL" clId="{5DAD4750-4ED1-BF4B-8093-47ECE1EDF0F6}" dt="2023-06-19T06:34:25.557" v="1369"/>
          <ac:inkMkLst>
            <pc:docMk/>
            <pc:sldMk cId="1010670173" sldId="321"/>
            <ac:inkMk id="34" creationId="{3F993452-7A06-E7A6-70B1-A101582EB7F5}"/>
          </ac:inkMkLst>
        </pc:inkChg>
        <pc:inkChg chg="add del">
          <ac:chgData name="شادن القحطاني ID 443200677" userId="2d5f3d4d-8466-4aa1-ac8a-1cb60ed86c20" providerId="ADAL" clId="{5DAD4750-4ED1-BF4B-8093-47ECE1EDF0F6}" dt="2023-06-19T06:34:25.557" v="1369"/>
          <ac:inkMkLst>
            <pc:docMk/>
            <pc:sldMk cId="1010670173" sldId="321"/>
            <ac:inkMk id="35" creationId="{7301CD6F-3897-65BE-7A32-8A96C4FB0191}"/>
          </ac:inkMkLst>
        </pc:inkChg>
        <pc:inkChg chg="add del">
          <ac:chgData name="شادن القحطاني ID 443200677" userId="2d5f3d4d-8466-4aa1-ac8a-1cb60ed86c20" providerId="ADAL" clId="{5DAD4750-4ED1-BF4B-8093-47ECE1EDF0F6}" dt="2023-06-19T06:34:25.557" v="1369"/>
          <ac:inkMkLst>
            <pc:docMk/>
            <pc:sldMk cId="1010670173" sldId="321"/>
            <ac:inkMk id="36" creationId="{EA6556EF-8101-8880-EDEA-29F20E600F65}"/>
          </ac:inkMkLst>
        </pc:inkChg>
        <pc:inkChg chg="add reco">
          <ac:chgData name="شادن القحطاني ID 443200677" userId="2d5f3d4d-8466-4aa1-ac8a-1cb60ed86c20" providerId="ADAL" clId="{5DAD4750-4ED1-BF4B-8093-47ECE1EDF0F6}" dt="2023-06-19T06:34:25.557" v="1369"/>
          <ac:inkMkLst>
            <pc:docMk/>
            <pc:sldMk cId="1010670173" sldId="321"/>
            <ac:inkMk id="37" creationId="{5E33653F-AC7F-0303-2F40-B17FC904E2AE}"/>
          </ac:inkMkLst>
        </pc:inkChg>
        <pc:inkChg chg="add del">
          <ac:chgData name="شادن القحطاني ID 443200677" userId="2d5f3d4d-8466-4aa1-ac8a-1cb60ed86c20" providerId="ADAL" clId="{5DAD4750-4ED1-BF4B-8093-47ECE1EDF0F6}" dt="2023-06-19T06:34:29.052" v="1374"/>
          <ac:inkMkLst>
            <pc:docMk/>
            <pc:sldMk cId="1010670173" sldId="321"/>
            <ac:inkMk id="38" creationId="{175C572E-F316-801D-E6EA-5FF8E5A289EC}"/>
          </ac:inkMkLst>
        </pc:inkChg>
        <pc:inkChg chg="add del">
          <ac:chgData name="شادن القحطاني ID 443200677" userId="2d5f3d4d-8466-4aa1-ac8a-1cb60ed86c20" providerId="ADAL" clId="{5DAD4750-4ED1-BF4B-8093-47ECE1EDF0F6}" dt="2023-06-19T06:34:29.052" v="1374"/>
          <ac:inkMkLst>
            <pc:docMk/>
            <pc:sldMk cId="1010670173" sldId="321"/>
            <ac:inkMk id="39" creationId="{4B0F818F-FF87-5D4D-587A-E2BEA8B48718}"/>
          </ac:inkMkLst>
        </pc:inkChg>
        <pc:inkChg chg="add del">
          <ac:chgData name="شادن القحطاني ID 443200677" userId="2d5f3d4d-8466-4aa1-ac8a-1cb60ed86c20" providerId="ADAL" clId="{5DAD4750-4ED1-BF4B-8093-47ECE1EDF0F6}" dt="2023-06-19T06:34:29.052" v="1374"/>
          <ac:inkMkLst>
            <pc:docMk/>
            <pc:sldMk cId="1010670173" sldId="321"/>
            <ac:inkMk id="40" creationId="{D274DE87-6168-B182-95B5-388834422F07}"/>
          </ac:inkMkLst>
        </pc:inkChg>
        <pc:inkChg chg="add del">
          <ac:chgData name="شادن القحطاني ID 443200677" userId="2d5f3d4d-8466-4aa1-ac8a-1cb60ed86c20" providerId="ADAL" clId="{5DAD4750-4ED1-BF4B-8093-47ECE1EDF0F6}" dt="2023-06-19T06:34:29.052" v="1374"/>
          <ac:inkMkLst>
            <pc:docMk/>
            <pc:sldMk cId="1010670173" sldId="321"/>
            <ac:inkMk id="41" creationId="{928E5FB9-21AC-EEBC-C718-B5CAB8BDF2C4}"/>
          </ac:inkMkLst>
        </pc:inkChg>
        <pc:inkChg chg="add reco">
          <ac:chgData name="شادن القحطاني ID 443200677" userId="2d5f3d4d-8466-4aa1-ac8a-1cb60ed86c20" providerId="ADAL" clId="{5DAD4750-4ED1-BF4B-8093-47ECE1EDF0F6}" dt="2023-06-19T06:34:29.052" v="1374"/>
          <ac:inkMkLst>
            <pc:docMk/>
            <pc:sldMk cId="1010670173" sldId="321"/>
            <ac:inkMk id="42" creationId="{EBB4DE2A-CAD9-A0CA-9EC9-264EF358E2B0}"/>
          </ac:inkMkLst>
        </pc:inkChg>
        <pc:inkChg chg="add del">
          <ac:chgData name="شادن القحطاني ID 443200677" userId="2d5f3d4d-8466-4aa1-ac8a-1cb60ed86c20" providerId="ADAL" clId="{5DAD4750-4ED1-BF4B-8093-47ECE1EDF0F6}" dt="2023-06-19T06:35:39.874" v="1381"/>
          <ac:inkMkLst>
            <pc:docMk/>
            <pc:sldMk cId="1010670173" sldId="321"/>
            <ac:inkMk id="43" creationId="{C57E825F-2C3B-6B95-6E3C-EB7633EFE727}"/>
          </ac:inkMkLst>
        </pc:inkChg>
        <pc:inkChg chg="add del">
          <ac:chgData name="شادن القحطاني ID 443200677" userId="2d5f3d4d-8466-4aa1-ac8a-1cb60ed86c20" providerId="ADAL" clId="{5DAD4750-4ED1-BF4B-8093-47ECE1EDF0F6}" dt="2023-06-19T06:35:39.874" v="1381"/>
          <ac:inkMkLst>
            <pc:docMk/>
            <pc:sldMk cId="1010670173" sldId="321"/>
            <ac:inkMk id="44" creationId="{1CB565EB-58D0-A9FE-E099-574BC4427D98}"/>
          </ac:inkMkLst>
        </pc:inkChg>
        <pc:inkChg chg="add del">
          <ac:chgData name="شادن القحطاني ID 443200677" userId="2d5f3d4d-8466-4aa1-ac8a-1cb60ed86c20" providerId="ADAL" clId="{5DAD4750-4ED1-BF4B-8093-47ECE1EDF0F6}" dt="2023-06-19T06:35:39.874" v="1381"/>
          <ac:inkMkLst>
            <pc:docMk/>
            <pc:sldMk cId="1010670173" sldId="321"/>
            <ac:inkMk id="45" creationId="{93C3959F-E8B8-1EFC-2FF7-FD859275D6AE}"/>
          </ac:inkMkLst>
        </pc:inkChg>
        <pc:inkChg chg="add del">
          <ac:chgData name="شادن القحطاني ID 443200677" userId="2d5f3d4d-8466-4aa1-ac8a-1cb60ed86c20" providerId="ADAL" clId="{5DAD4750-4ED1-BF4B-8093-47ECE1EDF0F6}" dt="2023-06-19T06:35:39.874" v="1381"/>
          <ac:inkMkLst>
            <pc:docMk/>
            <pc:sldMk cId="1010670173" sldId="321"/>
            <ac:inkMk id="46" creationId="{53CBF34A-9BD7-C47B-56AC-C09495B74508}"/>
          </ac:inkMkLst>
        </pc:inkChg>
        <pc:inkChg chg="add del">
          <ac:chgData name="شادن القحطاني ID 443200677" userId="2d5f3d4d-8466-4aa1-ac8a-1cb60ed86c20" providerId="ADAL" clId="{5DAD4750-4ED1-BF4B-8093-47ECE1EDF0F6}" dt="2023-06-19T06:35:39.874" v="1381"/>
          <ac:inkMkLst>
            <pc:docMk/>
            <pc:sldMk cId="1010670173" sldId="321"/>
            <ac:inkMk id="47" creationId="{B5A67EF0-09C4-F6F5-E806-CFF86A25F6B9}"/>
          </ac:inkMkLst>
        </pc:inkChg>
        <pc:inkChg chg="add del">
          <ac:chgData name="شادن القحطاني ID 443200677" userId="2d5f3d4d-8466-4aa1-ac8a-1cb60ed86c20" providerId="ADAL" clId="{5DAD4750-4ED1-BF4B-8093-47ECE1EDF0F6}" dt="2023-06-19T06:35:39.874" v="1381"/>
          <ac:inkMkLst>
            <pc:docMk/>
            <pc:sldMk cId="1010670173" sldId="321"/>
            <ac:inkMk id="48" creationId="{597F65E9-726B-F642-31F3-D5BFFBE626C1}"/>
          </ac:inkMkLst>
        </pc:inkChg>
        <pc:inkChg chg="add reco">
          <ac:chgData name="شادن القحطاني ID 443200677" userId="2d5f3d4d-8466-4aa1-ac8a-1cb60ed86c20" providerId="ADAL" clId="{5DAD4750-4ED1-BF4B-8093-47ECE1EDF0F6}" dt="2023-06-19T06:35:39.874" v="1381"/>
          <ac:inkMkLst>
            <pc:docMk/>
            <pc:sldMk cId="1010670173" sldId="321"/>
            <ac:inkMk id="49" creationId="{1F8E9411-A91C-B76C-4E39-9BE6865D239C}"/>
          </ac:inkMkLst>
        </pc:inkChg>
        <pc:inkChg chg="add">
          <ac:chgData name="شادن القحطاني ID 443200677" userId="2d5f3d4d-8466-4aa1-ac8a-1cb60ed86c20" providerId="ADAL" clId="{5DAD4750-4ED1-BF4B-8093-47ECE1EDF0F6}" dt="2023-06-19T06:36:02.500" v="1382"/>
          <ac:inkMkLst>
            <pc:docMk/>
            <pc:sldMk cId="1010670173" sldId="321"/>
            <ac:inkMk id="50" creationId="{739EBD40-038B-E53D-2E5C-2D0303054138}"/>
          </ac:inkMkLst>
        </pc:inkChg>
        <pc:inkChg chg="add">
          <ac:chgData name="شادن القحطاني ID 443200677" userId="2d5f3d4d-8466-4aa1-ac8a-1cb60ed86c20" providerId="ADAL" clId="{5DAD4750-4ED1-BF4B-8093-47ECE1EDF0F6}" dt="2023-06-19T06:36:05.101" v="1383"/>
          <ac:inkMkLst>
            <pc:docMk/>
            <pc:sldMk cId="1010670173" sldId="321"/>
            <ac:inkMk id="51" creationId="{EFD25477-406E-8776-77BD-FF07A0285A74}"/>
          </ac:inkMkLst>
        </pc:inkChg>
        <pc:inkChg chg="add del">
          <ac:chgData name="شادن القحطاني ID 443200677" userId="2d5f3d4d-8466-4aa1-ac8a-1cb60ed86c20" providerId="ADAL" clId="{5DAD4750-4ED1-BF4B-8093-47ECE1EDF0F6}" dt="2023-06-19T06:37:46.408" v="1390"/>
          <ac:inkMkLst>
            <pc:docMk/>
            <pc:sldMk cId="1010670173" sldId="321"/>
            <ac:inkMk id="52" creationId="{FC835EBD-075B-C736-39BD-7E8F0870FD7D}"/>
          </ac:inkMkLst>
        </pc:inkChg>
        <pc:inkChg chg="add del">
          <ac:chgData name="شادن القحطاني ID 443200677" userId="2d5f3d4d-8466-4aa1-ac8a-1cb60ed86c20" providerId="ADAL" clId="{5DAD4750-4ED1-BF4B-8093-47ECE1EDF0F6}" dt="2023-06-19T06:37:46.408" v="1390"/>
          <ac:inkMkLst>
            <pc:docMk/>
            <pc:sldMk cId="1010670173" sldId="321"/>
            <ac:inkMk id="53" creationId="{D4AC9292-8E02-9035-E113-A413A0EA5AFE}"/>
          </ac:inkMkLst>
        </pc:inkChg>
        <pc:inkChg chg="add del">
          <ac:chgData name="شادن القحطاني ID 443200677" userId="2d5f3d4d-8466-4aa1-ac8a-1cb60ed86c20" providerId="ADAL" clId="{5DAD4750-4ED1-BF4B-8093-47ECE1EDF0F6}" dt="2023-06-19T06:37:46.408" v="1390"/>
          <ac:inkMkLst>
            <pc:docMk/>
            <pc:sldMk cId="1010670173" sldId="321"/>
            <ac:inkMk id="54" creationId="{DFBCF9AC-E081-56DB-0637-C2DD38C4030E}"/>
          </ac:inkMkLst>
        </pc:inkChg>
        <pc:inkChg chg="add del">
          <ac:chgData name="شادن القحطاني ID 443200677" userId="2d5f3d4d-8466-4aa1-ac8a-1cb60ed86c20" providerId="ADAL" clId="{5DAD4750-4ED1-BF4B-8093-47ECE1EDF0F6}" dt="2023-06-19T06:37:46.408" v="1390"/>
          <ac:inkMkLst>
            <pc:docMk/>
            <pc:sldMk cId="1010670173" sldId="321"/>
            <ac:inkMk id="55" creationId="{3142D45F-8B5A-B639-E10B-FB8A628F626C}"/>
          </ac:inkMkLst>
        </pc:inkChg>
        <pc:inkChg chg="add del">
          <ac:chgData name="شادن القحطاني ID 443200677" userId="2d5f3d4d-8466-4aa1-ac8a-1cb60ed86c20" providerId="ADAL" clId="{5DAD4750-4ED1-BF4B-8093-47ECE1EDF0F6}" dt="2023-06-19T06:37:46.408" v="1390"/>
          <ac:inkMkLst>
            <pc:docMk/>
            <pc:sldMk cId="1010670173" sldId="321"/>
            <ac:inkMk id="56" creationId="{FAC8F711-B03E-2389-47FC-82AA85CB6248}"/>
          </ac:inkMkLst>
        </pc:inkChg>
        <pc:inkChg chg="add del">
          <ac:chgData name="شادن القحطاني ID 443200677" userId="2d5f3d4d-8466-4aa1-ac8a-1cb60ed86c20" providerId="ADAL" clId="{5DAD4750-4ED1-BF4B-8093-47ECE1EDF0F6}" dt="2023-06-19T06:37:46.408" v="1390"/>
          <ac:inkMkLst>
            <pc:docMk/>
            <pc:sldMk cId="1010670173" sldId="321"/>
            <ac:inkMk id="57" creationId="{082A63A5-1CF1-A525-CC11-9D48790A8E07}"/>
          </ac:inkMkLst>
        </pc:inkChg>
        <pc:inkChg chg="add reco">
          <ac:chgData name="شادن القحطاني ID 443200677" userId="2d5f3d4d-8466-4aa1-ac8a-1cb60ed86c20" providerId="ADAL" clId="{5DAD4750-4ED1-BF4B-8093-47ECE1EDF0F6}" dt="2023-06-19T06:37:46.408" v="1390"/>
          <ac:inkMkLst>
            <pc:docMk/>
            <pc:sldMk cId="1010670173" sldId="321"/>
            <ac:inkMk id="58" creationId="{5CA8D19E-2E6B-7D7A-B29D-F7E4BFB4C3B7}"/>
          </ac:inkMkLst>
        </pc:inkChg>
        <pc:inkChg chg="add del">
          <ac:chgData name="شادن القحطاني ID 443200677" userId="2d5f3d4d-8466-4aa1-ac8a-1cb60ed86c20" providerId="ADAL" clId="{5DAD4750-4ED1-BF4B-8093-47ECE1EDF0F6}" dt="2023-06-19T06:40:32.006" v="1402"/>
          <ac:inkMkLst>
            <pc:docMk/>
            <pc:sldMk cId="1010670173" sldId="321"/>
            <ac:inkMk id="59" creationId="{4D3580F3-E51B-29B3-59A1-EC2017E0817B}"/>
          </ac:inkMkLst>
        </pc:inkChg>
        <pc:inkChg chg="add del">
          <ac:chgData name="شادن القحطاني ID 443200677" userId="2d5f3d4d-8466-4aa1-ac8a-1cb60ed86c20" providerId="ADAL" clId="{5DAD4750-4ED1-BF4B-8093-47ECE1EDF0F6}" dt="2023-06-19T06:40:32.006" v="1402"/>
          <ac:inkMkLst>
            <pc:docMk/>
            <pc:sldMk cId="1010670173" sldId="321"/>
            <ac:inkMk id="60" creationId="{153ADCB1-50D5-F1EA-7558-4D2597381C78}"/>
          </ac:inkMkLst>
        </pc:inkChg>
        <pc:inkChg chg="add del">
          <ac:chgData name="شادن القحطاني ID 443200677" userId="2d5f3d4d-8466-4aa1-ac8a-1cb60ed86c20" providerId="ADAL" clId="{5DAD4750-4ED1-BF4B-8093-47ECE1EDF0F6}" dt="2023-06-19T06:40:32.006" v="1402"/>
          <ac:inkMkLst>
            <pc:docMk/>
            <pc:sldMk cId="1010670173" sldId="321"/>
            <ac:inkMk id="61" creationId="{D1F96C88-E56C-6A4E-DA5E-4B5471051D14}"/>
          </ac:inkMkLst>
        </pc:inkChg>
        <pc:inkChg chg="add del">
          <ac:chgData name="شادن القحطاني ID 443200677" userId="2d5f3d4d-8466-4aa1-ac8a-1cb60ed86c20" providerId="ADAL" clId="{5DAD4750-4ED1-BF4B-8093-47ECE1EDF0F6}" dt="2023-06-19T06:40:32.006" v="1402"/>
          <ac:inkMkLst>
            <pc:docMk/>
            <pc:sldMk cId="1010670173" sldId="321"/>
            <ac:inkMk id="62" creationId="{06B515E1-ACF1-F777-1415-03EA0722BF25}"/>
          </ac:inkMkLst>
        </pc:inkChg>
        <pc:inkChg chg="add del">
          <ac:chgData name="شادن القحطاني ID 443200677" userId="2d5f3d4d-8466-4aa1-ac8a-1cb60ed86c20" providerId="ADAL" clId="{5DAD4750-4ED1-BF4B-8093-47ECE1EDF0F6}" dt="2023-06-19T06:40:32.006" v="1402"/>
          <ac:inkMkLst>
            <pc:docMk/>
            <pc:sldMk cId="1010670173" sldId="321"/>
            <ac:inkMk id="63" creationId="{E27100B8-0DAE-F278-33F1-00E68F17106E}"/>
          </ac:inkMkLst>
        </pc:inkChg>
        <pc:inkChg chg="add del">
          <ac:chgData name="شادن القحطاني ID 443200677" userId="2d5f3d4d-8466-4aa1-ac8a-1cb60ed86c20" providerId="ADAL" clId="{5DAD4750-4ED1-BF4B-8093-47ECE1EDF0F6}" dt="2023-06-19T06:40:32.006" v="1402"/>
          <ac:inkMkLst>
            <pc:docMk/>
            <pc:sldMk cId="1010670173" sldId="321"/>
            <ac:inkMk id="64" creationId="{67DD9BE2-3718-D52E-5E84-D3322404D8B9}"/>
          </ac:inkMkLst>
        </pc:inkChg>
        <pc:inkChg chg="add del">
          <ac:chgData name="شادن القحطاني ID 443200677" userId="2d5f3d4d-8466-4aa1-ac8a-1cb60ed86c20" providerId="ADAL" clId="{5DAD4750-4ED1-BF4B-8093-47ECE1EDF0F6}" dt="2023-06-19T06:40:32.006" v="1402"/>
          <ac:inkMkLst>
            <pc:docMk/>
            <pc:sldMk cId="1010670173" sldId="321"/>
            <ac:inkMk id="65" creationId="{E43A1294-D238-579C-702B-6B46FB048394}"/>
          </ac:inkMkLst>
        </pc:inkChg>
        <pc:inkChg chg="add del">
          <ac:chgData name="شادن القحطاني ID 443200677" userId="2d5f3d4d-8466-4aa1-ac8a-1cb60ed86c20" providerId="ADAL" clId="{5DAD4750-4ED1-BF4B-8093-47ECE1EDF0F6}" dt="2023-06-19T06:40:32.006" v="1402"/>
          <ac:inkMkLst>
            <pc:docMk/>
            <pc:sldMk cId="1010670173" sldId="321"/>
            <ac:inkMk id="66" creationId="{203D1A71-929F-EE00-2AE1-7002AACA9489}"/>
          </ac:inkMkLst>
        </pc:inkChg>
        <pc:inkChg chg="add del">
          <ac:chgData name="شادن القحطاني ID 443200677" userId="2d5f3d4d-8466-4aa1-ac8a-1cb60ed86c20" providerId="ADAL" clId="{5DAD4750-4ED1-BF4B-8093-47ECE1EDF0F6}" dt="2023-06-19T06:40:32.006" v="1402"/>
          <ac:inkMkLst>
            <pc:docMk/>
            <pc:sldMk cId="1010670173" sldId="321"/>
            <ac:inkMk id="67" creationId="{7399BF3B-9759-B679-35EC-CDFBE7EB5B1D}"/>
          </ac:inkMkLst>
        </pc:inkChg>
        <pc:inkChg chg="add del">
          <ac:chgData name="شادن القحطاني ID 443200677" userId="2d5f3d4d-8466-4aa1-ac8a-1cb60ed86c20" providerId="ADAL" clId="{5DAD4750-4ED1-BF4B-8093-47ECE1EDF0F6}" dt="2023-06-19T06:40:32.006" v="1402"/>
          <ac:inkMkLst>
            <pc:docMk/>
            <pc:sldMk cId="1010670173" sldId="321"/>
            <ac:inkMk id="68" creationId="{E67671A9-6210-D82D-D548-A75F40E1687B}"/>
          </ac:inkMkLst>
        </pc:inkChg>
        <pc:inkChg chg="add del">
          <ac:chgData name="شادن القحطاني ID 443200677" userId="2d5f3d4d-8466-4aa1-ac8a-1cb60ed86c20" providerId="ADAL" clId="{5DAD4750-4ED1-BF4B-8093-47ECE1EDF0F6}" dt="2023-06-19T06:40:32.006" v="1402"/>
          <ac:inkMkLst>
            <pc:docMk/>
            <pc:sldMk cId="1010670173" sldId="321"/>
            <ac:inkMk id="69" creationId="{7622A1B0-4168-160C-B438-247145D8BAF4}"/>
          </ac:inkMkLst>
        </pc:inkChg>
        <pc:inkChg chg="add reco">
          <ac:chgData name="شادن القحطاني ID 443200677" userId="2d5f3d4d-8466-4aa1-ac8a-1cb60ed86c20" providerId="ADAL" clId="{5DAD4750-4ED1-BF4B-8093-47ECE1EDF0F6}" dt="2023-06-19T06:40:32.006" v="1402"/>
          <ac:inkMkLst>
            <pc:docMk/>
            <pc:sldMk cId="1010670173" sldId="321"/>
            <ac:inkMk id="70" creationId="{E8067858-8426-21F1-7A9C-65CB877C88E1}"/>
          </ac:inkMkLst>
        </pc:inkChg>
        <pc:inkChg chg="add">
          <ac:chgData name="شادن القحطاني ID 443200677" userId="2d5f3d4d-8466-4aa1-ac8a-1cb60ed86c20" providerId="ADAL" clId="{5DAD4750-4ED1-BF4B-8093-47ECE1EDF0F6}" dt="2023-06-19T06:40:32.691" v="1403"/>
          <ac:inkMkLst>
            <pc:docMk/>
            <pc:sldMk cId="1010670173" sldId="321"/>
            <ac:inkMk id="71" creationId="{DE460E2E-70FB-A9FA-A258-E869750BB670}"/>
          </ac:inkMkLst>
        </pc:inkChg>
        <pc:inkChg chg="add del">
          <ac:chgData name="شادن القحطاني ID 443200677" userId="2d5f3d4d-8466-4aa1-ac8a-1cb60ed86c20" providerId="ADAL" clId="{5DAD4750-4ED1-BF4B-8093-47ECE1EDF0F6}" dt="2023-06-19T06:40:38.662" v="1410"/>
          <ac:inkMkLst>
            <pc:docMk/>
            <pc:sldMk cId="1010670173" sldId="321"/>
            <ac:inkMk id="72" creationId="{2CF07327-92B8-72BF-1C69-ED9B745CB6AD}"/>
          </ac:inkMkLst>
        </pc:inkChg>
        <pc:inkChg chg="add del">
          <ac:chgData name="شادن القحطاني ID 443200677" userId="2d5f3d4d-8466-4aa1-ac8a-1cb60ed86c20" providerId="ADAL" clId="{5DAD4750-4ED1-BF4B-8093-47ECE1EDF0F6}" dt="2023-06-19T06:40:38.662" v="1410"/>
          <ac:inkMkLst>
            <pc:docMk/>
            <pc:sldMk cId="1010670173" sldId="321"/>
            <ac:inkMk id="73" creationId="{1BF3F7DE-2609-B138-2821-0A2FD8DC250B}"/>
          </ac:inkMkLst>
        </pc:inkChg>
        <pc:inkChg chg="add del">
          <ac:chgData name="شادن القحطاني ID 443200677" userId="2d5f3d4d-8466-4aa1-ac8a-1cb60ed86c20" providerId="ADAL" clId="{5DAD4750-4ED1-BF4B-8093-47ECE1EDF0F6}" dt="2023-06-19T06:40:38.662" v="1410"/>
          <ac:inkMkLst>
            <pc:docMk/>
            <pc:sldMk cId="1010670173" sldId="321"/>
            <ac:inkMk id="74" creationId="{CAD80F6F-8045-4EB1-C04F-AF378FF1E976}"/>
          </ac:inkMkLst>
        </pc:inkChg>
        <pc:inkChg chg="add del">
          <ac:chgData name="شادن القحطاني ID 443200677" userId="2d5f3d4d-8466-4aa1-ac8a-1cb60ed86c20" providerId="ADAL" clId="{5DAD4750-4ED1-BF4B-8093-47ECE1EDF0F6}" dt="2023-06-19T06:40:38.662" v="1410"/>
          <ac:inkMkLst>
            <pc:docMk/>
            <pc:sldMk cId="1010670173" sldId="321"/>
            <ac:inkMk id="75" creationId="{8E70650E-0997-AD82-BBD0-27C6B6373151}"/>
          </ac:inkMkLst>
        </pc:inkChg>
        <pc:inkChg chg="add del">
          <ac:chgData name="شادن القحطاني ID 443200677" userId="2d5f3d4d-8466-4aa1-ac8a-1cb60ed86c20" providerId="ADAL" clId="{5DAD4750-4ED1-BF4B-8093-47ECE1EDF0F6}" dt="2023-06-19T06:40:38.662" v="1410"/>
          <ac:inkMkLst>
            <pc:docMk/>
            <pc:sldMk cId="1010670173" sldId="321"/>
            <ac:inkMk id="76" creationId="{BA51FFA0-6295-58CF-A13C-142EEC4138A2}"/>
          </ac:inkMkLst>
        </pc:inkChg>
        <pc:inkChg chg="add del">
          <ac:chgData name="شادن القحطاني ID 443200677" userId="2d5f3d4d-8466-4aa1-ac8a-1cb60ed86c20" providerId="ADAL" clId="{5DAD4750-4ED1-BF4B-8093-47ECE1EDF0F6}" dt="2023-06-19T06:40:38.662" v="1410"/>
          <ac:inkMkLst>
            <pc:docMk/>
            <pc:sldMk cId="1010670173" sldId="321"/>
            <ac:inkMk id="77" creationId="{39AC3880-2B14-09CC-94BA-21297DCE17E5}"/>
          </ac:inkMkLst>
        </pc:inkChg>
        <pc:inkChg chg="add reco">
          <ac:chgData name="شادن القحطاني ID 443200677" userId="2d5f3d4d-8466-4aa1-ac8a-1cb60ed86c20" providerId="ADAL" clId="{5DAD4750-4ED1-BF4B-8093-47ECE1EDF0F6}" dt="2023-06-19T06:40:38.662" v="1410"/>
          <ac:inkMkLst>
            <pc:docMk/>
            <pc:sldMk cId="1010670173" sldId="321"/>
            <ac:inkMk id="78" creationId="{3C1EB6D8-B822-E326-27AB-43AF5431072C}"/>
          </ac:inkMkLst>
        </pc:inkChg>
        <pc:inkChg chg="add del">
          <ac:chgData name="شادن القحطاني ID 443200677" userId="2d5f3d4d-8466-4aa1-ac8a-1cb60ed86c20" providerId="ADAL" clId="{5DAD4750-4ED1-BF4B-8093-47ECE1EDF0F6}" dt="2023-06-19T06:40:43.300" v="1418"/>
          <ac:inkMkLst>
            <pc:docMk/>
            <pc:sldMk cId="1010670173" sldId="321"/>
            <ac:inkMk id="79" creationId="{E0D08A2D-85A1-176F-91B3-E871BD30DC68}"/>
          </ac:inkMkLst>
        </pc:inkChg>
        <pc:inkChg chg="add del">
          <ac:chgData name="شادن القحطاني ID 443200677" userId="2d5f3d4d-8466-4aa1-ac8a-1cb60ed86c20" providerId="ADAL" clId="{5DAD4750-4ED1-BF4B-8093-47ECE1EDF0F6}" dt="2023-06-19T06:40:43.300" v="1418"/>
          <ac:inkMkLst>
            <pc:docMk/>
            <pc:sldMk cId="1010670173" sldId="321"/>
            <ac:inkMk id="80" creationId="{D596E158-3278-3D28-7AF9-BE6D02372E5D}"/>
          </ac:inkMkLst>
        </pc:inkChg>
        <pc:inkChg chg="add del">
          <ac:chgData name="شادن القحطاني ID 443200677" userId="2d5f3d4d-8466-4aa1-ac8a-1cb60ed86c20" providerId="ADAL" clId="{5DAD4750-4ED1-BF4B-8093-47ECE1EDF0F6}" dt="2023-06-19T06:40:43.300" v="1418"/>
          <ac:inkMkLst>
            <pc:docMk/>
            <pc:sldMk cId="1010670173" sldId="321"/>
            <ac:inkMk id="81" creationId="{38FC2055-8795-26A8-3C39-61E5398FF704}"/>
          </ac:inkMkLst>
        </pc:inkChg>
        <pc:inkChg chg="add del">
          <ac:chgData name="شادن القحطاني ID 443200677" userId="2d5f3d4d-8466-4aa1-ac8a-1cb60ed86c20" providerId="ADAL" clId="{5DAD4750-4ED1-BF4B-8093-47ECE1EDF0F6}" dt="2023-06-19T06:40:43.300" v="1418"/>
          <ac:inkMkLst>
            <pc:docMk/>
            <pc:sldMk cId="1010670173" sldId="321"/>
            <ac:inkMk id="82" creationId="{874C15A8-79B2-9AED-9C3A-ECEA762BE818}"/>
          </ac:inkMkLst>
        </pc:inkChg>
        <pc:inkChg chg="add del">
          <ac:chgData name="شادن القحطاني ID 443200677" userId="2d5f3d4d-8466-4aa1-ac8a-1cb60ed86c20" providerId="ADAL" clId="{5DAD4750-4ED1-BF4B-8093-47ECE1EDF0F6}" dt="2023-06-19T06:40:43.300" v="1418"/>
          <ac:inkMkLst>
            <pc:docMk/>
            <pc:sldMk cId="1010670173" sldId="321"/>
            <ac:inkMk id="83" creationId="{DE722C22-4251-1475-2890-EE1CF84C80C0}"/>
          </ac:inkMkLst>
        </pc:inkChg>
        <pc:inkChg chg="add del">
          <ac:chgData name="شادن القحطاني ID 443200677" userId="2d5f3d4d-8466-4aa1-ac8a-1cb60ed86c20" providerId="ADAL" clId="{5DAD4750-4ED1-BF4B-8093-47ECE1EDF0F6}" dt="2023-06-19T06:40:43.300" v="1418"/>
          <ac:inkMkLst>
            <pc:docMk/>
            <pc:sldMk cId="1010670173" sldId="321"/>
            <ac:inkMk id="84" creationId="{2A4F00BA-1F7D-1C8E-9E85-CFEF65398608}"/>
          </ac:inkMkLst>
        </pc:inkChg>
        <pc:inkChg chg="add del">
          <ac:chgData name="شادن القحطاني ID 443200677" userId="2d5f3d4d-8466-4aa1-ac8a-1cb60ed86c20" providerId="ADAL" clId="{5DAD4750-4ED1-BF4B-8093-47ECE1EDF0F6}" dt="2023-06-19T06:40:43.300" v="1418"/>
          <ac:inkMkLst>
            <pc:docMk/>
            <pc:sldMk cId="1010670173" sldId="321"/>
            <ac:inkMk id="85" creationId="{C34270E4-8AC2-78B5-5AEC-2E994F8C00AD}"/>
          </ac:inkMkLst>
        </pc:inkChg>
        <pc:inkChg chg="add reco">
          <ac:chgData name="شادن القحطاني ID 443200677" userId="2d5f3d4d-8466-4aa1-ac8a-1cb60ed86c20" providerId="ADAL" clId="{5DAD4750-4ED1-BF4B-8093-47ECE1EDF0F6}" dt="2023-06-19T06:40:43.300" v="1418"/>
          <ac:inkMkLst>
            <pc:docMk/>
            <pc:sldMk cId="1010670173" sldId="321"/>
            <ac:inkMk id="86" creationId="{B2851E9A-7B1F-C0CD-73A8-6B86B8EC0A10}"/>
          </ac:inkMkLst>
        </pc:inkChg>
        <pc:inkChg chg="add del">
          <ac:chgData name="شادن القحطاني ID 443200677" userId="2d5f3d4d-8466-4aa1-ac8a-1cb60ed86c20" providerId="ADAL" clId="{5DAD4750-4ED1-BF4B-8093-47ECE1EDF0F6}" dt="2023-06-19T06:40:46.933" v="1425"/>
          <ac:inkMkLst>
            <pc:docMk/>
            <pc:sldMk cId="1010670173" sldId="321"/>
            <ac:inkMk id="87" creationId="{82F56FA1-A103-881E-4DF3-E4D37F288477}"/>
          </ac:inkMkLst>
        </pc:inkChg>
        <pc:inkChg chg="add del">
          <ac:chgData name="شادن القحطاني ID 443200677" userId="2d5f3d4d-8466-4aa1-ac8a-1cb60ed86c20" providerId="ADAL" clId="{5DAD4750-4ED1-BF4B-8093-47ECE1EDF0F6}" dt="2023-06-19T06:40:46.933" v="1425"/>
          <ac:inkMkLst>
            <pc:docMk/>
            <pc:sldMk cId="1010670173" sldId="321"/>
            <ac:inkMk id="88" creationId="{80743CF3-D6F5-0255-B270-74E6936BA061}"/>
          </ac:inkMkLst>
        </pc:inkChg>
        <pc:inkChg chg="add del">
          <ac:chgData name="شادن القحطاني ID 443200677" userId="2d5f3d4d-8466-4aa1-ac8a-1cb60ed86c20" providerId="ADAL" clId="{5DAD4750-4ED1-BF4B-8093-47ECE1EDF0F6}" dt="2023-06-19T06:40:46.933" v="1425"/>
          <ac:inkMkLst>
            <pc:docMk/>
            <pc:sldMk cId="1010670173" sldId="321"/>
            <ac:inkMk id="89" creationId="{85523094-D5BC-6165-C474-F842AD69A5B9}"/>
          </ac:inkMkLst>
        </pc:inkChg>
        <pc:inkChg chg="add del">
          <ac:chgData name="شادن القحطاني ID 443200677" userId="2d5f3d4d-8466-4aa1-ac8a-1cb60ed86c20" providerId="ADAL" clId="{5DAD4750-4ED1-BF4B-8093-47ECE1EDF0F6}" dt="2023-06-19T06:40:46.933" v="1425"/>
          <ac:inkMkLst>
            <pc:docMk/>
            <pc:sldMk cId="1010670173" sldId="321"/>
            <ac:inkMk id="90" creationId="{434A21F9-19F8-3C59-07F9-66096ED7975F}"/>
          </ac:inkMkLst>
        </pc:inkChg>
        <pc:inkChg chg="add del">
          <ac:chgData name="شادن القحطاني ID 443200677" userId="2d5f3d4d-8466-4aa1-ac8a-1cb60ed86c20" providerId="ADAL" clId="{5DAD4750-4ED1-BF4B-8093-47ECE1EDF0F6}" dt="2023-06-19T06:40:46.933" v="1425"/>
          <ac:inkMkLst>
            <pc:docMk/>
            <pc:sldMk cId="1010670173" sldId="321"/>
            <ac:inkMk id="91" creationId="{B24A5865-5AE1-9527-1A77-192523FCE4C3}"/>
          </ac:inkMkLst>
        </pc:inkChg>
        <pc:inkChg chg="add del">
          <ac:chgData name="شادن القحطاني ID 443200677" userId="2d5f3d4d-8466-4aa1-ac8a-1cb60ed86c20" providerId="ADAL" clId="{5DAD4750-4ED1-BF4B-8093-47ECE1EDF0F6}" dt="2023-06-19T06:40:46.933" v="1425"/>
          <ac:inkMkLst>
            <pc:docMk/>
            <pc:sldMk cId="1010670173" sldId="321"/>
            <ac:inkMk id="92" creationId="{0B4E88CB-9077-D56E-64E9-305FD505A6B9}"/>
          </ac:inkMkLst>
        </pc:inkChg>
        <pc:inkChg chg="add reco">
          <ac:chgData name="شادن القحطاني ID 443200677" userId="2d5f3d4d-8466-4aa1-ac8a-1cb60ed86c20" providerId="ADAL" clId="{5DAD4750-4ED1-BF4B-8093-47ECE1EDF0F6}" dt="2023-06-19T06:40:46.933" v="1425"/>
          <ac:inkMkLst>
            <pc:docMk/>
            <pc:sldMk cId="1010670173" sldId="321"/>
            <ac:inkMk id="93" creationId="{7E77A378-293E-C419-B0D2-DF324D0F049C}"/>
          </ac:inkMkLst>
        </pc:inkChg>
        <pc:inkChg chg="add del">
          <ac:chgData name="شادن القحطاني ID 443200677" userId="2d5f3d4d-8466-4aa1-ac8a-1cb60ed86c20" providerId="ADAL" clId="{5DAD4750-4ED1-BF4B-8093-47ECE1EDF0F6}" dt="2023-06-19T06:41:54.475" v="1432"/>
          <ac:inkMkLst>
            <pc:docMk/>
            <pc:sldMk cId="1010670173" sldId="321"/>
            <ac:inkMk id="94" creationId="{32CDD284-BBE6-12AE-C618-2DE6A1845D14}"/>
          </ac:inkMkLst>
        </pc:inkChg>
        <pc:inkChg chg="add del">
          <ac:chgData name="شادن القحطاني ID 443200677" userId="2d5f3d4d-8466-4aa1-ac8a-1cb60ed86c20" providerId="ADAL" clId="{5DAD4750-4ED1-BF4B-8093-47ECE1EDF0F6}" dt="2023-06-19T06:41:54.475" v="1432"/>
          <ac:inkMkLst>
            <pc:docMk/>
            <pc:sldMk cId="1010670173" sldId="321"/>
            <ac:inkMk id="95" creationId="{68EB5464-BA6A-0A0A-63B0-470E0002F026}"/>
          </ac:inkMkLst>
        </pc:inkChg>
        <pc:inkChg chg="add del">
          <ac:chgData name="شادن القحطاني ID 443200677" userId="2d5f3d4d-8466-4aa1-ac8a-1cb60ed86c20" providerId="ADAL" clId="{5DAD4750-4ED1-BF4B-8093-47ECE1EDF0F6}" dt="2023-06-19T06:41:54.475" v="1432"/>
          <ac:inkMkLst>
            <pc:docMk/>
            <pc:sldMk cId="1010670173" sldId="321"/>
            <ac:inkMk id="96" creationId="{01A893C4-981F-502B-CEB5-0B6C49807BCC}"/>
          </ac:inkMkLst>
        </pc:inkChg>
        <pc:inkChg chg="add del">
          <ac:chgData name="شادن القحطاني ID 443200677" userId="2d5f3d4d-8466-4aa1-ac8a-1cb60ed86c20" providerId="ADAL" clId="{5DAD4750-4ED1-BF4B-8093-47ECE1EDF0F6}" dt="2023-06-19T06:41:54.475" v="1432"/>
          <ac:inkMkLst>
            <pc:docMk/>
            <pc:sldMk cId="1010670173" sldId="321"/>
            <ac:inkMk id="97" creationId="{EC50EA9E-1E9E-875C-E662-968DF6A55B0C}"/>
          </ac:inkMkLst>
        </pc:inkChg>
        <pc:inkChg chg="add del">
          <ac:chgData name="شادن القحطاني ID 443200677" userId="2d5f3d4d-8466-4aa1-ac8a-1cb60ed86c20" providerId="ADAL" clId="{5DAD4750-4ED1-BF4B-8093-47ECE1EDF0F6}" dt="2023-06-19T06:41:54.475" v="1432"/>
          <ac:inkMkLst>
            <pc:docMk/>
            <pc:sldMk cId="1010670173" sldId="321"/>
            <ac:inkMk id="98" creationId="{5414A3EA-1047-CAA3-ABEF-316727E89762}"/>
          </ac:inkMkLst>
        </pc:inkChg>
        <pc:inkChg chg="add del">
          <ac:chgData name="شادن القحطاني ID 443200677" userId="2d5f3d4d-8466-4aa1-ac8a-1cb60ed86c20" providerId="ADAL" clId="{5DAD4750-4ED1-BF4B-8093-47ECE1EDF0F6}" dt="2023-06-19T06:41:54.475" v="1432"/>
          <ac:inkMkLst>
            <pc:docMk/>
            <pc:sldMk cId="1010670173" sldId="321"/>
            <ac:inkMk id="99" creationId="{CC6B8B0F-D94F-3600-EF1B-0AE513EEB666}"/>
          </ac:inkMkLst>
        </pc:inkChg>
        <pc:inkChg chg="add reco">
          <ac:chgData name="شادن القحطاني ID 443200677" userId="2d5f3d4d-8466-4aa1-ac8a-1cb60ed86c20" providerId="ADAL" clId="{5DAD4750-4ED1-BF4B-8093-47ECE1EDF0F6}" dt="2023-06-19T06:41:54.475" v="1432"/>
          <ac:inkMkLst>
            <pc:docMk/>
            <pc:sldMk cId="1010670173" sldId="321"/>
            <ac:inkMk id="100" creationId="{5B5FD7D1-E09C-DB66-3772-FB58ABB8FB88}"/>
          </ac:inkMkLst>
        </pc:inkChg>
        <pc:inkChg chg="add del">
          <ac:chgData name="شادن القحطاني ID 443200677" userId="2d5f3d4d-8466-4aa1-ac8a-1cb60ed86c20" providerId="ADAL" clId="{5DAD4750-4ED1-BF4B-8093-47ECE1EDF0F6}" dt="2023-06-19T06:42:02.497" v="1447"/>
          <ac:inkMkLst>
            <pc:docMk/>
            <pc:sldMk cId="1010670173" sldId="321"/>
            <ac:inkMk id="101" creationId="{7569A46E-B1E3-1EA7-F543-4B887D8EC3B1}"/>
          </ac:inkMkLst>
        </pc:inkChg>
        <pc:inkChg chg="add del">
          <ac:chgData name="شادن القحطاني ID 443200677" userId="2d5f3d4d-8466-4aa1-ac8a-1cb60ed86c20" providerId="ADAL" clId="{5DAD4750-4ED1-BF4B-8093-47ECE1EDF0F6}" dt="2023-06-19T06:42:02.497" v="1447"/>
          <ac:inkMkLst>
            <pc:docMk/>
            <pc:sldMk cId="1010670173" sldId="321"/>
            <ac:inkMk id="102" creationId="{2B0146B8-9CDD-309E-31B5-74922CF2F8AF}"/>
          </ac:inkMkLst>
        </pc:inkChg>
        <pc:inkChg chg="add del">
          <ac:chgData name="شادن القحطاني ID 443200677" userId="2d5f3d4d-8466-4aa1-ac8a-1cb60ed86c20" providerId="ADAL" clId="{5DAD4750-4ED1-BF4B-8093-47ECE1EDF0F6}" dt="2023-06-19T06:42:02.497" v="1447"/>
          <ac:inkMkLst>
            <pc:docMk/>
            <pc:sldMk cId="1010670173" sldId="321"/>
            <ac:inkMk id="103" creationId="{DA67F424-4B5F-9047-D531-808CC44AC754}"/>
          </ac:inkMkLst>
        </pc:inkChg>
        <pc:inkChg chg="add del">
          <ac:chgData name="شادن القحطاني ID 443200677" userId="2d5f3d4d-8466-4aa1-ac8a-1cb60ed86c20" providerId="ADAL" clId="{5DAD4750-4ED1-BF4B-8093-47ECE1EDF0F6}" dt="2023-06-19T06:42:02.497" v="1447"/>
          <ac:inkMkLst>
            <pc:docMk/>
            <pc:sldMk cId="1010670173" sldId="321"/>
            <ac:inkMk id="104" creationId="{10CF783D-81BF-815E-A8C7-88C2878E9070}"/>
          </ac:inkMkLst>
        </pc:inkChg>
        <pc:inkChg chg="add del">
          <ac:chgData name="شادن القحطاني ID 443200677" userId="2d5f3d4d-8466-4aa1-ac8a-1cb60ed86c20" providerId="ADAL" clId="{5DAD4750-4ED1-BF4B-8093-47ECE1EDF0F6}" dt="2023-06-19T06:42:02.497" v="1447"/>
          <ac:inkMkLst>
            <pc:docMk/>
            <pc:sldMk cId="1010670173" sldId="321"/>
            <ac:inkMk id="105" creationId="{B63CC5DA-0EC7-C96F-A9C9-3D2DFA025376}"/>
          </ac:inkMkLst>
        </pc:inkChg>
        <pc:inkChg chg="add del">
          <ac:chgData name="شادن القحطاني ID 443200677" userId="2d5f3d4d-8466-4aa1-ac8a-1cb60ed86c20" providerId="ADAL" clId="{5DAD4750-4ED1-BF4B-8093-47ECE1EDF0F6}" dt="2023-06-19T06:42:02.497" v="1447"/>
          <ac:inkMkLst>
            <pc:docMk/>
            <pc:sldMk cId="1010670173" sldId="321"/>
            <ac:inkMk id="106" creationId="{4E1B8C26-1274-6ED8-1266-93302C052390}"/>
          </ac:inkMkLst>
        </pc:inkChg>
        <pc:inkChg chg="add del">
          <ac:chgData name="شادن القحطاني ID 443200677" userId="2d5f3d4d-8466-4aa1-ac8a-1cb60ed86c20" providerId="ADAL" clId="{5DAD4750-4ED1-BF4B-8093-47ECE1EDF0F6}" dt="2023-06-19T06:42:02.497" v="1447"/>
          <ac:inkMkLst>
            <pc:docMk/>
            <pc:sldMk cId="1010670173" sldId="321"/>
            <ac:inkMk id="107" creationId="{17EE58CD-5856-E295-BEA3-0B0959B86BDE}"/>
          </ac:inkMkLst>
        </pc:inkChg>
        <pc:inkChg chg="add del">
          <ac:chgData name="شادن القحطاني ID 443200677" userId="2d5f3d4d-8466-4aa1-ac8a-1cb60ed86c20" providerId="ADAL" clId="{5DAD4750-4ED1-BF4B-8093-47ECE1EDF0F6}" dt="2023-06-19T06:42:02.497" v="1447"/>
          <ac:inkMkLst>
            <pc:docMk/>
            <pc:sldMk cId="1010670173" sldId="321"/>
            <ac:inkMk id="108" creationId="{32341196-0BB1-607B-30FD-11B1548D60A3}"/>
          </ac:inkMkLst>
        </pc:inkChg>
        <pc:inkChg chg="add del">
          <ac:chgData name="شادن القحطاني ID 443200677" userId="2d5f3d4d-8466-4aa1-ac8a-1cb60ed86c20" providerId="ADAL" clId="{5DAD4750-4ED1-BF4B-8093-47ECE1EDF0F6}" dt="2023-06-19T06:42:02.497" v="1447"/>
          <ac:inkMkLst>
            <pc:docMk/>
            <pc:sldMk cId="1010670173" sldId="321"/>
            <ac:inkMk id="109" creationId="{8D888FB8-DB33-9C31-9A6A-84B65F3622E2}"/>
          </ac:inkMkLst>
        </pc:inkChg>
        <pc:inkChg chg="add del">
          <ac:chgData name="شادن القحطاني ID 443200677" userId="2d5f3d4d-8466-4aa1-ac8a-1cb60ed86c20" providerId="ADAL" clId="{5DAD4750-4ED1-BF4B-8093-47ECE1EDF0F6}" dt="2023-06-19T06:42:02.497" v="1447"/>
          <ac:inkMkLst>
            <pc:docMk/>
            <pc:sldMk cId="1010670173" sldId="321"/>
            <ac:inkMk id="110" creationId="{3578497A-9D11-5B16-7B6C-1F02A9AA0777}"/>
          </ac:inkMkLst>
        </pc:inkChg>
        <pc:inkChg chg="add del">
          <ac:chgData name="شادن القحطاني ID 443200677" userId="2d5f3d4d-8466-4aa1-ac8a-1cb60ed86c20" providerId="ADAL" clId="{5DAD4750-4ED1-BF4B-8093-47ECE1EDF0F6}" dt="2023-06-19T06:42:02.497" v="1447"/>
          <ac:inkMkLst>
            <pc:docMk/>
            <pc:sldMk cId="1010670173" sldId="321"/>
            <ac:inkMk id="111" creationId="{9633DC64-16B0-90CD-5E9E-1395A2F3E69C}"/>
          </ac:inkMkLst>
        </pc:inkChg>
        <pc:inkChg chg="add del">
          <ac:chgData name="شادن القحطاني ID 443200677" userId="2d5f3d4d-8466-4aa1-ac8a-1cb60ed86c20" providerId="ADAL" clId="{5DAD4750-4ED1-BF4B-8093-47ECE1EDF0F6}" dt="2023-06-19T06:42:02.497" v="1447"/>
          <ac:inkMkLst>
            <pc:docMk/>
            <pc:sldMk cId="1010670173" sldId="321"/>
            <ac:inkMk id="112" creationId="{CE03D1D1-ED66-BDF7-EC28-5A60BAF56F58}"/>
          </ac:inkMkLst>
        </pc:inkChg>
        <pc:inkChg chg="add del">
          <ac:chgData name="شادن القحطاني ID 443200677" userId="2d5f3d4d-8466-4aa1-ac8a-1cb60ed86c20" providerId="ADAL" clId="{5DAD4750-4ED1-BF4B-8093-47ECE1EDF0F6}" dt="2023-06-19T06:42:02.497" v="1447"/>
          <ac:inkMkLst>
            <pc:docMk/>
            <pc:sldMk cId="1010670173" sldId="321"/>
            <ac:inkMk id="113" creationId="{1A25A715-4353-AC99-709E-DF3246E6B270}"/>
          </ac:inkMkLst>
        </pc:inkChg>
        <pc:inkChg chg="add del">
          <ac:chgData name="شادن القحطاني ID 443200677" userId="2d5f3d4d-8466-4aa1-ac8a-1cb60ed86c20" providerId="ADAL" clId="{5DAD4750-4ED1-BF4B-8093-47ECE1EDF0F6}" dt="2023-06-19T06:42:02.497" v="1447"/>
          <ac:inkMkLst>
            <pc:docMk/>
            <pc:sldMk cId="1010670173" sldId="321"/>
            <ac:inkMk id="114" creationId="{C764EDF9-F024-C691-F152-5993C48AD762}"/>
          </ac:inkMkLst>
        </pc:inkChg>
        <pc:inkChg chg="add reco">
          <ac:chgData name="شادن القحطاني ID 443200677" userId="2d5f3d4d-8466-4aa1-ac8a-1cb60ed86c20" providerId="ADAL" clId="{5DAD4750-4ED1-BF4B-8093-47ECE1EDF0F6}" dt="2023-06-19T06:42:02.497" v="1447"/>
          <ac:inkMkLst>
            <pc:docMk/>
            <pc:sldMk cId="1010670173" sldId="321"/>
            <ac:inkMk id="115" creationId="{D8288238-161F-8E3F-7940-6BCC14B150BF}"/>
          </ac:inkMkLst>
        </pc:inkChg>
        <pc:inkChg chg="add reco">
          <ac:chgData name="شادن القحطاني ID 443200677" userId="2d5f3d4d-8466-4aa1-ac8a-1cb60ed86c20" providerId="ADAL" clId="{5DAD4750-4ED1-BF4B-8093-47ECE1EDF0F6}" dt="2023-06-19T06:42:02.497" v="1447"/>
          <ac:inkMkLst>
            <pc:docMk/>
            <pc:sldMk cId="1010670173" sldId="321"/>
            <ac:inkMk id="116" creationId="{7BE1AC0A-4CE1-C6F7-8CCA-311986A7CC67}"/>
          </ac:inkMkLst>
        </pc:inkChg>
      </pc:sldChg>
      <pc:sldChg chg="addSp delSp">
        <pc:chgData name="شادن القحطاني ID 443200677" userId="2d5f3d4d-8466-4aa1-ac8a-1cb60ed86c20" providerId="ADAL" clId="{5DAD4750-4ED1-BF4B-8093-47ECE1EDF0F6}" dt="2023-06-19T06:44:01.696" v="1464"/>
        <pc:sldMkLst>
          <pc:docMk/>
          <pc:sldMk cId="3171462380" sldId="322"/>
        </pc:sldMkLst>
        <pc:inkChg chg="add">
          <ac:chgData name="شادن القحطاني ID 443200677" userId="2d5f3d4d-8466-4aa1-ac8a-1cb60ed86c20" providerId="ADAL" clId="{5DAD4750-4ED1-BF4B-8093-47ECE1EDF0F6}" dt="2023-06-19T06:42:46.191" v="1448"/>
          <ac:inkMkLst>
            <pc:docMk/>
            <pc:sldMk cId="3171462380" sldId="322"/>
            <ac:inkMk id="3" creationId="{C19DF97B-FA86-6924-7CAC-D9763FCE874C}"/>
          </ac:inkMkLst>
        </pc:inkChg>
        <pc:inkChg chg="add">
          <ac:chgData name="شادن القحطاني ID 443200677" userId="2d5f3d4d-8466-4aa1-ac8a-1cb60ed86c20" providerId="ADAL" clId="{5DAD4750-4ED1-BF4B-8093-47ECE1EDF0F6}" dt="2023-06-19T06:42:49.910" v="1449"/>
          <ac:inkMkLst>
            <pc:docMk/>
            <pc:sldMk cId="3171462380" sldId="322"/>
            <ac:inkMk id="4" creationId="{1D684038-8BB8-2AC1-1184-A279C3DF2E04}"/>
          </ac:inkMkLst>
        </pc:inkChg>
        <pc:inkChg chg="add">
          <ac:chgData name="شادن القحطاني ID 443200677" userId="2d5f3d4d-8466-4aa1-ac8a-1cb60ed86c20" providerId="ADAL" clId="{5DAD4750-4ED1-BF4B-8093-47ECE1EDF0F6}" dt="2023-06-19T06:42:51.278" v="1450"/>
          <ac:inkMkLst>
            <pc:docMk/>
            <pc:sldMk cId="3171462380" sldId="322"/>
            <ac:inkMk id="5" creationId="{9A834332-B7C7-CBC0-502D-66F691AFFC0E}"/>
          </ac:inkMkLst>
        </pc:inkChg>
        <pc:inkChg chg="add">
          <ac:chgData name="شادن القحطاني ID 443200677" userId="2d5f3d4d-8466-4aa1-ac8a-1cb60ed86c20" providerId="ADAL" clId="{5DAD4750-4ED1-BF4B-8093-47ECE1EDF0F6}" dt="2023-06-19T06:42:52.144" v="1451"/>
          <ac:inkMkLst>
            <pc:docMk/>
            <pc:sldMk cId="3171462380" sldId="322"/>
            <ac:inkMk id="8" creationId="{8D39CA6A-5579-7B63-3D20-10144DF9094B}"/>
          </ac:inkMkLst>
        </pc:inkChg>
        <pc:inkChg chg="add">
          <ac:chgData name="شادن القحطاني ID 443200677" userId="2d5f3d4d-8466-4aa1-ac8a-1cb60ed86c20" providerId="ADAL" clId="{5DAD4750-4ED1-BF4B-8093-47ECE1EDF0F6}" dt="2023-06-19T06:42:53.978" v="1452"/>
          <ac:inkMkLst>
            <pc:docMk/>
            <pc:sldMk cId="3171462380" sldId="322"/>
            <ac:inkMk id="10" creationId="{7189E9FD-7A29-5BAA-2AC8-B9CECA1EF3D4}"/>
          </ac:inkMkLst>
        </pc:inkChg>
        <pc:inkChg chg="add">
          <ac:chgData name="شادن القحطاني ID 443200677" userId="2d5f3d4d-8466-4aa1-ac8a-1cb60ed86c20" providerId="ADAL" clId="{5DAD4750-4ED1-BF4B-8093-47ECE1EDF0F6}" dt="2023-06-19T06:42:59.873" v="1453"/>
          <ac:inkMkLst>
            <pc:docMk/>
            <pc:sldMk cId="3171462380" sldId="322"/>
            <ac:inkMk id="11" creationId="{D7A0C7D3-FF13-0F35-7F2F-D3136BA678DA}"/>
          </ac:inkMkLst>
        </pc:inkChg>
        <pc:inkChg chg="add">
          <ac:chgData name="شادن القحطاني ID 443200677" userId="2d5f3d4d-8466-4aa1-ac8a-1cb60ed86c20" providerId="ADAL" clId="{5DAD4750-4ED1-BF4B-8093-47ECE1EDF0F6}" dt="2023-06-19T06:43:00.810" v="1454"/>
          <ac:inkMkLst>
            <pc:docMk/>
            <pc:sldMk cId="3171462380" sldId="322"/>
            <ac:inkMk id="12" creationId="{004F0503-7183-89DE-9960-199300680972}"/>
          </ac:inkMkLst>
        </pc:inkChg>
        <pc:inkChg chg="add">
          <ac:chgData name="شادن القحطاني ID 443200677" userId="2d5f3d4d-8466-4aa1-ac8a-1cb60ed86c20" providerId="ADAL" clId="{5DAD4750-4ED1-BF4B-8093-47ECE1EDF0F6}" dt="2023-06-19T06:43:01.510" v="1455"/>
          <ac:inkMkLst>
            <pc:docMk/>
            <pc:sldMk cId="3171462380" sldId="322"/>
            <ac:inkMk id="13" creationId="{B55E6F06-96FC-BEA3-8AFC-02A66E0C7E9B}"/>
          </ac:inkMkLst>
        </pc:inkChg>
        <pc:inkChg chg="add">
          <ac:chgData name="شادن القحطاني ID 443200677" userId="2d5f3d4d-8466-4aa1-ac8a-1cb60ed86c20" providerId="ADAL" clId="{5DAD4750-4ED1-BF4B-8093-47ECE1EDF0F6}" dt="2023-06-19T06:43:02.089" v="1456"/>
          <ac:inkMkLst>
            <pc:docMk/>
            <pc:sldMk cId="3171462380" sldId="322"/>
            <ac:inkMk id="15" creationId="{04E232F9-2524-5A2C-96FC-B3F0657FCC6B}"/>
          </ac:inkMkLst>
        </pc:inkChg>
        <pc:inkChg chg="add del">
          <ac:chgData name="شادن القحطاني ID 443200677" userId="2d5f3d4d-8466-4aa1-ac8a-1cb60ed86c20" providerId="ADAL" clId="{5DAD4750-4ED1-BF4B-8093-47ECE1EDF0F6}" dt="2023-06-19T06:44:01.696" v="1464"/>
          <ac:inkMkLst>
            <pc:docMk/>
            <pc:sldMk cId="3171462380" sldId="322"/>
            <ac:inkMk id="16" creationId="{AAC74F02-84A1-75B7-D66A-F5B4DAB39E4F}"/>
          </ac:inkMkLst>
        </pc:inkChg>
        <pc:inkChg chg="add del">
          <ac:chgData name="شادن القحطاني ID 443200677" userId="2d5f3d4d-8466-4aa1-ac8a-1cb60ed86c20" providerId="ADAL" clId="{5DAD4750-4ED1-BF4B-8093-47ECE1EDF0F6}" dt="2023-06-19T06:44:01.696" v="1464"/>
          <ac:inkMkLst>
            <pc:docMk/>
            <pc:sldMk cId="3171462380" sldId="322"/>
            <ac:inkMk id="17" creationId="{51674E5B-BFEF-9AD8-FE4B-0CA8256E0B64}"/>
          </ac:inkMkLst>
        </pc:inkChg>
        <pc:inkChg chg="add del">
          <ac:chgData name="شادن القحطاني ID 443200677" userId="2d5f3d4d-8466-4aa1-ac8a-1cb60ed86c20" providerId="ADAL" clId="{5DAD4750-4ED1-BF4B-8093-47ECE1EDF0F6}" dt="2023-06-19T06:44:01.696" v="1464"/>
          <ac:inkMkLst>
            <pc:docMk/>
            <pc:sldMk cId="3171462380" sldId="322"/>
            <ac:inkMk id="18" creationId="{A03AC3BB-C92F-BCE6-62D3-AF7746715DAC}"/>
          </ac:inkMkLst>
        </pc:inkChg>
        <pc:inkChg chg="add del">
          <ac:chgData name="شادن القحطاني ID 443200677" userId="2d5f3d4d-8466-4aa1-ac8a-1cb60ed86c20" providerId="ADAL" clId="{5DAD4750-4ED1-BF4B-8093-47ECE1EDF0F6}" dt="2023-06-19T06:44:01.696" v="1464"/>
          <ac:inkMkLst>
            <pc:docMk/>
            <pc:sldMk cId="3171462380" sldId="322"/>
            <ac:inkMk id="19" creationId="{B9906DC4-8E47-71E5-3621-F1F9EFEE3A19}"/>
          </ac:inkMkLst>
        </pc:inkChg>
        <pc:inkChg chg="add del">
          <ac:chgData name="شادن القحطاني ID 443200677" userId="2d5f3d4d-8466-4aa1-ac8a-1cb60ed86c20" providerId="ADAL" clId="{5DAD4750-4ED1-BF4B-8093-47ECE1EDF0F6}" dt="2023-06-19T06:44:01.696" v="1464"/>
          <ac:inkMkLst>
            <pc:docMk/>
            <pc:sldMk cId="3171462380" sldId="322"/>
            <ac:inkMk id="20" creationId="{ED904E0F-D60E-3FD5-FA95-824E4329F03A}"/>
          </ac:inkMkLst>
        </pc:inkChg>
        <pc:inkChg chg="add del">
          <ac:chgData name="شادن القحطاني ID 443200677" userId="2d5f3d4d-8466-4aa1-ac8a-1cb60ed86c20" providerId="ADAL" clId="{5DAD4750-4ED1-BF4B-8093-47ECE1EDF0F6}" dt="2023-06-19T06:44:01.696" v="1464"/>
          <ac:inkMkLst>
            <pc:docMk/>
            <pc:sldMk cId="3171462380" sldId="322"/>
            <ac:inkMk id="21" creationId="{140AF854-DEA7-56BD-3DEC-AB1F1B0424D0}"/>
          </ac:inkMkLst>
        </pc:inkChg>
        <pc:inkChg chg="add del">
          <ac:chgData name="شادن القحطاني ID 443200677" userId="2d5f3d4d-8466-4aa1-ac8a-1cb60ed86c20" providerId="ADAL" clId="{5DAD4750-4ED1-BF4B-8093-47ECE1EDF0F6}" dt="2023-06-19T06:44:01.696" v="1464"/>
          <ac:inkMkLst>
            <pc:docMk/>
            <pc:sldMk cId="3171462380" sldId="322"/>
            <ac:inkMk id="22" creationId="{18835760-5170-12C9-8995-EF1139B1A61B}"/>
          </ac:inkMkLst>
        </pc:inkChg>
        <pc:inkChg chg="add reco">
          <ac:chgData name="شادن القحطاني ID 443200677" userId="2d5f3d4d-8466-4aa1-ac8a-1cb60ed86c20" providerId="ADAL" clId="{5DAD4750-4ED1-BF4B-8093-47ECE1EDF0F6}" dt="2023-06-19T06:44:01.696" v="1464"/>
          <ac:inkMkLst>
            <pc:docMk/>
            <pc:sldMk cId="3171462380" sldId="322"/>
            <ac:inkMk id="23" creationId="{4DFD9683-146F-7660-6165-BEC94D45F70B}"/>
          </ac:inkMkLst>
        </pc:inkChg>
      </pc:sldChg>
      <pc:sldChg chg="addSp delSp modSp">
        <pc:chgData name="شادن القحطاني ID 443200677" userId="2d5f3d4d-8466-4aa1-ac8a-1cb60ed86c20" providerId="ADAL" clId="{5DAD4750-4ED1-BF4B-8093-47ECE1EDF0F6}" dt="2023-06-19T06:57:44.884" v="1574"/>
        <pc:sldMkLst>
          <pc:docMk/>
          <pc:sldMk cId="2827877052" sldId="323"/>
        </pc:sldMkLst>
        <pc:inkChg chg="add">
          <ac:chgData name="شادن القحطاني ID 443200677" userId="2d5f3d4d-8466-4aa1-ac8a-1cb60ed86c20" providerId="ADAL" clId="{5DAD4750-4ED1-BF4B-8093-47ECE1EDF0F6}" dt="2023-06-19T06:51:28.474" v="1495"/>
          <ac:inkMkLst>
            <pc:docMk/>
            <pc:sldMk cId="2827877052" sldId="323"/>
            <ac:inkMk id="2" creationId="{2F9748FA-01BA-388A-F4D8-28FFF6F6B191}"/>
          </ac:inkMkLst>
        </pc:inkChg>
        <pc:inkChg chg="add del">
          <ac:chgData name="شادن القحطاني ID 443200677" userId="2d5f3d4d-8466-4aa1-ac8a-1cb60ed86c20" providerId="ADAL" clId="{5DAD4750-4ED1-BF4B-8093-47ECE1EDF0F6}" dt="2023-06-19T06:52:10.096" v="1510"/>
          <ac:inkMkLst>
            <pc:docMk/>
            <pc:sldMk cId="2827877052" sldId="323"/>
            <ac:inkMk id="3" creationId="{8F292B5F-20EA-547B-36F3-2B696FB1A5D7}"/>
          </ac:inkMkLst>
        </pc:inkChg>
        <pc:inkChg chg="add del">
          <ac:chgData name="شادن القحطاني ID 443200677" userId="2d5f3d4d-8466-4aa1-ac8a-1cb60ed86c20" providerId="ADAL" clId="{5DAD4750-4ED1-BF4B-8093-47ECE1EDF0F6}" dt="2023-06-19T06:52:10.096" v="1510"/>
          <ac:inkMkLst>
            <pc:docMk/>
            <pc:sldMk cId="2827877052" sldId="323"/>
            <ac:inkMk id="4" creationId="{4BDDACBC-1E0E-91F0-DD48-02D3B25F6B0C}"/>
          </ac:inkMkLst>
        </pc:inkChg>
        <pc:inkChg chg="add del">
          <ac:chgData name="شادن القحطاني ID 443200677" userId="2d5f3d4d-8466-4aa1-ac8a-1cb60ed86c20" providerId="ADAL" clId="{5DAD4750-4ED1-BF4B-8093-47ECE1EDF0F6}" dt="2023-06-19T06:52:10.096" v="1510"/>
          <ac:inkMkLst>
            <pc:docMk/>
            <pc:sldMk cId="2827877052" sldId="323"/>
            <ac:inkMk id="5" creationId="{93AE0761-EC22-FD7C-766E-D6B31A83065F}"/>
          </ac:inkMkLst>
        </pc:inkChg>
        <pc:inkChg chg="add del">
          <ac:chgData name="شادن القحطاني ID 443200677" userId="2d5f3d4d-8466-4aa1-ac8a-1cb60ed86c20" providerId="ADAL" clId="{5DAD4750-4ED1-BF4B-8093-47ECE1EDF0F6}" dt="2023-06-19T06:52:10.096" v="1510"/>
          <ac:inkMkLst>
            <pc:docMk/>
            <pc:sldMk cId="2827877052" sldId="323"/>
            <ac:inkMk id="8" creationId="{F626CBF3-C451-4CF2-C631-7188A88F08ED}"/>
          </ac:inkMkLst>
        </pc:inkChg>
        <pc:inkChg chg="add del">
          <ac:chgData name="شادن القحطاني ID 443200677" userId="2d5f3d4d-8466-4aa1-ac8a-1cb60ed86c20" providerId="ADAL" clId="{5DAD4750-4ED1-BF4B-8093-47ECE1EDF0F6}" dt="2023-06-19T06:52:10.096" v="1510"/>
          <ac:inkMkLst>
            <pc:docMk/>
            <pc:sldMk cId="2827877052" sldId="323"/>
            <ac:inkMk id="10" creationId="{6958A1D1-9C66-1F53-28F6-6B2DBE43C227}"/>
          </ac:inkMkLst>
        </pc:inkChg>
        <pc:inkChg chg="add del">
          <ac:chgData name="شادن القحطاني ID 443200677" userId="2d5f3d4d-8466-4aa1-ac8a-1cb60ed86c20" providerId="ADAL" clId="{5DAD4750-4ED1-BF4B-8093-47ECE1EDF0F6}" dt="2023-06-19T06:52:10.096" v="1510"/>
          <ac:inkMkLst>
            <pc:docMk/>
            <pc:sldMk cId="2827877052" sldId="323"/>
            <ac:inkMk id="11" creationId="{1A5570C2-C759-EF12-2323-C2905CCEAA40}"/>
          </ac:inkMkLst>
        </pc:inkChg>
        <pc:inkChg chg="add del">
          <ac:chgData name="شادن القحطاني ID 443200677" userId="2d5f3d4d-8466-4aa1-ac8a-1cb60ed86c20" providerId="ADAL" clId="{5DAD4750-4ED1-BF4B-8093-47ECE1EDF0F6}" dt="2023-06-19T06:52:10.096" v="1510"/>
          <ac:inkMkLst>
            <pc:docMk/>
            <pc:sldMk cId="2827877052" sldId="323"/>
            <ac:inkMk id="12" creationId="{0AF9D7BB-1E22-429B-9A1A-1EDD99651F8D}"/>
          </ac:inkMkLst>
        </pc:inkChg>
        <pc:inkChg chg="add del">
          <ac:chgData name="شادن القحطاني ID 443200677" userId="2d5f3d4d-8466-4aa1-ac8a-1cb60ed86c20" providerId="ADAL" clId="{5DAD4750-4ED1-BF4B-8093-47ECE1EDF0F6}" dt="2023-06-19T06:52:10.096" v="1510"/>
          <ac:inkMkLst>
            <pc:docMk/>
            <pc:sldMk cId="2827877052" sldId="323"/>
            <ac:inkMk id="13" creationId="{A67722E1-1186-F116-35C1-857E6C59BF91}"/>
          </ac:inkMkLst>
        </pc:inkChg>
        <pc:inkChg chg="add del">
          <ac:chgData name="شادن القحطاني ID 443200677" userId="2d5f3d4d-8466-4aa1-ac8a-1cb60ed86c20" providerId="ADAL" clId="{5DAD4750-4ED1-BF4B-8093-47ECE1EDF0F6}" dt="2023-06-19T06:52:10.096" v="1510"/>
          <ac:inkMkLst>
            <pc:docMk/>
            <pc:sldMk cId="2827877052" sldId="323"/>
            <ac:inkMk id="15" creationId="{E39CB835-65D5-1208-E5F0-3BCEA5F452A0}"/>
          </ac:inkMkLst>
        </pc:inkChg>
        <pc:inkChg chg="add del">
          <ac:chgData name="شادن القحطاني ID 443200677" userId="2d5f3d4d-8466-4aa1-ac8a-1cb60ed86c20" providerId="ADAL" clId="{5DAD4750-4ED1-BF4B-8093-47ECE1EDF0F6}" dt="2023-06-19T06:52:10.096" v="1510"/>
          <ac:inkMkLst>
            <pc:docMk/>
            <pc:sldMk cId="2827877052" sldId="323"/>
            <ac:inkMk id="16" creationId="{BC9AC843-132D-6850-00AB-B5E138A5977F}"/>
          </ac:inkMkLst>
        </pc:inkChg>
        <pc:inkChg chg="add del">
          <ac:chgData name="شادن القحطاني ID 443200677" userId="2d5f3d4d-8466-4aa1-ac8a-1cb60ed86c20" providerId="ADAL" clId="{5DAD4750-4ED1-BF4B-8093-47ECE1EDF0F6}" dt="2023-06-19T06:52:10.096" v="1510"/>
          <ac:inkMkLst>
            <pc:docMk/>
            <pc:sldMk cId="2827877052" sldId="323"/>
            <ac:inkMk id="17" creationId="{F21AFD65-1D02-A667-1F90-7D40DB6CEA19}"/>
          </ac:inkMkLst>
        </pc:inkChg>
        <pc:inkChg chg="add del">
          <ac:chgData name="شادن القحطاني ID 443200677" userId="2d5f3d4d-8466-4aa1-ac8a-1cb60ed86c20" providerId="ADAL" clId="{5DAD4750-4ED1-BF4B-8093-47ECE1EDF0F6}" dt="2023-06-19T06:52:10.096" v="1510"/>
          <ac:inkMkLst>
            <pc:docMk/>
            <pc:sldMk cId="2827877052" sldId="323"/>
            <ac:inkMk id="18" creationId="{7CFCC19A-2803-932E-69D0-063237E63CF2}"/>
          </ac:inkMkLst>
        </pc:inkChg>
        <pc:inkChg chg="add del">
          <ac:chgData name="شادن القحطاني ID 443200677" userId="2d5f3d4d-8466-4aa1-ac8a-1cb60ed86c20" providerId="ADAL" clId="{5DAD4750-4ED1-BF4B-8093-47ECE1EDF0F6}" dt="2023-06-19T06:52:10.096" v="1510"/>
          <ac:inkMkLst>
            <pc:docMk/>
            <pc:sldMk cId="2827877052" sldId="323"/>
            <ac:inkMk id="19" creationId="{6E16155D-A227-489D-B329-EA5AB3C48390}"/>
          </ac:inkMkLst>
        </pc:inkChg>
        <pc:inkChg chg="add del">
          <ac:chgData name="شادن القحطاني ID 443200677" userId="2d5f3d4d-8466-4aa1-ac8a-1cb60ed86c20" providerId="ADAL" clId="{5DAD4750-4ED1-BF4B-8093-47ECE1EDF0F6}" dt="2023-06-19T06:52:10.096" v="1510"/>
          <ac:inkMkLst>
            <pc:docMk/>
            <pc:sldMk cId="2827877052" sldId="323"/>
            <ac:inkMk id="20" creationId="{C6290284-A803-46AA-DF6D-6DA2808B5D35}"/>
          </ac:inkMkLst>
        </pc:inkChg>
        <pc:inkChg chg="add reco">
          <ac:chgData name="شادن القحطاني ID 443200677" userId="2d5f3d4d-8466-4aa1-ac8a-1cb60ed86c20" providerId="ADAL" clId="{5DAD4750-4ED1-BF4B-8093-47ECE1EDF0F6}" dt="2023-06-19T06:52:10.096" v="1510"/>
          <ac:inkMkLst>
            <pc:docMk/>
            <pc:sldMk cId="2827877052" sldId="323"/>
            <ac:inkMk id="21" creationId="{6C462A70-CA19-C8C1-2FE3-17E9769A8FDD}"/>
          </ac:inkMkLst>
        </pc:inkChg>
        <pc:inkChg chg="add del">
          <ac:chgData name="شادن القحطاني ID 443200677" userId="2d5f3d4d-8466-4aa1-ac8a-1cb60ed86c20" providerId="ADAL" clId="{5DAD4750-4ED1-BF4B-8093-47ECE1EDF0F6}" dt="2023-06-19T06:52:55.430" v="1520"/>
          <ac:inkMkLst>
            <pc:docMk/>
            <pc:sldMk cId="2827877052" sldId="323"/>
            <ac:inkMk id="22" creationId="{6B4F8185-7D88-3D6D-4572-6639ED6B95EE}"/>
          </ac:inkMkLst>
        </pc:inkChg>
        <pc:inkChg chg="add del">
          <ac:chgData name="شادن القحطاني ID 443200677" userId="2d5f3d4d-8466-4aa1-ac8a-1cb60ed86c20" providerId="ADAL" clId="{5DAD4750-4ED1-BF4B-8093-47ECE1EDF0F6}" dt="2023-06-19T06:52:55.430" v="1520"/>
          <ac:inkMkLst>
            <pc:docMk/>
            <pc:sldMk cId="2827877052" sldId="323"/>
            <ac:inkMk id="23" creationId="{7EDF3C7D-D1C9-DB1A-97FC-11AD9D2730A7}"/>
          </ac:inkMkLst>
        </pc:inkChg>
        <pc:inkChg chg="add del">
          <ac:chgData name="شادن القحطاني ID 443200677" userId="2d5f3d4d-8466-4aa1-ac8a-1cb60ed86c20" providerId="ADAL" clId="{5DAD4750-4ED1-BF4B-8093-47ECE1EDF0F6}" dt="2023-06-19T06:52:55.430" v="1520"/>
          <ac:inkMkLst>
            <pc:docMk/>
            <pc:sldMk cId="2827877052" sldId="323"/>
            <ac:inkMk id="24" creationId="{2CCCF64B-CB0E-A5E7-1C1D-96BFA1B8D534}"/>
          </ac:inkMkLst>
        </pc:inkChg>
        <pc:inkChg chg="add del">
          <ac:chgData name="شادن القحطاني ID 443200677" userId="2d5f3d4d-8466-4aa1-ac8a-1cb60ed86c20" providerId="ADAL" clId="{5DAD4750-4ED1-BF4B-8093-47ECE1EDF0F6}" dt="2023-06-19T06:52:55.430" v="1520"/>
          <ac:inkMkLst>
            <pc:docMk/>
            <pc:sldMk cId="2827877052" sldId="323"/>
            <ac:inkMk id="25" creationId="{51C84180-AEB9-7B5D-0457-3443B6FDC943}"/>
          </ac:inkMkLst>
        </pc:inkChg>
        <pc:inkChg chg="add del">
          <ac:chgData name="شادن القحطاني ID 443200677" userId="2d5f3d4d-8466-4aa1-ac8a-1cb60ed86c20" providerId="ADAL" clId="{5DAD4750-4ED1-BF4B-8093-47ECE1EDF0F6}" dt="2023-06-19T06:52:55.430" v="1520"/>
          <ac:inkMkLst>
            <pc:docMk/>
            <pc:sldMk cId="2827877052" sldId="323"/>
            <ac:inkMk id="26" creationId="{586D0033-74B3-661B-E0AE-25A963297588}"/>
          </ac:inkMkLst>
        </pc:inkChg>
        <pc:inkChg chg="add del">
          <ac:chgData name="شادن القحطاني ID 443200677" userId="2d5f3d4d-8466-4aa1-ac8a-1cb60ed86c20" providerId="ADAL" clId="{5DAD4750-4ED1-BF4B-8093-47ECE1EDF0F6}" dt="2023-06-19T06:52:55.430" v="1520"/>
          <ac:inkMkLst>
            <pc:docMk/>
            <pc:sldMk cId="2827877052" sldId="323"/>
            <ac:inkMk id="27" creationId="{0AEA2029-3C79-3EDE-E9FB-25B5CAE28D82}"/>
          </ac:inkMkLst>
        </pc:inkChg>
        <pc:inkChg chg="add del">
          <ac:chgData name="شادن القحطاني ID 443200677" userId="2d5f3d4d-8466-4aa1-ac8a-1cb60ed86c20" providerId="ADAL" clId="{5DAD4750-4ED1-BF4B-8093-47ECE1EDF0F6}" dt="2023-06-19T06:52:55.430" v="1520"/>
          <ac:inkMkLst>
            <pc:docMk/>
            <pc:sldMk cId="2827877052" sldId="323"/>
            <ac:inkMk id="28" creationId="{71F18E0B-ED4D-500C-A792-F3ED84FE24F2}"/>
          </ac:inkMkLst>
        </pc:inkChg>
        <pc:inkChg chg="add del">
          <ac:chgData name="شادن القحطاني ID 443200677" userId="2d5f3d4d-8466-4aa1-ac8a-1cb60ed86c20" providerId="ADAL" clId="{5DAD4750-4ED1-BF4B-8093-47ECE1EDF0F6}" dt="2023-06-19T06:52:55.430" v="1520"/>
          <ac:inkMkLst>
            <pc:docMk/>
            <pc:sldMk cId="2827877052" sldId="323"/>
            <ac:inkMk id="29" creationId="{28183B8B-1DF4-AF8C-A9DD-F2E904E4C448}"/>
          </ac:inkMkLst>
        </pc:inkChg>
        <pc:inkChg chg="add del">
          <ac:chgData name="شادن القحطاني ID 443200677" userId="2d5f3d4d-8466-4aa1-ac8a-1cb60ed86c20" providerId="ADAL" clId="{5DAD4750-4ED1-BF4B-8093-47ECE1EDF0F6}" dt="2023-06-19T06:52:55.430" v="1520"/>
          <ac:inkMkLst>
            <pc:docMk/>
            <pc:sldMk cId="2827877052" sldId="323"/>
            <ac:inkMk id="30" creationId="{99CD68FE-927D-AAC4-E352-BC6EFB145642}"/>
          </ac:inkMkLst>
        </pc:inkChg>
        <pc:inkChg chg="add reco">
          <ac:chgData name="شادن القحطاني ID 443200677" userId="2d5f3d4d-8466-4aa1-ac8a-1cb60ed86c20" providerId="ADAL" clId="{5DAD4750-4ED1-BF4B-8093-47ECE1EDF0F6}" dt="2023-06-19T06:52:55.430" v="1520"/>
          <ac:inkMkLst>
            <pc:docMk/>
            <pc:sldMk cId="2827877052" sldId="323"/>
            <ac:inkMk id="31" creationId="{09DA410D-71C2-E7A5-3B2E-B688468B298A}"/>
          </ac:inkMkLst>
        </pc:inkChg>
        <pc:inkChg chg="add reco">
          <ac:chgData name="شادن القحطاني ID 443200677" userId="2d5f3d4d-8466-4aa1-ac8a-1cb60ed86c20" providerId="ADAL" clId="{5DAD4750-4ED1-BF4B-8093-47ECE1EDF0F6}" dt="2023-06-19T06:52:55.430" v="1520"/>
          <ac:inkMkLst>
            <pc:docMk/>
            <pc:sldMk cId="2827877052" sldId="323"/>
            <ac:inkMk id="32" creationId="{F10ACCD8-0777-6BEF-4957-6E8FFE9B1B78}"/>
          </ac:inkMkLst>
        </pc:inkChg>
        <pc:inkChg chg="add del">
          <ac:chgData name="شادن القحطاني ID 443200677" userId="2d5f3d4d-8466-4aa1-ac8a-1cb60ed86c20" providerId="ADAL" clId="{5DAD4750-4ED1-BF4B-8093-47ECE1EDF0F6}" dt="2023-06-19T06:53:06.880" v="1529"/>
          <ac:inkMkLst>
            <pc:docMk/>
            <pc:sldMk cId="2827877052" sldId="323"/>
            <ac:inkMk id="33" creationId="{452F5052-F9F0-0D47-17AE-96E6A1F6266D}"/>
          </ac:inkMkLst>
        </pc:inkChg>
        <pc:inkChg chg="add del">
          <ac:chgData name="شادن القحطاني ID 443200677" userId="2d5f3d4d-8466-4aa1-ac8a-1cb60ed86c20" providerId="ADAL" clId="{5DAD4750-4ED1-BF4B-8093-47ECE1EDF0F6}" dt="2023-06-19T06:53:06.880" v="1529"/>
          <ac:inkMkLst>
            <pc:docMk/>
            <pc:sldMk cId="2827877052" sldId="323"/>
            <ac:inkMk id="34" creationId="{DAF58D84-D988-4DCF-DD8A-27AC0CAA3460}"/>
          </ac:inkMkLst>
        </pc:inkChg>
        <pc:inkChg chg="add del">
          <ac:chgData name="شادن القحطاني ID 443200677" userId="2d5f3d4d-8466-4aa1-ac8a-1cb60ed86c20" providerId="ADAL" clId="{5DAD4750-4ED1-BF4B-8093-47ECE1EDF0F6}" dt="2023-06-19T06:53:06.880" v="1529"/>
          <ac:inkMkLst>
            <pc:docMk/>
            <pc:sldMk cId="2827877052" sldId="323"/>
            <ac:inkMk id="35" creationId="{EEAA20BA-0DAB-D977-3A64-20E5DD414F25}"/>
          </ac:inkMkLst>
        </pc:inkChg>
        <pc:inkChg chg="add del">
          <ac:chgData name="شادن القحطاني ID 443200677" userId="2d5f3d4d-8466-4aa1-ac8a-1cb60ed86c20" providerId="ADAL" clId="{5DAD4750-4ED1-BF4B-8093-47ECE1EDF0F6}" dt="2023-06-19T06:53:06.880" v="1529"/>
          <ac:inkMkLst>
            <pc:docMk/>
            <pc:sldMk cId="2827877052" sldId="323"/>
            <ac:inkMk id="36" creationId="{46FBE9B4-5F52-4E84-2E07-8912964F91F9}"/>
          </ac:inkMkLst>
        </pc:inkChg>
        <pc:inkChg chg="add del">
          <ac:chgData name="شادن القحطاني ID 443200677" userId="2d5f3d4d-8466-4aa1-ac8a-1cb60ed86c20" providerId="ADAL" clId="{5DAD4750-4ED1-BF4B-8093-47ECE1EDF0F6}" dt="2023-06-19T06:53:06.880" v="1529"/>
          <ac:inkMkLst>
            <pc:docMk/>
            <pc:sldMk cId="2827877052" sldId="323"/>
            <ac:inkMk id="37" creationId="{7B3FB49D-4CBF-9B41-1627-B53271DD4105}"/>
          </ac:inkMkLst>
        </pc:inkChg>
        <pc:inkChg chg="add del">
          <ac:chgData name="شادن القحطاني ID 443200677" userId="2d5f3d4d-8466-4aa1-ac8a-1cb60ed86c20" providerId="ADAL" clId="{5DAD4750-4ED1-BF4B-8093-47ECE1EDF0F6}" dt="2023-06-19T06:53:06.880" v="1529"/>
          <ac:inkMkLst>
            <pc:docMk/>
            <pc:sldMk cId="2827877052" sldId="323"/>
            <ac:inkMk id="38" creationId="{6066D98D-7369-23E1-7AE2-7DA64BAFE09B}"/>
          </ac:inkMkLst>
        </pc:inkChg>
        <pc:inkChg chg="add del">
          <ac:chgData name="شادن القحطاني ID 443200677" userId="2d5f3d4d-8466-4aa1-ac8a-1cb60ed86c20" providerId="ADAL" clId="{5DAD4750-4ED1-BF4B-8093-47ECE1EDF0F6}" dt="2023-06-19T06:53:06.880" v="1529"/>
          <ac:inkMkLst>
            <pc:docMk/>
            <pc:sldMk cId="2827877052" sldId="323"/>
            <ac:inkMk id="39" creationId="{0EE66418-9E8E-BA04-A50E-45C614276796}"/>
          </ac:inkMkLst>
        </pc:inkChg>
        <pc:inkChg chg="add del">
          <ac:chgData name="شادن القحطاني ID 443200677" userId="2d5f3d4d-8466-4aa1-ac8a-1cb60ed86c20" providerId="ADAL" clId="{5DAD4750-4ED1-BF4B-8093-47ECE1EDF0F6}" dt="2023-06-19T06:53:06.880" v="1529"/>
          <ac:inkMkLst>
            <pc:docMk/>
            <pc:sldMk cId="2827877052" sldId="323"/>
            <ac:inkMk id="40" creationId="{F3CB1FF9-B11F-9152-A3EA-D08DB36FDCB9}"/>
          </ac:inkMkLst>
        </pc:inkChg>
        <pc:inkChg chg="add reco">
          <ac:chgData name="شادن القحطاني ID 443200677" userId="2d5f3d4d-8466-4aa1-ac8a-1cb60ed86c20" providerId="ADAL" clId="{5DAD4750-4ED1-BF4B-8093-47ECE1EDF0F6}" dt="2023-06-19T06:53:06.880" v="1529"/>
          <ac:inkMkLst>
            <pc:docMk/>
            <pc:sldMk cId="2827877052" sldId="323"/>
            <ac:inkMk id="41" creationId="{99C06D74-4D09-7BE0-0B44-F85518C9C3A5}"/>
          </ac:inkMkLst>
        </pc:inkChg>
        <pc:inkChg chg="add del">
          <ac:chgData name="شادن القحطاني ID 443200677" userId="2d5f3d4d-8466-4aa1-ac8a-1cb60ed86c20" providerId="ADAL" clId="{5DAD4750-4ED1-BF4B-8093-47ECE1EDF0F6}" dt="2023-06-19T06:53:17.893" v="1536"/>
          <ac:inkMkLst>
            <pc:docMk/>
            <pc:sldMk cId="2827877052" sldId="323"/>
            <ac:inkMk id="42" creationId="{006296B4-C16A-88EA-C936-DDB93039329A}"/>
          </ac:inkMkLst>
        </pc:inkChg>
        <pc:inkChg chg="add del">
          <ac:chgData name="شادن القحطاني ID 443200677" userId="2d5f3d4d-8466-4aa1-ac8a-1cb60ed86c20" providerId="ADAL" clId="{5DAD4750-4ED1-BF4B-8093-47ECE1EDF0F6}" dt="2023-06-19T06:53:17.893" v="1536"/>
          <ac:inkMkLst>
            <pc:docMk/>
            <pc:sldMk cId="2827877052" sldId="323"/>
            <ac:inkMk id="43" creationId="{1F3D0C74-82E2-D09A-2325-F7D8A3CC617B}"/>
          </ac:inkMkLst>
        </pc:inkChg>
        <pc:inkChg chg="add del">
          <ac:chgData name="شادن القحطاني ID 443200677" userId="2d5f3d4d-8466-4aa1-ac8a-1cb60ed86c20" providerId="ADAL" clId="{5DAD4750-4ED1-BF4B-8093-47ECE1EDF0F6}" dt="2023-06-19T06:53:17.893" v="1536"/>
          <ac:inkMkLst>
            <pc:docMk/>
            <pc:sldMk cId="2827877052" sldId="323"/>
            <ac:inkMk id="44" creationId="{FC08B3F9-02EB-2E4F-6CDC-9CB3A8D7F0EA}"/>
          </ac:inkMkLst>
        </pc:inkChg>
        <pc:inkChg chg="add del">
          <ac:chgData name="شادن القحطاني ID 443200677" userId="2d5f3d4d-8466-4aa1-ac8a-1cb60ed86c20" providerId="ADAL" clId="{5DAD4750-4ED1-BF4B-8093-47ECE1EDF0F6}" dt="2023-06-19T06:53:17.893" v="1536"/>
          <ac:inkMkLst>
            <pc:docMk/>
            <pc:sldMk cId="2827877052" sldId="323"/>
            <ac:inkMk id="45" creationId="{AB823363-77C7-1276-28F5-6413B5B5DE53}"/>
          </ac:inkMkLst>
        </pc:inkChg>
        <pc:inkChg chg="add del">
          <ac:chgData name="شادن القحطاني ID 443200677" userId="2d5f3d4d-8466-4aa1-ac8a-1cb60ed86c20" providerId="ADAL" clId="{5DAD4750-4ED1-BF4B-8093-47ECE1EDF0F6}" dt="2023-06-19T06:53:17.893" v="1536"/>
          <ac:inkMkLst>
            <pc:docMk/>
            <pc:sldMk cId="2827877052" sldId="323"/>
            <ac:inkMk id="46" creationId="{232990CE-3372-45DF-0313-AD9D4E5EFEA7}"/>
          </ac:inkMkLst>
        </pc:inkChg>
        <pc:inkChg chg="add del">
          <ac:chgData name="شادن القحطاني ID 443200677" userId="2d5f3d4d-8466-4aa1-ac8a-1cb60ed86c20" providerId="ADAL" clId="{5DAD4750-4ED1-BF4B-8093-47ECE1EDF0F6}" dt="2023-06-19T06:53:17.893" v="1536"/>
          <ac:inkMkLst>
            <pc:docMk/>
            <pc:sldMk cId="2827877052" sldId="323"/>
            <ac:inkMk id="47" creationId="{B7BEBD9F-8B5B-0955-5293-AD313970BF8F}"/>
          </ac:inkMkLst>
        </pc:inkChg>
        <pc:inkChg chg="add reco">
          <ac:chgData name="شادن القحطاني ID 443200677" userId="2d5f3d4d-8466-4aa1-ac8a-1cb60ed86c20" providerId="ADAL" clId="{5DAD4750-4ED1-BF4B-8093-47ECE1EDF0F6}" dt="2023-06-19T06:53:17.893" v="1536"/>
          <ac:inkMkLst>
            <pc:docMk/>
            <pc:sldMk cId="2827877052" sldId="323"/>
            <ac:inkMk id="48" creationId="{92DF13DE-C442-C231-A878-94CEB2EBECA8}"/>
          </ac:inkMkLst>
        </pc:inkChg>
        <pc:inkChg chg="add">
          <ac:chgData name="شادن القحطاني ID 443200677" userId="2d5f3d4d-8466-4aa1-ac8a-1cb60ed86c20" providerId="ADAL" clId="{5DAD4750-4ED1-BF4B-8093-47ECE1EDF0F6}" dt="2023-06-19T06:54:07.338" v="1537"/>
          <ac:inkMkLst>
            <pc:docMk/>
            <pc:sldMk cId="2827877052" sldId="323"/>
            <ac:inkMk id="49" creationId="{CFA0B83B-2F5F-CF7E-B660-1BF1C32E62D6}"/>
          </ac:inkMkLst>
        </pc:inkChg>
        <pc:inkChg chg="add">
          <ac:chgData name="شادن القحطاني ID 443200677" userId="2d5f3d4d-8466-4aa1-ac8a-1cb60ed86c20" providerId="ADAL" clId="{5DAD4750-4ED1-BF4B-8093-47ECE1EDF0F6}" dt="2023-06-19T06:54:08.337" v="1538"/>
          <ac:inkMkLst>
            <pc:docMk/>
            <pc:sldMk cId="2827877052" sldId="323"/>
            <ac:inkMk id="50" creationId="{57E8370B-BA27-D0B6-F225-AEF96E3D20F7}"/>
          </ac:inkMkLst>
        </pc:inkChg>
        <pc:inkChg chg="add del">
          <ac:chgData name="شادن القحطاني ID 443200677" userId="2d5f3d4d-8466-4aa1-ac8a-1cb60ed86c20" providerId="ADAL" clId="{5DAD4750-4ED1-BF4B-8093-47ECE1EDF0F6}" dt="2023-06-19T06:57:44.348" v="1570"/>
          <ac:inkMkLst>
            <pc:docMk/>
            <pc:sldMk cId="2827877052" sldId="323"/>
            <ac:inkMk id="51" creationId="{4EC324D1-E137-5CE8-4387-FF727128811A}"/>
          </ac:inkMkLst>
        </pc:inkChg>
        <pc:inkChg chg="add del">
          <ac:chgData name="شادن القحطاني ID 443200677" userId="2d5f3d4d-8466-4aa1-ac8a-1cb60ed86c20" providerId="ADAL" clId="{5DAD4750-4ED1-BF4B-8093-47ECE1EDF0F6}" dt="2023-06-19T06:57:44.351" v="1572"/>
          <ac:inkMkLst>
            <pc:docMk/>
            <pc:sldMk cId="2827877052" sldId="323"/>
            <ac:inkMk id="52" creationId="{B7B198FB-C6FD-A87C-5E9A-EBA8B497403A}"/>
          </ac:inkMkLst>
        </pc:inkChg>
        <pc:inkChg chg="add del">
          <ac:chgData name="شادن القحطاني ID 443200677" userId="2d5f3d4d-8466-4aa1-ac8a-1cb60ed86c20" providerId="ADAL" clId="{5DAD4750-4ED1-BF4B-8093-47ECE1EDF0F6}" dt="2023-06-19T06:54:19.583" v="1546"/>
          <ac:inkMkLst>
            <pc:docMk/>
            <pc:sldMk cId="2827877052" sldId="323"/>
            <ac:inkMk id="53" creationId="{C34E52F6-B442-2293-9855-8F04A1B2303D}"/>
          </ac:inkMkLst>
        </pc:inkChg>
        <pc:inkChg chg="add del">
          <ac:chgData name="شادن القحطاني ID 443200677" userId="2d5f3d4d-8466-4aa1-ac8a-1cb60ed86c20" providerId="ADAL" clId="{5DAD4750-4ED1-BF4B-8093-47ECE1EDF0F6}" dt="2023-06-19T06:54:19.583" v="1546"/>
          <ac:inkMkLst>
            <pc:docMk/>
            <pc:sldMk cId="2827877052" sldId="323"/>
            <ac:inkMk id="54" creationId="{6CA42D81-2099-543C-E55C-EC5B3349B7C3}"/>
          </ac:inkMkLst>
        </pc:inkChg>
        <pc:inkChg chg="add del">
          <ac:chgData name="شادن القحطاني ID 443200677" userId="2d5f3d4d-8466-4aa1-ac8a-1cb60ed86c20" providerId="ADAL" clId="{5DAD4750-4ED1-BF4B-8093-47ECE1EDF0F6}" dt="2023-06-19T06:54:19.583" v="1546"/>
          <ac:inkMkLst>
            <pc:docMk/>
            <pc:sldMk cId="2827877052" sldId="323"/>
            <ac:inkMk id="55" creationId="{FD6CB4A2-A064-B638-A909-D1BDBB13B497}"/>
          </ac:inkMkLst>
        </pc:inkChg>
        <pc:inkChg chg="add del">
          <ac:chgData name="شادن القحطاني ID 443200677" userId="2d5f3d4d-8466-4aa1-ac8a-1cb60ed86c20" providerId="ADAL" clId="{5DAD4750-4ED1-BF4B-8093-47ECE1EDF0F6}" dt="2023-06-19T06:54:19.583" v="1546"/>
          <ac:inkMkLst>
            <pc:docMk/>
            <pc:sldMk cId="2827877052" sldId="323"/>
            <ac:inkMk id="56" creationId="{A802A135-444E-6AA9-D925-FACDBF9B554A}"/>
          </ac:inkMkLst>
        </pc:inkChg>
        <pc:inkChg chg="add del">
          <ac:chgData name="شادن القحطاني ID 443200677" userId="2d5f3d4d-8466-4aa1-ac8a-1cb60ed86c20" providerId="ADAL" clId="{5DAD4750-4ED1-BF4B-8093-47ECE1EDF0F6}" dt="2023-06-19T06:54:19.583" v="1546"/>
          <ac:inkMkLst>
            <pc:docMk/>
            <pc:sldMk cId="2827877052" sldId="323"/>
            <ac:inkMk id="57" creationId="{85D9F1B1-3F22-7F7B-520B-AD2674EB49C4}"/>
          </ac:inkMkLst>
        </pc:inkChg>
        <pc:inkChg chg="add reco">
          <ac:chgData name="شادن القحطاني ID 443200677" userId="2d5f3d4d-8466-4aa1-ac8a-1cb60ed86c20" providerId="ADAL" clId="{5DAD4750-4ED1-BF4B-8093-47ECE1EDF0F6}" dt="2023-06-19T06:54:19.583" v="1546"/>
          <ac:inkMkLst>
            <pc:docMk/>
            <pc:sldMk cId="2827877052" sldId="323"/>
            <ac:inkMk id="58" creationId="{20413F38-94DA-89EB-4BA3-908D064F175C}"/>
          </ac:inkMkLst>
        </pc:inkChg>
        <pc:inkChg chg="add del">
          <ac:chgData name="شادن القحطاني ID 443200677" userId="2d5f3d4d-8466-4aa1-ac8a-1cb60ed86c20" providerId="ADAL" clId="{5DAD4750-4ED1-BF4B-8093-47ECE1EDF0F6}" dt="2023-06-19T06:54:23.168" v="1553"/>
          <ac:inkMkLst>
            <pc:docMk/>
            <pc:sldMk cId="2827877052" sldId="323"/>
            <ac:inkMk id="59" creationId="{1254A2CA-701C-992F-566F-A56B6890DCB6}"/>
          </ac:inkMkLst>
        </pc:inkChg>
        <pc:inkChg chg="add del">
          <ac:chgData name="شادن القحطاني ID 443200677" userId="2d5f3d4d-8466-4aa1-ac8a-1cb60ed86c20" providerId="ADAL" clId="{5DAD4750-4ED1-BF4B-8093-47ECE1EDF0F6}" dt="2023-06-19T06:54:21.833" v="1552"/>
          <ac:inkMkLst>
            <pc:docMk/>
            <pc:sldMk cId="2827877052" sldId="323"/>
            <ac:inkMk id="60" creationId="{9206E048-51D7-2786-FE02-36E41B06EF2D}"/>
          </ac:inkMkLst>
        </pc:inkChg>
        <pc:inkChg chg="add del">
          <ac:chgData name="شادن القحطاني ID 443200677" userId="2d5f3d4d-8466-4aa1-ac8a-1cb60ed86c20" providerId="ADAL" clId="{5DAD4750-4ED1-BF4B-8093-47ECE1EDF0F6}" dt="2023-06-19T06:54:21.688" v="1551"/>
          <ac:inkMkLst>
            <pc:docMk/>
            <pc:sldMk cId="2827877052" sldId="323"/>
            <ac:inkMk id="61" creationId="{70487E3B-61FE-4494-20E4-9577333FE3E6}"/>
          </ac:inkMkLst>
        </pc:inkChg>
        <pc:inkChg chg="add del reco">
          <ac:chgData name="شادن القحطاني ID 443200677" userId="2d5f3d4d-8466-4aa1-ac8a-1cb60ed86c20" providerId="ADAL" clId="{5DAD4750-4ED1-BF4B-8093-47ECE1EDF0F6}" dt="2023-06-19T06:54:21.688" v="1551"/>
          <ac:inkMkLst>
            <pc:docMk/>
            <pc:sldMk cId="2827877052" sldId="323"/>
            <ac:inkMk id="62" creationId="{4DF002EC-6DF6-0DC4-F81C-97F3F427FDC6}"/>
          </ac:inkMkLst>
        </pc:inkChg>
        <pc:inkChg chg="add del">
          <ac:chgData name="شادن القحطاني ID 443200677" userId="2d5f3d4d-8466-4aa1-ac8a-1cb60ed86c20" providerId="ADAL" clId="{5DAD4750-4ED1-BF4B-8093-47ECE1EDF0F6}" dt="2023-06-19T06:54:26.446" v="1558"/>
          <ac:inkMkLst>
            <pc:docMk/>
            <pc:sldMk cId="2827877052" sldId="323"/>
            <ac:inkMk id="63" creationId="{1EC3C025-90C3-EC0D-800A-9338AEF2398C}"/>
          </ac:inkMkLst>
        </pc:inkChg>
        <pc:inkChg chg="add del">
          <ac:chgData name="شادن القحطاني ID 443200677" userId="2d5f3d4d-8466-4aa1-ac8a-1cb60ed86c20" providerId="ADAL" clId="{5DAD4750-4ED1-BF4B-8093-47ECE1EDF0F6}" dt="2023-06-19T06:54:26.446" v="1558"/>
          <ac:inkMkLst>
            <pc:docMk/>
            <pc:sldMk cId="2827877052" sldId="323"/>
            <ac:inkMk id="64" creationId="{DF329531-5C06-3EEE-BDF9-CA62188355C1}"/>
          </ac:inkMkLst>
        </pc:inkChg>
        <pc:inkChg chg="add del">
          <ac:chgData name="شادن القحطاني ID 443200677" userId="2d5f3d4d-8466-4aa1-ac8a-1cb60ed86c20" providerId="ADAL" clId="{5DAD4750-4ED1-BF4B-8093-47ECE1EDF0F6}" dt="2023-06-19T06:54:26.446" v="1558"/>
          <ac:inkMkLst>
            <pc:docMk/>
            <pc:sldMk cId="2827877052" sldId="323"/>
            <ac:inkMk id="65" creationId="{706BB6D3-0E71-0620-8277-3656ECFAAE64}"/>
          </ac:inkMkLst>
        </pc:inkChg>
        <pc:inkChg chg="add del">
          <ac:chgData name="شادن القحطاني ID 443200677" userId="2d5f3d4d-8466-4aa1-ac8a-1cb60ed86c20" providerId="ADAL" clId="{5DAD4750-4ED1-BF4B-8093-47ECE1EDF0F6}" dt="2023-06-19T06:54:26.446" v="1558"/>
          <ac:inkMkLst>
            <pc:docMk/>
            <pc:sldMk cId="2827877052" sldId="323"/>
            <ac:inkMk id="66" creationId="{22C7B16D-A771-1350-FE6C-3429EB2EFFAE}"/>
          </ac:inkMkLst>
        </pc:inkChg>
        <pc:inkChg chg="add reco">
          <ac:chgData name="شادن القحطاني ID 443200677" userId="2d5f3d4d-8466-4aa1-ac8a-1cb60ed86c20" providerId="ADAL" clId="{5DAD4750-4ED1-BF4B-8093-47ECE1EDF0F6}" dt="2023-06-19T06:54:26.446" v="1558"/>
          <ac:inkMkLst>
            <pc:docMk/>
            <pc:sldMk cId="2827877052" sldId="323"/>
            <ac:inkMk id="67" creationId="{DFCA10C7-B5FF-8A22-F8EE-81B8526FE8DE}"/>
          </ac:inkMkLst>
        </pc:inkChg>
        <pc:inkChg chg="add">
          <ac:chgData name="شادن القحطاني ID 443200677" userId="2d5f3d4d-8466-4aa1-ac8a-1cb60ed86c20" providerId="ADAL" clId="{5DAD4750-4ED1-BF4B-8093-47ECE1EDF0F6}" dt="2023-06-19T06:54:32.208" v="1559"/>
          <ac:inkMkLst>
            <pc:docMk/>
            <pc:sldMk cId="2827877052" sldId="323"/>
            <ac:inkMk id="68" creationId="{E59557A7-C309-1B6C-1BF6-CD6B4869AB37}"/>
          </ac:inkMkLst>
        </pc:inkChg>
        <pc:inkChg chg="add del">
          <ac:chgData name="شادن القحطاني ID 443200677" userId="2d5f3d4d-8466-4aa1-ac8a-1cb60ed86c20" providerId="ADAL" clId="{5DAD4750-4ED1-BF4B-8093-47ECE1EDF0F6}" dt="2023-06-19T06:54:34.443" v="1562"/>
          <ac:inkMkLst>
            <pc:docMk/>
            <pc:sldMk cId="2827877052" sldId="323"/>
            <ac:inkMk id="69" creationId="{FC1ACCE0-715C-D1B2-8520-4D66CDD7DA1A}"/>
          </ac:inkMkLst>
        </pc:inkChg>
        <pc:inkChg chg="add del">
          <ac:chgData name="شادن القحطاني ID 443200677" userId="2d5f3d4d-8466-4aa1-ac8a-1cb60ed86c20" providerId="ADAL" clId="{5DAD4750-4ED1-BF4B-8093-47ECE1EDF0F6}" dt="2023-06-19T06:54:34.443" v="1562"/>
          <ac:inkMkLst>
            <pc:docMk/>
            <pc:sldMk cId="2827877052" sldId="323"/>
            <ac:inkMk id="70" creationId="{21CC9B71-4054-50D4-B39A-33EDCB4DC4BF}"/>
          </ac:inkMkLst>
        </pc:inkChg>
        <pc:inkChg chg="add del mod reco modStrokes">
          <ac:chgData name="شادن القحطاني ID 443200677" userId="2d5f3d4d-8466-4aa1-ac8a-1cb60ed86c20" providerId="ADAL" clId="{5DAD4750-4ED1-BF4B-8093-47ECE1EDF0F6}" dt="2023-06-19T06:57:44.884" v="1574"/>
          <ac:inkMkLst>
            <pc:docMk/>
            <pc:sldMk cId="2827877052" sldId="323"/>
            <ac:inkMk id="71" creationId="{69D85DF2-2B9A-DB7D-6619-5743638C7713}"/>
          </ac:inkMkLst>
        </pc:inkChg>
        <pc:inkChg chg="add del">
          <ac:chgData name="شادن القحطاني ID 443200677" userId="2d5f3d4d-8466-4aa1-ac8a-1cb60ed86c20" providerId="ADAL" clId="{5DAD4750-4ED1-BF4B-8093-47ECE1EDF0F6}" dt="2023-06-19T06:54:39.037" v="1569"/>
          <ac:inkMkLst>
            <pc:docMk/>
            <pc:sldMk cId="2827877052" sldId="323"/>
            <ac:inkMk id="72" creationId="{572763F8-A9BA-0AF6-039C-D686A54CE4B3}"/>
          </ac:inkMkLst>
        </pc:inkChg>
        <pc:inkChg chg="add del">
          <ac:chgData name="شادن القحطاني ID 443200677" userId="2d5f3d4d-8466-4aa1-ac8a-1cb60ed86c20" providerId="ADAL" clId="{5DAD4750-4ED1-BF4B-8093-47ECE1EDF0F6}" dt="2023-06-19T06:54:39.037" v="1569"/>
          <ac:inkMkLst>
            <pc:docMk/>
            <pc:sldMk cId="2827877052" sldId="323"/>
            <ac:inkMk id="73" creationId="{6743D4C3-FCDD-26BC-1724-E9EE4F74FE84}"/>
          </ac:inkMkLst>
        </pc:inkChg>
        <pc:inkChg chg="add del">
          <ac:chgData name="شادن القحطاني ID 443200677" userId="2d5f3d4d-8466-4aa1-ac8a-1cb60ed86c20" providerId="ADAL" clId="{5DAD4750-4ED1-BF4B-8093-47ECE1EDF0F6}" dt="2023-06-19T06:54:39.037" v="1569"/>
          <ac:inkMkLst>
            <pc:docMk/>
            <pc:sldMk cId="2827877052" sldId="323"/>
            <ac:inkMk id="74" creationId="{F92EB526-1C06-6580-2874-111456DDDCFD}"/>
          </ac:inkMkLst>
        </pc:inkChg>
        <pc:inkChg chg="add del">
          <ac:chgData name="شادن القحطاني ID 443200677" userId="2d5f3d4d-8466-4aa1-ac8a-1cb60ed86c20" providerId="ADAL" clId="{5DAD4750-4ED1-BF4B-8093-47ECE1EDF0F6}" dt="2023-06-19T06:54:39.037" v="1569"/>
          <ac:inkMkLst>
            <pc:docMk/>
            <pc:sldMk cId="2827877052" sldId="323"/>
            <ac:inkMk id="75" creationId="{DBB86C07-F39A-1BE7-44BE-609B771451F5}"/>
          </ac:inkMkLst>
        </pc:inkChg>
        <pc:inkChg chg="add del">
          <ac:chgData name="شادن القحطاني ID 443200677" userId="2d5f3d4d-8466-4aa1-ac8a-1cb60ed86c20" providerId="ADAL" clId="{5DAD4750-4ED1-BF4B-8093-47ECE1EDF0F6}" dt="2023-06-19T06:54:39.037" v="1569"/>
          <ac:inkMkLst>
            <pc:docMk/>
            <pc:sldMk cId="2827877052" sldId="323"/>
            <ac:inkMk id="76" creationId="{777C77AA-EBF9-6A03-EF45-83B72291F8C5}"/>
          </ac:inkMkLst>
        </pc:inkChg>
        <pc:inkChg chg="add del">
          <ac:chgData name="شادن القحطاني ID 443200677" userId="2d5f3d4d-8466-4aa1-ac8a-1cb60ed86c20" providerId="ADAL" clId="{5DAD4750-4ED1-BF4B-8093-47ECE1EDF0F6}" dt="2023-06-19T06:54:39.037" v="1569"/>
          <ac:inkMkLst>
            <pc:docMk/>
            <pc:sldMk cId="2827877052" sldId="323"/>
            <ac:inkMk id="77" creationId="{BF98C343-4121-3725-51EB-7B88E59DB202}"/>
          </ac:inkMkLst>
        </pc:inkChg>
        <pc:inkChg chg="add mod reco modStrokes">
          <ac:chgData name="شادن القحطاني ID 443200677" userId="2d5f3d4d-8466-4aa1-ac8a-1cb60ed86c20" providerId="ADAL" clId="{5DAD4750-4ED1-BF4B-8093-47ECE1EDF0F6}" dt="2023-06-19T06:57:44.882" v="1573"/>
          <ac:inkMkLst>
            <pc:docMk/>
            <pc:sldMk cId="2827877052" sldId="323"/>
            <ac:inkMk id="78" creationId="{8A72D821-4256-3871-44D0-E60E9E620A41}"/>
          </ac:inkMkLst>
        </pc:inkChg>
      </pc:sldChg>
      <pc:sldChg chg="addSp delSp modSp">
        <pc:chgData name="شادن القحطاني ID 443200677" userId="2d5f3d4d-8466-4aa1-ac8a-1cb60ed86c20" providerId="ADAL" clId="{5DAD4750-4ED1-BF4B-8093-47ECE1EDF0F6}" dt="2023-06-19T07:21:47.733" v="1646"/>
        <pc:sldMkLst>
          <pc:docMk/>
          <pc:sldMk cId="2657424571" sldId="327"/>
        </pc:sldMkLst>
        <pc:inkChg chg="add">
          <ac:chgData name="شادن القحطاني ID 443200677" userId="2d5f3d4d-8466-4aa1-ac8a-1cb60ed86c20" providerId="ADAL" clId="{5DAD4750-4ED1-BF4B-8093-47ECE1EDF0F6}" dt="2023-06-19T07:05:59.512" v="1575"/>
          <ac:inkMkLst>
            <pc:docMk/>
            <pc:sldMk cId="2657424571" sldId="327"/>
            <ac:inkMk id="2" creationId="{ECCEC13A-605F-7254-E0B9-9872F0BC0089}"/>
          </ac:inkMkLst>
        </pc:inkChg>
        <pc:inkChg chg="add del">
          <ac:chgData name="شادن القحطاني ID 443200677" userId="2d5f3d4d-8466-4aa1-ac8a-1cb60ed86c20" providerId="ADAL" clId="{5DAD4750-4ED1-BF4B-8093-47ECE1EDF0F6}" dt="2023-06-19T07:06:04.877" v="1579"/>
          <ac:inkMkLst>
            <pc:docMk/>
            <pc:sldMk cId="2657424571" sldId="327"/>
            <ac:inkMk id="3" creationId="{5157B90C-5C24-6C53-9D09-138DB018EB36}"/>
          </ac:inkMkLst>
        </pc:inkChg>
        <pc:inkChg chg="add del">
          <ac:chgData name="شادن القحطاني ID 443200677" userId="2d5f3d4d-8466-4aa1-ac8a-1cb60ed86c20" providerId="ADAL" clId="{5DAD4750-4ED1-BF4B-8093-47ECE1EDF0F6}" dt="2023-06-19T07:06:04.877" v="1579"/>
          <ac:inkMkLst>
            <pc:docMk/>
            <pc:sldMk cId="2657424571" sldId="327"/>
            <ac:inkMk id="4" creationId="{DA20D9BB-CDBC-68D8-1AC7-66F1D19B0E83}"/>
          </ac:inkMkLst>
        </pc:inkChg>
        <pc:inkChg chg="add del">
          <ac:chgData name="شادن القحطاني ID 443200677" userId="2d5f3d4d-8466-4aa1-ac8a-1cb60ed86c20" providerId="ADAL" clId="{5DAD4750-4ED1-BF4B-8093-47ECE1EDF0F6}" dt="2023-06-19T07:06:04.877" v="1579"/>
          <ac:inkMkLst>
            <pc:docMk/>
            <pc:sldMk cId="2657424571" sldId="327"/>
            <ac:inkMk id="5" creationId="{C7627790-D6B8-81F2-4E8D-5FBC82A9FBD2}"/>
          </ac:inkMkLst>
        </pc:inkChg>
        <pc:inkChg chg="add reco">
          <ac:chgData name="شادن القحطاني ID 443200677" userId="2d5f3d4d-8466-4aa1-ac8a-1cb60ed86c20" providerId="ADAL" clId="{5DAD4750-4ED1-BF4B-8093-47ECE1EDF0F6}" dt="2023-06-19T07:06:04.877" v="1579"/>
          <ac:inkMkLst>
            <pc:docMk/>
            <pc:sldMk cId="2657424571" sldId="327"/>
            <ac:inkMk id="8" creationId="{67E71AE1-6123-4A9E-E1A4-08A420FAC9CD}"/>
          </ac:inkMkLst>
        </pc:inkChg>
        <pc:inkChg chg="add del">
          <ac:chgData name="شادن القحطاني ID 443200677" userId="2d5f3d4d-8466-4aa1-ac8a-1cb60ed86c20" providerId="ADAL" clId="{5DAD4750-4ED1-BF4B-8093-47ECE1EDF0F6}" dt="2023-06-19T07:06:07.508" v="1581"/>
          <ac:inkMkLst>
            <pc:docMk/>
            <pc:sldMk cId="2657424571" sldId="327"/>
            <ac:inkMk id="10" creationId="{06C3ADDD-5696-56C5-7780-F93145F18B8F}"/>
          </ac:inkMkLst>
        </pc:inkChg>
        <pc:inkChg chg="add del">
          <ac:chgData name="شادن القحطاني ID 443200677" userId="2d5f3d4d-8466-4aa1-ac8a-1cb60ed86c20" providerId="ADAL" clId="{5DAD4750-4ED1-BF4B-8093-47ECE1EDF0F6}" dt="2023-06-19T07:06:10.888" v="1588"/>
          <ac:inkMkLst>
            <pc:docMk/>
            <pc:sldMk cId="2657424571" sldId="327"/>
            <ac:inkMk id="11" creationId="{2F9A1DC4-0746-240B-F3D8-47ECEA68363D}"/>
          </ac:inkMkLst>
        </pc:inkChg>
        <pc:inkChg chg="add del">
          <ac:chgData name="شادن القحطاني ID 443200677" userId="2d5f3d4d-8466-4aa1-ac8a-1cb60ed86c20" providerId="ADAL" clId="{5DAD4750-4ED1-BF4B-8093-47ECE1EDF0F6}" dt="2023-06-19T07:06:10.888" v="1588"/>
          <ac:inkMkLst>
            <pc:docMk/>
            <pc:sldMk cId="2657424571" sldId="327"/>
            <ac:inkMk id="12" creationId="{94E1DD25-959C-B45E-5738-FC6B2B77EF93}"/>
          </ac:inkMkLst>
        </pc:inkChg>
        <pc:inkChg chg="add del">
          <ac:chgData name="شادن القحطاني ID 443200677" userId="2d5f3d4d-8466-4aa1-ac8a-1cb60ed86c20" providerId="ADAL" clId="{5DAD4750-4ED1-BF4B-8093-47ECE1EDF0F6}" dt="2023-06-19T07:06:10.888" v="1588"/>
          <ac:inkMkLst>
            <pc:docMk/>
            <pc:sldMk cId="2657424571" sldId="327"/>
            <ac:inkMk id="13" creationId="{AA64A449-256A-7210-1A09-5929ACB44297}"/>
          </ac:inkMkLst>
        </pc:inkChg>
        <pc:inkChg chg="add del">
          <ac:chgData name="شادن القحطاني ID 443200677" userId="2d5f3d4d-8466-4aa1-ac8a-1cb60ed86c20" providerId="ADAL" clId="{5DAD4750-4ED1-BF4B-8093-47ECE1EDF0F6}" dt="2023-06-19T07:06:10.888" v="1588"/>
          <ac:inkMkLst>
            <pc:docMk/>
            <pc:sldMk cId="2657424571" sldId="327"/>
            <ac:inkMk id="15" creationId="{82AAE67B-0E6B-7D34-0EDF-DED9AB0DCCEC}"/>
          </ac:inkMkLst>
        </pc:inkChg>
        <pc:inkChg chg="add del">
          <ac:chgData name="شادن القحطاني ID 443200677" userId="2d5f3d4d-8466-4aa1-ac8a-1cb60ed86c20" providerId="ADAL" clId="{5DAD4750-4ED1-BF4B-8093-47ECE1EDF0F6}" dt="2023-06-19T07:06:10.888" v="1588"/>
          <ac:inkMkLst>
            <pc:docMk/>
            <pc:sldMk cId="2657424571" sldId="327"/>
            <ac:inkMk id="16" creationId="{C5877010-E91E-DD86-0F47-77918D611413}"/>
          </ac:inkMkLst>
        </pc:inkChg>
        <pc:inkChg chg="add del">
          <ac:chgData name="شادن القحطاني ID 443200677" userId="2d5f3d4d-8466-4aa1-ac8a-1cb60ed86c20" providerId="ADAL" clId="{5DAD4750-4ED1-BF4B-8093-47ECE1EDF0F6}" dt="2023-06-19T07:06:10.888" v="1588"/>
          <ac:inkMkLst>
            <pc:docMk/>
            <pc:sldMk cId="2657424571" sldId="327"/>
            <ac:inkMk id="17" creationId="{229DB383-1DA6-6A5D-6BC2-DEEE0D6E63C5}"/>
          </ac:inkMkLst>
        </pc:inkChg>
        <pc:inkChg chg="add reco">
          <ac:chgData name="شادن القحطاني ID 443200677" userId="2d5f3d4d-8466-4aa1-ac8a-1cb60ed86c20" providerId="ADAL" clId="{5DAD4750-4ED1-BF4B-8093-47ECE1EDF0F6}" dt="2023-06-19T07:06:10.888" v="1588"/>
          <ac:inkMkLst>
            <pc:docMk/>
            <pc:sldMk cId="2657424571" sldId="327"/>
            <ac:inkMk id="18" creationId="{7ED8FDBB-3A23-F327-F3E4-75C0339649A9}"/>
          </ac:inkMkLst>
        </pc:inkChg>
        <pc:inkChg chg="add">
          <ac:chgData name="شادن القحطاني ID 443200677" userId="2d5f3d4d-8466-4aa1-ac8a-1cb60ed86c20" providerId="ADAL" clId="{5DAD4750-4ED1-BF4B-8093-47ECE1EDF0F6}" dt="2023-06-19T07:07:11.187" v="1589"/>
          <ac:inkMkLst>
            <pc:docMk/>
            <pc:sldMk cId="2657424571" sldId="327"/>
            <ac:inkMk id="19" creationId="{AC29D2A6-CF08-D0CB-85D5-087D13BCF6E6}"/>
          </ac:inkMkLst>
        </pc:inkChg>
        <pc:inkChg chg="add">
          <ac:chgData name="شادن القحطاني ID 443200677" userId="2d5f3d4d-8466-4aa1-ac8a-1cb60ed86c20" providerId="ADAL" clId="{5DAD4750-4ED1-BF4B-8093-47ECE1EDF0F6}" dt="2023-06-19T07:11:41.604" v="1590"/>
          <ac:inkMkLst>
            <pc:docMk/>
            <pc:sldMk cId="2657424571" sldId="327"/>
            <ac:inkMk id="20" creationId="{0228E05F-1ACA-BC39-8672-767D5DF19866}"/>
          </ac:inkMkLst>
        </pc:inkChg>
        <pc:inkChg chg="add del">
          <ac:chgData name="شادن القحطاني ID 443200677" userId="2d5f3d4d-8466-4aa1-ac8a-1cb60ed86c20" providerId="ADAL" clId="{5DAD4750-4ED1-BF4B-8093-47ECE1EDF0F6}" dt="2023-06-19T07:21:20.307" v="1642"/>
          <ac:inkMkLst>
            <pc:docMk/>
            <pc:sldMk cId="2657424571" sldId="327"/>
            <ac:inkMk id="21" creationId="{C3AE594C-6826-A424-0C1F-4A7923074A76}"/>
          </ac:inkMkLst>
        </pc:inkChg>
        <pc:inkChg chg="add del">
          <ac:chgData name="شادن القحطاني ID 443200677" userId="2d5f3d4d-8466-4aa1-ac8a-1cb60ed86c20" providerId="ADAL" clId="{5DAD4750-4ED1-BF4B-8093-47ECE1EDF0F6}" dt="2023-06-19T07:15:18.569" v="1596"/>
          <ac:inkMkLst>
            <pc:docMk/>
            <pc:sldMk cId="2657424571" sldId="327"/>
            <ac:inkMk id="22" creationId="{8B815702-5E1A-9877-395C-3BC41E053915}"/>
          </ac:inkMkLst>
        </pc:inkChg>
        <pc:inkChg chg="add del">
          <ac:chgData name="شادن القحطاني ID 443200677" userId="2d5f3d4d-8466-4aa1-ac8a-1cb60ed86c20" providerId="ADAL" clId="{5DAD4750-4ED1-BF4B-8093-47ECE1EDF0F6}" dt="2023-06-19T07:15:18.569" v="1596"/>
          <ac:inkMkLst>
            <pc:docMk/>
            <pc:sldMk cId="2657424571" sldId="327"/>
            <ac:inkMk id="23" creationId="{E2709F62-C610-B70A-6B57-B0E7F74BDC5E}"/>
          </ac:inkMkLst>
        </pc:inkChg>
        <pc:inkChg chg="add del">
          <ac:chgData name="شادن القحطاني ID 443200677" userId="2d5f3d4d-8466-4aa1-ac8a-1cb60ed86c20" providerId="ADAL" clId="{5DAD4750-4ED1-BF4B-8093-47ECE1EDF0F6}" dt="2023-06-19T07:15:18.569" v="1596"/>
          <ac:inkMkLst>
            <pc:docMk/>
            <pc:sldMk cId="2657424571" sldId="327"/>
            <ac:inkMk id="24" creationId="{34D3CD4A-BB08-0E21-D541-E744A3E629E2}"/>
          </ac:inkMkLst>
        </pc:inkChg>
        <pc:inkChg chg="add del">
          <ac:chgData name="شادن القحطاني ID 443200677" userId="2d5f3d4d-8466-4aa1-ac8a-1cb60ed86c20" providerId="ADAL" clId="{5DAD4750-4ED1-BF4B-8093-47ECE1EDF0F6}" dt="2023-06-19T07:15:18.569" v="1596"/>
          <ac:inkMkLst>
            <pc:docMk/>
            <pc:sldMk cId="2657424571" sldId="327"/>
            <ac:inkMk id="25" creationId="{FB2C026B-D8E0-5F49-BA82-4C618EA46495}"/>
          </ac:inkMkLst>
        </pc:inkChg>
        <pc:inkChg chg="add reco">
          <ac:chgData name="شادن القحطاني ID 443200677" userId="2d5f3d4d-8466-4aa1-ac8a-1cb60ed86c20" providerId="ADAL" clId="{5DAD4750-4ED1-BF4B-8093-47ECE1EDF0F6}" dt="2023-06-19T07:15:18.569" v="1596"/>
          <ac:inkMkLst>
            <pc:docMk/>
            <pc:sldMk cId="2657424571" sldId="327"/>
            <ac:inkMk id="26" creationId="{AC302A99-3687-3DAF-3D66-EB928AAD1AE0}"/>
          </ac:inkMkLst>
        </pc:inkChg>
        <pc:inkChg chg="add del">
          <ac:chgData name="شادن القحطاني ID 443200677" userId="2d5f3d4d-8466-4aa1-ac8a-1cb60ed86c20" providerId="ADAL" clId="{5DAD4750-4ED1-BF4B-8093-47ECE1EDF0F6}" dt="2023-06-19T07:17:27.067" v="1599"/>
          <ac:inkMkLst>
            <pc:docMk/>
            <pc:sldMk cId="2657424571" sldId="327"/>
            <ac:inkMk id="27" creationId="{81FCAE37-433E-9B79-76FF-40C0852AACC1}"/>
          </ac:inkMkLst>
        </pc:inkChg>
        <pc:inkChg chg="add del">
          <ac:chgData name="شادن القحطاني ID 443200677" userId="2d5f3d4d-8466-4aa1-ac8a-1cb60ed86c20" providerId="ADAL" clId="{5DAD4750-4ED1-BF4B-8093-47ECE1EDF0F6}" dt="2023-06-19T07:17:27.067" v="1599"/>
          <ac:inkMkLst>
            <pc:docMk/>
            <pc:sldMk cId="2657424571" sldId="327"/>
            <ac:inkMk id="28" creationId="{F7F7870A-4232-9FAE-DC95-4AF25D300E54}"/>
          </ac:inkMkLst>
        </pc:inkChg>
        <pc:inkChg chg="add mod reco modStrokes">
          <ac:chgData name="شادن القحطاني ID 443200677" userId="2d5f3d4d-8466-4aa1-ac8a-1cb60ed86c20" providerId="ADAL" clId="{5DAD4750-4ED1-BF4B-8093-47ECE1EDF0F6}" dt="2023-06-19T07:21:16.452" v="1640"/>
          <ac:inkMkLst>
            <pc:docMk/>
            <pc:sldMk cId="2657424571" sldId="327"/>
            <ac:inkMk id="29" creationId="{D693B5A1-9E6E-963D-E087-4A58C3036A9B}"/>
          </ac:inkMkLst>
        </pc:inkChg>
        <pc:inkChg chg="add del">
          <ac:chgData name="شادن القحطاني ID 443200677" userId="2d5f3d4d-8466-4aa1-ac8a-1cb60ed86c20" providerId="ADAL" clId="{5DAD4750-4ED1-BF4B-8093-47ECE1EDF0F6}" dt="2023-06-19T07:17:33.923" v="1609"/>
          <ac:inkMkLst>
            <pc:docMk/>
            <pc:sldMk cId="2657424571" sldId="327"/>
            <ac:inkMk id="30" creationId="{80DE4F1E-4F94-4C57-59A3-B8FFC7415A4A}"/>
          </ac:inkMkLst>
        </pc:inkChg>
        <pc:inkChg chg="add del">
          <ac:chgData name="شادن القحطاني ID 443200677" userId="2d5f3d4d-8466-4aa1-ac8a-1cb60ed86c20" providerId="ADAL" clId="{5DAD4750-4ED1-BF4B-8093-47ECE1EDF0F6}" dt="2023-06-19T07:17:33.923" v="1609"/>
          <ac:inkMkLst>
            <pc:docMk/>
            <pc:sldMk cId="2657424571" sldId="327"/>
            <ac:inkMk id="31" creationId="{54A5FC5C-6238-451A-B9F2-93EEB7DAAAF5}"/>
          </ac:inkMkLst>
        </pc:inkChg>
        <pc:inkChg chg="add del">
          <ac:chgData name="شادن القحطاني ID 443200677" userId="2d5f3d4d-8466-4aa1-ac8a-1cb60ed86c20" providerId="ADAL" clId="{5DAD4750-4ED1-BF4B-8093-47ECE1EDF0F6}" dt="2023-06-19T07:17:33.923" v="1609"/>
          <ac:inkMkLst>
            <pc:docMk/>
            <pc:sldMk cId="2657424571" sldId="327"/>
            <ac:inkMk id="32" creationId="{6BF13B56-03E5-7C92-D795-BB84EF7CD0A6}"/>
          </ac:inkMkLst>
        </pc:inkChg>
        <pc:inkChg chg="add del">
          <ac:chgData name="شادن القحطاني ID 443200677" userId="2d5f3d4d-8466-4aa1-ac8a-1cb60ed86c20" providerId="ADAL" clId="{5DAD4750-4ED1-BF4B-8093-47ECE1EDF0F6}" dt="2023-06-19T07:17:33.923" v="1609"/>
          <ac:inkMkLst>
            <pc:docMk/>
            <pc:sldMk cId="2657424571" sldId="327"/>
            <ac:inkMk id="33" creationId="{A19FFCE3-9693-5FA5-40F3-D8DD6B4C55C0}"/>
          </ac:inkMkLst>
        </pc:inkChg>
        <pc:inkChg chg="add del">
          <ac:chgData name="شادن القحطاني ID 443200677" userId="2d5f3d4d-8466-4aa1-ac8a-1cb60ed86c20" providerId="ADAL" clId="{5DAD4750-4ED1-BF4B-8093-47ECE1EDF0F6}" dt="2023-06-19T07:17:33.923" v="1609"/>
          <ac:inkMkLst>
            <pc:docMk/>
            <pc:sldMk cId="2657424571" sldId="327"/>
            <ac:inkMk id="34" creationId="{E55FF87C-C80C-5B06-B3AF-0719C34159F8}"/>
          </ac:inkMkLst>
        </pc:inkChg>
        <pc:inkChg chg="add del">
          <ac:chgData name="شادن القحطاني ID 443200677" userId="2d5f3d4d-8466-4aa1-ac8a-1cb60ed86c20" providerId="ADAL" clId="{5DAD4750-4ED1-BF4B-8093-47ECE1EDF0F6}" dt="2023-06-19T07:17:33.923" v="1609"/>
          <ac:inkMkLst>
            <pc:docMk/>
            <pc:sldMk cId="2657424571" sldId="327"/>
            <ac:inkMk id="35" creationId="{1DF28A0E-1C25-CB45-7747-E7D9590B01CF}"/>
          </ac:inkMkLst>
        </pc:inkChg>
        <pc:inkChg chg="add del">
          <ac:chgData name="شادن القحطاني ID 443200677" userId="2d5f3d4d-8466-4aa1-ac8a-1cb60ed86c20" providerId="ADAL" clId="{5DAD4750-4ED1-BF4B-8093-47ECE1EDF0F6}" dt="2023-06-19T07:17:33.923" v="1609"/>
          <ac:inkMkLst>
            <pc:docMk/>
            <pc:sldMk cId="2657424571" sldId="327"/>
            <ac:inkMk id="36" creationId="{F27776D1-5286-9C77-6D67-7DDC32E63FF1}"/>
          </ac:inkMkLst>
        </pc:inkChg>
        <pc:inkChg chg="add del">
          <ac:chgData name="شادن القحطاني ID 443200677" userId="2d5f3d4d-8466-4aa1-ac8a-1cb60ed86c20" providerId="ADAL" clId="{5DAD4750-4ED1-BF4B-8093-47ECE1EDF0F6}" dt="2023-06-19T07:17:33.923" v="1609"/>
          <ac:inkMkLst>
            <pc:docMk/>
            <pc:sldMk cId="2657424571" sldId="327"/>
            <ac:inkMk id="37" creationId="{CDCA21B7-37BF-E748-1AF0-7239273CC52F}"/>
          </ac:inkMkLst>
        </pc:inkChg>
        <pc:inkChg chg="add del">
          <ac:chgData name="شادن القحطاني ID 443200677" userId="2d5f3d4d-8466-4aa1-ac8a-1cb60ed86c20" providerId="ADAL" clId="{5DAD4750-4ED1-BF4B-8093-47ECE1EDF0F6}" dt="2023-06-19T07:17:33.923" v="1609"/>
          <ac:inkMkLst>
            <pc:docMk/>
            <pc:sldMk cId="2657424571" sldId="327"/>
            <ac:inkMk id="38" creationId="{E11C144C-07C0-C279-398B-A1BEAF4E8621}"/>
          </ac:inkMkLst>
        </pc:inkChg>
        <pc:inkChg chg="add reco">
          <ac:chgData name="شادن القحطاني ID 443200677" userId="2d5f3d4d-8466-4aa1-ac8a-1cb60ed86c20" providerId="ADAL" clId="{5DAD4750-4ED1-BF4B-8093-47ECE1EDF0F6}" dt="2023-06-19T07:17:33.923" v="1609"/>
          <ac:inkMkLst>
            <pc:docMk/>
            <pc:sldMk cId="2657424571" sldId="327"/>
            <ac:inkMk id="39" creationId="{860A8E8B-0CFD-F121-65A2-8429D0AD4C95}"/>
          </ac:inkMkLst>
        </pc:inkChg>
        <pc:inkChg chg="add del">
          <ac:chgData name="شادن القحطاني ID 443200677" userId="2d5f3d4d-8466-4aa1-ac8a-1cb60ed86c20" providerId="ADAL" clId="{5DAD4750-4ED1-BF4B-8093-47ECE1EDF0F6}" dt="2023-06-19T07:21:47.733" v="1646"/>
          <ac:inkMkLst>
            <pc:docMk/>
            <pc:sldMk cId="2657424571" sldId="327"/>
            <ac:inkMk id="40" creationId="{53EE1BCD-2B6C-75F9-06AD-3581A4298056}"/>
          </ac:inkMkLst>
        </pc:inkChg>
        <pc:inkChg chg="add del">
          <ac:chgData name="شادن القحطاني ID 443200677" userId="2d5f3d4d-8466-4aa1-ac8a-1cb60ed86c20" providerId="ADAL" clId="{5DAD4750-4ED1-BF4B-8093-47ECE1EDF0F6}" dt="2023-06-19T07:17:53.412" v="1617"/>
          <ac:inkMkLst>
            <pc:docMk/>
            <pc:sldMk cId="2657424571" sldId="327"/>
            <ac:inkMk id="41" creationId="{8B649264-88EA-B59A-945E-3CD98F0BB30C}"/>
          </ac:inkMkLst>
        </pc:inkChg>
        <pc:inkChg chg="add del">
          <ac:chgData name="شادن القحطاني ID 443200677" userId="2d5f3d4d-8466-4aa1-ac8a-1cb60ed86c20" providerId="ADAL" clId="{5DAD4750-4ED1-BF4B-8093-47ECE1EDF0F6}" dt="2023-06-19T07:17:53.412" v="1617"/>
          <ac:inkMkLst>
            <pc:docMk/>
            <pc:sldMk cId="2657424571" sldId="327"/>
            <ac:inkMk id="42" creationId="{23040113-ABE1-6E4D-0031-B4C1A0992E72}"/>
          </ac:inkMkLst>
        </pc:inkChg>
        <pc:inkChg chg="add del">
          <ac:chgData name="شادن القحطاني ID 443200677" userId="2d5f3d4d-8466-4aa1-ac8a-1cb60ed86c20" providerId="ADAL" clId="{5DAD4750-4ED1-BF4B-8093-47ECE1EDF0F6}" dt="2023-06-19T07:17:53.412" v="1617"/>
          <ac:inkMkLst>
            <pc:docMk/>
            <pc:sldMk cId="2657424571" sldId="327"/>
            <ac:inkMk id="43" creationId="{0B24961C-5CD3-7326-04AC-7095F409B61B}"/>
          </ac:inkMkLst>
        </pc:inkChg>
        <pc:inkChg chg="add del">
          <ac:chgData name="شادن القحطاني ID 443200677" userId="2d5f3d4d-8466-4aa1-ac8a-1cb60ed86c20" providerId="ADAL" clId="{5DAD4750-4ED1-BF4B-8093-47ECE1EDF0F6}" dt="2023-06-19T07:17:53.412" v="1617"/>
          <ac:inkMkLst>
            <pc:docMk/>
            <pc:sldMk cId="2657424571" sldId="327"/>
            <ac:inkMk id="44" creationId="{ADD92DBA-018F-5FA2-83FE-AB2F13E984D1}"/>
          </ac:inkMkLst>
        </pc:inkChg>
        <pc:inkChg chg="add del">
          <ac:chgData name="شادن القحطاني ID 443200677" userId="2d5f3d4d-8466-4aa1-ac8a-1cb60ed86c20" providerId="ADAL" clId="{5DAD4750-4ED1-BF4B-8093-47ECE1EDF0F6}" dt="2023-06-19T07:17:53.412" v="1617"/>
          <ac:inkMkLst>
            <pc:docMk/>
            <pc:sldMk cId="2657424571" sldId="327"/>
            <ac:inkMk id="45" creationId="{4D8EC0D1-A444-C517-3F9D-6CED5BF4CD9F}"/>
          </ac:inkMkLst>
        </pc:inkChg>
        <pc:inkChg chg="add del">
          <ac:chgData name="شادن القحطاني ID 443200677" userId="2d5f3d4d-8466-4aa1-ac8a-1cb60ed86c20" providerId="ADAL" clId="{5DAD4750-4ED1-BF4B-8093-47ECE1EDF0F6}" dt="2023-06-19T07:17:53.412" v="1617"/>
          <ac:inkMkLst>
            <pc:docMk/>
            <pc:sldMk cId="2657424571" sldId="327"/>
            <ac:inkMk id="46" creationId="{FA1DB3E4-4BE4-AC5B-7477-DF1A68836574}"/>
          </ac:inkMkLst>
        </pc:inkChg>
        <pc:inkChg chg="add reco">
          <ac:chgData name="شادن القحطاني ID 443200677" userId="2d5f3d4d-8466-4aa1-ac8a-1cb60ed86c20" providerId="ADAL" clId="{5DAD4750-4ED1-BF4B-8093-47ECE1EDF0F6}" dt="2023-06-19T07:17:53.412" v="1617"/>
          <ac:inkMkLst>
            <pc:docMk/>
            <pc:sldMk cId="2657424571" sldId="327"/>
            <ac:inkMk id="47" creationId="{511AD25F-729E-8EFA-43EF-E01A876B253A}"/>
          </ac:inkMkLst>
        </pc:inkChg>
        <pc:inkChg chg="add del">
          <ac:chgData name="شادن القحطاني ID 443200677" userId="2d5f3d4d-8466-4aa1-ac8a-1cb60ed86c20" providerId="ADAL" clId="{5DAD4750-4ED1-BF4B-8093-47ECE1EDF0F6}" dt="2023-06-19T07:18:01.948" v="1623"/>
          <ac:inkMkLst>
            <pc:docMk/>
            <pc:sldMk cId="2657424571" sldId="327"/>
            <ac:inkMk id="48" creationId="{D2F5C589-9254-B18F-171A-D9AC8A754928}"/>
          </ac:inkMkLst>
        </pc:inkChg>
        <pc:inkChg chg="add del">
          <ac:chgData name="شادن القحطاني ID 443200677" userId="2d5f3d4d-8466-4aa1-ac8a-1cb60ed86c20" providerId="ADAL" clId="{5DAD4750-4ED1-BF4B-8093-47ECE1EDF0F6}" dt="2023-06-19T07:18:01.948" v="1623"/>
          <ac:inkMkLst>
            <pc:docMk/>
            <pc:sldMk cId="2657424571" sldId="327"/>
            <ac:inkMk id="49" creationId="{3C95C8DF-BFE5-2E1E-EBFC-E9A52828EB75}"/>
          </ac:inkMkLst>
        </pc:inkChg>
        <pc:inkChg chg="add del">
          <ac:chgData name="شادن القحطاني ID 443200677" userId="2d5f3d4d-8466-4aa1-ac8a-1cb60ed86c20" providerId="ADAL" clId="{5DAD4750-4ED1-BF4B-8093-47ECE1EDF0F6}" dt="2023-06-19T07:18:01.948" v="1623"/>
          <ac:inkMkLst>
            <pc:docMk/>
            <pc:sldMk cId="2657424571" sldId="327"/>
            <ac:inkMk id="50" creationId="{9A89B2A2-150B-0672-2542-0C0D99CB9C9B}"/>
          </ac:inkMkLst>
        </pc:inkChg>
        <pc:inkChg chg="add del">
          <ac:chgData name="شادن القحطاني ID 443200677" userId="2d5f3d4d-8466-4aa1-ac8a-1cb60ed86c20" providerId="ADAL" clId="{5DAD4750-4ED1-BF4B-8093-47ECE1EDF0F6}" dt="2023-06-19T07:18:01.948" v="1623"/>
          <ac:inkMkLst>
            <pc:docMk/>
            <pc:sldMk cId="2657424571" sldId="327"/>
            <ac:inkMk id="51" creationId="{A6170B7B-F160-4AEC-AC24-296A5B572D8F}"/>
          </ac:inkMkLst>
        </pc:inkChg>
        <pc:inkChg chg="add del">
          <ac:chgData name="شادن القحطاني ID 443200677" userId="2d5f3d4d-8466-4aa1-ac8a-1cb60ed86c20" providerId="ADAL" clId="{5DAD4750-4ED1-BF4B-8093-47ECE1EDF0F6}" dt="2023-06-19T07:18:01.948" v="1623"/>
          <ac:inkMkLst>
            <pc:docMk/>
            <pc:sldMk cId="2657424571" sldId="327"/>
            <ac:inkMk id="52" creationId="{B374CD47-98C9-E316-C703-C7377949B3F2}"/>
          </ac:inkMkLst>
        </pc:inkChg>
        <pc:inkChg chg="add del mod reco modStrokes">
          <ac:chgData name="شادن القحطاني ID 443200677" userId="2d5f3d4d-8466-4aa1-ac8a-1cb60ed86c20" providerId="ADAL" clId="{5DAD4750-4ED1-BF4B-8093-47ECE1EDF0F6}" dt="2023-06-19T07:21:47.731" v="1645"/>
          <ac:inkMkLst>
            <pc:docMk/>
            <pc:sldMk cId="2657424571" sldId="327"/>
            <ac:inkMk id="53" creationId="{1C296A36-A256-C3B1-3BFC-49E5A8FAFA16}"/>
          </ac:inkMkLst>
        </pc:inkChg>
        <pc:inkChg chg="add del">
          <ac:chgData name="شادن القحطاني ID 443200677" userId="2d5f3d4d-8466-4aa1-ac8a-1cb60ed86c20" providerId="ADAL" clId="{5DAD4750-4ED1-BF4B-8093-47ECE1EDF0F6}" dt="2023-06-19T07:18:05.080" v="1626"/>
          <ac:inkMkLst>
            <pc:docMk/>
            <pc:sldMk cId="2657424571" sldId="327"/>
            <ac:inkMk id="54" creationId="{DF86E7F9-0FF4-62D2-A601-D317C7BA174F}"/>
          </ac:inkMkLst>
        </pc:inkChg>
        <pc:inkChg chg="add del">
          <ac:chgData name="شادن القحطاني ID 443200677" userId="2d5f3d4d-8466-4aa1-ac8a-1cb60ed86c20" providerId="ADAL" clId="{5DAD4750-4ED1-BF4B-8093-47ECE1EDF0F6}" dt="2023-06-19T07:18:05.080" v="1626"/>
          <ac:inkMkLst>
            <pc:docMk/>
            <pc:sldMk cId="2657424571" sldId="327"/>
            <ac:inkMk id="55" creationId="{FF67B2FF-D585-D913-5C8E-93C9D9E50FCD}"/>
          </ac:inkMkLst>
        </pc:inkChg>
        <pc:inkChg chg="add del reco">
          <ac:chgData name="شادن القحطاني ID 443200677" userId="2d5f3d4d-8466-4aa1-ac8a-1cb60ed86c20" providerId="ADAL" clId="{5DAD4750-4ED1-BF4B-8093-47ECE1EDF0F6}" dt="2023-06-19T07:21:45.637" v="1644"/>
          <ac:inkMkLst>
            <pc:docMk/>
            <pc:sldMk cId="2657424571" sldId="327"/>
            <ac:inkMk id="56" creationId="{3E2AE8BC-BA8C-83B0-EED2-D66AB0F68104}"/>
          </ac:inkMkLst>
        </pc:inkChg>
        <pc:inkChg chg="add del">
          <ac:chgData name="شادن القحطاني ID 443200677" userId="2d5f3d4d-8466-4aa1-ac8a-1cb60ed86c20" providerId="ADAL" clId="{5DAD4750-4ED1-BF4B-8093-47ECE1EDF0F6}" dt="2023-06-19T07:18:29.985" v="1632"/>
          <ac:inkMkLst>
            <pc:docMk/>
            <pc:sldMk cId="2657424571" sldId="327"/>
            <ac:inkMk id="57" creationId="{7DA3808C-91E8-CF1F-79D5-86DDDC337897}"/>
          </ac:inkMkLst>
        </pc:inkChg>
        <pc:inkChg chg="add del">
          <ac:chgData name="شادن القحطاني ID 443200677" userId="2d5f3d4d-8466-4aa1-ac8a-1cb60ed86c20" providerId="ADAL" clId="{5DAD4750-4ED1-BF4B-8093-47ECE1EDF0F6}" dt="2023-06-19T07:18:29.985" v="1632"/>
          <ac:inkMkLst>
            <pc:docMk/>
            <pc:sldMk cId="2657424571" sldId="327"/>
            <ac:inkMk id="58" creationId="{03A848B5-2C87-53B6-BE93-37862A5A02DE}"/>
          </ac:inkMkLst>
        </pc:inkChg>
        <pc:inkChg chg="add del">
          <ac:chgData name="شادن القحطاني ID 443200677" userId="2d5f3d4d-8466-4aa1-ac8a-1cb60ed86c20" providerId="ADAL" clId="{5DAD4750-4ED1-BF4B-8093-47ECE1EDF0F6}" dt="2023-06-19T07:18:29.985" v="1632"/>
          <ac:inkMkLst>
            <pc:docMk/>
            <pc:sldMk cId="2657424571" sldId="327"/>
            <ac:inkMk id="59" creationId="{71A7F838-8083-354D-DDBF-CF9C0842E933}"/>
          </ac:inkMkLst>
        </pc:inkChg>
        <pc:inkChg chg="add del">
          <ac:chgData name="شادن القحطاني ID 443200677" userId="2d5f3d4d-8466-4aa1-ac8a-1cb60ed86c20" providerId="ADAL" clId="{5DAD4750-4ED1-BF4B-8093-47ECE1EDF0F6}" dt="2023-06-19T07:18:29.985" v="1632"/>
          <ac:inkMkLst>
            <pc:docMk/>
            <pc:sldMk cId="2657424571" sldId="327"/>
            <ac:inkMk id="60" creationId="{6ACE85BD-6EEB-54DF-C082-1A7D5CD05B49}"/>
          </ac:inkMkLst>
        </pc:inkChg>
        <pc:inkChg chg="add del">
          <ac:chgData name="شادن القحطاني ID 443200677" userId="2d5f3d4d-8466-4aa1-ac8a-1cb60ed86c20" providerId="ADAL" clId="{5DAD4750-4ED1-BF4B-8093-47ECE1EDF0F6}" dt="2023-06-19T07:18:29.985" v="1632"/>
          <ac:inkMkLst>
            <pc:docMk/>
            <pc:sldMk cId="2657424571" sldId="327"/>
            <ac:inkMk id="61" creationId="{2A872901-A146-D9C2-669C-26C746315801}"/>
          </ac:inkMkLst>
        </pc:inkChg>
        <pc:inkChg chg="add reco">
          <ac:chgData name="شادن القحطاني ID 443200677" userId="2d5f3d4d-8466-4aa1-ac8a-1cb60ed86c20" providerId="ADAL" clId="{5DAD4750-4ED1-BF4B-8093-47ECE1EDF0F6}" dt="2023-06-19T07:18:29.985" v="1632"/>
          <ac:inkMkLst>
            <pc:docMk/>
            <pc:sldMk cId="2657424571" sldId="327"/>
            <ac:inkMk id="62" creationId="{E7B70AB6-2EAB-6EA9-593B-F4B18826A190}"/>
          </ac:inkMkLst>
        </pc:inkChg>
        <pc:inkChg chg="add del">
          <ac:chgData name="شادن القحطاني ID 443200677" userId="2d5f3d4d-8466-4aa1-ac8a-1cb60ed86c20" providerId="ADAL" clId="{5DAD4750-4ED1-BF4B-8093-47ECE1EDF0F6}" dt="2023-06-19T07:18:43.047" v="1637"/>
          <ac:inkMkLst>
            <pc:docMk/>
            <pc:sldMk cId="2657424571" sldId="327"/>
            <ac:inkMk id="63" creationId="{F49E206C-D7B4-C8C7-1D71-F85CD1E770FF}"/>
          </ac:inkMkLst>
        </pc:inkChg>
        <pc:inkChg chg="add del">
          <ac:chgData name="شادن القحطاني ID 443200677" userId="2d5f3d4d-8466-4aa1-ac8a-1cb60ed86c20" providerId="ADAL" clId="{5DAD4750-4ED1-BF4B-8093-47ECE1EDF0F6}" dt="2023-06-19T07:18:43.047" v="1637"/>
          <ac:inkMkLst>
            <pc:docMk/>
            <pc:sldMk cId="2657424571" sldId="327"/>
            <ac:inkMk id="64" creationId="{D3E9D8EA-0311-FE10-7F31-67201FDB917A}"/>
          </ac:inkMkLst>
        </pc:inkChg>
        <pc:inkChg chg="add del">
          <ac:chgData name="شادن القحطاني ID 443200677" userId="2d5f3d4d-8466-4aa1-ac8a-1cb60ed86c20" providerId="ADAL" clId="{5DAD4750-4ED1-BF4B-8093-47ECE1EDF0F6}" dt="2023-06-19T07:18:43.047" v="1637"/>
          <ac:inkMkLst>
            <pc:docMk/>
            <pc:sldMk cId="2657424571" sldId="327"/>
            <ac:inkMk id="65" creationId="{6498CB49-5583-963D-B096-3D6DC4CA2726}"/>
          </ac:inkMkLst>
        </pc:inkChg>
        <pc:inkChg chg="add del">
          <ac:chgData name="شادن القحطاني ID 443200677" userId="2d5f3d4d-8466-4aa1-ac8a-1cb60ed86c20" providerId="ADAL" clId="{5DAD4750-4ED1-BF4B-8093-47ECE1EDF0F6}" dt="2023-06-19T07:21:15.918" v="1639"/>
          <ac:inkMkLst>
            <pc:docMk/>
            <pc:sldMk cId="2657424571" sldId="327"/>
            <ac:inkMk id="66" creationId="{F79457AC-3815-06CB-EEB3-4623D944CFCA}"/>
          </ac:inkMkLst>
        </pc:inkChg>
        <pc:inkChg chg="add mod reco modStrokes">
          <ac:chgData name="شادن القحطاني ID 443200677" userId="2d5f3d4d-8466-4aa1-ac8a-1cb60ed86c20" providerId="ADAL" clId="{5DAD4750-4ED1-BF4B-8093-47ECE1EDF0F6}" dt="2023-06-19T07:21:18.801" v="1641"/>
          <ac:inkMkLst>
            <pc:docMk/>
            <pc:sldMk cId="2657424571" sldId="327"/>
            <ac:inkMk id="67" creationId="{E24C8893-7DD8-A2E9-AB2D-89D36001423F}"/>
          </ac:inkMkLst>
        </pc:inkChg>
        <pc:inkChg chg="add">
          <ac:chgData name="شادن القحطاني ID 443200677" userId="2d5f3d4d-8466-4aa1-ac8a-1cb60ed86c20" providerId="ADAL" clId="{5DAD4750-4ED1-BF4B-8093-47ECE1EDF0F6}" dt="2023-06-19T07:21:04.036" v="1638"/>
          <ac:inkMkLst>
            <pc:docMk/>
            <pc:sldMk cId="2657424571" sldId="327"/>
            <ac:inkMk id="68" creationId="{07E559AF-FC73-A5E8-0584-EBB61174D759}"/>
          </ac:inkMkLst>
        </pc:inkChg>
      </pc:sldChg>
      <pc:sldChg chg="addSp delSp">
        <pc:chgData name="شادن القحطاني ID 443200677" userId="2d5f3d4d-8466-4aa1-ac8a-1cb60ed86c20" providerId="ADAL" clId="{5DAD4750-4ED1-BF4B-8093-47ECE1EDF0F6}" dt="2023-06-19T07:26:32.239" v="1682"/>
        <pc:sldMkLst>
          <pc:docMk/>
          <pc:sldMk cId="2153172127" sldId="340"/>
        </pc:sldMkLst>
        <pc:inkChg chg="add">
          <ac:chgData name="شادن القحطاني ID 443200677" userId="2d5f3d4d-8466-4aa1-ac8a-1cb60ed86c20" providerId="ADAL" clId="{5DAD4750-4ED1-BF4B-8093-47ECE1EDF0F6}" dt="2023-06-19T07:25:00.813" v="1647"/>
          <ac:inkMkLst>
            <pc:docMk/>
            <pc:sldMk cId="2153172127" sldId="340"/>
            <ac:inkMk id="3" creationId="{4DC83DCD-0679-5F05-346F-C016AE6B7404}"/>
          </ac:inkMkLst>
        </pc:inkChg>
        <pc:inkChg chg="add">
          <ac:chgData name="شادن القحطاني ID 443200677" userId="2d5f3d4d-8466-4aa1-ac8a-1cb60ed86c20" providerId="ADAL" clId="{5DAD4750-4ED1-BF4B-8093-47ECE1EDF0F6}" dt="2023-06-19T07:25:03.535" v="1648"/>
          <ac:inkMkLst>
            <pc:docMk/>
            <pc:sldMk cId="2153172127" sldId="340"/>
            <ac:inkMk id="4" creationId="{3E9BEC29-4B8C-1661-8B2B-9A92D4F1B31E}"/>
          </ac:inkMkLst>
        </pc:inkChg>
        <pc:inkChg chg="add">
          <ac:chgData name="شادن القحطاني ID 443200677" userId="2d5f3d4d-8466-4aa1-ac8a-1cb60ed86c20" providerId="ADAL" clId="{5DAD4750-4ED1-BF4B-8093-47ECE1EDF0F6}" dt="2023-06-19T07:25:08.384" v="1649"/>
          <ac:inkMkLst>
            <pc:docMk/>
            <pc:sldMk cId="2153172127" sldId="340"/>
            <ac:inkMk id="5" creationId="{299C3CC2-EC66-7A8B-8242-4179E8B4F636}"/>
          </ac:inkMkLst>
        </pc:inkChg>
        <pc:inkChg chg="add">
          <ac:chgData name="شادن القحطاني ID 443200677" userId="2d5f3d4d-8466-4aa1-ac8a-1cb60ed86c20" providerId="ADAL" clId="{5DAD4750-4ED1-BF4B-8093-47ECE1EDF0F6}" dt="2023-06-19T07:25:10.515" v="1650"/>
          <ac:inkMkLst>
            <pc:docMk/>
            <pc:sldMk cId="2153172127" sldId="340"/>
            <ac:inkMk id="8" creationId="{09D5278B-0986-3B3B-F236-F1029AD4ED96}"/>
          </ac:inkMkLst>
        </pc:inkChg>
        <pc:inkChg chg="add del">
          <ac:chgData name="شادن القحطاني ID 443200677" userId="2d5f3d4d-8466-4aa1-ac8a-1cb60ed86c20" providerId="ADAL" clId="{5DAD4750-4ED1-BF4B-8093-47ECE1EDF0F6}" dt="2023-06-19T07:26:05.268" v="1665"/>
          <ac:inkMkLst>
            <pc:docMk/>
            <pc:sldMk cId="2153172127" sldId="340"/>
            <ac:inkMk id="9" creationId="{AAE1F77E-C321-78B8-2F0E-AE3B7DDF75A7}"/>
          </ac:inkMkLst>
        </pc:inkChg>
        <pc:inkChg chg="add del">
          <ac:chgData name="شادن القحطاني ID 443200677" userId="2d5f3d4d-8466-4aa1-ac8a-1cb60ed86c20" providerId="ADAL" clId="{5DAD4750-4ED1-BF4B-8093-47ECE1EDF0F6}" dt="2023-06-19T07:26:05.268" v="1665"/>
          <ac:inkMkLst>
            <pc:docMk/>
            <pc:sldMk cId="2153172127" sldId="340"/>
            <ac:inkMk id="10" creationId="{F4840457-70D3-9032-4160-3D6E6C3DD31C}"/>
          </ac:inkMkLst>
        </pc:inkChg>
        <pc:inkChg chg="add del">
          <ac:chgData name="شادن القحطاني ID 443200677" userId="2d5f3d4d-8466-4aa1-ac8a-1cb60ed86c20" providerId="ADAL" clId="{5DAD4750-4ED1-BF4B-8093-47ECE1EDF0F6}" dt="2023-06-19T07:26:05.268" v="1665"/>
          <ac:inkMkLst>
            <pc:docMk/>
            <pc:sldMk cId="2153172127" sldId="340"/>
            <ac:inkMk id="11" creationId="{6510CDA4-D606-F699-FD0D-B4F2A06C9BE5}"/>
          </ac:inkMkLst>
        </pc:inkChg>
        <pc:inkChg chg="add del">
          <ac:chgData name="شادن القحطاني ID 443200677" userId="2d5f3d4d-8466-4aa1-ac8a-1cb60ed86c20" providerId="ADAL" clId="{5DAD4750-4ED1-BF4B-8093-47ECE1EDF0F6}" dt="2023-06-19T07:26:05.268" v="1665"/>
          <ac:inkMkLst>
            <pc:docMk/>
            <pc:sldMk cId="2153172127" sldId="340"/>
            <ac:inkMk id="12" creationId="{018752BC-E9EF-43A0-1089-CE5B80F9BE8D}"/>
          </ac:inkMkLst>
        </pc:inkChg>
        <pc:inkChg chg="add del">
          <ac:chgData name="شادن القحطاني ID 443200677" userId="2d5f3d4d-8466-4aa1-ac8a-1cb60ed86c20" providerId="ADAL" clId="{5DAD4750-4ED1-BF4B-8093-47ECE1EDF0F6}" dt="2023-06-19T07:26:05.268" v="1665"/>
          <ac:inkMkLst>
            <pc:docMk/>
            <pc:sldMk cId="2153172127" sldId="340"/>
            <ac:inkMk id="13" creationId="{41B6F3EF-7610-1D29-15A0-CD95754DF4E8}"/>
          </ac:inkMkLst>
        </pc:inkChg>
        <pc:inkChg chg="add del">
          <ac:chgData name="شادن القحطاني ID 443200677" userId="2d5f3d4d-8466-4aa1-ac8a-1cb60ed86c20" providerId="ADAL" clId="{5DAD4750-4ED1-BF4B-8093-47ECE1EDF0F6}" dt="2023-06-19T07:26:05.268" v="1665"/>
          <ac:inkMkLst>
            <pc:docMk/>
            <pc:sldMk cId="2153172127" sldId="340"/>
            <ac:inkMk id="14" creationId="{25194597-6D3E-ACDE-792D-1642E2205AEE}"/>
          </ac:inkMkLst>
        </pc:inkChg>
        <pc:inkChg chg="add del">
          <ac:chgData name="شادن القحطاني ID 443200677" userId="2d5f3d4d-8466-4aa1-ac8a-1cb60ed86c20" providerId="ADAL" clId="{5DAD4750-4ED1-BF4B-8093-47ECE1EDF0F6}" dt="2023-06-19T07:26:05.268" v="1665"/>
          <ac:inkMkLst>
            <pc:docMk/>
            <pc:sldMk cId="2153172127" sldId="340"/>
            <ac:inkMk id="15" creationId="{DFF6A1E0-38BB-F48A-AEEA-7471761A6E27}"/>
          </ac:inkMkLst>
        </pc:inkChg>
        <pc:inkChg chg="add del">
          <ac:chgData name="شادن القحطاني ID 443200677" userId="2d5f3d4d-8466-4aa1-ac8a-1cb60ed86c20" providerId="ADAL" clId="{5DAD4750-4ED1-BF4B-8093-47ECE1EDF0F6}" dt="2023-06-19T07:26:05.268" v="1665"/>
          <ac:inkMkLst>
            <pc:docMk/>
            <pc:sldMk cId="2153172127" sldId="340"/>
            <ac:inkMk id="16" creationId="{A255DE89-5243-8DAA-7E21-205786ED977D}"/>
          </ac:inkMkLst>
        </pc:inkChg>
        <pc:inkChg chg="add del">
          <ac:chgData name="شادن القحطاني ID 443200677" userId="2d5f3d4d-8466-4aa1-ac8a-1cb60ed86c20" providerId="ADAL" clId="{5DAD4750-4ED1-BF4B-8093-47ECE1EDF0F6}" dt="2023-06-19T07:26:05.268" v="1665"/>
          <ac:inkMkLst>
            <pc:docMk/>
            <pc:sldMk cId="2153172127" sldId="340"/>
            <ac:inkMk id="17" creationId="{9821F590-B9FC-546D-B590-E0064F89B21E}"/>
          </ac:inkMkLst>
        </pc:inkChg>
        <pc:inkChg chg="add del">
          <ac:chgData name="شادن القحطاني ID 443200677" userId="2d5f3d4d-8466-4aa1-ac8a-1cb60ed86c20" providerId="ADAL" clId="{5DAD4750-4ED1-BF4B-8093-47ECE1EDF0F6}" dt="2023-06-19T07:26:05.268" v="1665"/>
          <ac:inkMkLst>
            <pc:docMk/>
            <pc:sldMk cId="2153172127" sldId="340"/>
            <ac:inkMk id="18" creationId="{0D3D9D68-26C7-14B5-5885-4839DE3423FD}"/>
          </ac:inkMkLst>
        </pc:inkChg>
        <pc:inkChg chg="add del">
          <ac:chgData name="شادن القحطاني ID 443200677" userId="2d5f3d4d-8466-4aa1-ac8a-1cb60ed86c20" providerId="ADAL" clId="{5DAD4750-4ED1-BF4B-8093-47ECE1EDF0F6}" dt="2023-06-19T07:26:05.268" v="1665"/>
          <ac:inkMkLst>
            <pc:docMk/>
            <pc:sldMk cId="2153172127" sldId="340"/>
            <ac:inkMk id="19" creationId="{9A60F0CA-1480-C0B7-1FEA-7DDE191AF2EE}"/>
          </ac:inkMkLst>
        </pc:inkChg>
        <pc:inkChg chg="add del">
          <ac:chgData name="شادن القحطاني ID 443200677" userId="2d5f3d4d-8466-4aa1-ac8a-1cb60ed86c20" providerId="ADAL" clId="{5DAD4750-4ED1-BF4B-8093-47ECE1EDF0F6}" dt="2023-06-19T07:26:05.268" v="1665"/>
          <ac:inkMkLst>
            <pc:docMk/>
            <pc:sldMk cId="2153172127" sldId="340"/>
            <ac:inkMk id="20" creationId="{C4E5F58C-0B8D-E619-B678-8E4DE73A1BE4}"/>
          </ac:inkMkLst>
        </pc:inkChg>
        <pc:inkChg chg="add del">
          <ac:chgData name="شادن القحطاني ID 443200677" userId="2d5f3d4d-8466-4aa1-ac8a-1cb60ed86c20" providerId="ADAL" clId="{5DAD4750-4ED1-BF4B-8093-47ECE1EDF0F6}" dt="2023-06-19T07:26:05.268" v="1665"/>
          <ac:inkMkLst>
            <pc:docMk/>
            <pc:sldMk cId="2153172127" sldId="340"/>
            <ac:inkMk id="21" creationId="{DF5C416D-946A-ECBA-1788-45A5E8C59C7E}"/>
          </ac:inkMkLst>
        </pc:inkChg>
        <pc:inkChg chg="add del">
          <ac:chgData name="شادن القحطاني ID 443200677" userId="2d5f3d4d-8466-4aa1-ac8a-1cb60ed86c20" providerId="ADAL" clId="{5DAD4750-4ED1-BF4B-8093-47ECE1EDF0F6}" dt="2023-06-19T07:26:05.268" v="1665"/>
          <ac:inkMkLst>
            <pc:docMk/>
            <pc:sldMk cId="2153172127" sldId="340"/>
            <ac:inkMk id="22" creationId="{4A4117AD-5973-19AE-337D-10D88BAD5F72}"/>
          </ac:inkMkLst>
        </pc:inkChg>
        <pc:inkChg chg="add reco">
          <ac:chgData name="شادن القحطاني ID 443200677" userId="2d5f3d4d-8466-4aa1-ac8a-1cb60ed86c20" providerId="ADAL" clId="{5DAD4750-4ED1-BF4B-8093-47ECE1EDF0F6}" dt="2023-06-19T07:26:05.268" v="1665"/>
          <ac:inkMkLst>
            <pc:docMk/>
            <pc:sldMk cId="2153172127" sldId="340"/>
            <ac:inkMk id="23" creationId="{3DBB7F96-5D03-B07B-9DBE-1D5693917E5B}"/>
          </ac:inkMkLst>
        </pc:inkChg>
        <pc:inkChg chg="add del">
          <ac:chgData name="شادن القحطاني ID 443200677" userId="2d5f3d4d-8466-4aa1-ac8a-1cb60ed86c20" providerId="ADAL" clId="{5DAD4750-4ED1-BF4B-8093-47ECE1EDF0F6}" dt="2023-06-19T07:26:10.771" v="1672"/>
          <ac:inkMkLst>
            <pc:docMk/>
            <pc:sldMk cId="2153172127" sldId="340"/>
            <ac:inkMk id="24" creationId="{074A83EF-C310-7ECC-2635-EC6EF6487353}"/>
          </ac:inkMkLst>
        </pc:inkChg>
        <pc:inkChg chg="add del">
          <ac:chgData name="شادن القحطاني ID 443200677" userId="2d5f3d4d-8466-4aa1-ac8a-1cb60ed86c20" providerId="ADAL" clId="{5DAD4750-4ED1-BF4B-8093-47ECE1EDF0F6}" dt="2023-06-19T07:26:10.771" v="1672"/>
          <ac:inkMkLst>
            <pc:docMk/>
            <pc:sldMk cId="2153172127" sldId="340"/>
            <ac:inkMk id="25" creationId="{2F09C8A6-8894-F457-5B37-0FA028C481FB}"/>
          </ac:inkMkLst>
        </pc:inkChg>
        <pc:inkChg chg="add del">
          <ac:chgData name="شادن القحطاني ID 443200677" userId="2d5f3d4d-8466-4aa1-ac8a-1cb60ed86c20" providerId="ADAL" clId="{5DAD4750-4ED1-BF4B-8093-47ECE1EDF0F6}" dt="2023-06-19T07:26:10.771" v="1672"/>
          <ac:inkMkLst>
            <pc:docMk/>
            <pc:sldMk cId="2153172127" sldId="340"/>
            <ac:inkMk id="26" creationId="{711606D1-E923-57BE-0BED-88F1950F01AA}"/>
          </ac:inkMkLst>
        </pc:inkChg>
        <pc:inkChg chg="add del">
          <ac:chgData name="شادن القحطاني ID 443200677" userId="2d5f3d4d-8466-4aa1-ac8a-1cb60ed86c20" providerId="ADAL" clId="{5DAD4750-4ED1-BF4B-8093-47ECE1EDF0F6}" dt="2023-06-19T07:26:10.771" v="1672"/>
          <ac:inkMkLst>
            <pc:docMk/>
            <pc:sldMk cId="2153172127" sldId="340"/>
            <ac:inkMk id="27" creationId="{83FAC544-B4A5-536C-B5AE-B0DB06A2BE13}"/>
          </ac:inkMkLst>
        </pc:inkChg>
        <pc:inkChg chg="add del">
          <ac:chgData name="شادن القحطاني ID 443200677" userId="2d5f3d4d-8466-4aa1-ac8a-1cb60ed86c20" providerId="ADAL" clId="{5DAD4750-4ED1-BF4B-8093-47ECE1EDF0F6}" dt="2023-06-19T07:26:10.771" v="1672"/>
          <ac:inkMkLst>
            <pc:docMk/>
            <pc:sldMk cId="2153172127" sldId="340"/>
            <ac:inkMk id="28" creationId="{F50F4E21-F239-09D9-C2B6-8715F2E62CEA}"/>
          </ac:inkMkLst>
        </pc:inkChg>
        <pc:inkChg chg="add del">
          <ac:chgData name="شادن القحطاني ID 443200677" userId="2d5f3d4d-8466-4aa1-ac8a-1cb60ed86c20" providerId="ADAL" clId="{5DAD4750-4ED1-BF4B-8093-47ECE1EDF0F6}" dt="2023-06-19T07:26:10.771" v="1672"/>
          <ac:inkMkLst>
            <pc:docMk/>
            <pc:sldMk cId="2153172127" sldId="340"/>
            <ac:inkMk id="29" creationId="{8672E69C-937C-DE01-81ED-F591084017C2}"/>
          </ac:inkMkLst>
        </pc:inkChg>
        <pc:inkChg chg="add reco">
          <ac:chgData name="شادن القحطاني ID 443200677" userId="2d5f3d4d-8466-4aa1-ac8a-1cb60ed86c20" providerId="ADAL" clId="{5DAD4750-4ED1-BF4B-8093-47ECE1EDF0F6}" dt="2023-06-19T07:26:10.771" v="1672"/>
          <ac:inkMkLst>
            <pc:docMk/>
            <pc:sldMk cId="2153172127" sldId="340"/>
            <ac:inkMk id="30" creationId="{7E29D4D2-50E6-2398-B014-4B1D85269909}"/>
          </ac:inkMkLst>
        </pc:inkChg>
        <pc:inkChg chg="add del">
          <ac:chgData name="شادن القحطاني ID 443200677" userId="2d5f3d4d-8466-4aa1-ac8a-1cb60ed86c20" providerId="ADAL" clId="{5DAD4750-4ED1-BF4B-8093-47ECE1EDF0F6}" dt="2023-06-19T07:26:32.239" v="1682"/>
          <ac:inkMkLst>
            <pc:docMk/>
            <pc:sldMk cId="2153172127" sldId="340"/>
            <ac:inkMk id="31" creationId="{31D67493-D660-9C8B-0D11-3E82F6DE707F}"/>
          </ac:inkMkLst>
        </pc:inkChg>
        <pc:inkChg chg="add del">
          <ac:chgData name="شادن القحطاني ID 443200677" userId="2d5f3d4d-8466-4aa1-ac8a-1cb60ed86c20" providerId="ADAL" clId="{5DAD4750-4ED1-BF4B-8093-47ECE1EDF0F6}" dt="2023-06-19T07:26:32.239" v="1682"/>
          <ac:inkMkLst>
            <pc:docMk/>
            <pc:sldMk cId="2153172127" sldId="340"/>
            <ac:inkMk id="32" creationId="{FBC1FC73-7437-DA44-36DD-2ACF8934867C}"/>
          </ac:inkMkLst>
        </pc:inkChg>
        <pc:inkChg chg="add del">
          <ac:chgData name="شادن القحطاني ID 443200677" userId="2d5f3d4d-8466-4aa1-ac8a-1cb60ed86c20" providerId="ADAL" clId="{5DAD4750-4ED1-BF4B-8093-47ECE1EDF0F6}" dt="2023-06-19T07:26:32.239" v="1682"/>
          <ac:inkMkLst>
            <pc:docMk/>
            <pc:sldMk cId="2153172127" sldId="340"/>
            <ac:inkMk id="33" creationId="{60930447-99AA-34B0-CFEC-110A233574C6}"/>
          </ac:inkMkLst>
        </pc:inkChg>
        <pc:inkChg chg="add del">
          <ac:chgData name="شادن القحطاني ID 443200677" userId="2d5f3d4d-8466-4aa1-ac8a-1cb60ed86c20" providerId="ADAL" clId="{5DAD4750-4ED1-BF4B-8093-47ECE1EDF0F6}" dt="2023-06-19T07:26:32.239" v="1682"/>
          <ac:inkMkLst>
            <pc:docMk/>
            <pc:sldMk cId="2153172127" sldId="340"/>
            <ac:inkMk id="34" creationId="{CB5451CC-061B-BF6A-A938-DA72DA8E7187}"/>
          </ac:inkMkLst>
        </pc:inkChg>
        <pc:inkChg chg="add del">
          <ac:chgData name="شادن القحطاني ID 443200677" userId="2d5f3d4d-8466-4aa1-ac8a-1cb60ed86c20" providerId="ADAL" clId="{5DAD4750-4ED1-BF4B-8093-47ECE1EDF0F6}" dt="2023-06-19T07:26:32.239" v="1682"/>
          <ac:inkMkLst>
            <pc:docMk/>
            <pc:sldMk cId="2153172127" sldId="340"/>
            <ac:inkMk id="35" creationId="{69129471-8AA1-5F2E-7F7D-B2BA8216F2C1}"/>
          </ac:inkMkLst>
        </pc:inkChg>
        <pc:inkChg chg="add del">
          <ac:chgData name="شادن القحطاني ID 443200677" userId="2d5f3d4d-8466-4aa1-ac8a-1cb60ed86c20" providerId="ADAL" clId="{5DAD4750-4ED1-BF4B-8093-47ECE1EDF0F6}" dt="2023-06-19T07:26:32.239" v="1682"/>
          <ac:inkMkLst>
            <pc:docMk/>
            <pc:sldMk cId="2153172127" sldId="340"/>
            <ac:inkMk id="36" creationId="{EBF33042-7F13-B35E-B681-AC86930A61B1}"/>
          </ac:inkMkLst>
        </pc:inkChg>
        <pc:inkChg chg="add del">
          <ac:chgData name="شادن القحطاني ID 443200677" userId="2d5f3d4d-8466-4aa1-ac8a-1cb60ed86c20" providerId="ADAL" clId="{5DAD4750-4ED1-BF4B-8093-47ECE1EDF0F6}" dt="2023-06-19T07:26:32.239" v="1682"/>
          <ac:inkMkLst>
            <pc:docMk/>
            <pc:sldMk cId="2153172127" sldId="340"/>
            <ac:inkMk id="37" creationId="{57428AFB-9377-443B-2C3F-5A2DC8794879}"/>
          </ac:inkMkLst>
        </pc:inkChg>
        <pc:inkChg chg="add del">
          <ac:chgData name="شادن القحطاني ID 443200677" userId="2d5f3d4d-8466-4aa1-ac8a-1cb60ed86c20" providerId="ADAL" clId="{5DAD4750-4ED1-BF4B-8093-47ECE1EDF0F6}" dt="2023-06-19T07:26:32.239" v="1682"/>
          <ac:inkMkLst>
            <pc:docMk/>
            <pc:sldMk cId="2153172127" sldId="340"/>
            <ac:inkMk id="38" creationId="{B0D7B507-8509-253A-05E7-3103F2D7E42F}"/>
          </ac:inkMkLst>
        </pc:inkChg>
        <pc:inkChg chg="add del">
          <ac:chgData name="شادن القحطاني ID 443200677" userId="2d5f3d4d-8466-4aa1-ac8a-1cb60ed86c20" providerId="ADAL" clId="{5DAD4750-4ED1-BF4B-8093-47ECE1EDF0F6}" dt="2023-06-19T07:26:32.239" v="1682"/>
          <ac:inkMkLst>
            <pc:docMk/>
            <pc:sldMk cId="2153172127" sldId="340"/>
            <ac:inkMk id="39" creationId="{CB58703C-37AD-8AE4-6108-E3A807B48D48}"/>
          </ac:inkMkLst>
        </pc:inkChg>
        <pc:inkChg chg="add reco">
          <ac:chgData name="شادن القحطاني ID 443200677" userId="2d5f3d4d-8466-4aa1-ac8a-1cb60ed86c20" providerId="ADAL" clId="{5DAD4750-4ED1-BF4B-8093-47ECE1EDF0F6}" dt="2023-06-19T07:26:32.239" v="1682"/>
          <ac:inkMkLst>
            <pc:docMk/>
            <pc:sldMk cId="2153172127" sldId="340"/>
            <ac:inkMk id="40" creationId="{68618056-6052-551E-F6B8-87D1F43EF12A}"/>
          </ac:inkMkLst>
        </pc:inkChg>
      </pc:sldChg>
      <pc:sldChg chg="addSp delSp modSp">
        <pc:chgData name="شادن القحطاني ID 443200677" userId="2d5f3d4d-8466-4aa1-ac8a-1cb60ed86c20" providerId="ADAL" clId="{5DAD4750-4ED1-BF4B-8093-47ECE1EDF0F6}" dt="2023-06-19T08:19:42.140" v="1715" actId="1076"/>
        <pc:sldMkLst>
          <pc:docMk/>
          <pc:sldMk cId="3389710326" sldId="341"/>
        </pc:sldMkLst>
        <pc:spChg chg="add mod">
          <ac:chgData name="شادن القحطاني ID 443200677" userId="2d5f3d4d-8466-4aa1-ac8a-1cb60ed86c20" providerId="ADAL" clId="{5DAD4750-4ED1-BF4B-8093-47ECE1EDF0F6}" dt="2023-06-19T08:19:42.140" v="1715" actId="1076"/>
          <ac:spMkLst>
            <pc:docMk/>
            <pc:sldMk cId="3389710326" sldId="341"/>
            <ac:spMk id="5" creationId="{F3AEFE85-B923-EE21-9807-3832A1209D96}"/>
          </ac:spMkLst>
        </pc:spChg>
        <pc:inkChg chg="add">
          <ac:chgData name="شادن القحطاني ID 443200677" userId="2d5f3d4d-8466-4aa1-ac8a-1cb60ed86c20" providerId="ADAL" clId="{5DAD4750-4ED1-BF4B-8093-47ECE1EDF0F6}" dt="2023-06-19T07:29:29.255" v="1683"/>
          <ac:inkMkLst>
            <pc:docMk/>
            <pc:sldMk cId="3389710326" sldId="341"/>
            <ac:inkMk id="2" creationId="{44C22A04-9A5F-A2FE-9F7E-A383BF49ACC0}"/>
          </ac:inkMkLst>
        </pc:inkChg>
        <pc:inkChg chg="add">
          <ac:chgData name="شادن القحطاني ID 443200677" userId="2d5f3d4d-8466-4aa1-ac8a-1cb60ed86c20" providerId="ADAL" clId="{5DAD4750-4ED1-BF4B-8093-47ECE1EDF0F6}" dt="2023-06-19T07:31:00.832" v="1684"/>
          <ac:inkMkLst>
            <pc:docMk/>
            <pc:sldMk cId="3389710326" sldId="341"/>
            <ac:inkMk id="3" creationId="{9B4D5DC2-A0F6-C645-B66A-6E1D2B4873CD}"/>
          </ac:inkMkLst>
        </pc:inkChg>
        <pc:inkChg chg="add del">
          <ac:chgData name="شادن القحطاني ID 443200677" userId="2d5f3d4d-8466-4aa1-ac8a-1cb60ed86c20" providerId="ADAL" clId="{5DAD4750-4ED1-BF4B-8093-47ECE1EDF0F6}" dt="2023-06-19T07:36:50.734" v="1692"/>
          <ac:inkMkLst>
            <pc:docMk/>
            <pc:sldMk cId="3389710326" sldId="341"/>
            <ac:inkMk id="4" creationId="{6D4A6CA4-D529-4115-46AF-7C501A184B7C}"/>
          </ac:inkMkLst>
        </pc:inkChg>
        <pc:inkChg chg="add del">
          <ac:chgData name="شادن القحطاني ID 443200677" userId="2d5f3d4d-8466-4aa1-ac8a-1cb60ed86c20" providerId="ADAL" clId="{5DAD4750-4ED1-BF4B-8093-47ECE1EDF0F6}" dt="2023-06-19T07:36:50.734" v="1692"/>
          <ac:inkMkLst>
            <pc:docMk/>
            <pc:sldMk cId="3389710326" sldId="341"/>
            <ac:inkMk id="5" creationId="{018D7761-450B-CBB2-5A38-58F9B2734024}"/>
          </ac:inkMkLst>
        </pc:inkChg>
        <pc:inkChg chg="add del">
          <ac:chgData name="شادن القحطاني ID 443200677" userId="2d5f3d4d-8466-4aa1-ac8a-1cb60ed86c20" providerId="ADAL" clId="{5DAD4750-4ED1-BF4B-8093-47ECE1EDF0F6}" dt="2023-06-19T07:36:50.734" v="1692"/>
          <ac:inkMkLst>
            <pc:docMk/>
            <pc:sldMk cId="3389710326" sldId="341"/>
            <ac:inkMk id="8" creationId="{1C18F25D-A8A9-3DC6-6015-895A3999107F}"/>
          </ac:inkMkLst>
        </pc:inkChg>
        <pc:inkChg chg="add del">
          <ac:chgData name="شادن القحطاني ID 443200677" userId="2d5f3d4d-8466-4aa1-ac8a-1cb60ed86c20" providerId="ADAL" clId="{5DAD4750-4ED1-BF4B-8093-47ECE1EDF0F6}" dt="2023-06-19T07:36:50.734" v="1692"/>
          <ac:inkMkLst>
            <pc:docMk/>
            <pc:sldMk cId="3389710326" sldId="341"/>
            <ac:inkMk id="10" creationId="{129C348C-B529-A74F-AFB4-0EB409DDB98E}"/>
          </ac:inkMkLst>
        </pc:inkChg>
        <pc:inkChg chg="add del">
          <ac:chgData name="شادن القحطاني ID 443200677" userId="2d5f3d4d-8466-4aa1-ac8a-1cb60ed86c20" providerId="ADAL" clId="{5DAD4750-4ED1-BF4B-8093-47ECE1EDF0F6}" dt="2023-06-19T07:36:50.734" v="1692"/>
          <ac:inkMkLst>
            <pc:docMk/>
            <pc:sldMk cId="3389710326" sldId="341"/>
            <ac:inkMk id="11" creationId="{F964A63B-2CFE-6DDF-D8B5-8AAB871118DD}"/>
          </ac:inkMkLst>
        </pc:inkChg>
        <pc:inkChg chg="add del">
          <ac:chgData name="شادن القحطاني ID 443200677" userId="2d5f3d4d-8466-4aa1-ac8a-1cb60ed86c20" providerId="ADAL" clId="{5DAD4750-4ED1-BF4B-8093-47ECE1EDF0F6}" dt="2023-06-19T07:36:50.734" v="1692"/>
          <ac:inkMkLst>
            <pc:docMk/>
            <pc:sldMk cId="3389710326" sldId="341"/>
            <ac:inkMk id="12" creationId="{3CB8DE96-7E3B-E703-2B86-B370EADDD1F9}"/>
          </ac:inkMkLst>
        </pc:inkChg>
        <pc:inkChg chg="add del">
          <ac:chgData name="شادن القحطاني ID 443200677" userId="2d5f3d4d-8466-4aa1-ac8a-1cb60ed86c20" providerId="ADAL" clId="{5DAD4750-4ED1-BF4B-8093-47ECE1EDF0F6}" dt="2023-06-19T07:36:50.734" v="1692"/>
          <ac:inkMkLst>
            <pc:docMk/>
            <pc:sldMk cId="3389710326" sldId="341"/>
            <ac:inkMk id="13" creationId="{2790DD8A-F782-F342-018E-78D4A6FD7418}"/>
          </ac:inkMkLst>
        </pc:inkChg>
        <pc:inkChg chg="add reco">
          <ac:chgData name="شادن القحطاني ID 443200677" userId="2d5f3d4d-8466-4aa1-ac8a-1cb60ed86c20" providerId="ADAL" clId="{5DAD4750-4ED1-BF4B-8093-47ECE1EDF0F6}" dt="2023-06-19T07:36:50.734" v="1692"/>
          <ac:inkMkLst>
            <pc:docMk/>
            <pc:sldMk cId="3389710326" sldId="341"/>
            <ac:inkMk id="15" creationId="{C5605D67-02B8-1ED2-03CD-C9EF9583AAB5}"/>
          </ac:inkMkLst>
        </pc:inkChg>
        <pc:inkChg chg="add">
          <ac:chgData name="شادن القحطاني ID 443200677" userId="2d5f3d4d-8466-4aa1-ac8a-1cb60ed86c20" providerId="ADAL" clId="{5DAD4750-4ED1-BF4B-8093-47ECE1EDF0F6}" dt="2023-06-19T07:36:56.940" v="1693"/>
          <ac:inkMkLst>
            <pc:docMk/>
            <pc:sldMk cId="3389710326" sldId="341"/>
            <ac:inkMk id="16" creationId="{2DD664BC-3295-E37B-3583-8CEC2326704D}"/>
          </ac:inkMkLst>
        </pc:inkChg>
        <pc:inkChg chg="add del">
          <ac:chgData name="شادن القحطاني ID 443200677" userId="2d5f3d4d-8466-4aa1-ac8a-1cb60ed86c20" providerId="ADAL" clId="{5DAD4750-4ED1-BF4B-8093-47ECE1EDF0F6}" dt="2023-06-19T07:37:01.320" v="1695"/>
          <ac:inkMkLst>
            <pc:docMk/>
            <pc:sldMk cId="3389710326" sldId="341"/>
            <ac:inkMk id="17" creationId="{50E5DD24-DA09-E189-D2F3-181884ACF9C0}"/>
          </ac:inkMkLst>
        </pc:inkChg>
        <pc:inkChg chg="add del">
          <ac:chgData name="شادن القحطاني ID 443200677" userId="2d5f3d4d-8466-4aa1-ac8a-1cb60ed86c20" providerId="ADAL" clId="{5DAD4750-4ED1-BF4B-8093-47ECE1EDF0F6}" dt="2023-06-19T07:37:03.851" v="1697"/>
          <ac:inkMkLst>
            <pc:docMk/>
            <pc:sldMk cId="3389710326" sldId="341"/>
            <ac:inkMk id="18" creationId="{F3C304D1-DAA2-3A64-5BE1-0DB542B05B31}"/>
          </ac:inkMkLst>
        </pc:inkChg>
        <pc:inkChg chg="add del">
          <ac:chgData name="شادن القحطاني ID 443200677" userId="2d5f3d4d-8466-4aa1-ac8a-1cb60ed86c20" providerId="ADAL" clId="{5DAD4750-4ED1-BF4B-8093-47ECE1EDF0F6}" dt="2023-06-19T07:37:09.203" v="1702"/>
          <ac:inkMkLst>
            <pc:docMk/>
            <pc:sldMk cId="3389710326" sldId="341"/>
            <ac:inkMk id="19" creationId="{0A5C5D4E-E4A8-A399-AFB2-1ADBFD2E42F6}"/>
          </ac:inkMkLst>
        </pc:inkChg>
        <pc:inkChg chg="add del">
          <ac:chgData name="شادن القحطاني ID 443200677" userId="2d5f3d4d-8466-4aa1-ac8a-1cb60ed86c20" providerId="ADAL" clId="{5DAD4750-4ED1-BF4B-8093-47ECE1EDF0F6}" dt="2023-06-19T07:37:09.203" v="1702"/>
          <ac:inkMkLst>
            <pc:docMk/>
            <pc:sldMk cId="3389710326" sldId="341"/>
            <ac:inkMk id="20" creationId="{242EDDBB-8995-6F18-D04B-6EF1BA26D387}"/>
          </ac:inkMkLst>
        </pc:inkChg>
        <pc:inkChg chg="add del">
          <ac:chgData name="شادن القحطاني ID 443200677" userId="2d5f3d4d-8466-4aa1-ac8a-1cb60ed86c20" providerId="ADAL" clId="{5DAD4750-4ED1-BF4B-8093-47ECE1EDF0F6}" dt="2023-06-19T07:37:09.203" v="1702"/>
          <ac:inkMkLst>
            <pc:docMk/>
            <pc:sldMk cId="3389710326" sldId="341"/>
            <ac:inkMk id="21" creationId="{3AD91FFF-AF6E-10AA-5C90-F72BEE9F2F8C}"/>
          </ac:inkMkLst>
        </pc:inkChg>
        <pc:inkChg chg="add del">
          <ac:chgData name="شادن القحطاني ID 443200677" userId="2d5f3d4d-8466-4aa1-ac8a-1cb60ed86c20" providerId="ADAL" clId="{5DAD4750-4ED1-BF4B-8093-47ECE1EDF0F6}" dt="2023-06-19T07:37:09.203" v="1702"/>
          <ac:inkMkLst>
            <pc:docMk/>
            <pc:sldMk cId="3389710326" sldId="341"/>
            <ac:inkMk id="22" creationId="{7AF0B448-FB02-D907-2820-3C40CF17F101}"/>
          </ac:inkMkLst>
        </pc:inkChg>
        <pc:inkChg chg="add reco">
          <ac:chgData name="شادن القحطاني ID 443200677" userId="2d5f3d4d-8466-4aa1-ac8a-1cb60ed86c20" providerId="ADAL" clId="{5DAD4750-4ED1-BF4B-8093-47ECE1EDF0F6}" dt="2023-06-19T07:37:09.203" v="1702"/>
          <ac:inkMkLst>
            <pc:docMk/>
            <pc:sldMk cId="3389710326" sldId="341"/>
            <ac:inkMk id="23" creationId="{D77B7CF1-4B1C-BA3E-0F89-A5B0058FE477}"/>
          </ac:inkMkLst>
        </pc:inkChg>
        <pc:inkChg chg="add">
          <ac:chgData name="شادن القحطاني ID 443200677" userId="2d5f3d4d-8466-4aa1-ac8a-1cb60ed86c20" providerId="ADAL" clId="{5DAD4750-4ED1-BF4B-8093-47ECE1EDF0F6}" dt="2023-06-19T07:38:09.146" v="1703"/>
          <ac:inkMkLst>
            <pc:docMk/>
            <pc:sldMk cId="3389710326" sldId="341"/>
            <ac:inkMk id="24" creationId="{F0678269-A7FF-BBBC-A58C-23EB02917CB3}"/>
          </ac:inkMkLst>
        </pc:inkChg>
        <pc:inkChg chg="add del">
          <ac:chgData name="شادن القحطاني ID 443200677" userId="2d5f3d4d-8466-4aa1-ac8a-1cb60ed86c20" providerId="ADAL" clId="{5DAD4750-4ED1-BF4B-8093-47ECE1EDF0F6}" dt="2023-06-19T07:38:15.902" v="1711"/>
          <ac:inkMkLst>
            <pc:docMk/>
            <pc:sldMk cId="3389710326" sldId="341"/>
            <ac:inkMk id="25" creationId="{7BC6F3DC-927A-545C-E959-847C565D5B1A}"/>
          </ac:inkMkLst>
        </pc:inkChg>
        <pc:inkChg chg="add del">
          <ac:chgData name="شادن القحطاني ID 443200677" userId="2d5f3d4d-8466-4aa1-ac8a-1cb60ed86c20" providerId="ADAL" clId="{5DAD4750-4ED1-BF4B-8093-47ECE1EDF0F6}" dt="2023-06-19T07:38:15.902" v="1711"/>
          <ac:inkMkLst>
            <pc:docMk/>
            <pc:sldMk cId="3389710326" sldId="341"/>
            <ac:inkMk id="26" creationId="{009417E6-2948-0C31-4770-4B251DA695F5}"/>
          </ac:inkMkLst>
        </pc:inkChg>
        <pc:inkChg chg="add del">
          <ac:chgData name="شادن القحطاني ID 443200677" userId="2d5f3d4d-8466-4aa1-ac8a-1cb60ed86c20" providerId="ADAL" clId="{5DAD4750-4ED1-BF4B-8093-47ECE1EDF0F6}" dt="2023-06-19T07:38:15.902" v="1711"/>
          <ac:inkMkLst>
            <pc:docMk/>
            <pc:sldMk cId="3389710326" sldId="341"/>
            <ac:inkMk id="27" creationId="{030535D9-8606-9106-087A-72D7AF97B50E}"/>
          </ac:inkMkLst>
        </pc:inkChg>
        <pc:inkChg chg="add del">
          <ac:chgData name="شادن القحطاني ID 443200677" userId="2d5f3d4d-8466-4aa1-ac8a-1cb60ed86c20" providerId="ADAL" clId="{5DAD4750-4ED1-BF4B-8093-47ECE1EDF0F6}" dt="2023-06-19T07:38:15.902" v="1711"/>
          <ac:inkMkLst>
            <pc:docMk/>
            <pc:sldMk cId="3389710326" sldId="341"/>
            <ac:inkMk id="28" creationId="{63F3C4ED-39E5-ADAF-A198-D12D56FCD495}"/>
          </ac:inkMkLst>
        </pc:inkChg>
        <pc:inkChg chg="add del">
          <ac:chgData name="شادن القحطاني ID 443200677" userId="2d5f3d4d-8466-4aa1-ac8a-1cb60ed86c20" providerId="ADAL" clId="{5DAD4750-4ED1-BF4B-8093-47ECE1EDF0F6}" dt="2023-06-19T07:38:15.902" v="1711"/>
          <ac:inkMkLst>
            <pc:docMk/>
            <pc:sldMk cId="3389710326" sldId="341"/>
            <ac:inkMk id="29" creationId="{8E273FC8-58EB-4D1F-5C64-8DFCBBDB18C2}"/>
          </ac:inkMkLst>
        </pc:inkChg>
        <pc:inkChg chg="add del">
          <ac:chgData name="شادن القحطاني ID 443200677" userId="2d5f3d4d-8466-4aa1-ac8a-1cb60ed86c20" providerId="ADAL" clId="{5DAD4750-4ED1-BF4B-8093-47ECE1EDF0F6}" dt="2023-06-19T07:38:15.902" v="1711"/>
          <ac:inkMkLst>
            <pc:docMk/>
            <pc:sldMk cId="3389710326" sldId="341"/>
            <ac:inkMk id="30" creationId="{4372E331-18F4-EDA0-4434-94AE1575BBEE}"/>
          </ac:inkMkLst>
        </pc:inkChg>
        <pc:inkChg chg="add del">
          <ac:chgData name="شادن القحطاني ID 443200677" userId="2d5f3d4d-8466-4aa1-ac8a-1cb60ed86c20" providerId="ADAL" clId="{5DAD4750-4ED1-BF4B-8093-47ECE1EDF0F6}" dt="2023-06-19T07:38:15.902" v="1711"/>
          <ac:inkMkLst>
            <pc:docMk/>
            <pc:sldMk cId="3389710326" sldId="341"/>
            <ac:inkMk id="31" creationId="{7275A1DC-40A4-B5DB-6409-406658BC33E3}"/>
          </ac:inkMkLst>
        </pc:inkChg>
        <pc:inkChg chg="add reco">
          <ac:chgData name="شادن القحطاني ID 443200677" userId="2d5f3d4d-8466-4aa1-ac8a-1cb60ed86c20" providerId="ADAL" clId="{5DAD4750-4ED1-BF4B-8093-47ECE1EDF0F6}" dt="2023-06-19T07:38:15.902" v="1711"/>
          <ac:inkMkLst>
            <pc:docMk/>
            <pc:sldMk cId="3389710326" sldId="341"/>
            <ac:inkMk id="32" creationId="{833157F9-75B2-77D1-CFAD-DC5880CC1D43}"/>
          </ac:inkMkLst>
        </pc:inkChg>
      </pc:sldChg>
      <pc:sldChg chg="addSp delSp modSp">
        <pc:chgData name="شادن القحطاني ID 443200677" userId="2d5f3d4d-8466-4aa1-ac8a-1cb60ed86c20" providerId="ADAL" clId="{5DAD4750-4ED1-BF4B-8093-47ECE1EDF0F6}" dt="2023-06-19T09:15:25.747" v="2273"/>
        <pc:sldMkLst>
          <pc:docMk/>
          <pc:sldMk cId="1358584869" sldId="343"/>
        </pc:sldMkLst>
        <pc:spChg chg="mod">
          <ac:chgData name="شادن القحطاني ID 443200677" userId="2d5f3d4d-8466-4aa1-ac8a-1cb60ed86c20" providerId="ADAL" clId="{5DAD4750-4ED1-BF4B-8093-47ECE1EDF0F6}" dt="2023-06-19T09:03:24.940" v="2203" actId="1076"/>
          <ac:spMkLst>
            <pc:docMk/>
            <pc:sldMk cId="1358584869" sldId="343"/>
            <ac:spMk id="14" creationId="{00000000-0000-0000-0000-000000000000}"/>
          </ac:spMkLst>
        </pc:spChg>
        <pc:spChg chg="add mod">
          <ac:chgData name="شادن القحطاني ID 443200677" userId="2d5f3d4d-8466-4aa1-ac8a-1cb60ed86c20" providerId="ADAL" clId="{5DAD4750-4ED1-BF4B-8093-47ECE1EDF0F6}" dt="2023-06-19T09:04:07.799" v="2211" actId="1076"/>
          <ac:spMkLst>
            <pc:docMk/>
            <pc:sldMk cId="1358584869" sldId="343"/>
            <ac:spMk id="44" creationId="{CCF5F4B8-8B00-D1BF-58BA-0A5057308C06}"/>
          </ac:spMkLst>
        </pc:spChg>
        <pc:spChg chg="add mod">
          <ac:chgData name="شادن القحطاني ID 443200677" userId="2d5f3d4d-8466-4aa1-ac8a-1cb60ed86c20" providerId="ADAL" clId="{5DAD4750-4ED1-BF4B-8093-47ECE1EDF0F6}" dt="2023-06-19T09:04:50.587" v="2216" actId="207"/>
          <ac:spMkLst>
            <pc:docMk/>
            <pc:sldMk cId="1358584869" sldId="343"/>
            <ac:spMk id="46" creationId="{2912F204-B962-1267-CD95-B8690D8FB05F}"/>
          </ac:spMkLst>
        </pc:spChg>
        <pc:inkChg chg="add del">
          <ac:chgData name="شادن القحطاني ID 443200677" userId="2d5f3d4d-8466-4aa1-ac8a-1cb60ed86c20" providerId="ADAL" clId="{5DAD4750-4ED1-BF4B-8093-47ECE1EDF0F6}" dt="2023-06-19T09:00:25.542" v="2171"/>
          <ac:inkMkLst>
            <pc:docMk/>
            <pc:sldMk cId="1358584869" sldId="343"/>
            <ac:inkMk id="3" creationId="{4B8926BB-A7CE-BD07-272C-4037E4D74410}"/>
          </ac:inkMkLst>
        </pc:inkChg>
        <pc:inkChg chg="add del">
          <ac:chgData name="شادن القحطاني ID 443200677" userId="2d5f3d4d-8466-4aa1-ac8a-1cb60ed86c20" providerId="ADAL" clId="{5DAD4750-4ED1-BF4B-8093-47ECE1EDF0F6}" dt="2023-06-19T09:00:21.252" v="2165"/>
          <ac:inkMkLst>
            <pc:docMk/>
            <pc:sldMk cId="1358584869" sldId="343"/>
            <ac:inkMk id="4" creationId="{62E66AAB-82CB-3EFF-DEFC-C9C4F220C3A7}"/>
          </ac:inkMkLst>
        </pc:inkChg>
        <pc:inkChg chg="add del">
          <ac:chgData name="شادن القحطاني ID 443200677" userId="2d5f3d4d-8466-4aa1-ac8a-1cb60ed86c20" providerId="ADAL" clId="{5DAD4750-4ED1-BF4B-8093-47ECE1EDF0F6}" dt="2023-06-19T09:00:21.103" v="2164"/>
          <ac:inkMkLst>
            <pc:docMk/>
            <pc:sldMk cId="1358584869" sldId="343"/>
            <ac:inkMk id="5" creationId="{DA829F62-85A2-AFD5-4547-B5EC1FAC939A}"/>
          </ac:inkMkLst>
        </pc:inkChg>
        <pc:inkChg chg="add del">
          <ac:chgData name="شادن القحطاني ID 443200677" userId="2d5f3d4d-8466-4aa1-ac8a-1cb60ed86c20" providerId="ADAL" clId="{5DAD4750-4ED1-BF4B-8093-47ECE1EDF0F6}" dt="2023-06-19T09:00:25.542" v="2171"/>
          <ac:inkMkLst>
            <pc:docMk/>
            <pc:sldMk cId="1358584869" sldId="343"/>
            <ac:inkMk id="8" creationId="{077E9DCE-07C2-AE40-D06A-29EB5F6798CD}"/>
          </ac:inkMkLst>
        </pc:inkChg>
        <pc:inkChg chg="add del">
          <ac:chgData name="شادن القحطاني ID 443200677" userId="2d5f3d4d-8466-4aa1-ac8a-1cb60ed86c20" providerId="ADAL" clId="{5DAD4750-4ED1-BF4B-8093-47ECE1EDF0F6}" dt="2023-06-19T09:00:25.542" v="2171"/>
          <ac:inkMkLst>
            <pc:docMk/>
            <pc:sldMk cId="1358584869" sldId="343"/>
            <ac:inkMk id="9" creationId="{03673907-7F0F-F058-E034-860C5FF5AC53}"/>
          </ac:inkMkLst>
        </pc:inkChg>
        <pc:inkChg chg="add del">
          <ac:chgData name="شادن القحطاني ID 443200677" userId="2d5f3d4d-8466-4aa1-ac8a-1cb60ed86c20" providerId="ADAL" clId="{5DAD4750-4ED1-BF4B-8093-47ECE1EDF0F6}" dt="2023-06-19T09:00:25.542" v="2171"/>
          <ac:inkMkLst>
            <pc:docMk/>
            <pc:sldMk cId="1358584869" sldId="343"/>
            <ac:inkMk id="10" creationId="{F6F25842-9015-B8B0-162E-0C61A56C1CA7}"/>
          </ac:inkMkLst>
        </pc:inkChg>
        <pc:inkChg chg="add del">
          <ac:chgData name="شادن القحطاني ID 443200677" userId="2d5f3d4d-8466-4aa1-ac8a-1cb60ed86c20" providerId="ADAL" clId="{5DAD4750-4ED1-BF4B-8093-47ECE1EDF0F6}" dt="2023-06-19T09:00:25.542" v="2171"/>
          <ac:inkMkLst>
            <pc:docMk/>
            <pc:sldMk cId="1358584869" sldId="343"/>
            <ac:inkMk id="11" creationId="{35A912B2-D7BD-F64E-DC20-E008ADA20FAB}"/>
          </ac:inkMkLst>
        </pc:inkChg>
        <pc:inkChg chg="add del">
          <ac:chgData name="شادن القحطاني ID 443200677" userId="2d5f3d4d-8466-4aa1-ac8a-1cb60ed86c20" providerId="ADAL" clId="{5DAD4750-4ED1-BF4B-8093-47ECE1EDF0F6}" dt="2023-06-19T09:00:25.542" v="2171"/>
          <ac:inkMkLst>
            <pc:docMk/>
            <pc:sldMk cId="1358584869" sldId="343"/>
            <ac:inkMk id="12" creationId="{BA2CE318-7E9F-C185-0983-B5520FC8FCD7}"/>
          </ac:inkMkLst>
        </pc:inkChg>
        <pc:inkChg chg="add reco">
          <ac:chgData name="شادن القحطاني ID 443200677" userId="2d5f3d4d-8466-4aa1-ac8a-1cb60ed86c20" providerId="ADAL" clId="{5DAD4750-4ED1-BF4B-8093-47ECE1EDF0F6}" dt="2023-06-19T09:00:25.542" v="2171"/>
          <ac:inkMkLst>
            <pc:docMk/>
            <pc:sldMk cId="1358584869" sldId="343"/>
            <ac:inkMk id="13" creationId="{5FA6854E-6224-A7B4-4CC3-20FA2BCA7DD6}"/>
          </ac:inkMkLst>
        </pc:inkChg>
        <pc:inkChg chg="add del">
          <ac:chgData name="شادن القحطاني ID 443200677" userId="2d5f3d4d-8466-4aa1-ac8a-1cb60ed86c20" providerId="ADAL" clId="{5DAD4750-4ED1-BF4B-8093-47ECE1EDF0F6}" dt="2023-06-19T09:01:36.912" v="2178"/>
          <ac:inkMkLst>
            <pc:docMk/>
            <pc:sldMk cId="1358584869" sldId="343"/>
            <ac:inkMk id="15" creationId="{835B1985-DCB2-DF18-3C4A-9E12459C5ADA}"/>
          </ac:inkMkLst>
        </pc:inkChg>
        <pc:inkChg chg="add del">
          <ac:chgData name="شادن القحطاني ID 443200677" userId="2d5f3d4d-8466-4aa1-ac8a-1cb60ed86c20" providerId="ADAL" clId="{5DAD4750-4ED1-BF4B-8093-47ECE1EDF0F6}" dt="2023-06-19T09:01:36.912" v="2178"/>
          <ac:inkMkLst>
            <pc:docMk/>
            <pc:sldMk cId="1358584869" sldId="343"/>
            <ac:inkMk id="16" creationId="{B1617BAC-B0D9-269B-D186-E434E6B35DFA}"/>
          </ac:inkMkLst>
        </pc:inkChg>
        <pc:inkChg chg="add del">
          <ac:chgData name="شادن القحطاني ID 443200677" userId="2d5f3d4d-8466-4aa1-ac8a-1cb60ed86c20" providerId="ADAL" clId="{5DAD4750-4ED1-BF4B-8093-47ECE1EDF0F6}" dt="2023-06-19T09:01:36.912" v="2178"/>
          <ac:inkMkLst>
            <pc:docMk/>
            <pc:sldMk cId="1358584869" sldId="343"/>
            <ac:inkMk id="17" creationId="{C48133D3-5DF8-E95A-6D09-F5D7C0BF5639}"/>
          </ac:inkMkLst>
        </pc:inkChg>
        <pc:inkChg chg="add del">
          <ac:chgData name="شادن القحطاني ID 443200677" userId="2d5f3d4d-8466-4aa1-ac8a-1cb60ed86c20" providerId="ADAL" clId="{5DAD4750-4ED1-BF4B-8093-47ECE1EDF0F6}" dt="2023-06-19T09:01:36.912" v="2178"/>
          <ac:inkMkLst>
            <pc:docMk/>
            <pc:sldMk cId="1358584869" sldId="343"/>
            <ac:inkMk id="18" creationId="{BF85DD6E-BA0F-9D75-81A1-66BD39C4BF6F}"/>
          </ac:inkMkLst>
        </pc:inkChg>
        <pc:inkChg chg="add del">
          <ac:chgData name="شادن القحطاني ID 443200677" userId="2d5f3d4d-8466-4aa1-ac8a-1cb60ed86c20" providerId="ADAL" clId="{5DAD4750-4ED1-BF4B-8093-47ECE1EDF0F6}" dt="2023-06-19T09:01:36.912" v="2178"/>
          <ac:inkMkLst>
            <pc:docMk/>
            <pc:sldMk cId="1358584869" sldId="343"/>
            <ac:inkMk id="19" creationId="{07C9F58D-3540-4592-C386-5740432772DF}"/>
          </ac:inkMkLst>
        </pc:inkChg>
        <pc:inkChg chg="add del">
          <ac:chgData name="شادن القحطاني ID 443200677" userId="2d5f3d4d-8466-4aa1-ac8a-1cb60ed86c20" providerId="ADAL" clId="{5DAD4750-4ED1-BF4B-8093-47ECE1EDF0F6}" dt="2023-06-19T09:01:36.912" v="2178"/>
          <ac:inkMkLst>
            <pc:docMk/>
            <pc:sldMk cId="1358584869" sldId="343"/>
            <ac:inkMk id="20" creationId="{D2EA604D-F8CA-9658-EAD2-DA209F21F201}"/>
          </ac:inkMkLst>
        </pc:inkChg>
        <pc:inkChg chg="add reco">
          <ac:chgData name="شادن القحطاني ID 443200677" userId="2d5f3d4d-8466-4aa1-ac8a-1cb60ed86c20" providerId="ADAL" clId="{5DAD4750-4ED1-BF4B-8093-47ECE1EDF0F6}" dt="2023-06-19T09:01:36.912" v="2178"/>
          <ac:inkMkLst>
            <pc:docMk/>
            <pc:sldMk cId="1358584869" sldId="343"/>
            <ac:inkMk id="21" creationId="{06CD8F66-6D72-AD97-2378-BF859BBDB0BE}"/>
          </ac:inkMkLst>
        </pc:inkChg>
        <pc:inkChg chg="add del">
          <ac:chgData name="شادن القحطاني ID 443200677" userId="2d5f3d4d-8466-4aa1-ac8a-1cb60ed86c20" providerId="ADAL" clId="{5DAD4750-4ED1-BF4B-8093-47ECE1EDF0F6}" dt="2023-06-19T09:01:47.009" v="2184"/>
          <ac:inkMkLst>
            <pc:docMk/>
            <pc:sldMk cId="1358584869" sldId="343"/>
            <ac:inkMk id="22" creationId="{BC9955E7-57D9-5B98-A97E-35FE4C271A61}"/>
          </ac:inkMkLst>
        </pc:inkChg>
        <pc:inkChg chg="add del">
          <ac:chgData name="شادن القحطاني ID 443200677" userId="2d5f3d4d-8466-4aa1-ac8a-1cb60ed86c20" providerId="ADAL" clId="{5DAD4750-4ED1-BF4B-8093-47ECE1EDF0F6}" dt="2023-06-19T09:01:47.009" v="2184"/>
          <ac:inkMkLst>
            <pc:docMk/>
            <pc:sldMk cId="1358584869" sldId="343"/>
            <ac:inkMk id="23" creationId="{585D60D2-02E0-534B-3DF1-59F1278DA07E}"/>
          </ac:inkMkLst>
        </pc:inkChg>
        <pc:inkChg chg="add del">
          <ac:chgData name="شادن القحطاني ID 443200677" userId="2d5f3d4d-8466-4aa1-ac8a-1cb60ed86c20" providerId="ADAL" clId="{5DAD4750-4ED1-BF4B-8093-47ECE1EDF0F6}" dt="2023-06-19T09:01:47.009" v="2184"/>
          <ac:inkMkLst>
            <pc:docMk/>
            <pc:sldMk cId="1358584869" sldId="343"/>
            <ac:inkMk id="24" creationId="{851FB519-7BDD-8D6D-BB83-0EBC8987FA32}"/>
          </ac:inkMkLst>
        </pc:inkChg>
        <pc:inkChg chg="add del">
          <ac:chgData name="شادن القحطاني ID 443200677" userId="2d5f3d4d-8466-4aa1-ac8a-1cb60ed86c20" providerId="ADAL" clId="{5DAD4750-4ED1-BF4B-8093-47ECE1EDF0F6}" dt="2023-06-19T09:01:47.009" v="2184"/>
          <ac:inkMkLst>
            <pc:docMk/>
            <pc:sldMk cId="1358584869" sldId="343"/>
            <ac:inkMk id="25" creationId="{5EFB1834-465E-8327-F870-C70BB825A13D}"/>
          </ac:inkMkLst>
        </pc:inkChg>
        <pc:inkChg chg="add del">
          <ac:chgData name="شادن القحطاني ID 443200677" userId="2d5f3d4d-8466-4aa1-ac8a-1cb60ed86c20" providerId="ADAL" clId="{5DAD4750-4ED1-BF4B-8093-47ECE1EDF0F6}" dt="2023-06-19T09:01:47.009" v="2184"/>
          <ac:inkMkLst>
            <pc:docMk/>
            <pc:sldMk cId="1358584869" sldId="343"/>
            <ac:inkMk id="26" creationId="{5E0E1D93-C543-09F0-6E39-FE020A2025E4}"/>
          </ac:inkMkLst>
        </pc:inkChg>
        <pc:inkChg chg="add reco">
          <ac:chgData name="شادن القحطاني ID 443200677" userId="2d5f3d4d-8466-4aa1-ac8a-1cb60ed86c20" providerId="ADAL" clId="{5DAD4750-4ED1-BF4B-8093-47ECE1EDF0F6}" dt="2023-06-19T09:01:47.009" v="2184"/>
          <ac:inkMkLst>
            <pc:docMk/>
            <pc:sldMk cId="1358584869" sldId="343"/>
            <ac:inkMk id="27" creationId="{C253B797-DB8C-64DF-1AE2-66E2A594CFBC}"/>
          </ac:inkMkLst>
        </pc:inkChg>
        <pc:inkChg chg="add del">
          <ac:chgData name="شادن القحطاني ID 443200677" userId="2d5f3d4d-8466-4aa1-ac8a-1cb60ed86c20" providerId="ADAL" clId="{5DAD4750-4ED1-BF4B-8093-47ECE1EDF0F6}" dt="2023-06-19T09:01:50.893" v="2189"/>
          <ac:inkMkLst>
            <pc:docMk/>
            <pc:sldMk cId="1358584869" sldId="343"/>
            <ac:inkMk id="28" creationId="{9F7DD19A-DD2F-862C-FB57-C9D7E8B6FA0F}"/>
          </ac:inkMkLst>
        </pc:inkChg>
        <pc:inkChg chg="add del">
          <ac:chgData name="شادن القحطاني ID 443200677" userId="2d5f3d4d-8466-4aa1-ac8a-1cb60ed86c20" providerId="ADAL" clId="{5DAD4750-4ED1-BF4B-8093-47ECE1EDF0F6}" dt="2023-06-19T09:01:50.786" v="2188"/>
          <ac:inkMkLst>
            <pc:docMk/>
            <pc:sldMk cId="1358584869" sldId="343"/>
            <ac:inkMk id="29" creationId="{A301C473-2D64-2000-D3E2-77F14491175E}"/>
          </ac:inkMkLst>
        </pc:inkChg>
        <pc:inkChg chg="add del reco">
          <ac:chgData name="شادن القحطاني ID 443200677" userId="2d5f3d4d-8466-4aa1-ac8a-1cb60ed86c20" providerId="ADAL" clId="{5DAD4750-4ED1-BF4B-8093-47ECE1EDF0F6}" dt="2023-06-19T09:01:50.786" v="2188"/>
          <ac:inkMkLst>
            <pc:docMk/>
            <pc:sldMk cId="1358584869" sldId="343"/>
            <ac:inkMk id="30" creationId="{CDE8A3F2-38D3-BEA4-3EFD-6BA87A4EF1C6}"/>
          </ac:inkMkLst>
        </pc:inkChg>
        <pc:inkChg chg="add del">
          <ac:chgData name="شادن القحطاني ID 443200677" userId="2d5f3d4d-8466-4aa1-ac8a-1cb60ed86c20" providerId="ADAL" clId="{5DAD4750-4ED1-BF4B-8093-47ECE1EDF0F6}" dt="2023-06-19T09:02:00.049" v="2201"/>
          <ac:inkMkLst>
            <pc:docMk/>
            <pc:sldMk cId="1358584869" sldId="343"/>
            <ac:inkMk id="31" creationId="{861ADDF8-5C21-F5B8-C352-25687373A128}"/>
          </ac:inkMkLst>
        </pc:inkChg>
        <pc:inkChg chg="add del">
          <ac:chgData name="شادن القحطاني ID 443200677" userId="2d5f3d4d-8466-4aa1-ac8a-1cb60ed86c20" providerId="ADAL" clId="{5DAD4750-4ED1-BF4B-8093-47ECE1EDF0F6}" dt="2023-06-19T09:02:00.049" v="2201"/>
          <ac:inkMkLst>
            <pc:docMk/>
            <pc:sldMk cId="1358584869" sldId="343"/>
            <ac:inkMk id="32" creationId="{CA4E9F05-6ED9-F282-E37A-081D70AB61C7}"/>
          </ac:inkMkLst>
        </pc:inkChg>
        <pc:inkChg chg="add del">
          <ac:chgData name="شادن القحطاني ID 443200677" userId="2d5f3d4d-8466-4aa1-ac8a-1cb60ed86c20" providerId="ADAL" clId="{5DAD4750-4ED1-BF4B-8093-47ECE1EDF0F6}" dt="2023-06-19T09:02:00.049" v="2201"/>
          <ac:inkMkLst>
            <pc:docMk/>
            <pc:sldMk cId="1358584869" sldId="343"/>
            <ac:inkMk id="33" creationId="{87D64348-7EC6-A37B-B443-34F62FBEB014}"/>
          </ac:inkMkLst>
        </pc:inkChg>
        <pc:inkChg chg="add del">
          <ac:chgData name="شادن القحطاني ID 443200677" userId="2d5f3d4d-8466-4aa1-ac8a-1cb60ed86c20" providerId="ADAL" clId="{5DAD4750-4ED1-BF4B-8093-47ECE1EDF0F6}" dt="2023-06-19T09:02:00.049" v="2201"/>
          <ac:inkMkLst>
            <pc:docMk/>
            <pc:sldMk cId="1358584869" sldId="343"/>
            <ac:inkMk id="34" creationId="{FDD5B926-C1A7-568F-C95F-2BA9702F0B23}"/>
          </ac:inkMkLst>
        </pc:inkChg>
        <pc:inkChg chg="add del">
          <ac:chgData name="شادن القحطاني ID 443200677" userId="2d5f3d4d-8466-4aa1-ac8a-1cb60ed86c20" providerId="ADAL" clId="{5DAD4750-4ED1-BF4B-8093-47ECE1EDF0F6}" dt="2023-06-19T09:02:00.049" v="2201"/>
          <ac:inkMkLst>
            <pc:docMk/>
            <pc:sldMk cId="1358584869" sldId="343"/>
            <ac:inkMk id="35" creationId="{F4EDE112-6553-CC7A-5D90-2D61357900F6}"/>
          </ac:inkMkLst>
        </pc:inkChg>
        <pc:inkChg chg="add del">
          <ac:chgData name="شادن القحطاني ID 443200677" userId="2d5f3d4d-8466-4aa1-ac8a-1cb60ed86c20" providerId="ADAL" clId="{5DAD4750-4ED1-BF4B-8093-47ECE1EDF0F6}" dt="2023-06-19T09:02:00.049" v="2201"/>
          <ac:inkMkLst>
            <pc:docMk/>
            <pc:sldMk cId="1358584869" sldId="343"/>
            <ac:inkMk id="36" creationId="{689D4236-6CE5-BD52-90FE-F53C8011306B}"/>
          </ac:inkMkLst>
        </pc:inkChg>
        <pc:inkChg chg="add del">
          <ac:chgData name="شادن القحطاني ID 443200677" userId="2d5f3d4d-8466-4aa1-ac8a-1cb60ed86c20" providerId="ADAL" clId="{5DAD4750-4ED1-BF4B-8093-47ECE1EDF0F6}" dt="2023-06-19T09:02:00.049" v="2201"/>
          <ac:inkMkLst>
            <pc:docMk/>
            <pc:sldMk cId="1358584869" sldId="343"/>
            <ac:inkMk id="37" creationId="{3B2F147B-8219-1092-DB70-F5A48288D560}"/>
          </ac:inkMkLst>
        </pc:inkChg>
        <pc:inkChg chg="add del">
          <ac:chgData name="شادن القحطاني ID 443200677" userId="2d5f3d4d-8466-4aa1-ac8a-1cb60ed86c20" providerId="ADAL" clId="{5DAD4750-4ED1-BF4B-8093-47ECE1EDF0F6}" dt="2023-06-19T09:02:00.049" v="2201"/>
          <ac:inkMkLst>
            <pc:docMk/>
            <pc:sldMk cId="1358584869" sldId="343"/>
            <ac:inkMk id="38" creationId="{6A8F4C2B-64DB-1F0B-BEC7-7C76FCBA32FC}"/>
          </ac:inkMkLst>
        </pc:inkChg>
        <pc:inkChg chg="add del">
          <ac:chgData name="شادن القحطاني ID 443200677" userId="2d5f3d4d-8466-4aa1-ac8a-1cb60ed86c20" providerId="ADAL" clId="{5DAD4750-4ED1-BF4B-8093-47ECE1EDF0F6}" dt="2023-06-19T09:02:00.049" v="2201"/>
          <ac:inkMkLst>
            <pc:docMk/>
            <pc:sldMk cId="1358584869" sldId="343"/>
            <ac:inkMk id="39" creationId="{D9FAE9D5-51A1-7C1E-0214-D98AD45D47BA}"/>
          </ac:inkMkLst>
        </pc:inkChg>
        <pc:inkChg chg="add del">
          <ac:chgData name="شادن القحطاني ID 443200677" userId="2d5f3d4d-8466-4aa1-ac8a-1cb60ed86c20" providerId="ADAL" clId="{5DAD4750-4ED1-BF4B-8093-47ECE1EDF0F6}" dt="2023-06-19T09:02:00.049" v="2201"/>
          <ac:inkMkLst>
            <pc:docMk/>
            <pc:sldMk cId="1358584869" sldId="343"/>
            <ac:inkMk id="40" creationId="{00BCE9A3-419E-511E-AD17-EE6AB2A2AD6F}"/>
          </ac:inkMkLst>
        </pc:inkChg>
        <pc:inkChg chg="add del">
          <ac:chgData name="شادن القحطاني ID 443200677" userId="2d5f3d4d-8466-4aa1-ac8a-1cb60ed86c20" providerId="ADAL" clId="{5DAD4750-4ED1-BF4B-8093-47ECE1EDF0F6}" dt="2023-06-19T09:02:00.049" v="2201"/>
          <ac:inkMkLst>
            <pc:docMk/>
            <pc:sldMk cId="1358584869" sldId="343"/>
            <ac:inkMk id="41" creationId="{347569D7-917F-7AD9-2BE0-2EEDA92C7BCB}"/>
          </ac:inkMkLst>
        </pc:inkChg>
        <pc:inkChg chg="add reco">
          <ac:chgData name="شادن القحطاني ID 443200677" userId="2d5f3d4d-8466-4aa1-ac8a-1cb60ed86c20" providerId="ADAL" clId="{5DAD4750-4ED1-BF4B-8093-47ECE1EDF0F6}" dt="2023-06-19T09:02:00.049" v="2201"/>
          <ac:inkMkLst>
            <pc:docMk/>
            <pc:sldMk cId="1358584869" sldId="343"/>
            <ac:inkMk id="42" creationId="{1CF9BBBA-949D-1B25-5058-2B97E98EE35C}"/>
          </ac:inkMkLst>
        </pc:inkChg>
        <pc:inkChg chg="add del">
          <ac:chgData name="شادن القحطاني ID 443200677" userId="2d5f3d4d-8466-4aa1-ac8a-1cb60ed86c20" providerId="ADAL" clId="{5DAD4750-4ED1-BF4B-8093-47ECE1EDF0F6}" dt="2023-06-19T09:07:14.549" v="2226"/>
          <ac:inkMkLst>
            <pc:docMk/>
            <pc:sldMk cId="1358584869" sldId="343"/>
            <ac:inkMk id="47" creationId="{9D242FA8-2B35-CB7D-3088-65ACD2137485}"/>
          </ac:inkMkLst>
        </pc:inkChg>
        <pc:inkChg chg="add del">
          <ac:chgData name="شادن القحطاني ID 443200677" userId="2d5f3d4d-8466-4aa1-ac8a-1cb60ed86c20" providerId="ADAL" clId="{5DAD4750-4ED1-BF4B-8093-47ECE1EDF0F6}" dt="2023-06-19T09:07:14.549" v="2226"/>
          <ac:inkMkLst>
            <pc:docMk/>
            <pc:sldMk cId="1358584869" sldId="343"/>
            <ac:inkMk id="48" creationId="{3BDD06AD-C1EA-536B-43BF-52CAD9239DD8}"/>
          </ac:inkMkLst>
        </pc:inkChg>
        <pc:inkChg chg="add del">
          <ac:chgData name="شادن القحطاني ID 443200677" userId="2d5f3d4d-8466-4aa1-ac8a-1cb60ed86c20" providerId="ADAL" clId="{5DAD4750-4ED1-BF4B-8093-47ECE1EDF0F6}" dt="2023-06-19T09:07:14.549" v="2226"/>
          <ac:inkMkLst>
            <pc:docMk/>
            <pc:sldMk cId="1358584869" sldId="343"/>
            <ac:inkMk id="49" creationId="{8DF7269B-751D-A2BC-0A81-9E0CA896137D}"/>
          </ac:inkMkLst>
        </pc:inkChg>
        <pc:inkChg chg="add del">
          <ac:chgData name="شادن القحطاني ID 443200677" userId="2d5f3d4d-8466-4aa1-ac8a-1cb60ed86c20" providerId="ADAL" clId="{5DAD4750-4ED1-BF4B-8093-47ECE1EDF0F6}" dt="2023-06-19T09:07:14.549" v="2226"/>
          <ac:inkMkLst>
            <pc:docMk/>
            <pc:sldMk cId="1358584869" sldId="343"/>
            <ac:inkMk id="50" creationId="{944C0DF1-CD7A-1951-F45B-2A40449C1ED9}"/>
          </ac:inkMkLst>
        </pc:inkChg>
        <pc:inkChg chg="add del">
          <ac:chgData name="شادن القحطاني ID 443200677" userId="2d5f3d4d-8466-4aa1-ac8a-1cb60ed86c20" providerId="ADAL" clId="{5DAD4750-4ED1-BF4B-8093-47ECE1EDF0F6}" dt="2023-06-19T09:07:14.549" v="2226"/>
          <ac:inkMkLst>
            <pc:docMk/>
            <pc:sldMk cId="1358584869" sldId="343"/>
            <ac:inkMk id="51" creationId="{C8EA9EAB-53F5-AE65-A729-32F06E718853}"/>
          </ac:inkMkLst>
        </pc:inkChg>
        <pc:inkChg chg="add del">
          <ac:chgData name="شادن القحطاني ID 443200677" userId="2d5f3d4d-8466-4aa1-ac8a-1cb60ed86c20" providerId="ADAL" clId="{5DAD4750-4ED1-BF4B-8093-47ECE1EDF0F6}" dt="2023-06-19T09:07:14.549" v="2226"/>
          <ac:inkMkLst>
            <pc:docMk/>
            <pc:sldMk cId="1358584869" sldId="343"/>
            <ac:inkMk id="52" creationId="{45C969E5-1C0A-D6C6-E0AE-F2CC274269E1}"/>
          </ac:inkMkLst>
        </pc:inkChg>
        <pc:inkChg chg="add del">
          <ac:chgData name="شادن القحطاني ID 443200677" userId="2d5f3d4d-8466-4aa1-ac8a-1cb60ed86c20" providerId="ADAL" clId="{5DAD4750-4ED1-BF4B-8093-47ECE1EDF0F6}" dt="2023-06-19T09:07:14.549" v="2226"/>
          <ac:inkMkLst>
            <pc:docMk/>
            <pc:sldMk cId="1358584869" sldId="343"/>
            <ac:inkMk id="53" creationId="{55130ECB-C4E5-86FF-0F9F-109F25BA49F3}"/>
          </ac:inkMkLst>
        </pc:inkChg>
        <pc:inkChg chg="add del">
          <ac:chgData name="شادن القحطاني ID 443200677" userId="2d5f3d4d-8466-4aa1-ac8a-1cb60ed86c20" providerId="ADAL" clId="{5DAD4750-4ED1-BF4B-8093-47ECE1EDF0F6}" dt="2023-06-19T09:07:14.549" v="2226"/>
          <ac:inkMkLst>
            <pc:docMk/>
            <pc:sldMk cId="1358584869" sldId="343"/>
            <ac:inkMk id="54" creationId="{FA272495-75A2-7109-A96A-4BD087F67178}"/>
          </ac:inkMkLst>
        </pc:inkChg>
        <pc:inkChg chg="add del">
          <ac:chgData name="شادن القحطاني ID 443200677" userId="2d5f3d4d-8466-4aa1-ac8a-1cb60ed86c20" providerId="ADAL" clId="{5DAD4750-4ED1-BF4B-8093-47ECE1EDF0F6}" dt="2023-06-19T09:07:14.549" v="2226"/>
          <ac:inkMkLst>
            <pc:docMk/>
            <pc:sldMk cId="1358584869" sldId="343"/>
            <ac:inkMk id="55" creationId="{0ADA4A1F-6D5F-64FB-D677-5BE969C2BA2C}"/>
          </ac:inkMkLst>
        </pc:inkChg>
        <pc:inkChg chg="add reco">
          <ac:chgData name="شادن القحطاني ID 443200677" userId="2d5f3d4d-8466-4aa1-ac8a-1cb60ed86c20" providerId="ADAL" clId="{5DAD4750-4ED1-BF4B-8093-47ECE1EDF0F6}" dt="2023-06-19T09:07:14.549" v="2226"/>
          <ac:inkMkLst>
            <pc:docMk/>
            <pc:sldMk cId="1358584869" sldId="343"/>
            <ac:inkMk id="56" creationId="{478AEBB7-F50E-D7FC-6CF5-07CE661A24C0}"/>
          </ac:inkMkLst>
        </pc:inkChg>
        <pc:inkChg chg="add del">
          <ac:chgData name="شادن القحطاني ID 443200677" userId="2d5f3d4d-8466-4aa1-ac8a-1cb60ed86c20" providerId="ADAL" clId="{5DAD4750-4ED1-BF4B-8093-47ECE1EDF0F6}" dt="2023-06-19T09:07:19.535" v="2232"/>
          <ac:inkMkLst>
            <pc:docMk/>
            <pc:sldMk cId="1358584869" sldId="343"/>
            <ac:inkMk id="57" creationId="{A817726F-90FC-FACB-F4AD-58CDEF2B0E34}"/>
          </ac:inkMkLst>
        </pc:inkChg>
        <pc:inkChg chg="add del">
          <ac:chgData name="شادن القحطاني ID 443200677" userId="2d5f3d4d-8466-4aa1-ac8a-1cb60ed86c20" providerId="ADAL" clId="{5DAD4750-4ED1-BF4B-8093-47ECE1EDF0F6}" dt="2023-06-19T09:07:19.535" v="2232"/>
          <ac:inkMkLst>
            <pc:docMk/>
            <pc:sldMk cId="1358584869" sldId="343"/>
            <ac:inkMk id="58" creationId="{BE393B4B-1AF9-44FC-4767-38716AEE514F}"/>
          </ac:inkMkLst>
        </pc:inkChg>
        <pc:inkChg chg="add del">
          <ac:chgData name="شادن القحطاني ID 443200677" userId="2d5f3d4d-8466-4aa1-ac8a-1cb60ed86c20" providerId="ADAL" clId="{5DAD4750-4ED1-BF4B-8093-47ECE1EDF0F6}" dt="2023-06-19T09:07:19.535" v="2232"/>
          <ac:inkMkLst>
            <pc:docMk/>
            <pc:sldMk cId="1358584869" sldId="343"/>
            <ac:inkMk id="59" creationId="{E4F41192-35B1-64F6-CB03-B47E9EF54934}"/>
          </ac:inkMkLst>
        </pc:inkChg>
        <pc:inkChg chg="add del">
          <ac:chgData name="شادن القحطاني ID 443200677" userId="2d5f3d4d-8466-4aa1-ac8a-1cb60ed86c20" providerId="ADAL" clId="{5DAD4750-4ED1-BF4B-8093-47ECE1EDF0F6}" dt="2023-06-19T09:07:19.535" v="2232"/>
          <ac:inkMkLst>
            <pc:docMk/>
            <pc:sldMk cId="1358584869" sldId="343"/>
            <ac:inkMk id="60" creationId="{558D40F0-25D6-B6EB-71B8-1ECA924FF618}"/>
          </ac:inkMkLst>
        </pc:inkChg>
        <pc:inkChg chg="add del">
          <ac:chgData name="شادن القحطاني ID 443200677" userId="2d5f3d4d-8466-4aa1-ac8a-1cb60ed86c20" providerId="ADAL" clId="{5DAD4750-4ED1-BF4B-8093-47ECE1EDF0F6}" dt="2023-06-19T09:07:19.535" v="2232"/>
          <ac:inkMkLst>
            <pc:docMk/>
            <pc:sldMk cId="1358584869" sldId="343"/>
            <ac:inkMk id="61" creationId="{E89E27A0-D9EF-345E-B29B-4051EFDDF9FB}"/>
          </ac:inkMkLst>
        </pc:inkChg>
        <pc:inkChg chg="add reco">
          <ac:chgData name="شادن القحطاني ID 443200677" userId="2d5f3d4d-8466-4aa1-ac8a-1cb60ed86c20" providerId="ADAL" clId="{5DAD4750-4ED1-BF4B-8093-47ECE1EDF0F6}" dt="2023-06-19T09:07:19.535" v="2232"/>
          <ac:inkMkLst>
            <pc:docMk/>
            <pc:sldMk cId="1358584869" sldId="343"/>
            <ac:inkMk id="62" creationId="{CDA6D62E-828F-C2D7-71AC-79C06CAEA5A1}"/>
          </ac:inkMkLst>
        </pc:inkChg>
        <pc:inkChg chg="add del">
          <ac:chgData name="شادن القحطاني ID 443200677" userId="2d5f3d4d-8466-4aa1-ac8a-1cb60ed86c20" providerId="ADAL" clId="{5DAD4750-4ED1-BF4B-8093-47ECE1EDF0F6}" dt="2023-06-19T09:12:33.185" v="2246"/>
          <ac:inkMkLst>
            <pc:docMk/>
            <pc:sldMk cId="1358584869" sldId="343"/>
            <ac:inkMk id="63" creationId="{F1EF63DA-6C9A-DC5B-356C-DF116D560DB5}"/>
          </ac:inkMkLst>
        </pc:inkChg>
        <pc:inkChg chg="add del">
          <ac:chgData name="شادن القحطاني ID 443200677" userId="2d5f3d4d-8466-4aa1-ac8a-1cb60ed86c20" providerId="ADAL" clId="{5DAD4750-4ED1-BF4B-8093-47ECE1EDF0F6}" dt="2023-06-19T09:12:33.185" v="2246"/>
          <ac:inkMkLst>
            <pc:docMk/>
            <pc:sldMk cId="1358584869" sldId="343"/>
            <ac:inkMk id="64" creationId="{098FFDD0-E4E1-2EC8-407C-42507661C049}"/>
          </ac:inkMkLst>
        </pc:inkChg>
        <pc:inkChg chg="add del">
          <ac:chgData name="شادن القحطاني ID 443200677" userId="2d5f3d4d-8466-4aa1-ac8a-1cb60ed86c20" providerId="ADAL" clId="{5DAD4750-4ED1-BF4B-8093-47ECE1EDF0F6}" dt="2023-06-19T09:12:33.185" v="2246"/>
          <ac:inkMkLst>
            <pc:docMk/>
            <pc:sldMk cId="1358584869" sldId="343"/>
            <ac:inkMk id="65" creationId="{E8F2F6A7-2835-A94B-ED85-56FEF21FC575}"/>
          </ac:inkMkLst>
        </pc:inkChg>
        <pc:inkChg chg="add del">
          <ac:chgData name="شادن القحطاني ID 443200677" userId="2d5f3d4d-8466-4aa1-ac8a-1cb60ed86c20" providerId="ADAL" clId="{5DAD4750-4ED1-BF4B-8093-47ECE1EDF0F6}" dt="2023-06-19T09:12:33.185" v="2246"/>
          <ac:inkMkLst>
            <pc:docMk/>
            <pc:sldMk cId="1358584869" sldId="343"/>
            <ac:inkMk id="66" creationId="{F9181D07-C769-151B-E19E-A7498D5FC70D}"/>
          </ac:inkMkLst>
        </pc:inkChg>
        <pc:inkChg chg="add del">
          <ac:chgData name="شادن القحطاني ID 443200677" userId="2d5f3d4d-8466-4aa1-ac8a-1cb60ed86c20" providerId="ADAL" clId="{5DAD4750-4ED1-BF4B-8093-47ECE1EDF0F6}" dt="2023-06-19T09:12:33.185" v="2246"/>
          <ac:inkMkLst>
            <pc:docMk/>
            <pc:sldMk cId="1358584869" sldId="343"/>
            <ac:inkMk id="67" creationId="{F8630BB3-29BA-756A-3DC5-EF7212011465}"/>
          </ac:inkMkLst>
        </pc:inkChg>
        <pc:inkChg chg="add del">
          <ac:chgData name="شادن القحطاني ID 443200677" userId="2d5f3d4d-8466-4aa1-ac8a-1cb60ed86c20" providerId="ADAL" clId="{5DAD4750-4ED1-BF4B-8093-47ECE1EDF0F6}" dt="2023-06-19T09:12:33.185" v="2246"/>
          <ac:inkMkLst>
            <pc:docMk/>
            <pc:sldMk cId="1358584869" sldId="343"/>
            <ac:inkMk id="68" creationId="{4465EE2F-04EF-13CC-735E-BC4FCFB687ED}"/>
          </ac:inkMkLst>
        </pc:inkChg>
        <pc:inkChg chg="add del">
          <ac:chgData name="شادن القحطاني ID 443200677" userId="2d5f3d4d-8466-4aa1-ac8a-1cb60ed86c20" providerId="ADAL" clId="{5DAD4750-4ED1-BF4B-8093-47ECE1EDF0F6}" dt="2023-06-19T09:12:33.185" v="2246"/>
          <ac:inkMkLst>
            <pc:docMk/>
            <pc:sldMk cId="1358584869" sldId="343"/>
            <ac:inkMk id="69" creationId="{94620A2A-AE45-A846-27F7-F1FE31DF73F9}"/>
          </ac:inkMkLst>
        </pc:inkChg>
        <pc:inkChg chg="add del">
          <ac:chgData name="شادن القحطاني ID 443200677" userId="2d5f3d4d-8466-4aa1-ac8a-1cb60ed86c20" providerId="ADAL" clId="{5DAD4750-4ED1-BF4B-8093-47ECE1EDF0F6}" dt="2023-06-19T09:12:33.185" v="2246"/>
          <ac:inkMkLst>
            <pc:docMk/>
            <pc:sldMk cId="1358584869" sldId="343"/>
            <ac:inkMk id="70" creationId="{14EB46BD-1380-B1CC-AF9F-A50400F30904}"/>
          </ac:inkMkLst>
        </pc:inkChg>
        <pc:inkChg chg="add del">
          <ac:chgData name="شادن القحطاني ID 443200677" userId="2d5f3d4d-8466-4aa1-ac8a-1cb60ed86c20" providerId="ADAL" clId="{5DAD4750-4ED1-BF4B-8093-47ECE1EDF0F6}" dt="2023-06-19T09:12:33.185" v="2246"/>
          <ac:inkMkLst>
            <pc:docMk/>
            <pc:sldMk cId="1358584869" sldId="343"/>
            <ac:inkMk id="71" creationId="{1C946E8A-B43D-3C64-B043-3A29DBC552A0}"/>
          </ac:inkMkLst>
        </pc:inkChg>
        <pc:inkChg chg="add del">
          <ac:chgData name="شادن القحطاني ID 443200677" userId="2d5f3d4d-8466-4aa1-ac8a-1cb60ed86c20" providerId="ADAL" clId="{5DAD4750-4ED1-BF4B-8093-47ECE1EDF0F6}" dt="2023-06-19T09:12:33.185" v="2246"/>
          <ac:inkMkLst>
            <pc:docMk/>
            <pc:sldMk cId="1358584869" sldId="343"/>
            <ac:inkMk id="72" creationId="{2BF16594-4794-4883-D373-F258E6FBDA32}"/>
          </ac:inkMkLst>
        </pc:inkChg>
        <pc:inkChg chg="add del">
          <ac:chgData name="شادن القحطاني ID 443200677" userId="2d5f3d4d-8466-4aa1-ac8a-1cb60ed86c20" providerId="ADAL" clId="{5DAD4750-4ED1-BF4B-8093-47ECE1EDF0F6}" dt="2023-06-19T09:12:33.185" v="2246"/>
          <ac:inkMkLst>
            <pc:docMk/>
            <pc:sldMk cId="1358584869" sldId="343"/>
            <ac:inkMk id="73" creationId="{3904FD18-730A-AD11-218E-EDDF132202A0}"/>
          </ac:inkMkLst>
        </pc:inkChg>
        <pc:inkChg chg="add del">
          <ac:chgData name="شادن القحطاني ID 443200677" userId="2d5f3d4d-8466-4aa1-ac8a-1cb60ed86c20" providerId="ADAL" clId="{5DAD4750-4ED1-BF4B-8093-47ECE1EDF0F6}" dt="2023-06-19T09:12:33.185" v="2246"/>
          <ac:inkMkLst>
            <pc:docMk/>
            <pc:sldMk cId="1358584869" sldId="343"/>
            <ac:inkMk id="74" creationId="{E14486DD-68A5-77FE-83C4-547081A4FF8A}"/>
          </ac:inkMkLst>
        </pc:inkChg>
        <pc:inkChg chg="add del">
          <ac:chgData name="شادن القحطاني ID 443200677" userId="2d5f3d4d-8466-4aa1-ac8a-1cb60ed86c20" providerId="ADAL" clId="{5DAD4750-4ED1-BF4B-8093-47ECE1EDF0F6}" dt="2023-06-19T09:12:33.185" v="2246"/>
          <ac:inkMkLst>
            <pc:docMk/>
            <pc:sldMk cId="1358584869" sldId="343"/>
            <ac:inkMk id="75" creationId="{B005E6CC-90B8-D56F-7934-EA4CE500B022}"/>
          </ac:inkMkLst>
        </pc:inkChg>
        <pc:inkChg chg="add reco">
          <ac:chgData name="شادن القحطاني ID 443200677" userId="2d5f3d4d-8466-4aa1-ac8a-1cb60ed86c20" providerId="ADAL" clId="{5DAD4750-4ED1-BF4B-8093-47ECE1EDF0F6}" dt="2023-06-19T09:12:33.185" v="2246"/>
          <ac:inkMkLst>
            <pc:docMk/>
            <pc:sldMk cId="1358584869" sldId="343"/>
            <ac:inkMk id="76" creationId="{43217128-3665-526E-9E17-58560ED5E84A}"/>
          </ac:inkMkLst>
        </pc:inkChg>
        <pc:inkChg chg="add del">
          <ac:chgData name="شادن القحطاني ID 443200677" userId="2d5f3d4d-8466-4aa1-ac8a-1cb60ed86c20" providerId="ADAL" clId="{5DAD4750-4ED1-BF4B-8093-47ECE1EDF0F6}" dt="2023-06-19T09:12:41.385" v="2257"/>
          <ac:inkMkLst>
            <pc:docMk/>
            <pc:sldMk cId="1358584869" sldId="343"/>
            <ac:inkMk id="77" creationId="{D0AD9F4A-CC73-2A08-60EC-737543108E5B}"/>
          </ac:inkMkLst>
        </pc:inkChg>
        <pc:inkChg chg="add del">
          <ac:chgData name="شادن القحطاني ID 443200677" userId="2d5f3d4d-8466-4aa1-ac8a-1cb60ed86c20" providerId="ADAL" clId="{5DAD4750-4ED1-BF4B-8093-47ECE1EDF0F6}" dt="2023-06-19T09:12:41.385" v="2257"/>
          <ac:inkMkLst>
            <pc:docMk/>
            <pc:sldMk cId="1358584869" sldId="343"/>
            <ac:inkMk id="78" creationId="{6465804F-586B-4B40-A227-78985C39E8C8}"/>
          </ac:inkMkLst>
        </pc:inkChg>
        <pc:inkChg chg="add del">
          <ac:chgData name="شادن القحطاني ID 443200677" userId="2d5f3d4d-8466-4aa1-ac8a-1cb60ed86c20" providerId="ADAL" clId="{5DAD4750-4ED1-BF4B-8093-47ECE1EDF0F6}" dt="2023-06-19T09:12:41.385" v="2257"/>
          <ac:inkMkLst>
            <pc:docMk/>
            <pc:sldMk cId="1358584869" sldId="343"/>
            <ac:inkMk id="79" creationId="{44B483A8-5B4B-4AE0-FF0B-D436E72D4B76}"/>
          </ac:inkMkLst>
        </pc:inkChg>
        <pc:inkChg chg="add del">
          <ac:chgData name="شادن القحطاني ID 443200677" userId="2d5f3d4d-8466-4aa1-ac8a-1cb60ed86c20" providerId="ADAL" clId="{5DAD4750-4ED1-BF4B-8093-47ECE1EDF0F6}" dt="2023-06-19T09:12:41.385" v="2257"/>
          <ac:inkMkLst>
            <pc:docMk/>
            <pc:sldMk cId="1358584869" sldId="343"/>
            <ac:inkMk id="80" creationId="{52B05884-92FC-2157-8384-64F71AA24AD8}"/>
          </ac:inkMkLst>
        </pc:inkChg>
        <pc:inkChg chg="add del">
          <ac:chgData name="شادن القحطاني ID 443200677" userId="2d5f3d4d-8466-4aa1-ac8a-1cb60ed86c20" providerId="ADAL" clId="{5DAD4750-4ED1-BF4B-8093-47ECE1EDF0F6}" dt="2023-06-19T09:12:41.385" v="2257"/>
          <ac:inkMkLst>
            <pc:docMk/>
            <pc:sldMk cId="1358584869" sldId="343"/>
            <ac:inkMk id="81" creationId="{DDCFABC2-4B0B-B602-9A85-A3572248AD43}"/>
          </ac:inkMkLst>
        </pc:inkChg>
        <pc:inkChg chg="add del">
          <ac:chgData name="شادن القحطاني ID 443200677" userId="2d5f3d4d-8466-4aa1-ac8a-1cb60ed86c20" providerId="ADAL" clId="{5DAD4750-4ED1-BF4B-8093-47ECE1EDF0F6}" dt="2023-06-19T09:12:41.385" v="2257"/>
          <ac:inkMkLst>
            <pc:docMk/>
            <pc:sldMk cId="1358584869" sldId="343"/>
            <ac:inkMk id="82" creationId="{3F1E1BCE-94F1-9D9E-EE5F-83AB683F4AA2}"/>
          </ac:inkMkLst>
        </pc:inkChg>
        <pc:inkChg chg="add del">
          <ac:chgData name="شادن القحطاني ID 443200677" userId="2d5f3d4d-8466-4aa1-ac8a-1cb60ed86c20" providerId="ADAL" clId="{5DAD4750-4ED1-BF4B-8093-47ECE1EDF0F6}" dt="2023-06-19T09:12:41.385" v="2257"/>
          <ac:inkMkLst>
            <pc:docMk/>
            <pc:sldMk cId="1358584869" sldId="343"/>
            <ac:inkMk id="83" creationId="{857AC865-E32C-CFC0-4C64-95B250639BF8}"/>
          </ac:inkMkLst>
        </pc:inkChg>
        <pc:inkChg chg="add del">
          <ac:chgData name="شادن القحطاني ID 443200677" userId="2d5f3d4d-8466-4aa1-ac8a-1cb60ed86c20" providerId="ADAL" clId="{5DAD4750-4ED1-BF4B-8093-47ECE1EDF0F6}" dt="2023-06-19T09:12:41.385" v="2257"/>
          <ac:inkMkLst>
            <pc:docMk/>
            <pc:sldMk cId="1358584869" sldId="343"/>
            <ac:inkMk id="84" creationId="{F851D791-BA94-9C11-5F11-32BDAAC3003C}"/>
          </ac:inkMkLst>
        </pc:inkChg>
        <pc:inkChg chg="add del">
          <ac:chgData name="شادن القحطاني ID 443200677" userId="2d5f3d4d-8466-4aa1-ac8a-1cb60ed86c20" providerId="ADAL" clId="{5DAD4750-4ED1-BF4B-8093-47ECE1EDF0F6}" dt="2023-06-19T09:12:41.385" v="2257"/>
          <ac:inkMkLst>
            <pc:docMk/>
            <pc:sldMk cId="1358584869" sldId="343"/>
            <ac:inkMk id="85" creationId="{5923CD14-1B5D-F46E-7E24-5601105C1859}"/>
          </ac:inkMkLst>
        </pc:inkChg>
        <pc:inkChg chg="add del">
          <ac:chgData name="شادن القحطاني ID 443200677" userId="2d5f3d4d-8466-4aa1-ac8a-1cb60ed86c20" providerId="ADAL" clId="{5DAD4750-4ED1-BF4B-8093-47ECE1EDF0F6}" dt="2023-06-19T09:12:41.385" v="2257"/>
          <ac:inkMkLst>
            <pc:docMk/>
            <pc:sldMk cId="1358584869" sldId="343"/>
            <ac:inkMk id="86" creationId="{5ADEC044-9247-663E-6B33-478137C10B81}"/>
          </ac:inkMkLst>
        </pc:inkChg>
        <pc:inkChg chg="add reco">
          <ac:chgData name="شادن القحطاني ID 443200677" userId="2d5f3d4d-8466-4aa1-ac8a-1cb60ed86c20" providerId="ADAL" clId="{5DAD4750-4ED1-BF4B-8093-47ECE1EDF0F6}" dt="2023-06-19T09:12:41.385" v="2257"/>
          <ac:inkMkLst>
            <pc:docMk/>
            <pc:sldMk cId="1358584869" sldId="343"/>
            <ac:inkMk id="87" creationId="{73DB4175-EFAA-F655-5583-74039A7B1285}"/>
          </ac:inkMkLst>
        </pc:inkChg>
        <pc:inkChg chg="add del">
          <ac:chgData name="شادن القحطاني ID 443200677" userId="2d5f3d4d-8466-4aa1-ac8a-1cb60ed86c20" providerId="ADAL" clId="{5DAD4750-4ED1-BF4B-8093-47ECE1EDF0F6}" dt="2023-06-19T09:12:54.898" v="2261"/>
          <ac:inkMkLst>
            <pc:docMk/>
            <pc:sldMk cId="1358584869" sldId="343"/>
            <ac:inkMk id="88" creationId="{42A71960-32F0-B269-9386-5E3CD426AFD5}"/>
          </ac:inkMkLst>
        </pc:inkChg>
        <pc:inkChg chg="add del">
          <ac:chgData name="شادن القحطاني ID 443200677" userId="2d5f3d4d-8466-4aa1-ac8a-1cb60ed86c20" providerId="ADAL" clId="{5DAD4750-4ED1-BF4B-8093-47ECE1EDF0F6}" dt="2023-06-19T09:12:54.898" v="2261"/>
          <ac:inkMkLst>
            <pc:docMk/>
            <pc:sldMk cId="1358584869" sldId="343"/>
            <ac:inkMk id="89" creationId="{164A7A3E-5E9C-AAE9-A24D-4C34BF41653B}"/>
          </ac:inkMkLst>
        </pc:inkChg>
        <pc:inkChg chg="add del">
          <ac:chgData name="شادن القحطاني ID 443200677" userId="2d5f3d4d-8466-4aa1-ac8a-1cb60ed86c20" providerId="ADAL" clId="{5DAD4750-4ED1-BF4B-8093-47ECE1EDF0F6}" dt="2023-06-19T09:12:54.898" v="2261"/>
          <ac:inkMkLst>
            <pc:docMk/>
            <pc:sldMk cId="1358584869" sldId="343"/>
            <ac:inkMk id="90" creationId="{8FB4B363-7C3C-7FFC-647A-FF13FD61FB38}"/>
          </ac:inkMkLst>
        </pc:inkChg>
        <pc:inkChg chg="add reco">
          <ac:chgData name="شادن القحطاني ID 443200677" userId="2d5f3d4d-8466-4aa1-ac8a-1cb60ed86c20" providerId="ADAL" clId="{5DAD4750-4ED1-BF4B-8093-47ECE1EDF0F6}" dt="2023-06-19T09:12:54.898" v="2261"/>
          <ac:inkMkLst>
            <pc:docMk/>
            <pc:sldMk cId="1358584869" sldId="343"/>
            <ac:inkMk id="91" creationId="{786B8F9E-C0D5-8B4A-AB3D-4D3C9AE68C40}"/>
          </ac:inkMkLst>
        </pc:inkChg>
        <pc:inkChg chg="add del">
          <ac:chgData name="شادن القحطاني ID 443200677" userId="2d5f3d4d-8466-4aa1-ac8a-1cb60ed86c20" providerId="ADAL" clId="{5DAD4750-4ED1-BF4B-8093-47ECE1EDF0F6}" dt="2023-06-19T09:15:25.747" v="2273"/>
          <ac:inkMkLst>
            <pc:docMk/>
            <pc:sldMk cId="1358584869" sldId="343"/>
            <ac:inkMk id="92" creationId="{15A197B0-CDB1-8AC9-1624-DD4EA631883D}"/>
          </ac:inkMkLst>
        </pc:inkChg>
        <pc:inkChg chg="add del">
          <ac:chgData name="شادن القحطاني ID 443200677" userId="2d5f3d4d-8466-4aa1-ac8a-1cb60ed86c20" providerId="ADAL" clId="{5DAD4750-4ED1-BF4B-8093-47ECE1EDF0F6}" dt="2023-06-19T09:15:25.747" v="2273"/>
          <ac:inkMkLst>
            <pc:docMk/>
            <pc:sldMk cId="1358584869" sldId="343"/>
            <ac:inkMk id="93" creationId="{263F9A7A-F380-76F0-4FBE-48798DBC85C2}"/>
          </ac:inkMkLst>
        </pc:inkChg>
        <pc:inkChg chg="add del">
          <ac:chgData name="شادن القحطاني ID 443200677" userId="2d5f3d4d-8466-4aa1-ac8a-1cb60ed86c20" providerId="ADAL" clId="{5DAD4750-4ED1-BF4B-8093-47ECE1EDF0F6}" dt="2023-06-19T09:15:25.747" v="2273"/>
          <ac:inkMkLst>
            <pc:docMk/>
            <pc:sldMk cId="1358584869" sldId="343"/>
            <ac:inkMk id="94" creationId="{983C2CAF-F6D9-6FD6-8B89-C654D374239A}"/>
          </ac:inkMkLst>
        </pc:inkChg>
        <pc:inkChg chg="add del">
          <ac:chgData name="شادن القحطاني ID 443200677" userId="2d5f3d4d-8466-4aa1-ac8a-1cb60ed86c20" providerId="ADAL" clId="{5DAD4750-4ED1-BF4B-8093-47ECE1EDF0F6}" dt="2023-06-19T09:15:25.747" v="2273"/>
          <ac:inkMkLst>
            <pc:docMk/>
            <pc:sldMk cId="1358584869" sldId="343"/>
            <ac:inkMk id="95" creationId="{7C57805B-9B31-35A4-A466-4767C409ECD4}"/>
          </ac:inkMkLst>
        </pc:inkChg>
        <pc:inkChg chg="add del">
          <ac:chgData name="شادن القحطاني ID 443200677" userId="2d5f3d4d-8466-4aa1-ac8a-1cb60ed86c20" providerId="ADAL" clId="{5DAD4750-4ED1-BF4B-8093-47ECE1EDF0F6}" dt="2023-06-19T09:15:25.747" v="2273"/>
          <ac:inkMkLst>
            <pc:docMk/>
            <pc:sldMk cId="1358584869" sldId="343"/>
            <ac:inkMk id="96" creationId="{4971FE7D-5AC8-CDB4-46C1-DEC39B4D5C91}"/>
          </ac:inkMkLst>
        </pc:inkChg>
        <pc:inkChg chg="add del">
          <ac:chgData name="شادن القحطاني ID 443200677" userId="2d5f3d4d-8466-4aa1-ac8a-1cb60ed86c20" providerId="ADAL" clId="{5DAD4750-4ED1-BF4B-8093-47ECE1EDF0F6}" dt="2023-06-19T09:15:25.747" v="2273"/>
          <ac:inkMkLst>
            <pc:docMk/>
            <pc:sldMk cId="1358584869" sldId="343"/>
            <ac:inkMk id="97" creationId="{8B70E4D2-229B-0DCD-CC5E-09F2921427CC}"/>
          </ac:inkMkLst>
        </pc:inkChg>
        <pc:inkChg chg="add del">
          <ac:chgData name="شادن القحطاني ID 443200677" userId="2d5f3d4d-8466-4aa1-ac8a-1cb60ed86c20" providerId="ADAL" clId="{5DAD4750-4ED1-BF4B-8093-47ECE1EDF0F6}" dt="2023-06-19T09:15:25.747" v="2273"/>
          <ac:inkMkLst>
            <pc:docMk/>
            <pc:sldMk cId="1358584869" sldId="343"/>
            <ac:inkMk id="98" creationId="{20748EBF-69A6-48FC-8C02-F3B24B83F78D}"/>
          </ac:inkMkLst>
        </pc:inkChg>
        <pc:inkChg chg="add del">
          <ac:chgData name="شادن القحطاني ID 443200677" userId="2d5f3d4d-8466-4aa1-ac8a-1cb60ed86c20" providerId="ADAL" clId="{5DAD4750-4ED1-BF4B-8093-47ECE1EDF0F6}" dt="2023-06-19T09:15:25.747" v="2273"/>
          <ac:inkMkLst>
            <pc:docMk/>
            <pc:sldMk cId="1358584869" sldId="343"/>
            <ac:inkMk id="99" creationId="{A62004D4-1D77-A3AB-681B-8D0A6C3928F2}"/>
          </ac:inkMkLst>
        </pc:inkChg>
        <pc:inkChg chg="add del">
          <ac:chgData name="شادن القحطاني ID 443200677" userId="2d5f3d4d-8466-4aa1-ac8a-1cb60ed86c20" providerId="ADAL" clId="{5DAD4750-4ED1-BF4B-8093-47ECE1EDF0F6}" dt="2023-06-19T09:15:25.747" v="2273"/>
          <ac:inkMkLst>
            <pc:docMk/>
            <pc:sldMk cId="1358584869" sldId="343"/>
            <ac:inkMk id="100" creationId="{9C13F3DF-9E1E-C98E-B20B-E6685F5FFB63}"/>
          </ac:inkMkLst>
        </pc:inkChg>
        <pc:inkChg chg="add del">
          <ac:chgData name="شادن القحطاني ID 443200677" userId="2d5f3d4d-8466-4aa1-ac8a-1cb60ed86c20" providerId="ADAL" clId="{5DAD4750-4ED1-BF4B-8093-47ECE1EDF0F6}" dt="2023-06-19T09:15:25.747" v="2273"/>
          <ac:inkMkLst>
            <pc:docMk/>
            <pc:sldMk cId="1358584869" sldId="343"/>
            <ac:inkMk id="101" creationId="{A60A6E63-11BF-9177-69AA-FDC08F3A2241}"/>
          </ac:inkMkLst>
        </pc:inkChg>
        <pc:inkChg chg="add del">
          <ac:chgData name="شادن القحطاني ID 443200677" userId="2d5f3d4d-8466-4aa1-ac8a-1cb60ed86c20" providerId="ADAL" clId="{5DAD4750-4ED1-BF4B-8093-47ECE1EDF0F6}" dt="2023-06-19T09:15:25.747" v="2273"/>
          <ac:inkMkLst>
            <pc:docMk/>
            <pc:sldMk cId="1358584869" sldId="343"/>
            <ac:inkMk id="102" creationId="{17484562-03B1-E8EA-DA96-56441299E7F0}"/>
          </ac:inkMkLst>
        </pc:inkChg>
        <pc:inkChg chg="add reco">
          <ac:chgData name="شادن القحطاني ID 443200677" userId="2d5f3d4d-8466-4aa1-ac8a-1cb60ed86c20" providerId="ADAL" clId="{5DAD4750-4ED1-BF4B-8093-47ECE1EDF0F6}" dt="2023-06-19T09:15:25.747" v="2273"/>
          <ac:inkMkLst>
            <pc:docMk/>
            <pc:sldMk cId="1358584869" sldId="343"/>
            <ac:inkMk id="103" creationId="{E47142EE-7CE1-B89E-FCF2-F4805706D276}"/>
          </ac:inkMkLst>
        </pc:inkChg>
      </pc:sldChg>
      <pc:sldChg chg="addSp delSp modSp">
        <pc:chgData name="شادن القحطاني ID 443200677" userId="2d5f3d4d-8466-4aa1-ac8a-1cb60ed86c20" providerId="ADAL" clId="{5DAD4750-4ED1-BF4B-8093-47ECE1EDF0F6}" dt="2023-06-19T09:31:58.607" v="2346"/>
        <pc:sldMkLst>
          <pc:docMk/>
          <pc:sldMk cId="17398094" sldId="346"/>
        </pc:sldMkLst>
        <pc:spChg chg="add mod">
          <ac:chgData name="شادن القحطاني ID 443200677" userId="2d5f3d4d-8466-4aa1-ac8a-1cb60ed86c20" providerId="ADAL" clId="{5DAD4750-4ED1-BF4B-8093-47ECE1EDF0F6}" dt="2023-06-19T09:28:55.572" v="2320" actId="207"/>
          <ac:spMkLst>
            <pc:docMk/>
            <pc:sldMk cId="17398094" sldId="346"/>
            <ac:spMk id="47" creationId="{2A07CFCA-261C-75BA-3B12-268EBB251D1D}"/>
          </ac:spMkLst>
        </pc:spChg>
        <pc:inkChg chg="add del">
          <ac:chgData name="شادن القحطاني ID 443200677" userId="2d5f3d4d-8466-4aa1-ac8a-1cb60ed86c20" providerId="ADAL" clId="{5DAD4750-4ED1-BF4B-8093-47ECE1EDF0F6}" dt="2023-06-19T09:23:35.049" v="2279"/>
          <ac:inkMkLst>
            <pc:docMk/>
            <pc:sldMk cId="17398094" sldId="346"/>
            <ac:inkMk id="2" creationId="{968A1F01-07BF-CF22-3DEF-89F62F8A9812}"/>
          </ac:inkMkLst>
        </pc:inkChg>
        <pc:inkChg chg="add del">
          <ac:chgData name="شادن القحطاني ID 443200677" userId="2d5f3d4d-8466-4aa1-ac8a-1cb60ed86c20" providerId="ADAL" clId="{5DAD4750-4ED1-BF4B-8093-47ECE1EDF0F6}" dt="2023-06-19T09:23:35.049" v="2279"/>
          <ac:inkMkLst>
            <pc:docMk/>
            <pc:sldMk cId="17398094" sldId="346"/>
            <ac:inkMk id="3" creationId="{A9902F00-AA9B-A5E8-674F-836FD98FB3F8}"/>
          </ac:inkMkLst>
        </pc:inkChg>
        <pc:inkChg chg="add del">
          <ac:chgData name="شادن القحطاني ID 443200677" userId="2d5f3d4d-8466-4aa1-ac8a-1cb60ed86c20" providerId="ADAL" clId="{5DAD4750-4ED1-BF4B-8093-47ECE1EDF0F6}" dt="2023-06-19T09:23:35.049" v="2279"/>
          <ac:inkMkLst>
            <pc:docMk/>
            <pc:sldMk cId="17398094" sldId="346"/>
            <ac:inkMk id="4" creationId="{FD461E65-AE8B-496F-0ABE-31DBFE4889A2}"/>
          </ac:inkMkLst>
        </pc:inkChg>
        <pc:inkChg chg="add del">
          <ac:chgData name="شادن القحطاني ID 443200677" userId="2d5f3d4d-8466-4aa1-ac8a-1cb60ed86c20" providerId="ADAL" clId="{5DAD4750-4ED1-BF4B-8093-47ECE1EDF0F6}" dt="2023-06-19T09:23:35.049" v="2279"/>
          <ac:inkMkLst>
            <pc:docMk/>
            <pc:sldMk cId="17398094" sldId="346"/>
            <ac:inkMk id="5" creationId="{9584D31A-057D-5080-C9E1-9837966A40E3}"/>
          </ac:inkMkLst>
        </pc:inkChg>
        <pc:inkChg chg="add del">
          <ac:chgData name="شادن القحطاني ID 443200677" userId="2d5f3d4d-8466-4aa1-ac8a-1cb60ed86c20" providerId="ADAL" clId="{5DAD4750-4ED1-BF4B-8093-47ECE1EDF0F6}" dt="2023-06-19T09:23:35.049" v="2279"/>
          <ac:inkMkLst>
            <pc:docMk/>
            <pc:sldMk cId="17398094" sldId="346"/>
            <ac:inkMk id="8" creationId="{21F96253-AF91-7A20-6CD5-95AA499400AA}"/>
          </ac:inkMkLst>
        </pc:inkChg>
        <pc:inkChg chg="add reco">
          <ac:chgData name="شادن القحطاني ID 443200677" userId="2d5f3d4d-8466-4aa1-ac8a-1cb60ed86c20" providerId="ADAL" clId="{5DAD4750-4ED1-BF4B-8093-47ECE1EDF0F6}" dt="2023-06-19T09:23:35.049" v="2279"/>
          <ac:inkMkLst>
            <pc:docMk/>
            <pc:sldMk cId="17398094" sldId="346"/>
            <ac:inkMk id="10" creationId="{B38148C2-5B74-1FCC-1E62-A65B0CED56FE}"/>
          </ac:inkMkLst>
        </pc:inkChg>
        <pc:inkChg chg="add del">
          <ac:chgData name="شادن القحطاني ID 443200677" userId="2d5f3d4d-8466-4aa1-ac8a-1cb60ed86c20" providerId="ADAL" clId="{5DAD4750-4ED1-BF4B-8093-47ECE1EDF0F6}" dt="2023-06-19T09:23:36.777" v="2282"/>
          <ac:inkMkLst>
            <pc:docMk/>
            <pc:sldMk cId="17398094" sldId="346"/>
            <ac:inkMk id="11" creationId="{123748F5-0BCF-EBD6-96BC-A73D68D0C182}"/>
          </ac:inkMkLst>
        </pc:inkChg>
        <pc:inkChg chg="add del">
          <ac:chgData name="شادن القحطاني ID 443200677" userId="2d5f3d4d-8466-4aa1-ac8a-1cb60ed86c20" providerId="ADAL" clId="{5DAD4750-4ED1-BF4B-8093-47ECE1EDF0F6}" dt="2023-06-19T09:23:36.777" v="2282"/>
          <ac:inkMkLst>
            <pc:docMk/>
            <pc:sldMk cId="17398094" sldId="346"/>
            <ac:inkMk id="12" creationId="{F47EC671-4B0C-2F48-28CB-CDB944CBCF55}"/>
          </ac:inkMkLst>
        </pc:inkChg>
        <pc:inkChg chg="add reco">
          <ac:chgData name="شادن القحطاني ID 443200677" userId="2d5f3d4d-8466-4aa1-ac8a-1cb60ed86c20" providerId="ADAL" clId="{5DAD4750-4ED1-BF4B-8093-47ECE1EDF0F6}" dt="2023-06-19T09:23:36.777" v="2282"/>
          <ac:inkMkLst>
            <pc:docMk/>
            <pc:sldMk cId="17398094" sldId="346"/>
            <ac:inkMk id="13" creationId="{17F262FD-E9AA-7484-9D47-B727492D57FA}"/>
          </ac:inkMkLst>
        </pc:inkChg>
        <pc:inkChg chg="add">
          <ac:chgData name="شادن القحطاني ID 443200677" userId="2d5f3d4d-8466-4aa1-ac8a-1cb60ed86c20" providerId="ADAL" clId="{5DAD4750-4ED1-BF4B-8093-47ECE1EDF0F6}" dt="2023-06-19T09:24:26.589" v="2283"/>
          <ac:inkMkLst>
            <pc:docMk/>
            <pc:sldMk cId="17398094" sldId="346"/>
            <ac:inkMk id="15" creationId="{DD66F67F-56EB-660F-9D95-2D4A7C2C1D02}"/>
          </ac:inkMkLst>
        </pc:inkChg>
        <pc:inkChg chg="add del">
          <ac:chgData name="شادن القحطاني ID 443200677" userId="2d5f3d4d-8466-4aa1-ac8a-1cb60ed86c20" providerId="ADAL" clId="{5DAD4750-4ED1-BF4B-8093-47ECE1EDF0F6}" dt="2023-06-19T09:24:31.608" v="2291"/>
          <ac:inkMkLst>
            <pc:docMk/>
            <pc:sldMk cId="17398094" sldId="346"/>
            <ac:inkMk id="16" creationId="{AA3E7B34-500F-B674-EB59-681A2750E8E9}"/>
          </ac:inkMkLst>
        </pc:inkChg>
        <pc:inkChg chg="add del">
          <ac:chgData name="شادن القحطاني ID 443200677" userId="2d5f3d4d-8466-4aa1-ac8a-1cb60ed86c20" providerId="ADAL" clId="{5DAD4750-4ED1-BF4B-8093-47ECE1EDF0F6}" dt="2023-06-19T09:24:31.608" v="2291"/>
          <ac:inkMkLst>
            <pc:docMk/>
            <pc:sldMk cId="17398094" sldId="346"/>
            <ac:inkMk id="17" creationId="{0679107D-3473-E44C-580B-8522F883583B}"/>
          </ac:inkMkLst>
        </pc:inkChg>
        <pc:inkChg chg="add del">
          <ac:chgData name="شادن القحطاني ID 443200677" userId="2d5f3d4d-8466-4aa1-ac8a-1cb60ed86c20" providerId="ADAL" clId="{5DAD4750-4ED1-BF4B-8093-47ECE1EDF0F6}" dt="2023-06-19T09:24:31.608" v="2291"/>
          <ac:inkMkLst>
            <pc:docMk/>
            <pc:sldMk cId="17398094" sldId="346"/>
            <ac:inkMk id="18" creationId="{9F50A776-7011-2B61-4C20-4B8712688BB1}"/>
          </ac:inkMkLst>
        </pc:inkChg>
        <pc:inkChg chg="add del">
          <ac:chgData name="شادن القحطاني ID 443200677" userId="2d5f3d4d-8466-4aa1-ac8a-1cb60ed86c20" providerId="ADAL" clId="{5DAD4750-4ED1-BF4B-8093-47ECE1EDF0F6}" dt="2023-06-19T09:24:31.608" v="2291"/>
          <ac:inkMkLst>
            <pc:docMk/>
            <pc:sldMk cId="17398094" sldId="346"/>
            <ac:inkMk id="19" creationId="{F85B3059-61C0-4DF1-11C8-3A7BD9E9142B}"/>
          </ac:inkMkLst>
        </pc:inkChg>
        <pc:inkChg chg="add del">
          <ac:chgData name="شادن القحطاني ID 443200677" userId="2d5f3d4d-8466-4aa1-ac8a-1cb60ed86c20" providerId="ADAL" clId="{5DAD4750-4ED1-BF4B-8093-47ECE1EDF0F6}" dt="2023-06-19T09:24:31.608" v="2291"/>
          <ac:inkMkLst>
            <pc:docMk/>
            <pc:sldMk cId="17398094" sldId="346"/>
            <ac:inkMk id="20" creationId="{232D6E33-C1BE-6728-7CF3-6413B5707AB9}"/>
          </ac:inkMkLst>
        </pc:inkChg>
        <pc:inkChg chg="add del">
          <ac:chgData name="شادن القحطاني ID 443200677" userId="2d5f3d4d-8466-4aa1-ac8a-1cb60ed86c20" providerId="ADAL" clId="{5DAD4750-4ED1-BF4B-8093-47ECE1EDF0F6}" dt="2023-06-19T09:24:31.608" v="2291"/>
          <ac:inkMkLst>
            <pc:docMk/>
            <pc:sldMk cId="17398094" sldId="346"/>
            <ac:inkMk id="21" creationId="{64CC872E-189E-DAD0-DBB0-F5D249D899DF}"/>
          </ac:inkMkLst>
        </pc:inkChg>
        <pc:inkChg chg="add del">
          <ac:chgData name="شادن القحطاني ID 443200677" userId="2d5f3d4d-8466-4aa1-ac8a-1cb60ed86c20" providerId="ADAL" clId="{5DAD4750-4ED1-BF4B-8093-47ECE1EDF0F6}" dt="2023-06-19T09:24:31.608" v="2291"/>
          <ac:inkMkLst>
            <pc:docMk/>
            <pc:sldMk cId="17398094" sldId="346"/>
            <ac:inkMk id="22" creationId="{C21B96AD-FDB1-CC36-9F61-B072EC7B2BA1}"/>
          </ac:inkMkLst>
        </pc:inkChg>
        <pc:inkChg chg="add reco">
          <ac:chgData name="شادن القحطاني ID 443200677" userId="2d5f3d4d-8466-4aa1-ac8a-1cb60ed86c20" providerId="ADAL" clId="{5DAD4750-4ED1-BF4B-8093-47ECE1EDF0F6}" dt="2023-06-19T09:24:31.608" v="2291"/>
          <ac:inkMkLst>
            <pc:docMk/>
            <pc:sldMk cId="17398094" sldId="346"/>
            <ac:inkMk id="23" creationId="{E451835E-7BE0-95AA-67E2-4187BA5D23F9}"/>
          </ac:inkMkLst>
        </pc:inkChg>
        <pc:inkChg chg="add del">
          <ac:chgData name="شادن القحطاني ID 443200677" userId="2d5f3d4d-8466-4aa1-ac8a-1cb60ed86c20" providerId="ADAL" clId="{5DAD4750-4ED1-BF4B-8093-47ECE1EDF0F6}" dt="2023-06-19T09:25:07.869" v="2293"/>
          <ac:inkMkLst>
            <pc:docMk/>
            <pc:sldMk cId="17398094" sldId="346"/>
            <ac:inkMk id="24" creationId="{76FC55EC-959F-5507-F09D-22DD535BDABB}"/>
          </ac:inkMkLst>
        </pc:inkChg>
        <pc:inkChg chg="add">
          <ac:chgData name="شادن القحطاني ID 443200677" userId="2d5f3d4d-8466-4aa1-ac8a-1cb60ed86c20" providerId="ADAL" clId="{5DAD4750-4ED1-BF4B-8093-47ECE1EDF0F6}" dt="2023-06-19T09:25:09.041" v="2294"/>
          <ac:inkMkLst>
            <pc:docMk/>
            <pc:sldMk cId="17398094" sldId="346"/>
            <ac:inkMk id="25" creationId="{2DB8529E-B9C9-EA49-B6D2-C94B6441923B}"/>
          </ac:inkMkLst>
        </pc:inkChg>
        <pc:inkChg chg="add">
          <ac:chgData name="شادن القحطاني ID 443200677" userId="2d5f3d4d-8466-4aa1-ac8a-1cb60ed86c20" providerId="ADAL" clId="{5DAD4750-4ED1-BF4B-8093-47ECE1EDF0F6}" dt="2023-06-19T09:25:13.842" v="2295"/>
          <ac:inkMkLst>
            <pc:docMk/>
            <pc:sldMk cId="17398094" sldId="346"/>
            <ac:inkMk id="26" creationId="{B48A6AE0-C863-0374-ABAA-A8104A034B1F}"/>
          </ac:inkMkLst>
        </pc:inkChg>
        <pc:inkChg chg="add">
          <ac:chgData name="شادن القحطاني ID 443200677" userId="2d5f3d4d-8466-4aa1-ac8a-1cb60ed86c20" providerId="ADAL" clId="{5DAD4750-4ED1-BF4B-8093-47ECE1EDF0F6}" dt="2023-06-19T09:25:21.790" v="2296"/>
          <ac:inkMkLst>
            <pc:docMk/>
            <pc:sldMk cId="17398094" sldId="346"/>
            <ac:inkMk id="27" creationId="{0A0ED388-4A80-0DAC-3B98-D85D481882AF}"/>
          </ac:inkMkLst>
        </pc:inkChg>
        <pc:inkChg chg="add del">
          <ac:chgData name="شادن القحطاني ID 443200677" userId="2d5f3d4d-8466-4aa1-ac8a-1cb60ed86c20" providerId="ADAL" clId="{5DAD4750-4ED1-BF4B-8093-47ECE1EDF0F6}" dt="2023-06-19T09:28:08.483" v="2314"/>
          <ac:inkMkLst>
            <pc:docMk/>
            <pc:sldMk cId="17398094" sldId="346"/>
            <ac:inkMk id="28" creationId="{8FC19F06-6374-873F-B7FB-3F869F1431D0}"/>
          </ac:inkMkLst>
        </pc:inkChg>
        <pc:inkChg chg="add del">
          <ac:chgData name="شادن القحطاني ID 443200677" userId="2d5f3d4d-8466-4aa1-ac8a-1cb60ed86c20" providerId="ADAL" clId="{5DAD4750-4ED1-BF4B-8093-47ECE1EDF0F6}" dt="2023-06-19T09:28:08.483" v="2314"/>
          <ac:inkMkLst>
            <pc:docMk/>
            <pc:sldMk cId="17398094" sldId="346"/>
            <ac:inkMk id="29" creationId="{8A3FA489-E54C-BC81-85EB-70DACEABE635}"/>
          </ac:inkMkLst>
        </pc:inkChg>
        <pc:inkChg chg="add del">
          <ac:chgData name="شادن القحطاني ID 443200677" userId="2d5f3d4d-8466-4aa1-ac8a-1cb60ed86c20" providerId="ADAL" clId="{5DAD4750-4ED1-BF4B-8093-47ECE1EDF0F6}" dt="2023-06-19T09:28:08.483" v="2314"/>
          <ac:inkMkLst>
            <pc:docMk/>
            <pc:sldMk cId="17398094" sldId="346"/>
            <ac:inkMk id="30" creationId="{D7DDD5DB-B85B-D7F4-F212-3E0895A19501}"/>
          </ac:inkMkLst>
        </pc:inkChg>
        <pc:inkChg chg="add del">
          <ac:chgData name="شادن القحطاني ID 443200677" userId="2d5f3d4d-8466-4aa1-ac8a-1cb60ed86c20" providerId="ADAL" clId="{5DAD4750-4ED1-BF4B-8093-47ECE1EDF0F6}" dt="2023-06-19T09:28:08.483" v="2314"/>
          <ac:inkMkLst>
            <pc:docMk/>
            <pc:sldMk cId="17398094" sldId="346"/>
            <ac:inkMk id="31" creationId="{DD5D812F-FB3A-6829-E5FA-518B0EA3555B}"/>
          </ac:inkMkLst>
        </pc:inkChg>
        <pc:inkChg chg="add del">
          <ac:chgData name="شادن القحطاني ID 443200677" userId="2d5f3d4d-8466-4aa1-ac8a-1cb60ed86c20" providerId="ADAL" clId="{5DAD4750-4ED1-BF4B-8093-47ECE1EDF0F6}" dt="2023-06-19T09:28:08.483" v="2314"/>
          <ac:inkMkLst>
            <pc:docMk/>
            <pc:sldMk cId="17398094" sldId="346"/>
            <ac:inkMk id="32" creationId="{F2E283C1-D7AB-F0A0-F22A-57416AD16F4F}"/>
          </ac:inkMkLst>
        </pc:inkChg>
        <pc:inkChg chg="add del">
          <ac:chgData name="شادن القحطاني ID 443200677" userId="2d5f3d4d-8466-4aa1-ac8a-1cb60ed86c20" providerId="ADAL" clId="{5DAD4750-4ED1-BF4B-8093-47ECE1EDF0F6}" dt="2023-06-19T09:28:08.483" v="2314"/>
          <ac:inkMkLst>
            <pc:docMk/>
            <pc:sldMk cId="17398094" sldId="346"/>
            <ac:inkMk id="33" creationId="{661C1003-0550-CF37-10F9-785541819A95}"/>
          </ac:inkMkLst>
        </pc:inkChg>
        <pc:inkChg chg="add del">
          <ac:chgData name="شادن القحطاني ID 443200677" userId="2d5f3d4d-8466-4aa1-ac8a-1cb60ed86c20" providerId="ADAL" clId="{5DAD4750-4ED1-BF4B-8093-47ECE1EDF0F6}" dt="2023-06-19T09:28:08.483" v="2314"/>
          <ac:inkMkLst>
            <pc:docMk/>
            <pc:sldMk cId="17398094" sldId="346"/>
            <ac:inkMk id="34" creationId="{63647517-0AFA-F2AC-7BA8-62B808AD587D}"/>
          </ac:inkMkLst>
        </pc:inkChg>
        <pc:inkChg chg="add del">
          <ac:chgData name="شادن القحطاني ID 443200677" userId="2d5f3d4d-8466-4aa1-ac8a-1cb60ed86c20" providerId="ADAL" clId="{5DAD4750-4ED1-BF4B-8093-47ECE1EDF0F6}" dt="2023-06-19T09:28:08.483" v="2314"/>
          <ac:inkMkLst>
            <pc:docMk/>
            <pc:sldMk cId="17398094" sldId="346"/>
            <ac:inkMk id="35" creationId="{47B07540-7F2B-C085-4872-9F3F164BE301}"/>
          </ac:inkMkLst>
        </pc:inkChg>
        <pc:inkChg chg="add del">
          <ac:chgData name="شادن القحطاني ID 443200677" userId="2d5f3d4d-8466-4aa1-ac8a-1cb60ed86c20" providerId="ADAL" clId="{5DAD4750-4ED1-BF4B-8093-47ECE1EDF0F6}" dt="2023-06-19T09:28:08.483" v="2314"/>
          <ac:inkMkLst>
            <pc:docMk/>
            <pc:sldMk cId="17398094" sldId="346"/>
            <ac:inkMk id="36" creationId="{4ED791F9-B748-A5FE-6ABC-FB4A0854D4A4}"/>
          </ac:inkMkLst>
        </pc:inkChg>
        <pc:inkChg chg="add del">
          <ac:chgData name="شادن القحطاني ID 443200677" userId="2d5f3d4d-8466-4aa1-ac8a-1cb60ed86c20" providerId="ADAL" clId="{5DAD4750-4ED1-BF4B-8093-47ECE1EDF0F6}" dt="2023-06-19T09:28:08.483" v="2314"/>
          <ac:inkMkLst>
            <pc:docMk/>
            <pc:sldMk cId="17398094" sldId="346"/>
            <ac:inkMk id="37" creationId="{247DBF4C-81BF-EDF2-417D-1A60AF7A0874}"/>
          </ac:inkMkLst>
        </pc:inkChg>
        <pc:inkChg chg="add del">
          <ac:chgData name="شادن القحطاني ID 443200677" userId="2d5f3d4d-8466-4aa1-ac8a-1cb60ed86c20" providerId="ADAL" clId="{5DAD4750-4ED1-BF4B-8093-47ECE1EDF0F6}" dt="2023-06-19T09:28:08.483" v="2314"/>
          <ac:inkMkLst>
            <pc:docMk/>
            <pc:sldMk cId="17398094" sldId="346"/>
            <ac:inkMk id="38" creationId="{B5B54192-43B6-6201-8DB9-9739D88901EE}"/>
          </ac:inkMkLst>
        </pc:inkChg>
        <pc:inkChg chg="add del">
          <ac:chgData name="شادن القحطاني ID 443200677" userId="2d5f3d4d-8466-4aa1-ac8a-1cb60ed86c20" providerId="ADAL" clId="{5DAD4750-4ED1-BF4B-8093-47ECE1EDF0F6}" dt="2023-06-19T09:28:08.483" v="2314"/>
          <ac:inkMkLst>
            <pc:docMk/>
            <pc:sldMk cId="17398094" sldId="346"/>
            <ac:inkMk id="39" creationId="{6B269699-EBF0-9AA1-3B9B-57A8C07F677C}"/>
          </ac:inkMkLst>
        </pc:inkChg>
        <pc:inkChg chg="add del">
          <ac:chgData name="شادن القحطاني ID 443200677" userId="2d5f3d4d-8466-4aa1-ac8a-1cb60ed86c20" providerId="ADAL" clId="{5DAD4750-4ED1-BF4B-8093-47ECE1EDF0F6}" dt="2023-06-19T09:28:08.483" v="2314"/>
          <ac:inkMkLst>
            <pc:docMk/>
            <pc:sldMk cId="17398094" sldId="346"/>
            <ac:inkMk id="40" creationId="{86BD81D0-383F-832B-98D6-3DAE1041ED26}"/>
          </ac:inkMkLst>
        </pc:inkChg>
        <pc:inkChg chg="add del">
          <ac:chgData name="شادن القحطاني ID 443200677" userId="2d5f3d4d-8466-4aa1-ac8a-1cb60ed86c20" providerId="ADAL" clId="{5DAD4750-4ED1-BF4B-8093-47ECE1EDF0F6}" dt="2023-06-19T09:28:08.483" v="2314"/>
          <ac:inkMkLst>
            <pc:docMk/>
            <pc:sldMk cId="17398094" sldId="346"/>
            <ac:inkMk id="41" creationId="{87D23FE4-8902-E75D-C3C8-EE7776A910B9}"/>
          </ac:inkMkLst>
        </pc:inkChg>
        <pc:inkChg chg="add del">
          <ac:chgData name="شادن القحطاني ID 443200677" userId="2d5f3d4d-8466-4aa1-ac8a-1cb60ed86c20" providerId="ADAL" clId="{5DAD4750-4ED1-BF4B-8093-47ECE1EDF0F6}" dt="2023-06-19T09:28:08.483" v="2314"/>
          <ac:inkMkLst>
            <pc:docMk/>
            <pc:sldMk cId="17398094" sldId="346"/>
            <ac:inkMk id="42" creationId="{B60BDC28-50E6-D130-8828-7F140ADCF8CA}"/>
          </ac:inkMkLst>
        </pc:inkChg>
        <pc:inkChg chg="add del">
          <ac:chgData name="شادن القحطاني ID 443200677" userId="2d5f3d4d-8466-4aa1-ac8a-1cb60ed86c20" providerId="ADAL" clId="{5DAD4750-4ED1-BF4B-8093-47ECE1EDF0F6}" dt="2023-06-19T09:28:08.483" v="2314"/>
          <ac:inkMkLst>
            <pc:docMk/>
            <pc:sldMk cId="17398094" sldId="346"/>
            <ac:inkMk id="43" creationId="{8C493FCF-7226-BDE1-ED9D-1E752A0314BA}"/>
          </ac:inkMkLst>
        </pc:inkChg>
        <pc:inkChg chg="add del">
          <ac:chgData name="شادن القحطاني ID 443200677" userId="2d5f3d4d-8466-4aa1-ac8a-1cb60ed86c20" providerId="ADAL" clId="{5DAD4750-4ED1-BF4B-8093-47ECE1EDF0F6}" dt="2023-06-19T09:28:08.483" v="2314"/>
          <ac:inkMkLst>
            <pc:docMk/>
            <pc:sldMk cId="17398094" sldId="346"/>
            <ac:inkMk id="44" creationId="{78014DCD-0F61-E6C2-DF2E-96DE08C4BA53}"/>
          </ac:inkMkLst>
        </pc:inkChg>
        <pc:inkChg chg="add reco">
          <ac:chgData name="شادن القحطاني ID 443200677" userId="2d5f3d4d-8466-4aa1-ac8a-1cb60ed86c20" providerId="ADAL" clId="{5DAD4750-4ED1-BF4B-8093-47ECE1EDF0F6}" dt="2023-06-19T09:28:08.483" v="2314"/>
          <ac:inkMkLst>
            <pc:docMk/>
            <pc:sldMk cId="17398094" sldId="346"/>
            <ac:inkMk id="45" creationId="{61F9888A-CE0D-0718-2EC8-9A3EFB1C8C43}"/>
          </ac:inkMkLst>
        </pc:inkChg>
        <pc:inkChg chg="add">
          <ac:chgData name="شادن القحطاني ID 443200677" userId="2d5f3d4d-8466-4aa1-ac8a-1cb60ed86c20" providerId="ADAL" clId="{5DAD4750-4ED1-BF4B-8093-47ECE1EDF0F6}" dt="2023-06-19T09:31:34.131" v="2321"/>
          <ac:inkMkLst>
            <pc:docMk/>
            <pc:sldMk cId="17398094" sldId="346"/>
            <ac:inkMk id="48" creationId="{1AC8363D-150A-EE2F-75ED-BFEB9D468F83}"/>
          </ac:inkMkLst>
        </pc:inkChg>
        <pc:inkChg chg="add del">
          <ac:chgData name="شادن القحطاني ID 443200677" userId="2d5f3d4d-8466-4aa1-ac8a-1cb60ed86c20" providerId="ADAL" clId="{5DAD4750-4ED1-BF4B-8093-47ECE1EDF0F6}" dt="2023-06-19T09:31:37.562" v="2326"/>
          <ac:inkMkLst>
            <pc:docMk/>
            <pc:sldMk cId="17398094" sldId="346"/>
            <ac:inkMk id="49" creationId="{797F7086-5F8D-476C-7C44-DCF1DE8F7D69}"/>
          </ac:inkMkLst>
        </pc:inkChg>
        <pc:inkChg chg="add del">
          <ac:chgData name="شادن القحطاني ID 443200677" userId="2d5f3d4d-8466-4aa1-ac8a-1cb60ed86c20" providerId="ADAL" clId="{5DAD4750-4ED1-BF4B-8093-47ECE1EDF0F6}" dt="2023-06-19T09:31:37.562" v="2326"/>
          <ac:inkMkLst>
            <pc:docMk/>
            <pc:sldMk cId="17398094" sldId="346"/>
            <ac:inkMk id="50" creationId="{77A54EC2-E97D-D512-87DB-B60293846448}"/>
          </ac:inkMkLst>
        </pc:inkChg>
        <pc:inkChg chg="add del">
          <ac:chgData name="شادن القحطاني ID 443200677" userId="2d5f3d4d-8466-4aa1-ac8a-1cb60ed86c20" providerId="ADAL" clId="{5DAD4750-4ED1-BF4B-8093-47ECE1EDF0F6}" dt="2023-06-19T09:31:37.562" v="2326"/>
          <ac:inkMkLst>
            <pc:docMk/>
            <pc:sldMk cId="17398094" sldId="346"/>
            <ac:inkMk id="51" creationId="{859EC99D-C479-0AE1-8D67-BE0F104590A6}"/>
          </ac:inkMkLst>
        </pc:inkChg>
        <pc:inkChg chg="add del">
          <ac:chgData name="شادن القحطاني ID 443200677" userId="2d5f3d4d-8466-4aa1-ac8a-1cb60ed86c20" providerId="ADAL" clId="{5DAD4750-4ED1-BF4B-8093-47ECE1EDF0F6}" dt="2023-06-19T09:31:37.562" v="2326"/>
          <ac:inkMkLst>
            <pc:docMk/>
            <pc:sldMk cId="17398094" sldId="346"/>
            <ac:inkMk id="52" creationId="{46A47F39-C4B5-4A4A-87A4-A33840B794F3}"/>
          </ac:inkMkLst>
        </pc:inkChg>
        <pc:inkChg chg="add reco">
          <ac:chgData name="شادن القحطاني ID 443200677" userId="2d5f3d4d-8466-4aa1-ac8a-1cb60ed86c20" providerId="ADAL" clId="{5DAD4750-4ED1-BF4B-8093-47ECE1EDF0F6}" dt="2023-06-19T09:31:37.562" v="2326"/>
          <ac:inkMkLst>
            <pc:docMk/>
            <pc:sldMk cId="17398094" sldId="346"/>
            <ac:inkMk id="53" creationId="{F66561C2-0F9A-DFF3-2190-DB91F6B75F26}"/>
          </ac:inkMkLst>
        </pc:inkChg>
        <pc:inkChg chg="add del">
          <ac:chgData name="شادن القحطاني ID 443200677" userId="2d5f3d4d-8466-4aa1-ac8a-1cb60ed86c20" providerId="ADAL" clId="{5DAD4750-4ED1-BF4B-8093-47ECE1EDF0F6}" dt="2023-06-19T09:31:42.793" v="2330"/>
          <ac:inkMkLst>
            <pc:docMk/>
            <pc:sldMk cId="17398094" sldId="346"/>
            <ac:inkMk id="54" creationId="{EA809868-C1E3-EFFF-EB25-725531110BC2}"/>
          </ac:inkMkLst>
        </pc:inkChg>
        <pc:inkChg chg="add del">
          <ac:chgData name="شادن القحطاني ID 443200677" userId="2d5f3d4d-8466-4aa1-ac8a-1cb60ed86c20" providerId="ADAL" clId="{5DAD4750-4ED1-BF4B-8093-47ECE1EDF0F6}" dt="2023-06-19T09:31:42.793" v="2330"/>
          <ac:inkMkLst>
            <pc:docMk/>
            <pc:sldMk cId="17398094" sldId="346"/>
            <ac:inkMk id="55" creationId="{DAE9A7F1-F0A4-7ED5-0571-D4F321421CDE}"/>
          </ac:inkMkLst>
        </pc:inkChg>
        <pc:inkChg chg="add del">
          <ac:chgData name="شادن القحطاني ID 443200677" userId="2d5f3d4d-8466-4aa1-ac8a-1cb60ed86c20" providerId="ADAL" clId="{5DAD4750-4ED1-BF4B-8093-47ECE1EDF0F6}" dt="2023-06-19T09:31:42.793" v="2330"/>
          <ac:inkMkLst>
            <pc:docMk/>
            <pc:sldMk cId="17398094" sldId="346"/>
            <ac:inkMk id="56" creationId="{AA1BE05B-208F-E9C8-AAF5-5F80E4A52C8E}"/>
          </ac:inkMkLst>
        </pc:inkChg>
        <pc:inkChg chg="add reco">
          <ac:chgData name="شادن القحطاني ID 443200677" userId="2d5f3d4d-8466-4aa1-ac8a-1cb60ed86c20" providerId="ADAL" clId="{5DAD4750-4ED1-BF4B-8093-47ECE1EDF0F6}" dt="2023-06-19T09:31:42.793" v="2330"/>
          <ac:inkMkLst>
            <pc:docMk/>
            <pc:sldMk cId="17398094" sldId="346"/>
            <ac:inkMk id="57" creationId="{CAB208A3-4D9A-7D4A-5B90-521980AA6FE7}"/>
          </ac:inkMkLst>
        </pc:inkChg>
        <pc:inkChg chg="add del">
          <ac:chgData name="شادن القحطاني ID 443200677" userId="2d5f3d4d-8466-4aa1-ac8a-1cb60ed86c20" providerId="ADAL" clId="{5DAD4750-4ED1-BF4B-8093-47ECE1EDF0F6}" dt="2023-06-19T09:31:58.607" v="2346"/>
          <ac:inkMkLst>
            <pc:docMk/>
            <pc:sldMk cId="17398094" sldId="346"/>
            <ac:inkMk id="58" creationId="{0A941B88-90E4-C747-4D77-22151C037FD4}"/>
          </ac:inkMkLst>
        </pc:inkChg>
        <pc:inkChg chg="add del">
          <ac:chgData name="شادن القحطاني ID 443200677" userId="2d5f3d4d-8466-4aa1-ac8a-1cb60ed86c20" providerId="ADAL" clId="{5DAD4750-4ED1-BF4B-8093-47ECE1EDF0F6}" dt="2023-06-19T09:31:58.607" v="2346"/>
          <ac:inkMkLst>
            <pc:docMk/>
            <pc:sldMk cId="17398094" sldId="346"/>
            <ac:inkMk id="59" creationId="{C6A4AA23-F17E-A8C0-E38D-AB08C69BDE08}"/>
          </ac:inkMkLst>
        </pc:inkChg>
        <pc:inkChg chg="add del">
          <ac:chgData name="شادن القحطاني ID 443200677" userId="2d5f3d4d-8466-4aa1-ac8a-1cb60ed86c20" providerId="ADAL" clId="{5DAD4750-4ED1-BF4B-8093-47ECE1EDF0F6}" dt="2023-06-19T09:31:58.607" v="2346"/>
          <ac:inkMkLst>
            <pc:docMk/>
            <pc:sldMk cId="17398094" sldId="346"/>
            <ac:inkMk id="60" creationId="{38544D7C-D1E7-8E9C-4781-686ACB1E1163}"/>
          </ac:inkMkLst>
        </pc:inkChg>
        <pc:inkChg chg="add del">
          <ac:chgData name="شادن القحطاني ID 443200677" userId="2d5f3d4d-8466-4aa1-ac8a-1cb60ed86c20" providerId="ADAL" clId="{5DAD4750-4ED1-BF4B-8093-47ECE1EDF0F6}" dt="2023-06-19T09:31:58.607" v="2346"/>
          <ac:inkMkLst>
            <pc:docMk/>
            <pc:sldMk cId="17398094" sldId="346"/>
            <ac:inkMk id="61" creationId="{803BEF74-61B1-8715-9954-BE04A8DAFC34}"/>
          </ac:inkMkLst>
        </pc:inkChg>
        <pc:inkChg chg="add del">
          <ac:chgData name="شادن القحطاني ID 443200677" userId="2d5f3d4d-8466-4aa1-ac8a-1cb60ed86c20" providerId="ADAL" clId="{5DAD4750-4ED1-BF4B-8093-47ECE1EDF0F6}" dt="2023-06-19T09:31:58.607" v="2346"/>
          <ac:inkMkLst>
            <pc:docMk/>
            <pc:sldMk cId="17398094" sldId="346"/>
            <ac:inkMk id="62" creationId="{5F87D354-A6BE-131C-4F6B-C7815F0C0263}"/>
          </ac:inkMkLst>
        </pc:inkChg>
        <pc:inkChg chg="add del">
          <ac:chgData name="شادن القحطاني ID 443200677" userId="2d5f3d4d-8466-4aa1-ac8a-1cb60ed86c20" providerId="ADAL" clId="{5DAD4750-4ED1-BF4B-8093-47ECE1EDF0F6}" dt="2023-06-19T09:31:58.607" v="2346"/>
          <ac:inkMkLst>
            <pc:docMk/>
            <pc:sldMk cId="17398094" sldId="346"/>
            <ac:inkMk id="63" creationId="{54E9FA59-045A-D946-FF15-0BB3FE42A21A}"/>
          </ac:inkMkLst>
        </pc:inkChg>
        <pc:inkChg chg="add del">
          <ac:chgData name="شادن القحطاني ID 443200677" userId="2d5f3d4d-8466-4aa1-ac8a-1cb60ed86c20" providerId="ADAL" clId="{5DAD4750-4ED1-BF4B-8093-47ECE1EDF0F6}" dt="2023-06-19T09:31:58.607" v="2346"/>
          <ac:inkMkLst>
            <pc:docMk/>
            <pc:sldMk cId="17398094" sldId="346"/>
            <ac:inkMk id="64" creationId="{A88E4446-CB12-1535-4B97-202EBDA07B28}"/>
          </ac:inkMkLst>
        </pc:inkChg>
        <pc:inkChg chg="add del">
          <ac:chgData name="شادن القحطاني ID 443200677" userId="2d5f3d4d-8466-4aa1-ac8a-1cb60ed86c20" providerId="ADAL" clId="{5DAD4750-4ED1-BF4B-8093-47ECE1EDF0F6}" dt="2023-06-19T09:31:58.607" v="2346"/>
          <ac:inkMkLst>
            <pc:docMk/>
            <pc:sldMk cId="17398094" sldId="346"/>
            <ac:inkMk id="65" creationId="{427B1543-9B59-4C54-7BC9-62C964FEC3F8}"/>
          </ac:inkMkLst>
        </pc:inkChg>
        <pc:inkChg chg="add del">
          <ac:chgData name="شادن القحطاني ID 443200677" userId="2d5f3d4d-8466-4aa1-ac8a-1cb60ed86c20" providerId="ADAL" clId="{5DAD4750-4ED1-BF4B-8093-47ECE1EDF0F6}" dt="2023-06-19T09:31:58.607" v="2346"/>
          <ac:inkMkLst>
            <pc:docMk/>
            <pc:sldMk cId="17398094" sldId="346"/>
            <ac:inkMk id="66" creationId="{128F4E3E-9BD9-005E-74E8-88B5656A6DB0}"/>
          </ac:inkMkLst>
        </pc:inkChg>
        <pc:inkChg chg="add del">
          <ac:chgData name="شادن القحطاني ID 443200677" userId="2d5f3d4d-8466-4aa1-ac8a-1cb60ed86c20" providerId="ADAL" clId="{5DAD4750-4ED1-BF4B-8093-47ECE1EDF0F6}" dt="2023-06-19T09:31:58.607" v="2346"/>
          <ac:inkMkLst>
            <pc:docMk/>
            <pc:sldMk cId="17398094" sldId="346"/>
            <ac:inkMk id="67" creationId="{55C8A0B8-DDAC-66E5-8A64-B121A1F481FF}"/>
          </ac:inkMkLst>
        </pc:inkChg>
        <pc:inkChg chg="add del">
          <ac:chgData name="شادن القحطاني ID 443200677" userId="2d5f3d4d-8466-4aa1-ac8a-1cb60ed86c20" providerId="ADAL" clId="{5DAD4750-4ED1-BF4B-8093-47ECE1EDF0F6}" dt="2023-06-19T09:31:58.607" v="2346"/>
          <ac:inkMkLst>
            <pc:docMk/>
            <pc:sldMk cId="17398094" sldId="346"/>
            <ac:inkMk id="68" creationId="{CB9FD45A-34AC-5988-D5AF-1F6B693D08A1}"/>
          </ac:inkMkLst>
        </pc:inkChg>
        <pc:inkChg chg="add del">
          <ac:chgData name="شادن القحطاني ID 443200677" userId="2d5f3d4d-8466-4aa1-ac8a-1cb60ed86c20" providerId="ADAL" clId="{5DAD4750-4ED1-BF4B-8093-47ECE1EDF0F6}" dt="2023-06-19T09:31:58.607" v="2346"/>
          <ac:inkMkLst>
            <pc:docMk/>
            <pc:sldMk cId="17398094" sldId="346"/>
            <ac:inkMk id="69" creationId="{1ACE6468-172A-9FB1-B79B-A77C69166D6D}"/>
          </ac:inkMkLst>
        </pc:inkChg>
        <pc:inkChg chg="add del">
          <ac:chgData name="شادن القحطاني ID 443200677" userId="2d5f3d4d-8466-4aa1-ac8a-1cb60ed86c20" providerId="ADAL" clId="{5DAD4750-4ED1-BF4B-8093-47ECE1EDF0F6}" dt="2023-06-19T09:31:58.607" v="2346"/>
          <ac:inkMkLst>
            <pc:docMk/>
            <pc:sldMk cId="17398094" sldId="346"/>
            <ac:inkMk id="70" creationId="{7A7C899E-9D56-63E5-DEB7-A1467DE087F8}"/>
          </ac:inkMkLst>
        </pc:inkChg>
        <pc:inkChg chg="add del">
          <ac:chgData name="شادن القحطاني ID 443200677" userId="2d5f3d4d-8466-4aa1-ac8a-1cb60ed86c20" providerId="ADAL" clId="{5DAD4750-4ED1-BF4B-8093-47ECE1EDF0F6}" dt="2023-06-19T09:31:58.607" v="2346"/>
          <ac:inkMkLst>
            <pc:docMk/>
            <pc:sldMk cId="17398094" sldId="346"/>
            <ac:inkMk id="71" creationId="{894ACE62-B276-D3B2-E039-158CBB26A6A2}"/>
          </ac:inkMkLst>
        </pc:inkChg>
        <pc:inkChg chg="add del">
          <ac:chgData name="شادن القحطاني ID 443200677" userId="2d5f3d4d-8466-4aa1-ac8a-1cb60ed86c20" providerId="ADAL" clId="{5DAD4750-4ED1-BF4B-8093-47ECE1EDF0F6}" dt="2023-06-19T09:31:58.607" v="2346"/>
          <ac:inkMkLst>
            <pc:docMk/>
            <pc:sldMk cId="17398094" sldId="346"/>
            <ac:inkMk id="72" creationId="{BA293D9D-093C-32D5-0623-512324F954E3}"/>
          </ac:inkMkLst>
        </pc:inkChg>
        <pc:inkChg chg="add reco">
          <ac:chgData name="شادن القحطاني ID 443200677" userId="2d5f3d4d-8466-4aa1-ac8a-1cb60ed86c20" providerId="ADAL" clId="{5DAD4750-4ED1-BF4B-8093-47ECE1EDF0F6}" dt="2023-06-19T09:31:58.607" v="2346"/>
          <ac:inkMkLst>
            <pc:docMk/>
            <pc:sldMk cId="17398094" sldId="346"/>
            <ac:inkMk id="73" creationId="{3C678CA1-6A00-E6A3-D665-D608CE3051A9}"/>
          </ac:inkMkLst>
        </pc:inkChg>
      </pc:sldChg>
      <pc:sldChg chg="addSp delSp">
        <pc:chgData name="شادن القحطاني ID 443200677" userId="2d5f3d4d-8466-4aa1-ac8a-1cb60ed86c20" providerId="ADAL" clId="{5DAD4750-4ED1-BF4B-8093-47ECE1EDF0F6}" dt="2023-06-19T06:20:26.932" v="1257"/>
        <pc:sldMkLst>
          <pc:docMk/>
          <pc:sldMk cId="2543311819" sldId="352"/>
        </pc:sldMkLst>
        <pc:inkChg chg="add del">
          <ac:chgData name="شادن القحطاني ID 443200677" userId="2d5f3d4d-8466-4aa1-ac8a-1cb60ed86c20" providerId="ADAL" clId="{5DAD4750-4ED1-BF4B-8093-47ECE1EDF0F6}" dt="2023-06-19T06:14:55.106" v="1051"/>
          <ac:inkMkLst>
            <pc:docMk/>
            <pc:sldMk cId="2543311819" sldId="352"/>
            <ac:inkMk id="3" creationId="{B4FE03BD-D960-D7F3-A7B1-25923BB4F47A}"/>
          </ac:inkMkLst>
        </pc:inkChg>
        <pc:inkChg chg="add del">
          <ac:chgData name="شادن القحطاني ID 443200677" userId="2d5f3d4d-8466-4aa1-ac8a-1cb60ed86c20" providerId="ADAL" clId="{5DAD4750-4ED1-BF4B-8093-47ECE1EDF0F6}" dt="2023-06-19T06:14:55.106" v="1051"/>
          <ac:inkMkLst>
            <pc:docMk/>
            <pc:sldMk cId="2543311819" sldId="352"/>
            <ac:inkMk id="4" creationId="{B4DC9160-E261-90BF-20F5-05D5F978F3B9}"/>
          </ac:inkMkLst>
        </pc:inkChg>
        <pc:inkChg chg="add del">
          <ac:chgData name="شادن القحطاني ID 443200677" userId="2d5f3d4d-8466-4aa1-ac8a-1cb60ed86c20" providerId="ADAL" clId="{5DAD4750-4ED1-BF4B-8093-47ECE1EDF0F6}" dt="2023-06-19T06:14:55.106" v="1051"/>
          <ac:inkMkLst>
            <pc:docMk/>
            <pc:sldMk cId="2543311819" sldId="352"/>
            <ac:inkMk id="5" creationId="{DA0C22CF-83E7-815C-5397-2D15E180182D}"/>
          </ac:inkMkLst>
        </pc:inkChg>
        <pc:inkChg chg="add del">
          <ac:chgData name="شادن القحطاني ID 443200677" userId="2d5f3d4d-8466-4aa1-ac8a-1cb60ed86c20" providerId="ADAL" clId="{5DAD4750-4ED1-BF4B-8093-47ECE1EDF0F6}" dt="2023-06-19T06:14:55.106" v="1051"/>
          <ac:inkMkLst>
            <pc:docMk/>
            <pc:sldMk cId="2543311819" sldId="352"/>
            <ac:inkMk id="8" creationId="{41E7F75C-C46F-A87A-D259-27F74ED1D944}"/>
          </ac:inkMkLst>
        </pc:inkChg>
        <pc:inkChg chg="add del">
          <ac:chgData name="شادن القحطاني ID 443200677" userId="2d5f3d4d-8466-4aa1-ac8a-1cb60ed86c20" providerId="ADAL" clId="{5DAD4750-4ED1-BF4B-8093-47ECE1EDF0F6}" dt="2023-06-19T06:14:55.106" v="1051"/>
          <ac:inkMkLst>
            <pc:docMk/>
            <pc:sldMk cId="2543311819" sldId="352"/>
            <ac:inkMk id="9" creationId="{711DD80E-4071-D5D3-75A9-D6F3FC6BA76E}"/>
          </ac:inkMkLst>
        </pc:inkChg>
        <pc:inkChg chg="add del">
          <ac:chgData name="شادن القحطاني ID 443200677" userId="2d5f3d4d-8466-4aa1-ac8a-1cb60ed86c20" providerId="ADAL" clId="{5DAD4750-4ED1-BF4B-8093-47ECE1EDF0F6}" dt="2023-06-19T06:14:55.106" v="1051"/>
          <ac:inkMkLst>
            <pc:docMk/>
            <pc:sldMk cId="2543311819" sldId="352"/>
            <ac:inkMk id="10" creationId="{67C367DD-1BE2-36DD-7990-7D83073DA35F}"/>
          </ac:inkMkLst>
        </pc:inkChg>
        <pc:inkChg chg="add del">
          <ac:chgData name="شادن القحطاني ID 443200677" userId="2d5f3d4d-8466-4aa1-ac8a-1cb60ed86c20" providerId="ADAL" clId="{5DAD4750-4ED1-BF4B-8093-47ECE1EDF0F6}" dt="2023-06-19T06:14:55.106" v="1051"/>
          <ac:inkMkLst>
            <pc:docMk/>
            <pc:sldMk cId="2543311819" sldId="352"/>
            <ac:inkMk id="11" creationId="{0EF0EF88-53A9-ED39-85BE-09673408DFE2}"/>
          </ac:inkMkLst>
        </pc:inkChg>
        <pc:inkChg chg="add del">
          <ac:chgData name="شادن القحطاني ID 443200677" userId="2d5f3d4d-8466-4aa1-ac8a-1cb60ed86c20" providerId="ADAL" clId="{5DAD4750-4ED1-BF4B-8093-47ECE1EDF0F6}" dt="2023-06-19T06:14:55.106" v="1051"/>
          <ac:inkMkLst>
            <pc:docMk/>
            <pc:sldMk cId="2543311819" sldId="352"/>
            <ac:inkMk id="12" creationId="{FE8D46A0-0523-F91C-1328-A0A9ADCA0CB8}"/>
          </ac:inkMkLst>
        </pc:inkChg>
        <pc:inkChg chg="add del">
          <ac:chgData name="شادن القحطاني ID 443200677" userId="2d5f3d4d-8466-4aa1-ac8a-1cb60ed86c20" providerId="ADAL" clId="{5DAD4750-4ED1-BF4B-8093-47ECE1EDF0F6}" dt="2023-06-19T06:14:55.106" v="1051"/>
          <ac:inkMkLst>
            <pc:docMk/>
            <pc:sldMk cId="2543311819" sldId="352"/>
            <ac:inkMk id="13" creationId="{364D71D9-6868-EAE6-EA95-68035139EC70}"/>
          </ac:inkMkLst>
        </pc:inkChg>
        <pc:inkChg chg="add del">
          <ac:chgData name="شادن القحطاني ID 443200677" userId="2d5f3d4d-8466-4aa1-ac8a-1cb60ed86c20" providerId="ADAL" clId="{5DAD4750-4ED1-BF4B-8093-47ECE1EDF0F6}" dt="2023-06-19T06:14:55.106" v="1051"/>
          <ac:inkMkLst>
            <pc:docMk/>
            <pc:sldMk cId="2543311819" sldId="352"/>
            <ac:inkMk id="14" creationId="{FAE9B33F-E960-2F1C-2F8C-BF87B7373F58}"/>
          </ac:inkMkLst>
        </pc:inkChg>
        <pc:inkChg chg="add del">
          <ac:chgData name="شادن القحطاني ID 443200677" userId="2d5f3d4d-8466-4aa1-ac8a-1cb60ed86c20" providerId="ADAL" clId="{5DAD4750-4ED1-BF4B-8093-47ECE1EDF0F6}" dt="2023-06-19T06:14:55.106" v="1051"/>
          <ac:inkMkLst>
            <pc:docMk/>
            <pc:sldMk cId="2543311819" sldId="352"/>
            <ac:inkMk id="15" creationId="{59EDCF6E-BA27-2EEF-2C9A-47D52F0EEF92}"/>
          </ac:inkMkLst>
        </pc:inkChg>
        <pc:inkChg chg="add del">
          <ac:chgData name="شادن القحطاني ID 443200677" userId="2d5f3d4d-8466-4aa1-ac8a-1cb60ed86c20" providerId="ADAL" clId="{5DAD4750-4ED1-BF4B-8093-47ECE1EDF0F6}" dt="2023-06-19T06:14:55.106" v="1051"/>
          <ac:inkMkLst>
            <pc:docMk/>
            <pc:sldMk cId="2543311819" sldId="352"/>
            <ac:inkMk id="16" creationId="{A92099F9-3370-88BA-FBAB-298EE13BF42C}"/>
          </ac:inkMkLst>
        </pc:inkChg>
        <pc:inkChg chg="add del">
          <ac:chgData name="شادن القحطاني ID 443200677" userId="2d5f3d4d-8466-4aa1-ac8a-1cb60ed86c20" providerId="ADAL" clId="{5DAD4750-4ED1-BF4B-8093-47ECE1EDF0F6}" dt="2023-06-19T06:14:55.106" v="1051"/>
          <ac:inkMkLst>
            <pc:docMk/>
            <pc:sldMk cId="2543311819" sldId="352"/>
            <ac:inkMk id="17" creationId="{F4165547-8970-8589-DBB0-776C62CDAE2C}"/>
          </ac:inkMkLst>
        </pc:inkChg>
        <pc:inkChg chg="add del">
          <ac:chgData name="شادن القحطاني ID 443200677" userId="2d5f3d4d-8466-4aa1-ac8a-1cb60ed86c20" providerId="ADAL" clId="{5DAD4750-4ED1-BF4B-8093-47ECE1EDF0F6}" dt="2023-06-19T06:14:55.106" v="1051"/>
          <ac:inkMkLst>
            <pc:docMk/>
            <pc:sldMk cId="2543311819" sldId="352"/>
            <ac:inkMk id="18" creationId="{56310981-DE78-57D1-3D03-8DB5FFE838E6}"/>
          </ac:inkMkLst>
        </pc:inkChg>
        <pc:inkChg chg="add reco">
          <ac:chgData name="شادن القحطاني ID 443200677" userId="2d5f3d4d-8466-4aa1-ac8a-1cb60ed86c20" providerId="ADAL" clId="{5DAD4750-4ED1-BF4B-8093-47ECE1EDF0F6}" dt="2023-06-19T06:14:55.106" v="1051"/>
          <ac:inkMkLst>
            <pc:docMk/>
            <pc:sldMk cId="2543311819" sldId="352"/>
            <ac:inkMk id="19" creationId="{A27C5D1A-56F2-FAE3-8224-69A20ECD2722}"/>
          </ac:inkMkLst>
        </pc:inkChg>
        <pc:inkChg chg="add del">
          <ac:chgData name="شادن القحطاني ID 443200677" userId="2d5f3d4d-8466-4aa1-ac8a-1cb60ed86c20" providerId="ADAL" clId="{5DAD4750-4ED1-BF4B-8093-47ECE1EDF0F6}" dt="2023-06-19T06:15:08.765" v="1061"/>
          <ac:inkMkLst>
            <pc:docMk/>
            <pc:sldMk cId="2543311819" sldId="352"/>
            <ac:inkMk id="20" creationId="{FE6F01AD-3498-A67D-F222-25D3CDAC4662}"/>
          </ac:inkMkLst>
        </pc:inkChg>
        <pc:inkChg chg="add del">
          <ac:chgData name="شادن القحطاني ID 443200677" userId="2d5f3d4d-8466-4aa1-ac8a-1cb60ed86c20" providerId="ADAL" clId="{5DAD4750-4ED1-BF4B-8093-47ECE1EDF0F6}" dt="2023-06-19T06:15:08.765" v="1061"/>
          <ac:inkMkLst>
            <pc:docMk/>
            <pc:sldMk cId="2543311819" sldId="352"/>
            <ac:inkMk id="21" creationId="{E1F9751F-178F-6E6E-A2CD-9D6DF15A58C0}"/>
          </ac:inkMkLst>
        </pc:inkChg>
        <pc:inkChg chg="add del">
          <ac:chgData name="شادن القحطاني ID 443200677" userId="2d5f3d4d-8466-4aa1-ac8a-1cb60ed86c20" providerId="ADAL" clId="{5DAD4750-4ED1-BF4B-8093-47ECE1EDF0F6}" dt="2023-06-19T06:15:08.765" v="1061"/>
          <ac:inkMkLst>
            <pc:docMk/>
            <pc:sldMk cId="2543311819" sldId="352"/>
            <ac:inkMk id="22" creationId="{A9F85301-9FD6-626A-D59D-4598303A108B}"/>
          </ac:inkMkLst>
        </pc:inkChg>
        <pc:inkChg chg="add del">
          <ac:chgData name="شادن القحطاني ID 443200677" userId="2d5f3d4d-8466-4aa1-ac8a-1cb60ed86c20" providerId="ADAL" clId="{5DAD4750-4ED1-BF4B-8093-47ECE1EDF0F6}" dt="2023-06-19T06:15:08.765" v="1061"/>
          <ac:inkMkLst>
            <pc:docMk/>
            <pc:sldMk cId="2543311819" sldId="352"/>
            <ac:inkMk id="23" creationId="{4C1946B5-C79A-309B-C065-D21EF511344C}"/>
          </ac:inkMkLst>
        </pc:inkChg>
        <pc:inkChg chg="add del">
          <ac:chgData name="شادن القحطاني ID 443200677" userId="2d5f3d4d-8466-4aa1-ac8a-1cb60ed86c20" providerId="ADAL" clId="{5DAD4750-4ED1-BF4B-8093-47ECE1EDF0F6}" dt="2023-06-19T06:15:08.765" v="1061"/>
          <ac:inkMkLst>
            <pc:docMk/>
            <pc:sldMk cId="2543311819" sldId="352"/>
            <ac:inkMk id="24" creationId="{FD62F913-CF96-E615-CB6E-C7674946CDC9}"/>
          </ac:inkMkLst>
        </pc:inkChg>
        <pc:inkChg chg="add del">
          <ac:chgData name="شادن القحطاني ID 443200677" userId="2d5f3d4d-8466-4aa1-ac8a-1cb60ed86c20" providerId="ADAL" clId="{5DAD4750-4ED1-BF4B-8093-47ECE1EDF0F6}" dt="2023-06-19T06:15:09.826" v="1063"/>
          <ac:inkMkLst>
            <pc:docMk/>
            <pc:sldMk cId="2543311819" sldId="352"/>
            <ac:inkMk id="25" creationId="{F201FAE0-B6D5-45AB-EFF9-5D67C72E8F6D}"/>
          </ac:inkMkLst>
        </pc:inkChg>
        <pc:inkChg chg="add del">
          <ac:chgData name="شادن القحطاني ID 443200677" userId="2d5f3d4d-8466-4aa1-ac8a-1cb60ed86c20" providerId="ADAL" clId="{5DAD4750-4ED1-BF4B-8093-47ECE1EDF0F6}" dt="2023-06-19T06:15:08.974" v="1062"/>
          <ac:inkMkLst>
            <pc:docMk/>
            <pc:sldMk cId="2543311819" sldId="352"/>
            <ac:inkMk id="26" creationId="{D5F128BB-CCF6-457E-2CA1-08966875A7FB}"/>
          </ac:inkMkLst>
        </pc:inkChg>
        <pc:inkChg chg="add del">
          <ac:chgData name="شادن القحطاني ID 443200677" userId="2d5f3d4d-8466-4aa1-ac8a-1cb60ed86c20" providerId="ADAL" clId="{5DAD4750-4ED1-BF4B-8093-47ECE1EDF0F6}" dt="2023-06-19T06:15:08.765" v="1061"/>
          <ac:inkMkLst>
            <pc:docMk/>
            <pc:sldMk cId="2543311819" sldId="352"/>
            <ac:inkMk id="27" creationId="{CB6C6A95-F4D8-52BD-9C8B-33360C9F32F0}"/>
          </ac:inkMkLst>
        </pc:inkChg>
        <pc:inkChg chg="add del reco">
          <ac:chgData name="شادن القحطاني ID 443200677" userId="2d5f3d4d-8466-4aa1-ac8a-1cb60ed86c20" providerId="ADAL" clId="{5DAD4750-4ED1-BF4B-8093-47ECE1EDF0F6}" dt="2023-06-19T06:15:08.765" v="1061"/>
          <ac:inkMkLst>
            <pc:docMk/>
            <pc:sldMk cId="2543311819" sldId="352"/>
            <ac:inkMk id="28" creationId="{ABF5530F-47A7-D74F-E540-DA10FB48A73F}"/>
          </ac:inkMkLst>
        </pc:inkChg>
        <pc:inkChg chg="add del">
          <ac:chgData name="شادن القحطاني ID 443200677" userId="2d5f3d4d-8466-4aa1-ac8a-1cb60ed86c20" providerId="ADAL" clId="{5DAD4750-4ED1-BF4B-8093-47ECE1EDF0F6}" dt="2023-06-19T06:15:11.959" v="1066"/>
          <ac:inkMkLst>
            <pc:docMk/>
            <pc:sldMk cId="2543311819" sldId="352"/>
            <ac:inkMk id="29" creationId="{F109634C-D925-A7B2-AE40-46F221CE1DA3}"/>
          </ac:inkMkLst>
        </pc:inkChg>
        <pc:inkChg chg="add del">
          <ac:chgData name="شادن القحطاني ID 443200677" userId="2d5f3d4d-8466-4aa1-ac8a-1cb60ed86c20" providerId="ADAL" clId="{5DAD4750-4ED1-BF4B-8093-47ECE1EDF0F6}" dt="2023-06-19T06:15:11.959" v="1066"/>
          <ac:inkMkLst>
            <pc:docMk/>
            <pc:sldMk cId="2543311819" sldId="352"/>
            <ac:inkMk id="30" creationId="{A8D62AF6-DA43-58C8-9329-E0583BDCDF59}"/>
          </ac:inkMkLst>
        </pc:inkChg>
        <pc:inkChg chg="add reco">
          <ac:chgData name="شادن القحطاني ID 443200677" userId="2d5f3d4d-8466-4aa1-ac8a-1cb60ed86c20" providerId="ADAL" clId="{5DAD4750-4ED1-BF4B-8093-47ECE1EDF0F6}" dt="2023-06-19T06:15:11.959" v="1066"/>
          <ac:inkMkLst>
            <pc:docMk/>
            <pc:sldMk cId="2543311819" sldId="352"/>
            <ac:inkMk id="31" creationId="{3182C8F7-484E-4987-D3BA-2F7DF6C86D72}"/>
          </ac:inkMkLst>
        </pc:inkChg>
        <pc:inkChg chg="add del">
          <ac:chgData name="شادن القحطاني ID 443200677" userId="2d5f3d4d-8466-4aa1-ac8a-1cb60ed86c20" providerId="ADAL" clId="{5DAD4750-4ED1-BF4B-8093-47ECE1EDF0F6}" dt="2023-06-19T06:15:19.516" v="1083"/>
          <ac:inkMkLst>
            <pc:docMk/>
            <pc:sldMk cId="2543311819" sldId="352"/>
            <ac:inkMk id="32" creationId="{40916D05-3471-0A40-6493-D15561A91007}"/>
          </ac:inkMkLst>
        </pc:inkChg>
        <pc:inkChg chg="add del">
          <ac:chgData name="شادن القحطاني ID 443200677" userId="2d5f3d4d-8466-4aa1-ac8a-1cb60ed86c20" providerId="ADAL" clId="{5DAD4750-4ED1-BF4B-8093-47ECE1EDF0F6}" dt="2023-06-19T06:15:19.516" v="1083"/>
          <ac:inkMkLst>
            <pc:docMk/>
            <pc:sldMk cId="2543311819" sldId="352"/>
            <ac:inkMk id="33" creationId="{3025F1DF-201A-AC94-FB84-040FED14DDAF}"/>
          </ac:inkMkLst>
        </pc:inkChg>
        <pc:inkChg chg="add del">
          <ac:chgData name="شادن القحطاني ID 443200677" userId="2d5f3d4d-8466-4aa1-ac8a-1cb60ed86c20" providerId="ADAL" clId="{5DAD4750-4ED1-BF4B-8093-47ECE1EDF0F6}" dt="2023-06-19T06:15:19.516" v="1083"/>
          <ac:inkMkLst>
            <pc:docMk/>
            <pc:sldMk cId="2543311819" sldId="352"/>
            <ac:inkMk id="34" creationId="{48B45FB4-3A41-A6AA-9D33-EA7029F610CC}"/>
          </ac:inkMkLst>
        </pc:inkChg>
        <pc:inkChg chg="add del">
          <ac:chgData name="شادن القحطاني ID 443200677" userId="2d5f3d4d-8466-4aa1-ac8a-1cb60ed86c20" providerId="ADAL" clId="{5DAD4750-4ED1-BF4B-8093-47ECE1EDF0F6}" dt="2023-06-19T06:15:19.516" v="1083"/>
          <ac:inkMkLst>
            <pc:docMk/>
            <pc:sldMk cId="2543311819" sldId="352"/>
            <ac:inkMk id="35" creationId="{8B901175-2CE7-A09D-5808-57866B50C157}"/>
          </ac:inkMkLst>
        </pc:inkChg>
        <pc:inkChg chg="add del">
          <ac:chgData name="شادن القحطاني ID 443200677" userId="2d5f3d4d-8466-4aa1-ac8a-1cb60ed86c20" providerId="ADAL" clId="{5DAD4750-4ED1-BF4B-8093-47ECE1EDF0F6}" dt="2023-06-19T06:15:19.516" v="1083"/>
          <ac:inkMkLst>
            <pc:docMk/>
            <pc:sldMk cId="2543311819" sldId="352"/>
            <ac:inkMk id="36" creationId="{CFA692D4-4123-A273-CCBC-4878C84F882F}"/>
          </ac:inkMkLst>
        </pc:inkChg>
        <pc:inkChg chg="add del">
          <ac:chgData name="شادن القحطاني ID 443200677" userId="2d5f3d4d-8466-4aa1-ac8a-1cb60ed86c20" providerId="ADAL" clId="{5DAD4750-4ED1-BF4B-8093-47ECE1EDF0F6}" dt="2023-06-19T06:15:19.516" v="1083"/>
          <ac:inkMkLst>
            <pc:docMk/>
            <pc:sldMk cId="2543311819" sldId="352"/>
            <ac:inkMk id="37" creationId="{DF272CB4-B4BB-682C-1F11-050230134648}"/>
          </ac:inkMkLst>
        </pc:inkChg>
        <pc:inkChg chg="add del">
          <ac:chgData name="شادن القحطاني ID 443200677" userId="2d5f3d4d-8466-4aa1-ac8a-1cb60ed86c20" providerId="ADAL" clId="{5DAD4750-4ED1-BF4B-8093-47ECE1EDF0F6}" dt="2023-06-19T06:15:19.516" v="1083"/>
          <ac:inkMkLst>
            <pc:docMk/>
            <pc:sldMk cId="2543311819" sldId="352"/>
            <ac:inkMk id="38" creationId="{04F84A45-B948-D094-64F0-5C40644D3A71}"/>
          </ac:inkMkLst>
        </pc:inkChg>
        <pc:inkChg chg="add del">
          <ac:chgData name="شادن القحطاني ID 443200677" userId="2d5f3d4d-8466-4aa1-ac8a-1cb60ed86c20" providerId="ADAL" clId="{5DAD4750-4ED1-BF4B-8093-47ECE1EDF0F6}" dt="2023-06-19T06:15:19.516" v="1083"/>
          <ac:inkMkLst>
            <pc:docMk/>
            <pc:sldMk cId="2543311819" sldId="352"/>
            <ac:inkMk id="39" creationId="{B380DC38-FB4F-8CF2-591F-D45789AE8434}"/>
          </ac:inkMkLst>
        </pc:inkChg>
        <pc:inkChg chg="add del">
          <ac:chgData name="شادن القحطاني ID 443200677" userId="2d5f3d4d-8466-4aa1-ac8a-1cb60ed86c20" providerId="ADAL" clId="{5DAD4750-4ED1-BF4B-8093-47ECE1EDF0F6}" dt="2023-06-19T06:15:19.516" v="1083"/>
          <ac:inkMkLst>
            <pc:docMk/>
            <pc:sldMk cId="2543311819" sldId="352"/>
            <ac:inkMk id="40" creationId="{065E840F-910E-C56D-9CEF-4370F0A6C95B}"/>
          </ac:inkMkLst>
        </pc:inkChg>
        <pc:inkChg chg="add del">
          <ac:chgData name="شادن القحطاني ID 443200677" userId="2d5f3d4d-8466-4aa1-ac8a-1cb60ed86c20" providerId="ADAL" clId="{5DAD4750-4ED1-BF4B-8093-47ECE1EDF0F6}" dt="2023-06-19T06:15:19.516" v="1083"/>
          <ac:inkMkLst>
            <pc:docMk/>
            <pc:sldMk cId="2543311819" sldId="352"/>
            <ac:inkMk id="41" creationId="{7AC70D67-BBB0-2E78-BF4D-A16486FF29F8}"/>
          </ac:inkMkLst>
        </pc:inkChg>
        <pc:inkChg chg="add del">
          <ac:chgData name="شادن القحطاني ID 443200677" userId="2d5f3d4d-8466-4aa1-ac8a-1cb60ed86c20" providerId="ADAL" clId="{5DAD4750-4ED1-BF4B-8093-47ECE1EDF0F6}" dt="2023-06-19T06:15:19.516" v="1083"/>
          <ac:inkMkLst>
            <pc:docMk/>
            <pc:sldMk cId="2543311819" sldId="352"/>
            <ac:inkMk id="42" creationId="{DE308785-D51F-9E71-4055-5F1B25B32010}"/>
          </ac:inkMkLst>
        </pc:inkChg>
        <pc:inkChg chg="add del">
          <ac:chgData name="شادن القحطاني ID 443200677" userId="2d5f3d4d-8466-4aa1-ac8a-1cb60ed86c20" providerId="ADAL" clId="{5DAD4750-4ED1-BF4B-8093-47ECE1EDF0F6}" dt="2023-06-19T06:15:19.516" v="1083"/>
          <ac:inkMkLst>
            <pc:docMk/>
            <pc:sldMk cId="2543311819" sldId="352"/>
            <ac:inkMk id="43" creationId="{0D62FDF9-4975-245B-0995-3EF07E6C4F6E}"/>
          </ac:inkMkLst>
        </pc:inkChg>
        <pc:inkChg chg="add del">
          <ac:chgData name="شادن القحطاني ID 443200677" userId="2d5f3d4d-8466-4aa1-ac8a-1cb60ed86c20" providerId="ADAL" clId="{5DAD4750-4ED1-BF4B-8093-47ECE1EDF0F6}" dt="2023-06-19T06:15:19.516" v="1083"/>
          <ac:inkMkLst>
            <pc:docMk/>
            <pc:sldMk cId="2543311819" sldId="352"/>
            <ac:inkMk id="44" creationId="{9709136A-05E0-2B9B-933D-881630D895D5}"/>
          </ac:inkMkLst>
        </pc:inkChg>
        <pc:inkChg chg="add del">
          <ac:chgData name="شادن القحطاني ID 443200677" userId="2d5f3d4d-8466-4aa1-ac8a-1cb60ed86c20" providerId="ADAL" clId="{5DAD4750-4ED1-BF4B-8093-47ECE1EDF0F6}" dt="2023-06-19T06:15:19.516" v="1083"/>
          <ac:inkMkLst>
            <pc:docMk/>
            <pc:sldMk cId="2543311819" sldId="352"/>
            <ac:inkMk id="45" creationId="{3E23CB42-29AB-8E3B-2145-AEB94E35D6AC}"/>
          </ac:inkMkLst>
        </pc:inkChg>
        <pc:inkChg chg="add del">
          <ac:chgData name="شادن القحطاني ID 443200677" userId="2d5f3d4d-8466-4aa1-ac8a-1cb60ed86c20" providerId="ADAL" clId="{5DAD4750-4ED1-BF4B-8093-47ECE1EDF0F6}" dt="2023-06-19T06:15:19.516" v="1083"/>
          <ac:inkMkLst>
            <pc:docMk/>
            <pc:sldMk cId="2543311819" sldId="352"/>
            <ac:inkMk id="46" creationId="{5036C306-0A48-C670-83D8-41E89D382CD9}"/>
          </ac:inkMkLst>
        </pc:inkChg>
        <pc:inkChg chg="add del">
          <ac:chgData name="شادن القحطاني ID 443200677" userId="2d5f3d4d-8466-4aa1-ac8a-1cb60ed86c20" providerId="ADAL" clId="{5DAD4750-4ED1-BF4B-8093-47ECE1EDF0F6}" dt="2023-06-19T06:15:19.516" v="1083"/>
          <ac:inkMkLst>
            <pc:docMk/>
            <pc:sldMk cId="2543311819" sldId="352"/>
            <ac:inkMk id="47" creationId="{5EC78775-E2F0-A7AF-D280-95D6BA93A2B2}"/>
          </ac:inkMkLst>
        </pc:inkChg>
        <pc:inkChg chg="add reco">
          <ac:chgData name="شادن القحطاني ID 443200677" userId="2d5f3d4d-8466-4aa1-ac8a-1cb60ed86c20" providerId="ADAL" clId="{5DAD4750-4ED1-BF4B-8093-47ECE1EDF0F6}" dt="2023-06-19T06:15:19.516" v="1083"/>
          <ac:inkMkLst>
            <pc:docMk/>
            <pc:sldMk cId="2543311819" sldId="352"/>
            <ac:inkMk id="48" creationId="{2D3C6B6E-698D-757B-3DB2-9C70D2A3BCD0}"/>
          </ac:inkMkLst>
        </pc:inkChg>
        <pc:inkChg chg="add del">
          <ac:chgData name="شادن القحطاني ID 443200677" userId="2d5f3d4d-8466-4aa1-ac8a-1cb60ed86c20" providerId="ADAL" clId="{5DAD4750-4ED1-BF4B-8093-47ECE1EDF0F6}" dt="2023-06-19T06:15:31.296" v="1096"/>
          <ac:inkMkLst>
            <pc:docMk/>
            <pc:sldMk cId="2543311819" sldId="352"/>
            <ac:inkMk id="49" creationId="{3E151445-F0C2-167E-5388-CB5A0453AFD3}"/>
          </ac:inkMkLst>
        </pc:inkChg>
        <pc:inkChg chg="add del">
          <ac:chgData name="شادن القحطاني ID 443200677" userId="2d5f3d4d-8466-4aa1-ac8a-1cb60ed86c20" providerId="ADAL" clId="{5DAD4750-4ED1-BF4B-8093-47ECE1EDF0F6}" dt="2023-06-19T06:15:31.296" v="1096"/>
          <ac:inkMkLst>
            <pc:docMk/>
            <pc:sldMk cId="2543311819" sldId="352"/>
            <ac:inkMk id="50" creationId="{4F25123D-6B41-A71A-BF92-7908E2A3FEA4}"/>
          </ac:inkMkLst>
        </pc:inkChg>
        <pc:inkChg chg="add del">
          <ac:chgData name="شادن القحطاني ID 443200677" userId="2d5f3d4d-8466-4aa1-ac8a-1cb60ed86c20" providerId="ADAL" clId="{5DAD4750-4ED1-BF4B-8093-47ECE1EDF0F6}" dt="2023-06-19T06:15:31.296" v="1096"/>
          <ac:inkMkLst>
            <pc:docMk/>
            <pc:sldMk cId="2543311819" sldId="352"/>
            <ac:inkMk id="51" creationId="{9752FFE6-52CD-BD2F-A6CC-023E9707011D}"/>
          </ac:inkMkLst>
        </pc:inkChg>
        <pc:inkChg chg="add del">
          <ac:chgData name="شادن القحطاني ID 443200677" userId="2d5f3d4d-8466-4aa1-ac8a-1cb60ed86c20" providerId="ADAL" clId="{5DAD4750-4ED1-BF4B-8093-47ECE1EDF0F6}" dt="2023-06-19T06:15:31.296" v="1096"/>
          <ac:inkMkLst>
            <pc:docMk/>
            <pc:sldMk cId="2543311819" sldId="352"/>
            <ac:inkMk id="52" creationId="{04F69019-88D8-214C-1080-B6F99067DAE8}"/>
          </ac:inkMkLst>
        </pc:inkChg>
        <pc:inkChg chg="add del">
          <ac:chgData name="شادن القحطاني ID 443200677" userId="2d5f3d4d-8466-4aa1-ac8a-1cb60ed86c20" providerId="ADAL" clId="{5DAD4750-4ED1-BF4B-8093-47ECE1EDF0F6}" dt="2023-06-19T06:15:31.296" v="1096"/>
          <ac:inkMkLst>
            <pc:docMk/>
            <pc:sldMk cId="2543311819" sldId="352"/>
            <ac:inkMk id="53" creationId="{5425FB70-6062-036C-A635-82A64C25DC65}"/>
          </ac:inkMkLst>
        </pc:inkChg>
        <pc:inkChg chg="add del">
          <ac:chgData name="شادن القحطاني ID 443200677" userId="2d5f3d4d-8466-4aa1-ac8a-1cb60ed86c20" providerId="ADAL" clId="{5DAD4750-4ED1-BF4B-8093-47ECE1EDF0F6}" dt="2023-06-19T06:15:31.296" v="1096"/>
          <ac:inkMkLst>
            <pc:docMk/>
            <pc:sldMk cId="2543311819" sldId="352"/>
            <ac:inkMk id="54" creationId="{0601355A-D27B-B5DD-717C-BC764D32EDCB}"/>
          </ac:inkMkLst>
        </pc:inkChg>
        <pc:inkChg chg="add del">
          <ac:chgData name="شادن القحطاني ID 443200677" userId="2d5f3d4d-8466-4aa1-ac8a-1cb60ed86c20" providerId="ADAL" clId="{5DAD4750-4ED1-BF4B-8093-47ECE1EDF0F6}" dt="2023-06-19T06:15:31.296" v="1096"/>
          <ac:inkMkLst>
            <pc:docMk/>
            <pc:sldMk cId="2543311819" sldId="352"/>
            <ac:inkMk id="55" creationId="{2BA0FF22-863A-9B27-5D77-8583F927E1DA}"/>
          </ac:inkMkLst>
        </pc:inkChg>
        <pc:inkChg chg="add del">
          <ac:chgData name="شادن القحطاني ID 443200677" userId="2d5f3d4d-8466-4aa1-ac8a-1cb60ed86c20" providerId="ADAL" clId="{5DAD4750-4ED1-BF4B-8093-47ECE1EDF0F6}" dt="2023-06-19T06:15:31.296" v="1096"/>
          <ac:inkMkLst>
            <pc:docMk/>
            <pc:sldMk cId="2543311819" sldId="352"/>
            <ac:inkMk id="56" creationId="{77DFB4C3-24A9-8A8E-628A-23B6FFFC51E1}"/>
          </ac:inkMkLst>
        </pc:inkChg>
        <pc:inkChg chg="add del">
          <ac:chgData name="شادن القحطاني ID 443200677" userId="2d5f3d4d-8466-4aa1-ac8a-1cb60ed86c20" providerId="ADAL" clId="{5DAD4750-4ED1-BF4B-8093-47ECE1EDF0F6}" dt="2023-06-19T06:15:31.296" v="1096"/>
          <ac:inkMkLst>
            <pc:docMk/>
            <pc:sldMk cId="2543311819" sldId="352"/>
            <ac:inkMk id="57" creationId="{4A4B80CC-A4E2-6359-3DCF-3E789A53E9E3}"/>
          </ac:inkMkLst>
        </pc:inkChg>
        <pc:inkChg chg="add del">
          <ac:chgData name="شادن القحطاني ID 443200677" userId="2d5f3d4d-8466-4aa1-ac8a-1cb60ed86c20" providerId="ADAL" clId="{5DAD4750-4ED1-BF4B-8093-47ECE1EDF0F6}" dt="2023-06-19T06:15:31.296" v="1096"/>
          <ac:inkMkLst>
            <pc:docMk/>
            <pc:sldMk cId="2543311819" sldId="352"/>
            <ac:inkMk id="58" creationId="{276A3310-F909-C2FF-B0EC-E572064B1704}"/>
          </ac:inkMkLst>
        </pc:inkChg>
        <pc:inkChg chg="add del">
          <ac:chgData name="شادن القحطاني ID 443200677" userId="2d5f3d4d-8466-4aa1-ac8a-1cb60ed86c20" providerId="ADAL" clId="{5DAD4750-4ED1-BF4B-8093-47ECE1EDF0F6}" dt="2023-06-19T06:15:31.296" v="1096"/>
          <ac:inkMkLst>
            <pc:docMk/>
            <pc:sldMk cId="2543311819" sldId="352"/>
            <ac:inkMk id="59" creationId="{148B9CAA-4992-7190-FB49-6AFA86A3AB76}"/>
          </ac:inkMkLst>
        </pc:inkChg>
        <pc:inkChg chg="add del">
          <ac:chgData name="شادن القحطاني ID 443200677" userId="2d5f3d4d-8466-4aa1-ac8a-1cb60ed86c20" providerId="ADAL" clId="{5DAD4750-4ED1-BF4B-8093-47ECE1EDF0F6}" dt="2023-06-19T06:15:31.296" v="1096"/>
          <ac:inkMkLst>
            <pc:docMk/>
            <pc:sldMk cId="2543311819" sldId="352"/>
            <ac:inkMk id="60" creationId="{20C0AD6D-223A-BB4C-3557-9CC8A7976185}"/>
          </ac:inkMkLst>
        </pc:inkChg>
        <pc:inkChg chg="add reco">
          <ac:chgData name="شادن القحطاني ID 443200677" userId="2d5f3d4d-8466-4aa1-ac8a-1cb60ed86c20" providerId="ADAL" clId="{5DAD4750-4ED1-BF4B-8093-47ECE1EDF0F6}" dt="2023-06-19T06:15:31.296" v="1096"/>
          <ac:inkMkLst>
            <pc:docMk/>
            <pc:sldMk cId="2543311819" sldId="352"/>
            <ac:inkMk id="61" creationId="{FCE1C6FE-72AA-2117-6E72-65F19B3FE054}"/>
          </ac:inkMkLst>
        </pc:inkChg>
        <pc:inkChg chg="add del">
          <ac:chgData name="شادن القحطاني ID 443200677" userId="2d5f3d4d-8466-4aa1-ac8a-1cb60ed86c20" providerId="ADAL" clId="{5DAD4750-4ED1-BF4B-8093-47ECE1EDF0F6}" dt="2023-06-19T06:15:33.926" v="1100"/>
          <ac:inkMkLst>
            <pc:docMk/>
            <pc:sldMk cId="2543311819" sldId="352"/>
            <ac:inkMk id="62" creationId="{025EED42-358B-DEA1-8BCF-64C7F3B7D2A3}"/>
          </ac:inkMkLst>
        </pc:inkChg>
        <pc:inkChg chg="add del">
          <ac:chgData name="شادن القحطاني ID 443200677" userId="2d5f3d4d-8466-4aa1-ac8a-1cb60ed86c20" providerId="ADAL" clId="{5DAD4750-4ED1-BF4B-8093-47ECE1EDF0F6}" dt="2023-06-19T06:15:33.926" v="1100"/>
          <ac:inkMkLst>
            <pc:docMk/>
            <pc:sldMk cId="2543311819" sldId="352"/>
            <ac:inkMk id="63" creationId="{AA7A43F0-A16A-B30E-F174-3D23739924CF}"/>
          </ac:inkMkLst>
        </pc:inkChg>
        <pc:inkChg chg="add del">
          <ac:chgData name="شادن القحطاني ID 443200677" userId="2d5f3d4d-8466-4aa1-ac8a-1cb60ed86c20" providerId="ADAL" clId="{5DAD4750-4ED1-BF4B-8093-47ECE1EDF0F6}" dt="2023-06-19T06:15:33.926" v="1100"/>
          <ac:inkMkLst>
            <pc:docMk/>
            <pc:sldMk cId="2543311819" sldId="352"/>
            <ac:inkMk id="2048" creationId="{E5A7C295-89B6-5661-E4B2-D26FFD672F6D}"/>
          </ac:inkMkLst>
        </pc:inkChg>
        <pc:inkChg chg="add reco">
          <ac:chgData name="شادن القحطاني ID 443200677" userId="2d5f3d4d-8466-4aa1-ac8a-1cb60ed86c20" providerId="ADAL" clId="{5DAD4750-4ED1-BF4B-8093-47ECE1EDF0F6}" dt="2023-06-19T06:15:33.926" v="1100"/>
          <ac:inkMkLst>
            <pc:docMk/>
            <pc:sldMk cId="2543311819" sldId="352"/>
            <ac:inkMk id="2049" creationId="{126D6B96-140D-4C89-7284-4429534D60B8}"/>
          </ac:inkMkLst>
        </pc:inkChg>
        <pc:inkChg chg="add del">
          <ac:chgData name="شادن القحطاني ID 443200677" userId="2d5f3d4d-8466-4aa1-ac8a-1cb60ed86c20" providerId="ADAL" clId="{5DAD4750-4ED1-BF4B-8093-47ECE1EDF0F6}" dt="2023-06-19T06:16:59.811" v="1105"/>
          <ac:inkMkLst>
            <pc:docMk/>
            <pc:sldMk cId="2543311819" sldId="352"/>
            <ac:inkMk id="2050" creationId="{62182939-BA42-D07D-FAE7-216179EDAD3E}"/>
          </ac:inkMkLst>
        </pc:inkChg>
        <pc:inkChg chg="add del">
          <ac:chgData name="شادن القحطاني ID 443200677" userId="2d5f3d4d-8466-4aa1-ac8a-1cb60ed86c20" providerId="ADAL" clId="{5DAD4750-4ED1-BF4B-8093-47ECE1EDF0F6}" dt="2023-06-19T06:16:59.811" v="1105"/>
          <ac:inkMkLst>
            <pc:docMk/>
            <pc:sldMk cId="2543311819" sldId="352"/>
            <ac:inkMk id="2052" creationId="{A73F4728-8D25-9AE4-A96E-E9654021C45A}"/>
          </ac:inkMkLst>
        </pc:inkChg>
        <pc:inkChg chg="add del">
          <ac:chgData name="شادن القحطاني ID 443200677" userId="2d5f3d4d-8466-4aa1-ac8a-1cb60ed86c20" providerId="ADAL" clId="{5DAD4750-4ED1-BF4B-8093-47ECE1EDF0F6}" dt="2023-06-19T06:16:59.811" v="1105"/>
          <ac:inkMkLst>
            <pc:docMk/>
            <pc:sldMk cId="2543311819" sldId="352"/>
            <ac:inkMk id="2053" creationId="{63050772-971A-FCE8-CAEE-7411996746D1}"/>
          </ac:inkMkLst>
        </pc:inkChg>
        <pc:inkChg chg="add del">
          <ac:chgData name="شادن القحطاني ID 443200677" userId="2d5f3d4d-8466-4aa1-ac8a-1cb60ed86c20" providerId="ADAL" clId="{5DAD4750-4ED1-BF4B-8093-47ECE1EDF0F6}" dt="2023-06-19T06:16:59.811" v="1105"/>
          <ac:inkMkLst>
            <pc:docMk/>
            <pc:sldMk cId="2543311819" sldId="352"/>
            <ac:inkMk id="2054" creationId="{55FBBE9C-25DB-F241-BE27-3389CCEDDE3E}"/>
          </ac:inkMkLst>
        </pc:inkChg>
        <pc:inkChg chg="add reco">
          <ac:chgData name="شادن القحطاني ID 443200677" userId="2d5f3d4d-8466-4aa1-ac8a-1cb60ed86c20" providerId="ADAL" clId="{5DAD4750-4ED1-BF4B-8093-47ECE1EDF0F6}" dt="2023-06-19T06:16:59.811" v="1105"/>
          <ac:inkMkLst>
            <pc:docMk/>
            <pc:sldMk cId="2543311819" sldId="352"/>
            <ac:inkMk id="2055" creationId="{97A5BC6E-038C-4001-AFCC-BFF18551579A}"/>
          </ac:inkMkLst>
        </pc:inkChg>
        <pc:inkChg chg="add del">
          <ac:chgData name="شادن القحطاني ID 443200677" userId="2d5f3d4d-8466-4aa1-ac8a-1cb60ed86c20" providerId="ADAL" clId="{5DAD4750-4ED1-BF4B-8093-47ECE1EDF0F6}" dt="2023-06-19T06:17:06.598" v="1118"/>
          <ac:inkMkLst>
            <pc:docMk/>
            <pc:sldMk cId="2543311819" sldId="352"/>
            <ac:inkMk id="2056" creationId="{0E83A824-1803-4CC2-F904-24F873317F9B}"/>
          </ac:inkMkLst>
        </pc:inkChg>
        <pc:inkChg chg="add del">
          <ac:chgData name="شادن القحطاني ID 443200677" userId="2d5f3d4d-8466-4aa1-ac8a-1cb60ed86c20" providerId="ADAL" clId="{5DAD4750-4ED1-BF4B-8093-47ECE1EDF0F6}" dt="2023-06-19T06:17:06.598" v="1118"/>
          <ac:inkMkLst>
            <pc:docMk/>
            <pc:sldMk cId="2543311819" sldId="352"/>
            <ac:inkMk id="2057" creationId="{391AB539-EE17-AB75-B01C-D55CEE902847}"/>
          </ac:inkMkLst>
        </pc:inkChg>
        <pc:inkChg chg="add del">
          <ac:chgData name="شادن القحطاني ID 443200677" userId="2d5f3d4d-8466-4aa1-ac8a-1cb60ed86c20" providerId="ADAL" clId="{5DAD4750-4ED1-BF4B-8093-47ECE1EDF0F6}" dt="2023-06-19T06:17:06.598" v="1118"/>
          <ac:inkMkLst>
            <pc:docMk/>
            <pc:sldMk cId="2543311819" sldId="352"/>
            <ac:inkMk id="2058" creationId="{89D1FE8D-DB6A-AE86-6441-98541976FF67}"/>
          </ac:inkMkLst>
        </pc:inkChg>
        <pc:inkChg chg="add del">
          <ac:chgData name="شادن القحطاني ID 443200677" userId="2d5f3d4d-8466-4aa1-ac8a-1cb60ed86c20" providerId="ADAL" clId="{5DAD4750-4ED1-BF4B-8093-47ECE1EDF0F6}" dt="2023-06-19T06:17:06.598" v="1118"/>
          <ac:inkMkLst>
            <pc:docMk/>
            <pc:sldMk cId="2543311819" sldId="352"/>
            <ac:inkMk id="2059" creationId="{EE4F5A18-6E17-6D78-EED2-B9A49AAE387A}"/>
          </ac:inkMkLst>
        </pc:inkChg>
        <pc:inkChg chg="add del">
          <ac:chgData name="شادن القحطاني ID 443200677" userId="2d5f3d4d-8466-4aa1-ac8a-1cb60ed86c20" providerId="ADAL" clId="{5DAD4750-4ED1-BF4B-8093-47ECE1EDF0F6}" dt="2023-06-19T06:17:06.598" v="1118"/>
          <ac:inkMkLst>
            <pc:docMk/>
            <pc:sldMk cId="2543311819" sldId="352"/>
            <ac:inkMk id="2060" creationId="{743B210A-82AB-E630-67CF-9AEFF0AC3FF3}"/>
          </ac:inkMkLst>
        </pc:inkChg>
        <pc:inkChg chg="add del">
          <ac:chgData name="شادن القحطاني ID 443200677" userId="2d5f3d4d-8466-4aa1-ac8a-1cb60ed86c20" providerId="ADAL" clId="{5DAD4750-4ED1-BF4B-8093-47ECE1EDF0F6}" dt="2023-06-19T06:17:06.598" v="1118"/>
          <ac:inkMkLst>
            <pc:docMk/>
            <pc:sldMk cId="2543311819" sldId="352"/>
            <ac:inkMk id="2061" creationId="{4FC52609-B22B-E6A9-7FBE-10F327525F7A}"/>
          </ac:inkMkLst>
        </pc:inkChg>
        <pc:inkChg chg="add del">
          <ac:chgData name="شادن القحطاني ID 443200677" userId="2d5f3d4d-8466-4aa1-ac8a-1cb60ed86c20" providerId="ADAL" clId="{5DAD4750-4ED1-BF4B-8093-47ECE1EDF0F6}" dt="2023-06-19T06:17:06.598" v="1118"/>
          <ac:inkMkLst>
            <pc:docMk/>
            <pc:sldMk cId="2543311819" sldId="352"/>
            <ac:inkMk id="2062" creationId="{9B31EB16-F9A6-E826-020F-04729EB0251E}"/>
          </ac:inkMkLst>
        </pc:inkChg>
        <pc:inkChg chg="add del">
          <ac:chgData name="شادن القحطاني ID 443200677" userId="2d5f3d4d-8466-4aa1-ac8a-1cb60ed86c20" providerId="ADAL" clId="{5DAD4750-4ED1-BF4B-8093-47ECE1EDF0F6}" dt="2023-06-19T06:17:06.598" v="1118"/>
          <ac:inkMkLst>
            <pc:docMk/>
            <pc:sldMk cId="2543311819" sldId="352"/>
            <ac:inkMk id="2063" creationId="{CB478B2A-E35C-08AA-3691-AFBDD20CF8E9}"/>
          </ac:inkMkLst>
        </pc:inkChg>
        <pc:inkChg chg="add del">
          <ac:chgData name="شادن القحطاني ID 443200677" userId="2d5f3d4d-8466-4aa1-ac8a-1cb60ed86c20" providerId="ADAL" clId="{5DAD4750-4ED1-BF4B-8093-47ECE1EDF0F6}" dt="2023-06-19T06:17:06.598" v="1118"/>
          <ac:inkMkLst>
            <pc:docMk/>
            <pc:sldMk cId="2543311819" sldId="352"/>
            <ac:inkMk id="2064" creationId="{BCD85A79-0486-6BAC-E354-50FACB98759A}"/>
          </ac:inkMkLst>
        </pc:inkChg>
        <pc:inkChg chg="add del">
          <ac:chgData name="شادن القحطاني ID 443200677" userId="2d5f3d4d-8466-4aa1-ac8a-1cb60ed86c20" providerId="ADAL" clId="{5DAD4750-4ED1-BF4B-8093-47ECE1EDF0F6}" dt="2023-06-19T06:17:06.598" v="1118"/>
          <ac:inkMkLst>
            <pc:docMk/>
            <pc:sldMk cId="2543311819" sldId="352"/>
            <ac:inkMk id="2065" creationId="{876E2136-5E60-3F07-C083-726156603B88}"/>
          </ac:inkMkLst>
        </pc:inkChg>
        <pc:inkChg chg="add del">
          <ac:chgData name="شادن القحطاني ID 443200677" userId="2d5f3d4d-8466-4aa1-ac8a-1cb60ed86c20" providerId="ADAL" clId="{5DAD4750-4ED1-BF4B-8093-47ECE1EDF0F6}" dt="2023-06-19T06:17:06.598" v="1118"/>
          <ac:inkMkLst>
            <pc:docMk/>
            <pc:sldMk cId="2543311819" sldId="352"/>
            <ac:inkMk id="2066" creationId="{CD3F01AC-2CA9-09A2-1F8A-20731F58EC3B}"/>
          </ac:inkMkLst>
        </pc:inkChg>
        <pc:inkChg chg="add del">
          <ac:chgData name="شادن القحطاني ID 443200677" userId="2d5f3d4d-8466-4aa1-ac8a-1cb60ed86c20" providerId="ADAL" clId="{5DAD4750-4ED1-BF4B-8093-47ECE1EDF0F6}" dt="2023-06-19T06:17:06.598" v="1118"/>
          <ac:inkMkLst>
            <pc:docMk/>
            <pc:sldMk cId="2543311819" sldId="352"/>
            <ac:inkMk id="2067" creationId="{AC2A0528-C787-C8A0-BB69-1BE44DC45FB1}"/>
          </ac:inkMkLst>
        </pc:inkChg>
        <pc:inkChg chg="add reco">
          <ac:chgData name="شادن القحطاني ID 443200677" userId="2d5f3d4d-8466-4aa1-ac8a-1cb60ed86c20" providerId="ADAL" clId="{5DAD4750-4ED1-BF4B-8093-47ECE1EDF0F6}" dt="2023-06-19T06:17:06.598" v="1118"/>
          <ac:inkMkLst>
            <pc:docMk/>
            <pc:sldMk cId="2543311819" sldId="352"/>
            <ac:inkMk id="2068" creationId="{A929E56D-2B94-FDCF-930E-0CC8A1454083}"/>
          </ac:inkMkLst>
        </pc:inkChg>
        <pc:inkChg chg="add del">
          <ac:chgData name="شادن القحطاني ID 443200677" userId="2d5f3d4d-8466-4aa1-ac8a-1cb60ed86c20" providerId="ADAL" clId="{5DAD4750-4ED1-BF4B-8093-47ECE1EDF0F6}" dt="2023-06-19T06:17:52.635" v="1136"/>
          <ac:inkMkLst>
            <pc:docMk/>
            <pc:sldMk cId="2543311819" sldId="352"/>
            <ac:inkMk id="2069" creationId="{12F7FEFC-CCE4-E67E-C4FC-0E62DFED231B}"/>
          </ac:inkMkLst>
        </pc:inkChg>
        <pc:inkChg chg="add del">
          <ac:chgData name="شادن القحطاني ID 443200677" userId="2d5f3d4d-8466-4aa1-ac8a-1cb60ed86c20" providerId="ADAL" clId="{5DAD4750-4ED1-BF4B-8093-47ECE1EDF0F6}" dt="2023-06-19T06:17:52.635" v="1136"/>
          <ac:inkMkLst>
            <pc:docMk/>
            <pc:sldMk cId="2543311819" sldId="352"/>
            <ac:inkMk id="2070" creationId="{BA6247F7-58E2-96DB-70F5-7C79A77850CA}"/>
          </ac:inkMkLst>
        </pc:inkChg>
        <pc:inkChg chg="add del">
          <ac:chgData name="شادن القحطاني ID 443200677" userId="2d5f3d4d-8466-4aa1-ac8a-1cb60ed86c20" providerId="ADAL" clId="{5DAD4750-4ED1-BF4B-8093-47ECE1EDF0F6}" dt="2023-06-19T06:17:52.635" v="1136"/>
          <ac:inkMkLst>
            <pc:docMk/>
            <pc:sldMk cId="2543311819" sldId="352"/>
            <ac:inkMk id="2071" creationId="{3B45CED5-2F61-C5F8-CAA9-83A171300396}"/>
          </ac:inkMkLst>
        </pc:inkChg>
        <pc:inkChg chg="add del">
          <ac:chgData name="شادن القحطاني ID 443200677" userId="2d5f3d4d-8466-4aa1-ac8a-1cb60ed86c20" providerId="ADAL" clId="{5DAD4750-4ED1-BF4B-8093-47ECE1EDF0F6}" dt="2023-06-19T06:17:52.635" v="1136"/>
          <ac:inkMkLst>
            <pc:docMk/>
            <pc:sldMk cId="2543311819" sldId="352"/>
            <ac:inkMk id="2072" creationId="{8A14CB8A-A08E-9431-3D72-2C1CAA5AD7B5}"/>
          </ac:inkMkLst>
        </pc:inkChg>
        <pc:inkChg chg="add del">
          <ac:chgData name="شادن القحطاني ID 443200677" userId="2d5f3d4d-8466-4aa1-ac8a-1cb60ed86c20" providerId="ADAL" clId="{5DAD4750-4ED1-BF4B-8093-47ECE1EDF0F6}" dt="2023-06-19T06:17:52.635" v="1136"/>
          <ac:inkMkLst>
            <pc:docMk/>
            <pc:sldMk cId="2543311819" sldId="352"/>
            <ac:inkMk id="2073" creationId="{7B88952A-BF61-A2A2-B368-6C6199BCC5EC}"/>
          </ac:inkMkLst>
        </pc:inkChg>
        <pc:inkChg chg="add del">
          <ac:chgData name="شادن القحطاني ID 443200677" userId="2d5f3d4d-8466-4aa1-ac8a-1cb60ed86c20" providerId="ADAL" clId="{5DAD4750-4ED1-BF4B-8093-47ECE1EDF0F6}" dt="2023-06-19T06:17:52.635" v="1136"/>
          <ac:inkMkLst>
            <pc:docMk/>
            <pc:sldMk cId="2543311819" sldId="352"/>
            <ac:inkMk id="2074" creationId="{E710ED4C-8263-BAF0-20C8-D67518C79B3C}"/>
          </ac:inkMkLst>
        </pc:inkChg>
        <pc:inkChg chg="add del">
          <ac:chgData name="شادن القحطاني ID 443200677" userId="2d5f3d4d-8466-4aa1-ac8a-1cb60ed86c20" providerId="ADAL" clId="{5DAD4750-4ED1-BF4B-8093-47ECE1EDF0F6}" dt="2023-06-19T06:17:52.635" v="1136"/>
          <ac:inkMkLst>
            <pc:docMk/>
            <pc:sldMk cId="2543311819" sldId="352"/>
            <ac:inkMk id="2075" creationId="{A42BEB1B-728D-C762-C782-B98DA29BA38C}"/>
          </ac:inkMkLst>
        </pc:inkChg>
        <pc:inkChg chg="add del">
          <ac:chgData name="شادن القحطاني ID 443200677" userId="2d5f3d4d-8466-4aa1-ac8a-1cb60ed86c20" providerId="ADAL" clId="{5DAD4750-4ED1-BF4B-8093-47ECE1EDF0F6}" dt="2023-06-19T06:17:52.635" v="1136"/>
          <ac:inkMkLst>
            <pc:docMk/>
            <pc:sldMk cId="2543311819" sldId="352"/>
            <ac:inkMk id="2076" creationId="{BC8B27C5-7522-C1B0-E754-783F442738D2}"/>
          </ac:inkMkLst>
        </pc:inkChg>
        <pc:inkChg chg="add del">
          <ac:chgData name="شادن القحطاني ID 443200677" userId="2d5f3d4d-8466-4aa1-ac8a-1cb60ed86c20" providerId="ADAL" clId="{5DAD4750-4ED1-BF4B-8093-47ECE1EDF0F6}" dt="2023-06-19T06:17:52.635" v="1136"/>
          <ac:inkMkLst>
            <pc:docMk/>
            <pc:sldMk cId="2543311819" sldId="352"/>
            <ac:inkMk id="2077" creationId="{A7A14589-D81F-985A-9117-6CFA7B9941E1}"/>
          </ac:inkMkLst>
        </pc:inkChg>
        <pc:inkChg chg="add del">
          <ac:chgData name="شادن القحطاني ID 443200677" userId="2d5f3d4d-8466-4aa1-ac8a-1cb60ed86c20" providerId="ADAL" clId="{5DAD4750-4ED1-BF4B-8093-47ECE1EDF0F6}" dt="2023-06-19T06:17:52.635" v="1136"/>
          <ac:inkMkLst>
            <pc:docMk/>
            <pc:sldMk cId="2543311819" sldId="352"/>
            <ac:inkMk id="2078" creationId="{B51747FD-B827-41C5-E78F-E8F8BBDA1CFB}"/>
          </ac:inkMkLst>
        </pc:inkChg>
        <pc:inkChg chg="add del">
          <ac:chgData name="شادن القحطاني ID 443200677" userId="2d5f3d4d-8466-4aa1-ac8a-1cb60ed86c20" providerId="ADAL" clId="{5DAD4750-4ED1-BF4B-8093-47ECE1EDF0F6}" dt="2023-06-19T06:17:52.635" v="1136"/>
          <ac:inkMkLst>
            <pc:docMk/>
            <pc:sldMk cId="2543311819" sldId="352"/>
            <ac:inkMk id="2079" creationId="{094DAE32-A571-59E5-9884-0015218CC88C}"/>
          </ac:inkMkLst>
        </pc:inkChg>
        <pc:inkChg chg="add del">
          <ac:chgData name="شادن القحطاني ID 443200677" userId="2d5f3d4d-8466-4aa1-ac8a-1cb60ed86c20" providerId="ADAL" clId="{5DAD4750-4ED1-BF4B-8093-47ECE1EDF0F6}" dt="2023-06-19T06:17:52.635" v="1136"/>
          <ac:inkMkLst>
            <pc:docMk/>
            <pc:sldMk cId="2543311819" sldId="352"/>
            <ac:inkMk id="2080" creationId="{220525E6-7B12-2629-993D-0B509B5F9EEB}"/>
          </ac:inkMkLst>
        </pc:inkChg>
        <pc:inkChg chg="add del">
          <ac:chgData name="شادن القحطاني ID 443200677" userId="2d5f3d4d-8466-4aa1-ac8a-1cb60ed86c20" providerId="ADAL" clId="{5DAD4750-4ED1-BF4B-8093-47ECE1EDF0F6}" dt="2023-06-19T06:17:52.635" v="1136"/>
          <ac:inkMkLst>
            <pc:docMk/>
            <pc:sldMk cId="2543311819" sldId="352"/>
            <ac:inkMk id="2081" creationId="{00ABBA8E-5CD8-AAC3-93CD-666824898BED}"/>
          </ac:inkMkLst>
        </pc:inkChg>
        <pc:inkChg chg="add del">
          <ac:chgData name="شادن القحطاني ID 443200677" userId="2d5f3d4d-8466-4aa1-ac8a-1cb60ed86c20" providerId="ADAL" clId="{5DAD4750-4ED1-BF4B-8093-47ECE1EDF0F6}" dt="2023-06-19T06:17:52.635" v="1136"/>
          <ac:inkMkLst>
            <pc:docMk/>
            <pc:sldMk cId="2543311819" sldId="352"/>
            <ac:inkMk id="2082" creationId="{99DE593A-7CB9-3CEB-C19D-716494213FB7}"/>
          </ac:inkMkLst>
        </pc:inkChg>
        <pc:inkChg chg="add del">
          <ac:chgData name="شادن القحطاني ID 443200677" userId="2d5f3d4d-8466-4aa1-ac8a-1cb60ed86c20" providerId="ADAL" clId="{5DAD4750-4ED1-BF4B-8093-47ECE1EDF0F6}" dt="2023-06-19T06:17:52.635" v="1136"/>
          <ac:inkMkLst>
            <pc:docMk/>
            <pc:sldMk cId="2543311819" sldId="352"/>
            <ac:inkMk id="2083" creationId="{19A406C5-5A44-7B0A-D742-EDFBCCFA6C77}"/>
          </ac:inkMkLst>
        </pc:inkChg>
        <pc:inkChg chg="add del">
          <ac:chgData name="شادن القحطاني ID 443200677" userId="2d5f3d4d-8466-4aa1-ac8a-1cb60ed86c20" providerId="ADAL" clId="{5DAD4750-4ED1-BF4B-8093-47ECE1EDF0F6}" dt="2023-06-19T06:17:52.635" v="1136"/>
          <ac:inkMkLst>
            <pc:docMk/>
            <pc:sldMk cId="2543311819" sldId="352"/>
            <ac:inkMk id="2084" creationId="{7DAC0D86-417A-E92F-A695-FC2BADCBFDA4}"/>
          </ac:inkMkLst>
        </pc:inkChg>
        <pc:inkChg chg="add del">
          <ac:chgData name="شادن القحطاني ID 443200677" userId="2d5f3d4d-8466-4aa1-ac8a-1cb60ed86c20" providerId="ADAL" clId="{5DAD4750-4ED1-BF4B-8093-47ECE1EDF0F6}" dt="2023-06-19T06:17:52.635" v="1136"/>
          <ac:inkMkLst>
            <pc:docMk/>
            <pc:sldMk cId="2543311819" sldId="352"/>
            <ac:inkMk id="2085" creationId="{569784D0-EB32-456C-C4D5-300234B9E77D}"/>
          </ac:inkMkLst>
        </pc:inkChg>
        <pc:inkChg chg="add reco">
          <ac:chgData name="شادن القحطاني ID 443200677" userId="2d5f3d4d-8466-4aa1-ac8a-1cb60ed86c20" providerId="ADAL" clId="{5DAD4750-4ED1-BF4B-8093-47ECE1EDF0F6}" dt="2023-06-19T06:17:52.635" v="1136"/>
          <ac:inkMkLst>
            <pc:docMk/>
            <pc:sldMk cId="2543311819" sldId="352"/>
            <ac:inkMk id="2086" creationId="{37B1AE0D-8E57-BAB8-75B6-0CFCD65D9787}"/>
          </ac:inkMkLst>
        </pc:inkChg>
        <pc:inkChg chg="add reco">
          <ac:chgData name="شادن القحطاني ID 443200677" userId="2d5f3d4d-8466-4aa1-ac8a-1cb60ed86c20" providerId="ADAL" clId="{5DAD4750-4ED1-BF4B-8093-47ECE1EDF0F6}" dt="2023-06-19T06:17:52.635" v="1136"/>
          <ac:inkMkLst>
            <pc:docMk/>
            <pc:sldMk cId="2543311819" sldId="352"/>
            <ac:inkMk id="2087" creationId="{D1E8E1ED-A5EB-020D-4E41-08EFA91EA612}"/>
          </ac:inkMkLst>
        </pc:inkChg>
        <pc:inkChg chg="add del">
          <ac:chgData name="شادن القحطاني ID 443200677" userId="2d5f3d4d-8466-4aa1-ac8a-1cb60ed86c20" providerId="ADAL" clId="{5DAD4750-4ED1-BF4B-8093-47ECE1EDF0F6}" dt="2023-06-19T06:17:58.133" v="1145"/>
          <ac:inkMkLst>
            <pc:docMk/>
            <pc:sldMk cId="2543311819" sldId="352"/>
            <ac:inkMk id="2088" creationId="{3B10D05E-53CE-7B3C-80CD-19D41A89031A}"/>
          </ac:inkMkLst>
        </pc:inkChg>
        <pc:inkChg chg="add del">
          <ac:chgData name="شادن القحطاني ID 443200677" userId="2d5f3d4d-8466-4aa1-ac8a-1cb60ed86c20" providerId="ADAL" clId="{5DAD4750-4ED1-BF4B-8093-47ECE1EDF0F6}" dt="2023-06-19T06:17:58.133" v="1145"/>
          <ac:inkMkLst>
            <pc:docMk/>
            <pc:sldMk cId="2543311819" sldId="352"/>
            <ac:inkMk id="2089" creationId="{713F3615-23C9-E8E1-B656-828FB8B2F0A7}"/>
          </ac:inkMkLst>
        </pc:inkChg>
        <pc:inkChg chg="add del">
          <ac:chgData name="شادن القحطاني ID 443200677" userId="2d5f3d4d-8466-4aa1-ac8a-1cb60ed86c20" providerId="ADAL" clId="{5DAD4750-4ED1-BF4B-8093-47ECE1EDF0F6}" dt="2023-06-19T06:17:58.133" v="1145"/>
          <ac:inkMkLst>
            <pc:docMk/>
            <pc:sldMk cId="2543311819" sldId="352"/>
            <ac:inkMk id="2090" creationId="{78B91900-8BAF-7681-62AA-66875503DD03}"/>
          </ac:inkMkLst>
        </pc:inkChg>
        <pc:inkChg chg="add del">
          <ac:chgData name="شادن القحطاني ID 443200677" userId="2d5f3d4d-8466-4aa1-ac8a-1cb60ed86c20" providerId="ADAL" clId="{5DAD4750-4ED1-BF4B-8093-47ECE1EDF0F6}" dt="2023-06-19T06:17:58.133" v="1145"/>
          <ac:inkMkLst>
            <pc:docMk/>
            <pc:sldMk cId="2543311819" sldId="352"/>
            <ac:inkMk id="2091" creationId="{7A699529-54E2-A077-8A0F-31897C99D43E}"/>
          </ac:inkMkLst>
        </pc:inkChg>
        <pc:inkChg chg="add del">
          <ac:chgData name="شادن القحطاني ID 443200677" userId="2d5f3d4d-8466-4aa1-ac8a-1cb60ed86c20" providerId="ADAL" clId="{5DAD4750-4ED1-BF4B-8093-47ECE1EDF0F6}" dt="2023-06-19T06:17:58.133" v="1145"/>
          <ac:inkMkLst>
            <pc:docMk/>
            <pc:sldMk cId="2543311819" sldId="352"/>
            <ac:inkMk id="2092" creationId="{220CB8F5-90A5-9EF2-B4E3-F5174A782ADC}"/>
          </ac:inkMkLst>
        </pc:inkChg>
        <pc:inkChg chg="add del">
          <ac:chgData name="شادن القحطاني ID 443200677" userId="2d5f3d4d-8466-4aa1-ac8a-1cb60ed86c20" providerId="ADAL" clId="{5DAD4750-4ED1-BF4B-8093-47ECE1EDF0F6}" dt="2023-06-19T06:17:58.133" v="1145"/>
          <ac:inkMkLst>
            <pc:docMk/>
            <pc:sldMk cId="2543311819" sldId="352"/>
            <ac:inkMk id="2093" creationId="{9D2B8C12-6FBF-D6D3-80ED-98F207EB9776}"/>
          </ac:inkMkLst>
        </pc:inkChg>
        <pc:inkChg chg="add del">
          <ac:chgData name="شادن القحطاني ID 443200677" userId="2d5f3d4d-8466-4aa1-ac8a-1cb60ed86c20" providerId="ADAL" clId="{5DAD4750-4ED1-BF4B-8093-47ECE1EDF0F6}" dt="2023-06-19T06:17:58.133" v="1145"/>
          <ac:inkMkLst>
            <pc:docMk/>
            <pc:sldMk cId="2543311819" sldId="352"/>
            <ac:inkMk id="2094" creationId="{990C5FFD-F074-0B12-E0A3-CC081D9AE388}"/>
          </ac:inkMkLst>
        </pc:inkChg>
        <pc:inkChg chg="add del">
          <ac:chgData name="شادن القحطاني ID 443200677" userId="2d5f3d4d-8466-4aa1-ac8a-1cb60ed86c20" providerId="ADAL" clId="{5DAD4750-4ED1-BF4B-8093-47ECE1EDF0F6}" dt="2023-06-19T06:17:58.133" v="1145"/>
          <ac:inkMkLst>
            <pc:docMk/>
            <pc:sldMk cId="2543311819" sldId="352"/>
            <ac:inkMk id="2095" creationId="{91873F38-95DF-2E23-AA4D-CB902D82E8E4}"/>
          </ac:inkMkLst>
        </pc:inkChg>
        <pc:inkChg chg="add reco">
          <ac:chgData name="شادن القحطاني ID 443200677" userId="2d5f3d4d-8466-4aa1-ac8a-1cb60ed86c20" providerId="ADAL" clId="{5DAD4750-4ED1-BF4B-8093-47ECE1EDF0F6}" dt="2023-06-19T06:17:58.133" v="1145"/>
          <ac:inkMkLst>
            <pc:docMk/>
            <pc:sldMk cId="2543311819" sldId="352"/>
            <ac:inkMk id="2096" creationId="{438541C2-E9D6-8F12-E0F5-5BF1B9AC539D}"/>
          </ac:inkMkLst>
        </pc:inkChg>
        <pc:inkChg chg="add del">
          <ac:chgData name="شادن القحطاني ID 443200677" userId="2d5f3d4d-8466-4aa1-ac8a-1cb60ed86c20" providerId="ADAL" clId="{5DAD4750-4ED1-BF4B-8093-47ECE1EDF0F6}" dt="2023-06-19T06:18:29.158" v="1151"/>
          <ac:inkMkLst>
            <pc:docMk/>
            <pc:sldMk cId="2543311819" sldId="352"/>
            <ac:inkMk id="2097" creationId="{E337D599-49B9-FCF0-D1A7-046818BA170F}"/>
          </ac:inkMkLst>
        </pc:inkChg>
        <pc:inkChg chg="add del">
          <ac:chgData name="شادن القحطاني ID 443200677" userId="2d5f3d4d-8466-4aa1-ac8a-1cb60ed86c20" providerId="ADAL" clId="{5DAD4750-4ED1-BF4B-8093-47ECE1EDF0F6}" dt="2023-06-19T06:18:29.158" v="1151"/>
          <ac:inkMkLst>
            <pc:docMk/>
            <pc:sldMk cId="2543311819" sldId="352"/>
            <ac:inkMk id="2098" creationId="{FD7CD89A-A4A6-B032-D013-D4FB23CC65B8}"/>
          </ac:inkMkLst>
        </pc:inkChg>
        <pc:inkChg chg="add del">
          <ac:chgData name="شادن القحطاني ID 443200677" userId="2d5f3d4d-8466-4aa1-ac8a-1cb60ed86c20" providerId="ADAL" clId="{5DAD4750-4ED1-BF4B-8093-47ECE1EDF0F6}" dt="2023-06-19T06:18:29.158" v="1151"/>
          <ac:inkMkLst>
            <pc:docMk/>
            <pc:sldMk cId="2543311819" sldId="352"/>
            <ac:inkMk id="2099" creationId="{08A7D56E-4BBF-B818-2DA9-19C435F1AAAC}"/>
          </ac:inkMkLst>
        </pc:inkChg>
        <pc:inkChg chg="add del">
          <ac:chgData name="شادن القحطاني ID 443200677" userId="2d5f3d4d-8466-4aa1-ac8a-1cb60ed86c20" providerId="ADAL" clId="{5DAD4750-4ED1-BF4B-8093-47ECE1EDF0F6}" dt="2023-06-19T06:18:29.158" v="1151"/>
          <ac:inkMkLst>
            <pc:docMk/>
            <pc:sldMk cId="2543311819" sldId="352"/>
            <ac:inkMk id="2100" creationId="{B2FD402D-1017-392C-0509-DA5288D56D86}"/>
          </ac:inkMkLst>
        </pc:inkChg>
        <pc:inkChg chg="add del">
          <ac:chgData name="شادن القحطاني ID 443200677" userId="2d5f3d4d-8466-4aa1-ac8a-1cb60ed86c20" providerId="ADAL" clId="{5DAD4750-4ED1-BF4B-8093-47ECE1EDF0F6}" dt="2023-06-19T06:18:29.158" v="1151"/>
          <ac:inkMkLst>
            <pc:docMk/>
            <pc:sldMk cId="2543311819" sldId="352"/>
            <ac:inkMk id="2101" creationId="{B4E7A71D-6C1C-C3F0-C9C8-EB73DB10A8E8}"/>
          </ac:inkMkLst>
        </pc:inkChg>
        <pc:inkChg chg="add reco">
          <ac:chgData name="شادن القحطاني ID 443200677" userId="2d5f3d4d-8466-4aa1-ac8a-1cb60ed86c20" providerId="ADAL" clId="{5DAD4750-4ED1-BF4B-8093-47ECE1EDF0F6}" dt="2023-06-19T06:18:29.158" v="1151"/>
          <ac:inkMkLst>
            <pc:docMk/>
            <pc:sldMk cId="2543311819" sldId="352"/>
            <ac:inkMk id="2102" creationId="{A7356644-6421-1A35-E068-FB6A7D0C7CA8}"/>
          </ac:inkMkLst>
        </pc:inkChg>
        <pc:inkChg chg="add del">
          <ac:chgData name="شادن القحطاني ID 443200677" userId="2d5f3d4d-8466-4aa1-ac8a-1cb60ed86c20" providerId="ADAL" clId="{5DAD4750-4ED1-BF4B-8093-47ECE1EDF0F6}" dt="2023-06-19T06:18:32.641" v="1157"/>
          <ac:inkMkLst>
            <pc:docMk/>
            <pc:sldMk cId="2543311819" sldId="352"/>
            <ac:inkMk id="2103" creationId="{9F5244C1-E72D-F0BE-AD30-89572E954153}"/>
          </ac:inkMkLst>
        </pc:inkChg>
        <pc:inkChg chg="add del">
          <ac:chgData name="شادن القحطاني ID 443200677" userId="2d5f3d4d-8466-4aa1-ac8a-1cb60ed86c20" providerId="ADAL" clId="{5DAD4750-4ED1-BF4B-8093-47ECE1EDF0F6}" dt="2023-06-19T06:18:32.641" v="1157"/>
          <ac:inkMkLst>
            <pc:docMk/>
            <pc:sldMk cId="2543311819" sldId="352"/>
            <ac:inkMk id="2104" creationId="{3937AA01-96C7-E51B-F467-5BF2646F2F9F}"/>
          </ac:inkMkLst>
        </pc:inkChg>
        <pc:inkChg chg="add del">
          <ac:chgData name="شادن القحطاني ID 443200677" userId="2d5f3d4d-8466-4aa1-ac8a-1cb60ed86c20" providerId="ADAL" clId="{5DAD4750-4ED1-BF4B-8093-47ECE1EDF0F6}" dt="2023-06-19T06:18:32.641" v="1157"/>
          <ac:inkMkLst>
            <pc:docMk/>
            <pc:sldMk cId="2543311819" sldId="352"/>
            <ac:inkMk id="2105" creationId="{E711B88D-923B-B8E9-BBA3-776A8B675D1C}"/>
          </ac:inkMkLst>
        </pc:inkChg>
        <pc:inkChg chg="add del">
          <ac:chgData name="شادن القحطاني ID 443200677" userId="2d5f3d4d-8466-4aa1-ac8a-1cb60ed86c20" providerId="ADAL" clId="{5DAD4750-4ED1-BF4B-8093-47ECE1EDF0F6}" dt="2023-06-19T06:18:32.641" v="1157"/>
          <ac:inkMkLst>
            <pc:docMk/>
            <pc:sldMk cId="2543311819" sldId="352"/>
            <ac:inkMk id="2106" creationId="{84F4C87B-4795-28AA-7A2F-08E801D59F49}"/>
          </ac:inkMkLst>
        </pc:inkChg>
        <pc:inkChg chg="add del">
          <ac:chgData name="شادن القحطاني ID 443200677" userId="2d5f3d4d-8466-4aa1-ac8a-1cb60ed86c20" providerId="ADAL" clId="{5DAD4750-4ED1-BF4B-8093-47ECE1EDF0F6}" dt="2023-06-19T06:18:32.641" v="1157"/>
          <ac:inkMkLst>
            <pc:docMk/>
            <pc:sldMk cId="2543311819" sldId="352"/>
            <ac:inkMk id="2107" creationId="{1DBB3E4E-BECC-4C17-D589-7695B2FFA10C}"/>
          </ac:inkMkLst>
        </pc:inkChg>
        <pc:inkChg chg="add reco">
          <ac:chgData name="شادن القحطاني ID 443200677" userId="2d5f3d4d-8466-4aa1-ac8a-1cb60ed86c20" providerId="ADAL" clId="{5DAD4750-4ED1-BF4B-8093-47ECE1EDF0F6}" dt="2023-06-19T06:18:32.641" v="1157"/>
          <ac:inkMkLst>
            <pc:docMk/>
            <pc:sldMk cId="2543311819" sldId="352"/>
            <ac:inkMk id="2108" creationId="{09E654CA-0322-44E6-74E5-DEF415988068}"/>
          </ac:inkMkLst>
        </pc:inkChg>
        <pc:inkChg chg="add del">
          <ac:chgData name="شادن القحطاني ID 443200677" userId="2d5f3d4d-8466-4aa1-ac8a-1cb60ed86c20" providerId="ADAL" clId="{5DAD4750-4ED1-BF4B-8093-47ECE1EDF0F6}" dt="2023-06-19T06:18:35.805" v="1163"/>
          <ac:inkMkLst>
            <pc:docMk/>
            <pc:sldMk cId="2543311819" sldId="352"/>
            <ac:inkMk id="2109" creationId="{793FA086-26C3-AB72-1D33-A576AEE5D0D4}"/>
          </ac:inkMkLst>
        </pc:inkChg>
        <pc:inkChg chg="add del">
          <ac:chgData name="شادن القحطاني ID 443200677" userId="2d5f3d4d-8466-4aa1-ac8a-1cb60ed86c20" providerId="ADAL" clId="{5DAD4750-4ED1-BF4B-8093-47ECE1EDF0F6}" dt="2023-06-19T06:18:35.805" v="1163"/>
          <ac:inkMkLst>
            <pc:docMk/>
            <pc:sldMk cId="2543311819" sldId="352"/>
            <ac:inkMk id="2110" creationId="{84CAF32F-9E66-0F86-8174-071E5AFC8F55}"/>
          </ac:inkMkLst>
        </pc:inkChg>
        <pc:inkChg chg="add del">
          <ac:chgData name="شادن القحطاني ID 443200677" userId="2d5f3d4d-8466-4aa1-ac8a-1cb60ed86c20" providerId="ADAL" clId="{5DAD4750-4ED1-BF4B-8093-47ECE1EDF0F6}" dt="2023-06-19T06:18:35.805" v="1163"/>
          <ac:inkMkLst>
            <pc:docMk/>
            <pc:sldMk cId="2543311819" sldId="352"/>
            <ac:inkMk id="2111" creationId="{A581A9E4-C74E-EF96-CA88-1C84D2D30A3E}"/>
          </ac:inkMkLst>
        </pc:inkChg>
        <pc:inkChg chg="add del">
          <ac:chgData name="شادن القحطاني ID 443200677" userId="2d5f3d4d-8466-4aa1-ac8a-1cb60ed86c20" providerId="ADAL" clId="{5DAD4750-4ED1-BF4B-8093-47ECE1EDF0F6}" dt="2023-06-19T06:18:35.805" v="1163"/>
          <ac:inkMkLst>
            <pc:docMk/>
            <pc:sldMk cId="2543311819" sldId="352"/>
            <ac:inkMk id="2112" creationId="{5406603B-248F-F0AC-4824-CC9511E5211B}"/>
          </ac:inkMkLst>
        </pc:inkChg>
        <pc:inkChg chg="add del">
          <ac:chgData name="شادن القحطاني ID 443200677" userId="2d5f3d4d-8466-4aa1-ac8a-1cb60ed86c20" providerId="ADAL" clId="{5DAD4750-4ED1-BF4B-8093-47ECE1EDF0F6}" dt="2023-06-19T06:18:35.805" v="1163"/>
          <ac:inkMkLst>
            <pc:docMk/>
            <pc:sldMk cId="2543311819" sldId="352"/>
            <ac:inkMk id="2113" creationId="{AD344AE5-84D1-53BE-5CC7-46DC47BDB321}"/>
          </ac:inkMkLst>
        </pc:inkChg>
        <pc:inkChg chg="add reco">
          <ac:chgData name="شادن القحطاني ID 443200677" userId="2d5f3d4d-8466-4aa1-ac8a-1cb60ed86c20" providerId="ADAL" clId="{5DAD4750-4ED1-BF4B-8093-47ECE1EDF0F6}" dt="2023-06-19T06:18:35.805" v="1163"/>
          <ac:inkMkLst>
            <pc:docMk/>
            <pc:sldMk cId="2543311819" sldId="352"/>
            <ac:inkMk id="2114" creationId="{59ECCD23-9CE3-D7B5-0A8C-295F9B3FAF90}"/>
          </ac:inkMkLst>
        </pc:inkChg>
        <pc:inkChg chg="add del">
          <ac:chgData name="شادن القحطاني ID 443200677" userId="2d5f3d4d-8466-4aa1-ac8a-1cb60ed86c20" providerId="ADAL" clId="{5DAD4750-4ED1-BF4B-8093-47ECE1EDF0F6}" dt="2023-06-19T06:18:38.336" v="1167"/>
          <ac:inkMkLst>
            <pc:docMk/>
            <pc:sldMk cId="2543311819" sldId="352"/>
            <ac:inkMk id="2115" creationId="{5CA3996F-6BE3-E453-B09A-DBBF3EC38AF8}"/>
          </ac:inkMkLst>
        </pc:inkChg>
        <pc:inkChg chg="add del">
          <ac:chgData name="شادن القحطاني ID 443200677" userId="2d5f3d4d-8466-4aa1-ac8a-1cb60ed86c20" providerId="ADAL" clId="{5DAD4750-4ED1-BF4B-8093-47ECE1EDF0F6}" dt="2023-06-19T06:18:38.336" v="1167"/>
          <ac:inkMkLst>
            <pc:docMk/>
            <pc:sldMk cId="2543311819" sldId="352"/>
            <ac:inkMk id="2116" creationId="{C7D205EF-3602-38E0-9A0D-2178D5962549}"/>
          </ac:inkMkLst>
        </pc:inkChg>
        <pc:inkChg chg="add del">
          <ac:chgData name="شادن القحطاني ID 443200677" userId="2d5f3d4d-8466-4aa1-ac8a-1cb60ed86c20" providerId="ADAL" clId="{5DAD4750-4ED1-BF4B-8093-47ECE1EDF0F6}" dt="2023-06-19T06:18:38.336" v="1167"/>
          <ac:inkMkLst>
            <pc:docMk/>
            <pc:sldMk cId="2543311819" sldId="352"/>
            <ac:inkMk id="2117" creationId="{1714149C-D7BC-42EF-C55E-1B52E59C4090}"/>
          </ac:inkMkLst>
        </pc:inkChg>
        <pc:inkChg chg="add reco">
          <ac:chgData name="شادن القحطاني ID 443200677" userId="2d5f3d4d-8466-4aa1-ac8a-1cb60ed86c20" providerId="ADAL" clId="{5DAD4750-4ED1-BF4B-8093-47ECE1EDF0F6}" dt="2023-06-19T06:18:38.336" v="1167"/>
          <ac:inkMkLst>
            <pc:docMk/>
            <pc:sldMk cId="2543311819" sldId="352"/>
            <ac:inkMk id="2118" creationId="{B23DB79F-0D29-11C0-43A8-73861190A76C}"/>
          </ac:inkMkLst>
        </pc:inkChg>
        <pc:inkChg chg="add del">
          <ac:chgData name="شادن القحطاني ID 443200677" userId="2d5f3d4d-8466-4aa1-ac8a-1cb60ed86c20" providerId="ADAL" clId="{5DAD4750-4ED1-BF4B-8093-47ECE1EDF0F6}" dt="2023-06-19T06:18:43.101" v="1176"/>
          <ac:inkMkLst>
            <pc:docMk/>
            <pc:sldMk cId="2543311819" sldId="352"/>
            <ac:inkMk id="2119" creationId="{A2830E79-1E16-C85D-CC61-1372EF38C012}"/>
          </ac:inkMkLst>
        </pc:inkChg>
        <pc:inkChg chg="add del">
          <ac:chgData name="شادن القحطاني ID 443200677" userId="2d5f3d4d-8466-4aa1-ac8a-1cb60ed86c20" providerId="ADAL" clId="{5DAD4750-4ED1-BF4B-8093-47ECE1EDF0F6}" dt="2023-06-19T06:18:43.101" v="1176"/>
          <ac:inkMkLst>
            <pc:docMk/>
            <pc:sldMk cId="2543311819" sldId="352"/>
            <ac:inkMk id="2120" creationId="{A65B510C-0DBF-C11A-1488-8DA9D59490F8}"/>
          </ac:inkMkLst>
        </pc:inkChg>
        <pc:inkChg chg="add del">
          <ac:chgData name="شادن القحطاني ID 443200677" userId="2d5f3d4d-8466-4aa1-ac8a-1cb60ed86c20" providerId="ADAL" clId="{5DAD4750-4ED1-BF4B-8093-47ECE1EDF0F6}" dt="2023-06-19T06:18:43.101" v="1176"/>
          <ac:inkMkLst>
            <pc:docMk/>
            <pc:sldMk cId="2543311819" sldId="352"/>
            <ac:inkMk id="2121" creationId="{85C507FB-A599-768D-0C3A-30D3AD37DE64}"/>
          </ac:inkMkLst>
        </pc:inkChg>
        <pc:inkChg chg="add del">
          <ac:chgData name="شادن القحطاني ID 443200677" userId="2d5f3d4d-8466-4aa1-ac8a-1cb60ed86c20" providerId="ADAL" clId="{5DAD4750-4ED1-BF4B-8093-47ECE1EDF0F6}" dt="2023-06-19T06:18:43.101" v="1176"/>
          <ac:inkMkLst>
            <pc:docMk/>
            <pc:sldMk cId="2543311819" sldId="352"/>
            <ac:inkMk id="2122" creationId="{3783E807-1DE0-3FB0-E7A1-E528C3E198E7}"/>
          </ac:inkMkLst>
        </pc:inkChg>
        <pc:inkChg chg="add del">
          <ac:chgData name="شادن القحطاني ID 443200677" userId="2d5f3d4d-8466-4aa1-ac8a-1cb60ed86c20" providerId="ADAL" clId="{5DAD4750-4ED1-BF4B-8093-47ECE1EDF0F6}" dt="2023-06-19T06:18:43.101" v="1176"/>
          <ac:inkMkLst>
            <pc:docMk/>
            <pc:sldMk cId="2543311819" sldId="352"/>
            <ac:inkMk id="2123" creationId="{8A4A86C8-B3A7-4F57-E59E-592F7EE4623B}"/>
          </ac:inkMkLst>
        </pc:inkChg>
        <pc:inkChg chg="add del">
          <ac:chgData name="شادن القحطاني ID 443200677" userId="2d5f3d4d-8466-4aa1-ac8a-1cb60ed86c20" providerId="ADAL" clId="{5DAD4750-4ED1-BF4B-8093-47ECE1EDF0F6}" dt="2023-06-19T06:18:43.101" v="1176"/>
          <ac:inkMkLst>
            <pc:docMk/>
            <pc:sldMk cId="2543311819" sldId="352"/>
            <ac:inkMk id="2124" creationId="{E8992DFF-6449-B332-750F-624BCC4F5D17}"/>
          </ac:inkMkLst>
        </pc:inkChg>
        <pc:inkChg chg="add del">
          <ac:chgData name="شادن القحطاني ID 443200677" userId="2d5f3d4d-8466-4aa1-ac8a-1cb60ed86c20" providerId="ADAL" clId="{5DAD4750-4ED1-BF4B-8093-47ECE1EDF0F6}" dt="2023-06-19T06:18:43.101" v="1176"/>
          <ac:inkMkLst>
            <pc:docMk/>
            <pc:sldMk cId="2543311819" sldId="352"/>
            <ac:inkMk id="2125" creationId="{371EF7E2-3559-CFCA-A696-96EEFE6A2CB0}"/>
          </ac:inkMkLst>
        </pc:inkChg>
        <pc:inkChg chg="add del">
          <ac:chgData name="شادن القحطاني ID 443200677" userId="2d5f3d4d-8466-4aa1-ac8a-1cb60ed86c20" providerId="ADAL" clId="{5DAD4750-4ED1-BF4B-8093-47ECE1EDF0F6}" dt="2023-06-19T06:18:43.101" v="1176"/>
          <ac:inkMkLst>
            <pc:docMk/>
            <pc:sldMk cId="2543311819" sldId="352"/>
            <ac:inkMk id="2126" creationId="{7300D9F2-501B-1544-C093-92D141EF9AC7}"/>
          </ac:inkMkLst>
        </pc:inkChg>
        <pc:inkChg chg="add reco">
          <ac:chgData name="شادن القحطاني ID 443200677" userId="2d5f3d4d-8466-4aa1-ac8a-1cb60ed86c20" providerId="ADAL" clId="{5DAD4750-4ED1-BF4B-8093-47ECE1EDF0F6}" dt="2023-06-19T06:18:43.101" v="1176"/>
          <ac:inkMkLst>
            <pc:docMk/>
            <pc:sldMk cId="2543311819" sldId="352"/>
            <ac:inkMk id="2127" creationId="{E8C7BD5D-8D16-089F-95C3-FB7426A5F629}"/>
          </ac:inkMkLst>
        </pc:inkChg>
        <pc:inkChg chg="add del">
          <ac:chgData name="شادن القحطاني ID 443200677" userId="2d5f3d4d-8466-4aa1-ac8a-1cb60ed86c20" providerId="ADAL" clId="{5DAD4750-4ED1-BF4B-8093-47ECE1EDF0F6}" dt="2023-06-19T06:18:51.979" v="1195"/>
          <ac:inkMkLst>
            <pc:docMk/>
            <pc:sldMk cId="2543311819" sldId="352"/>
            <ac:inkMk id="2128" creationId="{6709996C-ABC6-0852-E618-DA0146F553FE}"/>
          </ac:inkMkLst>
        </pc:inkChg>
        <pc:inkChg chg="add del">
          <ac:chgData name="شادن القحطاني ID 443200677" userId="2d5f3d4d-8466-4aa1-ac8a-1cb60ed86c20" providerId="ADAL" clId="{5DAD4750-4ED1-BF4B-8093-47ECE1EDF0F6}" dt="2023-06-19T06:18:51.979" v="1195"/>
          <ac:inkMkLst>
            <pc:docMk/>
            <pc:sldMk cId="2543311819" sldId="352"/>
            <ac:inkMk id="2129" creationId="{975A6D7F-37CF-D817-2F81-C3B12D616CF9}"/>
          </ac:inkMkLst>
        </pc:inkChg>
        <pc:inkChg chg="add del">
          <ac:chgData name="شادن القحطاني ID 443200677" userId="2d5f3d4d-8466-4aa1-ac8a-1cb60ed86c20" providerId="ADAL" clId="{5DAD4750-4ED1-BF4B-8093-47ECE1EDF0F6}" dt="2023-06-19T06:18:51.979" v="1195"/>
          <ac:inkMkLst>
            <pc:docMk/>
            <pc:sldMk cId="2543311819" sldId="352"/>
            <ac:inkMk id="2130" creationId="{3EA60477-A390-8ECE-03A1-DB453524DFF1}"/>
          </ac:inkMkLst>
        </pc:inkChg>
        <pc:inkChg chg="add del">
          <ac:chgData name="شادن القحطاني ID 443200677" userId="2d5f3d4d-8466-4aa1-ac8a-1cb60ed86c20" providerId="ADAL" clId="{5DAD4750-4ED1-BF4B-8093-47ECE1EDF0F6}" dt="2023-06-19T06:18:51.979" v="1195"/>
          <ac:inkMkLst>
            <pc:docMk/>
            <pc:sldMk cId="2543311819" sldId="352"/>
            <ac:inkMk id="2131" creationId="{73745D1C-7216-B515-1F1E-E3795E9C3ADE}"/>
          </ac:inkMkLst>
        </pc:inkChg>
        <pc:inkChg chg="add del">
          <ac:chgData name="شادن القحطاني ID 443200677" userId="2d5f3d4d-8466-4aa1-ac8a-1cb60ed86c20" providerId="ADAL" clId="{5DAD4750-4ED1-BF4B-8093-47ECE1EDF0F6}" dt="2023-06-19T06:18:51.979" v="1195"/>
          <ac:inkMkLst>
            <pc:docMk/>
            <pc:sldMk cId="2543311819" sldId="352"/>
            <ac:inkMk id="2132" creationId="{6ED89FAD-5856-25CA-78D1-24A2ADF49F32}"/>
          </ac:inkMkLst>
        </pc:inkChg>
        <pc:inkChg chg="add del">
          <ac:chgData name="شادن القحطاني ID 443200677" userId="2d5f3d4d-8466-4aa1-ac8a-1cb60ed86c20" providerId="ADAL" clId="{5DAD4750-4ED1-BF4B-8093-47ECE1EDF0F6}" dt="2023-06-19T06:18:51.979" v="1195"/>
          <ac:inkMkLst>
            <pc:docMk/>
            <pc:sldMk cId="2543311819" sldId="352"/>
            <ac:inkMk id="2133" creationId="{87CE59EB-CAFC-589B-A6D7-7F4E80E7D7AB}"/>
          </ac:inkMkLst>
        </pc:inkChg>
        <pc:inkChg chg="add del">
          <ac:chgData name="شادن القحطاني ID 443200677" userId="2d5f3d4d-8466-4aa1-ac8a-1cb60ed86c20" providerId="ADAL" clId="{5DAD4750-4ED1-BF4B-8093-47ECE1EDF0F6}" dt="2023-06-19T06:18:51.979" v="1195"/>
          <ac:inkMkLst>
            <pc:docMk/>
            <pc:sldMk cId="2543311819" sldId="352"/>
            <ac:inkMk id="2134" creationId="{DABEBC1D-2131-804D-9FF1-E7DC17FCD1F6}"/>
          </ac:inkMkLst>
        </pc:inkChg>
        <pc:inkChg chg="add del">
          <ac:chgData name="شادن القحطاني ID 443200677" userId="2d5f3d4d-8466-4aa1-ac8a-1cb60ed86c20" providerId="ADAL" clId="{5DAD4750-4ED1-BF4B-8093-47ECE1EDF0F6}" dt="2023-06-19T06:18:51.979" v="1195"/>
          <ac:inkMkLst>
            <pc:docMk/>
            <pc:sldMk cId="2543311819" sldId="352"/>
            <ac:inkMk id="2135" creationId="{F7125B38-AFCC-4DD1-057F-F8BA4505CCF0}"/>
          </ac:inkMkLst>
        </pc:inkChg>
        <pc:inkChg chg="add del">
          <ac:chgData name="شادن القحطاني ID 443200677" userId="2d5f3d4d-8466-4aa1-ac8a-1cb60ed86c20" providerId="ADAL" clId="{5DAD4750-4ED1-BF4B-8093-47ECE1EDF0F6}" dt="2023-06-19T06:18:51.979" v="1195"/>
          <ac:inkMkLst>
            <pc:docMk/>
            <pc:sldMk cId="2543311819" sldId="352"/>
            <ac:inkMk id="2136" creationId="{52EDAD67-A20C-53FC-B8A9-E9AE8FD93BEA}"/>
          </ac:inkMkLst>
        </pc:inkChg>
        <pc:inkChg chg="add del">
          <ac:chgData name="شادن القحطاني ID 443200677" userId="2d5f3d4d-8466-4aa1-ac8a-1cb60ed86c20" providerId="ADAL" clId="{5DAD4750-4ED1-BF4B-8093-47ECE1EDF0F6}" dt="2023-06-19T06:18:51.979" v="1195"/>
          <ac:inkMkLst>
            <pc:docMk/>
            <pc:sldMk cId="2543311819" sldId="352"/>
            <ac:inkMk id="2137" creationId="{62271FC4-8ADB-D615-C27C-5F9CA585BE22}"/>
          </ac:inkMkLst>
        </pc:inkChg>
        <pc:inkChg chg="add del">
          <ac:chgData name="شادن القحطاني ID 443200677" userId="2d5f3d4d-8466-4aa1-ac8a-1cb60ed86c20" providerId="ADAL" clId="{5DAD4750-4ED1-BF4B-8093-47ECE1EDF0F6}" dt="2023-06-19T06:18:51.979" v="1195"/>
          <ac:inkMkLst>
            <pc:docMk/>
            <pc:sldMk cId="2543311819" sldId="352"/>
            <ac:inkMk id="2138" creationId="{A38E1959-8111-5D31-EF8C-AA523A8221D1}"/>
          </ac:inkMkLst>
        </pc:inkChg>
        <pc:inkChg chg="add del">
          <ac:chgData name="شادن القحطاني ID 443200677" userId="2d5f3d4d-8466-4aa1-ac8a-1cb60ed86c20" providerId="ADAL" clId="{5DAD4750-4ED1-BF4B-8093-47ECE1EDF0F6}" dt="2023-06-19T06:18:51.979" v="1195"/>
          <ac:inkMkLst>
            <pc:docMk/>
            <pc:sldMk cId="2543311819" sldId="352"/>
            <ac:inkMk id="2139" creationId="{283B9467-E5EC-83D2-D5FE-83FA9D4A7E37}"/>
          </ac:inkMkLst>
        </pc:inkChg>
        <pc:inkChg chg="add del">
          <ac:chgData name="شادن القحطاني ID 443200677" userId="2d5f3d4d-8466-4aa1-ac8a-1cb60ed86c20" providerId="ADAL" clId="{5DAD4750-4ED1-BF4B-8093-47ECE1EDF0F6}" dt="2023-06-19T06:18:51.979" v="1195"/>
          <ac:inkMkLst>
            <pc:docMk/>
            <pc:sldMk cId="2543311819" sldId="352"/>
            <ac:inkMk id="2140" creationId="{A285862D-BFD2-7DB9-DB44-97822957C008}"/>
          </ac:inkMkLst>
        </pc:inkChg>
        <pc:inkChg chg="add del">
          <ac:chgData name="شادن القحطاني ID 443200677" userId="2d5f3d4d-8466-4aa1-ac8a-1cb60ed86c20" providerId="ADAL" clId="{5DAD4750-4ED1-BF4B-8093-47ECE1EDF0F6}" dt="2023-06-19T06:18:51.979" v="1195"/>
          <ac:inkMkLst>
            <pc:docMk/>
            <pc:sldMk cId="2543311819" sldId="352"/>
            <ac:inkMk id="2141" creationId="{CA4480EC-D686-FDFF-E6B7-D7E835C85E21}"/>
          </ac:inkMkLst>
        </pc:inkChg>
        <pc:inkChg chg="add del">
          <ac:chgData name="شادن القحطاني ID 443200677" userId="2d5f3d4d-8466-4aa1-ac8a-1cb60ed86c20" providerId="ADAL" clId="{5DAD4750-4ED1-BF4B-8093-47ECE1EDF0F6}" dt="2023-06-19T06:18:51.979" v="1195"/>
          <ac:inkMkLst>
            <pc:docMk/>
            <pc:sldMk cId="2543311819" sldId="352"/>
            <ac:inkMk id="2142" creationId="{AE46F307-8CD4-1ADF-F0CD-4BD005EB4340}"/>
          </ac:inkMkLst>
        </pc:inkChg>
        <pc:inkChg chg="add del">
          <ac:chgData name="شادن القحطاني ID 443200677" userId="2d5f3d4d-8466-4aa1-ac8a-1cb60ed86c20" providerId="ADAL" clId="{5DAD4750-4ED1-BF4B-8093-47ECE1EDF0F6}" dt="2023-06-19T06:18:51.979" v="1195"/>
          <ac:inkMkLst>
            <pc:docMk/>
            <pc:sldMk cId="2543311819" sldId="352"/>
            <ac:inkMk id="2143" creationId="{5642209A-5D71-C11B-CA42-9D90B58D7606}"/>
          </ac:inkMkLst>
        </pc:inkChg>
        <pc:inkChg chg="add del">
          <ac:chgData name="شادن القحطاني ID 443200677" userId="2d5f3d4d-8466-4aa1-ac8a-1cb60ed86c20" providerId="ADAL" clId="{5DAD4750-4ED1-BF4B-8093-47ECE1EDF0F6}" dt="2023-06-19T06:18:51.979" v="1195"/>
          <ac:inkMkLst>
            <pc:docMk/>
            <pc:sldMk cId="2543311819" sldId="352"/>
            <ac:inkMk id="2144" creationId="{687CCEE5-D2A1-CD48-6867-31FC3E97E2DF}"/>
          </ac:inkMkLst>
        </pc:inkChg>
        <pc:inkChg chg="add del">
          <ac:chgData name="شادن القحطاني ID 443200677" userId="2d5f3d4d-8466-4aa1-ac8a-1cb60ed86c20" providerId="ADAL" clId="{5DAD4750-4ED1-BF4B-8093-47ECE1EDF0F6}" dt="2023-06-19T06:18:51.979" v="1195"/>
          <ac:inkMkLst>
            <pc:docMk/>
            <pc:sldMk cId="2543311819" sldId="352"/>
            <ac:inkMk id="2145" creationId="{4DC57806-3A44-BC65-0CA7-7E912BD9A132}"/>
          </ac:inkMkLst>
        </pc:inkChg>
        <pc:inkChg chg="add reco">
          <ac:chgData name="شادن القحطاني ID 443200677" userId="2d5f3d4d-8466-4aa1-ac8a-1cb60ed86c20" providerId="ADAL" clId="{5DAD4750-4ED1-BF4B-8093-47ECE1EDF0F6}" dt="2023-06-19T06:18:51.979" v="1195"/>
          <ac:inkMkLst>
            <pc:docMk/>
            <pc:sldMk cId="2543311819" sldId="352"/>
            <ac:inkMk id="2146" creationId="{1A724E14-96DA-4E31-D08A-6A0711D6D8EA}"/>
          </ac:inkMkLst>
        </pc:inkChg>
        <pc:inkChg chg="add del">
          <ac:chgData name="شادن القحطاني ID 443200677" userId="2d5f3d4d-8466-4aa1-ac8a-1cb60ed86c20" providerId="ADAL" clId="{5DAD4750-4ED1-BF4B-8093-47ECE1EDF0F6}" dt="2023-06-19T06:19:24.781" v="1202"/>
          <ac:inkMkLst>
            <pc:docMk/>
            <pc:sldMk cId="2543311819" sldId="352"/>
            <ac:inkMk id="2147" creationId="{9B2A8A58-5447-F33F-E800-442C73CF5891}"/>
          </ac:inkMkLst>
        </pc:inkChg>
        <pc:inkChg chg="add del">
          <ac:chgData name="شادن القحطاني ID 443200677" userId="2d5f3d4d-8466-4aa1-ac8a-1cb60ed86c20" providerId="ADAL" clId="{5DAD4750-4ED1-BF4B-8093-47ECE1EDF0F6}" dt="2023-06-19T06:19:24.781" v="1202"/>
          <ac:inkMkLst>
            <pc:docMk/>
            <pc:sldMk cId="2543311819" sldId="352"/>
            <ac:inkMk id="2148" creationId="{292A294B-5F66-B452-5BF3-3EC51C8AA020}"/>
          </ac:inkMkLst>
        </pc:inkChg>
        <pc:inkChg chg="add del">
          <ac:chgData name="شادن القحطاني ID 443200677" userId="2d5f3d4d-8466-4aa1-ac8a-1cb60ed86c20" providerId="ADAL" clId="{5DAD4750-4ED1-BF4B-8093-47ECE1EDF0F6}" dt="2023-06-19T06:19:24.781" v="1202"/>
          <ac:inkMkLst>
            <pc:docMk/>
            <pc:sldMk cId="2543311819" sldId="352"/>
            <ac:inkMk id="2149" creationId="{4C6291B1-D212-1180-3539-AC54738461E3}"/>
          </ac:inkMkLst>
        </pc:inkChg>
        <pc:inkChg chg="add del">
          <ac:chgData name="شادن القحطاني ID 443200677" userId="2d5f3d4d-8466-4aa1-ac8a-1cb60ed86c20" providerId="ADAL" clId="{5DAD4750-4ED1-BF4B-8093-47ECE1EDF0F6}" dt="2023-06-19T06:19:24.781" v="1202"/>
          <ac:inkMkLst>
            <pc:docMk/>
            <pc:sldMk cId="2543311819" sldId="352"/>
            <ac:inkMk id="2150" creationId="{19BC027B-5862-1801-6D9B-6AB5EB3CC067}"/>
          </ac:inkMkLst>
        </pc:inkChg>
        <pc:inkChg chg="add del">
          <ac:chgData name="شادن القحطاني ID 443200677" userId="2d5f3d4d-8466-4aa1-ac8a-1cb60ed86c20" providerId="ADAL" clId="{5DAD4750-4ED1-BF4B-8093-47ECE1EDF0F6}" dt="2023-06-19T06:19:24.781" v="1202"/>
          <ac:inkMkLst>
            <pc:docMk/>
            <pc:sldMk cId="2543311819" sldId="352"/>
            <ac:inkMk id="2151" creationId="{DBD8F523-C11A-8E4B-715B-8D8FA80380EE}"/>
          </ac:inkMkLst>
        </pc:inkChg>
        <pc:inkChg chg="add del">
          <ac:chgData name="شادن القحطاني ID 443200677" userId="2d5f3d4d-8466-4aa1-ac8a-1cb60ed86c20" providerId="ADAL" clId="{5DAD4750-4ED1-BF4B-8093-47ECE1EDF0F6}" dt="2023-06-19T06:19:24.781" v="1202"/>
          <ac:inkMkLst>
            <pc:docMk/>
            <pc:sldMk cId="2543311819" sldId="352"/>
            <ac:inkMk id="2152" creationId="{22F24F6E-7BA6-68C6-548B-640CF5558747}"/>
          </ac:inkMkLst>
        </pc:inkChg>
        <pc:inkChg chg="add reco">
          <ac:chgData name="شادن القحطاني ID 443200677" userId="2d5f3d4d-8466-4aa1-ac8a-1cb60ed86c20" providerId="ADAL" clId="{5DAD4750-4ED1-BF4B-8093-47ECE1EDF0F6}" dt="2023-06-19T06:19:24.781" v="1202"/>
          <ac:inkMkLst>
            <pc:docMk/>
            <pc:sldMk cId="2543311819" sldId="352"/>
            <ac:inkMk id="2153" creationId="{E8148C22-011F-163C-5133-A9F9FA0E77DB}"/>
          </ac:inkMkLst>
        </pc:inkChg>
        <pc:inkChg chg="add del">
          <ac:chgData name="شادن القحطاني ID 443200677" userId="2d5f3d4d-8466-4aa1-ac8a-1cb60ed86c20" providerId="ADAL" clId="{5DAD4750-4ED1-BF4B-8093-47ECE1EDF0F6}" dt="2023-06-19T06:19:32.800" v="1218"/>
          <ac:inkMkLst>
            <pc:docMk/>
            <pc:sldMk cId="2543311819" sldId="352"/>
            <ac:inkMk id="2154" creationId="{721CB8FB-9423-50BF-BA9D-AC80FB172DC4}"/>
          </ac:inkMkLst>
        </pc:inkChg>
        <pc:inkChg chg="add del">
          <ac:chgData name="شادن القحطاني ID 443200677" userId="2d5f3d4d-8466-4aa1-ac8a-1cb60ed86c20" providerId="ADAL" clId="{5DAD4750-4ED1-BF4B-8093-47ECE1EDF0F6}" dt="2023-06-19T06:19:32.800" v="1218"/>
          <ac:inkMkLst>
            <pc:docMk/>
            <pc:sldMk cId="2543311819" sldId="352"/>
            <ac:inkMk id="2155" creationId="{91F1B9AA-6528-EBF6-8520-2E086281CB1A}"/>
          </ac:inkMkLst>
        </pc:inkChg>
        <pc:inkChg chg="add del">
          <ac:chgData name="شادن القحطاني ID 443200677" userId="2d5f3d4d-8466-4aa1-ac8a-1cb60ed86c20" providerId="ADAL" clId="{5DAD4750-4ED1-BF4B-8093-47ECE1EDF0F6}" dt="2023-06-19T06:19:32.800" v="1218"/>
          <ac:inkMkLst>
            <pc:docMk/>
            <pc:sldMk cId="2543311819" sldId="352"/>
            <ac:inkMk id="2156" creationId="{BEA936CF-47F1-8D21-17BF-5D1ABC240377}"/>
          </ac:inkMkLst>
        </pc:inkChg>
        <pc:inkChg chg="add del">
          <ac:chgData name="شادن القحطاني ID 443200677" userId="2d5f3d4d-8466-4aa1-ac8a-1cb60ed86c20" providerId="ADAL" clId="{5DAD4750-4ED1-BF4B-8093-47ECE1EDF0F6}" dt="2023-06-19T06:19:32.800" v="1218"/>
          <ac:inkMkLst>
            <pc:docMk/>
            <pc:sldMk cId="2543311819" sldId="352"/>
            <ac:inkMk id="2157" creationId="{940E4DF0-2D5F-8318-2416-9A3B764ED139}"/>
          </ac:inkMkLst>
        </pc:inkChg>
        <pc:inkChg chg="add del">
          <ac:chgData name="شادن القحطاني ID 443200677" userId="2d5f3d4d-8466-4aa1-ac8a-1cb60ed86c20" providerId="ADAL" clId="{5DAD4750-4ED1-BF4B-8093-47ECE1EDF0F6}" dt="2023-06-19T06:19:32.800" v="1218"/>
          <ac:inkMkLst>
            <pc:docMk/>
            <pc:sldMk cId="2543311819" sldId="352"/>
            <ac:inkMk id="2158" creationId="{52C5DEA5-0351-804F-582D-867ED8AD5651}"/>
          </ac:inkMkLst>
        </pc:inkChg>
        <pc:inkChg chg="add del">
          <ac:chgData name="شادن القحطاني ID 443200677" userId="2d5f3d4d-8466-4aa1-ac8a-1cb60ed86c20" providerId="ADAL" clId="{5DAD4750-4ED1-BF4B-8093-47ECE1EDF0F6}" dt="2023-06-19T06:19:32.800" v="1218"/>
          <ac:inkMkLst>
            <pc:docMk/>
            <pc:sldMk cId="2543311819" sldId="352"/>
            <ac:inkMk id="2159" creationId="{01780B7E-6BEB-1D36-F941-F65A9A178615}"/>
          </ac:inkMkLst>
        </pc:inkChg>
        <pc:inkChg chg="add del">
          <ac:chgData name="شادن القحطاني ID 443200677" userId="2d5f3d4d-8466-4aa1-ac8a-1cb60ed86c20" providerId="ADAL" clId="{5DAD4750-4ED1-BF4B-8093-47ECE1EDF0F6}" dt="2023-06-19T06:19:32.800" v="1218"/>
          <ac:inkMkLst>
            <pc:docMk/>
            <pc:sldMk cId="2543311819" sldId="352"/>
            <ac:inkMk id="2160" creationId="{E140A981-4011-C4F4-C91C-3E45122D8B15}"/>
          </ac:inkMkLst>
        </pc:inkChg>
        <pc:inkChg chg="add del">
          <ac:chgData name="شادن القحطاني ID 443200677" userId="2d5f3d4d-8466-4aa1-ac8a-1cb60ed86c20" providerId="ADAL" clId="{5DAD4750-4ED1-BF4B-8093-47ECE1EDF0F6}" dt="2023-06-19T06:19:32.800" v="1218"/>
          <ac:inkMkLst>
            <pc:docMk/>
            <pc:sldMk cId="2543311819" sldId="352"/>
            <ac:inkMk id="2161" creationId="{488E49F0-52C6-BD18-AEBB-6115337A820C}"/>
          </ac:inkMkLst>
        </pc:inkChg>
        <pc:inkChg chg="add del">
          <ac:chgData name="شادن القحطاني ID 443200677" userId="2d5f3d4d-8466-4aa1-ac8a-1cb60ed86c20" providerId="ADAL" clId="{5DAD4750-4ED1-BF4B-8093-47ECE1EDF0F6}" dt="2023-06-19T06:19:32.800" v="1218"/>
          <ac:inkMkLst>
            <pc:docMk/>
            <pc:sldMk cId="2543311819" sldId="352"/>
            <ac:inkMk id="2162" creationId="{F68B40DA-CB57-BD72-524E-D7825DA68C19}"/>
          </ac:inkMkLst>
        </pc:inkChg>
        <pc:inkChg chg="add del">
          <ac:chgData name="شادن القحطاني ID 443200677" userId="2d5f3d4d-8466-4aa1-ac8a-1cb60ed86c20" providerId="ADAL" clId="{5DAD4750-4ED1-BF4B-8093-47ECE1EDF0F6}" dt="2023-06-19T06:19:32.800" v="1218"/>
          <ac:inkMkLst>
            <pc:docMk/>
            <pc:sldMk cId="2543311819" sldId="352"/>
            <ac:inkMk id="2163" creationId="{261175D9-5C48-4C40-EE71-326975136486}"/>
          </ac:inkMkLst>
        </pc:inkChg>
        <pc:inkChg chg="add del">
          <ac:chgData name="شادن القحطاني ID 443200677" userId="2d5f3d4d-8466-4aa1-ac8a-1cb60ed86c20" providerId="ADAL" clId="{5DAD4750-4ED1-BF4B-8093-47ECE1EDF0F6}" dt="2023-06-19T06:19:32.800" v="1218"/>
          <ac:inkMkLst>
            <pc:docMk/>
            <pc:sldMk cId="2543311819" sldId="352"/>
            <ac:inkMk id="2164" creationId="{F1CE8087-FD65-0B2C-577A-109A30F582F9}"/>
          </ac:inkMkLst>
        </pc:inkChg>
        <pc:inkChg chg="add del">
          <ac:chgData name="شادن القحطاني ID 443200677" userId="2d5f3d4d-8466-4aa1-ac8a-1cb60ed86c20" providerId="ADAL" clId="{5DAD4750-4ED1-BF4B-8093-47ECE1EDF0F6}" dt="2023-06-19T06:19:32.800" v="1218"/>
          <ac:inkMkLst>
            <pc:docMk/>
            <pc:sldMk cId="2543311819" sldId="352"/>
            <ac:inkMk id="2165" creationId="{76FE0D00-2EE6-3F4A-F257-24E31EF2DA1E}"/>
          </ac:inkMkLst>
        </pc:inkChg>
        <pc:inkChg chg="add del">
          <ac:chgData name="شادن القحطاني ID 443200677" userId="2d5f3d4d-8466-4aa1-ac8a-1cb60ed86c20" providerId="ADAL" clId="{5DAD4750-4ED1-BF4B-8093-47ECE1EDF0F6}" dt="2023-06-19T06:19:32.800" v="1218"/>
          <ac:inkMkLst>
            <pc:docMk/>
            <pc:sldMk cId="2543311819" sldId="352"/>
            <ac:inkMk id="2166" creationId="{48578D35-F48F-BB91-23F5-20D85F054C60}"/>
          </ac:inkMkLst>
        </pc:inkChg>
        <pc:inkChg chg="add del">
          <ac:chgData name="شادن القحطاني ID 443200677" userId="2d5f3d4d-8466-4aa1-ac8a-1cb60ed86c20" providerId="ADAL" clId="{5DAD4750-4ED1-BF4B-8093-47ECE1EDF0F6}" dt="2023-06-19T06:19:32.800" v="1218"/>
          <ac:inkMkLst>
            <pc:docMk/>
            <pc:sldMk cId="2543311819" sldId="352"/>
            <ac:inkMk id="2167" creationId="{25CD464F-C612-9D78-4B6F-90AAE41B88C2}"/>
          </ac:inkMkLst>
        </pc:inkChg>
        <pc:inkChg chg="add del">
          <ac:chgData name="شادن القحطاني ID 443200677" userId="2d5f3d4d-8466-4aa1-ac8a-1cb60ed86c20" providerId="ADAL" clId="{5DAD4750-4ED1-BF4B-8093-47ECE1EDF0F6}" dt="2023-06-19T06:19:32.800" v="1218"/>
          <ac:inkMkLst>
            <pc:docMk/>
            <pc:sldMk cId="2543311819" sldId="352"/>
            <ac:inkMk id="2168" creationId="{609EF57E-3F71-BB13-E31E-2E14CAE2DF57}"/>
          </ac:inkMkLst>
        </pc:inkChg>
        <pc:inkChg chg="add reco">
          <ac:chgData name="شادن القحطاني ID 443200677" userId="2d5f3d4d-8466-4aa1-ac8a-1cb60ed86c20" providerId="ADAL" clId="{5DAD4750-4ED1-BF4B-8093-47ECE1EDF0F6}" dt="2023-06-19T06:19:32.800" v="1218"/>
          <ac:inkMkLst>
            <pc:docMk/>
            <pc:sldMk cId="2543311819" sldId="352"/>
            <ac:inkMk id="2169" creationId="{7836717E-73A3-83DB-56C2-98EBB8783EAE}"/>
          </ac:inkMkLst>
        </pc:inkChg>
        <pc:inkChg chg="add del">
          <ac:chgData name="شادن القحطاني ID 443200677" userId="2d5f3d4d-8466-4aa1-ac8a-1cb60ed86c20" providerId="ADAL" clId="{5DAD4750-4ED1-BF4B-8093-47ECE1EDF0F6}" dt="2023-06-19T06:19:45.949" v="1229"/>
          <ac:inkMkLst>
            <pc:docMk/>
            <pc:sldMk cId="2543311819" sldId="352"/>
            <ac:inkMk id="2170" creationId="{A6A47AB2-DA84-AF1C-1D29-56BB3D8E8456}"/>
          </ac:inkMkLst>
        </pc:inkChg>
        <pc:inkChg chg="add del">
          <ac:chgData name="شادن القحطاني ID 443200677" userId="2d5f3d4d-8466-4aa1-ac8a-1cb60ed86c20" providerId="ADAL" clId="{5DAD4750-4ED1-BF4B-8093-47ECE1EDF0F6}" dt="2023-06-19T06:19:45.949" v="1229"/>
          <ac:inkMkLst>
            <pc:docMk/>
            <pc:sldMk cId="2543311819" sldId="352"/>
            <ac:inkMk id="2171" creationId="{5B3FB3A4-5D40-7024-3150-9DEE11BCE0CF}"/>
          </ac:inkMkLst>
        </pc:inkChg>
        <pc:inkChg chg="add del">
          <ac:chgData name="شادن القحطاني ID 443200677" userId="2d5f3d4d-8466-4aa1-ac8a-1cb60ed86c20" providerId="ADAL" clId="{5DAD4750-4ED1-BF4B-8093-47ECE1EDF0F6}" dt="2023-06-19T06:19:45.949" v="1229"/>
          <ac:inkMkLst>
            <pc:docMk/>
            <pc:sldMk cId="2543311819" sldId="352"/>
            <ac:inkMk id="2172" creationId="{69E1FBB6-CE2C-94B4-D7D0-C6C5B9F87798}"/>
          </ac:inkMkLst>
        </pc:inkChg>
        <pc:inkChg chg="add del">
          <ac:chgData name="شادن القحطاني ID 443200677" userId="2d5f3d4d-8466-4aa1-ac8a-1cb60ed86c20" providerId="ADAL" clId="{5DAD4750-4ED1-BF4B-8093-47ECE1EDF0F6}" dt="2023-06-19T06:19:45.949" v="1229"/>
          <ac:inkMkLst>
            <pc:docMk/>
            <pc:sldMk cId="2543311819" sldId="352"/>
            <ac:inkMk id="2173" creationId="{891E3509-97E3-5627-2767-2005E1453501}"/>
          </ac:inkMkLst>
        </pc:inkChg>
        <pc:inkChg chg="add del">
          <ac:chgData name="شادن القحطاني ID 443200677" userId="2d5f3d4d-8466-4aa1-ac8a-1cb60ed86c20" providerId="ADAL" clId="{5DAD4750-4ED1-BF4B-8093-47ECE1EDF0F6}" dt="2023-06-19T06:19:45.949" v="1229"/>
          <ac:inkMkLst>
            <pc:docMk/>
            <pc:sldMk cId="2543311819" sldId="352"/>
            <ac:inkMk id="2174" creationId="{5F1EA82B-2F7F-FD0D-B2A1-261AA3AB7F6A}"/>
          </ac:inkMkLst>
        </pc:inkChg>
        <pc:inkChg chg="add del">
          <ac:chgData name="شادن القحطاني ID 443200677" userId="2d5f3d4d-8466-4aa1-ac8a-1cb60ed86c20" providerId="ADAL" clId="{5DAD4750-4ED1-BF4B-8093-47ECE1EDF0F6}" dt="2023-06-19T06:19:45.949" v="1229"/>
          <ac:inkMkLst>
            <pc:docMk/>
            <pc:sldMk cId="2543311819" sldId="352"/>
            <ac:inkMk id="2175" creationId="{19C27A5A-AAB0-EC60-89F2-C68B694751B6}"/>
          </ac:inkMkLst>
        </pc:inkChg>
        <pc:inkChg chg="add del">
          <ac:chgData name="شادن القحطاني ID 443200677" userId="2d5f3d4d-8466-4aa1-ac8a-1cb60ed86c20" providerId="ADAL" clId="{5DAD4750-4ED1-BF4B-8093-47ECE1EDF0F6}" dt="2023-06-19T06:19:45.949" v="1229"/>
          <ac:inkMkLst>
            <pc:docMk/>
            <pc:sldMk cId="2543311819" sldId="352"/>
            <ac:inkMk id="2176" creationId="{4A6E69BD-A083-01E0-2953-A39BFDD4B5E5}"/>
          </ac:inkMkLst>
        </pc:inkChg>
        <pc:inkChg chg="add del">
          <ac:chgData name="شادن القحطاني ID 443200677" userId="2d5f3d4d-8466-4aa1-ac8a-1cb60ed86c20" providerId="ADAL" clId="{5DAD4750-4ED1-BF4B-8093-47ECE1EDF0F6}" dt="2023-06-19T06:19:45.949" v="1229"/>
          <ac:inkMkLst>
            <pc:docMk/>
            <pc:sldMk cId="2543311819" sldId="352"/>
            <ac:inkMk id="2177" creationId="{54A8EA12-F2A3-5CC4-009E-199A3ED00F1B}"/>
          </ac:inkMkLst>
        </pc:inkChg>
        <pc:inkChg chg="add del">
          <ac:chgData name="شادن القحطاني ID 443200677" userId="2d5f3d4d-8466-4aa1-ac8a-1cb60ed86c20" providerId="ADAL" clId="{5DAD4750-4ED1-BF4B-8093-47ECE1EDF0F6}" dt="2023-06-19T06:19:45.949" v="1229"/>
          <ac:inkMkLst>
            <pc:docMk/>
            <pc:sldMk cId="2543311819" sldId="352"/>
            <ac:inkMk id="2178" creationId="{088BA370-38D6-E705-4DDD-469A8B38E57F}"/>
          </ac:inkMkLst>
        </pc:inkChg>
        <pc:inkChg chg="add del">
          <ac:chgData name="شادن القحطاني ID 443200677" userId="2d5f3d4d-8466-4aa1-ac8a-1cb60ed86c20" providerId="ADAL" clId="{5DAD4750-4ED1-BF4B-8093-47ECE1EDF0F6}" dt="2023-06-19T06:19:45.949" v="1229"/>
          <ac:inkMkLst>
            <pc:docMk/>
            <pc:sldMk cId="2543311819" sldId="352"/>
            <ac:inkMk id="2179" creationId="{B040828D-6C4C-B218-507B-B2C7888AD30D}"/>
          </ac:inkMkLst>
        </pc:inkChg>
        <pc:inkChg chg="add reco">
          <ac:chgData name="شادن القحطاني ID 443200677" userId="2d5f3d4d-8466-4aa1-ac8a-1cb60ed86c20" providerId="ADAL" clId="{5DAD4750-4ED1-BF4B-8093-47ECE1EDF0F6}" dt="2023-06-19T06:19:45.949" v="1229"/>
          <ac:inkMkLst>
            <pc:docMk/>
            <pc:sldMk cId="2543311819" sldId="352"/>
            <ac:inkMk id="2180" creationId="{25A42B72-2D54-5798-A3BD-77C79914D6B6}"/>
          </ac:inkMkLst>
        </pc:inkChg>
        <pc:inkChg chg="add del">
          <ac:chgData name="شادن القحطاني ID 443200677" userId="2d5f3d4d-8466-4aa1-ac8a-1cb60ed86c20" providerId="ADAL" clId="{5DAD4750-4ED1-BF4B-8093-47ECE1EDF0F6}" dt="2023-06-19T06:20:11.734" v="1232"/>
          <ac:inkMkLst>
            <pc:docMk/>
            <pc:sldMk cId="2543311819" sldId="352"/>
            <ac:inkMk id="2181" creationId="{7B51CBA5-D57D-7702-F477-6623962A2531}"/>
          </ac:inkMkLst>
        </pc:inkChg>
        <pc:inkChg chg="add del">
          <ac:chgData name="شادن القحطاني ID 443200677" userId="2d5f3d4d-8466-4aa1-ac8a-1cb60ed86c20" providerId="ADAL" clId="{5DAD4750-4ED1-BF4B-8093-47ECE1EDF0F6}" dt="2023-06-19T06:20:11.734" v="1232"/>
          <ac:inkMkLst>
            <pc:docMk/>
            <pc:sldMk cId="2543311819" sldId="352"/>
            <ac:inkMk id="2182" creationId="{8DFE2853-4B60-7A92-BA58-304765A1A6F1}"/>
          </ac:inkMkLst>
        </pc:inkChg>
        <pc:inkChg chg="add reco">
          <ac:chgData name="شادن القحطاني ID 443200677" userId="2d5f3d4d-8466-4aa1-ac8a-1cb60ed86c20" providerId="ADAL" clId="{5DAD4750-4ED1-BF4B-8093-47ECE1EDF0F6}" dt="2023-06-19T06:20:11.734" v="1232"/>
          <ac:inkMkLst>
            <pc:docMk/>
            <pc:sldMk cId="2543311819" sldId="352"/>
            <ac:inkMk id="2183" creationId="{49365902-2B45-3E0B-5901-28D5860AD5AA}"/>
          </ac:inkMkLst>
        </pc:inkChg>
        <pc:inkChg chg="add del">
          <ac:chgData name="شادن القحطاني ID 443200677" userId="2d5f3d4d-8466-4aa1-ac8a-1cb60ed86c20" providerId="ADAL" clId="{5DAD4750-4ED1-BF4B-8093-47ECE1EDF0F6}" dt="2023-06-19T06:20:14.271" v="1235"/>
          <ac:inkMkLst>
            <pc:docMk/>
            <pc:sldMk cId="2543311819" sldId="352"/>
            <ac:inkMk id="2184" creationId="{5F43D4D8-C2A9-3E75-1FDC-F262C930DFB6}"/>
          </ac:inkMkLst>
        </pc:inkChg>
        <pc:inkChg chg="add del">
          <ac:chgData name="شادن القحطاني ID 443200677" userId="2d5f3d4d-8466-4aa1-ac8a-1cb60ed86c20" providerId="ADAL" clId="{5DAD4750-4ED1-BF4B-8093-47ECE1EDF0F6}" dt="2023-06-19T06:20:14.271" v="1235"/>
          <ac:inkMkLst>
            <pc:docMk/>
            <pc:sldMk cId="2543311819" sldId="352"/>
            <ac:inkMk id="2185" creationId="{81978350-57BE-DB34-872F-D5209F45BFE4}"/>
          </ac:inkMkLst>
        </pc:inkChg>
        <pc:inkChg chg="add reco">
          <ac:chgData name="شادن القحطاني ID 443200677" userId="2d5f3d4d-8466-4aa1-ac8a-1cb60ed86c20" providerId="ADAL" clId="{5DAD4750-4ED1-BF4B-8093-47ECE1EDF0F6}" dt="2023-06-19T06:20:14.271" v="1235"/>
          <ac:inkMkLst>
            <pc:docMk/>
            <pc:sldMk cId="2543311819" sldId="352"/>
            <ac:inkMk id="2186" creationId="{6292BF4E-23F6-4365-F217-5DB77ED81E64}"/>
          </ac:inkMkLst>
        </pc:inkChg>
        <pc:inkChg chg="add del">
          <ac:chgData name="شادن القحطاني ID 443200677" userId="2d5f3d4d-8466-4aa1-ac8a-1cb60ed86c20" providerId="ADAL" clId="{5DAD4750-4ED1-BF4B-8093-47ECE1EDF0F6}" dt="2023-06-19T06:20:18.139" v="1242"/>
          <ac:inkMkLst>
            <pc:docMk/>
            <pc:sldMk cId="2543311819" sldId="352"/>
            <ac:inkMk id="2187" creationId="{5CD710D6-DC74-17FB-2971-5B605F92A46F}"/>
          </ac:inkMkLst>
        </pc:inkChg>
        <pc:inkChg chg="add del">
          <ac:chgData name="شادن القحطاني ID 443200677" userId="2d5f3d4d-8466-4aa1-ac8a-1cb60ed86c20" providerId="ADAL" clId="{5DAD4750-4ED1-BF4B-8093-47ECE1EDF0F6}" dt="2023-06-19T06:20:18.139" v="1242"/>
          <ac:inkMkLst>
            <pc:docMk/>
            <pc:sldMk cId="2543311819" sldId="352"/>
            <ac:inkMk id="2188" creationId="{B7D3BEE4-025F-ED20-838F-9707577C71C3}"/>
          </ac:inkMkLst>
        </pc:inkChg>
        <pc:inkChg chg="add del">
          <ac:chgData name="شادن القحطاني ID 443200677" userId="2d5f3d4d-8466-4aa1-ac8a-1cb60ed86c20" providerId="ADAL" clId="{5DAD4750-4ED1-BF4B-8093-47ECE1EDF0F6}" dt="2023-06-19T06:20:18.139" v="1242"/>
          <ac:inkMkLst>
            <pc:docMk/>
            <pc:sldMk cId="2543311819" sldId="352"/>
            <ac:inkMk id="2189" creationId="{EFD1B87B-9D02-A167-11EE-A0000B853BBF}"/>
          </ac:inkMkLst>
        </pc:inkChg>
        <pc:inkChg chg="add del">
          <ac:chgData name="شادن القحطاني ID 443200677" userId="2d5f3d4d-8466-4aa1-ac8a-1cb60ed86c20" providerId="ADAL" clId="{5DAD4750-4ED1-BF4B-8093-47ECE1EDF0F6}" dt="2023-06-19T06:20:18.139" v="1242"/>
          <ac:inkMkLst>
            <pc:docMk/>
            <pc:sldMk cId="2543311819" sldId="352"/>
            <ac:inkMk id="2190" creationId="{E3B2E07C-8CE3-2F48-ACAD-84C69674E77C}"/>
          </ac:inkMkLst>
        </pc:inkChg>
        <pc:inkChg chg="add del">
          <ac:chgData name="شادن القحطاني ID 443200677" userId="2d5f3d4d-8466-4aa1-ac8a-1cb60ed86c20" providerId="ADAL" clId="{5DAD4750-4ED1-BF4B-8093-47ECE1EDF0F6}" dt="2023-06-19T06:20:18.139" v="1242"/>
          <ac:inkMkLst>
            <pc:docMk/>
            <pc:sldMk cId="2543311819" sldId="352"/>
            <ac:inkMk id="2191" creationId="{A82DDA5A-6187-FA4D-A2A9-5778FA58D834}"/>
          </ac:inkMkLst>
        </pc:inkChg>
        <pc:inkChg chg="add del">
          <ac:chgData name="شادن القحطاني ID 443200677" userId="2d5f3d4d-8466-4aa1-ac8a-1cb60ed86c20" providerId="ADAL" clId="{5DAD4750-4ED1-BF4B-8093-47ECE1EDF0F6}" dt="2023-06-19T06:20:18.139" v="1242"/>
          <ac:inkMkLst>
            <pc:docMk/>
            <pc:sldMk cId="2543311819" sldId="352"/>
            <ac:inkMk id="2192" creationId="{6AB9344A-EF01-CE6C-F66F-776DA259200B}"/>
          </ac:inkMkLst>
        </pc:inkChg>
        <pc:inkChg chg="add reco">
          <ac:chgData name="شادن القحطاني ID 443200677" userId="2d5f3d4d-8466-4aa1-ac8a-1cb60ed86c20" providerId="ADAL" clId="{5DAD4750-4ED1-BF4B-8093-47ECE1EDF0F6}" dt="2023-06-19T06:20:18.139" v="1242"/>
          <ac:inkMkLst>
            <pc:docMk/>
            <pc:sldMk cId="2543311819" sldId="352"/>
            <ac:inkMk id="2193" creationId="{21E0BC0B-3CB8-C10B-24AD-52A45C770E54}"/>
          </ac:inkMkLst>
        </pc:inkChg>
        <pc:inkChg chg="add del">
          <ac:chgData name="شادن القحطاني ID 443200677" userId="2d5f3d4d-8466-4aa1-ac8a-1cb60ed86c20" providerId="ADAL" clId="{5DAD4750-4ED1-BF4B-8093-47ECE1EDF0F6}" dt="2023-06-19T06:20:22.641" v="1250"/>
          <ac:inkMkLst>
            <pc:docMk/>
            <pc:sldMk cId="2543311819" sldId="352"/>
            <ac:inkMk id="2194" creationId="{06C2F94C-52A4-D3EA-8699-ECBD0D1AE20F}"/>
          </ac:inkMkLst>
        </pc:inkChg>
        <pc:inkChg chg="add del">
          <ac:chgData name="شادن القحطاني ID 443200677" userId="2d5f3d4d-8466-4aa1-ac8a-1cb60ed86c20" providerId="ADAL" clId="{5DAD4750-4ED1-BF4B-8093-47ECE1EDF0F6}" dt="2023-06-19T06:20:22.641" v="1250"/>
          <ac:inkMkLst>
            <pc:docMk/>
            <pc:sldMk cId="2543311819" sldId="352"/>
            <ac:inkMk id="2195" creationId="{01AC166B-F497-9BE3-74E7-483AC7CEF42F}"/>
          </ac:inkMkLst>
        </pc:inkChg>
        <pc:inkChg chg="add del">
          <ac:chgData name="شادن القحطاني ID 443200677" userId="2d5f3d4d-8466-4aa1-ac8a-1cb60ed86c20" providerId="ADAL" clId="{5DAD4750-4ED1-BF4B-8093-47ECE1EDF0F6}" dt="2023-06-19T06:20:22.641" v="1250"/>
          <ac:inkMkLst>
            <pc:docMk/>
            <pc:sldMk cId="2543311819" sldId="352"/>
            <ac:inkMk id="2196" creationId="{DFE336C9-947E-A8F2-A6D2-9465838A22A0}"/>
          </ac:inkMkLst>
        </pc:inkChg>
        <pc:inkChg chg="add del">
          <ac:chgData name="شادن القحطاني ID 443200677" userId="2d5f3d4d-8466-4aa1-ac8a-1cb60ed86c20" providerId="ADAL" clId="{5DAD4750-4ED1-BF4B-8093-47ECE1EDF0F6}" dt="2023-06-19T06:20:22.641" v="1250"/>
          <ac:inkMkLst>
            <pc:docMk/>
            <pc:sldMk cId="2543311819" sldId="352"/>
            <ac:inkMk id="2197" creationId="{BE55A6B5-C312-4C1E-A154-104D7D7B7747}"/>
          </ac:inkMkLst>
        </pc:inkChg>
        <pc:inkChg chg="add del">
          <ac:chgData name="شادن القحطاني ID 443200677" userId="2d5f3d4d-8466-4aa1-ac8a-1cb60ed86c20" providerId="ADAL" clId="{5DAD4750-4ED1-BF4B-8093-47ECE1EDF0F6}" dt="2023-06-19T06:20:22.641" v="1250"/>
          <ac:inkMkLst>
            <pc:docMk/>
            <pc:sldMk cId="2543311819" sldId="352"/>
            <ac:inkMk id="2198" creationId="{E9AE4FA6-6C95-D926-8C2F-B00FF7984CBC}"/>
          </ac:inkMkLst>
        </pc:inkChg>
        <pc:inkChg chg="add del">
          <ac:chgData name="شادن القحطاني ID 443200677" userId="2d5f3d4d-8466-4aa1-ac8a-1cb60ed86c20" providerId="ADAL" clId="{5DAD4750-4ED1-BF4B-8093-47ECE1EDF0F6}" dt="2023-06-19T06:20:22.641" v="1250"/>
          <ac:inkMkLst>
            <pc:docMk/>
            <pc:sldMk cId="2543311819" sldId="352"/>
            <ac:inkMk id="2199" creationId="{46C34191-F99B-57A6-78CE-3A3615BD2C85}"/>
          </ac:inkMkLst>
        </pc:inkChg>
        <pc:inkChg chg="add del">
          <ac:chgData name="شادن القحطاني ID 443200677" userId="2d5f3d4d-8466-4aa1-ac8a-1cb60ed86c20" providerId="ADAL" clId="{5DAD4750-4ED1-BF4B-8093-47ECE1EDF0F6}" dt="2023-06-19T06:20:22.641" v="1250"/>
          <ac:inkMkLst>
            <pc:docMk/>
            <pc:sldMk cId="2543311819" sldId="352"/>
            <ac:inkMk id="2200" creationId="{39370594-4ADA-2B06-F5C1-18ECE1D613D4}"/>
          </ac:inkMkLst>
        </pc:inkChg>
        <pc:inkChg chg="add reco">
          <ac:chgData name="شادن القحطاني ID 443200677" userId="2d5f3d4d-8466-4aa1-ac8a-1cb60ed86c20" providerId="ADAL" clId="{5DAD4750-4ED1-BF4B-8093-47ECE1EDF0F6}" dt="2023-06-19T06:20:22.641" v="1250"/>
          <ac:inkMkLst>
            <pc:docMk/>
            <pc:sldMk cId="2543311819" sldId="352"/>
            <ac:inkMk id="2201" creationId="{B0F8388A-8116-F944-19B1-9C3C939A40BE}"/>
          </ac:inkMkLst>
        </pc:inkChg>
        <pc:inkChg chg="add del">
          <ac:chgData name="شادن القحطاني ID 443200677" userId="2d5f3d4d-8466-4aa1-ac8a-1cb60ed86c20" providerId="ADAL" clId="{5DAD4750-4ED1-BF4B-8093-47ECE1EDF0F6}" dt="2023-06-19T06:20:26.115" v="1256"/>
          <ac:inkMkLst>
            <pc:docMk/>
            <pc:sldMk cId="2543311819" sldId="352"/>
            <ac:inkMk id="2202" creationId="{EB047FBC-9A46-6BE6-0C93-16602E9912E1}"/>
          </ac:inkMkLst>
        </pc:inkChg>
        <pc:inkChg chg="add del">
          <ac:chgData name="شادن القحطاني ID 443200677" userId="2d5f3d4d-8466-4aa1-ac8a-1cb60ed86c20" providerId="ADAL" clId="{5DAD4750-4ED1-BF4B-8093-47ECE1EDF0F6}" dt="2023-06-19T06:20:26.115" v="1256"/>
          <ac:inkMkLst>
            <pc:docMk/>
            <pc:sldMk cId="2543311819" sldId="352"/>
            <ac:inkMk id="2203" creationId="{782A31EB-5AE2-2073-B5B8-0A44188E2888}"/>
          </ac:inkMkLst>
        </pc:inkChg>
        <pc:inkChg chg="add del">
          <ac:chgData name="شادن القحطاني ID 443200677" userId="2d5f3d4d-8466-4aa1-ac8a-1cb60ed86c20" providerId="ADAL" clId="{5DAD4750-4ED1-BF4B-8093-47ECE1EDF0F6}" dt="2023-06-19T06:20:26.115" v="1256"/>
          <ac:inkMkLst>
            <pc:docMk/>
            <pc:sldMk cId="2543311819" sldId="352"/>
            <ac:inkMk id="2204" creationId="{685E6DCA-2A33-DDDE-C93F-1FB80F18AE69}"/>
          </ac:inkMkLst>
        </pc:inkChg>
        <pc:inkChg chg="add del">
          <ac:chgData name="شادن القحطاني ID 443200677" userId="2d5f3d4d-8466-4aa1-ac8a-1cb60ed86c20" providerId="ADAL" clId="{5DAD4750-4ED1-BF4B-8093-47ECE1EDF0F6}" dt="2023-06-19T06:20:26.115" v="1256"/>
          <ac:inkMkLst>
            <pc:docMk/>
            <pc:sldMk cId="2543311819" sldId="352"/>
            <ac:inkMk id="2205" creationId="{9C0190E9-C3DF-1178-0D51-A097C9D4E7C5}"/>
          </ac:inkMkLst>
        </pc:inkChg>
        <pc:inkChg chg="add del">
          <ac:chgData name="شادن القحطاني ID 443200677" userId="2d5f3d4d-8466-4aa1-ac8a-1cb60ed86c20" providerId="ADAL" clId="{5DAD4750-4ED1-BF4B-8093-47ECE1EDF0F6}" dt="2023-06-19T06:20:26.115" v="1256"/>
          <ac:inkMkLst>
            <pc:docMk/>
            <pc:sldMk cId="2543311819" sldId="352"/>
            <ac:inkMk id="2206" creationId="{C4D139C9-9A6C-F50A-7054-EFC4F20EAE26}"/>
          </ac:inkMkLst>
        </pc:inkChg>
        <pc:inkChg chg="add reco">
          <ac:chgData name="شادن القحطاني ID 443200677" userId="2d5f3d4d-8466-4aa1-ac8a-1cb60ed86c20" providerId="ADAL" clId="{5DAD4750-4ED1-BF4B-8093-47ECE1EDF0F6}" dt="2023-06-19T06:20:26.115" v="1256"/>
          <ac:inkMkLst>
            <pc:docMk/>
            <pc:sldMk cId="2543311819" sldId="352"/>
            <ac:inkMk id="2207" creationId="{A73DF4FC-6BFF-9074-5D2D-99184438A488}"/>
          </ac:inkMkLst>
        </pc:inkChg>
        <pc:inkChg chg="add">
          <ac:chgData name="شادن القحطاني ID 443200677" userId="2d5f3d4d-8466-4aa1-ac8a-1cb60ed86c20" providerId="ADAL" clId="{5DAD4750-4ED1-BF4B-8093-47ECE1EDF0F6}" dt="2023-06-19T06:20:26.932" v="1257"/>
          <ac:inkMkLst>
            <pc:docMk/>
            <pc:sldMk cId="2543311819" sldId="352"/>
            <ac:inkMk id="2208" creationId="{E88DC300-3E6A-6BC8-60EB-3EA7BF3598D8}"/>
          </ac:inkMkLst>
        </pc:inkChg>
      </pc:sldChg>
      <pc:sldChg chg="addSp delSp">
        <pc:chgData name="شادن القحطاني ID 443200677" userId="2d5f3d4d-8466-4aa1-ac8a-1cb60ed86c20" providerId="ADAL" clId="{5DAD4750-4ED1-BF4B-8093-47ECE1EDF0F6}" dt="2023-06-19T06:27:10.226" v="1290"/>
        <pc:sldMkLst>
          <pc:docMk/>
          <pc:sldMk cId="2001354655" sldId="354"/>
        </pc:sldMkLst>
        <pc:inkChg chg="add">
          <ac:chgData name="شادن القحطاني ID 443200677" userId="2d5f3d4d-8466-4aa1-ac8a-1cb60ed86c20" providerId="ADAL" clId="{5DAD4750-4ED1-BF4B-8093-47ECE1EDF0F6}" dt="2023-06-19T06:22:52.782" v="1258"/>
          <ac:inkMkLst>
            <pc:docMk/>
            <pc:sldMk cId="2001354655" sldId="354"/>
            <ac:inkMk id="2" creationId="{539E28A3-67E2-BDE1-6B5B-723134600C23}"/>
          </ac:inkMkLst>
        </pc:inkChg>
        <pc:inkChg chg="add del">
          <ac:chgData name="شادن القحطاني ID 443200677" userId="2d5f3d4d-8466-4aa1-ac8a-1cb60ed86c20" providerId="ADAL" clId="{5DAD4750-4ED1-BF4B-8093-47ECE1EDF0F6}" dt="2023-06-19T06:24:09.921" v="1260"/>
          <ac:inkMkLst>
            <pc:docMk/>
            <pc:sldMk cId="2001354655" sldId="354"/>
            <ac:inkMk id="3" creationId="{24086A3D-5FCE-EE62-EFFA-A47CA3545D30}"/>
          </ac:inkMkLst>
        </pc:inkChg>
        <pc:inkChg chg="add">
          <ac:chgData name="شادن القحطاني ID 443200677" userId="2d5f3d4d-8466-4aa1-ac8a-1cb60ed86c20" providerId="ADAL" clId="{5DAD4750-4ED1-BF4B-8093-47ECE1EDF0F6}" dt="2023-06-19T06:24:14.275" v="1261"/>
          <ac:inkMkLst>
            <pc:docMk/>
            <pc:sldMk cId="2001354655" sldId="354"/>
            <ac:inkMk id="4" creationId="{C8C38F32-D62E-2EEC-C446-EA10E2949EEA}"/>
          </ac:inkMkLst>
        </pc:inkChg>
        <pc:inkChg chg="add del">
          <ac:chgData name="شادن القحطاني ID 443200677" userId="2d5f3d4d-8466-4aa1-ac8a-1cb60ed86c20" providerId="ADAL" clId="{5DAD4750-4ED1-BF4B-8093-47ECE1EDF0F6}" dt="2023-06-19T06:24:31.348" v="1265"/>
          <ac:inkMkLst>
            <pc:docMk/>
            <pc:sldMk cId="2001354655" sldId="354"/>
            <ac:inkMk id="5" creationId="{39AEBEF0-B1D8-5E91-6611-DA6C34D97424}"/>
          </ac:inkMkLst>
        </pc:inkChg>
        <pc:inkChg chg="add del">
          <ac:chgData name="شادن القحطاني ID 443200677" userId="2d5f3d4d-8466-4aa1-ac8a-1cb60ed86c20" providerId="ADAL" clId="{5DAD4750-4ED1-BF4B-8093-47ECE1EDF0F6}" dt="2023-06-19T06:24:31.348" v="1265"/>
          <ac:inkMkLst>
            <pc:docMk/>
            <pc:sldMk cId="2001354655" sldId="354"/>
            <ac:inkMk id="8" creationId="{F0677E39-51E0-8C1C-D160-D1293396E051}"/>
          </ac:inkMkLst>
        </pc:inkChg>
        <pc:inkChg chg="add del">
          <ac:chgData name="شادن القحطاني ID 443200677" userId="2d5f3d4d-8466-4aa1-ac8a-1cb60ed86c20" providerId="ADAL" clId="{5DAD4750-4ED1-BF4B-8093-47ECE1EDF0F6}" dt="2023-06-19T06:24:31.348" v="1265"/>
          <ac:inkMkLst>
            <pc:docMk/>
            <pc:sldMk cId="2001354655" sldId="354"/>
            <ac:inkMk id="10" creationId="{CF5DA101-A5C1-A521-68DA-E30FEFC2F751}"/>
          </ac:inkMkLst>
        </pc:inkChg>
        <pc:inkChg chg="add reco">
          <ac:chgData name="شادن القحطاني ID 443200677" userId="2d5f3d4d-8466-4aa1-ac8a-1cb60ed86c20" providerId="ADAL" clId="{5DAD4750-4ED1-BF4B-8093-47ECE1EDF0F6}" dt="2023-06-19T06:24:31.348" v="1265"/>
          <ac:inkMkLst>
            <pc:docMk/>
            <pc:sldMk cId="2001354655" sldId="354"/>
            <ac:inkMk id="11" creationId="{EC04BD40-B0E3-9859-A1F6-8956DE742E0B}"/>
          </ac:inkMkLst>
        </pc:inkChg>
        <pc:inkChg chg="add del">
          <ac:chgData name="شادن القحطاني ID 443200677" userId="2d5f3d4d-8466-4aa1-ac8a-1cb60ed86c20" providerId="ADAL" clId="{5DAD4750-4ED1-BF4B-8093-47ECE1EDF0F6}" dt="2023-06-19T06:24:36.848" v="1273"/>
          <ac:inkMkLst>
            <pc:docMk/>
            <pc:sldMk cId="2001354655" sldId="354"/>
            <ac:inkMk id="12" creationId="{6F779843-A420-1F1B-7992-0B2227E2AB0E}"/>
          </ac:inkMkLst>
        </pc:inkChg>
        <pc:inkChg chg="add del">
          <ac:chgData name="شادن القحطاني ID 443200677" userId="2d5f3d4d-8466-4aa1-ac8a-1cb60ed86c20" providerId="ADAL" clId="{5DAD4750-4ED1-BF4B-8093-47ECE1EDF0F6}" dt="2023-06-19T06:24:36.848" v="1273"/>
          <ac:inkMkLst>
            <pc:docMk/>
            <pc:sldMk cId="2001354655" sldId="354"/>
            <ac:inkMk id="13" creationId="{D31334EE-D8D9-8837-A325-E63B788DBA97}"/>
          </ac:inkMkLst>
        </pc:inkChg>
        <pc:inkChg chg="add del">
          <ac:chgData name="شادن القحطاني ID 443200677" userId="2d5f3d4d-8466-4aa1-ac8a-1cb60ed86c20" providerId="ADAL" clId="{5DAD4750-4ED1-BF4B-8093-47ECE1EDF0F6}" dt="2023-06-19T06:24:36.848" v="1273"/>
          <ac:inkMkLst>
            <pc:docMk/>
            <pc:sldMk cId="2001354655" sldId="354"/>
            <ac:inkMk id="15" creationId="{C75DABE1-B346-7DA8-642E-B343FE9118AC}"/>
          </ac:inkMkLst>
        </pc:inkChg>
        <pc:inkChg chg="add del">
          <ac:chgData name="شادن القحطاني ID 443200677" userId="2d5f3d4d-8466-4aa1-ac8a-1cb60ed86c20" providerId="ADAL" clId="{5DAD4750-4ED1-BF4B-8093-47ECE1EDF0F6}" dt="2023-06-19T06:24:36.848" v="1273"/>
          <ac:inkMkLst>
            <pc:docMk/>
            <pc:sldMk cId="2001354655" sldId="354"/>
            <ac:inkMk id="16" creationId="{E8B8856D-BE44-A194-970C-09A35BE6D99C}"/>
          </ac:inkMkLst>
        </pc:inkChg>
        <pc:inkChg chg="add del">
          <ac:chgData name="شادن القحطاني ID 443200677" userId="2d5f3d4d-8466-4aa1-ac8a-1cb60ed86c20" providerId="ADAL" clId="{5DAD4750-4ED1-BF4B-8093-47ECE1EDF0F6}" dt="2023-06-19T06:24:36.848" v="1273"/>
          <ac:inkMkLst>
            <pc:docMk/>
            <pc:sldMk cId="2001354655" sldId="354"/>
            <ac:inkMk id="17" creationId="{77D428EE-0AF0-EAEC-B06F-DD8B689B27E1}"/>
          </ac:inkMkLst>
        </pc:inkChg>
        <pc:inkChg chg="add del">
          <ac:chgData name="شادن القحطاني ID 443200677" userId="2d5f3d4d-8466-4aa1-ac8a-1cb60ed86c20" providerId="ADAL" clId="{5DAD4750-4ED1-BF4B-8093-47ECE1EDF0F6}" dt="2023-06-19T06:24:36.848" v="1273"/>
          <ac:inkMkLst>
            <pc:docMk/>
            <pc:sldMk cId="2001354655" sldId="354"/>
            <ac:inkMk id="18" creationId="{6E8A2549-54F5-F79A-11AA-037D0AF27A83}"/>
          </ac:inkMkLst>
        </pc:inkChg>
        <pc:inkChg chg="add del">
          <ac:chgData name="شادن القحطاني ID 443200677" userId="2d5f3d4d-8466-4aa1-ac8a-1cb60ed86c20" providerId="ADAL" clId="{5DAD4750-4ED1-BF4B-8093-47ECE1EDF0F6}" dt="2023-06-19T06:24:36.848" v="1273"/>
          <ac:inkMkLst>
            <pc:docMk/>
            <pc:sldMk cId="2001354655" sldId="354"/>
            <ac:inkMk id="19" creationId="{66EF4266-C70B-C894-670F-15E6DCBD7FBF}"/>
          </ac:inkMkLst>
        </pc:inkChg>
        <pc:inkChg chg="add reco">
          <ac:chgData name="شادن القحطاني ID 443200677" userId="2d5f3d4d-8466-4aa1-ac8a-1cb60ed86c20" providerId="ADAL" clId="{5DAD4750-4ED1-BF4B-8093-47ECE1EDF0F6}" dt="2023-06-19T06:24:36.848" v="1273"/>
          <ac:inkMkLst>
            <pc:docMk/>
            <pc:sldMk cId="2001354655" sldId="354"/>
            <ac:inkMk id="20" creationId="{81F7ACDC-1EE5-3E60-EB41-5309C4F4AF91}"/>
          </ac:inkMkLst>
        </pc:inkChg>
        <pc:inkChg chg="add del">
          <ac:chgData name="شادن القحطاني ID 443200677" userId="2d5f3d4d-8466-4aa1-ac8a-1cb60ed86c20" providerId="ADAL" clId="{5DAD4750-4ED1-BF4B-8093-47ECE1EDF0F6}" dt="2023-06-19T06:27:03.546" v="1276"/>
          <ac:inkMkLst>
            <pc:docMk/>
            <pc:sldMk cId="2001354655" sldId="354"/>
            <ac:inkMk id="21" creationId="{B88BFE27-E799-B50F-9BB6-DAC89FE67AEF}"/>
          </ac:inkMkLst>
        </pc:inkChg>
        <pc:inkChg chg="add del">
          <ac:chgData name="شادن القحطاني ID 443200677" userId="2d5f3d4d-8466-4aa1-ac8a-1cb60ed86c20" providerId="ADAL" clId="{5DAD4750-4ED1-BF4B-8093-47ECE1EDF0F6}" dt="2023-06-19T06:27:03.546" v="1276"/>
          <ac:inkMkLst>
            <pc:docMk/>
            <pc:sldMk cId="2001354655" sldId="354"/>
            <ac:inkMk id="22" creationId="{EAE5C0DF-072E-C283-AA94-6E6015F4C45A}"/>
          </ac:inkMkLst>
        </pc:inkChg>
        <pc:inkChg chg="add reco">
          <ac:chgData name="شادن القحطاني ID 443200677" userId="2d5f3d4d-8466-4aa1-ac8a-1cb60ed86c20" providerId="ADAL" clId="{5DAD4750-4ED1-BF4B-8093-47ECE1EDF0F6}" dt="2023-06-19T06:27:03.546" v="1276"/>
          <ac:inkMkLst>
            <pc:docMk/>
            <pc:sldMk cId="2001354655" sldId="354"/>
            <ac:inkMk id="23" creationId="{C866E198-D1D5-7CE7-6F6B-FCAB87B05633}"/>
          </ac:inkMkLst>
        </pc:inkChg>
        <pc:inkChg chg="add del">
          <ac:chgData name="شادن القحطاني ID 443200677" userId="2d5f3d4d-8466-4aa1-ac8a-1cb60ed86c20" providerId="ADAL" clId="{5DAD4750-4ED1-BF4B-8093-47ECE1EDF0F6}" dt="2023-06-19T06:27:07.286" v="1284"/>
          <ac:inkMkLst>
            <pc:docMk/>
            <pc:sldMk cId="2001354655" sldId="354"/>
            <ac:inkMk id="24" creationId="{E7D2ED03-DDCA-0847-D213-6FC57205C269}"/>
          </ac:inkMkLst>
        </pc:inkChg>
        <pc:inkChg chg="add del">
          <ac:chgData name="شادن القحطاني ID 443200677" userId="2d5f3d4d-8466-4aa1-ac8a-1cb60ed86c20" providerId="ADAL" clId="{5DAD4750-4ED1-BF4B-8093-47ECE1EDF0F6}" dt="2023-06-19T06:27:07.286" v="1284"/>
          <ac:inkMkLst>
            <pc:docMk/>
            <pc:sldMk cId="2001354655" sldId="354"/>
            <ac:inkMk id="25" creationId="{DEA35F76-3A5C-769E-C247-8AF1702C63BC}"/>
          </ac:inkMkLst>
        </pc:inkChg>
        <pc:inkChg chg="add del">
          <ac:chgData name="شادن القحطاني ID 443200677" userId="2d5f3d4d-8466-4aa1-ac8a-1cb60ed86c20" providerId="ADAL" clId="{5DAD4750-4ED1-BF4B-8093-47ECE1EDF0F6}" dt="2023-06-19T06:27:07.286" v="1284"/>
          <ac:inkMkLst>
            <pc:docMk/>
            <pc:sldMk cId="2001354655" sldId="354"/>
            <ac:inkMk id="26" creationId="{5297FAEE-76B3-C33A-89B6-3C67AFD21626}"/>
          </ac:inkMkLst>
        </pc:inkChg>
        <pc:inkChg chg="add del">
          <ac:chgData name="شادن القحطاني ID 443200677" userId="2d5f3d4d-8466-4aa1-ac8a-1cb60ed86c20" providerId="ADAL" clId="{5DAD4750-4ED1-BF4B-8093-47ECE1EDF0F6}" dt="2023-06-19T06:27:07.286" v="1284"/>
          <ac:inkMkLst>
            <pc:docMk/>
            <pc:sldMk cId="2001354655" sldId="354"/>
            <ac:inkMk id="27" creationId="{81EC1344-89C3-C8E6-12F3-34655B00B29B}"/>
          </ac:inkMkLst>
        </pc:inkChg>
        <pc:inkChg chg="add del">
          <ac:chgData name="شادن القحطاني ID 443200677" userId="2d5f3d4d-8466-4aa1-ac8a-1cb60ed86c20" providerId="ADAL" clId="{5DAD4750-4ED1-BF4B-8093-47ECE1EDF0F6}" dt="2023-06-19T06:27:07.286" v="1284"/>
          <ac:inkMkLst>
            <pc:docMk/>
            <pc:sldMk cId="2001354655" sldId="354"/>
            <ac:inkMk id="28" creationId="{54D50BD4-1139-325B-7DC1-41DC5EB5E25F}"/>
          </ac:inkMkLst>
        </pc:inkChg>
        <pc:inkChg chg="add del">
          <ac:chgData name="شادن القحطاني ID 443200677" userId="2d5f3d4d-8466-4aa1-ac8a-1cb60ed86c20" providerId="ADAL" clId="{5DAD4750-4ED1-BF4B-8093-47ECE1EDF0F6}" dt="2023-06-19T06:27:07.286" v="1284"/>
          <ac:inkMkLst>
            <pc:docMk/>
            <pc:sldMk cId="2001354655" sldId="354"/>
            <ac:inkMk id="29" creationId="{73EBECF8-4CBE-9A5A-759C-216C8C0DD012}"/>
          </ac:inkMkLst>
        </pc:inkChg>
        <pc:inkChg chg="add del">
          <ac:chgData name="شادن القحطاني ID 443200677" userId="2d5f3d4d-8466-4aa1-ac8a-1cb60ed86c20" providerId="ADAL" clId="{5DAD4750-4ED1-BF4B-8093-47ECE1EDF0F6}" dt="2023-06-19T06:27:07.286" v="1284"/>
          <ac:inkMkLst>
            <pc:docMk/>
            <pc:sldMk cId="2001354655" sldId="354"/>
            <ac:inkMk id="30" creationId="{B67A70D1-437C-3956-AFE0-EC552E941173}"/>
          </ac:inkMkLst>
        </pc:inkChg>
        <pc:inkChg chg="add reco">
          <ac:chgData name="شادن القحطاني ID 443200677" userId="2d5f3d4d-8466-4aa1-ac8a-1cb60ed86c20" providerId="ADAL" clId="{5DAD4750-4ED1-BF4B-8093-47ECE1EDF0F6}" dt="2023-06-19T06:27:07.286" v="1284"/>
          <ac:inkMkLst>
            <pc:docMk/>
            <pc:sldMk cId="2001354655" sldId="354"/>
            <ac:inkMk id="31" creationId="{FCDDDBCE-27A0-88AC-0318-BFF5C1DFAA2F}"/>
          </ac:inkMkLst>
        </pc:inkChg>
        <pc:inkChg chg="add del">
          <ac:chgData name="شادن القحطاني ID 443200677" userId="2d5f3d4d-8466-4aa1-ac8a-1cb60ed86c20" providerId="ADAL" clId="{5DAD4750-4ED1-BF4B-8093-47ECE1EDF0F6}" dt="2023-06-19T06:27:10.226" v="1290"/>
          <ac:inkMkLst>
            <pc:docMk/>
            <pc:sldMk cId="2001354655" sldId="354"/>
            <ac:inkMk id="32" creationId="{972DEDA2-13E1-7A21-97C2-285051A7F871}"/>
          </ac:inkMkLst>
        </pc:inkChg>
        <pc:inkChg chg="add del">
          <ac:chgData name="شادن القحطاني ID 443200677" userId="2d5f3d4d-8466-4aa1-ac8a-1cb60ed86c20" providerId="ADAL" clId="{5DAD4750-4ED1-BF4B-8093-47ECE1EDF0F6}" dt="2023-06-19T06:27:10.226" v="1290"/>
          <ac:inkMkLst>
            <pc:docMk/>
            <pc:sldMk cId="2001354655" sldId="354"/>
            <ac:inkMk id="33" creationId="{6AD40F86-9F2D-8D60-F374-827D94F4A53C}"/>
          </ac:inkMkLst>
        </pc:inkChg>
        <pc:inkChg chg="add">
          <ac:chgData name="شادن القحطاني ID 443200677" userId="2d5f3d4d-8466-4aa1-ac8a-1cb60ed86c20" providerId="ADAL" clId="{5DAD4750-4ED1-BF4B-8093-47ECE1EDF0F6}" dt="2023-06-19T06:27:08.635" v="1287"/>
          <ac:inkMkLst>
            <pc:docMk/>
            <pc:sldMk cId="2001354655" sldId="354"/>
            <ac:inkMk id="34" creationId="{620D4A6C-65AE-08A2-0B2E-BBFD4AD8E7C8}"/>
          </ac:inkMkLst>
        </pc:inkChg>
        <pc:inkChg chg="add del">
          <ac:chgData name="شادن القحطاني ID 443200677" userId="2d5f3d4d-8466-4aa1-ac8a-1cb60ed86c20" providerId="ADAL" clId="{5DAD4750-4ED1-BF4B-8093-47ECE1EDF0F6}" dt="2023-06-19T06:27:10.226" v="1290"/>
          <ac:inkMkLst>
            <pc:docMk/>
            <pc:sldMk cId="2001354655" sldId="354"/>
            <ac:inkMk id="35" creationId="{7257A816-789D-D844-AE9B-DD5DB2FF0120}"/>
          </ac:inkMkLst>
        </pc:inkChg>
        <pc:inkChg chg="add del">
          <ac:chgData name="شادن القحطاني ID 443200677" userId="2d5f3d4d-8466-4aa1-ac8a-1cb60ed86c20" providerId="ADAL" clId="{5DAD4750-4ED1-BF4B-8093-47ECE1EDF0F6}" dt="2023-06-19T06:27:10.226" v="1290"/>
          <ac:inkMkLst>
            <pc:docMk/>
            <pc:sldMk cId="2001354655" sldId="354"/>
            <ac:inkMk id="36" creationId="{E8D292CB-F530-BDB0-115A-669B7FEDE449}"/>
          </ac:inkMkLst>
        </pc:inkChg>
        <pc:inkChg chg="add reco">
          <ac:chgData name="شادن القحطاني ID 443200677" userId="2d5f3d4d-8466-4aa1-ac8a-1cb60ed86c20" providerId="ADAL" clId="{5DAD4750-4ED1-BF4B-8093-47ECE1EDF0F6}" dt="2023-06-19T06:27:10.226" v="1290"/>
          <ac:inkMkLst>
            <pc:docMk/>
            <pc:sldMk cId="2001354655" sldId="354"/>
            <ac:inkMk id="37" creationId="{BA9DF802-A81D-B3D4-74DB-DC8258F03CB8}"/>
          </ac:inkMkLst>
        </pc:inkChg>
      </pc:sldChg>
      <pc:sldChg chg="addSp delSp">
        <pc:chgData name="شادن القحطاني ID 443200677" userId="2d5f3d4d-8466-4aa1-ac8a-1cb60ed86c20" providerId="ADAL" clId="{5DAD4750-4ED1-BF4B-8093-47ECE1EDF0F6}" dt="2023-06-19T06:30:49.284" v="1337"/>
        <pc:sldMkLst>
          <pc:docMk/>
          <pc:sldMk cId="652035877" sldId="355"/>
        </pc:sldMkLst>
        <pc:inkChg chg="add">
          <ac:chgData name="شادن القحطاني ID 443200677" userId="2d5f3d4d-8466-4aa1-ac8a-1cb60ed86c20" providerId="ADAL" clId="{5DAD4750-4ED1-BF4B-8093-47ECE1EDF0F6}" dt="2023-06-19T06:28:15.353" v="1291"/>
          <ac:inkMkLst>
            <pc:docMk/>
            <pc:sldMk cId="652035877" sldId="355"/>
            <ac:inkMk id="3" creationId="{C49D797E-E77B-8494-D2FE-74C0F5F94ABC}"/>
          </ac:inkMkLst>
        </pc:inkChg>
        <pc:inkChg chg="add del">
          <ac:chgData name="شادن القحطاني ID 443200677" userId="2d5f3d4d-8466-4aa1-ac8a-1cb60ed86c20" providerId="ADAL" clId="{5DAD4750-4ED1-BF4B-8093-47ECE1EDF0F6}" dt="2023-06-19T06:28:22.247" v="1301"/>
          <ac:inkMkLst>
            <pc:docMk/>
            <pc:sldMk cId="652035877" sldId="355"/>
            <ac:inkMk id="4" creationId="{4ECB4BBA-6EF9-9A9C-9D0E-6C73713B0ECA}"/>
          </ac:inkMkLst>
        </pc:inkChg>
        <pc:inkChg chg="add del">
          <ac:chgData name="شادن القحطاني ID 443200677" userId="2d5f3d4d-8466-4aa1-ac8a-1cb60ed86c20" providerId="ADAL" clId="{5DAD4750-4ED1-BF4B-8093-47ECE1EDF0F6}" dt="2023-06-19T06:28:22.247" v="1301"/>
          <ac:inkMkLst>
            <pc:docMk/>
            <pc:sldMk cId="652035877" sldId="355"/>
            <ac:inkMk id="5" creationId="{93C2530F-BA1C-A765-74CE-7D086C497D3A}"/>
          </ac:inkMkLst>
        </pc:inkChg>
        <pc:inkChg chg="add del">
          <ac:chgData name="شادن القحطاني ID 443200677" userId="2d5f3d4d-8466-4aa1-ac8a-1cb60ed86c20" providerId="ADAL" clId="{5DAD4750-4ED1-BF4B-8093-47ECE1EDF0F6}" dt="2023-06-19T06:28:22.247" v="1301"/>
          <ac:inkMkLst>
            <pc:docMk/>
            <pc:sldMk cId="652035877" sldId="355"/>
            <ac:inkMk id="8" creationId="{AAD978AB-A4F1-00F8-4208-35561D7DBD59}"/>
          </ac:inkMkLst>
        </pc:inkChg>
        <pc:inkChg chg="add del">
          <ac:chgData name="شادن القحطاني ID 443200677" userId="2d5f3d4d-8466-4aa1-ac8a-1cb60ed86c20" providerId="ADAL" clId="{5DAD4750-4ED1-BF4B-8093-47ECE1EDF0F6}" dt="2023-06-19T06:28:22.247" v="1301"/>
          <ac:inkMkLst>
            <pc:docMk/>
            <pc:sldMk cId="652035877" sldId="355"/>
            <ac:inkMk id="10" creationId="{A7470143-1146-C265-FFD7-8D5689B4CA8C}"/>
          </ac:inkMkLst>
        </pc:inkChg>
        <pc:inkChg chg="add">
          <ac:chgData name="شادن القحطاني ID 443200677" userId="2d5f3d4d-8466-4aa1-ac8a-1cb60ed86c20" providerId="ADAL" clId="{5DAD4750-4ED1-BF4B-8093-47ECE1EDF0F6}" dt="2023-06-19T06:28:19.219" v="1296"/>
          <ac:inkMkLst>
            <pc:docMk/>
            <pc:sldMk cId="652035877" sldId="355"/>
            <ac:inkMk id="11" creationId="{054B041F-0959-9AD8-7841-5AA44D7465F6}"/>
          </ac:inkMkLst>
        </pc:inkChg>
        <pc:inkChg chg="add del">
          <ac:chgData name="شادن القحطاني ID 443200677" userId="2d5f3d4d-8466-4aa1-ac8a-1cb60ed86c20" providerId="ADAL" clId="{5DAD4750-4ED1-BF4B-8093-47ECE1EDF0F6}" dt="2023-06-19T06:28:22.247" v="1301"/>
          <ac:inkMkLst>
            <pc:docMk/>
            <pc:sldMk cId="652035877" sldId="355"/>
            <ac:inkMk id="12" creationId="{0F91C456-144C-E0DA-EF83-63E18E6350C4}"/>
          </ac:inkMkLst>
        </pc:inkChg>
        <pc:inkChg chg="add del">
          <ac:chgData name="شادن القحطاني ID 443200677" userId="2d5f3d4d-8466-4aa1-ac8a-1cb60ed86c20" providerId="ADAL" clId="{5DAD4750-4ED1-BF4B-8093-47ECE1EDF0F6}" dt="2023-06-19T06:28:22.516" v="1302"/>
          <ac:inkMkLst>
            <pc:docMk/>
            <pc:sldMk cId="652035877" sldId="355"/>
            <ac:inkMk id="13" creationId="{13E1A1D3-551F-4C15-9BE9-A1C85F05EB46}"/>
          </ac:inkMkLst>
        </pc:inkChg>
        <pc:inkChg chg="add del">
          <ac:chgData name="شادن القحطاني ID 443200677" userId="2d5f3d4d-8466-4aa1-ac8a-1cb60ed86c20" providerId="ADAL" clId="{5DAD4750-4ED1-BF4B-8093-47ECE1EDF0F6}" dt="2023-06-19T06:28:22.247" v="1301"/>
          <ac:inkMkLst>
            <pc:docMk/>
            <pc:sldMk cId="652035877" sldId="355"/>
            <ac:inkMk id="14" creationId="{132AA0EB-8849-D139-7DB7-0E40D8C03665}"/>
          </ac:inkMkLst>
        </pc:inkChg>
        <pc:inkChg chg="add del reco">
          <ac:chgData name="شادن القحطاني ID 443200677" userId="2d5f3d4d-8466-4aa1-ac8a-1cb60ed86c20" providerId="ADAL" clId="{5DAD4750-4ED1-BF4B-8093-47ECE1EDF0F6}" dt="2023-06-19T06:28:22.247" v="1301"/>
          <ac:inkMkLst>
            <pc:docMk/>
            <pc:sldMk cId="652035877" sldId="355"/>
            <ac:inkMk id="15" creationId="{1EFF96D3-BC2D-B304-4017-623D3EC5E78A}"/>
          </ac:inkMkLst>
        </pc:inkChg>
        <pc:inkChg chg="add del reco">
          <ac:chgData name="شادن القحطاني ID 443200677" userId="2d5f3d4d-8466-4aa1-ac8a-1cb60ed86c20" providerId="ADAL" clId="{5DAD4750-4ED1-BF4B-8093-47ECE1EDF0F6}" dt="2023-06-19T06:28:22.247" v="1301"/>
          <ac:inkMkLst>
            <pc:docMk/>
            <pc:sldMk cId="652035877" sldId="355"/>
            <ac:inkMk id="16" creationId="{2BAD26AF-2E66-3875-09FD-28412B63D886}"/>
          </ac:inkMkLst>
        </pc:inkChg>
        <pc:inkChg chg="add del">
          <ac:chgData name="شادن القحطاني ID 443200677" userId="2d5f3d4d-8466-4aa1-ac8a-1cb60ed86c20" providerId="ADAL" clId="{5DAD4750-4ED1-BF4B-8093-47ECE1EDF0F6}" dt="2023-06-19T06:28:28.378" v="1309"/>
          <ac:inkMkLst>
            <pc:docMk/>
            <pc:sldMk cId="652035877" sldId="355"/>
            <ac:inkMk id="17" creationId="{722529B1-11A3-490C-E339-025E4C7B755B}"/>
          </ac:inkMkLst>
        </pc:inkChg>
        <pc:inkChg chg="add del">
          <ac:chgData name="شادن القحطاني ID 443200677" userId="2d5f3d4d-8466-4aa1-ac8a-1cb60ed86c20" providerId="ADAL" clId="{5DAD4750-4ED1-BF4B-8093-47ECE1EDF0F6}" dt="2023-06-19T06:28:28.378" v="1309"/>
          <ac:inkMkLst>
            <pc:docMk/>
            <pc:sldMk cId="652035877" sldId="355"/>
            <ac:inkMk id="18" creationId="{2DAA909A-E58E-7A4A-3D5D-E1613472DAF7}"/>
          </ac:inkMkLst>
        </pc:inkChg>
        <pc:inkChg chg="add del">
          <ac:chgData name="شادن القحطاني ID 443200677" userId="2d5f3d4d-8466-4aa1-ac8a-1cb60ed86c20" providerId="ADAL" clId="{5DAD4750-4ED1-BF4B-8093-47ECE1EDF0F6}" dt="2023-06-19T06:28:28.378" v="1309"/>
          <ac:inkMkLst>
            <pc:docMk/>
            <pc:sldMk cId="652035877" sldId="355"/>
            <ac:inkMk id="19" creationId="{2CDA7E22-22F5-5B58-3DC9-CCAC880EC469}"/>
          </ac:inkMkLst>
        </pc:inkChg>
        <pc:inkChg chg="add del">
          <ac:chgData name="شادن القحطاني ID 443200677" userId="2d5f3d4d-8466-4aa1-ac8a-1cb60ed86c20" providerId="ADAL" clId="{5DAD4750-4ED1-BF4B-8093-47ECE1EDF0F6}" dt="2023-06-19T06:28:28.378" v="1309"/>
          <ac:inkMkLst>
            <pc:docMk/>
            <pc:sldMk cId="652035877" sldId="355"/>
            <ac:inkMk id="20" creationId="{61242DFD-2322-C801-1EBA-77DCF2E21D08}"/>
          </ac:inkMkLst>
        </pc:inkChg>
        <pc:inkChg chg="add del">
          <ac:chgData name="شادن القحطاني ID 443200677" userId="2d5f3d4d-8466-4aa1-ac8a-1cb60ed86c20" providerId="ADAL" clId="{5DAD4750-4ED1-BF4B-8093-47ECE1EDF0F6}" dt="2023-06-19T06:28:28.378" v="1309"/>
          <ac:inkMkLst>
            <pc:docMk/>
            <pc:sldMk cId="652035877" sldId="355"/>
            <ac:inkMk id="21" creationId="{23D42C85-5A52-53D9-A0F4-4909DED757FF}"/>
          </ac:inkMkLst>
        </pc:inkChg>
        <pc:inkChg chg="add del">
          <ac:chgData name="شادن القحطاني ID 443200677" userId="2d5f3d4d-8466-4aa1-ac8a-1cb60ed86c20" providerId="ADAL" clId="{5DAD4750-4ED1-BF4B-8093-47ECE1EDF0F6}" dt="2023-06-19T06:28:28.378" v="1309"/>
          <ac:inkMkLst>
            <pc:docMk/>
            <pc:sldMk cId="652035877" sldId="355"/>
            <ac:inkMk id="22" creationId="{60464F8B-6FA3-A5E3-7D43-B962AC46DE6E}"/>
          </ac:inkMkLst>
        </pc:inkChg>
        <pc:inkChg chg="add reco">
          <ac:chgData name="شادن القحطاني ID 443200677" userId="2d5f3d4d-8466-4aa1-ac8a-1cb60ed86c20" providerId="ADAL" clId="{5DAD4750-4ED1-BF4B-8093-47ECE1EDF0F6}" dt="2023-06-19T06:28:28.378" v="1309"/>
          <ac:inkMkLst>
            <pc:docMk/>
            <pc:sldMk cId="652035877" sldId="355"/>
            <ac:inkMk id="23" creationId="{EDB94CA0-2D64-DBFE-5A34-8855530CBD0F}"/>
          </ac:inkMkLst>
        </pc:inkChg>
        <pc:inkChg chg="add del">
          <ac:chgData name="شادن القحطاني ID 443200677" userId="2d5f3d4d-8466-4aa1-ac8a-1cb60ed86c20" providerId="ADAL" clId="{5DAD4750-4ED1-BF4B-8093-47ECE1EDF0F6}" dt="2023-06-19T06:28:32.574" v="1319"/>
          <ac:inkMkLst>
            <pc:docMk/>
            <pc:sldMk cId="652035877" sldId="355"/>
            <ac:inkMk id="24" creationId="{9AB406A1-2E91-2470-97D1-C42FB4039351}"/>
          </ac:inkMkLst>
        </pc:inkChg>
        <pc:inkChg chg="add del">
          <ac:chgData name="شادن القحطاني ID 443200677" userId="2d5f3d4d-8466-4aa1-ac8a-1cb60ed86c20" providerId="ADAL" clId="{5DAD4750-4ED1-BF4B-8093-47ECE1EDF0F6}" dt="2023-06-19T06:28:32.574" v="1319"/>
          <ac:inkMkLst>
            <pc:docMk/>
            <pc:sldMk cId="652035877" sldId="355"/>
            <ac:inkMk id="25" creationId="{674D1D45-E4A4-1231-F4B3-8A88EFB09532}"/>
          </ac:inkMkLst>
        </pc:inkChg>
        <pc:inkChg chg="add del">
          <ac:chgData name="شادن القحطاني ID 443200677" userId="2d5f3d4d-8466-4aa1-ac8a-1cb60ed86c20" providerId="ADAL" clId="{5DAD4750-4ED1-BF4B-8093-47ECE1EDF0F6}" dt="2023-06-19T06:28:32.574" v="1319"/>
          <ac:inkMkLst>
            <pc:docMk/>
            <pc:sldMk cId="652035877" sldId="355"/>
            <ac:inkMk id="26" creationId="{2544E7C1-7C1D-EE42-EC67-8F7F29241D5E}"/>
          </ac:inkMkLst>
        </pc:inkChg>
        <pc:inkChg chg="add del">
          <ac:chgData name="شادن القحطاني ID 443200677" userId="2d5f3d4d-8466-4aa1-ac8a-1cb60ed86c20" providerId="ADAL" clId="{5DAD4750-4ED1-BF4B-8093-47ECE1EDF0F6}" dt="2023-06-19T06:28:32.574" v="1319"/>
          <ac:inkMkLst>
            <pc:docMk/>
            <pc:sldMk cId="652035877" sldId="355"/>
            <ac:inkMk id="27" creationId="{D256C05D-41A2-7FAE-3162-5CDA2D0BDC8E}"/>
          </ac:inkMkLst>
        </pc:inkChg>
        <pc:inkChg chg="add del">
          <ac:chgData name="شادن القحطاني ID 443200677" userId="2d5f3d4d-8466-4aa1-ac8a-1cb60ed86c20" providerId="ADAL" clId="{5DAD4750-4ED1-BF4B-8093-47ECE1EDF0F6}" dt="2023-06-19T06:28:32.574" v="1319"/>
          <ac:inkMkLst>
            <pc:docMk/>
            <pc:sldMk cId="652035877" sldId="355"/>
            <ac:inkMk id="28" creationId="{FCED5EDF-C518-48CC-F2E2-7A0C08F65C3C}"/>
          </ac:inkMkLst>
        </pc:inkChg>
        <pc:inkChg chg="add del">
          <ac:chgData name="شادن القحطاني ID 443200677" userId="2d5f3d4d-8466-4aa1-ac8a-1cb60ed86c20" providerId="ADAL" clId="{5DAD4750-4ED1-BF4B-8093-47ECE1EDF0F6}" dt="2023-06-19T06:28:32.574" v="1319"/>
          <ac:inkMkLst>
            <pc:docMk/>
            <pc:sldMk cId="652035877" sldId="355"/>
            <ac:inkMk id="29" creationId="{74DBCF3F-0F1F-1D4E-923C-8CC6E49E4976}"/>
          </ac:inkMkLst>
        </pc:inkChg>
        <pc:inkChg chg="add del">
          <ac:chgData name="شادن القحطاني ID 443200677" userId="2d5f3d4d-8466-4aa1-ac8a-1cb60ed86c20" providerId="ADAL" clId="{5DAD4750-4ED1-BF4B-8093-47ECE1EDF0F6}" dt="2023-06-19T06:28:32.574" v="1319"/>
          <ac:inkMkLst>
            <pc:docMk/>
            <pc:sldMk cId="652035877" sldId="355"/>
            <ac:inkMk id="30" creationId="{F17D8DB6-3062-FAF8-F325-E8C67BDC4D10}"/>
          </ac:inkMkLst>
        </pc:inkChg>
        <pc:inkChg chg="add del">
          <ac:chgData name="شادن القحطاني ID 443200677" userId="2d5f3d4d-8466-4aa1-ac8a-1cb60ed86c20" providerId="ADAL" clId="{5DAD4750-4ED1-BF4B-8093-47ECE1EDF0F6}" dt="2023-06-19T06:28:32.574" v="1319"/>
          <ac:inkMkLst>
            <pc:docMk/>
            <pc:sldMk cId="652035877" sldId="355"/>
            <ac:inkMk id="31" creationId="{807F8AA5-09F2-5B89-131F-BEF1EC88A8C6}"/>
          </ac:inkMkLst>
        </pc:inkChg>
        <pc:inkChg chg="add del">
          <ac:chgData name="شادن القحطاني ID 443200677" userId="2d5f3d4d-8466-4aa1-ac8a-1cb60ed86c20" providerId="ADAL" clId="{5DAD4750-4ED1-BF4B-8093-47ECE1EDF0F6}" dt="2023-06-19T06:28:32.574" v="1319"/>
          <ac:inkMkLst>
            <pc:docMk/>
            <pc:sldMk cId="652035877" sldId="355"/>
            <ac:inkMk id="32" creationId="{4012A684-4683-218D-903D-8659393B7D84}"/>
          </ac:inkMkLst>
        </pc:inkChg>
        <pc:inkChg chg="add reco">
          <ac:chgData name="شادن القحطاني ID 443200677" userId="2d5f3d4d-8466-4aa1-ac8a-1cb60ed86c20" providerId="ADAL" clId="{5DAD4750-4ED1-BF4B-8093-47ECE1EDF0F6}" dt="2023-06-19T06:28:32.574" v="1319"/>
          <ac:inkMkLst>
            <pc:docMk/>
            <pc:sldMk cId="652035877" sldId="355"/>
            <ac:inkMk id="33" creationId="{9AE1FA90-1433-84E4-E1D4-332076DD6905}"/>
          </ac:inkMkLst>
        </pc:inkChg>
        <pc:inkChg chg="add del">
          <ac:chgData name="شادن القحطاني ID 443200677" userId="2d5f3d4d-8466-4aa1-ac8a-1cb60ed86c20" providerId="ADAL" clId="{5DAD4750-4ED1-BF4B-8093-47ECE1EDF0F6}" dt="2023-06-19T06:30:23.459" v="1326"/>
          <ac:inkMkLst>
            <pc:docMk/>
            <pc:sldMk cId="652035877" sldId="355"/>
            <ac:inkMk id="34" creationId="{7CD24060-4BBF-718F-37CD-8225777FB29D}"/>
          </ac:inkMkLst>
        </pc:inkChg>
        <pc:inkChg chg="add del">
          <ac:chgData name="شادن القحطاني ID 443200677" userId="2d5f3d4d-8466-4aa1-ac8a-1cb60ed86c20" providerId="ADAL" clId="{5DAD4750-4ED1-BF4B-8093-47ECE1EDF0F6}" dt="2023-06-19T06:30:23.459" v="1326"/>
          <ac:inkMkLst>
            <pc:docMk/>
            <pc:sldMk cId="652035877" sldId="355"/>
            <ac:inkMk id="35" creationId="{52A0CB98-3038-BABE-D520-37D00C9220D0}"/>
          </ac:inkMkLst>
        </pc:inkChg>
        <pc:inkChg chg="add del">
          <ac:chgData name="شادن القحطاني ID 443200677" userId="2d5f3d4d-8466-4aa1-ac8a-1cb60ed86c20" providerId="ADAL" clId="{5DAD4750-4ED1-BF4B-8093-47ECE1EDF0F6}" dt="2023-06-19T06:30:23.459" v="1326"/>
          <ac:inkMkLst>
            <pc:docMk/>
            <pc:sldMk cId="652035877" sldId="355"/>
            <ac:inkMk id="36" creationId="{AAF7BF9E-C5AF-5185-098D-A890C532EF8E}"/>
          </ac:inkMkLst>
        </pc:inkChg>
        <pc:inkChg chg="add del">
          <ac:chgData name="شادن القحطاني ID 443200677" userId="2d5f3d4d-8466-4aa1-ac8a-1cb60ed86c20" providerId="ADAL" clId="{5DAD4750-4ED1-BF4B-8093-47ECE1EDF0F6}" dt="2023-06-19T06:30:23.459" v="1326"/>
          <ac:inkMkLst>
            <pc:docMk/>
            <pc:sldMk cId="652035877" sldId="355"/>
            <ac:inkMk id="37" creationId="{C3376662-2773-83F9-AAA6-B16ABB6B1320}"/>
          </ac:inkMkLst>
        </pc:inkChg>
        <pc:inkChg chg="add del">
          <ac:chgData name="شادن القحطاني ID 443200677" userId="2d5f3d4d-8466-4aa1-ac8a-1cb60ed86c20" providerId="ADAL" clId="{5DAD4750-4ED1-BF4B-8093-47ECE1EDF0F6}" dt="2023-06-19T06:30:23.459" v="1326"/>
          <ac:inkMkLst>
            <pc:docMk/>
            <pc:sldMk cId="652035877" sldId="355"/>
            <ac:inkMk id="38" creationId="{33D96DD8-F62A-1429-89F8-FA0AE75766E7}"/>
          </ac:inkMkLst>
        </pc:inkChg>
        <pc:inkChg chg="add del">
          <ac:chgData name="شادن القحطاني ID 443200677" userId="2d5f3d4d-8466-4aa1-ac8a-1cb60ed86c20" providerId="ADAL" clId="{5DAD4750-4ED1-BF4B-8093-47ECE1EDF0F6}" dt="2023-06-19T06:30:23.459" v="1326"/>
          <ac:inkMkLst>
            <pc:docMk/>
            <pc:sldMk cId="652035877" sldId="355"/>
            <ac:inkMk id="39" creationId="{FB93ECE8-4F25-7F70-1E47-7AC42E9D1892}"/>
          </ac:inkMkLst>
        </pc:inkChg>
        <pc:inkChg chg="add reco">
          <ac:chgData name="شادن القحطاني ID 443200677" userId="2d5f3d4d-8466-4aa1-ac8a-1cb60ed86c20" providerId="ADAL" clId="{5DAD4750-4ED1-BF4B-8093-47ECE1EDF0F6}" dt="2023-06-19T06:30:23.459" v="1326"/>
          <ac:inkMkLst>
            <pc:docMk/>
            <pc:sldMk cId="652035877" sldId="355"/>
            <ac:inkMk id="40" creationId="{1E2CCDDD-7544-EE12-DF0A-413C4E6F0F43}"/>
          </ac:inkMkLst>
        </pc:inkChg>
        <pc:inkChg chg="add del">
          <ac:chgData name="شادن القحطاني ID 443200677" userId="2d5f3d4d-8466-4aa1-ac8a-1cb60ed86c20" providerId="ADAL" clId="{5DAD4750-4ED1-BF4B-8093-47ECE1EDF0F6}" dt="2023-06-19T06:30:26.676" v="1333"/>
          <ac:inkMkLst>
            <pc:docMk/>
            <pc:sldMk cId="652035877" sldId="355"/>
            <ac:inkMk id="41" creationId="{046DD60D-D17A-6D9F-0431-329104D442E5}"/>
          </ac:inkMkLst>
        </pc:inkChg>
        <pc:inkChg chg="add del">
          <ac:chgData name="شادن القحطاني ID 443200677" userId="2d5f3d4d-8466-4aa1-ac8a-1cb60ed86c20" providerId="ADAL" clId="{5DAD4750-4ED1-BF4B-8093-47ECE1EDF0F6}" dt="2023-06-19T06:30:26.676" v="1333"/>
          <ac:inkMkLst>
            <pc:docMk/>
            <pc:sldMk cId="652035877" sldId="355"/>
            <ac:inkMk id="42" creationId="{6771CC71-EDCE-CA44-D98A-35FFECBFBAF9}"/>
          </ac:inkMkLst>
        </pc:inkChg>
        <pc:inkChg chg="add del">
          <ac:chgData name="شادن القحطاني ID 443200677" userId="2d5f3d4d-8466-4aa1-ac8a-1cb60ed86c20" providerId="ADAL" clId="{5DAD4750-4ED1-BF4B-8093-47ECE1EDF0F6}" dt="2023-06-19T06:30:26.676" v="1333"/>
          <ac:inkMkLst>
            <pc:docMk/>
            <pc:sldMk cId="652035877" sldId="355"/>
            <ac:inkMk id="43" creationId="{70B11C7E-7626-1B06-61BB-5E73D341E547}"/>
          </ac:inkMkLst>
        </pc:inkChg>
        <pc:inkChg chg="add del">
          <ac:chgData name="شادن القحطاني ID 443200677" userId="2d5f3d4d-8466-4aa1-ac8a-1cb60ed86c20" providerId="ADAL" clId="{5DAD4750-4ED1-BF4B-8093-47ECE1EDF0F6}" dt="2023-06-19T06:30:26.676" v="1333"/>
          <ac:inkMkLst>
            <pc:docMk/>
            <pc:sldMk cId="652035877" sldId="355"/>
            <ac:inkMk id="44" creationId="{E8DECFF1-DB8F-B590-6C5E-20943FFAE9C7}"/>
          </ac:inkMkLst>
        </pc:inkChg>
        <pc:inkChg chg="add del">
          <ac:chgData name="شادن القحطاني ID 443200677" userId="2d5f3d4d-8466-4aa1-ac8a-1cb60ed86c20" providerId="ADAL" clId="{5DAD4750-4ED1-BF4B-8093-47ECE1EDF0F6}" dt="2023-06-19T06:30:26.676" v="1333"/>
          <ac:inkMkLst>
            <pc:docMk/>
            <pc:sldMk cId="652035877" sldId="355"/>
            <ac:inkMk id="45" creationId="{C7A9A434-4B80-16C0-58D1-E02EA130C9A1}"/>
          </ac:inkMkLst>
        </pc:inkChg>
        <pc:inkChg chg="add del">
          <ac:chgData name="شادن القحطاني ID 443200677" userId="2d5f3d4d-8466-4aa1-ac8a-1cb60ed86c20" providerId="ADAL" clId="{5DAD4750-4ED1-BF4B-8093-47ECE1EDF0F6}" dt="2023-06-19T06:30:26.676" v="1333"/>
          <ac:inkMkLst>
            <pc:docMk/>
            <pc:sldMk cId="652035877" sldId="355"/>
            <ac:inkMk id="46" creationId="{07F5DC00-28DD-ABC6-1455-8CA94FF69F3D}"/>
          </ac:inkMkLst>
        </pc:inkChg>
        <pc:inkChg chg="add reco">
          <ac:chgData name="شادن القحطاني ID 443200677" userId="2d5f3d4d-8466-4aa1-ac8a-1cb60ed86c20" providerId="ADAL" clId="{5DAD4750-4ED1-BF4B-8093-47ECE1EDF0F6}" dt="2023-06-19T06:30:26.676" v="1333"/>
          <ac:inkMkLst>
            <pc:docMk/>
            <pc:sldMk cId="652035877" sldId="355"/>
            <ac:inkMk id="47" creationId="{73A5D96A-D965-1C77-99BC-052B96B7E20B}"/>
          </ac:inkMkLst>
        </pc:inkChg>
        <pc:inkChg chg="add del">
          <ac:chgData name="شادن القحطاني ID 443200677" userId="2d5f3d4d-8466-4aa1-ac8a-1cb60ed86c20" providerId="ADAL" clId="{5DAD4750-4ED1-BF4B-8093-47ECE1EDF0F6}" dt="2023-06-19T06:30:49.284" v="1337"/>
          <ac:inkMkLst>
            <pc:docMk/>
            <pc:sldMk cId="652035877" sldId="355"/>
            <ac:inkMk id="48" creationId="{1DEDC067-6C77-C74B-9B89-7AC12AECF983}"/>
          </ac:inkMkLst>
        </pc:inkChg>
        <pc:inkChg chg="add del">
          <ac:chgData name="شادن القحطاني ID 443200677" userId="2d5f3d4d-8466-4aa1-ac8a-1cb60ed86c20" providerId="ADAL" clId="{5DAD4750-4ED1-BF4B-8093-47ECE1EDF0F6}" dt="2023-06-19T06:30:49.284" v="1337"/>
          <ac:inkMkLst>
            <pc:docMk/>
            <pc:sldMk cId="652035877" sldId="355"/>
            <ac:inkMk id="49" creationId="{C21CD51E-00F4-0977-0944-A460276BA177}"/>
          </ac:inkMkLst>
        </pc:inkChg>
        <pc:inkChg chg="add del">
          <ac:chgData name="شادن القحطاني ID 443200677" userId="2d5f3d4d-8466-4aa1-ac8a-1cb60ed86c20" providerId="ADAL" clId="{5DAD4750-4ED1-BF4B-8093-47ECE1EDF0F6}" dt="2023-06-19T06:30:49.284" v="1337"/>
          <ac:inkMkLst>
            <pc:docMk/>
            <pc:sldMk cId="652035877" sldId="355"/>
            <ac:inkMk id="50" creationId="{332778D7-556B-3E73-1EBD-67A1A9E73CD9}"/>
          </ac:inkMkLst>
        </pc:inkChg>
        <pc:inkChg chg="add reco">
          <ac:chgData name="شادن القحطاني ID 443200677" userId="2d5f3d4d-8466-4aa1-ac8a-1cb60ed86c20" providerId="ADAL" clId="{5DAD4750-4ED1-BF4B-8093-47ECE1EDF0F6}" dt="2023-06-19T06:30:49.284" v="1337"/>
          <ac:inkMkLst>
            <pc:docMk/>
            <pc:sldMk cId="652035877" sldId="355"/>
            <ac:inkMk id="51" creationId="{D5154196-54F2-8DE1-1F97-3A7CD020D4B7}"/>
          </ac:inkMkLst>
        </pc:inkChg>
      </pc:sldChg>
      <pc:sldChg chg="addSp delSp">
        <pc:chgData name="شادن القحطاني ID 443200677" userId="2d5f3d4d-8466-4aa1-ac8a-1cb60ed86c20" providerId="ADAL" clId="{5DAD4750-4ED1-BF4B-8093-47ECE1EDF0F6}" dt="2023-06-19T06:50:24.966" v="1494"/>
        <pc:sldMkLst>
          <pc:docMk/>
          <pc:sldMk cId="1390636340" sldId="356"/>
        </pc:sldMkLst>
        <pc:inkChg chg="add del">
          <ac:chgData name="شادن القحطاني ID 443200677" userId="2d5f3d4d-8466-4aa1-ac8a-1cb60ed86c20" providerId="ADAL" clId="{5DAD4750-4ED1-BF4B-8093-47ECE1EDF0F6}" dt="2023-06-19T06:49:58.800" v="1479"/>
          <ac:inkMkLst>
            <pc:docMk/>
            <pc:sldMk cId="1390636340" sldId="356"/>
            <ac:inkMk id="3" creationId="{04CC8DE4-7787-299D-FECE-1657CD8FE0F1}"/>
          </ac:inkMkLst>
        </pc:inkChg>
        <pc:inkChg chg="add del">
          <ac:chgData name="شادن القحطاني ID 443200677" userId="2d5f3d4d-8466-4aa1-ac8a-1cb60ed86c20" providerId="ADAL" clId="{5DAD4750-4ED1-BF4B-8093-47ECE1EDF0F6}" dt="2023-06-19T06:49:58.800" v="1479"/>
          <ac:inkMkLst>
            <pc:docMk/>
            <pc:sldMk cId="1390636340" sldId="356"/>
            <ac:inkMk id="4" creationId="{1EF7EB24-2BE6-E687-D97F-28170CDB5413}"/>
          </ac:inkMkLst>
        </pc:inkChg>
        <pc:inkChg chg="add del">
          <ac:chgData name="شادن القحطاني ID 443200677" userId="2d5f3d4d-8466-4aa1-ac8a-1cb60ed86c20" providerId="ADAL" clId="{5DAD4750-4ED1-BF4B-8093-47ECE1EDF0F6}" dt="2023-06-19T06:49:58.800" v="1479"/>
          <ac:inkMkLst>
            <pc:docMk/>
            <pc:sldMk cId="1390636340" sldId="356"/>
            <ac:inkMk id="5" creationId="{0E8F7413-E3B3-8DBD-4631-6300AA850A65}"/>
          </ac:inkMkLst>
        </pc:inkChg>
        <pc:inkChg chg="add del">
          <ac:chgData name="شادن القحطاني ID 443200677" userId="2d5f3d4d-8466-4aa1-ac8a-1cb60ed86c20" providerId="ADAL" clId="{5DAD4750-4ED1-BF4B-8093-47ECE1EDF0F6}" dt="2023-06-19T06:49:58.800" v="1479"/>
          <ac:inkMkLst>
            <pc:docMk/>
            <pc:sldMk cId="1390636340" sldId="356"/>
            <ac:inkMk id="8" creationId="{A1DF89D3-E0DC-9742-6105-B5159ADADC99}"/>
          </ac:inkMkLst>
        </pc:inkChg>
        <pc:inkChg chg="add del">
          <ac:chgData name="شادن القحطاني ID 443200677" userId="2d5f3d4d-8466-4aa1-ac8a-1cb60ed86c20" providerId="ADAL" clId="{5DAD4750-4ED1-BF4B-8093-47ECE1EDF0F6}" dt="2023-06-19T06:49:58.800" v="1479"/>
          <ac:inkMkLst>
            <pc:docMk/>
            <pc:sldMk cId="1390636340" sldId="356"/>
            <ac:inkMk id="10" creationId="{F014DE1E-5909-B9DC-C4A1-773C7009E641}"/>
          </ac:inkMkLst>
        </pc:inkChg>
        <pc:inkChg chg="add del">
          <ac:chgData name="شادن القحطاني ID 443200677" userId="2d5f3d4d-8466-4aa1-ac8a-1cb60ed86c20" providerId="ADAL" clId="{5DAD4750-4ED1-BF4B-8093-47ECE1EDF0F6}" dt="2023-06-19T06:49:58.800" v="1479"/>
          <ac:inkMkLst>
            <pc:docMk/>
            <pc:sldMk cId="1390636340" sldId="356"/>
            <ac:inkMk id="11" creationId="{3714B203-5EE3-9786-2C54-3C52873CED87}"/>
          </ac:inkMkLst>
        </pc:inkChg>
        <pc:inkChg chg="add del">
          <ac:chgData name="شادن القحطاني ID 443200677" userId="2d5f3d4d-8466-4aa1-ac8a-1cb60ed86c20" providerId="ADAL" clId="{5DAD4750-4ED1-BF4B-8093-47ECE1EDF0F6}" dt="2023-06-19T06:49:58.800" v="1479"/>
          <ac:inkMkLst>
            <pc:docMk/>
            <pc:sldMk cId="1390636340" sldId="356"/>
            <ac:inkMk id="12" creationId="{DB6C12D0-C8F3-30DF-BFDB-4D681FEF223D}"/>
          </ac:inkMkLst>
        </pc:inkChg>
        <pc:inkChg chg="add del">
          <ac:chgData name="شادن القحطاني ID 443200677" userId="2d5f3d4d-8466-4aa1-ac8a-1cb60ed86c20" providerId="ADAL" clId="{5DAD4750-4ED1-BF4B-8093-47ECE1EDF0F6}" dt="2023-06-19T06:49:58.800" v="1479"/>
          <ac:inkMkLst>
            <pc:docMk/>
            <pc:sldMk cId="1390636340" sldId="356"/>
            <ac:inkMk id="13" creationId="{045EDD3D-0E9B-4237-B010-9DF9087D2458}"/>
          </ac:inkMkLst>
        </pc:inkChg>
        <pc:inkChg chg="add del">
          <ac:chgData name="شادن القحطاني ID 443200677" userId="2d5f3d4d-8466-4aa1-ac8a-1cb60ed86c20" providerId="ADAL" clId="{5DAD4750-4ED1-BF4B-8093-47ECE1EDF0F6}" dt="2023-06-19T06:49:58.800" v="1479"/>
          <ac:inkMkLst>
            <pc:docMk/>
            <pc:sldMk cId="1390636340" sldId="356"/>
            <ac:inkMk id="14" creationId="{054FA53D-97D3-B79C-885B-3B600C5068A7}"/>
          </ac:inkMkLst>
        </pc:inkChg>
        <pc:inkChg chg="add del">
          <ac:chgData name="شادن القحطاني ID 443200677" userId="2d5f3d4d-8466-4aa1-ac8a-1cb60ed86c20" providerId="ADAL" clId="{5DAD4750-4ED1-BF4B-8093-47ECE1EDF0F6}" dt="2023-06-19T06:49:58.800" v="1479"/>
          <ac:inkMkLst>
            <pc:docMk/>
            <pc:sldMk cId="1390636340" sldId="356"/>
            <ac:inkMk id="15" creationId="{6FD061A0-C00F-F8C1-6CFA-7AB735EA3288}"/>
          </ac:inkMkLst>
        </pc:inkChg>
        <pc:inkChg chg="add del">
          <ac:chgData name="شادن القحطاني ID 443200677" userId="2d5f3d4d-8466-4aa1-ac8a-1cb60ed86c20" providerId="ADAL" clId="{5DAD4750-4ED1-BF4B-8093-47ECE1EDF0F6}" dt="2023-06-19T06:49:58.800" v="1479"/>
          <ac:inkMkLst>
            <pc:docMk/>
            <pc:sldMk cId="1390636340" sldId="356"/>
            <ac:inkMk id="16" creationId="{4532A6C1-9861-ECAC-8D06-173678835967}"/>
          </ac:inkMkLst>
        </pc:inkChg>
        <pc:inkChg chg="add">
          <ac:chgData name="شادن القحطاني ID 443200677" userId="2d5f3d4d-8466-4aa1-ac8a-1cb60ed86c20" providerId="ADAL" clId="{5DAD4750-4ED1-BF4B-8093-47ECE1EDF0F6}" dt="2023-06-19T06:49:58.184" v="1478"/>
          <ac:inkMkLst>
            <pc:docMk/>
            <pc:sldMk cId="1390636340" sldId="356"/>
            <ac:inkMk id="17" creationId="{E61813D5-8C8A-0A6D-C0B5-F41E06E0A559}"/>
          </ac:inkMkLst>
        </pc:inkChg>
        <pc:inkChg chg="add reco">
          <ac:chgData name="شادن القحطاني ID 443200677" userId="2d5f3d4d-8466-4aa1-ac8a-1cb60ed86c20" providerId="ADAL" clId="{5DAD4750-4ED1-BF4B-8093-47ECE1EDF0F6}" dt="2023-06-19T06:49:58.800" v="1479"/>
          <ac:inkMkLst>
            <pc:docMk/>
            <pc:sldMk cId="1390636340" sldId="356"/>
            <ac:inkMk id="18" creationId="{E5847215-805A-DF78-64DA-D71158B902FB}"/>
          </ac:inkMkLst>
        </pc:inkChg>
        <pc:inkChg chg="add del">
          <ac:chgData name="شادن القحطاني ID 443200677" userId="2d5f3d4d-8466-4aa1-ac8a-1cb60ed86c20" providerId="ADAL" clId="{5DAD4750-4ED1-BF4B-8093-47ECE1EDF0F6}" dt="2023-06-19T06:50:05.212" v="1482"/>
          <ac:inkMkLst>
            <pc:docMk/>
            <pc:sldMk cId="1390636340" sldId="356"/>
            <ac:inkMk id="19" creationId="{382C606A-E4F8-498E-0F9E-C312358DA18A}"/>
          </ac:inkMkLst>
        </pc:inkChg>
        <pc:inkChg chg="add del">
          <ac:chgData name="شادن القحطاني ID 443200677" userId="2d5f3d4d-8466-4aa1-ac8a-1cb60ed86c20" providerId="ADAL" clId="{5DAD4750-4ED1-BF4B-8093-47ECE1EDF0F6}" dt="2023-06-19T06:50:05.212" v="1482"/>
          <ac:inkMkLst>
            <pc:docMk/>
            <pc:sldMk cId="1390636340" sldId="356"/>
            <ac:inkMk id="20" creationId="{053EEF0E-59E0-49C7-6947-34415A5585E3}"/>
          </ac:inkMkLst>
        </pc:inkChg>
        <pc:inkChg chg="add reco">
          <ac:chgData name="شادن القحطاني ID 443200677" userId="2d5f3d4d-8466-4aa1-ac8a-1cb60ed86c20" providerId="ADAL" clId="{5DAD4750-4ED1-BF4B-8093-47ECE1EDF0F6}" dt="2023-06-19T06:50:05.212" v="1482"/>
          <ac:inkMkLst>
            <pc:docMk/>
            <pc:sldMk cId="1390636340" sldId="356"/>
            <ac:inkMk id="21" creationId="{D29C8191-A168-D162-70F4-0F07E25EDB87}"/>
          </ac:inkMkLst>
        </pc:inkChg>
        <pc:inkChg chg="add del">
          <ac:chgData name="شادن القحطاني ID 443200677" userId="2d5f3d4d-8466-4aa1-ac8a-1cb60ed86c20" providerId="ADAL" clId="{5DAD4750-4ED1-BF4B-8093-47ECE1EDF0F6}" dt="2023-06-19T06:50:08.730" v="1485"/>
          <ac:inkMkLst>
            <pc:docMk/>
            <pc:sldMk cId="1390636340" sldId="356"/>
            <ac:inkMk id="22" creationId="{9AAEA23D-3ABA-55EC-F16A-6AC559BC63EE}"/>
          </ac:inkMkLst>
        </pc:inkChg>
        <pc:inkChg chg="add del">
          <ac:chgData name="شادن القحطاني ID 443200677" userId="2d5f3d4d-8466-4aa1-ac8a-1cb60ed86c20" providerId="ADAL" clId="{5DAD4750-4ED1-BF4B-8093-47ECE1EDF0F6}" dt="2023-06-19T06:50:08.730" v="1485"/>
          <ac:inkMkLst>
            <pc:docMk/>
            <pc:sldMk cId="1390636340" sldId="356"/>
            <ac:inkMk id="23" creationId="{6BA4E22E-937C-DE89-C8DD-404237DDDBED}"/>
          </ac:inkMkLst>
        </pc:inkChg>
        <pc:inkChg chg="add reco">
          <ac:chgData name="شادن القحطاني ID 443200677" userId="2d5f3d4d-8466-4aa1-ac8a-1cb60ed86c20" providerId="ADAL" clId="{5DAD4750-4ED1-BF4B-8093-47ECE1EDF0F6}" dt="2023-06-19T06:50:08.730" v="1485"/>
          <ac:inkMkLst>
            <pc:docMk/>
            <pc:sldMk cId="1390636340" sldId="356"/>
            <ac:inkMk id="24" creationId="{7BB378D1-4C10-85B3-821C-403CFFFE9171}"/>
          </ac:inkMkLst>
        </pc:inkChg>
        <pc:inkChg chg="add del">
          <ac:chgData name="شادن القحطاني ID 443200677" userId="2d5f3d4d-8466-4aa1-ac8a-1cb60ed86c20" providerId="ADAL" clId="{5DAD4750-4ED1-BF4B-8093-47ECE1EDF0F6}" dt="2023-06-19T06:50:12.134" v="1488"/>
          <ac:inkMkLst>
            <pc:docMk/>
            <pc:sldMk cId="1390636340" sldId="356"/>
            <ac:inkMk id="25" creationId="{4A2956DF-7279-7874-C6CF-D781D9B8E9B8}"/>
          </ac:inkMkLst>
        </pc:inkChg>
        <pc:inkChg chg="add del">
          <ac:chgData name="شادن القحطاني ID 443200677" userId="2d5f3d4d-8466-4aa1-ac8a-1cb60ed86c20" providerId="ADAL" clId="{5DAD4750-4ED1-BF4B-8093-47ECE1EDF0F6}" dt="2023-06-19T06:50:12.134" v="1488"/>
          <ac:inkMkLst>
            <pc:docMk/>
            <pc:sldMk cId="1390636340" sldId="356"/>
            <ac:inkMk id="26" creationId="{961D7C24-E0CD-6B71-3280-2DEBD5035BAC}"/>
          </ac:inkMkLst>
        </pc:inkChg>
        <pc:inkChg chg="add reco">
          <ac:chgData name="شادن القحطاني ID 443200677" userId="2d5f3d4d-8466-4aa1-ac8a-1cb60ed86c20" providerId="ADAL" clId="{5DAD4750-4ED1-BF4B-8093-47ECE1EDF0F6}" dt="2023-06-19T06:50:12.134" v="1488"/>
          <ac:inkMkLst>
            <pc:docMk/>
            <pc:sldMk cId="1390636340" sldId="356"/>
            <ac:inkMk id="27" creationId="{5C78E922-F4B5-74DF-3159-177EFAE24794}"/>
          </ac:inkMkLst>
        </pc:inkChg>
        <pc:inkChg chg="add del">
          <ac:chgData name="شادن القحطاني ID 443200677" userId="2d5f3d4d-8466-4aa1-ac8a-1cb60ed86c20" providerId="ADAL" clId="{5DAD4750-4ED1-BF4B-8093-47ECE1EDF0F6}" dt="2023-06-19T06:50:21.600" v="1491"/>
          <ac:inkMkLst>
            <pc:docMk/>
            <pc:sldMk cId="1390636340" sldId="356"/>
            <ac:inkMk id="28" creationId="{3C86FE67-D3A7-D3E2-C9B1-480F916E9222}"/>
          </ac:inkMkLst>
        </pc:inkChg>
        <pc:inkChg chg="add del">
          <ac:chgData name="شادن القحطاني ID 443200677" userId="2d5f3d4d-8466-4aa1-ac8a-1cb60ed86c20" providerId="ADAL" clId="{5DAD4750-4ED1-BF4B-8093-47ECE1EDF0F6}" dt="2023-06-19T06:50:21.600" v="1491"/>
          <ac:inkMkLst>
            <pc:docMk/>
            <pc:sldMk cId="1390636340" sldId="356"/>
            <ac:inkMk id="29" creationId="{B1016EB1-BBA0-6B1D-BB3F-839B076B652C}"/>
          </ac:inkMkLst>
        </pc:inkChg>
        <pc:inkChg chg="add reco">
          <ac:chgData name="شادن القحطاني ID 443200677" userId="2d5f3d4d-8466-4aa1-ac8a-1cb60ed86c20" providerId="ADAL" clId="{5DAD4750-4ED1-BF4B-8093-47ECE1EDF0F6}" dt="2023-06-19T06:50:21.600" v="1491"/>
          <ac:inkMkLst>
            <pc:docMk/>
            <pc:sldMk cId="1390636340" sldId="356"/>
            <ac:inkMk id="30" creationId="{A308FA67-EF10-B8C8-3125-148F3CAC1F7B}"/>
          </ac:inkMkLst>
        </pc:inkChg>
        <pc:inkChg chg="add del">
          <ac:chgData name="شادن القحطاني ID 443200677" userId="2d5f3d4d-8466-4aa1-ac8a-1cb60ed86c20" providerId="ADAL" clId="{5DAD4750-4ED1-BF4B-8093-47ECE1EDF0F6}" dt="2023-06-19T06:50:24.966" v="1494"/>
          <ac:inkMkLst>
            <pc:docMk/>
            <pc:sldMk cId="1390636340" sldId="356"/>
            <ac:inkMk id="31" creationId="{F20F833D-67AC-438A-CD3A-D9C81AE14B6C}"/>
          </ac:inkMkLst>
        </pc:inkChg>
        <pc:inkChg chg="add del">
          <ac:chgData name="شادن القحطاني ID 443200677" userId="2d5f3d4d-8466-4aa1-ac8a-1cb60ed86c20" providerId="ADAL" clId="{5DAD4750-4ED1-BF4B-8093-47ECE1EDF0F6}" dt="2023-06-19T06:50:24.966" v="1494"/>
          <ac:inkMkLst>
            <pc:docMk/>
            <pc:sldMk cId="1390636340" sldId="356"/>
            <ac:inkMk id="32" creationId="{FEC63FCF-D05D-F1C3-D78C-5EB4C8FF3577}"/>
          </ac:inkMkLst>
        </pc:inkChg>
        <pc:inkChg chg="add reco">
          <ac:chgData name="شادن القحطاني ID 443200677" userId="2d5f3d4d-8466-4aa1-ac8a-1cb60ed86c20" providerId="ADAL" clId="{5DAD4750-4ED1-BF4B-8093-47ECE1EDF0F6}" dt="2023-06-19T06:50:24.966" v="1494"/>
          <ac:inkMkLst>
            <pc:docMk/>
            <pc:sldMk cId="1390636340" sldId="356"/>
            <ac:inkMk id="33" creationId="{465CDA8E-3318-A7F6-0DBF-E5405943776A}"/>
          </ac:inkMkLst>
        </pc:inkChg>
      </pc:sldChg>
      <pc:sldChg chg="addSp delSp">
        <pc:chgData name="شادن القحطاني ID 443200677" userId="2d5f3d4d-8466-4aa1-ac8a-1cb60ed86c20" providerId="ADAL" clId="{5DAD4750-4ED1-BF4B-8093-47ECE1EDF0F6}" dt="2023-06-19T08:41:01.876" v="1891"/>
        <pc:sldMkLst>
          <pc:docMk/>
          <pc:sldMk cId="3721401259" sldId="357"/>
        </pc:sldMkLst>
        <pc:inkChg chg="add del">
          <ac:chgData name="شادن القحطاني ID 443200677" userId="2d5f3d4d-8466-4aa1-ac8a-1cb60ed86c20" providerId="ADAL" clId="{5DAD4750-4ED1-BF4B-8093-47ECE1EDF0F6}" dt="2023-06-19T08:38:01.453" v="1799"/>
          <ac:inkMkLst>
            <pc:docMk/>
            <pc:sldMk cId="3721401259" sldId="357"/>
            <ac:inkMk id="3" creationId="{3F08AA2B-2203-96F6-1C4D-1FFEA68B5FC2}"/>
          </ac:inkMkLst>
        </pc:inkChg>
        <pc:inkChg chg="add del">
          <ac:chgData name="شادن القحطاني ID 443200677" userId="2d5f3d4d-8466-4aa1-ac8a-1cb60ed86c20" providerId="ADAL" clId="{5DAD4750-4ED1-BF4B-8093-47ECE1EDF0F6}" dt="2023-06-19T08:38:01.453" v="1799"/>
          <ac:inkMkLst>
            <pc:docMk/>
            <pc:sldMk cId="3721401259" sldId="357"/>
            <ac:inkMk id="4" creationId="{959FE421-A80F-D042-1FE6-2568B52DDF09}"/>
          </ac:inkMkLst>
        </pc:inkChg>
        <pc:inkChg chg="add del">
          <ac:chgData name="شادن القحطاني ID 443200677" userId="2d5f3d4d-8466-4aa1-ac8a-1cb60ed86c20" providerId="ADAL" clId="{5DAD4750-4ED1-BF4B-8093-47ECE1EDF0F6}" dt="2023-06-19T08:38:01.453" v="1799"/>
          <ac:inkMkLst>
            <pc:docMk/>
            <pc:sldMk cId="3721401259" sldId="357"/>
            <ac:inkMk id="5" creationId="{F1367E77-348E-378C-3CA7-7A21017C3491}"/>
          </ac:inkMkLst>
        </pc:inkChg>
        <pc:inkChg chg="add del">
          <ac:chgData name="شادن القحطاني ID 443200677" userId="2d5f3d4d-8466-4aa1-ac8a-1cb60ed86c20" providerId="ADAL" clId="{5DAD4750-4ED1-BF4B-8093-47ECE1EDF0F6}" dt="2023-06-19T08:38:01.453" v="1799"/>
          <ac:inkMkLst>
            <pc:docMk/>
            <pc:sldMk cId="3721401259" sldId="357"/>
            <ac:inkMk id="8" creationId="{953519AD-EAD4-C39A-E048-3DD4F20E2353}"/>
          </ac:inkMkLst>
        </pc:inkChg>
        <pc:inkChg chg="add del">
          <ac:chgData name="شادن القحطاني ID 443200677" userId="2d5f3d4d-8466-4aa1-ac8a-1cb60ed86c20" providerId="ADAL" clId="{5DAD4750-4ED1-BF4B-8093-47ECE1EDF0F6}" dt="2023-06-19T08:38:01.453" v="1799"/>
          <ac:inkMkLst>
            <pc:docMk/>
            <pc:sldMk cId="3721401259" sldId="357"/>
            <ac:inkMk id="9" creationId="{4A2107FF-4752-0390-6C48-16219F0821C8}"/>
          </ac:inkMkLst>
        </pc:inkChg>
        <pc:inkChg chg="add reco">
          <ac:chgData name="شادن القحطاني ID 443200677" userId="2d5f3d4d-8466-4aa1-ac8a-1cb60ed86c20" providerId="ADAL" clId="{5DAD4750-4ED1-BF4B-8093-47ECE1EDF0F6}" dt="2023-06-19T08:38:01.453" v="1799"/>
          <ac:inkMkLst>
            <pc:docMk/>
            <pc:sldMk cId="3721401259" sldId="357"/>
            <ac:inkMk id="10" creationId="{200BF6F1-E84B-DDA8-AB48-5F560AD0EEBC}"/>
          </ac:inkMkLst>
        </pc:inkChg>
        <pc:inkChg chg="add del">
          <ac:chgData name="شادن القحطاني ID 443200677" userId="2d5f3d4d-8466-4aa1-ac8a-1cb60ed86c20" providerId="ADAL" clId="{5DAD4750-4ED1-BF4B-8093-47ECE1EDF0F6}" dt="2023-06-19T08:38:05.477" v="1805"/>
          <ac:inkMkLst>
            <pc:docMk/>
            <pc:sldMk cId="3721401259" sldId="357"/>
            <ac:inkMk id="11" creationId="{34F67DDF-DDAF-1D9F-054D-7A4C952617B4}"/>
          </ac:inkMkLst>
        </pc:inkChg>
        <pc:inkChg chg="add del">
          <ac:chgData name="شادن القحطاني ID 443200677" userId="2d5f3d4d-8466-4aa1-ac8a-1cb60ed86c20" providerId="ADAL" clId="{5DAD4750-4ED1-BF4B-8093-47ECE1EDF0F6}" dt="2023-06-19T08:38:05.477" v="1805"/>
          <ac:inkMkLst>
            <pc:docMk/>
            <pc:sldMk cId="3721401259" sldId="357"/>
            <ac:inkMk id="12" creationId="{B8641C2B-A7ED-A77A-0CA0-1DA1E3557CD8}"/>
          </ac:inkMkLst>
        </pc:inkChg>
        <pc:inkChg chg="add del">
          <ac:chgData name="شادن القحطاني ID 443200677" userId="2d5f3d4d-8466-4aa1-ac8a-1cb60ed86c20" providerId="ADAL" clId="{5DAD4750-4ED1-BF4B-8093-47ECE1EDF0F6}" dt="2023-06-19T08:38:05.477" v="1805"/>
          <ac:inkMkLst>
            <pc:docMk/>
            <pc:sldMk cId="3721401259" sldId="357"/>
            <ac:inkMk id="13" creationId="{2C75BAF1-1704-09FB-088F-77374B1F73A1}"/>
          </ac:inkMkLst>
        </pc:inkChg>
        <pc:inkChg chg="add del">
          <ac:chgData name="شادن القحطاني ID 443200677" userId="2d5f3d4d-8466-4aa1-ac8a-1cb60ed86c20" providerId="ADAL" clId="{5DAD4750-4ED1-BF4B-8093-47ECE1EDF0F6}" dt="2023-06-19T08:38:05.477" v="1805"/>
          <ac:inkMkLst>
            <pc:docMk/>
            <pc:sldMk cId="3721401259" sldId="357"/>
            <ac:inkMk id="15" creationId="{6ACB57DE-703D-7197-8E52-F26F87FD944D}"/>
          </ac:inkMkLst>
        </pc:inkChg>
        <pc:inkChg chg="add del">
          <ac:chgData name="شادن القحطاني ID 443200677" userId="2d5f3d4d-8466-4aa1-ac8a-1cb60ed86c20" providerId="ADAL" clId="{5DAD4750-4ED1-BF4B-8093-47ECE1EDF0F6}" dt="2023-06-19T08:38:05.477" v="1805"/>
          <ac:inkMkLst>
            <pc:docMk/>
            <pc:sldMk cId="3721401259" sldId="357"/>
            <ac:inkMk id="16" creationId="{AB7C0D57-873B-5465-EBEC-CDBB2C639C2B}"/>
          </ac:inkMkLst>
        </pc:inkChg>
        <pc:inkChg chg="add reco">
          <ac:chgData name="شادن القحطاني ID 443200677" userId="2d5f3d4d-8466-4aa1-ac8a-1cb60ed86c20" providerId="ADAL" clId="{5DAD4750-4ED1-BF4B-8093-47ECE1EDF0F6}" dt="2023-06-19T08:38:05.477" v="1805"/>
          <ac:inkMkLst>
            <pc:docMk/>
            <pc:sldMk cId="3721401259" sldId="357"/>
            <ac:inkMk id="17" creationId="{A0C6D7E5-9601-47A1-A04A-6AF13EF43ECA}"/>
          </ac:inkMkLst>
        </pc:inkChg>
        <pc:inkChg chg="add del">
          <ac:chgData name="شادن القحطاني ID 443200677" userId="2d5f3d4d-8466-4aa1-ac8a-1cb60ed86c20" providerId="ADAL" clId="{5DAD4750-4ED1-BF4B-8093-47ECE1EDF0F6}" dt="2023-06-19T08:38:09.584" v="1812"/>
          <ac:inkMkLst>
            <pc:docMk/>
            <pc:sldMk cId="3721401259" sldId="357"/>
            <ac:inkMk id="18" creationId="{F9FE0727-5D83-032E-19AF-5507236E0CD1}"/>
          </ac:inkMkLst>
        </pc:inkChg>
        <pc:inkChg chg="add del">
          <ac:chgData name="شادن القحطاني ID 443200677" userId="2d5f3d4d-8466-4aa1-ac8a-1cb60ed86c20" providerId="ADAL" clId="{5DAD4750-4ED1-BF4B-8093-47ECE1EDF0F6}" dt="2023-06-19T08:38:09.584" v="1812"/>
          <ac:inkMkLst>
            <pc:docMk/>
            <pc:sldMk cId="3721401259" sldId="357"/>
            <ac:inkMk id="19" creationId="{6057C637-B9EF-1E5D-0BDF-D384F638747A}"/>
          </ac:inkMkLst>
        </pc:inkChg>
        <pc:inkChg chg="add del">
          <ac:chgData name="شادن القحطاني ID 443200677" userId="2d5f3d4d-8466-4aa1-ac8a-1cb60ed86c20" providerId="ADAL" clId="{5DAD4750-4ED1-BF4B-8093-47ECE1EDF0F6}" dt="2023-06-19T08:38:09.584" v="1812"/>
          <ac:inkMkLst>
            <pc:docMk/>
            <pc:sldMk cId="3721401259" sldId="357"/>
            <ac:inkMk id="20" creationId="{9489168D-C749-5BBD-97AD-0AF57DB5A494}"/>
          </ac:inkMkLst>
        </pc:inkChg>
        <pc:inkChg chg="add del">
          <ac:chgData name="شادن القحطاني ID 443200677" userId="2d5f3d4d-8466-4aa1-ac8a-1cb60ed86c20" providerId="ADAL" clId="{5DAD4750-4ED1-BF4B-8093-47ECE1EDF0F6}" dt="2023-06-19T08:38:09.584" v="1812"/>
          <ac:inkMkLst>
            <pc:docMk/>
            <pc:sldMk cId="3721401259" sldId="357"/>
            <ac:inkMk id="21" creationId="{59D3062C-6436-D3BE-3177-790749E9894B}"/>
          </ac:inkMkLst>
        </pc:inkChg>
        <pc:inkChg chg="add del">
          <ac:chgData name="شادن القحطاني ID 443200677" userId="2d5f3d4d-8466-4aa1-ac8a-1cb60ed86c20" providerId="ADAL" clId="{5DAD4750-4ED1-BF4B-8093-47ECE1EDF0F6}" dt="2023-06-19T08:38:09.584" v="1812"/>
          <ac:inkMkLst>
            <pc:docMk/>
            <pc:sldMk cId="3721401259" sldId="357"/>
            <ac:inkMk id="22" creationId="{F62E3AAC-BEF6-494C-B494-C21208D9D705}"/>
          </ac:inkMkLst>
        </pc:inkChg>
        <pc:inkChg chg="add del">
          <ac:chgData name="شادن القحطاني ID 443200677" userId="2d5f3d4d-8466-4aa1-ac8a-1cb60ed86c20" providerId="ADAL" clId="{5DAD4750-4ED1-BF4B-8093-47ECE1EDF0F6}" dt="2023-06-19T08:38:09.584" v="1812"/>
          <ac:inkMkLst>
            <pc:docMk/>
            <pc:sldMk cId="3721401259" sldId="357"/>
            <ac:inkMk id="23" creationId="{7C02FE0E-58A8-DFC4-8F23-CBD18E6129EF}"/>
          </ac:inkMkLst>
        </pc:inkChg>
        <pc:inkChg chg="add reco">
          <ac:chgData name="شادن القحطاني ID 443200677" userId="2d5f3d4d-8466-4aa1-ac8a-1cb60ed86c20" providerId="ADAL" clId="{5DAD4750-4ED1-BF4B-8093-47ECE1EDF0F6}" dt="2023-06-19T08:38:09.584" v="1812"/>
          <ac:inkMkLst>
            <pc:docMk/>
            <pc:sldMk cId="3721401259" sldId="357"/>
            <ac:inkMk id="24" creationId="{862B06B1-456C-D6A8-8283-52C2C83953CA}"/>
          </ac:inkMkLst>
        </pc:inkChg>
        <pc:inkChg chg="add reco">
          <ac:chgData name="شادن القحطاني ID 443200677" userId="2d5f3d4d-8466-4aa1-ac8a-1cb60ed86c20" providerId="ADAL" clId="{5DAD4750-4ED1-BF4B-8093-47ECE1EDF0F6}" dt="2023-06-19T08:38:09.584" v="1812"/>
          <ac:inkMkLst>
            <pc:docMk/>
            <pc:sldMk cId="3721401259" sldId="357"/>
            <ac:inkMk id="25" creationId="{AF4800BC-FA57-3301-D14B-053718E2D598}"/>
          </ac:inkMkLst>
        </pc:inkChg>
        <pc:inkChg chg="add del">
          <ac:chgData name="شادن القحطاني ID 443200677" userId="2d5f3d4d-8466-4aa1-ac8a-1cb60ed86c20" providerId="ADAL" clId="{5DAD4750-4ED1-BF4B-8093-47ECE1EDF0F6}" dt="2023-06-19T08:38:31.266" v="1819"/>
          <ac:inkMkLst>
            <pc:docMk/>
            <pc:sldMk cId="3721401259" sldId="357"/>
            <ac:inkMk id="26" creationId="{9D945B3C-191A-D136-1249-38EA6EA2C6A4}"/>
          </ac:inkMkLst>
        </pc:inkChg>
        <pc:inkChg chg="add del">
          <ac:chgData name="شادن القحطاني ID 443200677" userId="2d5f3d4d-8466-4aa1-ac8a-1cb60ed86c20" providerId="ADAL" clId="{5DAD4750-4ED1-BF4B-8093-47ECE1EDF0F6}" dt="2023-06-19T08:38:31.266" v="1819"/>
          <ac:inkMkLst>
            <pc:docMk/>
            <pc:sldMk cId="3721401259" sldId="357"/>
            <ac:inkMk id="27" creationId="{17DFAEE7-85E6-88E7-A86F-416E45441555}"/>
          </ac:inkMkLst>
        </pc:inkChg>
        <pc:inkChg chg="add del">
          <ac:chgData name="شادن القحطاني ID 443200677" userId="2d5f3d4d-8466-4aa1-ac8a-1cb60ed86c20" providerId="ADAL" clId="{5DAD4750-4ED1-BF4B-8093-47ECE1EDF0F6}" dt="2023-06-19T08:38:31.266" v="1819"/>
          <ac:inkMkLst>
            <pc:docMk/>
            <pc:sldMk cId="3721401259" sldId="357"/>
            <ac:inkMk id="28" creationId="{C83E6474-213E-FD71-D329-234076A52BA2}"/>
          </ac:inkMkLst>
        </pc:inkChg>
        <pc:inkChg chg="add del">
          <ac:chgData name="شادن القحطاني ID 443200677" userId="2d5f3d4d-8466-4aa1-ac8a-1cb60ed86c20" providerId="ADAL" clId="{5DAD4750-4ED1-BF4B-8093-47ECE1EDF0F6}" dt="2023-06-19T08:38:31.266" v="1819"/>
          <ac:inkMkLst>
            <pc:docMk/>
            <pc:sldMk cId="3721401259" sldId="357"/>
            <ac:inkMk id="29" creationId="{D2AC0457-EEF8-0DE6-A35F-D6893FAE259C}"/>
          </ac:inkMkLst>
        </pc:inkChg>
        <pc:inkChg chg="add del">
          <ac:chgData name="شادن القحطاني ID 443200677" userId="2d5f3d4d-8466-4aa1-ac8a-1cb60ed86c20" providerId="ADAL" clId="{5DAD4750-4ED1-BF4B-8093-47ECE1EDF0F6}" dt="2023-06-19T08:38:31.266" v="1819"/>
          <ac:inkMkLst>
            <pc:docMk/>
            <pc:sldMk cId="3721401259" sldId="357"/>
            <ac:inkMk id="30" creationId="{D29857B1-E997-3B75-6C6D-D7FACFE1BA55}"/>
          </ac:inkMkLst>
        </pc:inkChg>
        <pc:inkChg chg="add del">
          <ac:chgData name="شادن القحطاني ID 443200677" userId="2d5f3d4d-8466-4aa1-ac8a-1cb60ed86c20" providerId="ADAL" clId="{5DAD4750-4ED1-BF4B-8093-47ECE1EDF0F6}" dt="2023-06-19T08:38:31.266" v="1819"/>
          <ac:inkMkLst>
            <pc:docMk/>
            <pc:sldMk cId="3721401259" sldId="357"/>
            <ac:inkMk id="31" creationId="{524E99A6-A11E-3583-3C9F-A49600018BC7}"/>
          </ac:inkMkLst>
        </pc:inkChg>
        <pc:inkChg chg="add reco">
          <ac:chgData name="شادن القحطاني ID 443200677" userId="2d5f3d4d-8466-4aa1-ac8a-1cb60ed86c20" providerId="ADAL" clId="{5DAD4750-4ED1-BF4B-8093-47ECE1EDF0F6}" dt="2023-06-19T08:38:31.266" v="1819"/>
          <ac:inkMkLst>
            <pc:docMk/>
            <pc:sldMk cId="3721401259" sldId="357"/>
            <ac:inkMk id="32" creationId="{49232BC2-29A8-C9A2-1E50-769E1940D627}"/>
          </ac:inkMkLst>
        </pc:inkChg>
        <pc:inkChg chg="add del">
          <ac:chgData name="شادن القحطاني ID 443200677" userId="2d5f3d4d-8466-4aa1-ac8a-1cb60ed86c20" providerId="ADAL" clId="{5DAD4750-4ED1-BF4B-8093-47ECE1EDF0F6}" dt="2023-06-19T08:38:36.296" v="1825"/>
          <ac:inkMkLst>
            <pc:docMk/>
            <pc:sldMk cId="3721401259" sldId="357"/>
            <ac:inkMk id="33" creationId="{1EA07B14-BBB9-6EE6-B517-A86F9F0370E4}"/>
          </ac:inkMkLst>
        </pc:inkChg>
        <pc:inkChg chg="add del">
          <ac:chgData name="شادن القحطاني ID 443200677" userId="2d5f3d4d-8466-4aa1-ac8a-1cb60ed86c20" providerId="ADAL" clId="{5DAD4750-4ED1-BF4B-8093-47ECE1EDF0F6}" dt="2023-06-19T08:38:36.296" v="1825"/>
          <ac:inkMkLst>
            <pc:docMk/>
            <pc:sldMk cId="3721401259" sldId="357"/>
            <ac:inkMk id="34" creationId="{6A9DBEFA-C563-CE10-F3AA-4472D1DD8B00}"/>
          </ac:inkMkLst>
        </pc:inkChg>
        <pc:inkChg chg="add del">
          <ac:chgData name="شادن القحطاني ID 443200677" userId="2d5f3d4d-8466-4aa1-ac8a-1cb60ed86c20" providerId="ADAL" clId="{5DAD4750-4ED1-BF4B-8093-47ECE1EDF0F6}" dt="2023-06-19T08:38:36.296" v="1825"/>
          <ac:inkMkLst>
            <pc:docMk/>
            <pc:sldMk cId="3721401259" sldId="357"/>
            <ac:inkMk id="35" creationId="{9472D5CE-2F5E-1F9D-230D-DF719C49C05A}"/>
          </ac:inkMkLst>
        </pc:inkChg>
        <pc:inkChg chg="add del">
          <ac:chgData name="شادن القحطاني ID 443200677" userId="2d5f3d4d-8466-4aa1-ac8a-1cb60ed86c20" providerId="ADAL" clId="{5DAD4750-4ED1-BF4B-8093-47ECE1EDF0F6}" dt="2023-06-19T08:38:36.296" v="1825"/>
          <ac:inkMkLst>
            <pc:docMk/>
            <pc:sldMk cId="3721401259" sldId="357"/>
            <ac:inkMk id="36" creationId="{0F0C804F-CF4D-F9E3-D5D6-0760738E707D}"/>
          </ac:inkMkLst>
        </pc:inkChg>
        <pc:inkChg chg="add del">
          <ac:chgData name="شادن القحطاني ID 443200677" userId="2d5f3d4d-8466-4aa1-ac8a-1cb60ed86c20" providerId="ADAL" clId="{5DAD4750-4ED1-BF4B-8093-47ECE1EDF0F6}" dt="2023-06-19T08:38:36.296" v="1825"/>
          <ac:inkMkLst>
            <pc:docMk/>
            <pc:sldMk cId="3721401259" sldId="357"/>
            <ac:inkMk id="37" creationId="{F841372B-082F-B9CE-2F4B-2FFC168E4A8A}"/>
          </ac:inkMkLst>
        </pc:inkChg>
        <pc:inkChg chg="add reco">
          <ac:chgData name="شادن القحطاني ID 443200677" userId="2d5f3d4d-8466-4aa1-ac8a-1cb60ed86c20" providerId="ADAL" clId="{5DAD4750-4ED1-BF4B-8093-47ECE1EDF0F6}" dt="2023-06-19T08:38:36.296" v="1825"/>
          <ac:inkMkLst>
            <pc:docMk/>
            <pc:sldMk cId="3721401259" sldId="357"/>
            <ac:inkMk id="38" creationId="{1A91033A-8208-E3CE-BB74-39AE02681497}"/>
          </ac:inkMkLst>
        </pc:inkChg>
        <pc:inkChg chg="add del">
          <ac:chgData name="شادن القحطاني ID 443200677" userId="2d5f3d4d-8466-4aa1-ac8a-1cb60ed86c20" providerId="ADAL" clId="{5DAD4750-4ED1-BF4B-8093-47ECE1EDF0F6}" dt="2023-06-19T08:38:45.474" v="1830"/>
          <ac:inkMkLst>
            <pc:docMk/>
            <pc:sldMk cId="3721401259" sldId="357"/>
            <ac:inkMk id="39" creationId="{166FAD42-CB10-1A4D-25C3-D0022627A468}"/>
          </ac:inkMkLst>
        </pc:inkChg>
        <pc:inkChg chg="add del">
          <ac:chgData name="شادن القحطاني ID 443200677" userId="2d5f3d4d-8466-4aa1-ac8a-1cb60ed86c20" providerId="ADAL" clId="{5DAD4750-4ED1-BF4B-8093-47ECE1EDF0F6}" dt="2023-06-19T08:38:45.474" v="1830"/>
          <ac:inkMkLst>
            <pc:docMk/>
            <pc:sldMk cId="3721401259" sldId="357"/>
            <ac:inkMk id="40" creationId="{2A205486-97EC-D16B-64D6-6A70B5214775}"/>
          </ac:inkMkLst>
        </pc:inkChg>
        <pc:inkChg chg="add del">
          <ac:chgData name="شادن القحطاني ID 443200677" userId="2d5f3d4d-8466-4aa1-ac8a-1cb60ed86c20" providerId="ADAL" clId="{5DAD4750-4ED1-BF4B-8093-47ECE1EDF0F6}" dt="2023-06-19T08:38:45.474" v="1830"/>
          <ac:inkMkLst>
            <pc:docMk/>
            <pc:sldMk cId="3721401259" sldId="357"/>
            <ac:inkMk id="41" creationId="{A3D85E78-2743-994E-3494-FBEF321EF277}"/>
          </ac:inkMkLst>
        </pc:inkChg>
        <pc:inkChg chg="add">
          <ac:chgData name="شادن القحطاني ID 443200677" userId="2d5f3d4d-8466-4aa1-ac8a-1cb60ed86c20" providerId="ADAL" clId="{5DAD4750-4ED1-BF4B-8093-47ECE1EDF0F6}" dt="2023-06-19T08:38:44.722" v="1829"/>
          <ac:inkMkLst>
            <pc:docMk/>
            <pc:sldMk cId="3721401259" sldId="357"/>
            <ac:inkMk id="42" creationId="{81BBB11C-0E24-690C-FE46-6BAA32FD40A3}"/>
          </ac:inkMkLst>
        </pc:inkChg>
        <pc:inkChg chg="add reco">
          <ac:chgData name="شادن القحطاني ID 443200677" userId="2d5f3d4d-8466-4aa1-ac8a-1cb60ed86c20" providerId="ADAL" clId="{5DAD4750-4ED1-BF4B-8093-47ECE1EDF0F6}" dt="2023-06-19T08:38:45.474" v="1830"/>
          <ac:inkMkLst>
            <pc:docMk/>
            <pc:sldMk cId="3721401259" sldId="357"/>
            <ac:inkMk id="43" creationId="{67D56343-D141-0F63-8CFC-39E5DA66F4F0}"/>
          </ac:inkMkLst>
        </pc:inkChg>
        <pc:inkChg chg="add del">
          <ac:chgData name="شادن القحطاني ID 443200677" userId="2d5f3d4d-8466-4aa1-ac8a-1cb60ed86c20" providerId="ADAL" clId="{5DAD4750-4ED1-BF4B-8093-47ECE1EDF0F6}" dt="2023-06-19T08:38:51.654" v="1836"/>
          <ac:inkMkLst>
            <pc:docMk/>
            <pc:sldMk cId="3721401259" sldId="357"/>
            <ac:inkMk id="44" creationId="{55788CBC-90E8-EBB3-3C4B-0D749275B232}"/>
          </ac:inkMkLst>
        </pc:inkChg>
        <pc:inkChg chg="add del">
          <ac:chgData name="شادن القحطاني ID 443200677" userId="2d5f3d4d-8466-4aa1-ac8a-1cb60ed86c20" providerId="ADAL" clId="{5DAD4750-4ED1-BF4B-8093-47ECE1EDF0F6}" dt="2023-06-19T08:38:51.654" v="1836"/>
          <ac:inkMkLst>
            <pc:docMk/>
            <pc:sldMk cId="3721401259" sldId="357"/>
            <ac:inkMk id="45" creationId="{7337B4D9-AC60-07CE-68A2-EB0A32E9923C}"/>
          </ac:inkMkLst>
        </pc:inkChg>
        <pc:inkChg chg="add del">
          <ac:chgData name="شادن القحطاني ID 443200677" userId="2d5f3d4d-8466-4aa1-ac8a-1cb60ed86c20" providerId="ADAL" clId="{5DAD4750-4ED1-BF4B-8093-47ECE1EDF0F6}" dt="2023-06-19T08:38:51.654" v="1836"/>
          <ac:inkMkLst>
            <pc:docMk/>
            <pc:sldMk cId="3721401259" sldId="357"/>
            <ac:inkMk id="46" creationId="{4009C73F-07C8-F556-E04F-0B81F7924120}"/>
          </ac:inkMkLst>
        </pc:inkChg>
        <pc:inkChg chg="add del">
          <ac:chgData name="شادن القحطاني ID 443200677" userId="2d5f3d4d-8466-4aa1-ac8a-1cb60ed86c20" providerId="ADAL" clId="{5DAD4750-4ED1-BF4B-8093-47ECE1EDF0F6}" dt="2023-06-19T08:38:51.654" v="1836"/>
          <ac:inkMkLst>
            <pc:docMk/>
            <pc:sldMk cId="3721401259" sldId="357"/>
            <ac:inkMk id="47" creationId="{47F2ECC2-7AD3-B6CD-9355-C903286F2F5F}"/>
          </ac:inkMkLst>
        </pc:inkChg>
        <pc:inkChg chg="add del">
          <ac:chgData name="شادن القحطاني ID 443200677" userId="2d5f3d4d-8466-4aa1-ac8a-1cb60ed86c20" providerId="ADAL" clId="{5DAD4750-4ED1-BF4B-8093-47ECE1EDF0F6}" dt="2023-06-19T08:38:51.654" v="1836"/>
          <ac:inkMkLst>
            <pc:docMk/>
            <pc:sldMk cId="3721401259" sldId="357"/>
            <ac:inkMk id="48" creationId="{EE2BD092-4FD8-0BB7-1942-1FCEC3AF1A26}"/>
          </ac:inkMkLst>
        </pc:inkChg>
        <pc:inkChg chg="add reco">
          <ac:chgData name="شادن القحطاني ID 443200677" userId="2d5f3d4d-8466-4aa1-ac8a-1cb60ed86c20" providerId="ADAL" clId="{5DAD4750-4ED1-BF4B-8093-47ECE1EDF0F6}" dt="2023-06-19T08:38:51.654" v="1836"/>
          <ac:inkMkLst>
            <pc:docMk/>
            <pc:sldMk cId="3721401259" sldId="357"/>
            <ac:inkMk id="49" creationId="{ACEBC5CC-6B5E-5C19-EF8C-6AF062A9B27D}"/>
          </ac:inkMkLst>
        </pc:inkChg>
        <pc:inkChg chg="add">
          <ac:chgData name="شادن القحطاني ID 443200677" userId="2d5f3d4d-8466-4aa1-ac8a-1cb60ed86c20" providerId="ADAL" clId="{5DAD4750-4ED1-BF4B-8093-47ECE1EDF0F6}" dt="2023-06-19T08:38:59.733" v="1837"/>
          <ac:inkMkLst>
            <pc:docMk/>
            <pc:sldMk cId="3721401259" sldId="357"/>
            <ac:inkMk id="50" creationId="{A04945E9-8E41-7458-BE63-60009F70FC6C}"/>
          </ac:inkMkLst>
        </pc:inkChg>
        <pc:inkChg chg="add">
          <ac:chgData name="شادن القحطاني ID 443200677" userId="2d5f3d4d-8466-4aa1-ac8a-1cb60ed86c20" providerId="ADAL" clId="{5DAD4750-4ED1-BF4B-8093-47ECE1EDF0F6}" dt="2023-06-19T08:39:05.688" v="1838"/>
          <ac:inkMkLst>
            <pc:docMk/>
            <pc:sldMk cId="3721401259" sldId="357"/>
            <ac:inkMk id="51" creationId="{77927943-B3FD-6691-03B2-09ACCEFCFA8E}"/>
          </ac:inkMkLst>
        </pc:inkChg>
        <pc:inkChg chg="add">
          <ac:chgData name="شادن القحطاني ID 443200677" userId="2d5f3d4d-8466-4aa1-ac8a-1cb60ed86c20" providerId="ADAL" clId="{5DAD4750-4ED1-BF4B-8093-47ECE1EDF0F6}" dt="2023-06-19T08:39:10.731" v="1839"/>
          <ac:inkMkLst>
            <pc:docMk/>
            <pc:sldMk cId="3721401259" sldId="357"/>
            <ac:inkMk id="52" creationId="{0AFEAFB3-7D83-AF39-798B-6B252C99DC99}"/>
          </ac:inkMkLst>
        </pc:inkChg>
        <pc:inkChg chg="add del">
          <ac:chgData name="شادن القحطاني ID 443200677" userId="2d5f3d4d-8466-4aa1-ac8a-1cb60ed86c20" providerId="ADAL" clId="{5DAD4750-4ED1-BF4B-8093-47ECE1EDF0F6}" dt="2023-06-19T08:39:28.395" v="1847"/>
          <ac:inkMkLst>
            <pc:docMk/>
            <pc:sldMk cId="3721401259" sldId="357"/>
            <ac:inkMk id="53" creationId="{B1D178DD-FE69-A172-5D1A-404184C5210B}"/>
          </ac:inkMkLst>
        </pc:inkChg>
        <pc:inkChg chg="add del">
          <ac:chgData name="شادن القحطاني ID 443200677" userId="2d5f3d4d-8466-4aa1-ac8a-1cb60ed86c20" providerId="ADAL" clId="{5DAD4750-4ED1-BF4B-8093-47ECE1EDF0F6}" dt="2023-06-19T08:39:28.395" v="1847"/>
          <ac:inkMkLst>
            <pc:docMk/>
            <pc:sldMk cId="3721401259" sldId="357"/>
            <ac:inkMk id="54" creationId="{CD5F340A-2106-3101-8C29-3715A4B35821}"/>
          </ac:inkMkLst>
        </pc:inkChg>
        <pc:inkChg chg="add del">
          <ac:chgData name="شادن القحطاني ID 443200677" userId="2d5f3d4d-8466-4aa1-ac8a-1cb60ed86c20" providerId="ADAL" clId="{5DAD4750-4ED1-BF4B-8093-47ECE1EDF0F6}" dt="2023-06-19T08:39:28.395" v="1847"/>
          <ac:inkMkLst>
            <pc:docMk/>
            <pc:sldMk cId="3721401259" sldId="357"/>
            <ac:inkMk id="55" creationId="{6368BA99-09F1-745E-CC56-E391A4582640}"/>
          </ac:inkMkLst>
        </pc:inkChg>
        <pc:inkChg chg="add del">
          <ac:chgData name="شادن القحطاني ID 443200677" userId="2d5f3d4d-8466-4aa1-ac8a-1cb60ed86c20" providerId="ADAL" clId="{5DAD4750-4ED1-BF4B-8093-47ECE1EDF0F6}" dt="2023-06-19T08:39:28.395" v="1847"/>
          <ac:inkMkLst>
            <pc:docMk/>
            <pc:sldMk cId="3721401259" sldId="357"/>
            <ac:inkMk id="56" creationId="{D9FE4C23-5DFD-A487-287E-14E91E368A4B}"/>
          </ac:inkMkLst>
        </pc:inkChg>
        <pc:inkChg chg="add del">
          <ac:chgData name="شادن القحطاني ID 443200677" userId="2d5f3d4d-8466-4aa1-ac8a-1cb60ed86c20" providerId="ADAL" clId="{5DAD4750-4ED1-BF4B-8093-47ECE1EDF0F6}" dt="2023-06-19T08:39:28.395" v="1847"/>
          <ac:inkMkLst>
            <pc:docMk/>
            <pc:sldMk cId="3721401259" sldId="357"/>
            <ac:inkMk id="57" creationId="{207F8258-76EE-7667-D72E-BF6E100ECEB7}"/>
          </ac:inkMkLst>
        </pc:inkChg>
        <pc:inkChg chg="add del">
          <ac:chgData name="شادن القحطاني ID 443200677" userId="2d5f3d4d-8466-4aa1-ac8a-1cb60ed86c20" providerId="ADAL" clId="{5DAD4750-4ED1-BF4B-8093-47ECE1EDF0F6}" dt="2023-06-19T08:39:28.395" v="1847"/>
          <ac:inkMkLst>
            <pc:docMk/>
            <pc:sldMk cId="3721401259" sldId="357"/>
            <ac:inkMk id="58" creationId="{6243BED4-9A18-8CE0-798F-028890B707F1}"/>
          </ac:inkMkLst>
        </pc:inkChg>
        <pc:inkChg chg="add del">
          <ac:chgData name="شادن القحطاني ID 443200677" userId="2d5f3d4d-8466-4aa1-ac8a-1cb60ed86c20" providerId="ADAL" clId="{5DAD4750-4ED1-BF4B-8093-47ECE1EDF0F6}" dt="2023-06-19T08:39:28.395" v="1847"/>
          <ac:inkMkLst>
            <pc:docMk/>
            <pc:sldMk cId="3721401259" sldId="357"/>
            <ac:inkMk id="59" creationId="{438E5027-C25F-D481-A271-A818FB45AC4C}"/>
          </ac:inkMkLst>
        </pc:inkChg>
        <pc:inkChg chg="add reco">
          <ac:chgData name="شادن القحطاني ID 443200677" userId="2d5f3d4d-8466-4aa1-ac8a-1cb60ed86c20" providerId="ADAL" clId="{5DAD4750-4ED1-BF4B-8093-47ECE1EDF0F6}" dt="2023-06-19T08:39:28.395" v="1847"/>
          <ac:inkMkLst>
            <pc:docMk/>
            <pc:sldMk cId="3721401259" sldId="357"/>
            <ac:inkMk id="60" creationId="{3473FBC0-8808-3226-2230-6EB20C9DE3B8}"/>
          </ac:inkMkLst>
        </pc:inkChg>
        <pc:inkChg chg="add del">
          <ac:chgData name="شادن القحطاني ID 443200677" userId="2d5f3d4d-8466-4aa1-ac8a-1cb60ed86c20" providerId="ADAL" clId="{5DAD4750-4ED1-BF4B-8093-47ECE1EDF0F6}" dt="2023-06-19T08:39:33.555" v="1851"/>
          <ac:inkMkLst>
            <pc:docMk/>
            <pc:sldMk cId="3721401259" sldId="357"/>
            <ac:inkMk id="61" creationId="{7585BBF3-D549-85C7-1E4D-E6A851BFE81D}"/>
          </ac:inkMkLst>
        </pc:inkChg>
        <pc:inkChg chg="add">
          <ac:chgData name="شادن القحطاني ID 443200677" userId="2d5f3d4d-8466-4aa1-ac8a-1cb60ed86c20" providerId="ADAL" clId="{5DAD4750-4ED1-BF4B-8093-47ECE1EDF0F6}" dt="2023-06-19T08:39:31.714" v="1849"/>
          <ac:inkMkLst>
            <pc:docMk/>
            <pc:sldMk cId="3721401259" sldId="357"/>
            <ac:inkMk id="62" creationId="{F896C64E-4D37-9565-7B5A-E5CBD46DCB2D}"/>
          </ac:inkMkLst>
        </pc:inkChg>
        <pc:inkChg chg="add del">
          <ac:chgData name="شادن القحطاني ID 443200677" userId="2d5f3d4d-8466-4aa1-ac8a-1cb60ed86c20" providerId="ADAL" clId="{5DAD4750-4ED1-BF4B-8093-47ECE1EDF0F6}" dt="2023-06-19T08:39:33.555" v="1851"/>
          <ac:inkMkLst>
            <pc:docMk/>
            <pc:sldMk cId="3721401259" sldId="357"/>
            <ac:inkMk id="63" creationId="{C55B0D41-537F-5C85-1394-84F79ABD52D4}"/>
          </ac:inkMkLst>
        </pc:inkChg>
        <pc:inkChg chg="add reco">
          <ac:chgData name="شادن القحطاني ID 443200677" userId="2d5f3d4d-8466-4aa1-ac8a-1cb60ed86c20" providerId="ADAL" clId="{5DAD4750-4ED1-BF4B-8093-47ECE1EDF0F6}" dt="2023-06-19T08:39:33.555" v="1851"/>
          <ac:inkMkLst>
            <pc:docMk/>
            <pc:sldMk cId="3721401259" sldId="357"/>
            <ac:inkMk id="64" creationId="{48F503B2-445F-1E0C-6B20-8B02375C8C8C}"/>
          </ac:inkMkLst>
        </pc:inkChg>
        <pc:inkChg chg="add del">
          <ac:chgData name="شادن القحطاني ID 443200677" userId="2d5f3d4d-8466-4aa1-ac8a-1cb60ed86c20" providerId="ADAL" clId="{5DAD4750-4ED1-BF4B-8093-47ECE1EDF0F6}" dt="2023-06-19T08:39:44.856" v="1856"/>
          <ac:inkMkLst>
            <pc:docMk/>
            <pc:sldMk cId="3721401259" sldId="357"/>
            <ac:inkMk id="65" creationId="{A6CE6489-3036-D5EF-5B53-CA903C5573B6}"/>
          </ac:inkMkLst>
        </pc:inkChg>
        <pc:inkChg chg="add del">
          <ac:chgData name="شادن القحطاني ID 443200677" userId="2d5f3d4d-8466-4aa1-ac8a-1cb60ed86c20" providerId="ADAL" clId="{5DAD4750-4ED1-BF4B-8093-47ECE1EDF0F6}" dt="2023-06-19T08:39:44.856" v="1856"/>
          <ac:inkMkLst>
            <pc:docMk/>
            <pc:sldMk cId="3721401259" sldId="357"/>
            <ac:inkMk id="66" creationId="{9EDE6BDA-6420-60BE-44A2-88B91C92A331}"/>
          </ac:inkMkLst>
        </pc:inkChg>
        <pc:inkChg chg="add del">
          <ac:chgData name="شادن القحطاني ID 443200677" userId="2d5f3d4d-8466-4aa1-ac8a-1cb60ed86c20" providerId="ADAL" clId="{5DAD4750-4ED1-BF4B-8093-47ECE1EDF0F6}" dt="2023-06-19T08:39:44.856" v="1856"/>
          <ac:inkMkLst>
            <pc:docMk/>
            <pc:sldMk cId="3721401259" sldId="357"/>
            <ac:inkMk id="67" creationId="{C483111D-0E7A-0BD9-CA54-1A9D989BDBD4}"/>
          </ac:inkMkLst>
        </pc:inkChg>
        <pc:inkChg chg="add del">
          <ac:chgData name="شادن القحطاني ID 443200677" userId="2d5f3d4d-8466-4aa1-ac8a-1cb60ed86c20" providerId="ADAL" clId="{5DAD4750-4ED1-BF4B-8093-47ECE1EDF0F6}" dt="2023-06-19T08:39:44.856" v="1856"/>
          <ac:inkMkLst>
            <pc:docMk/>
            <pc:sldMk cId="3721401259" sldId="357"/>
            <ac:inkMk id="68" creationId="{58A9EDF8-DE26-D234-431C-253C3062E991}"/>
          </ac:inkMkLst>
        </pc:inkChg>
        <pc:inkChg chg="add reco">
          <ac:chgData name="شادن القحطاني ID 443200677" userId="2d5f3d4d-8466-4aa1-ac8a-1cb60ed86c20" providerId="ADAL" clId="{5DAD4750-4ED1-BF4B-8093-47ECE1EDF0F6}" dt="2023-06-19T08:39:44.856" v="1856"/>
          <ac:inkMkLst>
            <pc:docMk/>
            <pc:sldMk cId="3721401259" sldId="357"/>
            <ac:inkMk id="69" creationId="{26275749-92B7-37C0-6C2D-2754D4C06AF7}"/>
          </ac:inkMkLst>
        </pc:inkChg>
        <pc:inkChg chg="add del">
          <ac:chgData name="شادن القحطاني ID 443200677" userId="2d5f3d4d-8466-4aa1-ac8a-1cb60ed86c20" providerId="ADAL" clId="{5DAD4750-4ED1-BF4B-8093-47ECE1EDF0F6}" dt="2023-06-19T08:39:48.568" v="1862"/>
          <ac:inkMkLst>
            <pc:docMk/>
            <pc:sldMk cId="3721401259" sldId="357"/>
            <ac:inkMk id="70" creationId="{9CD78FCF-1A77-77C3-E8CC-0FF9337C249B}"/>
          </ac:inkMkLst>
        </pc:inkChg>
        <pc:inkChg chg="add del">
          <ac:chgData name="شادن القحطاني ID 443200677" userId="2d5f3d4d-8466-4aa1-ac8a-1cb60ed86c20" providerId="ADAL" clId="{5DAD4750-4ED1-BF4B-8093-47ECE1EDF0F6}" dt="2023-06-19T08:39:48.568" v="1862"/>
          <ac:inkMkLst>
            <pc:docMk/>
            <pc:sldMk cId="3721401259" sldId="357"/>
            <ac:inkMk id="71" creationId="{126E9888-5CA6-1779-2CDD-51A80EB6A635}"/>
          </ac:inkMkLst>
        </pc:inkChg>
        <pc:inkChg chg="add del">
          <ac:chgData name="شادن القحطاني ID 443200677" userId="2d5f3d4d-8466-4aa1-ac8a-1cb60ed86c20" providerId="ADAL" clId="{5DAD4750-4ED1-BF4B-8093-47ECE1EDF0F6}" dt="2023-06-19T08:39:48.568" v="1862"/>
          <ac:inkMkLst>
            <pc:docMk/>
            <pc:sldMk cId="3721401259" sldId="357"/>
            <ac:inkMk id="72" creationId="{17064AA6-1F48-312D-AF83-02BBE8987D79}"/>
          </ac:inkMkLst>
        </pc:inkChg>
        <pc:inkChg chg="add del">
          <ac:chgData name="شادن القحطاني ID 443200677" userId="2d5f3d4d-8466-4aa1-ac8a-1cb60ed86c20" providerId="ADAL" clId="{5DAD4750-4ED1-BF4B-8093-47ECE1EDF0F6}" dt="2023-06-19T08:39:48.568" v="1862"/>
          <ac:inkMkLst>
            <pc:docMk/>
            <pc:sldMk cId="3721401259" sldId="357"/>
            <ac:inkMk id="73" creationId="{47C0514A-F946-752C-B92A-A1C6E148CC60}"/>
          </ac:inkMkLst>
        </pc:inkChg>
        <pc:inkChg chg="add del">
          <ac:chgData name="شادن القحطاني ID 443200677" userId="2d5f3d4d-8466-4aa1-ac8a-1cb60ed86c20" providerId="ADAL" clId="{5DAD4750-4ED1-BF4B-8093-47ECE1EDF0F6}" dt="2023-06-19T08:39:48.568" v="1862"/>
          <ac:inkMkLst>
            <pc:docMk/>
            <pc:sldMk cId="3721401259" sldId="357"/>
            <ac:inkMk id="74" creationId="{332E26CF-5354-F6CE-03A7-9E0E264980C4}"/>
          </ac:inkMkLst>
        </pc:inkChg>
        <pc:inkChg chg="add reco">
          <ac:chgData name="شادن القحطاني ID 443200677" userId="2d5f3d4d-8466-4aa1-ac8a-1cb60ed86c20" providerId="ADAL" clId="{5DAD4750-4ED1-BF4B-8093-47ECE1EDF0F6}" dt="2023-06-19T08:39:48.568" v="1862"/>
          <ac:inkMkLst>
            <pc:docMk/>
            <pc:sldMk cId="3721401259" sldId="357"/>
            <ac:inkMk id="75" creationId="{2DBA2BAA-A08F-E4DA-198D-06594BB52619}"/>
          </ac:inkMkLst>
        </pc:inkChg>
        <pc:inkChg chg="add del">
          <ac:chgData name="شادن القحطاني ID 443200677" userId="2d5f3d4d-8466-4aa1-ac8a-1cb60ed86c20" providerId="ADAL" clId="{5DAD4750-4ED1-BF4B-8093-47ECE1EDF0F6}" dt="2023-06-19T08:39:58.341" v="1869"/>
          <ac:inkMkLst>
            <pc:docMk/>
            <pc:sldMk cId="3721401259" sldId="357"/>
            <ac:inkMk id="76" creationId="{6BD32516-B978-CF15-5C8C-1C41056837B7}"/>
          </ac:inkMkLst>
        </pc:inkChg>
        <pc:inkChg chg="add del">
          <ac:chgData name="شادن القحطاني ID 443200677" userId="2d5f3d4d-8466-4aa1-ac8a-1cb60ed86c20" providerId="ADAL" clId="{5DAD4750-4ED1-BF4B-8093-47ECE1EDF0F6}" dt="2023-06-19T08:39:58.341" v="1869"/>
          <ac:inkMkLst>
            <pc:docMk/>
            <pc:sldMk cId="3721401259" sldId="357"/>
            <ac:inkMk id="77" creationId="{00878BA5-1457-FC2C-5204-0C268354BE69}"/>
          </ac:inkMkLst>
        </pc:inkChg>
        <pc:inkChg chg="add del">
          <ac:chgData name="شادن القحطاني ID 443200677" userId="2d5f3d4d-8466-4aa1-ac8a-1cb60ed86c20" providerId="ADAL" clId="{5DAD4750-4ED1-BF4B-8093-47ECE1EDF0F6}" dt="2023-06-19T08:39:58.341" v="1869"/>
          <ac:inkMkLst>
            <pc:docMk/>
            <pc:sldMk cId="3721401259" sldId="357"/>
            <ac:inkMk id="78" creationId="{4CFE7CFB-56EE-EF67-280D-D39BD37B072F}"/>
          </ac:inkMkLst>
        </pc:inkChg>
        <pc:inkChg chg="add del">
          <ac:chgData name="شادن القحطاني ID 443200677" userId="2d5f3d4d-8466-4aa1-ac8a-1cb60ed86c20" providerId="ADAL" clId="{5DAD4750-4ED1-BF4B-8093-47ECE1EDF0F6}" dt="2023-06-19T08:39:58.341" v="1869"/>
          <ac:inkMkLst>
            <pc:docMk/>
            <pc:sldMk cId="3721401259" sldId="357"/>
            <ac:inkMk id="79" creationId="{1BC69CC7-D849-30B0-5461-8EF7AC30D4B5}"/>
          </ac:inkMkLst>
        </pc:inkChg>
        <pc:inkChg chg="add del">
          <ac:chgData name="شادن القحطاني ID 443200677" userId="2d5f3d4d-8466-4aa1-ac8a-1cb60ed86c20" providerId="ADAL" clId="{5DAD4750-4ED1-BF4B-8093-47ECE1EDF0F6}" dt="2023-06-19T08:39:58.341" v="1869"/>
          <ac:inkMkLst>
            <pc:docMk/>
            <pc:sldMk cId="3721401259" sldId="357"/>
            <ac:inkMk id="80" creationId="{B5D2900F-3558-E6AA-0E34-5268C8972ACA}"/>
          </ac:inkMkLst>
        </pc:inkChg>
        <pc:inkChg chg="add del">
          <ac:chgData name="شادن القحطاني ID 443200677" userId="2d5f3d4d-8466-4aa1-ac8a-1cb60ed86c20" providerId="ADAL" clId="{5DAD4750-4ED1-BF4B-8093-47ECE1EDF0F6}" dt="2023-06-19T08:39:58.341" v="1869"/>
          <ac:inkMkLst>
            <pc:docMk/>
            <pc:sldMk cId="3721401259" sldId="357"/>
            <ac:inkMk id="81" creationId="{DFDBD80A-1895-3835-9757-0408602F9F9E}"/>
          </ac:inkMkLst>
        </pc:inkChg>
        <pc:inkChg chg="add reco">
          <ac:chgData name="شادن القحطاني ID 443200677" userId="2d5f3d4d-8466-4aa1-ac8a-1cb60ed86c20" providerId="ADAL" clId="{5DAD4750-4ED1-BF4B-8093-47ECE1EDF0F6}" dt="2023-06-19T08:39:58.341" v="1869"/>
          <ac:inkMkLst>
            <pc:docMk/>
            <pc:sldMk cId="3721401259" sldId="357"/>
            <ac:inkMk id="82" creationId="{CD4B4BD5-ABEA-1FF9-F268-FC86C4A07FD3}"/>
          </ac:inkMkLst>
        </pc:inkChg>
        <pc:inkChg chg="add del">
          <ac:chgData name="شادن القحطاني ID 443200677" userId="2d5f3d4d-8466-4aa1-ac8a-1cb60ed86c20" providerId="ADAL" clId="{5DAD4750-4ED1-BF4B-8093-47ECE1EDF0F6}" dt="2023-06-19T08:40:03.755" v="1873"/>
          <ac:inkMkLst>
            <pc:docMk/>
            <pc:sldMk cId="3721401259" sldId="357"/>
            <ac:inkMk id="83" creationId="{38560BF0-A9EB-7A77-E84C-896A19C5A2CD}"/>
          </ac:inkMkLst>
        </pc:inkChg>
        <pc:inkChg chg="add del">
          <ac:chgData name="شادن القحطاني ID 443200677" userId="2d5f3d4d-8466-4aa1-ac8a-1cb60ed86c20" providerId="ADAL" clId="{5DAD4750-4ED1-BF4B-8093-47ECE1EDF0F6}" dt="2023-06-19T08:40:03.755" v="1873"/>
          <ac:inkMkLst>
            <pc:docMk/>
            <pc:sldMk cId="3721401259" sldId="357"/>
            <ac:inkMk id="84" creationId="{69F047C8-BE97-88C0-0274-81148C5C41A7}"/>
          </ac:inkMkLst>
        </pc:inkChg>
        <pc:inkChg chg="add del">
          <ac:chgData name="شادن القحطاني ID 443200677" userId="2d5f3d4d-8466-4aa1-ac8a-1cb60ed86c20" providerId="ADAL" clId="{5DAD4750-4ED1-BF4B-8093-47ECE1EDF0F6}" dt="2023-06-19T08:40:03.755" v="1873"/>
          <ac:inkMkLst>
            <pc:docMk/>
            <pc:sldMk cId="3721401259" sldId="357"/>
            <ac:inkMk id="85" creationId="{207C191C-0FF9-AE9D-F9EC-02DDCBF0431E}"/>
          </ac:inkMkLst>
        </pc:inkChg>
        <pc:inkChg chg="add reco">
          <ac:chgData name="شادن القحطاني ID 443200677" userId="2d5f3d4d-8466-4aa1-ac8a-1cb60ed86c20" providerId="ADAL" clId="{5DAD4750-4ED1-BF4B-8093-47ECE1EDF0F6}" dt="2023-06-19T08:40:03.755" v="1873"/>
          <ac:inkMkLst>
            <pc:docMk/>
            <pc:sldMk cId="3721401259" sldId="357"/>
            <ac:inkMk id="86" creationId="{6A0BFAC1-6323-2231-304E-96D88605A465}"/>
          </ac:inkMkLst>
        </pc:inkChg>
        <pc:inkChg chg="add del">
          <ac:chgData name="شادن القحطاني ID 443200677" userId="2d5f3d4d-8466-4aa1-ac8a-1cb60ed86c20" providerId="ADAL" clId="{5DAD4750-4ED1-BF4B-8093-47ECE1EDF0F6}" dt="2023-06-19T08:40:18.595" v="1883"/>
          <ac:inkMkLst>
            <pc:docMk/>
            <pc:sldMk cId="3721401259" sldId="357"/>
            <ac:inkMk id="87" creationId="{B6874073-01A8-66F9-A869-5F1E6F3670AC}"/>
          </ac:inkMkLst>
        </pc:inkChg>
        <pc:inkChg chg="add del">
          <ac:chgData name="شادن القحطاني ID 443200677" userId="2d5f3d4d-8466-4aa1-ac8a-1cb60ed86c20" providerId="ADAL" clId="{5DAD4750-4ED1-BF4B-8093-47ECE1EDF0F6}" dt="2023-06-19T08:40:18.595" v="1883"/>
          <ac:inkMkLst>
            <pc:docMk/>
            <pc:sldMk cId="3721401259" sldId="357"/>
            <ac:inkMk id="88" creationId="{BC9B5885-734D-E7F0-B70E-0A091EF44B95}"/>
          </ac:inkMkLst>
        </pc:inkChg>
        <pc:inkChg chg="add del">
          <ac:chgData name="شادن القحطاني ID 443200677" userId="2d5f3d4d-8466-4aa1-ac8a-1cb60ed86c20" providerId="ADAL" clId="{5DAD4750-4ED1-BF4B-8093-47ECE1EDF0F6}" dt="2023-06-19T08:40:18.595" v="1883"/>
          <ac:inkMkLst>
            <pc:docMk/>
            <pc:sldMk cId="3721401259" sldId="357"/>
            <ac:inkMk id="89" creationId="{8A44FF0D-32E2-6E62-6E75-77435B3C6753}"/>
          </ac:inkMkLst>
        </pc:inkChg>
        <pc:inkChg chg="add del">
          <ac:chgData name="شادن القحطاني ID 443200677" userId="2d5f3d4d-8466-4aa1-ac8a-1cb60ed86c20" providerId="ADAL" clId="{5DAD4750-4ED1-BF4B-8093-47ECE1EDF0F6}" dt="2023-06-19T08:40:18.595" v="1883"/>
          <ac:inkMkLst>
            <pc:docMk/>
            <pc:sldMk cId="3721401259" sldId="357"/>
            <ac:inkMk id="90" creationId="{6E8A1BDF-5D49-E838-AD88-1401308A02CB}"/>
          </ac:inkMkLst>
        </pc:inkChg>
        <pc:inkChg chg="add del">
          <ac:chgData name="شادن القحطاني ID 443200677" userId="2d5f3d4d-8466-4aa1-ac8a-1cb60ed86c20" providerId="ADAL" clId="{5DAD4750-4ED1-BF4B-8093-47ECE1EDF0F6}" dt="2023-06-19T08:40:18.595" v="1883"/>
          <ac:inkMkLst>
            <pc:docMk/>
            <pc:sldMk cId="3721401259" sldId="357"/>
            <ac:inkMk id="91" creationId="{221927A2-A52B-3AD7-A6D7-388A3F0E0491}"/>
          </ac:inkMkLst>
        </pc:inkChg>
        <pc:inkChg chg="add del">
          <ac:chgData name="شادن القحطاني ID 443200677" userId="2d5f3d4d-8466-4aa1-ac8a-1cb60ed86c20" providerId="ADAL" clId="{5DAD4750-4ED1-BF4B-8093-47ECE1EDF0F6}" dt="2023-06-19T08:40:18.595" v="1883"/>
          <ac:inkMkLst>
            <pc:docMk/>
            <pc:sldMk cId="3721401259" sldId="357"/>
            <ac:inkMk id="92" creationId="{0C051913-1F01-530A-7DBC-FDEA14B9DF56}"/>
          </ac:inkMkLst>
        </pc:inkChg>
        <pc:inkChg chg="add del">
          <ac:chgData name="شادن القحطاني ID 443200677" userId="2d5f3d4d-8466-4aa1-ac8a-1cb60ed86c20" providerId="ADAL" clId="{5DAD4750-4ED1-BF4B-8093-47ECE1EDF0F6}" dt="2023-06-19T08:40:18.595" v="1883"/>
          <ac:inkMkLst>
            <pc:docMk/>
            <pc:sldMk cId="3721401259" sldId="357"/>
            <ac:inkMk id="93" creationId="{C8E7234E-C16E-FB9E-4361-56B432B7AFCF}"/>
          </ac:inkMkLst>
        </pc:inkChg>
        <pc:inkChg chg="add del">
          <ac:chgData name="شادن القحطاني ID 443200677" userId="2d5f3d4d-8466-4aa1-ac8a-1cb60ed86c20" providerId="ADAL" clId="{5DAD4750-4ED1-BF4B-8093-47ECE1EDF0F6}" dt="2023-06-19T08:40:18.595" v="1883"/>
          <ac:inkMkLst>
            <pc:docMk/>
            <pc:sldMk cId="3721401259" sldId="357"/>
            <ac:inkMk id="94" creationId="{468EDB62-9357-5B28-63DD-CC7D1817C946}"/>
          </ac:inkMkLst>
        </pc:inkChg>
        <pc:inkChg chg="add del">
          <ac:chgData name="شادن القحطاني ID 443200677" userId="2d5f3d4d-8466-4aa1-ac8a-1cb60ed86c20" providerId="ADAL" clId="{5DAD4750-4ED1-BF4B-8093-47ECE1EDF0F6}" dt="2023-06-19T08:40:18.595" v="1883"/>
          <ac:inkMkLst>
            <pc:docMk/>
            <pc:sldMk cId="3721401259" sldId="357"/>
            <ac:inkMk id="95" creationId="{45F9146B-28BF-3A35-6D2F-6DBD10FB3714}"/>
          </ac:inkMkLst>
        </pc:inkChg>
        <pc:inkChg chg="add reco">
          <ac:chgData name="شادن القحطاني ID 443200677" userId="2d5f3d4d-8466-4aa1-ac8a-1cb60ed86c20" providerId="ADAL" clId="{5DAD4750-4ED1-BF4B-8093-47ECE1EDF0F6}" dt="2023-06-19T08:40:18.595" v="1883"/>
          <ac:inkMkLst>
            <pc:docMk/>
            <pc:sldMk cId="3721401259" sldId="357"/>
            <ac:inkMk id="96" creationId="{2BBE544F-90A9-8A76-DBB0-1DB925968A3E}"/>
          </ac:inkMkLst>
        </pc:inkChg>
        <pc:inkChg chg="add">
          <ac:chgData name="شادن القحطاني ID 443200677" userId="2d5f3d4d-8466-4aa1-ac8a-1cb60ed86c20" providerId="ADAL" clId="{5DAD4750-4ED1-BF4B-8093-47ECE1EDF0F6}" dt="2023-06-19T08:40:54.425" v="1884"/>
          <ac:inkMkLst>
            <pc:docMk/>
            <pc:sldMk cId="3721401259" sldId="357"/>
            <ac:inkMk id="97" creationId="{CBD16885-AEA0-1922-18A4-1B0FE56C5860}"/>
          </ac:inkMkLst>
        </pc:inkChg>
        <pc:inkChg chg="add del">
          <ac:chgData name="شادن القحطاني ID 443200677" userId="2d5f3d4d-8466-4aa1-ac8a-1cb60ed86c20" providerId="ADAL" clId="{5DAD4750-4ED1-BF4B-8093-47ECE1EDF0F6}" dt="2023-06-19T08:41:00.346" v="1890"/>
          <ac:inkMkLst>
            <pc:docMk/>
            <pc:sldMk cId="3721401259" sldId="357"/>
            <ac:inkMk id="98" creationId="{1396539F-F53B-44F0-B51C-FB4BE182BF6B}"/>
          </ac:inkMkLst>
        </pc:inkChg>
        <pc:inkChg chg="add del">
          <ac:chgData name="شادن القحطاني ID 443200677" userId="2d5f3d4d-8466-4aa1-ac8a-1cb60ed86c20" providerId="ADAL" clId="{5DAD4750-4ED1-BF4B-8093-47ECE1EDF0F6}" dt="2023-06-19T08:41:00.346" v="1890"/>
          <ac:inkMkLst>
            <pc:docMk/>
            <pc:sldMk cId="3721401259" sldId="357"/>
            <ac:inkMk id="99" creationId="{BF850F86-4996-3582-C251-BD11D1E0FBFF}"/>
          </ac:inkMkLst>
        </pc:inkChg>
        <pc:inkChg chg="add del">
          <ac:chgData name="شادن القحطاني ID 443200677" userId="2d5f3d4d-8466-4aa1-ac8a-1cb60ed86c20" providerId="ADAL" clId="{5DAD4750-4ED1-BF4B-8093-47ECE1EDF0F6}" dt="2023-06-19T08:41:00.346" v="1890"/>
          <ac:inkMkLst>
            <pc:docMk/>
            <pc:sldMk cId="3721401259" sldId="357"/>
            <ac:inkMk id="100" creationId="{02488742-69AD-5133-B6FC-7CFB7CE112EC}"/>
          </ac:inkMkLst>
        </pc:inkChg>
        <pc:inkChg chg="add del">
          <ac:chgData name="شادن القحطاني ID 443200677" userId="2d5f3d4d-8466-4aa1-ac8a-1cb60ed86c20" providerId="ADAL" clId="{5DAD4750-4ED1-BF4B-8093-47ECE1EDF0F6}" dt="2023-06-19T08:41:00.346" v="1890"/>
          <ac:inkMkLst>
            <pc:docMk/>
            <pc:sldMk cId="3721401259" sldId="357"/>
            <ac:inkMk id="101" creationId="{F02A80AE-DA6C-BE24-20C7-0EEB6E09324B}"/>
          </ac:inkMkLst>
        </pc:inkChg>
        <pc:inkChg chg="add del">
          <ac:chgData name="شادن القحطاني ID 443200677" userId="2d5f3d4d-8466-4aa1-ac8a-1cb60ed86c20" providerId="ADAL" clId="{5DAD4750-4ED1-BF4B-8093-47ECE1EDF0F6}" dt="2023-06-19T08:41:00.346" v="1890"/>
          <ac:inkMkLst>
            <pc:docMk/>
            <pc:sldMk cId="3721401259" sldId="357"/>
            <ac:inkMk id="102" creationId="{68DE5431-17EB-83DE-6E78-CCBD34088A9E}"/>
          </ac:inkMkLst>
        </pc:inkChg>
        <pc:inkChg chg="add reco">
          <ac:chgData name="شادن القحطاني ID 443200677" userId="2d5f3d4d-8466-4aa1-ac8a-1cb60ed86c20" providerId="ADAL" clId="{5DAD4750-4ED1-BF4B-8093-47ECE1EDF0F6}" dt="2023-06-19T08:41:00.346" v="1890"/>
          <ac:inkMkLst>
            <pc:docMk/>
            <pc:sldMk cId="3721401259" sldId="357"/>
            <ac:inkMk id="103" creationId="{ED1B1D3E-31E7-0E03-C3E9-6FA918AE4139}"/>
          </ac:inkMkLst>
        </pc:inkChg>
        <pc:inkChg chg="add">
          <ac:chgData name="شادن القحطاني ID 443200677" userId="2d5f3d4d-8466-4aa1-ac8a-1cb60ed86c20" providerId="ADAL" clId="{5DAD4750-4ED1-BF4B-8093-47ECE1EDF0F6}" dt="2023-06-19T08:41:01.876" v="1891"/>
          <ac:inkMkLst>
            <pc:docMk/>
            <pc:sldMk cId="3721401259" sldId="357"/>
            <ac:inkMk id="104" creationId="{AFF02538-0EDE-570F-524D-645A72AF9B6C}"/>
          </ac:inkMkLst>
        </pc:inkChg>
      </pc:sldChg>
      <pc:sldChg chg="addSp delSp">
        <pc:chgData name="شادن القحطاني ID 443200677" userId="2d5f3d4d-8466-4aa1-ac8a-1cb60ed86c20" providerId="ADAL" clId="{5DAD4750-4ED1-BF4B-8093-47ECE1EDF0F6}" dt="2023-06-19T08:26:19.845" v="1793"/>
        <pc:sldMkLst>
          <pc:docMk/>
          <pc:sldMk cId="1526183740" sldId="360"/>
        </pc:sldMkLst>
        <pc:inkChg chg="add del">
          <ac:chgData name="شادن القحطاني ID 443200677" userId="2d5f3d4d-8466-4aa1-ac8a-1cb60ed86c20" providerId="ADAL" clId="{5DAD4750-4ED1-BF4B-8093-47ECE1EDF0F6}" dt="2023-06-19T08:21:37.225" v="1718"/>
          <ac:inkMkLst>
            <pc:docMk/>
            <pc:sldMk cId="1526183740" sldId="360"/>
            <ac:inkMk id="2" creationId="{6CF28145-7651-2BCF-48DE-638EAC4BFD86}"/>
          </ac:inkMkLst>
        </pc:inkChg>
        <pc:inkChg chg="add del">
          <ac:chgData name="شادن القحطاني ID 443200677" userId="2d5f3d4d-8466-4aa1-ac8a-1cb60ed86c20" providerId="ADAL" clId="{5DAD4750-4ED1-BF4B-8093-47ECE1EDF0F6}" dt="2023-06-19T08:21:37.225" v="1718"/>
          <ac:inkMkLst>
            <pc:docMk/>
            <pc:sldMk cId="1526183740" sldId="360"/>
            <ac:inkMk id="3" creationId="{14D0B31B-1F6B-D2DD-3342-DF228CC5B2B8}"/>
          </ac:inkMkLst>
        </pc:inkChg>
        <pc:inkChg chg="add reco">
          <ac:chgData name="شادن القحطاني ID 443200677" userId="2d5f3d4d-8466-4aa1-ac8a-1cb60ed86c20" providerId="ADAL" clId="{5DAD4750-4ED1-BF4B-8093-47ECE1EDF0F6}" dt="2023-06-19T08:21:37.225" v="1718"/>
          <ac:inkMkLst>
            <pc:docMk/>
            <pc:sldMk cId="1526183740" sldId="360"/>
            <ac:inkMk id="4" creationId="{73E99F47-915F-86BC-3D52-FD4991FF5E20}"/>
          </ac:inkMkLst>
        </pc:inkChg>
        <pc:inkChg chg="add">
          <ac:chgData name="شادن القحطاني ID 443200677" userId="2d5f3d4d-8466-4aa1-ac8a-1cb60ed86c20" providerId="ADAL" clId="{5DAD4750-4ED1-BF4B-8093-47ECE1EDF0F6}" dt="2023-06-19T08:21:37.480" v="1719"/>
          <ac:inkMkLst>
            <pc:docMk/>
            <pc:sldMk cId="1526183740" sldId="360"/>
            <ac:inkMk id="5" creationId="{549F9306-300D-706B-3956-1E05A0FD812D}"/>
          </ac:inkMkLst>
        </pc:inkChg>
        <pc:inkChg chg="add">
          <ac:chgData name="شادن القحطاني ID 443200677" userId="2d5f3d4d-8466-4aa1-ac8a-1cb60ed86c20" providerId="ADAL" clId="{5DAD4750-4ED1-BF4B-8093-47ECE1EDF0F6}" dt="2023-06-19T08:21:39.397" v="1720"/>
          <ac:inkMkLst>
            <pc:docMk/>
            <pc:sldMk cId="1526183740" sldId="360"/>
            <ac:inkMk id="8" creationId="{9514B76A-DAC0-9EAB-817B-245BCD023CB2}"/>
          </ac:inkMkLst>
        </pc:inkChg>
        <pc:inkChg chg="add del">
          <ac:chgData name="شادن القحطاني ID 443200677" userId="2d5f3d4d-8466-4aa1-ac8a-1cb60ed86c20" providerId="ADAL" clId="{5DAD4750-4ED1-BF4B-8093-47ECE1EDF0F6}" dt="2023-06-19T08:25:16.496" v="1728"/>
          <ac:inkMkLst>
            <pc:docMk/>
            <pc:sldMk cId="1526183740" sldId="360"/>
            <ac:inkMk id="10" creationId="{580132DB-88E3-BEBA-7FE5-07B32A6A72DA}"/>
          </ac:inkMkLst>
        </pc:inkChg>
        <pc:inkChg chg="add del">
          <ac:chgData name="شادن القحطاني ID 443200677" userId="2d5f3d4d-8466-4aa1-ac8a-1cb60ed86c20" providerId="ADAL" clId="{5DAD4750-4ED1-BF4B-8093-47ECE1EDF0F6}" dt="2023-06-19T08:25:16.496" v="1728"/>
          <ac:inkMkLst>
            <pc:docMk/>
            <pc:sldMk cId="1526183740" sldId="360"/>
            <ac:inkMk id="11" creationId="{729120A9-3AFB-D5E9-94BC-39A732CC33D0}"/>
          </ac:inkMkLst>
        </pc:inkChg>
        <pc:inkChg chg="add del">
          <ac:chgData name="شادن القحطاني ID 443200677" userId="2d5f3d4d-8466-4aa1-ac8a-1cb60ed86c20" providerId="ADAL" clId="{5DAD4750-4ED1-BF4B-8093-47ECE1EDF0F6}" dt="2023-06-19T08:25:16.496" v="1728"/>
          <ac:inkMkLst>
            <pc:docMk/>
            <pc:sldMk cId="1526183740" sldId="360"/>
            <ac:inkMk id="12" creationId="{68A95D95-4BD8-38BF-D298-0BBED1FED62E}"/>
          </ac:inkMkLst>
        </pc:inkChg>
        <pc:inkChg chg="add del">
          <ac:chgData name="شادن القحطاني ID 443200677" userId="2d5f3d4d-8466-4aa1-ac8a-1cb60ed86c20" providerId="ADAL" clId="{5DAD4750-4ED1-BF4B-8093-47ECE1EDF0F6}" dt="2023-06-19T08:25:16.496" v="1728"/>
          <ac:inkMkLst>
            <pc:docMk/>
            <pc:sldMk cId="1526183740" sldId="360"/>
            <ac:inkMk id="13" creationId="{79CDECDC-27D9-9415-24B1-0A0360C28B78}"/>
          </ac:inkMkLst>
        </pc:inkChg>
        <pc:inkChg chg="add del">
          <ac:chgData name="شادن القحطاني ID 443200677" userId="2d5f3d4d-8466-4aa1-ac8a-1cb60ed86c20" providerId="ADAL" clId="{5DAD4750-4ED1-BF4B-8093-47ECE1EDF0F6}" dt="2023-06-19T08:25:16.496" v="1728"/>
          <ac:inkMkLst>
            <pc:docMk/>
            <pc:sldMk cId="1526183740" sldId="360"/>
            <ac:inkMk id="15" creationId="{4C51A07B-3684-DD85-A7D7-9E03F8054B23}"/>
          </ac:inkMkLst>
        </pc:inkChg>
        <pc:inkChg chg="add del">
          <ac:chgData name="شادن القحطاني ID 443200677" userId="2d5f3d4d-8466-4aa1-ac8a-1cb60ed86c20" providerId="ADAL" clId="{5DAD4750-4ED1-BF4B-8093-47ECE1EDF0F6}" dt="2023-06-19T08:25:16.496" v="1728"/>
          <ac:inkMkLst>
            <pc:docMk/>
            <pc:sldMk cId="1526183740" sldId="360"/>
            <ac:inkMk id="16" creationId="{7C65F873-32DE-9782-B8B3-424D90E2FD19}"/>
          </ac:inkMkLst>
        </pc:inkChg>
        <pc:inkChg chg="add del">
          <ac:chgData name="شادن القحطاني ID 443200677" userId="2d5f3d4d-8466-4aa1-ac8a-1cb60ed86c20" providerId="ADAL" clId="{5DAD4750-4ED1-BF4B-8093-47ECE1EDF0F6}" dt="2023-06-19T08:25:16.496" v="1728"/>
          <ac:inkMkLst>
            <pc:docMk/>
            <pc:sldMk cId="1526183740" sldId="360"/>
            <ac:inkMk id="17" creationId="{BB8B3FAA-A35D-B98A-F3DE-9C74820E8D69}"/>
          </ac:inkMkLst>
        </pc:inkChg>
        <pc:inkChg chg="add reco">
          <ac:chgData name="شادن القحطاني ID 443200677" userId="2d5f3d4d-8466-4aa1-ac8a-1cb60ed86c20" providerId="ADAL" clId="{5DAD4750-4ED1-BF4B-8093-47ECE1EDF0F6}" dt="2023-06-19T08:25:16.496" v="1728"/>
          <ac:inkMkLst>
            <pc:docMk/>
            <pc:sldMk cId="1526183740" sldId="360"/>
            <ac:inkMk id="18" creationId="{BE661159-ECE3-ACF6-7970-3499E6EAEB23}"/>
          </ac:inkMkLst>
        </pc:inkChg>
        <pc:inkChg chg="add del">
          <ac:chgData name="شادن القحطاني ID 443200677" userId="2d5f3d4d-8466-4aa1-ac8a-1cb60ed86c20" providerId="ADAL" clId="{5DAD4750-4ED1-BF4B-8093-47ECE1EDF0F6}" dt="2023-06-19T08:25:18.881" v="1732"/>
          <ac:inkMkLst>
            <pc:docMk/>
            <pc:sldMk cId="1526183740" sldId="360"/>
            <ac:inkMk id="19" creationId="{A67C072F-159F-627A-055F-C40C1EC7353B}"/>
          </ac:inkMkLst>
        </pc:inkChg>
        <pc:inkChg chg="add del">
          <ac:chgData name="شادن القحطاني ID 443200677" userId="2d5f3d4d-8466-4aa1-ac8a-1cb60ed86c20" providerId="ADAL" clId="{5DAD4750-4ED1-BF4B-8093-47ECE1EDF0F6}" dt="2023-06-19T08:25:18.881" v="1732"/>
          <ac:inkMkLst>
            <pc:docMk/>
            <pc:sldMk cId="1526183740" sldId="360"/>
            <ac:inkMk id="20" creationId="{989FBC64-F7F0-CB2C-1DB1-0E661E988D61}"/>
          </ac:inkMkLst>
        </pc:inkChg>
        <pc:inkChg chg="add del">
          <ac:chgData name="شادن القحطاني ID 443200677" userId="2d5f3d4d-8466-4aa1-ac8a-1cb60ed86c20" providerId="ADAL" clId="{5DAD4750-4ED1-BF4B-8093-47ECE1EDF0F6}" dt="2023-06-19T08:25:18.881" v="1732"/>
          <ac:inkMkLst>
            <pc:docMk/>
            <pc:sldMk cId="1526183740" sldId="360"/>
            <ac:inkMk id="21" creationId="{7938291A-EE58-7347-C762-BBCB5A6F283D}"/>
          </ac:inkMkLst>
        </pc:inkChg>
        <pc:inkChg chg="add reco">
          <ac:chgData name="شادن القحطاني ID 443200677" userId="2d5f3d4d-8466-4aa1-ac8a-1cb60ed86c20" providerId="ADAL" clId="{5DAD4750-4ED1-BF4B-8093-47ECE1EDF0F6}" dt="2023-06-19T08:25:18.881" v="1732"/>
          <ac:inkMkLst>
            <pc:docMk/>
            <pc:sldMk cId="1526183740" sldId="360"/>
            <ac:inkMk id="22" creationId="{EBD7D44A-AC2A-50EC-35DD-6FFC81886CEB}"/>
          </ac:inkMkLst>
        </pc:inkChg>
        <pc:inkChg chg="add del">
          <ac:chgData name="شادن القحطاني ID 443200677" userId="2d5f3d4d-8466-4aa1-ac8a-1cb60ed86c20" providerId="ADAL" clId="{5DAD4750-4ED1-BF4B-8093-47ECE1EDF0F6}" dt="2023-06-19T08:25:22.240" v="1739"/>
          <ac:inkMkLst>
            <pc:docMk/>
            <pc:sldMk cId="1526183740" sldId="360"/>
            <ac:inkMk id="23" creationId="{E186FD90-6FCB-53A6-17F6-20F70C87212F}"/>
          </ac:inkMkLst>
        </pc:inkChg>
        <pc:inkChg chg="add del">
          <ac:chgData name="شادن القحطاني ID 443200677" userId="2d5f3d4d-8466-4aa1-ac8a-1cb60ed86c20" providerId="ADAL" clId="{5DAD4750-4ED1-BF4B-8093-47ECE1EDF0F6}" dt="2023-06-19T08:25:22.240" v="1739"/>
          <ac:inkMkLst>
            <pc:docMk/>
            <pc:sldMk cId="1526183740" sldId="360"/>
            <ac:inkMk id="24" creationId="{65CE0DC2-D00A-F6B7-89E4-6A1EB8F3850A}"/>
          </ac:inkMkLst>
        </pc:inkChg>
        <pc:inkChg chg="add del">
          <ac:chgData name="شادن القحطاني ID 443200677" userId="2d5f3d4d-8466-4aa1-ac8a-1cb60ed86c20" providerId="ADAL" clId="{5DAD4750-4ED1-BF4B-8093-47ECE1EDF0F6}" dt="2023-06-19T08:25:22.240" v="1739"/>
          <ac:inkMkLst>
            <pc:docMk/>
            <pc:sldMk cId="1526183740" sldId="360"/>
            <ac:inkMk id="25" creationId="{EB3C9CF4-3AA2-A1C8-17A1-363C04C27D6E}"/>
          </ac:inkMkLst>
        </pc:inkChg>
        <pc:inkChg chg="add del">
          <ac:chgData name="شادن القحطاني ID 443200677" userId="2d5f3d4d-8466-4aa1-ac8a-1cb60ed86c20" providerId="ADAL" clId="{5DAD4750-4ED1-BF4B-8093-47ECE1EDF0F6}" dt="2023-06-19T08:25:22.240" v="1739"/>
          <ac:inkMkLst>
            <pc:docMk/>
            <pc:sldMk cId="1526183740" sldId="360"/>
            <ac:inkMk id="26" creationId="{EC56C1D8-1728-0365-5CAE-ADBF36E92AC7}"/>
          </ac:inkMkLst>
        </pc:inkChg>
        <pc:inkChg chg="add del">
          <ac:chgData name="شادن القحطاني ID 443200677" userId="2d5f3d4d-8466-4aa1-ac8a-1cb60ed86c20" providerId="ADAL" clId="{5DAD4750-4ED1-BF4B-8093-47ECE1EDF0F6}" dt="2023-06-19T08:25:22.240" v="1739"/>
          <ac:inkMkLst>
            <pc:docMk/>
            <pc:sldMk cId="1526183740" sldId="360"/>
            <ac:inkMk id="27" creationId="{6BCB0A77-A657-38B6-6315-227185257D5B}"/>
          </ac:inkMkLst>
        </pc:inkChg>
        <pc:inkChg chg="add del">
          <ac:chgData name="شادن القحطاني ID 443200677" userId="2d5f3d4d-8466-4aa1-ac8a-1cb60ed86c20" providerId="ADAL" clId="{5DAD4750-4ED1-BF4B-8093-47ECE1EDF0F6}" dt="2023-06-19T08:25:22.240" v="1739"/>
          <ac:inkMkLst>
            <pc:docMk/>
            <pc:sldMk cId="1526183740" sldId="360"/>
            <ac:inkMk id="28" creationId="{A3962A64-5AD1-854E-594F-325C2A2A30CA}"/>
          </ac:inkMkLst>
        </pc:inkChg>
        <pc:inkChg chg="add reco">
          <ac:chgData name="شادن القحطاني ID 443200677" userId="2d5f3d4d-8466-4aa1-ac8a-1cb60ed86c20" providerId="ADAL" clId="{5DAD4750-4ED1-BF4B-8093-47ECE1EDF0F6}" dt="2023-06-19T08:25:22.240" v="1739"/>
          <ac:inkMkLst>
            <pc:docMk/>
            <pc:sldMk cId="1526183740" sldId="360"/>
            <ac:inkMk id="29" creationId="{ECE38D63-1260-1669-0452-20CA40EB4063}"/>
          </ac:inkMkLst>
        </pc:inkChg>
        <pc:inkChg chg="add del">
          <ac:chgData name="شادن القحطاني ID 443200677" userId="2d5f3d4d-8466-4aa1-ac8a-1cb60ed86c20" providerId="ADAL" clId="{5DAD4750-4ED1-BF4B-8093-47ECE1EDF0F6}" dt="2023-06-19T08:25:27.354" v="1747"/>
          <ac:inkMkLst>
            <pc:docMk/>
            <pc:sldMk cId="1526183740" sldId="360"/>
            <ac:inkMk id="30" creationId="{C5FC8283-1CC0-A4D1-1651-A736B0021DED}"/>
          </ac:inkMkLst>
        </pc:inkChg>
        <pc:inkChg chg="add del">
          <ac:chgData name="شادن القحطاني ID 443200677" userId="2d5f3d4d-8466-4aa1-ac8a-1cb60ed86c20" providerId="ADAL" clId="{5DAD4750-4ED1-BF4B-8093-47ECE1EDF0F6}" dt="2023-06-19T08:25:27.354" v="1747"/>
          <ac:inkMkLst>
            <pc:docMk/>
            <pc:sldMk cId="1526183740" sldId="360"/>
            <ac:inkMk id="31" creationId="{9AAAEC96-123B-F3C4-F690-17838F3D61D1}"/>
          </ac:inkMkLst>
        </pc:inkChg>
        <pc:inkChg chg="add del">
          <ac:chgData name="شادن القحطاني ID 443200677" userId="2d5f3d4d-8466-4aa1-ac8a-1cb60ed86c20" providerId="ADAL" clId="{5DAD4750-4ED1-BF4B-8093-47ECE1EDF0F6}" dt="2023-06-19T08:25:27.354" v="1747"/>
          <ac:inkMkLst>
            <pc:docMk/>
            <pc:sldMk cId="1526183740" sldId="360"/>
            <ac:inkMk id="32" creationId="{C794BA2C-AF56-9D4B-1F64-4185B85E660D}"/>
          </ac:inkMkLst>
        </pc:inkChg>
        <pc:inkChg chg="add del">
          <ac:chgData name="شادن القحطاني ID 443200677" userId="2d5f3d4d-8466-4aa1-ac8a-1cb60ed86c20" providerId="ADAL" clId="{5DAD4750-4ED1-BF4B-8093-47ECE1EDF0F6}" dt="2023-06-19T08:25:27.354" v="1747"/>
          <ac:inkMkLst>
            <pc:docMk/>
            <pc:sldMk cId="1526183740" sldId="360"/>
            <ac:inkMk id="33" creationId="{7DC02469-014E-CCBA-0739-6C4CE6969E7A}"/>
          </ac:inkMkLst>
        </pc:inkChg>
        <pc:inkChg chg="add del">
          <ac:chgData name="شادن القحطاني ID 443200677" userId="2d5f3d4d-8466-4aa1-ac8a-1cb60ed86c20" providerId="ADAL" clId="{5DAD4750-4ED1-BF4B-8093-47ECE1EDF0F6}" dt="2023-06-19T08:25:27.354" v="1747"/>
          <ac:inkMkLst>
            <pc:docMk/>
            <pc:sldMk cId="1526183740" sldId="360"/>
            <ac:inkMk id="34" creationId="{8C64D10E-59EE-8123-FB07-EAA2A6A4B4EB}"/>
          </ac:inkMkLst>
        </pc:inkChg>
        <pc:inkChg chg="add del">
          <ac:chgData name="شادن القحطاني ID 443200677" userId="2d5f3d4d-8466-4aa1-ac8a-1cb60ed86c20" providerId="ADAL" clId="{5DAD4750-4ED1-BF4B-8093-47ECE1EDF0F6}" dt="2023-06-19T08:25:27.354" v="1747"/>
          <ac:inkMkLst>
            <pc:docMk/>
            <pc:sldMk cId="1526183740" sldId="360"/>
            <ac:inkMk id="35" creationId="{9B05ED76-3B26-84D0-174E-B0F589F3382E}"/>
          </ac:inkMkLst>
        </pc:inkChg>
        <pc:inkChg chg="add del">
          <ac:chgData name="شادن القحطاني ID 443200677" userId="2d5f3d4d-8466-4aa1-ac8a-1cb60ed86c20" providerId="ADAL" clId="{5DAD4750-4ED1-BF4B-8093-47ECE1EDF0F6}" dt="2023-06-19T08:25:27.354" v="1747"/>
          <ac:inkMkLst>
            <pc:docMk/>
            <pc:sldMk cId="1526183740" sldId="360"/>
            <ac:inkMk id="36" creationId="{CD0A3888-E603-02BD-F29C-9090527EF72A}"/>
          </ac:inkMkLst>
        </pc:inkChg>
        <pc:inkChg chg="add reco">
          <ac:chgData name="شادن القحطاني ID 443200677" userId="2d5f3d4d-8466-4aa1-ac8a-1cb60ed86c20" providerId="ADAL" clId="{5DAD4750-4ED1-BF4B-8093-47ECE1EDF0F6}" dt="2023-06-19T08:25:27.354" v="1747"/>
          <ac:inkMkLst>
            <pc:docMk/>
            <pc:sldMk cId="1526183740" sldId="360"/>
            <ac:inkMk id="37" creationId="{6455D5DB-EFD5-D49E-25F8-D71D2FFA67AB}"/>
          </ac:inkMkLst>
        </pc:inkChg>
        <pc:inkChg chg="add del">
          <ac:chgData name="شادن القحطاني ID 443200677" userId="2d5f3d4d-8466-4aa1-ac8a-1cb60ed86c20" providerId="ADAL" clId="{5DAD4750-4ED1-BF4B-8093-47ECE1EDF0F6}" dt="2023-06-19T08:25:29.686" v="1753"/>
          <ac:inkMkLst>
            <pc:docMk/>
            <pc:sldMk cId="1526183740" sldId="360"/>
            <ac:inkMk id="38" creationId="{B98D7329-A51D-EF63-85C8-F920986248BB}"/>
          </ac:inkMkLst>
        </pc:inkChg>
        <pc:inkChg chg="add del">
          <ac:chgData name="شادن القحطاني ID 443200677" userId="2d5f3d4d-8466-4aa1-ac8a-1cb60ed86c20" providerId="ADAL" clId="{5DAD4750-4ED1-BF4B-8093-47ECE1EDF0F6}" dt="2023-06-19T08:25:29.686" v="1753"/>
          <ac:inkMkLst>
            <pc:docMk/>
            <pc:sldMk cId="1526183740" sldId="360"/>
            <ac:inkMk id="39" creationId="{A0EAA765-F3A1-C54C-BD92-960ED9E2E492}"/>
          </ac:inkMkLst>
        </pc:inkChg>
        <pc:inkChg chg="add del">
          <ac:chgData name="شادن القحطاني ID 443200677" userId="2d5f3d4d-8466-4aa1-ac8a-1cb60ed86c20" providerId="ADAL" clId="{5DAD4750-4ED1-BF4B-8093-47ECE1EDF0F6}" dt="2023-06-19T08:25:29.686" v="1753"/>
          <ac:inkMkLst>
            <pc:docMk/>
            <pc:sldMk cId="1526183740" sldId="360"/>
            <ac:inkMk id="40" creationId="{1A8E03E4-283D-5AE8-86A1-C03AC1B06F9B}"/>
          </ac:inkMkLst>
        </pc:inkChg>
        <pc:inkChg chg="add del">
          <ac:chgData name="شادن القحطاني ID 443200677" userId="2d5f3d4d-8466-4aa1-ac8a-1cb60ed86c20" providerId="ADAL" clId="{5DAD4750-4ED1-BF4B-8093-47ECE1EDF0F6}" dt="2023-06-19T08:25:29.686" v="1753"/>
          <ac:inkMkLst>
            <pc:docMk/>
            <pc:sldMk cId="1526183740" sldId="360"/>
            <ac:inkMk id="41" creationId="{F35AA12E-0FBC-12CD-8203-089538070087}"/>
          </ac:inkMkLst>
        </pc:inkChg>
        <pc:inkChg chg="add del">
          <ac:chgData name="شادن القحطاني ID 443200677" userId="2d5f3d4d-8466-4aa1-ac8a-1cb60ed86c20" providerId="ADAL" clId="{5DAD4750-4ED1-BF4B-8093-47ECE1EDF0F6}" dt="2023-06-19T08:25:29.686" v="1753"/>
          <ac:inkMkLst>
            <pc:docMk/>
            <pc:sldMk cId="1526183740" sldId="360"/>
            <ac:inkMk id="42" creationId="{28D0079C-FE38-D8B6-9299-1BE726006396}"/>
          </ac:inkMkLst>
        </pc:inkChg>
        <pc:inkChg chg="add reco">
          <ac:chgData name="شادن القحطاني ID 443200677" userId="2d5f3d4d-8466-4aa1-ac8a-1cb60ed86c20" providerId="ADAL" clId="{5DAD4750-4ED1-BF4B-8093-47ECE1EDF0F6}" dt="2023-06-19T08:25:29.686" v="1753"/>
          <ac:inkMkLst>
            <pc:docMk/>
            <pc:sldMk cId="1526183740" sldId="360"/>
            <ac:inkMk id="43" creationId="{B76195A1-CF25-FDF0-28FB-52FB88DF5DBE}"/>
          </ac:inkMkLst>
        </pc:inkChg>
        <pc:inkChg chg="add del">
          <ac:chgData name="شادن القحطاني ID 443200677" userId="2d5f3d4d-8466-4aa1-ac8a-1cb60ed86c20" providerId="ADAL" clId="{5DAD4750-4ED1-BF4B-8093-47ECE1EDF0F6}" dt="2023-06-19T08:25:33.456" v="1758"/>
          <ac:inkMkLst>
            <pc:docMk/>
            <pc:sldMk cId="1526183740" sldId="360"/>
            <ac:inkMk id="44" creationId="{63A56A42-A21B-4991-665B-3C0C82B5213B}"/>
          </ac:inkMkLst>
        </pc:inkChg>
        <pc:inkChg chg="add del">
          <ac:chgData name="شادن القحطاني ID 443200677" userId="2d5f3d4d-8466-4aa1-ac8a-1cb60ed86c20" providerId="ADAL" clId="{5DAD4750-4ED1-BF4B-8093-47ECE1EDF0F6}" dt="2023-06-19T08:25:33.456" v="1758"/>
          <ac:inkMkLst>
            <pc:docMk/>
            <pc:sldMk cId="1526183740" sldId="360"/>
            <ac:inkMk id="45" creationId="{4E4A42FC-9564-70C5-A8FA-A6126E137EBD}"/>
          </ac:inkMkLst>
        </pc:inkChg>
        <pc:inkChg chg="add del">
          <ac:chgData name="شادن القحطاني ID 443200677" userId="2d5f3d4d-8466-4aa1-ac8a-1cb60ed86c20" providerId="ADAL" clId="{5DAD4750-4ED1-BF4B-8093-47ECE1EDF0F6}" dt="2023-06-19T08:25:33.456" v="1758"/>
          <ac:inkMkLst>
            <pc:docMk/>
            <pc:sldMk cId="1526183740" sldId="360"/>
            <ac:inkMk id="46" creationId="{9C2A1161-6750-BEC6-21F4-E808E80C9C3E}"/>
          </ac:inkMkLst>
        </pc:inkChg>
        <pc:inkChg chg="add del">
          <ac:chgData name="شادن القحطاني ID 443200677" userId="2d5f3d4d-8466-4aa1-ac8a-1cb60ed86c20" providerId="ADAL" clId="{5DAD4750-4ED1-BF4B-8093-47ECE1EDF0F6}" dt="2023-06-19T08:25:33.456" v="1758"/>
          <ac:inkMkLst>
            <pc:docMk/>
            <pc:sldMk cId="1526183740" sldId="360"/>
            <ac:inkMk id="47" creationId="{775142A7-D6E6-E16D-428E-84A4494DE0F0}"/>
          </ac:inkMkLst>
        </pc:inkChg>
        <pc:inkChg chg="add reco">
          <ac:chgData name="شادن القحطاني ID 443200677" userId="2d5f3d4d-8466-4aa1-ac8a-1cb60ed86c20" providerId="ADAL" clId="{5DAD4750-4ED1-BF4B-8093-47ECE1EDF0F6}" dt="2023-06-19T08:25:33.456" v="1758"/>
          <ac:inkMkLst>
            <pc:docMk/>
            <pc:sldMk cId="1526183740" sldId="360"/>
            <ac:inkMk id="48" creationId="{7E735731-8770-73C3-668F-FF07D976749E}"/>
          </ac:inkMkLst>
        </pc:inkChg>
        <pc:inkChg chg="add del">
          <ac:chgData name="شادن القحطاني ID 443200677" userId="2d5f3d4d-8466-4aa1-ac8a-1cb60ed86c20" providerId="ADAL" clId="{5DAD4750-4ED1-BF4B-8093-47ECE1EDF0F6}" dt="2023-06-19T08:25:38.646" v="1768"/>
          <ac:inkMkLst>
            <pc:docMk/>
            <pc:sldMk cId="1526183740" sldId="360"/>
            <ac:inkMk id="49" creationId="{2CDB7EBC-578C-CCD2-B988-EF3878FB6330}"/>
          </ac:inkMkLst>
        </pc:inkChg>
        <pc:inkChg chg="add del">
          <ac:chgData name="شادن القحطاني ID 443200677" userId="2d5f3d4d-8466-4aa1-ac8a-1cb60ed86c20" providerId="ADAL" clId="{5DAD4750-4ED1-BF4B-8093-47ECE1EDF0F6}" dt="2023-06-19T08:25:38.646" v="1768"/>
          <ac:inkMkLst>
            <pc:docMk/>
            <pc:sldMk cId="1526183740" sldId="360"/>
            <ac:inkMk id="50" creationId="{B2453A52-AEAE-6ACC-DD23-9B0C2641E118}"/>
          </ac:inkMkLst>
        </pc:inkChg>
        <pc:inkChg chg="add del">
          <ac:chgData name="شادن القحطاني ID 443200677" userId="2d5f3d4d-8466-4aa1-ac8a-1cb60ed86c20" providerId="ADAL" clId="{5DAD4750-4ED1-BF4B-8093-47ECE1EDF0F6}" dt="2023-06-19T08:25:38.646" v="1768"/>
          <ac:inkMkLst>
            <pc:docMk/>
            <pc:sldMk cId="1526183740" sldId="360"/>
            <ac:inkMk id="51" creationId="{DF534A9D-61FC-4FD6-CFCF-B45FB334185C}"/>
          </ac:inkMkLst>
        </pc:inkChg>
        <pc:inkChg chg="add del">
          <ac:chgData name="شادن القحطاني ID 443200677" userId="2d5f3d4d-8466-4aa1-ac8a-1cb60ed86c20" providerId="ADAL" clId="{5DAD4750-4ED1-BF4B-8093-47ECE1EDF0F6}" dt="2023-06-19T08:25:38.646" v="1768"/>
          <ac:inkMkLst>
            <pc:docMk/>
            <pc:sldMk cId="1526183740" sldId="360"/>
            <ac:inkMk id="52" creationId="{746EF96F-BE13-3B90-7BAD-EB687EA184EC}"/>
          </ac:inkMkLst>
        </pc:inkChg>
        <pc:inkChg chg="add del">
          <ac:chgData name="شادن القحطاني ID 443200677" userId="2d5f3d4d-8466-4aa1-ac8a-1cb60ed86c20" providerId="ADAL" clId="{5DAD4750-4ED1-BF4B-8093-47ECE1EDF0F6}" dt="2023-06-19T08:25:38.646" v="1768"/>
          <ac:inkMkLst>
            <pc:docMk/>
            <pc:sldMk cId="1526183740" sldId="360"/>
            <ac:inkMk id="53" creationId="{36DE8C42-13C8-B159-AF57-BD4F583CCE58}"/>
          </ac:inkMkLst>
        </pc:inkChg>
        <pc:inkChg chg="add del">
          <ac:chgData name="شادن القحطاني ID 443200677" userId="2d5f3d4d-8466-4aa1-ac8a-1cb60ed86c20" providerId="ADAL" clId="{5DAD4750-4ED1-BF4B-8093-47ECE1EDF0F6}" dt="2023-06-19T08:25:38.646" v="1768"/>
          <ac:inkMkLst>
            <pc:docMk/>
            <pc:sldMk cId="1526183740" sldId="360"/>
            <ac:inkMk id="54" creationId="{13C637FF-7241-BF2D-8A95-2D87E6F7701D}"/>
          </ac:inkMkLst>
        </pc:inkChg>
        <pc:inkChg chg="add del">
          <ac:chgData name="شادن القحطاني ID 443200677" userId="2d5f3d4d-8466-4aa1-ac8a-1cb60ed86c20" providerId="ADAL" clId="{5DAD4750-4ED1-BF4B-8093-47ECE1EDF0F6}" dt="2023-06-19T08:25:38.646" v="1768"/>
          <ac:inkMkLst>
            <pc:docMk/>
            <pc:sldMk cId="1526183740" sldId="360"/>
            <ac:inkMk id="55" creationId="{C906CA8F-55AE-41E8-CA34-05DC4BB1ED2E}"/>
          </ac:inkMkLst>
        </pc:inkChg>
        <pc:inkChg chg="add del">
          <ac:chgData name="شادن القحطاني ID 443200677" userId="2d5f3d4d-8466-4aa1-ac8a-1cb60ed86c20" providerId="ADAL" clId="{5DAD4750-4ED1-BF4B-8093-47ECE1EDF0F6}" dt="2023-06-19T08:25:38.646" v="1768"/>
          <ac:inkMkLst>
            <pc:docMk/>
            <pc:sldMk cId="1526183740" sldId="360"/>
            <ac:inkMk id="56" creationId="{0398848B-473E-B677-724A-DCD9144CDC6F}"/>
          </ac:inkMkLst>
        </pc:inkChg>
        <pc:inkChg chg="add del">
          <ac:chgData name="شادن القحطاني ID 443200677" userId="2d5f3d4d-8466-4aa1-ac8a-1cb60ed86c20" providerId="ADAL" clId="{5DAD4750-4ED1-BF4B-8093-47ECE1EDF0F6}" dt="2023-06-19T08:25:38.646" v="1768"/>
          <ac:inkMkLst>
            <pc:docMk/>
            <pc:sldMk cId="1526183740" sldId="360"/>
            <ac:inkMk id="57" creationId="{710E9274-04C5-6940-4E6C-055727353259}"/>
          </ac:inkMkLst>
        </pc:inkChg>
        <pc:inkChg chg="add reco">
          <ac:chgData name="شادن القحطاني ID 443200677" userId="2d5f3d4d-8466-4aa1-ac8a-1cb60ed86c20" providerId="ADAL" clId="{5DAD4750-4ED1-BF4B-8093-47ECE1EDF0F6}" dt="2023-06-19T08:25:38.646" v="1768"/>
          <ac:inkMkLst>
            <pc:docMk/>
            <pc:sldMk cId="1526183740" sldId="360"/>
            <ac:inkMk id="58" creationId="{8D87791C-92E0-27E9-C666-25AB0E35DBC8}"/>
          </ac:inkMkLst>
        </pc:inkChg>
        <pc:inkChg chg="add">
          <ac:chgData name="شادن القحطاني ID 443200677" userId="2d5f3d4d-8466-4aa1-ac8a-1cb60ed86c20" providerId="ADAL" clId="{5DAD4750-4ED1-BF4B-8093-47ECE1EDF0F6}" dt="2023-06-19T08:26:03.855" v="1769"/>
          <ac:inkMkLst>
            <pc:docMk/>
            <pc:sldMk cId="1526183740" sldId="360"/>
            <ac:inkMk id="59" creationId="{62EFD319-A414-A98B-9CCF-032E724F6EEF}"/>
          </ac:inkMkLst>
        </pc:inkChg>
        <pc:inkChg chg="add del">
          <ac:chgData name="شادن القحطاني ID 443200677" userId="2d5f3d4d-8466-4aa1-ac8a-1cb60ed86c20" providerId="ADAL" clId="{5DAD4750-4ED1-BF4B-8093-47ECE1EDF0F6}" dt="2023-06-19T08:26:12.875" v="1778"/>
          <ac:inkMkLst>
            <pc:docMk/>
            <pc:sldMk cId="1526183740" sldId="360"/>
            <ac:inkMk id="60" creationId="{5D76B8A0-EE92-8D6E-A607-A5D747302862}"/>
          </ac:inkMkLst>
        </pc:inkChg>
        <pc:inkChg chg="add del">
          <ac:chgData name="شادن القحطاني ID 443200677" userId="2d5f3d4d-8466-4aa1-ac8a-1cb60ed86c20" providerId="ADAL" clId="{5DAD4750-4ED1-BF4B-8093-47ECE1EDF0F6}" dt="2023-06-19T08:26:12.875" v="1778"/>
          <ac:inkMkLst>
            <pc:docMk/>
            <pc:sldMk cId="1526183740" sldId="360"/>
            <ac:inkMk id="61" creationId="{3DE1A56E-B173-020F-5756-577F3815A8E8}"/>
          </ac:inkMkLst>
        </pc:inkChg>
        <pc:inkChg chg="add del">
          <ac:chgData name="شادن القحطاني ID 443200677" userId="2d5f3d4d-8466-4aa1-ac8a-1cb60ed86c20" providerId="ADAL" clId="{5DAD4750-4ED1-BF4B-8093-47ECE1EDF0F6}" dt="2023-06-19T08:26:12.875" v="1778"/>
          <ac:inkMkLst>
            <pc:docMk/>
            <pc:sldMk cId="1526183740" sldId="360"/>
            <ac:inkMk id="62" creationId="{388266BC-05DA-57FD-84A5-3F537116481B}"/>
          </ac:inkMkLst>
        </pc:inkChg>
        <pc:inkChg chg="add del">
          <ac:chgData name="شادن القحطاني ID 443200677" userId="2d5f3d4d-8466-4aa1-ac8a-1cb60ed86c20" providerId="ADAL" clId="{5DAD4750-4ED1-BF4B-8093-47ECE1EDF0F6}" dt="2023-06-19T08:26:12.875" v="1778"/>
          <ac:inkMkLst>
            <pc:docMk/>
            <pc:sldMk cId="1526183740" sldId="360"/>
            <ac:inkMk id="63" creationId="{8EE616E5-13A3-E523-7FA3-839BD46331C6}"/>
          </ac:inkMkLst>
        </pc:inkChg>
        <pc:inkChg chg="add del">
          <ac:chgData name="شادن القحطاني ID 443200677" userId="2d5f3d4d-8466-4aa1-ac8a-1cb60ed86c20" providerId="ADAL" clId="{5DAD4750-4ED1-BF4B-8093-47ECE1EDF0F6}" dt="2023-06-19T08:26:12.875" v="1778"/>
          <ac:inkMkLst>
            <pc:docMk/>
            <pc:sldMk cId="1526183740" sldId="360"/>
            <ac:inkMk id="64" creationId="{33788416-1D5D-F800-69FD-3A2CD83A7B95}"/>
          </ac:inkMkLst>
        </pc:inkChg>
        <pc:inkChg chg="add del">
          <ac:chgData name="شادن القحطاني ID 443200677" userId="2d5f3d4d-8466-4aa1-ac8a-1cb60ed86c20" providerId="ADAL" clId="{5DAD4750-4ED1-BF4B-8093-47ECE1EDF0F6}" dt="2023-06-19T08:26:13.120" v="1779"/>
          <ac:inkMkLst>
            <pc:docMk/>
            <pc:sldMk cId="1526183740" sldId="360"/>
            <ac:inkMk id="65" creationId="{371A5FE5-1A22-5DF2-7335-66DEB2CCA442}"/>
          </ac:inkMkLst>
        </pc:inkChg>
        <pc:inkChg chg="add del">
          <ac:chgData name="شادن القحطاني ID 443200677" userId="2d5f3d4d-8466-4aa1-ac8a-1cb60ed86c20" providerId="ADAL" clId="{5DAD4750-4ED1-BF4B-8093-47ECE1EDF0F6}" dt="2023-06-19T08:26:12.875" v="1778"/>
          <ac:inkMkLst>
            <pc:docMk/>
            <pc:sldMk cId="1526183740" sldId="360"/>
            <ac:inkMk id="66" creationId="{F2ABB6BB-3E15-C427-21F1-9931EBBDB3B5}"/>
          </ac:inkMkLst>
        </pc:inkChg>
        <pc:inkChg chg="add del reco">
          <ac:chgData name="شادن القحطاني ID 443200677" userId="2d5f3d4d-8466-4aa1-ac8a-1cb60ed86c20" providerId="ADAL" clId="{5DAD4750-4ED1-BF4B-8093-47ECE1EDF0F6}" dt="2023-06-19T08:26:12.875" v="1778"/>
          <ac:inkMkLst>
            <pc:docMk/>
            <pc:sldMk cId="1526183740" sldId="360"/>
            <ac:inkMk id="67" creationId="{67BF3DB1-D9EB-564F-7F0D-4CC1DF0F3846}"/>
          </ac:inkMkLst>
        </pc:inkChg>
        <pc:inkChg chg="add del">
          <ac:chgData name="شادن القحطاني ID 443200677" userId="2d5f3d4d-8466-4aa1-ac8a-1cb60ed86c20" providerId="ADAL" clId="{5DAD4750-4ED1-BF4B-8093-47ECE1EDF0F6}" dt="2023-06-19T08:26:19.845" v="1793"/>
          <ac:inkMkLst>
            <pc:docMk/>
            <pc:sldMk cId="1526183740" sldId="360"/>
            <ac:inkMk id="68" creationId="{3CB1EEA6-4B3E-7D42-A107-75EE74CE025D}"/>
          </ac:inkMkLst>
        </pc:inkChg>
        <pc:inkChg chg="add del">
          <ac:chgData name="شادن القحطاني ID 443200677" userId="2d5f3d4d-8466-4aa1-ac8a-1cb60ed86c20" providerId="ADAL" clId="{5DAD4750-4ED1-BF4B-8093-47ECE1EDF0F6}" dt="2023-06-19T08:26:19.845" v="1793"/>
          <ac:inkMkLst>
            <pc:docMk/>
            <pc:sldMk cId="1526183740" sldId="360"/>
            <ac:inkMk id="69" creationId="{E6C9874D-ECC8-4C6D-548B-1A6E9E3A8BA4}"/>
          </ac:inkMkLst>
        </pc:inkChg>
        <pc:inkChg chg="add del">
          <ac:chgData name="شادن القحطاني ID 443200677" userId="2d5f3d4d-8466-4aa1-ac8a-1cb60ed86c20" providerId="ADAL" clId="{5DAD4750-4ED1-BF4B-8093-47ECE1EDF0F6}" dt="2023-06-19T08:26:19.845" v="1793"/>
          <ac:inkMkLst>
            <pc:docMk/>
            <pc:sldMk cId="1526183740" sldId="360"/>
            <ac:inkMk id="70" creationId="{9776B94A-3305-5A3F-9736-08834D45F9B2}"/>
          </ac:inkMkLst>
        </pc:inkChg>
        <pc:inkChg chg="add del">
          <ac:chgData name="شادن القحطاني ID 443200677" userId="2d5f3d4d-8466-4aa1-ac8a-1cb60ed86c20" providerId="ADAL" clId="{5DAD4750-4ED1-BF4B-8093-47ECE1EDF0F6}" dt="2023-06-19T08:26:19.845" v="1793"/>
          <ac:inkMkLst>
            <pc:docMk/>
            <pc:sldMk cId="1526183740" sldId="360"/>
            <ac:inkMk id="71" creationId="{1655235A-4C9F-2015-2F81-46BE40A3508D}"/>
          </ac:inkMkLst>
        </pc:inkChg>
        <pc:inkChg chg="add del">
          <ac:chgData name="شادن القحطاني ID 443200677" userId="2d5f3d4d-8466-4aa1-ac8a-1cb60ed86c20" providerId="ADAL" clId="{5DAD4750-4ED1-BF4B-8093-47ECE1EDF0F6}" dt="2023-06-19T08:26:19.845" v="1793"/>
          <ac:inkMkLst>
            <pc:docMk/>
            <pc:sldMk cId="1526183740" sldId="360"/>
            <ac:inkMk id="72" creationId="{568E345C-C396-3BC0-2258-83F32A2BACCD}"/>
          </ac:inkMkLst>
        </pc:inkChg>
        <pc:inkChg chg="add del">
          <ac:chgData name="شادن القحطاني ID 443200677" userId="2d5f3d4d-8466-4aa1-ac8a-1cb60ed86c20" providerId="ADAL" clId="{5DAD4750-4ED1-BF4B-8093-47ECE1EDF0F6}" dt="2023-06-19T08:26:19.845" v="1793"/>
          <ac:inkMkLst>
            <pc:docMk/>
            <pc:sldMk cId="1526183740" sldId="360"/>
            <ac:inkMk id="73" creationId="{3BCBB19B-8C0E-E01F-ABA4-FC9FF518F517}"/>
          </ac:inkMkLst>
        </pc:inkChg>
        <pc:inkChg chg="add del">
          <ac:chgData name="شادن القحطاني ID 443200677" userId="2d5f3d4d-8466-4aa1-ac8a-1cb60ed86c20" providerId="ADAL" clId="{5DAD4750-4ED1-BF4B-8093-47ECE1EDF0F6}" dt="2023-06-19T08:26:19.845" v="1793"/>
          <ac:inkMkLst>
            <pc:docMk/>
            <pc:sldMk cId="1526183740" sldId="360"/>
            <ac:inkMk id="74" creationId="{B633335E-9130-C778-3D03-0769676CD76E}"/>
          </ac:inkMkLst>
        </pc:inkChg>
        <pc:inkChg chg="add del">
          <ac:chgData name="شادن القحطاني ID 443200677" userId="2d5f3d4d-8466-4aa1-ac8a-1cb60ed86c20" providerId="ADAL" clId="{5DAD4750-4ED1-BF4B-8093-47ECE1EDF0F6}" dt="2023-06-19T08:26:19.845" v="1793"/>
          <ac:inkMkLst>
            <pc:docMk/>
            <pc:sldMk cId="1526183740" sldId="360"/>
            <ac:inkMk id="75" creationId="{5BB12D02-292A-BC2B-5E11-AAED7D953A6D}"/>
          </ac:inkMkLst>
        </pc:inkChg>
        <pc:inkChg chg="add del">
          <ac:chgData name="شادن القحطاني ID 443200677" userId="2d5f3d4d-8466-4aa1-ac8a-1cb60ed86c20" providerId="ADAL" clId="{5DAD4750-4ED1-BF4B-8093-47ECE1EDF0F6}" dt="2023-06-19T08:26:19.845" v="1793"/>
          <ac:inkMkLst>
            <pc:docMk/>
            <pc:sldMk cId="1526183740" sldId="360"/>
            <ac:inkMk id="76" creationId="{457D7427-10A6-24EB-E6D9-9567D5FB1766}"/>
          </ac:inkMkLst>
        </pc:inkChg>
        <pc:inkChg chg="add del">
          <ac:chgData name="شادن القحطاني ID 443200677" userId="2d5f3d4d-8466-4aa1-ac8a-1cb60ed86c20" providerId="ADAL" clId="{5DAD4750-4ED1-BF4B-8093-47ECE1EDF0F6}" dt="2023-06-19T08:26:19.845" v="1793"/>
          <ac:inkMkLst>
            <pc:docMk/>
            <pc:sldMk cId="1526183740" sldId="360"/>
            <ac:inkMk id="77" creationId="{4650B1E5-3F29-681A-BDE6-6AE8B52BF50F}"/>
          </ac:inkMkLst>
        </pc:inkChg>
        <pc:inkChg chg="add del">
          <ac:chgData name="شادن القحطاني ID 443200677" userId="2d5f3d4d-8466-4aa1-ac8a-1cb60ed86c20" providerId="ADAL" clId="{5DAD4750-4ED1-BF4B-8093-47ECE1EDF0F6}" dt="2023-06-19T08:26:19.845" v="1793"/>
          <ac:inkMkLst>
            <pc:docMk/>
            <pc:sldMk cId="1526183740" sldId="360"/>
            <ac:inkMk id="78" creationId="{E7A20AF5-6AE8-5B71-E514-7E3241748A80}"/>
          </ac:inkMkLst>
        </pc:inkChg>
        <pc:inkChg chg="add del">
          <ac:chgData name="شادن القحطاني ID 443200677" userId="2d5f3d4d-8466-4aa1-ac8a-1cb60ed86c20" providerId="ADAL" clId="{5DAD4750-4ED1-BF4B-8093-47ECE1EDF0F6}" dt="2023-06-19T08:26:19.845" v="1793"/>
          <ac:inkMkLst>
            <pc:docMk/>
            <pc:sldMk cId="1526183740" sldId="360"/>
            <ac:inkMk id="79" creationId="{A4424417-1D9A-154E-8111-F17CDD532621}"/>
          </ac:inkMkLst>
        </pc:inkChg>
        <pc:inkChg chg="add del">
          <ac:chgData name="شادن القحطاني ID 443200677" userId="2d5f3d4d-8466-4aa1-ac8a-1cb60ed86c20" providerId="ADAL" clId="{5DAD4750-4ED1-BF4B-8093-47ECE1EDF0F6}" dt="2023-06-19T08:26:19.845" v="1793"/>
          <ac:inkMkLst>
            <pc:docMk/>
            <pc:sldMk cId="1526183740" sldId="360"/>
            <ac:inkMk id="80" creationId="{1BD5AF19-F75E-B87B-34B0-4C8D15A51098}"/>
          </ac:inkMkLst>
        </pc:inkChg>
        <pc:inkChg chg="add reco">
          <ac:chgData name="شادن القحطاني ID 443200677" userId="2d5f3d4d-8466-4aa1-ac8a-1cb60ed86c20" providerId="ADAL" clId="{5DAD4750-4ED1-BF4B-8093-47ECE1EDF0F6}" dt="2023-06-19T08:26:19.845" v="1793"/>
          <ac:inkMkLst>
            <pc:docMk/>
            <pc:sldMk cId="1526183740" sldId="360"/>
            <ac:inkMk id="81" creationId="{26A467C0-49CD-88E3-0EEF-468276C59585}"/>
          </ac:inkMkLst>
        </pc:inkChg>
      </pc:sldChg>
      <pc:sldChg chg="addSp delSp">
        <pc:chgData name="شادن القحطاني ID 443200677" userId="2d5f3d4d-8466-4aa1-ac8a-1cb60ed86c20" providerId="ADAL" clId="{5DAD4750-4ED1-BF4B-8093-47ECE1EDF0F6}" dt="2023-06-19T08:57:47.008" v="2160"/>
        <pc:sldMkLst>
          <pc:docMk/>
          <pc:sldMk cId="716339517" sldId="362"/>
        </pc:sldMkLst>
        <pc:inkChg chg="add">
          <ac:chgData name="شادن القحطاني ID 443200677" userId="2d5f3d4d-8466-4aa1-ac8a-1cb60ed86c20" providerId="ADAL" clId="{5DAD4750-4ED1-BF4B-8093-47ECE1EDF0F6}" dt="2023-06-19T08:45:20.816" v="1892"/>
          <ac:inkMkLst>
            <pc:docMk/>
            <pc:sldMk cId="716339517" sldId="362"/>
            <ac:inkMk id="3" creationId="{B483D8AA-21FC-588A-FEBF-7E86EA38370B}"/>
          </ac:inkMkLst>
        </pc:inkChg>
        <pc:inkChg chg="add">
          <ac:chgData name="شادن القحطاني ID 443200677" userId="2d5f3d4d-8466-4aa1-ac8a-1cb60ed86c20" providerId="ADAL" clId="{5DAD4750-4ED1-BF4B-8093-47ECE1EDF0F6}" dt="2023-06-19T08:45:25.837" v="1893"/>
          <ac:inkMkLst>
            <pc:docMk/>
            <pc:sldMk cId="716339517" sldId="362"/>
            <ac:inkMk id="4" creationId="{9D2B5D25-B836-7241-5631-2D0E200335FE}"/>
          </ac:inkMkLst>
        </pc:inkChg>
        <pc:inkChg chg="add del">
          <ac:chgData name="شادن القحطاني ID 443200677" userId="2d5f3d4d-8466-4aa1-ac8a-1cb60ed86c20" providerId="ADAL" clId="{5DAD4750-4ED1-BF4B-8093-47ECE1EDF0F6}" dt="2023-06-19T08:45:28.065" v="1895"/>
          <ac:inkMkLst>
            <pc:docMk/>
            <pc:sldMk cId="716339517" sldId="362"/>
            <ac:inkMk id="5" creationId="{6A4ABB22-0885-1449-D128-7B8BB38DCB1D}"/>
          </ac:inkMkLst>
        </pc:inkChg>
        <pc:inkChg chg="add del">
          <ac:chgData name="شادن القحطاني ID 443200677" userId="2d5f3d4d-8466-4aa1-ac8a-1cb60ed86c20" providerId="ADAL" clId="{5DAD4750-4ED1-BF4B-8093-47ECE1EDF0F6}" dt="2023-06-19T08:45:31.606" v="1900"/>
          <ac:inkMkLst>
            <pc:docMk/>
            <pc:sldMk cId="716339517" sldId="362"/>
            <ac:inkMk id="8" creationId="{50ADC575-08DC-EC43-D438-71CF15703174}"/>
          </ac:inkMkLst>
        </pc:inkChg>
        <pc:inkChg chg="add del">
          <ac:chgData name="شادن القحطاني ID 443200677" userId="2d5f3d4d-8466-4aa1-ac8a-1cb60ed86c20" providerId="ADAL" clId="{5DAD4750-4ED1-BF4B-8093-47ECE1EDF0F6}" dt="2023-06-19T08:45:31.606" v="1900"/>
          <ac:inkMkLst>
            <pc:docMk/>
            <pc:sldMk cId="716339517" sldId="362"/>
            <ac:inkMk id="9" creationId="{CC7220CB-4B14-CB1A-7BD7-F76E25141073}"/>
          </ac:inkMkLst>
        </pc:inkChg>
        <pc:inkChg chg="add del">
          <ac:chgData name="شادن القحطاني ID 443200677" userId="2d5f3d4d-8466-4aa1-ac8a-1cb60ed86c20" providerId="ADAL" clId="{5DAD4750-4ED1-BF4B-8093-47ECE1EDF0F6}" dt="2023-06-19T08:45:31.606" v="1900"/>
          <ac:inkMkLst>
            <pc:docMk/>
            <pc:sldMk cId="716339517" sldId="362"/>
            <ac:inkMk id="10" creationId="{D11E79F8-10F1-4BBD-16F2-FC72C8C1063A}"/>
          </ac:inkMkLst>
        </pc:inkChg>
        <pc:inkChg chg="add del">
          <ac:chgData name="شادن القحطاني ID 443200677" userId="2d5f3d4d-8466-4aa1-ac8a-1cb60ed86c20" providerId="ADAL" clId="{5DAD4750-4ED1-BF4B-8093-47ECE1EDF0F6}" dt="2023-06-19T08:45:31.606" v="1900"/>
          <ac:inkMkLst>
            <pc:docMk/>
            <pc:sldMk cId="716339517" sldId="362"/>
            <ac:inkMk id="11" creationId="{D739BE61-B7B3-790B-9627-5A373A898DF0}"/>
          </ac:inkMkLst>
        </pc:inkChg>
        <pc:inkChg chg="add reco">
          <ac:chgData name="شادن القحطاني ID 443200677" userId="2d5f3d4d-8466-4aa1-ac8a-1cb60ed86c20" providerId="ADAL" clId="{5DAD4750-4ED1-BF4B-8093-47ECE1EDF0F6}" dt="2023-06-19T08:45:31.606" v="1900"/>
          <ac:inkMkLst>
            <pc:docMk/>
            <pc:sldMk cId="716339517" sldId="362"/>
            <ac:inkMk id="12" creationId="{03A283A3-9501-6E1B-245C-5A815B5AF3CE}"/>
          </ac:inkMkLst>
        </pc:inkChg>
        <pc:inkChg chg="add del">
          <ac:chgData name="شادن القحطاني ID 443200677" userId="2d5f3d4d-8466-4aa1-ac8a-1cb60ed86c20" providerId="ADAL" clId="{5DAD4750-4ED1-BF4B-8093-47ECE1EDF0F6}" dt="2023-06-19T08:45:34.706" v="1903"/>
          <ac:inkMkLst>
            <pc:docMk/>
            <pc:sldMk cId="716339517" sldId="362"/>
            <ac:inkMk id="13" creationId="{54764EE0-EE17-A616-EB38-82F3358EECD1}"/>
          </ac:inkMkLst>
        </pc:inkChg>
        <pc:inkChg chg="add del">
          <ac:chgData name="شادن القحطاني ID 443200677" userId="2d5f3d4d-8466-4aa1-ac8a-1cb60ed86c20" providerId="ADAL" clId="{5DAD4750-4ED1-BF4B-8093-47ECE1EDF0F6}" dt="2023-06-19T08:45:34.706" v="1903"/>
          <ac:inkMkLst>
            <pc:docMk/>
            <pc:sldMk cId="716339517" sldId="362"/>
            <ac:inkMk id="15" creationId="{02BACE30-AC06-01DA-8E1A-ADEA0BA91FEB}"/>
          </ac:inkMkLst>
        </pc:inkChg>
        <pc:inkChg chg="add reco">
          <ac:chgData name="شادن القحطاني ID 443200677" userId="2d5f3d4d-8466-4aa1-ac8a-1cb60ed86c20" providerId="ADAL" clId="{5DAD4750-4ED1-BF4B-8093-47ECE1EDF0F6}" dt="2023-06-19T08:45:34.706" v="1903"/>
          <ac:inkMkLst>
            <pc:docMk/>
            <pc:sldMk cId="716339517" sldId="362"/>
            <ac:inkMk id="16" creationId="{78CD5B76-50BC-3D22-627D-8D0870EFA242}"/>
          </ac:inkMkLst>
        </pc:inkChg>
        <pc:inkChg chg="add del">
          <ac:chgData name="شادن القحطاني ID 443200677" userId="2d5f3d4d-8466-4aa1-ac8a-1cb60ed86c20" providerId="ADAL" clId="{5DAD4750-4ED1-BF4B-8093-47ECE1EDF0F6}" dt="2023-06-19T08:45:37.327" v="1906"/>
          <ac:inkMkLst>
            <pc:docMk/>
            <pc:sldMk cId="716339517" sldId="362"/>
            <ac:inkMk id="17" creationId="{7A765912-A21C-8F4E-9DD2-CB79B06F057A}"/>
          </ac:inkMkLst>
        </pc:inkChg>
        <pc:inkChg chg="add del">
          <ac:chgData name="شادن القحطاني ID 443200677" userId="2d5f3d4d-8466-4aa1-ac8a-1cb60ed86c20" providerId="ADAL" clId="{5DAD4750-4ED1-BF4B-8093-47ECE1EDF0F6}" dt="2023-06-19T08:45:37.327" v="1906"/>
          <ac:inkMkLst>
            <pc:docMk/>
            <pc:sldMk cId="716339517" sldId="362"/>
            <ac:inkMk id="18" creationId="{427E8B26-5B48-4218-1FB9-137784989249}"/>
          </ac:inkMkLst>
        </pc:inkChg>
        <pc:inkChg chg="add reco">
          <ac:chgData name="شادن القحطاني ID 443200677" userId="2d5f3d4d-8466-4aa1-ac8a-1cb60ed86c20" providerId="ADAL" clId="{5DAD4750-4ED1-BF4B-8093-47ECE1EDF0F6}" dt="2023-06-19T08:45:37.327" v="1906"/>
          <ac:inkMkLst>
            <pc:docMk/>
            <pc:sldMk cId="716339517" sldId="362"/>
            <ac:inkMk id="19" creationId="{6AD2295C-FD10-4921-79AD-734B44280C25}"/>
          </ac:inkMkLst>
        </pc:inkChg>
        <pc:inkChg chg="add del">
          <ac:chgData name="شادن القحطاني ID 443200677" userId="2d5f3d4d-8466-4aa1-ac8a-1cb60ed86c20" providerId="ADAL" clId="{5DAD4750-4ED1-BF4B-8093-47ECE1EDF0F6}" dt="2023-06-19T08:45:47.199" v="1916"/>
          <ac:inkMkLst>
            <pc:docMk/>
            <pc:sldMk cId="716339517" sldId="362"/>
            <ac:inkMk id="20" creationId="{25592456-9BFE-CE20-B575-3C29ED8F0663}"/>
          </ac:inkMkLst>
        </pc:inkChg>
        <pc:inkChg chg="add del">
          <ac:chgData name="شادن القحطاني ID 443200677" userId="2d5f3d4d-8466-4aa1-ac8a-1cb60ed86c20" providerId="ADAL" clId="{5DAD4750-4ED1-BF4B-8093-47ECE1EDF0F6}" dt="2023-06-19T08:45:47.199" v="1916"/>
          <ac:inkMkLst>
            <pc:docMk/>
            <pc:sldMk cId="716339517" sldId="362"/>
            <ac:inkMk id="21" creationId="{6BCF1AB2-F9D3-4499-2101-020319BAD5B8}"/>
          </ac:inkMkLst>
        </pc:inkChg>
        <pc:inkChg chg="add del">
          <ac:chgData name="شادن القحطاني ID 443200677" userId="2d5f3d4d-8466-4aa1-ac8a-1cb60ed86c20" providerId="ADAL" clId="{5DAD4750-4ED1-BF4B-8093-47ECE1EDF0F6}" dt="2023-06-19T08:45:47.199" v="1916"/>
          <ac:inkMkLst>
            <pc:docMk/>
            <pc:sldMk cId="716339517" sldId="362"/>
            <ac:inkMk id="22" creationId="{721BC896-7DC5-CBE8-235E-7CAC6250A92B}"/>
          </ac:inkMkLst>
        </pc:inkChg>
        <pc:inkChg chg="add del">
          <ac:chgData name="شادن القحطاني ID 443200677" userId="2d5f3d4d-8466-4aa1-ac8a-1cb60ed86c20" providerId="ADAL" clId="{5DAD4750-4ED1-BF4B-8093-47ECE1EDF0F6}" dt="2023-06-19T08:45:47.199" v="1916"/>
          <ac:inkMkLst>
            <pc:docMk/>
            <pc:sldMk cId="716339517" sldId="362"/>
            <ac:inkMk id="23" creationId="{FF2D701E-FBEE-37B2-C55A-D11750B3003E}"/>
          </ac:inkMkLst>
        </pc:inkChg>
        <pc:inkChg chg="add del">
          <ac:chgData name="شادن القحطاني ID 443200677" userId="2d5f3d4d-8466-4aa1-ac8a-1cb60ed86c20" providerId="ADAL" clId="{5DAD4750-4ED1-BF4B-8093-47ECE1EDF0F6}" dt="2023-06-19T08:45:47.199" v="1916"/>
          <ac:inkMkLst>
            <pc:docMk/>
            <pc:sldMk cId="716339517" sldId="362"/>
            <ac:inkMk id="24" creationId="{AC515E6C-A374-0B48-7DC2-C402E1E62523}"/>
          </ac:inkMkLst>
        </pc:inkChg>
        <pc:inkChg chg="add del">
          <ac:chgData name="شادن القحطاني ID 443200677" userId="2d5f3d4d-8466-4aa1-ac8a-1cb60ed86c20" providerId="ADAL" clId="{5DAD4750-4ED1-BF4B-8093-47ECE1EDF0F6}" dt="2023-06-19T08:45:47.199" v="1916"/>
          <ac:inkMkLst>
            <pc:docMk/>
            <pc:sldMk cId="716339517" sldId="362"/>
            <ac:inkMk id="25" creationId="{33F4142E-9C48-3E29-223F-4EE7BB976DF7}"/>
          </ac:inkMkLst>
        </pc:inkChg>
        <pc:inkChg chg="add del">
          <ac:chgData name="شادن القحطاني ID 443200677" userId="2d5f3d4d-8466-4aa1-ac8a-1cb60ed86c20" providerId="ADAL" clId="{5DAD4750-4ED1-BF4B-8093-47ECE1EDF0F6}" dt="2023-06-19T08:45:47.199" v="1916"/>
          <ac:inkMkLst>
            <pc:docMk/>
            <pc:sldMk cId="716339517" sldId="362"/>
            <ac:inkMk id="26" creationId="{153D3CE8-4742-7FD0-E29E-59D027B8D891}"/>
          </ac:inkMkLst>
        </pc:inkChg>
        <pc:inkChg chg="add del">
          <ac:chgData name="شادن القحطاني ID 443200677" userId="2d5f3d4d-8466-4aa1-ac8a-1cb60ed86c20" providerId="ADAL" clId="{5DAD4750-4ED1-BF4B-8093-47ECE1EDF0F6}" dt="2023-06-19T08:45:47.199" v="1916"/>
          <ac:inkMkLst>
            <pc:docMk/>
            <pc:sldMk cId="716339517" sldId="362"/>
            <ac:inkMk id="27" creationId="{B77E084B-EDDC-7491-DA22-A9748C988D3C}"/>
          </ac:inkMkLst>
        </pc:inkChg>
        <pc:inkChg chg="add del">
          <ac:chgData name="شادن القحطاني ID 443200677" userId="2d5f3d4d-8466-4aa1-ac8a-1cb60ed86c20" providerId="ADAL" clId="{5DAD4750-4ED1-BF4B-8093-47ECE1EDF0F6}" dt="2023-06-19T08:45:47.199" v="1916"/>
          <ac:inkMkLst>
            <pc:docMk/>
            <pc:sldMk cId="716339517" sldId="362"/>
            <ac:inkMk id="28" creationId="{64462D71-B3DE-CC4E-BD30-00D0FBA8216D}"/>
          </ac:inkMkLst>
        </pc:inkChg>
        <pc:inkChg chg="add reco">
          <ac:chgData name="شادن القحطاني ID 443200677" userId="2d5f3d4d-8466-4aa1-ac8a-1cb60ed86c20" providerId="ADAL" clId="{5DAD4750-4ED1-BF4B-8093-47ECE1EDF0F6}" dt="2023-06-19T08:45:47.199" v="1916"/>
          <ac:inkMkLst>
            <pc:docMk/>
            <pc:sldMk cId="716339517" sldId="362"/>
            <ac:inkMk id="29" creationId="{46D15547-FB8C-C390-3021-A72DED0C80DD}"/>
          </ac:inkMkLst>
        </pc:inkChg>
        <pc:inkChg chg="add del">
          <ac:chgData name="شادن القحطاني ID 443200677" userId="2d5f3d4d-8466-4aa1-ac8a-1cb60ed86c20" providerId="ADAL" clId="{5DAD4750-4ED1-BF4B-8093-47ECE1EDF0F6}" dt="2023-06-19T08:45:55.472" v="1922"/>
          <ac:inkMkLst>
            <pc:docMk/>
            <pc:sldMk cId="716339517" sldId="362"/>
            <ac:inkMk id="30" creationId="{A24C0796-73BC-30D5-9A41-8601FA3F4F03}"/>
          </ac:inkMkLst>
        </pc:inkChg>
        <pc:inkChg chg="add del">
          <ac:chgData name="شادن القحطاني ID 443200677" userId="2d5f3d4d-8466-4aa1-ac8a-1cb60ed86c20" providerId="ADAL" clId="{5DAD4750-4ED1-BF4B-8093-47ECE1EDF0F6}" dt="2023-06-19T08:45:55.472" v="1922"/>
          <ac:inkMkLst>
            <pc:docMk/>
            <pc:sldMk cId="716339517" sldId="362"/>
            <ac:inkMk id="31" creationId="{F23394AE-0692-1219-7E15-EFB833A1557C}"/>
          </ac:inkMkLst>
        </pc:inkChg>
        <pc:inkChg chg="add del">
          <ac:chgData name="شادن القحطاني ID 443200677" userId="2d5f3d4d-8466-4aa1-ac8a-1cb60ed86c20" providerId="ADAL" clId="{5DAD4750-4ED1-BF4B-8093-47ECE1EDF0F6}" dt="2023-06-19T08:45:55.472" v="1922"/>
          <ac:inkMkLst>
            <pc:docMk/>
            <pc:sldMk cId="716339517" sldId="362"/>
            <ac:inkMk id="32" creationId="{ADA8E2A4-CBCA-561A-6C95-ECADA25B849F}"/>
          </ac:inkMkLst>
        </pc:inkChg>
        <pc:inkChg chg="add del">
          <ac:chgData name="شادن القحطاني ID 443200677" userId="2d5f3d4d-8466-4aa1-ac8a-1cb60ed86c20" providerId="ADAL" clId="{5DAD4750-4ED1-BF4B-8093-47ECE1EDF0F6}" dt="2023-06-19T08:45:55.472" v="1922"/>
          <ac:inkMkLst>
            <pc:docMk/>
            <pc:sldMk cId="716339517" sldId="362"/>
            <ac:inkMk id="33" creationId="{5266C433-0543-478B-6771-3ED2F3E678B1}"/>
          </ac:inkMkLst>
        </pc:inkChg>
        <pc:inkChg chg="add del">
          <ac:chgData name="شادن القحطاني ID 443200677" userId="2d5f3d4d-8466-4aa1-ac8a-1cb60ed86c20" providerId="ADAL" clId="{5DAD4750-4ED1-BF4B-8093-47ECE1EDF0F6}" dt="2023-06-19T08:45:55.472" v="1922"/>
          <ac:inkMkLst>
            <pc:docMk/>
            <pc:sldMk cId="716339517" sldId="362"/>
            <ac:inkMk id="34" creationId="{EB635CBA-1EB2-FD9C-05B2-61B8268D0906}"/>
          </ac:inkMkLst>
        </pc:inkChg>
        <pc:inkChg chg="add reco">
          <ac:chgData name="شادن القحطاني ID 443200677" userId="2d5f3d4d-8466-4aa1-ac8a-1cb60ed86c20" providerId="ADAL" clId="{5DAD4750-4ED1-BF4B-8093-47ECE1EDF0F6}" dt="2023-06-19T08:45:55.472" v="1922"/>
          <ac:inkMkLst>
            <pc:docMk/>
            <pc:sldMk cId="716339517" sldId="362"/>
            <ac:inkMk id="35" creationId="{A651F40D-7B4D-2374-0EF1-1246D18528BD}"/>
          </ac:inkMkLst>
        </pc:inkChg>
        <pc:inkChg chg="add del">
          <ac:chgData name="شادن القحطاني ID 443200677" userId="2d5f3d4d-8466-4aa1-ac8a-1cb60ed86c20" providerId="ADAL" clId="{5DAD4750-4ED1-BF4B-8093-47ECE1EDF0F6}" dt="2023-06-19T08:46:00.005" v="1928"/>
          <ac:inkMkLst>
            <pc:docMk/>
            <pc:sldMk cId="716339517" sldId="362"/>
            <ac:inkMk id="36" creationId="{7F9B4C4C-3C92-190F-BB50-23E3B8663ED1}"/>
          </ac:inkMkLst>
        </pc:inkChg>
        <pc:inkChg chg="add del">
          <ac:chgData name="شادن القحطاني ID 443200677" userId="2d5f3d4d-8466-4aa1-ac8a-1cb60ed86c20" providerId="ADAL" clId="{5DAD4750-4ED1-BF4B-8093-47ECE1EDF0F6}" dt="2023-06-19T08:46:00.005" v="1928"/>
          <ac:inkMkLst>
            <pc:docMk/>
            <pc:sldMk cId="716339517" sldId="362"/>
            <ac:inkMk id="37" creationId="{31776A9A-819B-7F9A-1E2A-D388C63495F7}"/>
          </ac:inkMkLst>
        </pc:inkChg>
        <pc:inkChg chg="add del">
          <ac:chgData name="شادن القحطاني ID 443200677" userId="2d5f3d4d-8466-4aa1-ac8a-1cb60ed86c20" providerId="ADAL" clId="{5DAD4750-4ED1-BF4B-8093-47ECE1EDF0F6}" dt="2023-06-19T08:46:00.005" v="1928"/>
          <ac:inkMkLst>
            <pc:docMk/>
            <pc:sldMk cId="716339517" sldId="362"/>
            <ac:inkMk id="38" creationId="{DFB42796-99F4-64D9-4857-D7F816C9CFF7}"/>
          </ac:inkMkLst>
        </pc:inkChg>
        <pc:inkChg chg="add del">
          <ac:chgData name="شادن القحطاني ID 443200677" userId="2d5f3d4d-8466-4aa1-ac8a-1cb60ed86c20" providerId="ADAL" clId="{5DAD4750-4ED1-BF4B-8093-47ECE1EDF0F6}" dt="2023-06-19T08:46:00.005" v="1928"/>
          <ac:inkMkLst>
            <pc:docMk/>
            <pc:sldMk cId="716339517" sldId="362"/>
            <ac:inkMk id="39" creationId="{B044BA8C-4FB2-CEE5-944F-D016BC7D5785}"/>
          </ac:inkMkLst>
        </pc:inkChg>
        <pc:inkChg chg="add">
          <ac:chgData name="شادن القحطاني ID 443200677" userId="2d5f3d4d-8466-4aa1-ac8a-1cb60ed86c20" providerId="ADAL" clId="{5DAD4750-4ED1-BF4B-8093-47ECE1EDF0F6}" dt="2023-06-19T08:45:59.328" v="1927"/>
          <ac:inkMkLst>
            <pc:docMk/>
            <pc:sldMk cId="716339517" sldId="362"/>
            <ac:inkMk id="40" creationId="{F6A8DB52-9138-2B44-A9C5-AC8C11D123BA}"/>
          </ac:inkMkLst>
        </pc:inkChg>
        <pc:inkChg chg="add reco">
          <ac:chgData name="شادن القحطاني ID 443200677" userId="2d5f3d4d-8466-4aa1-ac8a-1cb60ed86c20" providerId="ADAL" clId="{5DAD4750-4ED1-BF4B-8093-47ECE1EDF0F6}" dt="2023-06-19T08:46:00.005" v="1928"/>
          <ac:inkMkLst>
            <pc:docMk/>
            <pc:sldMk cId="716339517" sldId="362"/>
            <ac:inkMk id="41" creationId="{83FCC915-DFD0-0425-F010-C5D007A2CBC1}"/>
          </ac:inkMkLst>
        </pc:inkChg>
        <pc:inkChg chg="add del">
          <ac:chgData name="شادن القحطاني ID 443200677" userId="2d5f3d4d-8466-4aa1-ac8a-1cb60ed86c20" providerId="ADAL" clId="{5DAD4750-4ED1-BF4B-8093-47ECE1EDF0F6}" dt="2023-06-19T08:46:06.499" v="1934"/>
          <ac:inkMkLst>
            <pc:docMk/>
            <pc:sldMk cId="716339517" sldId="362"/>
            <ac:inkMk id="42" creationId="{897146B3-6F6B-2D1D-9330-D504F60C927B}"/>
          </ac:inkMkLst>
        </pc:inkChg>
        <pc:inkChg chg="add del">
          <ac:chgData name="شادن القحطاني ID 443200677" userId="2d5f3d4d-8466-4aa1-ac8a-1cb60ed86c20" providerId="ADAL" clId="{5DAD4750-4ED1-BF4B-8093-47ECE1EDF0F6}" dt="2023-06-19T08:46:06.499" v="1934"/>
          <ac:inkMkLst>
            <pc:docMk/>
            <pc:sldMk cId="716339517" sldId="362"/>
            <ac:inkMk id="43" creationId="{8ADC7B16-5E66-845D-34B9-0DD2F6BD0F87}"/>
          </ac:inkMkLst>
        </pc:inkChg>
        <pc:inkChg chg="add del">
          <ac:chgData name="شادن القحطاني ID 443200677" userId="2d5f3d4d-8466-4aa1-ac8a-1cb60ed86c20" providerId="ADAL" clId="{5DAD4750-4ED1-BF4B-8093-47ECE1EDF0F6}" dt="2023-06-19T08:46:06.499" v="1934"/>
          <ac:inkMkLst>
            <pc:docMk/>
            <pc:sldMk cId="716339517" sldId="362"/>
            <ac:inkMk id="44" creationId="{7FCDDD50-A753-B1DC-62AE-863CA2B6DB90}"/>
          </ac:inkMkLst>
        </pc:inkChg>
        <pc:inkChg chg="add del">
          <ac:chgData name="شادن القحطاني ID 443200677" userId="2d5f3d4d-8466-4aa1-ac8a-1cb60ed86c20" providerId="ADAL" clId="{5DAD4750-4ED1-BF4B-8093-47ECE1EDF0F6}" dt="2023-06-19T08:46:06.499" v="1934"/>
          <ac:inkMkLst>
            <pc:docMk/>
            <pc:sldMk cId="716339517" sldId="362"/>
            <ac:inkMk id="45" creationId="{34DA72E3-829A-1ED6-E203-0246127EEEAA}"/>
          </ac:inkMkLst>
        </pc:inkChg>
        <pc:inkChg chg="add del">
          <ac:chgData name="شادن القحطاني ID 443200677" userId="2d5f3d4d-8466-4aa1-ac8a-1cb60ed86c20" providerId="ADAL" clId="{5DAD4750-4ED1-BF4B-8093-47ECE1EDF0F6}" dt="2023-06-19T08:46:06.499" v="1934"/>
          <ac:inkMkLst>
            <pc:docMk/>
            <pc:sldMk cId="716339517" sldId="362"/>
            <ac:inkMk id="46" creationId="{03EAEC83-2D52-2380-5585-2B4FF6CA7605}"/>
          </ac:inkMkLst>
        </pc:inkChg>
        <pc:inkChg chg="add reco">
          <ac:chgData name="شادن القحطاني ID 443200677" userId="2d5f3d4d-8466-4aa1-ac8a-1cb60ed86c20" providerId="ADAL" clId="{5DAD4750-4ED1-BF4B-8093-47ECE1EDF0F6}" dt="2023-06-19T08:46:06.499" v="1934"/>
          <ac:inkMkLst>
            <pc:docMk/>
            <pc:sldMk cId="716339517" sldId="362"/>
            <ac:inkMk id="47" creationId="{30006307-5F87-4129-CA2B-21C503CF3E49}"/>
          </ac:inkMkLst>
        </pc:inkChg>
        <pc:inkChg chg="add del">
          <ac:chgData name="شادن القحطاني ID 443200677" userId="2d5f3d4d-8466-4aa1-ac8a-1cb60ed86c20" providerId="ADAL" clId="{5DAD4750-4ED1-BF4B-8093-47ECE1EDF0F6}" dt="2023-06-19T08:46:10.842" v="1941"/>
          <ac:inkMkLst>
            <pc:docMk/>
            <pc:sldMk cId="716339517" sldId="362"/>
            <ac:inkMk id="48" creationId="{3AD1656F-19AD-B4B4-462E-4324707C3A8F}"/>
          </ac:inkMkLst>
        </pc:inkChg>
        <pc:inkChg chg="add del">
          <ac:chgData name="شادن القحطاني ID 443200677" userId="2d5f3d4d-8466-4aa1-ac8a-1cb60ed86c20" providerId="ADAL" clId="{5DAD4750-4ED1-BF4B-8093-47ECE1EDF0F6}" dt="2023-06-19T08:46:10.842" v="1941"/>
          <ac:inkMkLst>
            <pc:docMk/>
            <pc:sldMk cId="716339517" sldId="362"/>
            <ac:inkMk id="49" creationId="{03C63874-D63A-0C7D-BBAB-3D06AABB8410}"/>
          </ac:inkMkLst>
        </pc:inkChg>
        <pc:inkChg chg="add del">
          <ac:chgData name="شادن القحطاني ID 443200677" userId="2d5f3d4d-8466-4aa1-ac8a-1cb60ed86c20" providerId="ADAL" clId="{5DAD4750-4ED1-BF4B-8093-47ECE1EDF0F6}" dt="2023-06-19T08:46:10.842" v="1941"/>
          <ac:inkMkLst>
            <pc:docMk/>
            <pc:sldMk cId="716339517" sldId="362"/>
            <ac:inkMk id="50" creationId="{E2E9AAE6-7ACE-528C-8D9A-9E068770BDB5}"/>
          </ac:inkMkLst>
        </pc:inkChg>
        <pc:inkChg chg="add del">
          <ac:chgData name="شادن القحطاني ID 443200677" userId="2d5f3d4d-8466-4aa1-ac8a-1cb60ed86c20" providerId="ADAL" clId="{5DAD4750-4ED1-BF4B-8093-47ECE1EDF0F6}" dt="2023-06-19T08:46:10.842" v="1941"/>
          <ac:inkMkLst>
            <pc:docMk/>
            <pc:sldMk cId="716339517" sldId="362"/>
            <ac:inkMk id="51" creationId="{54C8FCA6-6139-2AC6-9047-4B8CF0E49D5F}"/>
          </ac:inkMkLst>
        </pc:inkChg>
        <pc:inkChg chg="add del">
          <ac:chgData name="شادن القحطاني ID 443200677" userId="2d5f3d4d-8466-4aa1-ac8a-1cb60ed86c20" providerId="ADAL" clId="{5DAD4750-4ED1-BF4B-8093-47ECE1EDF0F6}" dt="2023-06-19T08:46:10.842" v="1941"/>
          <ac:inkMkLst>
            <pc:docMk/>
            <pc:sldMk cId="716339517" sldId="362"/>
            <ac:inkMk id="52" creationId="{01B35E45-43A1-2A01-58C8-8B4047AA26D5}"/>
          </ac:inkMkLst>
        </pc:inkChg>
        <pc:inkChg chg="add del">
          <ac:chgData name="شادن القحطاني ID 443200677" userId="2d5f3d4d-8466-4aa1-ac8a-1cb60ed86c20" providerId="ADAL" clId="{5DAD4750-4ED1-BF4B-8093-47ECE1EDF0F6}" dt="2023-06-19T08:46:10.842" v="1941"/>
          <ac:inkMkLst>
            <pc:docMk/>
            <pc:sldMk cId="716339517" sldId="362"/>
            <ac:inkMk id="53" creationId="{25A45579-F7C2-78B5-17E4-B705ED4CC3D7}"/>
          </ac:inkMkLst>
        </pc:inkChg>
        <pc:inkChg chg="add reco">
          <ac:chgData name="شادن القحطاني ID 443200677" userId="2d5f3d4d-8466-4aa1-ac8a-1cb60ed86c20" providerId="ADAL" clId="{5DAD4750-4ED1-BF4B-8093-47ECE1EDF0F6}" dt="2023-06-19T08:46:10.842" v="1941"/>
          <ac:inkMkLst>
            <pc:docMk/>
            <pc:sldMk cId="716339517" sldId="362"/>
            <ac:inkMk id="54" creationId="{91EC8F08-4513-68EC-3E5D-9B08B91756BC}"/>
          </ac:inkMkLst>
        </pc:inkChg>
        <pc:inkChg chg="add">
          <ac:chgData name="شادن القحطاني ID 443200677" userId="2d5f3d4d-8466-4aa1-ac8a-1cb60ed86c20" providerId="ADAL" clId="{5DAD4750-4ED1-BF4B-8093-47ECE1EDF0F6}" dt="2023-06-19T08:47:04.476" v="1942"/>
          <ac:inkMkLst>
            <pc:docMk/>
            <pc:sldMk cId="716339517" sldId="362"/>
            <ac:inkMk id="55" creationId="{E8206AC1-016A-56A1-46DE-DCD75E2FAA2B}"/>
          </ac:inkMkLst>
        </pc:inkChg>
        <pc:inkChg chg="add del">
          <ac:chgData name="شادن القحطاني ID 443200677" userId="2d5f3d4d-8466-4aa1-ac8a-1cb60ed86c20" providerId="ADAL" clId="{5DAD4750-4ED1-BF4B-8093-47ECE1EDF0F6}" dt="2023-06-19T08:47:14.807" v="1961"/>
          <ac:inkMkLst>
            <pc:docMk/>
            <pc:sldMk cId="716339517" sldId="362"/>
            <ac:inkMk id="56" creationId="{3042B895-FE97-80AD-0A94-8EBCD772E2B1}"/>
          </ac:inkMkLst>
        </pc:inkChg>
        <pc:inkChg chg="add del">
          <ac:chgData name="شادن القحطاني ID 443200677" userId="2d5f3d4d-8466-4aa1-ac8a-1cb60ed86c20" providerId="ADAL" clId="{5DAD4750-4ED1-BF4B-8093-47ECE1EDF0F6}" dt="2023-06-19T08:47:14.807" v="1961"/>
          <ac:inkMkLst>
            <pc:docMk/>
            <pc:sldMk cId="716339517" sldId="362"/>
            <ac:inkMk id="57" creationId="{177A1062-FA2A-D570-430C-C444EB458262}"/>
          </ac:inkMkLst>
        </pc:inkChg>
        <pc:inkChg chg="add del">
          <ac:chgData name="شادن القحطاني ID 443200677" userId="2d5f3d4d-8466-4aa1-ac8a-1cb60ed86c20" providerId="ADAL" clId="{5DAD4750-4ED1-BF4B-8093-47ECE1EDF0F6}" dt="2023-06-19T08:47:14.807" v="1961"/>
          <ac:inkMkLst>
            <pc:docMk/>
            <pc:sldMk cId="716339517" sldId="362"/>
            <ac:inkMk id="58" creationId="{4BE86E89-CAAD-611C-DBCD-CC6D0AE7633E}"/>
          </ac:inkMkLst>
        </pc:inkChg>
        <pc:inkChg chg="add del">
          <ac:chgData name="شادن القحطاني ID 443200677" userId="2d5f3d4d-8466-4aa1-ac8a-1cb60ed86c20" providerId="ADAL" clId="{5DAD4750-4ED1-BF4B-8093-47ECE1EDF0F6}" dt="2023-06-19T08:47:14.807" v="1961"/>
          <ac:inkMkLst>
            <pc:docMk/>
            <pc:sldMk cId="716339517" sldId="362"/>
            <ac:inkMk id="59" creationId="{E248129A-D319-1935-C528-4EF0135045FC}"/>
          </ac:inkMkLst>
        </pc:inkChg>
        <pc:inkChg chg="add del">
          <ac:chgData name="شادن القحطاني ID 443200677" userId="2d5f3d4d-8466-4aa1-ac8a-1cb60ed86c20" providerId="ADAL" clId="{5DAD4750-4ED1-BF4B-8093-47ECE1EDF0F6}" dt="2023-06-19T08:47:14.807" v="1961"/>
          <ac:inkMkLst>
            <pc:docMk/>
            <pc:sldMk cId="716339517" sldId="362"/>
            <ac:inkMk id="60" creationId="{E0E82247-BFBA-6167-0489-B00BD2DDF5CC}"/>
          </ac:inkMkLst>
        </pc:inkChg>
        <pc:inkChg chg="add del">
          <ac:chgData name="شادن القحطاني ID 443200677" userId="2d5f3d4d-8466-4aa1-ac8a-1cb60ed86c20" providerId="ADAL" clId="{5DAD4750-4ED1-BF4B-8093-47ECE1EDF0F6}" dt="2023-06-19T08:47:14.807" v="1961"/>
          <ac:inkMkLst>
            <pc:docMk/>
            <pc:sldMk cId="716339517" sldId="362"/>
            <ac:inkMk id="61" creationId="{D752305F-D2A8-959E-7813-3A69C000BD47}"/>
          </ac:inkMkLst>
        </pc:inkChg>
        <pc:inkChg chg="add del">
          <ac:chgData name="شادن القحطاني ID 443200677" userId="2d5f3d4d-8466-4aa1-ac8a-1cb60ed86c20" providerId="ADAL" clId="{5DAD4750-4ED1-BF4B-8093-47ECE1EDF0F6}" dt="2023-06-19T08:47:14.807" v="1961"/>
          <ac:inkMkLst>
            <pc:docMk/>
            <pc:sldMk cId="716339517" sldId="362"/>
            <ac:inkMk id="62" creationId="{49B1AE46-8C33-0807-8E99-084B304961C2}"/>
          </ac:inkMkLst>
        </pc:inkChg>
        <pc:inkChg chg="add del">
          <ac:chgData name="شادن القحطاني ID 443200677" userId="2d5f3d4d-8466-4aa1-ac8a-1cb60ed86c20" providerId="ADAL" clId="{5DAD4750-4ED1-BF4B-8093-47ECE1EDF0F6}" dt="2023-06-19T08:47:14.807" v="1961"/>
          <ac:inkMkLst>
            <pc:docMk/>
            <pc:sldMk cId="716339517" sldId="362"/>
            <ac:inkMk id="63" creationId="{5B7EB098-F03C-C1CE-5B34-6F0C19F782FF}"/>
          </ac:inkMkLst>
        </pc:inkChg>
        <pc:inkChg chg="add del">
          <ac:chgData name="شادن القحطاني ID 443200677" userId="2d5f3d4d-8466-4aa1-ac8a-1cb60ed86c20" providerId="ADAL" clId="{5DAD4750-4ED1-BF4B-8093-47ECE1EDF0F6}" dt="2023-06-19T08:47:14.807" v="1961"/>
          <ac:inkMkLst>
            <pc:docMk/>
            <pc:sldMk cId="716339517" sldId="362"/>
            <ac:inkMk id="64" creationId="{F99A93A5-7D10-B652-6470-BFD1842800F4}"/>
          </ac:inkMkLst>
        </pc:inkChg>
        <pc:inkChg chg="add del">
          <ac:chgData name="شادن القحطاني ID 443200677" userId="2d5f3d4d-8466-4aa1-ac8a-1cb60ed86c20" providerId="ADAL" clId="{5DAD4750-4ED1-BF4B-8093-47ECE1EDF0F6}" dt="2023-06-19T08:47:14.807" v="1961"/>
          <ac:inkMkLst>
            <pc:docMk/>
            <pc:sldMk cId="716339517" sldId="362"/>
            <ac:inkMk id="65" creationId="{A2278B81-017D-1706-F301-0D9F03E04CE5}"/>
          </ac:inkMkLst>
        </pc:inkChg>
        <pc:inkChg chg="add del">
          <ac:chgData name="شادن القحطاني ID 443200677" userId="2d5f3d4d-8466-4aa1-ac8a-1cb60ed86c20" providerId="ADAL" clId="{5DAD4750-4ED1-BF4B-8093-47ECE1EDF0F6}" dt="2023-06-19T08:47:14.807" v="1961"/>
          <ac:inkMkLst>
            <pc:docMk/>
            <pc:sldMk cId="716339517" sldId="362"/>
            <ac:inkMk id="66" creationId="{EFB9F6A2-393D-ECC3-1FD7-A1F6CD5085BA}"/>
          </ac:inkMkLst>
        </pc:inkChg>
        <pc:inkChg chg="add del">
          <ac:chgData name="شادن القحطاني ID 443200677" userId="2d5f3d4d-8466-4aa1-ac8a-1cb60ed86c20" providerId="ADAL" clId="{5DAD4750-4ED1-BF4B-8093-47ECE1EDF0F6}" dt="2023-06-19T08:47:14.807" v="1961"/>
          <ac:inkMkLst>
            <pc:docMk/>
            <pc:sldMk cId="716339517" sldId="362"/>
            <ac:inkMk id="67" creationId="{ECFF8A55-FB0F-25E3-70D2-ABA1AF87F828}"/>
          </ac:inkMkLst>
        </pc:inkChg>
        <pc:inkChg chg="add del">
          <ac:chgData name="شادن القحطاني ID 443200677" userId="2d5f3d4d-8466-4aa1-ac8a-1cb60ed86c20" providerId="ADAL" clId="{5DAD4750-4ED1-BF4B-8093-47ECE1EDF0F6}" dt="2023-06-19T08:47:14.807" v="1961"/>
          <ac:inkMkLst>
            <pc:docMk/>
            <pc:sldMk cId="716339517" sldId="362"/>
            <ac:inkMk id="68" creationId="{3E54B49A-7ED2-C263-61B0-DAB6639E58CF}"/>
          </ac:inkMkLst>
        </pc:inkChg>
        <pc:inkChg chg="add del">
          <ac:chgData name="شادن القحطاني ID 443200677" userId="2d5f3d4d-8466-4aa1-ac8a-1cb60ed86c20" providerId="ADAL" clId="{5DAD4750-4ED1-BF4B-8093-47ECE1EDF0F6}" dt="2023-06-19T08:47:14.807" v="1961"/>
          <ac:inkMkLst>
            <pc:docMk/>
            <pc:sldMk cId="716339517" sldId="362"/>
            <ac:inkMk id="69" creationId="{DE123BCB-8142-563B-1695-C798E510F1B7}"/>
          </ac:inkMkLst>
        </pc:inkChg>
        <pc:inkChg chg="add del">
          <ac:chgData name="شادن القحطاني ID 443200677" userId="2d5f3d4d-8466-4aa1-ac8a-1cb60ed86c20" providerId="ADAL" clId="{5DAD4750-4ED1-BF4B-8093-47ECE1EDF0F6}" dt="2023-06-19T08:47:14.807" v="1961"/>
          <ac:inkMkLst>
            <pc:docMk/>
            <pc:sldMk cId="716339517" sldId="362"/>
            <ac:inkMk id="70" creationId="{170362D7-758A-0D0E-76EB-4976E3ADC5A0}"/>
          </ac:inkMkLst>
        </pc:inkChg>
        <pc:inkChg chg="add del">
          <ac:chgData name="شادن القحطاني ID 443200677" userId="2d5f3d4d-8466-4aa1-ac8a-1cb60ed86c20" providerId="ADAL" clId="{5DAD4750-4ED1-BF4B-8093-47ECE1EDF0F6}" dt="2023-06-19T08:47:14.807" v="1961"/>
          <ac:inkMkLst>
            <pc:docMk/>
            <pc:sldMk cId="716339517" sldId="362"/>
            <ac:inkMk id="71" creationId="{C3217042-9D88-13C4-B743-B8CD9037C909}"/>
          </ac:inkMkLst>
        </pc:inkChg>
        <pc:inkChg chg="add del">
          <ac:chgData name="شادن القحطاني ID 443200677" userId="2d5f3d4d-8466-4aa1-ac8a-1cb60ed86c20" providerId="ADAL" clId="{5DAD4750-4ED1-BF4B-8093-47ECE1EDF0F6}" dt="2023-06-19T08:47:14.807" v="1961"/>
          <ac:inkMkLst>
            <pc:docMk/>
            <pc:sldMk cId="716339517" sldId="362"/>
            <ac:inkMk id="72" creationId="{30B3616B-450C-782B-BF45-51B17CC61CA5}"/>
          </ac:inkMkLst>
        </pc:inkChg>
        <pc:inkChg chg="add del">
          <ac:chgData name="شادن القحطاني ID 443200677" userId="2d5f3d4d-8466-4aa1-ac8a-1cb60ed86c20" providerId="ADAL" clId="{5DAD4750-4ED1-BF4B-8093-47ECE1EDF0F6}" dt="2023-06-19T08:47:14.807" v="1961"/>
          <ac:inkMkLst>
            <pc:docMk/>
            <pc:sldMk cId="716339517" sldId="362"/>
            <ac:inkMk id="73" creationId="{DD4C6838-BE61-2F6E-C4D0-A42E7A0BDF72}"/>
          </ac:inkMkLst>
        </pc:inkChg>
        <pc:inkChg chg="add reco">
          <ac:chgData name="شادن القحطاني ID 443200677" userId="2d5f3d4d-8466-4aa1-ac8a-1cb60ed86c20" providerId="ADAL" clId="{5DAD4750-4ED1-BF4B-8093-47ECE1EDF0F6}" dt="2023-06-19T08:47:14.807" v="1961"/>
          <ac:inkMkLst>
            <pc:docMk/>
            <pc:sldMk cId="716339517" sldId="362"/>
            <ac:inkMk id="74" creationId="{ACA1472A-E372-AAF5-E917-766984F4AC83}"/>
          </ac:inkMkLst>
        </pc:inkChg>
        <pc:inkChg chg="add">
          <ac:chgData name="شادن القحطاني ID 443200677" userId="2d5f3d4d-8466-4aa1-ac8a-1cb60ed86c20" providerId="ADAL" clId="{5DAD4750-4ED1-BF4B-8093-47ECE1EDF0F6}" dt="2023-06-19T08:48:05.616" v="1962"/>
          <ac:inkMkLst>
            <pc:docMk/>
            <pc:sldMk cId="716339517" sldId="362"/>
            <ac:inkMk id="75" creationId="{08501EC2-D1E0-4656-B99F-3E2E1A404A10}"/>
          </ac:inkMkLst>
        </pc:inkChg>
        <pc:inkChg chg="add del">
          <ac:chgData name="شادن القحطاني ID 443200677" userId="2d5f3d4d-8466-4aa1-ac8a-1cb60ed86c20" providerId="ADAL" clId="{5DAD4750-4ED1-BF4B-8093-47ECE1EDF0F6}" dt="2023-06-19T08:48:11.380" v="1971"/>
          <ac:inkMkLst>
            <pc:docMk/>
            <pc:sldMk cId="716339517" sldId="362"/>
            <ac:inkMk id="76" creationId="{39EA96F0-517B-FB9B-064B-47C253EC6C56}"/>
          </ac:inkMkLst>
        </pc:inkChg>
        <pc:inkChg chg="add del">
          <ac:chgData name="شادن القحطاني ID 443200677" userId="2d5f3d4d-8466-4aa1-ac8a-1cb60ed86c20" providerId="ADAL" clId="{5DAD4750-4ED1-BF4B-8093-47ECE1EDF0F6}" dt="2023-06-19T08:48:11.380" v="1971"/>
          <ac:inkMkLst>
            <pc:docMk/>
            <pc:sldMk cId="716339517" sldId="362"/>
            <ac:inkMk id="77" creationId="{D5C02898-4024-67DE-898A-66E9EF5DD03A}"/>
          </ac:inkMkLst>
        </pc:inkChg>
        <pc:inkChg chg="add del">
          <ac:chgData name="شادن القحطاني ID 443200677" userId="2d5f3d4d-8466-4aa1-ac8a-1cb60ed86c20" providerId="ADAL" clId="{5DAD4750-4ED1-BF4B-8093-47ECE1EDF0F6}" dt="2023-06-19T08:48:11.380" v="1971"/>
          <ac:inkMkLst>
            <pc:docMk/>
            <pc:sldMk cId="716339517" sldId="362"/>
            <ac:inkMk id="78" creationId="{E8FECB71-78F8-D055-C277-706272304E01}"/>
          </ac:inkMkLst>
        </pc:inkChg>
        <pc:inkChg chg="add del">
          <ac:chgData name="شادن القحطاني ID 443200677" userId="2d5f3d4d-8466-4aa1-ac8a-1cb60ed86c20" providerId="ADAL" clId="{5DAD4750-4ED1-BF4B-8093-47ECE1EDF0F6}" dt="2023-06-19T08:48:11.380" v="1971"/>
          <ac:inkMkLst>
            <pc:docMk/>
            <pc:sldMk cId="716339517" sldId="362"/>
            <ac:inkMk id="79" creationId="{09DB2FE1-9B2D-0F33-3C65-6A0267C63F3E}"/>
          </ac:inkMkLst>
        </pc:inkChg>
        <pc:inkChg chg="add del">
          <ac:chgData name="شادن القحطاني ID 443200677" userId="2d5f3d4d-8466-4aa1-ac8a-1cb60ed86c20" providerId="ADAL" clId="{5DAD4750-4ED1-BF4B-8093-47ECE1EDF0F6}" dt="2023-06-19T08:48:11.380" v="1971"/>
          <ac:inkMkLst>
            <pc:docMk/>
            <pc:sldMk cId="716339517" sldId="362"/>
            <ac:inkMk id="80" creationId="{91282937-302B-DCBE-E434-DC9ADA7CF852}"/>
          </ac:inkMkLst>
        </pc:inkChg>
        <pc:inkChg chg="add del">
          <ac:chgData name="شادن القحطاني ID 443200677" userId="2d5f3d4d-8466-4aa1-ac8a-1cb60ed86c20" providerId="ADAL" clId="{5DAD4750-4ED1-BF4B-8093-47ECE1EDF0F6}" dt="2023-06-19T08:48:11.380" v="1971"/>
          <ac:inkMkLst>
            <pc:docMk/>
            <pc:sldMk cId="716339517" sldId="362"/>
            <ac:inkMk id="81" creationId="{8C85496C-047D-145B-6BB0-D83B2F28EB1F}"/>
          </ac:inkMkLst>
        </pc:inkChg>
        <pc:inkChg chg="add del">
          <ac:chgData name="شادن القحطاني ID 443200677" userId="2d5f3d4d-8466-4aa1-ac8a-1cb60ed86c20" providerId="ADAL" clId="{5DAD4750-4ED1-BF4B-8093-47ECE1EDF0F6}" dt="2023-06-19T08:48:11.380" v="1971"/>
          <ac:inkMkLst>
            <pc:docMk/>
            <pc:sldMk cId="716339517" sldId="362"/>
            <ac:inkMk id="82" creationId="{9DDCA721-2042-75B7-75A5-6E91C938A411}"/>
          </ac:inkMkLst>
        </pc:inkChg>
        <pc:inkChg chg="add del">
          <ac:chgData name="شادن القحطاني ID 443200677" userId="2d5f3d4d-8466-4aa1-ac8a-1cb60ed86c20" providerId="ADAL" clId="{5DAD4750-4ED1-BF4B-8093-47ECE1EDF0F6}" dt="2023-06-19T08:48:11.380" v="1971"/>
          <ac:inkMkLst>
            <pc:docMk/>
            <pc:sldMk cId="716339517" sldId="362"/>
            <ac:inkMk id="83" creationId="{FC323DE3-4DCF-2574-BBE5-FF2A66E800B2}"/>
          </ac:inkMkLst>
        </pc:inkChg>
        <pc:inkChg chg="add reco">
          <ac:chgData name="شادن القحطاني ID 443200677" userId="2d5f3d4d-8466-4aa1-ac8a-1cb60ed86c20" providerId="ADAL" clId="{5DAD4750-4ED1-BF4B-8093-47ECE1EDF0F6}" dt="2023-06-19T08:48:11.380" v="1971"/>
          <ac:inkMkLst>
            <pc:docMk/>
            <pc:sldMk cId="716339517" sldId="362"/>
            <ac:inkMk id="84" creationId="{F22037E5-CA16-03B5-C9B3-FA10B78EC2B6}"/>
          </ac:inkMkLst>
        </pc:inkChg>
        <pc:inkChg chg="add del">
          <ac:chgData name="شادن القحطاني ID 443200677" userId="2d5f3d4d-8466-4aa1-ac8a-1cb60ed86c20" providerId="ADAL" clId="{5DAD4750-4ED1-BF4B-8093-47ECE1EDF0F6}" dt="2023-06-19T08:48:17.024" v="1981"/>
          <ac:inkMkLst>
            <pc:docMk/>
            <pc:sldMk cId="716339517" sldId="362"/>
            <ac:inkMk id="85" creationId="{B7C6DBBD-E930-F2D0-65B6-F3F10D0AA352}"/>
          </ac:inkMkLst>
        </pc:inkChg>
        <pc:inkChg chg="add del">
          <ac:chgData name="شادن القحطاني ID 443200677" userId="2d5f3d4d-8466-4aa1-ac8a-1cb60ed86c20" providerId="ADAL" clId="{5DAD4750-4ED1-BF4B-8093-47ECE1EDF0F6}" dt="2023-06-19T08:48:17.024" v="1981"/>
          <ac:inkMkLst>
            <pc:docMk/>
            <pc:sldMk cId="716339517" sldId="362"/>
            <ac:inkMk id="86" creationId="{08B264A2-4527-94BD-6B2C-1858A0F1E5E5}"/>
          </ac:inkMkLst>
        </pc:inkChg>
        <pc:inkChg chg="add del">
          <ac:chgData name="شادن القحطاني ID 443200677" userId="2d5f3d4d-8466-4aa1-ac8a-1cb60ed86c20" providerId="ADAL" clId="{5DAD4750-4ED1-BF4B-8093-47ECE1EDF0F6}" dt="2023-06-19T08:48:17.024" v="1981"/>
          <ac:inkMkLst>
            <pc:docMk/>
            <pc:sldMk cId="716339517" sldId="362"/>
            <ac:inkMk id="87" creationId="{A1A328C1-EC2E-A249-AE8F-2CBEE5B07045}"/>
          </ac:inkMkLst>
        </pc:inkChg>
        <pc:inkChg chg="add del">
          <ac:chgData name="شادن القحطاني ID 443200677" userId="2d5f3d4d-8466-4aa1-ac8a-1cb60ed86c20" providerId="ADAL" clId="{5DAD4750-4ED1-BF4B-8093-47ECE1EDF0F6}" dt="2023-06-19T08:48:17.024" v="1981"/>
          <ac:inkMkLst>
            <pc:docMk/>
            <pc:sldMk cId="716339517" sldId="362"/>
            <ac:inkMk id="88" creationId="{5AE91E19-AA28-5DE2-18B1-0902604329BE}"/>
          </ac:inkMkLst>
        </pc:inkChg>
        <pc:inkChg chg="add del">
          <ac:chgData name="شادن القحطاني ID 443200677" userId="2d5f3d4d-8466-4aa1-ac8a-1cb60ed86c20" providerId="ADAL" clId="{5DAD4750-4ED1-BF4B-8093-47ECE1EDF0F6}" dt="2023-06-19T08:48:17.024" v="1981"/>
          <ac:inkMkLst>
            <pc:docMk/>
            <pc:sldMk cId="716339517" sldId="362"/>
            <ac:inkMk id="89" creationId="{78B448D9-31D6-0049-5D60-76E6F9BA1667}"/>
          </ac:inkMkLst>
        </pc:inkChg>
        <pc:inkChg chg="add del">
          <ac:chgData name="شادن القحطاني ID 443200677" userId="2d5f3d4d-8466-4aa1-ac8a-1cb60ed86c20" providerId="ADAL" clId="{5DAD4750-4ED1-BF4B-8093-47ECE1EDF0F6}" dt="2023-06-19T08:48:17.024" v="1981"/>
          <ac:inkMkLst>
            <pc:docMk/>
            <pc:sldMk cId="716339517" sldId="362"/>
            <ac:inkMk id="90" creationId="{2E08D840-487A-16F3-B5F7-1EF7D991FBE0}"/>
          </ac:inkMkLst>
        </pc:inkChg>
        <pc:inkChg chg="add del">
          <ac:chgData name="شادن القحطاني ID 443200677" userId="2d5f3d4d-8466-4aa1-ac8a-1cb60ed86c20" providerId="ADAL" clId="{5DAD4750-4ED1-BF4B-8093-47ECE1EDF0F6}" dt="2023-06-19T08:48:17.024" v="1981"/>
          <ac:inkMkLst>
            <pc:docMk/>
            <pc:sldMk cId="716339517" sldId="362"/>
            <ac:inkMk id="91" creationId="{D42AD416-0691-41C8-67A3-89DDB29B876C}"/>
          </ac:inkMkLst>
        </pc:inkChg>
        <pc:inkChg chg="add del">
          <ac:chgData name="شادن القحطاني ID 443200677" userId="2d5f3d4d-8466-4aa1-ac8a-1cb60ed86c20" providerId="ADAL" clId="{5DAD4750-4ED1-BF4B-8093-47ECE1EDF0F6}" dt="2023-06-19T08:48:17.024" v="1981"/>
          <ac:inkMkLst>
            <pc:docMk/>
            <pc:sldMk cId="716339517" sldId="362"/>
            <ac:inkMk id="92" creationId="{6509F440-B083-1CF4-A7D3-0DB2D4861331}"/>
          </ac:inkMkLst>
        </pc:inkChg>
        <pc:inkChg chg="add del">
          <ac:chgData name="شادن القحطاني ID 443200677" userId="2d5f3d4d-8466-4aa1-ac8a-1cb60ed86c20" providerId="ADAL" clId="{5DAD4750-4ED1-BF4B-8093-47ECE1EDF0F6}" dt="2023-06-19T08:48:17.024" v="1981"/>
          <ac:inkMkLst>
            <pc:docMk/>
            <pc:sldMk cId="716339517" sldId="362"/>
            <ac:inkMk id="93" creationId="{777FEF61-3F80-453E-969A-B1DA3E8E19D4}"/>
          </ac:inkMkLst>
        </pc:inkChg>
        <pc:inkChg chg="add reco">
          <ac:chgData name="شادن القحطاني ID 443200677" userId="2d5f3d4d-8466-4aa1-ac8a-1cb60ed86c20" providerId="ADAL" clId="{5DAD4750-4ED1-BF4B-8093-47ECE1EDF0F6}" dt="2023-06-19T08:48:17.024" v="1981"/>
          <ac:inkMkLst>
            <pc:docMk/>
            <pc:sldMk cId="716339517" sldId="362"/>
            <ac:inkMk id="94" creationId="{14B13BF0-9839-B387-19DE-93F76F7E5756}"/>
          </ac:inkMkLst>
        </pc:inkChg>
        <pc:inkChg chg="add del">
          <ac:chgData name="شادن القحطاني ID 443200677" userId="2d5f3d4d-8466-4aa1-ac8a-1cb60ed86c20" providerId="ADAL" clId="{5DAD4750-4ED1-BF4B-8093-47ECE1EDF0F6}" dt="2023-06-19T08:48:20.952" v="1988"/>
          <ac:inkMkLst>
            <pc:docMk/>
            <pc:sldMk cId="716339517" sldId="362"/>
            <ac:inkMk id="95" creationId="{B1CE798A-3ACC-287C-6029-68EA2F59DF8B}"/>
          </ac:inkMkLst>
        </pc:inkChg>
        <pc:inkChg chg="add del">
          <ac:chgData name="شادن القحطاني ID 443200677" userId="2d5f3d4d-8466-4aa1-ac8a-1cb60ed86c20" providerId="ADAL" clId="{5DAD4750-4ED1-BF4B-8093-47ECE1EDF0F6}" dt="2023-06-19T08:48:20.952" v="1988"/>
          <ac:inkMkLst>
            <pc:docMk/>
            <pc:sldMk cId="716339517" sldId="362"/>
            <ac:inkMk id="96" creationId="{F5CDBFB4-0E5B-1DF7-A981-904ACC83205F}"/>
          </ac:inkMkLst>
        </pc:inkChg>
        <pc:inkChg chg="add del">
          <ac:chgData name="شادن القحطاني ID 443200677" userId="2d5f3d4d-8466-4aa1-ac8a-1cb60ed86c20" providerId="ADAL" clId="{5DAD4750-4ED1-BF4B-8093-47ECE1EDF0F6}" dt="2023-06-19T08:48:20.952" v="1988"/>
          <ac:inkMkLst>
            <pc:docMk/>
            <pc:sldMk cId="716339517" sldId="362"/>
            <ac:inkMk id="97" creationId="{2A653754-C2C2-FB1D-E47E-03C9ABB922DB}"/>
          </ac:inkMkLst>
        </pc:inkChg>
        <pc:inkChg chg="add del">
          <ac:chgData name="شادن القحطاني ID 443200677" userId="2d5f3d4d-8466-4aa1-ac8a-1cb60ed86c20" providerId="ADAL" clId="{5DAD4750-4ED1-BF4B-8093-47ECE1EDF0F6}" dt="2023-06-19T08:48:20.952" v="1988"/>
          <ac:inkMkLst>
            <pc:docMk/>
            <pc:sldMk cId="716339517" sldId="362"/>
            <ac:inkMk id="98" creationId="{D5D3EFCB-529A-0526-5CE7-A01B53031742}"/>
          </ac:inkMkLst>
        </pc:inkChg>
        <pc:inkChg chg="add del">
          <ac:chgData name="شادن القحطاني ID 443200677" userId="2d5f3d4d-8466-4aa1-ac8a-1cb60ed86c20" providerId="ADAL" clId="{5DAD4750-4ED1-BF4B-8093-47ECE1EDF0F6}" dt="2023-06-19T08:48:20.952" v="1988"/>
          <ac:inkMkLst>
            <pc:docMk/>
            <pc:sldMk cId="716339517" sldId="362"/>
            <ac:inkMk id="99" creationId="{D01ACC9E-5CEF-C3DF-F849-53E87CC4D1CB}"/>
          </ac:inkMkLst>
        </pc:inkChg>
        <pc:inkChg chg="add del">
          <ac:chgData name="شادن القحطاني ID 443200677" userId="2d5f3d4d-8466-4aa1-ac8a-1cb60ed86c20" providerId="ADAL" clId="{5DAD4750-4ED1-BF4B-8093-47ECE1EDF0F6}" dt="2023-06-19T08:48:20.952" v="1988"/>
          <ac:inkMkLst>
            <pc:docMk/>
            <pc:sldMk cId="716339517" sldId="362"/>
            <ac:inkMk id="100" creationId="{CCFA40D3-8018-8C66-E2E9-6B1C08FB53D9}"/>
          </ac:inkMkLst>
        </pc:inkChg>
        <pc:inkChg chg="add reco">
          <ac:chgData name="شادن القحطاني ID 443200677" userId="2d5f3d4d-8466-4aa1-ac8a-1cb60ed86c20" providerId="ADAL" clId="{5DAD4750-4ED1-BF4B-8093-47ECE1EDF0F6}" dt="2023-06-19T08:48:20.952" v="1988"/>
          <ac:inkMkLst>
            <pc:docMk/>
            <pc:sldMk cId="716339517" sldId="362"/>
            <ac:inkMk id="101" creationId="{8ACCC5CE-1171-5C2E-3A8E-50BBC77313A2}"/>
          </ac:inkMkLst>
        </pc:inkChg>
        <pc:inkChg chg="add">
          <ac:chgData name="شادن القحطاني ID 443200677" userId="2d5f3d4d-8466-4aa1-ac8a-1cb60ed86c20" providerId="ADAL" clId="{5DAD4750-4ED1-BF4B-8093-47ECE1EDF0F6}" dt="2023-06-19T08:51:03.372" v="1989"/>
          <ac:inkMkLst>
            <pc:docMk/>
            <pc:sldMk cId="716339517" sldId="362"/>
            <ac:inkMk id="102" creationId="{488AB1AC-047F-545A-5974-365480A55BF3}"/>
          </ac:inkMkLst>
        </pc:inkChg>
        <pc:inkChg chg="add del">
          <ac:chgData name="شادن القحطاني ID 443200677" userId="2d5f3d4d-8466-4aa1-ac8a-1cb60ed86c20" providerId="ADAL" clId="{5DAD4750-4ED1-BF4B-8093-47ECE1EDF0F6}" dt="2023-06-19T08:51:29.090" v="2005"/>
          <ac:inkMkLst>
            <pc:docMk/>
            <pc:sldMk cId="716339517" sldId="362"/>
            <ac:inkMk id="103" creationId="{D96A5EBC-3F01-1322-7158-1C7C60CDB99F}"/>
          </ac:inkMkLst>
        </pc:inkChg>
        <pc:inkChg chg="add del">
          <ac:chgData name="شادن القحطاني ID 443200677" userId="2d5f3d4d-8466-4aa1-ac8a-1cb60ed86c20" providerId="ADAL" clId="{5DAD4750-4ED1-BF4B-8093-47ECE1EDF0F6}" dt="2023-06-19T08:51:29.090" v="2005"/>
          <ac:inkMkLst>
            <pc:docMk/>
            <pc:sldMk cId="716339517" sldId="362"/>
            <ac:inkMk id="104" creationId="{837A46F1-0FDD-61E1-070F-FF90375671EF}"/>
          </ac:inkMkLst>
        </pc:inkChg>
        <pc:inkChg chg="add del">
          <ac:chgData name="شادن القحطاني ID 443200677" userId="2d5f3d4d-8466-4aa1-ac8a-1cb60ed86c20" providerId="ADAL" clId="{5DAD4750-4ED1-BF4B-8093-47ECE1EDF0F6}" dt="2023-06-19T08:51:29.090" v="2005"/>
          <ac:inkMkLst>
            <pc:docMk/>
            <pc:sldMk cId="716339517" sldId="362"/>
            <ac:inkMk id="105" creationId="{5E893D66-0128-009F-EBEB-B2E119FBD732}"/>
          </ac:inkMkLst>
        </pc:inkChg>
        <pc:inkChg chg="add del">
          <ac:chgData name="شادن القحطاني ID 443200677" userId="2d5f3d4d-8466-4aa1-ac8a-1cb60ed86c20" providerId="ADAL" clId="{5DAD4750-4ED1-BF4B-8093-47ECE1EDF0F6}" dt="2023-06-19T08:51:29.090" v="2005"/>
          <ac:inkMkLst>
            <pc:docMk/>
            <pc:sldMk cId="716339517" sldId="362"/>
            <ac:inkMk id="106" creationId="{CEADD105-C56A-64BD-80F0-ECD05E2FEF4E}"/>
          </ac:inkMkLst>
        </pc:inkChg>
        <pc:inkChg chg="add del">
          <ac:chgData name="شادن القحطاني ID 443200677" userId="2d5f3d4d-8466-4aa1-ac8a-1cb60ed86c20" providerId="ADAL" clId="{5DAD4750-4ED1-BF4B-8093-47ECE1EDF0F6}" dt="2023-06-19T08:51:29.090" v="2005"/>
          <ac:inkMkLst>
            <pc:docMk/>
            <pc:sldMk cId="716339517" sldId="362"/>
            <ac:inkMk id="107" creationId="{75F71EC4-D65F-8D34-1268-C2ACA555E554}"/>
          </ac:inkMkLst>
        </pc:inkChg>
        <pc:inkChg chg="add del">
          <ac:chgData name="شادن القحطاني ID 443200677" userId="2d5f3d4d-8466-4aa1-ac8a-1cb60ed86c20" providerId="ADAL" clId="{5DAD4750-4ED1-BF4B-8093-47ECE1EDF0F6}" dt="2023-06-19T08:51:29.090" v="2005"/>
          <ac:inkMkLst>
            <pc:docMk/>
            <pc:sldMk cId="716339517" sldId="362"/>
            <ac:inkMk id="108" creationId="{0EEFB817-2890-F99E-4918-8D2168A8BE53}"/>
          </ac:inkMkLst>
        </pc:inkChg>
        <pc:inkChg chg="add del">
          <ac:chgData name="شادن القحطاني ID 443200677" userId="2d5f3d4d-8466-4aa1-ac8a-1cb60ed86c20" providerId="ADAL" clId="{5DAD4750-4ED1-BF4B-8093-47ECE1EDF0F6}" dt="2023-06-19T08:51:29.090" v="2005"/>
          <ac:inkMkLst>
            <pc:docMk/>
            <pc:sldMk cId="716339517" sldId="362"/>
            <ac:inkMk id="109" creationId="{B6D9CD07-C176-5BB4-50D7-C3166640D69A}"/>
          </ac:inkMkLst>
        </pc:inkChg>
        <pc:inkChg chg="add del">
          <ac:chgData name="شادن القحطاني ID 443200677" userId="2d5f3d4d-8466-4aa1-ac8a-1cb60ed86c20" providerId="ADAL" clId="{5DAD4750-4ED1-BF4B-8093-47ECE1EDF0F6}" dt="2023-06-19T08:51:29.090" v="2005"/>
          <ac:inkMkLst>
            <pc:docMk/>
            <pc:sldMk cId="716339517" sldId="362"/>
            <ac:inkMk id="110" creationId="{73C1DF25-09BE-C5A8-88C8-204BAB75E5DD}"/>
          </ac:inkMkLst>
        </pc:inkChg>
        <pc:inkChg chg="add del">
          <ac:chgData name="شادن القحطاني ID 443200677" userId="2d5f3d4d-8466-4aa1-ac8a-1cb60ed86c20" providerId="ADAL" clId="{5DAD4750-4ED1-BF4B-8093-47ECE1EDF0F6}" dt="2023-06-19T08:51:29.090" v="2005"/>
          <ac:inkMkLst>
            <pc:docMk/>
            <pc:sldMk cId="716339517" sldId="362"/>
            <ac:inkMk id="111" creationId="{2A209E98-58C8-4644-444D-2F7753715FCC}"/>
          </ac:inkMkLst>
        </pc:inkChg>
        <pc:inkChg chg="add del">
          <ac:chgData name="شادن القحطاني ID 443200677" userId="2d5f3d4d-8466-4aa1-ac8a-1cb60ed86c20" providerId="ADAL" clId="{5DAD4750-4ED1-BF4B-8093-47ECE1EDF0F6}" dt="2023-06-19T08:51:29.090" v="2005"/>
          <ac:inkMkLst>
            <pc:docMk/>
            <pc:sldMk cId="716339517" sldId="362"/>
            <ac:inkMk id="112" creationId="{7C1E993D-8646-697C-46B1-AEAE015A6155}"/>
          </ac:inkMkLst>
        </pc:inkChg>
        <pc:inkChg chg="add del">
          <ac:chgData name="شادن القحطاني ID 443200677" userId="2d5f3d4d-8466-4aa1-ac8a-1cb60ed86c20" providerId="ADAL" clId="{5DAD4750-4ED1-BF4B-8093-47ECE1EDF0F6}" dt="2023-06-19T08:51:29.090" v="2005"/>
          <ac:inkMkLst>
            <pc:docMk/>
            <pc:sldMk cId="716339517" sldId="362"/>
            <ac:inkMk id="113" creationId="{76ACEE18-ECFE-EDD4-B86B-FF06E4A4B174}"/>
          </ac:inkMkLst>
        </pc:inkChg>
        <pc:inkChg chg="add del">
          <ac:chgData name="شادن القحطاني ID 443200677" userId="2d5f3d4d-8466-4aa1-ac8a-1cb60ed86c20" providerId="ADAL" clId="{5DAD4750-4ED1-BF4B-8093-47ECE1EDF0F6}" dt="2023-06-19T08:51:29.090" v="2005"/>
          <ac:inkMkLst>
            <pc:docMk/>
            <pc:sldMk cId="716339517" sldId="362"/>
            <ac:inkMk id="114" creationId="{FC7BAE88-97A6-B6DD-C3A7-C020DB30297F}"/>
          </ac:inkMkLst>
        </pc:inkChg>
        <pc:inkChg chg="add del">
          <ac:chgData name="شادن القحطاني ID 443200677" userId="2d5f3d4d-8466-4aa1-ac8a-1cb60ed86c20" providerId="ADAL" clId="{5DAD4750-4ED1-BF4B-8093-47ECE1EDF0F6}" dt="2023-06-19T08:51:29.090" v="2005"/>
          <ac:inkMkLst>
            <pc:docMk/>
            <pc:sldMk cId="716339517" sldId="362"/>
            <ac:inkMk id="115" creationId="{F48A0ACA-6C89-F080-9248-A4A7F3147DF7}"/>
          </ac:inkMkLst>
        </pc:inkChg>
        <pc:inkChg chg="add del">
          <ac:chgData name="شادن القحطاني ID 443200677" userId="2d5f3d4d-8466-4aa1-ac8a-1cb60ed86c20" providerId="ADAL" clId="{5DAD4750-4ED1-BF4B-8093-47ECE1EDF0F6}" dt="2023-06-19T08:51:29.090" v="2005"/>
          <ac:inkMkLst>
            <pc:docMk/>
            <pc:sldMk cId="716339517" sldId="362"/>
            <ac:inkMk id="116" creationId="{E38BD7A8-3BDE-E036-A14F-7D74D20DB3A9}"/>
          </ac:inkMkLst>
        </pc:inkChg>
        <pc:inkChg chg="add del">
          <ac:chgData name="شادن القحطاني ID 443200677" userId="2d5f3d4d-8466-4aa1-ac8a-1cb60ed86c20" providerId="ADAL" clId="{5DAD4750-4ED1-BF4B-8093-47ECE1EDF0F6}" dt="2023-06-19T08:51:29.090" v="2005"/>
          <ac:inkMkLst>
            <pc:docMk/>
            <pc:sldMk cId="716339517" sldId="362"/>
            <ac:inkMk id="117" creationId="{B603E0AC-FCF9-5D0F-8295-89E5BD7A2D6E}"/>
          </ac:inkMkLst>
        </pc:inkChg>
        <pc:inkChg chg="add reco">
          <ac:chgData name="شادن القحطاني ID 443200677" userId="2d5f3d4d-8466-4aa1-ac8a-1cb60ed86c20" providerId="ADAL" clId="{5DAD4750-4ED1-BF4B-8093-47ECE1EDF0F6}" dt="2023-06-19T08:51:29.090" v="2005"/>
          <ac:inkMkLst>
            <pc:docMk/>
            <pc:sldMk cId="716339517" sldId="362"/>
            <ac:inkMk id="118" creationId="{54C61148-D844-449D-21FA-4CD6B7E0E2D4}"/>
          </ac:inkMkLst>
        </pc:inkChg>
        <pc:inkChg chg="add del">
          <ac:chgData name="شادن القحطاني ID 443200677" userId="2d5f3d4d-8466-4aa1-ac8a-1cb60ed86c20" providerId="ADAL" clId="{5DAD4750-4ED1-BF4B-8093-47ECE1EDF0F6}" dt="2023-06-19T08:51:34.139" v="2015"/>
          <ac:inkMkLst>
            <pc:docMk/>
            <pc:sldMk cId="716339517" sldId="362"/>
            <ac:inkMk id="119" creationId="{F1765ACD-F44F-ECB0-9732-BD2514358D25}"/>
          </ac:inkMkLst>
        </pc:inkChg>
        <pc:inkChg chg="add del">
          <ac:chgData name="شادن القحطاني ID 443200677" userId="2d5f3d4d-8466-4aa1-ac8a-1cb60ed86c20" providerId="ADAL" clId="{5DAD4750-4ED1-BF4B-8093-47ECE1EDF0F6}" dt="2023-06-19T08:51:34.139" v="2015"/>
          <ac:inkMkLst>
            <pc:docMk/>
            <pc:sldMk cId="716339517" sldId="362"/>
            <ac:inkMk id="120" creationId="{7B29C3D5-FCC6-852D-46BC-E2268E85E5AC}"/>
          </ac:inkMkLst>
        </pc:inkChg>
        <pc:inkChg chg="add del">
          <ac:chgData name="شادن القحطاني ID 443200677" userId="2d5f3d4d-8466-4aa1-ac8a-1cb60ed86c20" providerId="ADAL" clId="{5DAD4750-4ED1-BF4B-8093-47ECE1EDF0F6}" dt="2023-06-19T08:51:34.139" v="2015"/>
          <ac:inkMkLst>
            <pc:docMk/>
            <pc:sldMk cId="716339517" sldId="362"/>
            <ac:inkMk id="121" creationId="{87563F29-39A0-6A75-22DA-EBE9890FB744}"/>
          </ac:inkMkLst>
        </pc:inkChg>
        <pc:inkChg chg="add del">
          <ac:chgData name="شادن القحطاني ID 443200677" userId="2d5f3d4d-8466-4aa1-ac8a-1cb60ed86c20" providerId="ADAL" clId="{5DAD4750-4ED1-BF4B-8093-47ECE1EDF0F6}" dt="2023-06-19T08:51:34.139" v="2015"/>
          <ac:inkMkLst>
            <pc:docMk/>
            <pc:sldMk cId="716339517" sldId="362"/>
            <ac:inkMk id="122" creationId="{10C517BB-30E8-151D-85E8-3DDCE1501D1B}"/>
          </ac:inkMkLst>
        </pc:inkChg>
        <pc:inkChg chg="add del">
          <ac:chgData name="شادن القحطاني ID 443200677" userId="2d5f3d4d-8466-4aa1-ac8a-1cb60ed86c20" providerId="ADAL" clId="{5DAD4750-4ED1-BF4B-8093-47ECE1EDF0F6}" dt="2023-06-19T08:51:34.139" v="2015"/>
          <ac:inkMkLst>
            <pc:docMk/>
            <pc:sldMk cId="716339517" sldId="362"/>
            <ac:inkMk id="123" creationId="{D527D0CF-69A6-7FF0-F0A0-2CE64BFE0BF0}"/>
          </ac:inkMkLst>
        </pc:inkChg>
        <pc:inkChg chg="add del">
          <ac:chgData name="شادن القحطاني ID 443200677" userId="2d5f3d4d-8466-4aa1-ac8a-1cb60ed86c20" providerId="ADAL" clId="{5DAD4750-4ED1-BF4B-8093-47ECE1EDF0F6}" dt="2023-06-19T08:51:34.139" v="2015"/>
          <ac:inkMkLst>
            <pc:docMk/>
            <pc:sldMk cId="716339517" sldId="362"/>
            <ac:inkMk id="124" creationId="{10BBFEC1-5180-25F8-EC9A-D2377D5FD417}"/>
          </ac:inkMkLst>
        </pc:inkChg>
        <pc:inkChg chg="add del">
          <ac:chgData name="شادن القحطاني ID 443200677" userId="2d5f3d4d-8466-4aa1-ac8a-1cb60ed86c20" providerId="ADAL" clId="{5DAD4750-4ED1-BF4B-8093-47ECE1EDF0F6}" dt="2023-06-19T08:51:34.139" v="2015"/>
          <ac:inkMkLst>
            <pc:docMk/>
            <pc:sldMk cId="716339517" sldId="362"/>
            <ac:inkMk id="125" creationId="{58668CBA-CCD0-AF72-0AF5-6FC8635207F3}"/>
          </ac:inkMkLst>
        </pc:inkChg>
        <pc:inkChg chg="add del">
          <ac:chgData name="شادن القحطاني ID 443200677" userId="2d5f3d4d-8466-4aa1-ac8a-1cb60ed86c20" providerId="ADAL" clId="{5DAD4750-4ED1-BF4B-8093-47ECE1EDF0F6}" dt="2023-06-19T08:51:34.139" v="2015"/>
          <ac:inkMkLst>
            <pc:docMk/>
            <pc:sldMk cId="716339517" sldId="362"/>
            <ac:inkMk id="126" creationId="{08DB7B73-98FB-2ED1-14FF-F54007CE3241}"/>
          </ac:inkMkLst>
        </pc:inkChg>
        <pc:inkChg chg="add del">
          <ac:chgData name="شادن القحطاني ID 443200677" userId="2d5f3d4d-8466-4aa1-ac8a-1cb60ed86c20" providerId="ADAL" clId="{5DAD4750-4ED1-BF4B-8093-47ECE1EDF0F6}" dt="2023-06-19T08:51:34.139" v="2015"/>
          <ac:inkMkLst>
            <pc:docMk/>
            <pc:sldMk cId="716339517" sldId="362"/>
            <ac:inkMk id="127" creationId="{D72F9B84-0BF3-D7B2-C652-E5B9873DBBCF}"/>
          </ac:inkMkLst>
        </pc:inkChg>
        <pc:inkChg chg="add reco">
          <ac:chgData name="شادن القحطاني ID 443200677" userId="2d5f3d4d-8466-4aa1-ac8a-1cb60ed86c20" providerId="ADAL" clId="{5DAD4750-4ED1-BF4B-8093-47ECE1EDF0F6}" dt="2023-06-19T08:51:34.139" v="2015"/>
          <ac:inkMkLst>
            <pc:docMk/>
            <pc:sldMk cId="716339517" sldId="362"/>
            <ac:inkMk id="128" creationId="{0FC54A8D-B475-54F3-5E79-808F8971F453}"/>
          </ac:inkMkLst>
        </pc:inkChg>
        <pc:inkChg chg="add del">
          <ac:chgData name="شادن القحطاني ID 443200677" userId="2d5f3d4d-8466-4aa1-ac8a-1cb60ed86c20" providerId="ADAL" clId="{5DAD4750-4ED1-BF4B-8093-47ECE1EDF0F6}" dt="2023-06-19T08:51:43.191" v="2029"/>
          <ac:inkMkLst>
            <pc:docMk/>
            <pc:sldMk cId="716339517" sldId="362"/>
            <ac:inkMk id="129" creationId="{146DD183-78AF-17D0-5090-1A29DF0A9921}"/>
          </ac:inkMkLst>
        </pc:inkChg>
        <pc:inkChg chg="add del">
          <ac:chgData name="شادن القحطاني ID 443200677" userId="2d5f3d4d-8466-4aa1-ac8a-1cb60ed86c20" providerId="ADAL" clId="{5DAD4750-4ED1-BF4B-8093-47ECE1EDF0F6}" dt="2023-06-19T08:51:43.191" v="2029"/>
          <ac:inkMkLst>
            <pc:docMk/>
            <pc:sldMk cId="716339517" sldId="362"/>
            <ac:inkMk id="130" creationId="{C7175664-2435-7A4E-4843-C179DC3EAD29}"/>
          </ac:inkMkLst>
        </pc:inkChg>
        <pc:inkChg chg="add del">
          <ac:chgData name="شادن القحطاني ID 443200677" userId="2d5f3d4d-8466-4aa1-ac8a-1cb60ed86c20" providerId="ADAL" clId="{5DAD4750-4ED1-BF4B-8093-47ECE1EDF0F6}" dt="2023-06-19T08:51:43.191" v="2029"/>
          <ac:inkMkLst>
            <pc:docMk/>
            <pc:sldMk cId="716339517" sldId="362"/>
            <ac:inkMk id="131" creationId="{330DA748-C1CC-4597-8515-6EF0F79A31CA}"/>
          </ac:inkMkLst>
        </pc:inkChg>
        <pc:inkChg chg="add del">
          <ac:chgData name="شادن القحطاني ID 443200677" userId="2d5f3d4d-8466-4aa1-ac8a-1cb60ed86c20" providerId="ADAL" clId="{5DAD4750-4ED1-BF4B-8093-47ECE1EDF0F6}" dt="2023-06-19T08:51:43.191" v="2029"/>
          <ac:inkMkLst>
            <pc:docMk/>
            <pc:sldMk cId="716339517" sldId="362"/>
            <ac:inkMk id="132" creationId="{B805F305-4C19-4546-BA5E-9DCE4E76F053}"/>
          </ac:inkMkLst>
        </pc:inkChg>
        <pc:inkChg chg="add del">
          <ac:chgData name="شادن القحطاني ID 443200677" userId="2d5f3d4d-8466-4aa1-ac8a-1cb60ed86c20" providerId="ADAL" clId="{5DAD4750-4ED1-BF4B-8093-47ECE1EDF0F6}" dt="2023-06-19T08:51:43.191" v="2029"/>
          <ac:inkMkLst>
            <pc:docMk/>
            <pc:sldMk cId="716339517" sldId="362"/>
            <ac:inkMk id="133" creationId="{82241BFC-6931-078A-74BF-AB66A9E11B4F}"/>
          </ac:inkMkLst>
        </pc:inkChg>
        <pc:inkChg chg="add del">
          <ac:chgData name="شادن القحطاني ID 443200677" userId="2d5f3d4d-8466-4aa1-ac8a-1cb60ed86c20" providerId="ADAL" clId="{5DAD4750-4ED1-BF4B-8093-47ECE1EDF0F6}" dt="2023-06-19T08:51:43.191" v="2029"/>
          <ac:inkMkLst>
            <pc:docMk/>
            <pc:sldMk cId="716339517" sldId="362"/>
            <ac:inkMk id="134" creationId="{3840B7D0-6162-F54A-B013-EB95754891FC}"/>
          </ac:inkMkLst>
        </pc:inkChg>
        <pc:inkChg chg="add del">
          <ac:chgData name="شادن القحطاني ID 443200677" userId="2d5f3d4d-8466-4aa1-ac8a-1cb60ed86c20" providerId="ADAL" clId="{5DAD4750-4ED1-BF4B-8093-47ECE1EDF0F6}" dt="2023-06-19T08:51:43.191" v="2029"/>
          <ac:inkMkLst>
            <pc:docMk/>
            <pc:sldMk cId="716339517" sldId="362"/>
            <ac:inkMk id="135" creationId="{C9BDBE52-62B5-82B7-7232-17C37DA71030}"/>
          </ac:inkMkLst>
        </pc:inkChg>
        <pc:inkChg chg="add del">
          <ac:chgData name="شادن القحطاني ID 443200677" userId="2d5f3d4d-8466-4aa1-ac8a-1cb60ed86c20" providerId="ADAL" clId="{5DAD4750-4ED1-BF4B-8093-47ECE1EDF0F6}" dt="2023-06-19T08:51:43.191" v="2029"/>
          <ac:inkMkLst>
            <pc:docMk/>
            <pc:sldMk cId="716339517" sldId="362"/>
            <ac:inkMk id="136" creationId="{885D9935-9325-BAE2-B6E1-B4EC1B9A9876}"/>
          </ac:inkMkLst>
        </pc:inkChg>
        <pc:inkChg chg="add del">
          <ac:chgData name="شادن القحطاني ID 443200677" userId="2d5f3d4d-8466-4aa1-ac8a-1cb60ed86c20" providerId="ADAL" clId="{5DAD4750-4ED1-BF4B-8093-47ECE1EDF0F6}" dt="2023-06-19T08:51:43.191" v="2029"/>
          <ac:inkMkLst>
            <pc:docMk/>
            <pc:sldMk cId="716339517" sldId="362"/>
            <ac:inkMk id="137" creationId="{8A438C09-1806-21C0-1E95-71A44EB717DB}"/>
          </ac:inkMkLst>
        </pc:inkChg>
        <pc:inkChg chg="add del">
          <ac:chgData name="شادن القحطاني ID 443200677" userId="2d5f3d4d-8466-4aa1-ac8a-1cb60ed86c20" providerId="ADAL" clId="{5DAD4750-4ED1-BF4B-8093-47ECE1EDF0F6}" dt="2023-06-19T08:51:43.191" v="2029"/>
          <ac:inkMkLst>
            <pc:docMk/>
            <pc:sldMk cId="716339517" sldId="362"/>
            <ac:inkMk id="138" creationId="{A618B94A-399F-6E02-7572-55BFFD355E28}"/>
          </ac:inkMkLst>
        </pc:inkChg>
        <pc:inkChg chg="add del">
          <ac:chgData name="شادن القحطاني ID 443200677" userId="2d5f3d4d-8466-4aa1-ac8a-1cb60ed86c20" providerId="ADAL" clId="{5DAD4750-4ED1-BF4B-8093-47ECE1EDF0F6}" dt="2023-06-19T08:51:43.191" v="2029"/>
          <ac:inkMkLst>
            <pc:docMk/>
            <pc:sldMk cId="716339517" sldId="362"/>
            <ac:inkMk id="139" creationId="{F5793451-EC64-7453-CB92-95B82C340017}"/>
          </ac:inkMkLst>
        </pc:inkChg>
        <pc:inkChg chg="add del">
          <ac:chgData name="شادن القحطاني ID 443200677" userId="2d5f3d4d-8466-4aa1-ac8a-1cb60ed86c20" providerId="ADAL" clId="{5DAD4750-4ED1-BF4B-8093-47ECE1EDF0F6}" dt="2023-06-19T08:51:43.191" v="2029"/>
          <ac:inkMkLst>
            <pc:docMk/>
            <pc:sldMk cId="716339517" sldId="362"/>
            <ac:inkMk id="140" creationId="{E72BF4B1-27B3-A705-9952-55376B91ED1B}"/>
          </ac:inkMkLst>
        </pc:inkChg>
        <pc:inkChg chg="add del">
          <ac:chgData name="شادن القحطاني ID 443200677" userId="2d5f3d4d-8466-4aa1-ac8a-1cb60ed86c20" providerId="ADAL" clId="{5DAD4750-4ED1-BF4B-8093-47ECE1EDF0F6}" dt="2023-06-19T08:51:43.191" v="2029"/>
          <ac:inkMkLst>
            <pc:docMk/>
            <pc:sldMk cId="716339517" sldId="362"/>
            <ac:inkMk id="141" creationId="{548AA92C-A42F-4AB4-D950-A221B8DD1536}"/>
          </ac:inkMkLst>
        </pc:inkChg>
        <pc:inkChg chg="add reco">
          <ac:chgData name="شادن القحطاني ID 443200677" userId="2d5f3d4d-8466-4aa1-ac8a-1cb60ed86c20" providerId="ADAL" clId="{5DAD4750-4ED1-BF4B-8093-47ECE1EDF0F6}" dt="2023-06-19T08:51:43.191" v="2029"/>
          <ac:inkMkLst>
            <pc:docMk/>
            <pc:sldMk cId="716339517" sldId="362"/>
            <ac:inkMk id="142" creationId="{6B210946-D7C0-A184-A65A-AA3A148B631A}"/>
          </ac:inkMkLst>
        </pc:inkChg>
        <pc:inkChg chg="add del">
          <ac:chgData name="شادن القحطاني ID 443200677" userId="2d5f3d4d-8466-4aa1-ac8a-1cb60ed86c20" providerId="ADAL" clId="{5DAD4750-4ED1-BF4B-8093-47ECE1EDF0F6}" dt="2023-06-19T08:52:11.084" v="2041"/>
          <ac:inkMkLst>
            <pc:docMk/>
            <pc:sldMk cId="716339517" sldId="362"/>
            <ac:inkMk id="143" creationId="{6C681D55-1297-543F-6D6A-B129D746C03E}"/>
          </ac:inkMkLst>
        </pc:inkChg>
        <pc:inkChg chg="add del">
          <ac:chgData name="شادن القحطاني ID 443200677" userId="2d5f3d4d-8466-4aa1-ac8a-1cb60ed86c20" providerId="ADAL" clId="{5DAD4750-4ED1-BF4B-8093-47ECE1EDF0F6}" dt="2023-06-19T08:52:11.084" v="2041"/>
          <ac:inkMkLst>
            <pc:docMk/>
            <pc:sldMk cId="716339517" sldId="362"/>
            <ac:inkMk id="144" creationId="{D8C91894-5F99-7B82-77B6-33BED9ED10DA}"/>
          </ac:inkMkLst>
        </pc:inkChg>
        <pc:inkChg chg="add del">
          <ac:chgData name="شادن القحطاني ID 443200677" userId="2d5f3d4d-8466-4aa1-ac8a-1cb60ed86c20" providerId="ADAL" clId="{5DAD4750-4ED1-BF4B-8093-47ECE1EDF0F6}" dt="2023-06-19T08:52:11.084" v="2041"/>
          <ac:inkMkLst>
            <pc:docMk/>
            <pc:sldMk cId="716339517" sldId="362"/>
            <ac:inkMk id="145" creationId="{74B11840-42AE-ADDE-C8BC-9FE1C78FB7B1}"/>
          </ac:inkMkLst>
        </pc:inkChg>
        <pc:inkChg chg="add del">
          <ac:chgData name="شادن القحطاني ID 443200677" userId="2d5f3d4d-8466-4aa1-ac8a-1cb60ed86c20" providerId="ADAL" clId="{5DAD4750-4ED1-BF4B-8093-47ECE1EDF0F6}" dt="2023-06-19T08:52:11.084" v="2041"/>
          <ac:inkMkLst>
            <pc:docMk/>
            <pc:sldMk cId="716339517" sldId="362"/>
            <ac:inkMk id="146" creationId="{3E675C38-5D3B-FB44-B442-16312769047F}"/>
          </ac:inkMkLst>
        </pc:inkChg>
        <pc:inkChg chg="add del">
          <ac:chgData name="شادن القحطاني ID 443200677" userId="2d5f3d4d-8466-4aa1-ac8a-1cb60ed86c20" providerId="ADAL" clId="{5DAD4750-4ED1-BF4B-8093-47ECE1EDF0F6}" dt="2023-06-19T08:52:11.084" v="2041"/>
          <ac:inkMkLst>
            <pc:docMk/>
            <pc:sldMk cId="716339517" sldId="362"/>
            <ac:inkMk id="147" creationId="{C3982422-3362-6CB8-609A-0AC4F62DCE0A}"/>
          </ac:inkMkLst>
        </pc:inkChg>
        <pc:inkChg chg="add del">
          <ac:chgData name="شادن القحطاني ID 443200677" userId="2d5f3d4d-8466-4aa1-ac8a-1cb60ed86c20" providerId="ADAL" clId="{5DAD4750-4ED1-BF4B-8093-47ECE1EDF0F6}" dt="2023-06-19T08:52:11.084" v="2041"/>
          <ac:inkMkLst>
            <pc:docMk/>
            <pc:sldMk cId="716339517" sldId="362"/>
            <ac:inkMk id="148" creationId="{A019E8AC-68AE-07F0-7F59-FEF70F704D61}"/>
          </ac:inkMkLst>
        </pc:inkChg>
        <pc:inkChg chg="add del">
          <ac:chgData name="شادن القحطاني ID 443200677" userId="2d5f3d4d-8466-4aa1-ac8a-1cb60ed86c20" providerId="ADAL" clId="{5DAD4750-4ED1-BF4B-8093-47ECE1EDF0F6}" dt="2023-06-19T08:52:11.084" v="2041"/>
          <ac:inkMkLst>
            <pc:docMk/>
            <pc:sldMk cId="716339517" sldId="362"/>
            <ac:inkMk id="149" creationId="{00FC9AC1-2A27-FA8A-8AC2-626DAB3549FE}"/>
          </ac:inkMkLst>
        </pc:inkChg>
        <pc:inkChg chg="add del">
          <ac:chgData name="شادن القحطاني ID 443200677" userId="2d5f3d4d-8466-4aa1-ac8a-1cb60ed86c20" providerId="ADAL" clId="{5DAD4750-4ED1-BF4B-8093-47ECE1EDF0F6}" dt="2023-06-19T08:52:11.084" v="2041"/>
          <ac:inkMkLst>
            <pc:docMk/>
            <pc:sldMk cId="716339517" sldId="362"/>
            <ac:inkMk id="150" creationId="{C08F2426-1BBC-57AD-85A8-4074CD1D70ED}"/>
          </ac:inkMkLst>
        </pc:inkChg>
        <pc:inkChg chg="add del">
          <ac:chgData name="شادن القحطاني ID 443200677" userId="2d5f3d4d-8466-4aa1-ac8a-1cb60ed86c20" providerId="ADAL" clId="{5DAD4750-4ED1-BF4B-8093-47ECE1EDF0F6}" dt="2023-06-19T08:52:11.084" v="2041"/>
          <ac:inkMkLst>
            <pc:docMk/>
            <pc:sldMk cId="716339517" sldId="362"/>
            <ac:inkMk id="151" creationId="{DFA55DE4-9774-6EBA-576E-EB6BB33AAE21}"/>
          </ac:inkMkLst>
        </pc:inkChg>
        <pc:inkChg chg="add del">
          <ac:chgData name="شادن القحطاني ID 443200677" userId="2d5f3d4d-8466-4aa1-ac8a-1cb60ed86c20" providerId="ADAL" clId="{5DAD4750-4ED1-BF4B-8093-47ECE1EDF0F6}" dt="2023-06-19T08:52:11.084" v="2041"/>
          <ac:inkMkLst>
            <pc:docMk/>
            <pc:sldMk cId="716339517" sldId="362"/>
            <ac:inkMk id="152" creationId="{FC050BF4-E264-1B7A-2DD9-C892AFFDB8A0}"/>
          </ac:inkMkLst>
        </pc:inkChg>
        <pc:inkChg chg="add del">
          <ac:chgData name="شادن القحطاني ID 443200677" userId="2d5f3d4d-8466-4aa1-ac8a-1cb60ed86c20" providerId="ADAL" clId="{5DAD4750-4ED1-BF4B-8093-47ECE1EDF0F6}" dt="2023-06-19T08:52:11.084" v="2041"/>
          <ac:inkMkLst>
            <pc:docMk/>
            <pc:sldMk cId="716339517" sldId="362"/>
            <ac:inkMk id="153" creationId="{46C0A05E-4C52-395D-B4D8-A1149243A8CE}"/>
          </ac:inkMkLst>
        </pc:inkChg>
        <pc:inkChg chg="add reco">
          <ac:chgData name="شادن القحطاني ID 443200677" userId="2d5f3d4d-8466-4aa1-ac8a-1cb60ed86c20" providerId="ADAL" clId="{5DAD4750-4ED1-BF4B-8093-47ECE1EDF0F6}" dt="2023-06-19T08:52:11.084" v="2041"/>
          <ac:inkMkLst>
            <pc:docMk/>
            <pc:sldMk cId="716339517" sldId="362"/>
            <ac:inkMk id="154" creationId="{D0844C5A-21FE-3B5C-1375-23C297F71283}"/>
          </ac:inkMkLst>
        </pc:inkChg>
        <pc:inkChg chg="add del">
          <ac:chgData name="شادن القحطاني ID 443200677" userId="2d5f3d4d-8466-4aa1-ac8a-1cb60ed86c20" providerId="ADAL" clId="{5DAD4750-4ED1-BF4B-8093-47ECE1EDF0F6}" dt="2023-06-19T08:54:03.248" v="2051"/>
          <ac:inkMkLst>
            <pc:docMk/>
            <pc:sldMk cId="716339517" sldId="362"/>
            <ac:inkMk id="155" creationId="{C892EBD7-2BA8-878A-E433-C05A575C8972}"/>
          </ac:inkMkLst>
        </pc:inkChg>
        <pc:inkChg chg="add del">
          <ac:chgData name="شادن القحطاني ID 443200677" userId="2d5f3d4d-8466-4aa1-ac8a-1cb60ed86c20" providerId="ADAL" clId="{5DAD4750-4ED1-BF4B-8093-47ECE1EDF0F6}" dt="2023-06-19T08:54:03.248" v="2051"/>
          <ac:inkMkLst>
            <pc:docMk/>
            <pc:sldMk cId="716339517" sldId="362"/>
            <ac:inkMk id="156" creationId="{2F739EEA-6213-41F1-0917-8E07C082232C}"/>
          </ac:inkMkLst>
        </pc:inkChg>
        <pc:inkChg chg="add del">
          <ac:chgData name="شادن القحطاني ID 443200677" userId="2d5f3d4d-8466-4aa1-ac8a-1cb60ed86c20" providerId="ADAL" clId="{5DAD4750-4ED1-BF4B-8093-47ECE1EDF0F6}" dt="2023-06-19T08:54:03.248" v="2051"/>
          <ac:inkMkLst>
            <pc:docMk/>
            <pc:sldMk cId="716339517" sldId="362"/>
            <ac:inkMk id="157" creationId="{97E4748B-511A-09CF-56D4-44B96AFC4162}"/>
          </ac:inkMkLst>
        </pc:inkChg>
        <pc:inkChg chg="add del">
          <ac:chgData name="شادن القحطاني ID 443200677" userId="2d5f3d4d-8466-4aa1-ac8a-1cb60ed86c20" providerId="ADAL" clId="{5DAD4750-4ED1-BF4B-8093-47ECE1EDF0F6}" dt="2023-06-19T08:54:03.248" v="2051"/>
          <ac:inkMkLst>
            <pc:docMk/>
            <pc:sldMk cId="716339517" sldId="362"/>
            <ac:inkMk id="158" creationId="{A1622D67-3816-A695-2373-6F846D619EB7}"/>
          </ac:inkMkLst>
        </pc:inkChg>
        <pc:inkChg chg="add del">
          <ac:chgData name="شادن القحطاني ID 443200677" userId="2d5f3d4d-8466-4aa1-ac8a-1cb60ed86c20" providerId="ADAL" clId="{5DAD4750-4ED1-BF4B-8093-47ECE1EDF0F6}" dt="2023-06-19T08:54:03.248" v="2051"/>
          <ac:inkMkLst>
            <pc:docMk/>
            <pc:sldMk cId="716339517" sldId="362"/>
            <ac:inkMk id="159" creationId="{CF0ACB65-4CCD-336F-5E18-F5E073C378EE}"/>
          </ac:inkMkLst>
        </pc:inkChg>
        <pc:inkChg chg="add del">
          <ac:chgData name="شادن القحطاني ID 443200677" userId="2d5f3d4d-8466-4aa1-ac8a-1cb60ed86c20" providerId="ADAL" clId="{5DAD4750-4ED1-BF4B-8093-47ECE1EDF0F6}" dt="2023-06-19T08:54:03.248" v="2051"/>
          <ac:inkMkLst>
            <pc:docMk/>
            <pc:sldMk cId="716339517" sldId="362"/>
            <ac:inkMk id="160" creationId="{F9B1CEC7-1252-4366-5912-05A2A93770E0}"/>
          </ac:inkMkLst>
        </pc:inkChg>
        <pc:inkChg chg="add del">
          <ac:chgData name="شادن القحطاني ID 443200677" userId="2d5f3d4d-8466-4aa1-ac8a-1cb60ed86c20" providerId="ADAL" clId="{5DAD4750-4ED1-BF4B-8093-47ECE1EDF0F6}" dt="2023-06-19T08:54:03.248" v="2051"/>
          <ac:inkMkLst>
            <pc:docMk/>
            <pc:sldMk cId="716339517" sldId="362"/>
            <ac:inkMk id="161" creationId="{DF85E723-14DB-146A-ED32-793A0CE0F5D1}"/>
          </ac:inkMkLst>
        </pc:inkChg>
        <pc:inkChg chg="add del">
          <ac:chgData name="شادن القحطاني ID 443200677" userId="2d5f3d4d-8466-4aa1-ac8a-1cb60ed86c20" providerId="ADAL" clId="{5DAD4750-4ED1-BF4B-8093-47ECE1EDF0F6}" dt="2023-06-19T08:54:03.248" v="2051"/>
          <ac:inkMkLst>
            <pc:docMk/>
            <pc:sldMk cId="716339517" sldId="362"/>
            <ac:inkMk id="162" creationId="{5231C58A-1555-4012-DC3A-2F49B7ADF425}"/>
          </ac:inkMkLst>
        </pc:inkChg>
        <pc:inkChg chg="add del">
          <ac:chgData name="شادن القحطاني ID 443200677" userId="2d5f3d4d-8466-4aa1-ac8a-1cb60ed86c20" providerId="ADAL" clId="{5DAD4750-4ED1-BF4B-8093-47ECE1EDF0F6}" dt="2023-06-19T08:54:03.248" v="2051"/>
          <ac:inkMkLst>
            <pc:docMk/>
            <pc:sldMk cId="716339517" sldId="362"/>
            <ac:inkMk id="163" creationId="{04D5F1B1-B31C-04B6-6A18-ABF086D2F85A}"/>
          </ac:inkMkLst>
        </pc:inkChg>
        <pc:inkChg chg="add reco">
          <ac:chgData name="شادن القحطاني ID 443200677" userId="2d5f3d4d-8466-4aa1-ac8a-1cb60ed86c20" providerId="ADAL" clId="{5DAD4750-4ED1-BF4B-8093-47ECE1EDF0F6}" dt="2023-06-19T08:54:03.248" v="2051"/>
          <ac:inkMkLst>
            <pc:docMk/>
            <pc:sldMk cId="716339517" sldId="362"/>
            <ac:inkMk id="164" creationId="{5998906D-3A79-27DE-E557-9545A0F443EB}"/>
          </ac:inkMkLst>
        </pc:inkChg>
        <pc:inkChg chg="add del">
          <ac:chgData name="شادن القحطاني ID 443200677" userId="2d5f3d4d-8466-4aa1-ac8a-1cb60ed86c20" providerId="ADAL" clId="{5DAD4750-4ED1-BF4B-8093-47ECE1EDF0F6}" dt="2023-06-19T08:55:42.369" v="2059"/>
          <ac:inkMkLst>
            <pc:docMk/>
            <pc:sldMk cId="716339517" sldId="362"/>
            <ac:inkMk id="165" creationId="{0FAFFFFB-50DC-F582-3AAA-53F79F7053A1}"/>
          </ac:inkMkLst>
        </pc:inkChg>
        <pc:inkChg chg="add del">
          <ac:chgData name="شادن القحطاني ID 443200677" userId="2d5f3d4d-8466-4aa1-ac8a-1cb60ed86c20" providerId="ADAL" clId="{5DAD4750-4ED1-BF4B-8093-47ECE1EDF0F6}" dt="2023-06-19T08:55:42.369" v="2059"/>
          <ac:inkMkLst>
            <pc:docMk/>
            <pc:sldMk cId="716339517" sldId="362"/>
            <ac:inkMk id="166" creationId="{BEFEFE84-DA72-65CA-EA9A-457A72F8CA56}"/>
          </ac:inkMkLst>
        </pc:inkChg>
        <pc:inkChg chg="add del">
          <ac:chgData name="شادن القحطاني ID 443200677" userId="2d5f3d4d-8466-4aa1-ac8a-1cb60ed86c20" providerId="ADAL" clId="{5DAD4750-4ED1-BF4B-8093-47ECE1EDF0F6}" dt="2023-06-19T08:55:42.369" v="2059"/>
          <ac:inkMkLst>
            <pc:docMk/>
            <pc:sldMk cId="716339517" sldId="362"/>
            <ac:inkMk id="167" creationId="{EEBC336C-FF21-8E58-B959-A819C928B2EF}"/>
          </ac:inkMkLst>
        </pc:inkChg>
        <pc:inkChg chg="add del">
          <ac:chgData name="شادن القحطاني ID 443200677" userId="2d5f3d4d-8466-4aa1-ac8a-1cb60ed86c20" providerId="ADAL" clId="{5DAD4750-4ED1-BF4B-8093-47ECE1EDF0F6}" dt="2023-06-19T08:55:42.369" v="2059"/>
          <ac:inkMkLst>
            <pc:docMk/>
            <pc:sldMk cId="716339517" sldId="362"/>
            <ac:inkMk id="168" creationId="{0C2DD1C1-AE8F-F5BE-90AC-F79CCB2FC70B}"/>
          </ac:inkMkLst>
        </pc:inkChg>
        <pc:inkChg chg="add del">
          <ac:chgData name="شادن القحطاني ID 443200677" userId="2d5f3d4d-8466-4aa1-ac8a-1cb60ed86c20" providerId="ADAL" clId="{5DAD4750-4ED1-BF4B-8093-47ECE1EDF0F6}" dt="2023-06-19T08:55:42.369" v="2059"/>
          <ac:inkMkLst>
            <pc:docMk/>
            <pc:sldMk cId="716339517" sldId="362"/>
            <ac:inkMk id="169" creationId="{ECAF8FC1-2B7D-D312-BAA9-D0E232C03C5F}"/>
          </ac:inkMkLst>
        </pc:inkChg>
        <pc:inkChg chg="add del">
          <ac:chgData name="شادن القحطاني ID 443200677" userId="2d5f3d4d-8466-4aa1-ac8a-1cb60ed86c20" providerId="ADAL" clId="{5DAD4750-4ED1-BF4B-8093-47ECE1EDF0F6}" dt="2023-06-19T08:55:42.369" v="2059"/>
          <ac:inkMkLst>
            <pc:docMk/>
            <pc:sldMk cId="716339517" sldId="362"/>
            <ac:inkMk id="170" creationId="{FB61677A-3C91-88FF-7753-4825CE3BE6BA}"/>
          </ac:inkMkLst>
        </pc:inkChg>
        <pc:inkChg chg="add del">
          <ac:chgData name="شادن القحطاني ID 443200677" userId="2d5f3d4d-8466-4aa1-ac8a-1cb60ed86c20" providerId="ADAL" clId="{5DAD4750-4ED1-BF4B-8093-47ECE1EDF0F6}" dt="2023-06-19T08:55:42.369" v="2059"/>
          <ac:inkMkLst>
            <pc:docMk/>
            <pc:sldMk cId="716339517" sldId="362"/>
            <ac:inkMk id="171" creationId="{11C5285B-A4FD-A26C-036C-E3E2363A5115}"/>
          </ac:inkMkLst>
        </pc:inkChg>
        <pc:inkChg chg="add reco">
          <ac:chgData name="شادن القحطاني ID 443200677" userId="2d5f3d4d-8466-4aa1-ac8a-1cb60ed86c20" providerId="ADAL" clId="{5DAD4750-4ED1-BF4B-8093-47ECE1EDF0F6}" dt="2023-06-19T08:55:42.369" v="2059"/>
          <ac:inkMkLst>
            <pc:docMk/>
            <pc:sldMk cId="716339517" sldId="362"/>
            <ac:inkMk id="172" creationId="{88D04E95-F5FA-0C82-1A0D-2655505AFFF2}"/>
          </ac:inkMkLst>
        </pc:inkChg>
        <pc:inkChg chg="add del">
          <ac:chgData name="شادن القحطاني ID 443200677" userId="2d5f3d4d-8466-4aa1-ac8a-1cb60ed86c20" providerId="ADAL" clId="{5DAD4750-4ED1-BF4B-8093-47ECE1EDF0F6}" dt="2023-06-19T08:55:44.345" v="2062"/>
          <ac:inkMkLst>
            <pc:docMk/>
            <pc:sldMk cId="716339517" sldId="362"/>
            <ac:inkMk id="173" creationId="{CF5AE22D-B2FE-6EB8-DF26-B1B7116A0D26}"/>
          </ac:inkMkLst>
        </pc:inkChg>
        <pc:inkChg chg="add del">
          <ac:chgData name="شادن القحطاني ID 443200677" userId="2d5f3d4d-8466-4aa1-ac8a-1cb60ed86c20" providerId="ADAL" clId="{5DAD4750-4ED1-BF4B-8093-47ECE1EDF0F6}" dt="2023-06-19T08:55:44.345" v="2062"/>
          <ac:inkMkLst>
            <pc:docMk/>
            <pc:sldMk cId="716339517" sldId="362"/>
            <ac:inkMk id="174" creationId="{84A41EE6-E7DB-6E5F-1E45-193F6696BAF6}"/>
          </ac:inkMkLst>
        </pc:inkChg>
        <pc:inkChg chg="add reco">
          <ac:chgData name="شادن القحطاني ID 443200677" userId="2d5f3d4d-8466-4aa1-ac8a-1cb60ed86c20" providerId="ADAL" clId="{5DAD4750-4ED1-BF4B-8093-47ECE1EDF0F6}" dt="2023-06-19T08:55:44.345" v="2062"/>
          <ac:inkMkLst>
            <pc:docMk/>
            <pc:sldMk cId="716339517" sldId="362"/>
            <ac:inkMk id="175" creationId="{1497E234-BC1A-4E63-F265-D732DAF597DB}"/>
          </ac:inkMkLst>
        </pc:inkChg>
        <pc:inkChg chg="add del">
          <ac:chgData name="شادن القحطاني ID 443200677" userId="2d5f3d4d-8466-4aa1-ac8a-1cb60ed86c20" providerId="ADAL" clId="{5DAD4750-4ED1-BF4B-8093-47ECE1EDF0F6}" dt="2023-06-19T08:55:47.633" v="2067"/>
          <ac:inkMkLst>
            <pc:docMk/>
            <pc:sldMk cId="716339517" sldId="362"/>
            <ac:inkMk id="176" creationId="{8A29F52E-1992-0801-66DC-4CA1DE8E9F11}"/>
          </ac:inkMkLst>
        </pc:inkChg>
        <pc:inkChg chg="add del">
          <ac:chgData name="شادن القحطاني ID 443200677" userId="2d5f3d4d-8466-4aa1-ac8a-1cb60ed86c20" providerId="ADAL" clId="{5DAD4750-4ED1-BF4B-8093-47ECE1EDF0F6}" dt="2023-06-19T08:55:47.633" v="2067"/>
          <ac:inkMkLst>
            <pc:docMk/>
            <pc:sldMk cId="716339517" sldId="362"/>
            <ac:inkMk id="177" creationId="{BE9770A4-81D4-1825-1A91-40C86C28C3BF}"/>
          </ac:inkMkLst>
        </pc:inkChg>
        <pc:inkChg chg="add del">
          <ac:chgData name="شادن القحطاني ID 443200677" userId="2d5f3d4d-8466-4aa1-ac8a-1cb60ed86c20" providerId="ADAL" clId="{5DAD4750-4ED1-BF4B-8093-47ECE1EDF0F6}" dt="2023-06-19T08:55:47.633" v="2067"/>
          <ac:inkMkLst>
            <pc:docMk/>
            <pc:sldMk cId="716339517" sldId="362"/>
            <ac:inkMk id="178" creationId="{461C6C97-7B64-5605-6035-7B6AC6AA28CA}"/>
          </ac:inkMkLst>
        </pc:inkChg>
        <pc:inkChg chg="add del">
          <ac:chgData name="شادن القحطاني ID 443200677" userId="2d5f3d4d-8466-4aa1-ac8a-1cb60ed86c20" providerId="ADAL" clId="{5DAD4750-4ED1-BF4B-8093-47ECE1EDF0F6}" dt="2023-06-19T08:55:47.633" v="2067"/>
          <ac:inkMkLst>
            <pc:docMk/>
            <pc:sldMk cId="716339517" sldId="362"/>
            <ac:inkMk id="179" creationId="{3E891247-70A1-1F28-42AD-5A5F9A8EB1DD}"/>
          </ac:inkMkLst>
        </pc:inkChg>
        <pc:inkChg chg="add reco">
          <ac:chgData name="شادن القحطاني ID 443200677" userId="2d5f3d4d-8466-4aa1-ac8a-1cb60ed86c20" providerId="ADAL" clId="{5DAD4750-4ED1-BF4B-8093-47ECE1EDF0F6}" dt="2023-06-19T08:55:47.633" v="2067"/>
          <ac:inkMkLst>
            <pc:docMk/>
            <pc:sldMk cId="716339517" sldId="362"/>
            <ac:inkMk id="180" creationId="{AA649153-7F9C-2EE9-E363-A76CEFD6D49F}"/>
          </ac:inkMkLst>
        </pc:inkChg>
        <pc:inkChg chg="add del">
          <ac:chgData name="شادن القحطاني ID 443200677" userId="2d5f3d4d-8466-4aa1-ac8a-1cb60ed86c20" providerId="ADAL" clId="{5DAD4750-4ED1-BF4B-8093-47ECE1EDF0F6}" dt="2023-06-19T08:56:03.527" v="2077"/>
          <ac:inkMkLst>
            <pc:docMk/>
            <pc:sldMk cId="716339517" sldId="362"/>
            <ac:inkMk id="181" creationId="{45B89F58-18B7-BB22-5018-15F2458755A6}"/>
          </ac:inkMkLst>
        </pc:inkChg>
        <pc:inkChg chg="add del">
          <ac:chgData name="شادن القحطاني ID 443200677" userId="2d5f3d4d-8466-4aa1-ac8a-1cb60ed86c20" providerId="ADAL" clId="{5DAD4750-4ED1-BF4B-8093-47ECE1EDF0F6}" dt="2023-06-19T08:56:03.527" v="2077"/>
          <ac:inkMkLst>
            <pc:docMk/>
            <pc:sldMk cId="716339517" sldId="362"/>
            <ac:inkMk id="182" creationId="{F4604039-3D17-6375-6132-7FCA9B4AA5F3}"/>
          </ac:inkMkLst>
        </pc:inkChg>
        <pc:inkChg chg="add del">
          <ac:chgData name="شادن القحطاني ID 443200677" userId="2d5f3d4d-8466-4aa1-ac8a-1cb60ed86c20" providerId="ADAL" clId="{5DAD4750-4ED1-BF4B-8093-47ECE1EDF0F6}" dt="2023-06-19T08:56:03.527" v="2077"/>
          <ac:inkMkLst>
            <pc:docMk/>
            <pc:sldMk cId="716339517" sldId="362"/>
            <ac:inkMk id="183" creationId="{CF444109-6D5E-9DA7-8B2E-9C4D1F8AD30B}"/>
          </ac:inkMkLst>
        </pc:inkChg>
        <pc:inkChg chg="add del">
          <ac:chgData name="شادن القحطاني ID 443200677" userId="2d5f3d4d-8466-4aa1-ac8a-1cb60ed86c20" providerId="ADAL" clId="{5DAD4750-4ED1-BF4B-8093-47ECE1EDF0F6}" dt="2023-06-19T08:56:03.527" v="2077"/>
          <ac:inkMkLst>
            <pc:docMk/>
            <pc:sldMk cId="716339517" sldId="362"/>
            <ac:inkMk id="184" creationId="{3DC96A4A-9A87-A0DB-C902-2DBEE00FD604}"/>
          </ac:inkMkLst>
        </pc:inkChg>
        <pc:inkChg chg="add del">
          <ac:chgData name="شادن القحطاني ID 443200677" userId="2d5f3d4d-8466-4aa1-ac8a-1cb60ed86c20" providerId="ADAL" clId="{5DAD4750-4ED1-BF4B-8093-47ECE1EDF0F6}" dt="2023-06-19T08:56:03.527" v="2077"/>
          <ac:inkMkLst>
            <pc:docMk/>
            <pc:sldMk cId="716339517" sldId="362"/>
            <ac:inkMk id="185" creationId="{6A9EF33C-A47F-A52B-1852-30933E31A668}"/>
          </ac:inkMkLst>
        </pc:inkChg>
        <pc:inkChg chg="add del">
          <ac:chgData name="شادن القحطاني ID 443200677" userId="2d5f3d4d-8466-4aa1-ac8a-1cb60ed86c20" providerId="ADAL" clId="{5DAD4750-4ED1-BF4B-8093-47ECE1EDF0F6}" dt="2023-06-19T08:56:03.527" v="2077"/>
          <ac:inkMkLst>
            <pc:docMk/>
            <pc:sldMk cId="716339517" sldId="362"/>
            <ac:inkMk id="186" creationId="{CC74B122-E871-BB8F-7479-E5E15FB97D0C}"/>
          </ac:inkMkLst>
        </pc:inkChg>
        <pc:inkChg chg="add del">
          <ac:chgData name="شادن القحطاني ID 443200677" userId="2d5f3d4d-8466-4aa1-ac8a-1cb60ed86c20" providerId="ADAL" clId="{5DAD4750-4ED1-BF4B-8093-47ECE1EDF0F6}" dt="2023-06-19T08:56:03.527" v="2077"/>
          <ac:inkMkLst>
            <pc:docMk/>
            <pc:sldMk cId="716339517" sldId="362"/>
            <ac:inkMk id="187" creationId="{68255ABA-9D38-F7C8-E08A-C11C1B6DC723}"/>
          </ac:inkMkLst>
        </pc:inkChg>
        <pc:inkChg chg="add del">
          <ac:chgData name="شادن القحطاني ID 443200677" userId="2d5f3d4d-8466-4aa1-ac8a-1cb60ed86c20" providerId="ADAL" clId="{5DAD4750-4ED1-BF4B-8093-47ECE1EDF0F6}" dt="2023-06-19T08:56:03.527" v="2077"/>
          <ac:inkMkLst>
            <pc:docMk/>
            <pc:sldMk cId="716339517" sldId="362"/>
            <ac:inkMk id="188" creationId="{A224CFF6-E57F-8140-C9E1-FCFE25D1F589}"/>
          </ac:inkMkLst>
        </pc:inkChg>
        <pc:inkChg chg="add del">
          <ac:chgData name="شادن القحطاني ID 443200677" userId="2d5f3d4d-8466-4aa1-ac8a-1cb60ed86c20" providerId="ADAL" clId="{5DAD4750-4ED1-BF4B-8093-47ECE1EDF0F6}" dt="2023-06-19T08:56:03.527" v="2077"/>
          <ac:inkMkLst>
            <pc:docMk/>
            <pc:sldMk cId="716339517" sldId="362"/>
            <ac:inkMk id="189" creationId="{3101AFF4-42C8-AF75-360B-D54D62ECB833}"/>
          </ac:inkMkLst>
        </pc:inkChg>
        <pc:inkChg chg="add reco">
          <ac:chgData name="شادن القحطاني ID 443200677" userId="2d5f3d4d-8466-4aa1-ac8a-1cb60ed86c20" providerId="ADAL" clId="{5DAD4750-4ED1-BF4B-8093-47ECE1EDF0F6}" dt="2023-06-19T08:56:03.527" v="2077"/>
          <ac:inkMkLst>
            <pc:docMk/>
            <pc:sldMk cId="716339517" sldId="362"/>
            <ac:inkMk id="190" creationId="{999173FF-E56C-E48C-059F-47DA32E42A82}"/>
          </ac:inkMkLst>
        </pc:inkChg>
        <pc:inkChg chg="add del">
          <ac:chgData name="شادن القحطاني ID 443200677" userId="2d5f3d4d-8466-4aa1-ac8a-1cb60ed86c20" providerId="ADAL" clId="{5DAD4750-4ED1-BF4B-8093-47ECE1EDF0F6}" dt="2023-06-19T08:56:04.944" v="2080"/>
          <ac:inkMkLst>
            <pc:docMk/>
            <pc:sldMk cId="716339517" sldId="362"/>
            <ac:inkMk id="191" creationId="{9A3787E7-42A0-3D92-1C99-9DAC7F717CEE}"/>
          </ac:inkMkLst>
        </pc:inkChg>
        <pc:inkChg chg="add del">
          <ac:chgData name="شادن القحطاني ID 443200677" userId="2d5f3d4d-8466-4aa1-ac8a-1cb60ed86c20" providerId="ADAL" clId="{5DAD4750-4ED1-BF4B-8093-47ECE1EDF0F6}" dt="2023-06-19T08:56:04.944" v="2080"/>
          <ac:inkMkLst>
            <pc:docMk/>
            <pc:sldMk cId="716339517" sldId="362"/>
            <ac:inkMk id="192" creationId="{FC2D77D7-A9F6-71C2-87DD-3BAEA7569FB3}"/>
          </ac:inkMkLst>
        </pc:inkChg>
        <pc:inkChg chg="add reco">
          <ac:chgData name="شادن القحطاني ID 443200677" userId="2d5f3d4d-8466-4aa1-ac8a-1cb60ed86c20" providerId="ADAL" clId="{5DAD4750-4ED1-BF4B-8093-47ECE1EDF0F6}" dt="2023-06-19T08:56:04.944" v="2080"/>
          <ac:inkMkLst>
            <pc:docMk/>
            <pc:sldMk cId="716339517" sldId="362"/>
            <ac:inkMk id="193" creationId="{459117BD-7A3A-491C-5061-3D6A50E97DF5}"/>
          </ac:inkMkLst>
        </pc:inkChg>
        <pc:inkChg chg="add del">
          <ac:chgData name="شادن القحطاني ID 443200677" userId="2d5f3d4d-8466-4aa1-ac8a-1cb60ed86c20" providerId="ADAL" clId="{5DAD4750-4ED1-BF4B-8093-47ECE1EDF0F6}" dt="2023-06-19T08:56:08.041" v="2084"/>
          <ac:inkMkLst>
            <pc:docMk/>
            <pc:sldMk cId="716339517" sldId="362"/>
            <ac:inkMk id="194" creationId="{3F31363C-C961-68C1-5610-EFBD8529CDF3}"/>
          </ac:inkMkLst>
        </pc:inkChg>
        <pc:inkChg chg="add del">
          <ac:chgData name="شادن القحطاني ID 443200677" userId="2d5f3d4d-8466-4aa1-ac8a-1cb60ed86c20" providerId="ADAL" clId="{5DAD4750-4ED1-BF4B-8093-47ECE1EDF0F6}" dt="2023-06-19T08:56:08.041" v="2084"/>
          <ac:inkMkLst>
            <pc:docMk/>
            <pc:sldMk cId="716339517" sldId="362"/>
            <ac:inkMk id="195" creationId="{0AC7F103-1C25-DA2D-2628-B9D5492E935C}"/>
          </ac:inkMkLst>
        </pc:inkChg>
        <pc:inkChg chg="add del">
          <ac:chgData name="شادن القحطاني ID 443200677" userId="2d5f3d4d-8466-4aa1-ac8a-1cb60ed86c20" providerId="ADAL" clId="{5DAD4750-4ED1-BF4B-8093-47ECE1EDF0F6}" dt="2023-06-19T08:56:08.041" v="2084"/>
          <ac:inkMkLst>
            <pc:docMk/>
            <pc:sldMk cId="716339517" sldId="362"/>
            <ac:inkMk id="196" creationId="{ABB41511-A88A-A17D-B9DD-2628AF9AD897}"/>
          </ac:inkMkLst>
        </pc:inkChg>
        <pc:inkChg chg="add reco">
          <ac:chgData name="شادن القحطاني ID 443200677" userId="2d5f3d4d-8466-4aa1-ac8a-1cb60ed86c20" providerId="ADAL" clId="{5DAD4750-4ED1-BF4B-8093-47ECE1EDF0F6}" dt="2023-06-19T08:56:08.041" v="2084"/>
          <ac:inkMkLst>
            <pc:docMk/>
            <pc:sldMk cId="716339517" sldId="362"/>
            <ac:inkMk id="197" creationId="{D63C8D2B-8E8F-CEAC-C685-BBA9B429C548}"/>
          </ac:inkMkLst>
        </pc:inkChg>
        <pc:inkChg chg="add del">
          <ac:chgData name="شادن القحطاني ID 443200677" userId="2d5f3d4d-8466-4aa1-ac8a-1cb60ed86c20" providerId="ADAL" clId="{5DAD4750-4ED1-BF4B-8093-47ECE1EDF0F6}" dt="2023-06-19T08:56:09.946" v="2087"/>
          <ac:inkMkLst>
            <pc:docMk/>
            <pc:sldMk cId="716339517" sldId="362"/>
            <ac:inkMk id="198" creationId="{E4D3A014-9E16-65E2-7297-1B6138EB6669}"/>
          </ac:inkMkLst>
        </pc:inkChg>
        <pc:inkChg chg="add del">
          <ac:chgData name="شادن القحطاني ID 443200677" userId="2d5f3d4d-8466-4aa1-ac8a-1cb60ed86c20" providerId="ADAL" clId="{5DAD4750-4ED1-BF4B-8093-47ECE1EDF0F6}" dt="2023-06-19T08:56:09.946" v="2087"/>
          <ac:inkMkLst>
            <pc:docMk/>
            <pc:sldMk cId="716339517" sldId="362"/>
            <ac:inkMk id="199" creationId="{506584A1-AE54-DCBC-EA1C-1ADB5EC0D9F2}"/>
          </ac:inkMkLst>
        </pc:inkChg>
        <pc:inkChg chg="add reco">
          <ac:chgData name="شادن القحطاني ID 443200677" userId="2d5f3d4d-8466-4aa1-ac8a-1cb60ed86c20" providerId="ADAL" clId="{5DAD4750-4ED1-BF4B-8093-47ECE1EDF0F6}" dt="2023-06-19T08:56:09.946" v="2087"/>
          <ac:inkMkLst>
            <pc:docMk/>
            <pc:sldMk cId="716339517" sldId="362"/>
            <ac:inkMk id="200" creationId="{07BDC8F0-81CC-D955-5022-D0090CDEFED8}"/>
          </ac:inkMkLst>
        </pc:inkChg>
        <pc:inkChg chg="add del">
          <ac:chgData name="شادن القحطاني ID 443200677" userId="2d5f3d4d-8466-4aa1-ac8a-1cb60ed86c20" providerId="ADAL" clId="{5DAD4750-4ED1-BF4B-8093-47ECE1EDF0F6}" dt="2023-06-19T08:56:20.679" v="2094"/>
          <ac:inkMkLst>
            <pc:docMk/>
            <pc:sldMk cId="716339517" sldId="362"/>
            <ac:inkMk id="201" creationId="{AAC73ADC-4596-D0C4-87B3-EDDC3CF9116F}"/>
          </ac:inkMkLst>
        </pc:inkChg>
        <pc:inkChg chg="add del">
          <ac:chgData name="شادن القحطاني ID 443200677" userId="2d5f3d4d-8466-4aa1-ac8a-1cb60ed86c20" providerId="ADAL" clId="{5DAD4750-4ED1-BF4B-8093-47ECE1EDF0F6}" dt="2023-06-19T08:56:20.679" v="2094"/>
          <ac:inkMkLst>
            <pc:docMk/>
            <pc:sldMk cId="716339517" sldId="362"/>
            <ac:inkMk id="202" creationId="{F27E0524-D56F-0EE7-5883-674B6B3F0EAD}"/>
          </ac:inkMkLst>
        </pc:inkChg>
        <pc:inkChg chg="add del">
          <ac:chgData name="شادن القحطاني ID 443200677" userId="2d5f3d4d-8466-4aa1-ac8a-1cb60ed86c20" providerId="ADAL" clId="{5DAD4750-4ED1-BF4B-8093-47ECE1EDF0F6}" dt="2023-06-19T08:56:20.679" v="2094"/>
          <ac:inkMkLst>
            <pc:docMk/>
            <pc:sldMk cId="716339517" sldId="362"/>
            <ac:inkMk id="203" creationId="{867A15A4-E05C-BE2A-704C-8C0126D81494}"/>
          </ac:inkMkLst>
        </pc:inkChg>
        <pc:inkChg chg="add del">
          <ac:chgData name="شادن القحطاني ID 443200677" userId="2d5f3d4d-8466-4aa1-ac8a-1cb60ed86c20" providerId="ADAL" clId="{5DAD4750-4ED1-BF4B-8093-47ECE1EDF0F6}" dt="2023-06-19T08:56:20.679" v="2094"/>
          <ac:inkMkLst>
            <pc:docMk/>
            <pc:sldMk cId="716339517" sldId="362"/>
            <ac:inkMk id="204" creationId="{5F5FA995-1ED6-B18F-9EC6-38EA33BBF82A}"/>
          </ac:inkMkLst>
        </pc:inkChg>
        <pc:inkChg chg="add del">
          <ac:chgData name="شادن القحطاني ID 443200677" userId="2d5f3d4d-8466-4aa1-ac8a-1cb60ed86c20" providerId="ADAL" clId="{5DAD4750-4ED1-BF4B-8093-47ECE1EDF0F6}" dt="2023-06-19T08:56:20.679" v="2094"/>
          <ac:inkMkLst>
            <pc:docMk/>
            <pc:sldMk cId="716339517" sldId="362"/>
            <ac:inkMk id="205" creationId="{558C04CC-41C0-49AF-CB6F-5E849120129F}"/>
          </ac:inkMkLst>
        </pc:inkChg>
        <pc:inkChg chg="add del reco">
          <ac:chgData name="شادن القحطاني ID 443200677" userId="2d5f3d4d-8466-4aa1-ac8a-1cb60ed86c20" providerId="ADAL" clId="{5DAD4750-4ED1-BF4B-8093-47ECE1EDF0F6}" dt="2023-06-19T08:56:20.679" v="2094"/>
          <ac:inkMkLst>
            <pc:docMk/>
            <pc:sldMk cId="716339517" sldId="362"/>
            <ac:inkMk id="206" creationId="{183B9D70-1B5E-5528-47A0-CACC65F8D7B4}"/>
          </ac:inkMkLst>
        </pc:inkChg>
        <pc:inkChg chg="add">
          <ac:chgData name="شادن القحطاني ID 443200677" userId="2d5f3d4d-8466-4aa1-ac8a-1cb60ed86c20" providerId="ADAL" clId="{5DAD4750-4ED1-BF4B-8093-47ECE1EDF0F6}" dt="2023-06-19T08:56:22.295" v="2095"/>
          <ac:inkMkLst>
            <pc:docMk/>
            <pc:sldMk cId="716339517" sldId="362"/>
            <ac:inkMk id="207" creationId="{3D6768A4-6419-5858-212B-F671DDA6BE07}"/>
          </ac:inkMkLst>
        </pc:inkChg>
        <pc:inkChg chg="add del">
          <ac:chgData name="شادن القحطاني ID 443200677" userId="2d5f3d4d-8466-4aa1-ac8a-1cb60ed86c20" providerId="ADAL" clId="{5DAD4750-4ED1-BF4B-8093-47ECE1EDF0F6}" dt="2023-06-19T08:56:43.171" v="2107"/>
          <ac:inkMkLst>
            <pc:docMk/>
            <pc:sldMk cId="716339517" sldId="362"/>
            <ac:inkMk id="208" creationId="{45D2AD7D-C04F-C2EB-9D4B-F34B887298D1}"/>
          </ac:inkMkLst>
        </pc:inkChg>
        <pc:inkChg chg="add del">
          <ac:chgData name="شادن القحطاني ID 443200677" userId="2d5f3d4d-8466-4aa1-ac8a-1cb60ed86c20" providerId="ADAL" clId="{5DAD4750-4ED1-BF4B-8093-47ECE1EDF0F6}" dt="2023-06-19T08:56:43.171" v="2107"/>
          <ac:inkMkLst>
            <pc:docMk/>
            <pc:sldMk cId="716339517" sldId="362"/>
            <ac:inkMk id="209" creationId="{647E06B8-AA2E-43EE-727D-EBD0D9D1345E}"/>
          </ac:inkMkLst>
        </pc:inkChg>
        <pc:inkChg chg="add del">
          <ac:chgData name="شادن القحطاني ID 443200677" userId="2d5f3d4d-8466-4aa1-ac8a-1cb60ed86c20" providerId="ADAL" clId="{5DAD4750-4ED1-BF4B-8093-47ECE1EDF0F6}" dt="2023-06-19T08:56:43.171" v="2107"/>
          <ac:inkMkLst>
            <pc:docMk/>
            <pc:sldMk cId="716339517" sldId="362"/>
            <ac:inkMk id="210" creationId="{726A73D0-1283-D946-53AA-4047E29C4AFE}"/>
          </ac:inkMkLst>
        </pc:inkChg>
        <pc:inkChg chg="add del">
          <ac:chgData name="شادن القحطاني ID 443200677" userId="2d5f3d4d-8466-4aa1-ac8a-1cb60ed86c20" providerId="ADAL" clId="{5DAD4750-4ED1-BF4B-8093-47ECE1EDF0F6}" dt="2023-06-19T08:56:43.171" v="2107"/>
          <ac:inkMkLst>
            <pc:docMk/>
            <pc:sldMk cId="716339517" sldId="362"/>
            <ac:inkMk id="211" creationId="{EF613E69-BEF8-D073-D2FD-5A2F023ADD53}"/>
          </ac:inkMkLst>
        </pc:inkChg>
        <pc:inkChg chg="add del">
          <ac:chgData name="شادن القحطاني ID 443200677" userId="2d5f3d4d-8466-4aa1-ac8a-1cb60ed86c20" providerId="ADAL" clId="{5DAD4750-4ED1-BF4B-8093-47ECE1EDF0F6}" dt="2023-06-19T08:56:43.171" v="2107"/>
          <ac:inkMkLst>
            <pc:docMk/>
            <pc:sldMk cId="716339517" sldId="362"/>
            <ac:inkMk id="212" creationId="{58EB17EB-CD6C-B548-E4FA-9F397B9E63D7}"/>
          </ac:inkMkLst>
        </pc:inkChg>
        <pc:inkChg chg="add del">
          <ac:chgData name="شادن القحطاني ID 443200677" userId="2d5f3d4d-8466-4aa1-ac8a-1cb60ed86c20" providerId="ADAL" clId="{5DAD4750-4ED1-BF4B-8093-47ECE1EDF0F6}" dt="2023-06-19T08:56:43.171" v="2107"/>
          <ac:inkMkLst>
            <pc:docMk/>
            <pc:sldMk cId="716339517" sldId="362"/>
            <ac:inkMk id="213" creationId="{99BAB03B-6C7D-4863-9970-935334AE2DE0}"/>
          </ac:inkMkLst>
        </pc:inkChg>
        <pc:inkChg chg="add del">
          <ac:chgData name="شادن القحطاني ID 443200677" userId="2d5f3d4d-8466-4aa1-ac8a-1cb60ed86c20" providerId="ADAL" clId="{5DAD4750-4ED1-BF4B-8093-47ECE1EDF0F6}" dt="2023-06-19T08:56:43.171" v="2107"/>
          <ac:inkMkLst>
            <pc:docMk/>
            <pc:sldMk cId="716339517" sldId="362"/>
            <ac:inkMk id="214" creationId="{E8921931-1805-B0AB-0BEE-B29C651A85FE}"/>
          </ac:inkMkLst>
        </pc:inkChg>
        <pc:inkChg chg="add del">
          <ac:chgData name="شادن القحطاني ID 443200677" userId="2d5f3d4d-8466-4aa1-ac8a-1cb60ed86c20" providerId="ADAL" clId="{5DAD4750-4ED1-BF4B-8093-47ECE1EDF0F6}" dt="2023-06-19T08:56:43.171" v="2107"/>
          <ac:inkMkLst>
            <pc:docMk/>
            <pc:sldMk cId="716339517" sldId="362"/>
            <ac:inkMk id="215" creationId="{F18B7CF6-8657-D5F1-FB2A-E1E29C3D9A3F}"/>
          </ac:inkMkLst>
        </pc:inkChg>
        <pc:inkChg chg="add del">
          <ac:chgData name="شادن القحطاني ID 443200677" userId="2d5f3d4d-8466-4aa1-ac8a-1cb60ed86c20" providerId="ADAL" clId="{5DAD4750-4ED1-BF4B-8093-47ECE1EDF0F6}" dt="2023-06-19T08:56:43.171" v="2107"/>
          <ac:inkMkLst>
            <pc:docMk/>
            <pc:sldMk cId="716339517" sldId="362"/>
            <ac:inkMk id="216" creationId="{06F63C63-5E0E-C046-D2CE-6245E0F2B32E}"/>
          </ac:inkMkLst>
        </pc:inkChg>
        <pc:inkChg chg="add del">
          <ac:chgData name="شادن القحطاني ID 443200677" userId="2d5f3d4d-8466-4aa1-ac8a-1cb60ed86c20" providerId="ADAL" clId="{5DAD4750-4ED1-BF4B-8093-47ECE1EDF0F6}" dt="2023-06-19T08:56:43.171" v="2107"/>
          <ac:inkMkLst>
            <pc:docMk/>
            <pc:sldMk cId="716339517" sldId="362"/>
            <ac:inkMk id="217" creationId="{2FDE5206-6FAE-E4FA-60EB-7881641E9298}"/>
          </ac:inkMkLst>
        </pc:inkChg>
        <pc:inkChg chg="add del">
          <ac:chgData name="شادن القحطاني ID 443200677" userId="2d5f3d4d-8466-4aa1-ac8a-1cb60ed86c20" providerId="ADAL" clId="{5DAD4750-4ED1-BF4B-8093-47ECE1EDF0F6}" dt="2023-06-19T08:56:43.171" v="2107"/>
          <ac:inkMkLst>
            <pc:docMk/>
            <pc:sldMk cId="716339517" sldId="362"/>
            <ac:inkMk id="218" creationId="{60737128-65D3-6D78-FD95-DA7F0F3256D1}"/>
          </ac:inkMkLst>
        </pc:inkChg>
        <pc:inkChg chg="add reco">
          <ac:chgData name="شادن القحطاني ID 443200677" userId="2d5f3d4d-8466-4aa1-ac8a-1cb60ed86c20" providerId="ADAL" clId="{5DAD4750-4ED1-BF4B-8093-47ECE1EDF0F6}" dt="2023-06-19T08:56:43.171" v="2107"/>
          <ac:inkMkLst>
            <pc:docMk/>
            <pc:sldMk cId="716339517" sldId="362"/>
            <ac:inkMk id="219" creationId="{25B76275-CCB3-3B7E-ED7C-E0B45A6799FC}"/>
          </ac:inkMkLst>
        </pc:inkChg>
        <pc:inkChg chg="add del">
          <ac:chgData name="شادن القحطاني ID 443200677" userId="2d5f3d4d-8466-4aa1-ac8a-1cb60ed86c20" providerId="ADAL" clId="{5DAD4750-4ED1-BF4B-8093-47ECE1EDF0F6}" dt="2023-06-19T08:56:46.920" v="2114"/>
          <ac:inkMkLst>
            <pc:docMk/>
            <pc:sldMk cId="716339517" sldId="362"/>
            <ac:inkMk id="220" creationId="{DD7FF3AF-1EC6-E7E7-6B3F-D0BE3D8DFBE6}"/>
          </ac:inkMkLst>
        </pc:inkChg>
        <pc:inkChg chg="add del">
          <ac:chgData name="شادن القحطاني ID 443200677" userId="2d5f3d4d-8466-4aa1-ac8a-1cb60ed86c20" providerId="ADAL" clId="{5DAD4750-4ED1-BF4B-8093-47ECE1EDF0F6}" dt="2023-06-19T08:56:46.920" v="2114"/>
          <ac:inkMkLst>
            <pc:docMk/>
            <pc:sldMk cId="716339517" sldId="362"/>
            <ac:inkMk id="221" creationId="{DA2F9D06-4E35-8AB9-79C4-F4CDD81ECA1F}"/>
          </ac:inkMkLst>
        </pc:inkChg>
        <pc:inkChg chg="add del">
          <ac:chgData name="شادن القحطاني ID 443200677" userId="2d5f3d4d-8466-4aa1-ac8a-1cb60ed86c20" providerId="ADAL" clId="{5DAD4750-4ED1-BF4B-8093-47ECE1EDF0F6}" dt="2023-06-19T08:56:46.920" v="2114"/>
          <ac:inkMkLst>
            <pc:docMk/>
            <pc:sldMk cId="716339517" sldId="362"/>
            <ac:inkMk id="222" creationId="{22868106-3675-7510-5311-8FD08D90C05A}"/>
          </ac:inkMkLst>
        </pc:inkChg>
        <pc:inkChg chg="add del">
          <ac:chgData name="شادن القحطاني ID 443200677" userId="2d5f3d4d-8466-4aa1-ac8a-1cb60ed86c20" providerId="ADAL" clId="{5DAD4750-4ED1-BF4B-8093-47ECE1EDF0F6}" dt="2023-06-19T08:56:46.920" v="2114"/>
          <ac:inkMkLst>
            <pc:docMk/>
            <pc:sldMk cId="716339517" sldId="362"/>
            <ac:inkMk id="223" creationId="{520B30F7-0E44-673A-BC6B-EA85CB63BC5E}"/>
          </ac:inkMkLst>
        </pc:inkChg>
        <pc:inkChg chg="add del">
          <ac:chgData name="شادن القحطاني ID 443200677" userId="2d5f3d4d-8466-4aa1-ac8a-1cb60ed86c20" providerId="ADAL" clId="{5DAD4750-4ED1-BF4B-8093-47ECE1EDF0F6}" dt="2023-06-19T08:56:46.920" v="2114"/>
          <ac:inkMkLst>
            <pc:docMk/>
            <pc:sldMk cId="716339517" sldId="362"/>
            <ac:inkMk id="224" creationId="{8C743AB5-8E71-9B7A-C342-716F35B07ADD}"/>
          </ac:inkMkLst>
        </pc:inkChg>
        <pc:inkChg chg="add del">
          <ac:chgData name="شادن القحطاني ID 443200677" userId="2d5f3d4d-8466-4aa1-ac8a-1cb60ed86c20" providerId="ADAL" clId="{5DAD4750-4ED1-BF4B-8093-47ECE1EDF0F6}" dt="2023-06-19T08:56:46.920" v="2114"/>
          <ac:inkMkLst>
            <pc:docMk/>
            <pc:sldMk cId="716339517" sldId="362"/>
            <ac:inkMk id="225" creationId="{323891DC-71B8-4B43-71BA-EA787A7FD47E}"/>
          </ac:inkMkLst>
        </pc:inkChg>
        <pc:inkChg chg="add reco">
          <ac:chgData name="شادن القحطاني ID 443200677" userId="2d5f3d4d-8466-4aa1-ac8a-1cb60ed86c20" providerId="ADAL" clId="{5DAD4750-4ED1-BF4B-8093-47ECE1EDF0F6}" dt="2023-06-19T08:56:46.920" v="2114"/>
          <ac:inkMkLst>
            <pc:docMk/>
            <pc:sldMk cId="716339517" sldId="362"/>
            <ac:inkMk id="226" creationId="{9D401ACB-BA92-2C6B-09C3-AA8AC5F4EBE6}"/>
          </ac:inkMkLst>
        </pc:inkChg>
        <pc:inkChg chg="add del">
          <ac:chgData name="شادن القحطاني ID 443200677" userId="2d5f3d4d-8466-4aa1-ac8a-1cb60ed86c20" providerId="ADAL" clId="{5DAD4750-4ED1-BF4B-8093-47ECE1EDF0F6}" dt="2023-06-19T08:56:59.511" v="2127"/>
          <ac:inkMkLst>
            <pc:docMk/>
            <pc:sldMk cId="716339517" sldId="362"/>
            <ac:inkMk id="227" creationId="{AC4D43E2-DEC4-CB58-9FD4-F40A72400D2B}"/>
          </ac:inkMkLst>
        </pc:inkChg>
        <pc:inkChg chg="add del">
          <ac:chgData name="شادن القحطاني ID 443200677" userId="2d5f3d4d-8466-4aa1-ac8a-1cb60ed86c20" providerId="ADAL" clId="{5DAD4750-4ED1-BF4B-8093-47ECE1EDF0F6}" dt="2023-06-19T08:56:59.511" v="2127"/>
          <ac:inkMkLst>
            <pc:docMk/>
            <pc:sldMk cId="716339517" sldId="362"/>
            <ac:inkMk id="228" creationId="{7965E030-8CDA-7699-E45C-E26CE7310F3A}"/>
          </ac:inkMkLst>
        </pc:inkChg>
        <pc:inkChg chg="add del">
          <ac:chgData name="شادن القحطاني ID 443200677" userId="2d5f3d4d-8466-4aa1-ac8a-1cb60ed86c20" providerId="ADAL" clId="{5DAD4750-4ED1-BF4B-8093-47ECE1EDF0F6}" dt="2023-06-19T08:56:59.511" v="2127"/>
          <ac:inkMkLst>
            <pc:docMk/>
            <pc:sldMk cId="716339517" sldId="362"/>
            <ac:inkMk id="229" creationId="{6CF96FA0-012D-22CA-7B92-91D6201C0A3B}"/>
          </ac:inkMkLst>
        </pc:inkChg>
        <pc:inkChg chg="add del">
          <ac:chgData name="شادن القحطاني ID 443200677" userId="2d5f3d4d-8466-4aa1-ac8a-1cb60ed86c20" providerId="ADAL" clId="{5DAD4750-4ED1-BF4B-8093-47ECE1EDF0F6}" dt="2023-06-19T08:56:59.511" v="2127"/>
          <ac:inkMkLst>
            <pc:docMk/>
            <pc:sldMk cId="716339517" sldId="362"/>
            <ac:inkMk id="230" creationId="{1FDFBD55-B39F-863A-5CB4-58FEFF28167E}"/>
          </ac:inkMkLst>
        </pc:inkChg>
        <pc:inkChg chg="add del">
          <ac:chgData name="شادن القحطاني ID 443200677" userId="2d5f3d4d-8466-4aa1-ac8a-1cb60ed86c20" providerId="ADAL" clId="{5DAD4750-4ED1-BF4B-8093-47ECE1EDF0F6}" dt="2023-06-19T08:56:59.511" v="2127"/>
          <ac:inkMkLst>
            <pc:docMk/>
            <pc:sldMk cId="716339517" sldId="362"/>
            <ac:inkMk id="231" creationId="{52DB48F8-1BDB-DD7B-B6C5-B122C991A7CF}"/>
          </ac:inkMkLst>
        </pc:inkChg>
        <pc:inkChg chg="add del">
          <ac:chgData name="شادن القحطاني ID 443200677" userId="2d5f3d4d-8466-4aa1-ac8a-1cb60ed86c20" providerId="ADAL" clId="{5DAD4750-4ED1-BF4B-8093-47ECE1EDF0F6}" dt="2023-06-19T08:56:59.511" v="2127"/>
          <ac:inkMkLst>
            <pc:docMk/>
            <pc:sldMk cId="716339517" sldId="362"/>
            <ac:inkMk id="232" creationId="{28DCCDD6-1584-48F4-3218-FA814EDD2BEC}"/>
          </ac:inkMkLst>
        </pc:inkChg>
        <pc:inkChg chg="add del">
          <ac:chgData name="شادن القحطاني ID 443200677" userId="2d5f3d4d-8466-4aa1-ac8a-1cb60ed86c20" providerId="ADAL" clId="{5DAD4750-4ED1-BF4B-8093-47ECE1EDF0F6}" dt="2023-06-19T08:56:59.511" v="2127"/>
          <ac:inkMkLst>
            <pc:docMk/>
            <pc:sldMk cId="716339517" sldId="362"/>
            <ac:inkMk id="233" creationId="{C47C1D05-CB3A-66BE-3CDC-725856C2991B}"/>
          </ac:inkMkLst>
        </pc:inkChg>
        <pc:inkChg chg="add del">
          <ac:chgData name="شادن القحطاني ID 443200677" userId="2d5f3d4d-8466-4aa1-ac8a-1cb60ed86c20" providerId="ADAL" clId="{5DAD4750-4ED1-BF4B-8093-47ECE1EDF0F6}" dt="2023-06-19T08:56:59.511" v="2127"/>
          <ac:inkMkLst>
            <pc:docMk/>
            <pc:sldMk cId="716339517" sldId="362"/>
            <ac:inkMk id="234" creationId="{4976CF21-5FEE-CEB5-97FA-05582AF5F877}"/>
          </ac:inkMkLst>
        </pc:inkChg>
        <pc:inkChg chg="add del">
          <ac:chgData name="شادن القحطاني ID 443200677" userId="2d5f3d4d-8466-4aa1-ac8a-1cb60ed86c20" providerId="ADAL" clId="{5DAD4750-4ED1-BF4B-8093-47ECE1EDF0F6}" dt="2023-06-19T08:56:59.511" v="2127"/>
          <ac:inkMkLst>
            <pc:docMk/>
            <pc:sldMk cId="716339517" sldId="362"/>
            <ac:inkMk id="235" creationId="{0B9F1E83-E6C2-2141-BDC6-EBC11DC5C266}"/>
          </ac:inkMkLst>
        </pc:inkChg>
        <pc:inkChg chg="add del">
          <ac:chgData name="شادن القحطاني ID 443200677" userId="2d5f3d4d-8466-4aa1-ac8a-1cb60ed86c20" providerId="ADAL" clId="{5DAD4750-4ED1-BF4B-8093-47ECE1EDF0F6}" dt="2023-06-19T08:56:59.511" v="2127"/>
          <ac:inkMkLst>
            <pc:docMk/>
            <pc:sldMk cId="716339517" sldId="362"/>
            <ac:inkMk id="236" creationId="{3395B83F-5136-F706-0985-F0E1AC572B9B}"/>
          </ac:inkMkLst>
        </pc:inkChg>
        <pc:inkChg chg="add del">
          <ac:chgData name="شادن القحطاني ID 443200677" userId="2d5f3d4d-8466-4aa1-ac8a-1cb60ed86c20" providerId="ADAL" clId="{5DAD4750-4ED1-BF4B-8093-47ECE1EDF0F6}" dt="2023-06-19T08:56:59.511" v="2127"/>
          <ac:inkMkLst>
            <pc:docMk/>
            <pc:sldMk cId="716339517" sldId="362"/>
            <ac:inkMk id="237" creationId="{EB79D53F-0A3B-D4BE-0AE9-1B3E35B50E9C}"/>
          </ac:inkMkLst>
        </pc:inkChg>
        <pc:inkChg chg="add del">
          <ac:chgData name="شادن القحطاني ID 443200677" userId="2d5f3d4d-8466-4aa1-ac8a-1cb60ed86c20" providerId="ADAL" clId="{5DAD4750-4ED1-BF4B-8093-47ECE1EDF0F6}" dt="2023-06-19T08:56:59.511" v="2127"/>
          <ac:inkMkLst>
            <pc:docMk/>
            <pc:sldMk cId="716339517" sldId="362"/>
            <ac:inkMk id="238" creationId="{335173BF-CE44-B75A-6088-0FF954AAB5F4}"/>
          </ac:inkMkLst>
        </pc:inkChg>
        <pc:inkChg chg="add reco">
          <ac:chgData name="شادن القحطاني ID 443200677" userId="2d5f3d4d-8466-4aa1-ac8a-1cb60ed86c20" providerId="ADAL" clId="{5DAD4750-4ED1-BF4B-8093-47ECE1EDF0F6}" dt="2023-06-19T08:56:59.511" v="2127"/>
          <ac:inkMkLst>
            <pc:docMk/>
            <pc:sldMk cId="716339517" sldId="362"/>
            <ac:inkMk id="239" creationId="{077FDC16-BF1E-71A6-8277-05EA80705584}"/>
          </ac:inkMkLst>
        </pc:inkChg>
        <pc:inkChg chg="add del">
          <ac:chgData name="شادن القحطاني ID 443200677" userId="2d5f3d4d-8466-4aa1-ac8a-1cb60ed86c20" providerId="ADAL" clId="{5DAD4750-4ED1-BF4B-8093-47ECE1EDF0F6}" dt="2023-06-19T08:57:27.855" v="2130"/>
          <ac:inkMkLst>
            <pc:docMk/>
            <pc:sldMk cId="716339517" sldId="362"/>
            <ac:inkMk id="240" creationId="{2F6C357C-2915-FEC7-CEEA-4C48A28BAED5}"/>
          </ac:inkMkLst>
        </pc:inkChg>
        <pc:inkChg chg="add del">
          <ac:chgData name="شادن القحطاني ID 443200677" userId="2d5f3d4d-8466-4aa1-ac8a-1cb60ed86c20" providerId="ADAL" clId="{5DAD4750-4ED1-BF4B-8093-47ECE1EDF0F6}" dt="2023-06-19T08:57:27.855" v="2130"/>
          <ac:inkMkLst>
            <pc:docMk/>
            <pc:sldMk cId="716339517" sldId="362"/>
            <ac:inkMk id="241" creationId="{48A01D78-1504-23DD-12D0-1FB22765CAD7}"/>
          </ac:inkMkLst>
        </pc:inkChg>
        <pc:inkChg chg="add reco">
          <ac:chgData name="شادن القحطاني ID 443200677" userId="2d5f3d4d-8466-4aa1-ac8a-1cb60ed86c20" providerId="ADAL" clId="{5DAD4750-4ED1-BF4B-8093-47ECE1EDF0F6}" dt="2023-06-19T08:57:27.855" v="2130"/>
          <ac:inkMkLst>
            <pc:docMk/>
            <pc:sldMk cId="716339517" sldId="362"/>
            <ac:inkMk id="242" creationId="{7A5138C3-0A66-D8CD-058E-7A2751435AF7}"/>
          </ac:inkMkLst>
        </pc:inkChg>
        <pc:inkChg chg="add del">
          <ac:chgData name="شادن القحطاني ID 443200677" userId="2d5f3d4d-8466-4aa1-ac8a-1cb60ed86c20" providerId="ADAL" clId="{5DAD4750-4ED1-BF4B-8093-47ECE1EDF0F6}" dt="2023-06-19T08:57:32.718" v="2138"/>
          <ac:inkMkLst>
            <pc:docMk/>
            <pc:sldMk cId="716339517" sldId="362"/>
            <ac:inkMk id="243" creationId="{381C7E3E-4A92-88A5-D7B6-E8008EB4ED1F}"/>
          </ac:inkMkLst>
        </pc:inkChg>
        <pc:inkChg chg="add del">
          <ac:chgData name="شادن القحطاني ID 443200677" userId="2d5f3d4d-8466-4aa1-ac8a-1cb60ed86c20" providerId="ADAL" clId="{5DAD4750-4ED1-BF4B-8093-47ECE1EDF0F6}" dt="2023-06-19T08:57:32.718" v="2138"/>
          <ac:inkMkLst>
            <pc:docMk/>
            <pc:sldMk cId="716339517" sldId="362"/>
            <ac:inkMk id="244" creationId="{5D359FFF-3169-C7B9-2260-ED4E3E10E55D}"/>
          </ac:inkMkLst>
        </pc:inkChg>
        <pc:inkChg chg="add del">
          <ac:chgData name="شادن القحطاني ID 443200677" userId="2d5f3d4d-8466-4aa1-ac8a-1cb60ed86c20" providerId="ADAL" clId="{5DAD4750-4ED1-BF4B-8093-47ECE1EDF0F6}" dt="2023-06-19T08:57:32.718" v="2138"/>
          <ac:inkMkLst>
            <pc:docMk/>
            <pc:sldMk cId="716339517" sldId="362"/>
            <ac:inkMk id="245" creationId="{54391A80-6A29-FF24-660A-4A2D70E41A5F}"/>
          </ac:inkMkLst>
        </pc:inkChg>
        <pc:inkChg chg="add del">
          <ac:chgData name="شادن القحطاني ID 443200677" userId="2d5f3d4d-8466-4aa1-ac8a-1cb60ed86c20" providerId="ADAL" clId="{5DAD4750-4ED1-BF4B-8093-47ECE1EDF0F6}" dt="2023-06-19T08:57:32.718" v="2138"/>
          <ac:inkMkLst>
            <pc:docMk/>
            <pc:sldMk cId="716339517" sldId="362"/>
            <ac:inkMk id="246" creationId="{5F7E287D-91DA-7E09-B5A4-15F475293CEA}"/>
          </ac:inkMkLst>
        </pc:inkChg>
        <pc:inkChg chg="add del">
          <ac:chgData name="شادن القحطاني ID 443200677" userId="2d5f3d4d-8466-4aa1-ac8a-1cb60ed86c20" providerId="ADAL" clId="{5DAD4750-4ED1-BF4B-8093-47ECE1EDF0F6}" dt="2023-06-19T08:57:32.718" v="2138"/>
          <ac:inkMkLst>
            <pc:docMk/>
            <pc:sldMk cId="716339517" sldId="362"/>
            <ac:inkMk id="247" creationId="{25BA8F81-3D7F-CE1C-5D04-FC524E8159D0}"/>
          </ac:inkMkLst>
        </pc:inkChg>
        <pc:inkChg chg="add del">
          <ac:chgData name="شادن القحطاني ID 443200677" userId="2d5f3d4d-8466-4aa1-ac8a-1cb60ed86c20" providerId="ADAL" clId="{5DAD4750-4ED1-BF4B-8093-47ECE1EDF0F6}" dt="2023-06-19T08:57:32.718" v="2138"/>
          <ac:inkMkLst>
            <pc:docMk/>
            <pc:sldMk cId="716339517" sldId="362"/>
            <ac:inkMk id="248" creationId="{A642BF9F-31F5-D6F0-78FB-ECF2E5BB8877}"/>
          </ac:inkMkLst>
        </pc:inkChg>
        <pc:inkChg chg="add del">
          <ac:chgData name="شادن القحطاني ID 443200677" userId="2d5f3d4d-8466-4aa1-ac8a-1cb60ed86c20" providerId="ADAL" clId="{5DAD4750-4ED1-BF4B-8093-47ECE1EDF0F6}" dt="2023-06-19T08:57:32.718" v="2138"/>
          <ac:inkMkLst>
            <pc:docMk/>
            <pc:sldMk cId="716339517" sldId="362"/>
            <ac:inkMk id="249" creationId="{22D7DD43-7652-D626-88D0-203D11B1C5ED}"/>
          </ac:inkMkLst>
        </pc:inkChg>
        <pc:inkChg chg="add reco">
          <ac:chgData name="شادن القحطاني ID 443200677" userId="2d5f3d4d-8466-4aa1-ac8a-1cb60ed86c20" providerId="ADAL" clId="{5DAD4750-4ED1-BF4B-8093-47ECE1EDF0F6}" dt="2023-06-19T08:57:32.718" v="2138"/>
          <ac:inkMkLst>
            <pc:docMk/>
            <pc:sldMk cId="716339517" sldId="362"/>
            <ac:inkMk id="250" creationId="{531D2DB3-CF01-733F-B4F1-0D65D7B3B90F}"/>
          </ac:inkMkLst>
        </pc:inkChg>
        <pc:inkChg chg="add del">
          <ac:chgData name="شادن القحطاني ID 443200677" userId="2d5f3d4d-8466-4aa1-ac8a-1cb60ed86c20" providerId="ADAL" clId="{5DAD4750-4ED1-BF4B-8093-47ECE1EDF0F6}" dt="2023-06-19T08:57:39.963" v="2147"/>
          <ac:inkMkLst>
            <pc:docMk/>
            <pc:sldMk cId="716339517" sldId="362"/>
            <ac:inkMk id="251" creationId="{F5A9CDCC-F8D6-BC75-F6F7-61D2B13B4943}"/>
          </ac:inkMkLst>
        </pc:inkChg>
        <pc:inkChg chg="add del">
          <ac:chgData name="شادن القحطاني ID 443200677" userId="2d5f3d4d-8466-4aa1-ac8a-1cb60ed86c20" providerId="ADAL" clId="{5DAD4750-4ED1-BF4B-8093-47ECE1EDF0F6}" dt="2023-06-19T08:57:39.963" v="2147"/>
          <ac:inkMkLst>
            <pc:docMk/>
            <pc:sldMk cId="716339517" sldId="362"/>
            <ac:inkMk id="252" creationId="{A870C8E5-8BA7-4620-EEF0-AE8FCD24BDFC}"/>
          </ac:inkMkLst>
        </pc:inkChg>
        <pc:inkChg chg="add del">
          <ac:chgData name="شادن القحطاني ID 443200677" userId="2d5f3d4d-8466-4aa1-ac8a-1cb60ed86c20" providerId="ADAL" clId="{5DAD4750-4ED1-BF4B-8093-47ECE1EDF0F6}" dt="2023-06-19T08:57:39.963" v="2147"/>
          <ac:inkMkLst>
            <pc:docMk/>
            <pc:sldMk cId="716339517" sldId="362"/>
            <ac:inkMk id="253" creationId="{17B28EFF-141D-A4BB-568B-9E20A02AA6B9}"/>
          </ac:inkMkLst>
        </pc:inkChg>
        <pc:inkChg chg="add del">
          <ac:chgData name="شادن القحطاني ID 443200677" userId="2d5f3d4d-8466-4aa1-ac8a-1cb60ed86c20" providerId="ADAL" clId="{5DAD4750-4ED1-BF4B-8093-47ECE1EDF0F6}" dt="2023-06-19T08:57:39.963" v="2147"/>
          <ac:inkMkLst>
            <pc:docMk/>
            <pc:sldMk cId="716339517" sldId="362"/>
            <ac:inkMk id="254" creationId="{76AB18C7-C623-3174-5D8B-EF572D9CD7C7}"/>
          </ac:inkMkLst>
        </pc:inkChg>
        <pc:inkChg chg="add del">
          <ac:chgData name="شادن القحطاني ID 443200677" userId="2d5f3d4d-8466-4aa1-ac8a-1cb60ed86c20" providerId="ADAL" clId="{5DAD4750-4ED1-BF4B-8093-47ECE1EDF0F6}" dt="2023-06-19T08:57:39.963" v="2147"/>
          <ac:inkMkLst>
            <pc:docMk/>
            <pc:sldMk cId="716339517" sldId="362"/>
            <ac:inkMk id="255" creationId="{DC00D60A-9897-9679-C4CB-465D1F337727}"/>
          </ac:inkMkLst>
        </pc:inkChg>
        <pc:inkChg chg="add del">
          <ac:chgData name="شادن القحطاني ID 443200677" userId="2d5f3d4d-8466-4aa1-ac8a-1cb60ed86c20" providerId="ADAL" clId="{5DAD4750-4ED1-BF4B-8093-47ECE1EDF0F6}" dt="2023-06-19T08:57:39.963" v="2147"/>
          <ac:inkMkLst>
            <pc:docMk/>
            <pc:sldMk cId="716339517" sldId="362"/>
            <ac:inkMk id="256" creationId="{66E7BF85-7210-ED40-85A6-2C3F4276569C}"/>
          </ac:inkMkLst>
        </pc:inkChg>
        <pc:inkChg chg="add del">
          <ac:chgData name="شادن القحطاني ID 443200677" userId="2d5f3d4d-8466-4aa1-ac8a-1cb60ed86c20" providerId="ADAL" clId="{5DAD4750-4ED1-BF4B-8093-47ECE1EDF0F6}" dt="2023-06-19T08:57:39.963" v="2147"/>
          <ac:inkMkLst>
            <pc:docMk/>
            <pc:sldMk cId="716339517" sldId="362"/>
            <ac:inkMk id="257" creationId="{27583A98-B5E5-80F5-1315-C14BD6EE75EE}"/>
          </ac:inkMkLst>
        </pc:inkChg>
        <pc:inkChg chg="add del">
          <ac:chgData name="شادن القحطاني ID 443200677" userId="2d5f3d4d-8466-4aa1-ac8a-1cb60ed86c20" providerId="ADAL" clId="{5DAD4750-4ED1-BF4B-8093-47ECE1EDF0F6}" dt="2023-06-19T08:57:39.963" v="2147"/>
          <ac:inkMkLst>
            <pc:docMk/>
            <pc:sldMk cId="716339517" sldId="362"/>
            <ac:inkMk id="258" creationId="{4AE23C69-6E90-A077-7C30-12BAFA09696D}"/>
          </ac:inkMkLst>
        </pc:inkChg>
        <pc:inkChg chg="add reco">
          <ac:chgData name="شادن القحطاني ID 443200677" userId="2d5f3d4d-8466-4aa1-ac8a-1cb60ed86c20" providerId="ADAL" clId="{5DAD4750-4ED1-BF4B-8093-47ECE1EDF0F6}" dt="2023-06-19T08:57:39.963" v="2147"/>
          <ac:inkMkLst>
            <pc:docMk/>
            <pc:sldMk cId="716339517" sldId="362"/>
            <ac:inkMk id="259" creationId="{1C54230F-A713-A746-37E4-52FBEC8DD3AE}"/>
          </ac:inkMkLst>
        </pc:inkChg>
        <pc:inkChg chg="add del">
          <ac:chgData name="شادن القحطاني ID 443200677" userId="2d5f3d4d-8466-4aa1-ac8a-1cb60ed86c20" providerId="ADAL" clId="{5DAD4750-4ED1-BF4B-8093-47ECE1EDF0F6}" dt="2023-06-19T08:57:47.008" v="2160"/>
          <ac:inkMkLst>
            <pc:docMk/>
            <pc:sldMk cId="716339517" sldId="362"/>
            <ac:inkMk id="260" creationId="{304D65AF-5C42-A7AF-3FFE-A95E4E375B44}"/>
          </ac:inkMkLst>
        </pc:inkChg>
        <pc:inkChg chg="add del">
          <ac:chgData name="شادن القحطاني ID 443200677" userId="2d5f3d4d-8466-4aa1-ac8a-1cb60ed86c20" providerId="ADAL" clId="{5DAD4750-4ED1-BF4B-8093-47ECE1EDF0F6}" dt="2023-06-19T08:57:47.008" v="2160"/>
          <ac:inkMkLst>
            <pc:docMk/>
            <pc:sldMk cId="716339517" sldId="362"/>
            <ac:inkMk id="261" creationId="{C8A2F7FD-4288-91B9-B001-ABBA84E2AF33}"/>
          </ac:inkMkLst>
        </pc:inkChg>
        <pc:inkChg chg="add del">
          <ac:chgData name="شادن القحطاني ID 443200677" userId="2d5f3d4d-8466-4aa1-ac8a-1cb60ed86c20" providerId="ADAL" clId="{5DAD4750-4ED1-BF4B-8093-47ECE1EDF0F6}" dt="2023-06-19T08:57:47.008" v="2160"/>
          <ac:inkMkLst>
            <pc:docMk/>
            <pc:sldMk cId="716339517" sldId="362"/>
            <ac:inkMk id="262" creationId="{D2B35945-1193-8BDF-F6D1-9CCC56384258}"/>
          </ac:inkMkLst>
        </pc:inkChg>
        <pc:inkChg chg="add del">
          <ac:chgData name="شادن القحطاني ID 443200677" userId="2d5f3d4d-8466-4aa1-ac8a-1cb60ed86c20" providerId="ADAL" clId="{5DAD4750-4ED1-BF4B-8093-47ECE1EDF0F6}" dt="2023-06-19T08:57:47.008" v="2160"/>
          <ac:inkMkLst>
            <pc:docMk/>
            <pc:sldMk cId="716339517" sldId="362"/>
            <ac:inkMk id="263" creationId="{0718FE50-66B7-B1AE-9B0D-7CC7770CCF87}"/>
          </ac:inkMkLst>
        </pc:inkChg>
        <pc:inkChg chg="add del">
          <ac:chgData name="شادن القحطاني ID 443200677" userId="2d5f3d4d-8466-4aa1-ac8a-1cb60ed86c20" providerId="ADAL" clId="{5DAD4750-4ED1-BF4B-8093-47ECE1EDF0F6}" dt="2023-06-19T08:57:47.008" v="2160"/>
          <ac:inkMkLst>
            <pc:docMk/>
            <pc:sldMk cId="716339517" sldId="362"/>
            <ac:inkMk id="264" creationId="{4ABCDC25-A49C-71EE-35EC-BB0B5153F74D}"/>
          </ac:inkMkLst>
        </pc:inkChg>
        <pc:inkChg chg="add del">
          <ac:chgData name="شادن القحطاني ID 443200677" userId="2d5f3d4d-8466-4aa1-ac8a-1cb60ed86c20" providerId="ADAL" clId="{5DAD4750-4ED1-BF4B-8093-47ECE1EDF0F6}" dt="2023-06-19T08:57:47.008" v="2160"/>
          <ac:inkMkLst>
            <pc:docMk/>
            <pc:sldMk cId="716339517" sldId="362"/>
            <ac:inkMk id="265" creationId="{0961E19D-9FD2-1AAB-31F1-F66F302C97EE}"/>
          </ac:inkMkLst>
        </pc:inkChg>
        <pc:inkChg chg="add del">
          <ac:chgData name="شادن القحطاني ID 443200677" userId="2d5f3d4d-8466-4aa1-ac8a-1cb60ed86c20" providerId="ADAL" clId="{5DAD4750-4ED1-BF4B-8093-47ECE1EDF0F6}" dt="2023-06-19T08:57:47.008" v="2160"/>
          <ac:inkMkLst>
            <pc:docMk/>
            <pc:sldMk cId="716339517" sldId="362"/>
            <ac:inkMk id="266" creationId="{456ACCFA-F34F-0C89-D82B-665ED1FD01E0}"/>
          </ac:inkMkLst>
        </pc:inkChg>
        <pc:inkChg chg="add del">
          <ac:chgData name="شادن القحطاني ID 443200677" userId="2d5f3d4d-8466-4aa1-ac8a-1cb60ed86c20" providerId="ADAL" clId="{5DAD4750-4ED1-BF4B-8093-47ECE1EDF0F6}" dt="2023-06-19T08:57:47.008" v="2160"/>
          <ac:inkMkLst>
            <pc:docMk/>
            <pc:sldMk cId="716339517" sldId="362"/>
            <ac:inkMk id="267" creationId="{D6519684-6001-5AD2-73F0-89CAB42BEA6E}"/>
          </ac:inkMkLst>
        </pc:inkChg>
        <pc:inkChg chg="add del">
          <ac:chgData name="شادن القحطاني ID 443200677" userId="2d5f3d4d-8466-4aa1-ac8a-1cb60ed86c20" providerId="ADAL" clId="{5DAD4750-4ED1-BF4B-8093-47ECE1EDF0F6}" dt="2023-06-19T08:57:47.008" v="2160"/>
          <ac:inkMkLst>
            <pc:docMk/>
            <pc:sldMk cId="716339517" sldId="362"/>
            <ac:inkMk id="268" creationId="{0C8D153D-E9FE-067F-DE88-41609DBC358E}"/>
          </ac:inkMkLst>
        </pc:inkChg>
        <pc:inkChg chg="add del">
          <ac:chgData name="شادن القحطاني ID 443200677" userId="2d5f3d4d-8466-4aa1-ac8a-1cb60ed86c20" providerId="ADAL" clId="{5DAD4750-4ED1-BF4B-8093-47ECE1EDF0F6}" dt="2023-06-19T08:57:47.008" v="2160"/>
          <ac:inkMkLst>
            <pc:docMk/>
            <pc:sldMk cId="716339517" sldId="362"/>
            <ac:inkMk id="269" creationId="{ECF9384C-44DA-7509-8189-6D5183E5FF83}"/>
          </ac:inkMkLst>
        </pc:inkChg>
        <pc:inkChg chg="add del">
          <ac:chgData name="شادن القحطاني ID 443200677" userId="2d5f3d4d-8466-4aa1-ac8a-1cb60ed86c20" providerId="ADAL" clId="{5DAD4750-4ED1-BF4B-8093-47ECE1EDF0F6}" dt="2023-06-19T08:57:47.008" v="2160"/>
          <ac:inkMkLst>
            <pc:docMk/>
            <pc:sldMk cId="716339517" sldId="362"/>
            <ac:inkMk id="270" creationId="{0FD2BBD7-9F08-896C-C931-6C038D5A35E5}"/>
          </ac:inkMkLst>
        </pc:inkChg>
        <pc:inkChg chg="add del">
          <ac:chgData name="شادن القحطاني ID 443200677" userId="2d5f3d4d-8466-4aa1-ac8a-1cb60ed86c20" providerId="ADAL" clId="{5DAD4750-4ED1-BF4B-8093-47ECE1EDF0F6}" dt="2023-06-19T08:57:47.008" v="2160"/>
          <ac:inkMkLst>
            <pc:docMk/>
            <pc:sldMk cId="716339517" sldId="362"/>
            <ac:inkMk id="271" creationId="{D347B2AE-3566-B8DE-6958-E85447638E8F}"/>
          </ac:inkMkLst>
        </pc:inkChg>
        <pc:inkChg chg="add reco">
          <ac:chgData name="شادن القحطاني ID 443200677" userId="2d5f3d4d-8466-4aa1-ac8a-1cb60ed86c20" providerId="ADAL" clId="{5DAD4750-4ED1-BF4B-8093-47ECE1EDF0F6}" dt="2023-06-19T08:57:47.008" v="2160"/>
          <ac:inkMkLst>
            <pc:docMk/>
            <pc:sldMk cId="716339517" sldId="362"/>
            <ac:inkMk id="272" creationId="{D1505EE7-DD78-719A-60E3-3C29D8F0E315}"/>
          </ac:inkMkLst>
        </pc:inkChg>
        <pc:inkChg chg="add reco">
          <ac:chgData name="شادن القحطاني ID 443200677" userId="2d5f3d4d-8466-4aa1-ac8a-1cb60ed86c20" providerId="ADAL" clId="{5DAD4750-4ED1-BF4B-8093-47ECE1EDF0F6}" dt="2023-06-19T08:57:47.008" v="2160"/>
          <ac:inkMkLst>
            <pc:docMk/>
            <pc:sldMk cId="716339517" sldId="362"/>
            <ac:inkMk id="273" creationId="{0449AFEA-9369-5446-C05C-5EB0236867EB}"/>
          </ac:inkMkLst>
        </pc:inkChg>
      </pc:sldChg>
      <pc:sldChg chg="addSp delSp modNotesTx">
        <pc:chgData name="شادن القحطاني ID 443200677" userId="2d5f3d4d-8466-4aa1-ac8a-1cb60ed86c20" providerId="ADAL" clId="{5DAD4750-4ED1-BF4B-8093-47ECE1EDF0F6}" dt="2023-06-19T11:52:06.911" v="2362" actId="20577"/>
        <pc:sldMkLst>
          <pc:docMk/>
          <pc:sldMk cId="2780010475" sldId="364"/>
        </pc:sldMkLst>
        <pc:inkChg chg="add del">
          <ac:chgData name="شادن القحطاني ID 443200677" userId="2d5f3d4d-8466-4aa1-ac8a-1cb60ed86c20" providerId="ADAL" clId="{5DAD4750-4ED1-BF4B-8093-47ECE1EDF0F6}" dt="2023-06-19T09:38:20.671" v="2349"/>
          <ac:inkMkLst>
            <pc:docMk/>
            <pc:sldMk cId="2780010475" sldId="364"/>
            <ac:inkMk id="2" creationId="{5E43EC13-3E03-B857-250D-A5AC69DDD7E9}"/>
          </ac:inkMkLst>
        </pc:inkChg>
        <pc:inkChg chg="add del">
          <ac:chgData name="شادن القحطاني ID 443200677" userId="2d5f3d4d-8466-4aa1-ac8a-1cb60ed86c20" providerId="ADAL" clId="{5DAD4750-4ED1-BF4B-8093-47ECE1EDF0F6}" dt="2023-06-19T09:38:20.671" v="2349"/>
          <ac:inkMkLst>
            <pc:docMk/>
            <pc:sldMk cId="2780010475" sldId="364"/>
            <ac:inkMk id="3" creationId="{F37989D6-29ED-4D7F-5E95-EAED28B2A152}"/>
          </ac:inkMkLst>
        </pc:inkChg>
        <pc:inkChg chg="add reco">
          <ac:chgData name="شادن القحطاني ID 443200677" userId="2d5f3d4d-8466-4aa1-ac8a-1cb60ed86c20" providerId="ADAL" clId="{5DAD4750-4ED1-BF4B-8093-47ECE1EDF0F6}" dt="2023-06-19T09:38:20.671" v="2349"/>
          <ac:inkMkLst>
            <pc:docMk/>
            <pc:sldMk cId="2780010475" sldId="364"/>
            <ac:inkMk id="4" creationId="{0AA5A6B4-71BB-1E40-389B-FE3A36A6190D}"/>
          </ac:inkMkLst>
        </pc:inkChg>
        <pc:inkChg chg="add">
          <ac:chgData name="شادن القحطاني ID 443200677" userId="2d5f3d4d-8466-4aa1-ac8a-1cb60ed86c20" providerId="ADAL" clId="{5DAD4750-4ED1-BF4B-8093-47ECE1EDF0F6}" dt="2023-06-19T09:38:24.466" v="2350"/>
          <ac:inkMkLst>
            <pc:docMk/>
            <pc:sldMk cId="2780010475" sldId="364"/>
            <ac:inkMk id="5" creationId="{97550B6E-9ADC-D249-BDE0-6B2A6B09E4B3}"/>
          </ac:inkMkLst>
        </pc:inkChg>
        <pc:inkChg chg="add">
          <ac:chgData name="شادن القحطاني ID 443200677" userId="2d5f3d4d-8466-4aa1-ac8a-1cb60ed86c20" providerId="ADAL" clId="{5DAD4750-4ED1-BF4B-8093-47ECE1EDF0F6}" dt="2023-06-19T09:38:30.943" v="2351"/>
          <ac:inkMkLst>
            <pc:docMk/>
            <pc:sldMk cId="2780010475" sldId="364"/>
            <ac:inkMk id="8" creationId="{7BF47EE8-E47C-FA91-F66F-C73F0A54856E}"/>
          </ac:inkMkLst>
        </pc:inkChg>
        <pc:inkChg chg="add del">
          <ac:chgData name="شادن القحطاني ID 443200677" userId="2d5f3d4d-8466-4aa1-ac8a-1cb60ed86c20" providerId="ADAL" clId="{5DAD4750-4ED1-BF4B-8093-47ECE1EDF0F6}" dt="2023-06-19T09:38:39.125" v="2353"/>
          <ac:inkMkLst>
            <pc:docMk/>
            <pc:sldMk cId="2780010475" sldId="364"/>
            <ac:inkMk id="10" creationId="{AFC317FF-038A-8E25-9DA9-ED283FA58188}"/>
          </ac:inkMkLst>
        </pc:inkChg>
        <pc:inkChg chg="add del">
          <ac:chgData name="شادن القحطاني ID 443200677" userId="2d5f3d4d-8466-4aa1-ac8a-1cb60ed86c20" providerId="ADAL" clId="{5DAD4750-4ED1-BF4B-8093-47ECE1EDF0F6}" dt="2023-06-19T09:38:42.505" v="2355"/>
          <ac:inkMkLst>
            <pc:docMk/>
            <pc:sldMk cId="2780010475" sldId="364"/>
            <ac:inkMk id="11" creationId="{3E0B059E-29E3-5B62-761B-3618C4ED56AC}"/>
          </ac:inkMkLst>
        </pc:inkChg>
        <pc:inkChg chg="add">
          <ac:chgData name="شادن القحطاني ID 443200677" userId="2d5f3d4d-8466-4aa1-ac8a-1cb60ed86c20" providerId="ADAL" clId="{5DAD4750-4ED1-BF4B-8093-47ECE1EDF0F6}" dt="2023-06-19T09:38:48.480" v="2356"/>
          <ac:inkMkLst>
            <pc:docMk/>
            <pc:sldMk cId="2780010475" sldId="364"/>
            <ac:inkMk id="12" creationId="{4E2000D5-35E7-CF65-7AB4-C9ED13D495E1}"/>
          </ac:inkMkLst>
        </pc:inkChg>
        <pc:inkChg chg="add">
          <ac:chgData name="شادن القحطاني ID 443200677" userId="2d5f3d4d-8466-4aa1-ac8a-1cb60ed86c20" providerId="ADAL" clId="{5DAD4750-4ED1-BF4B-8093-47ECE1EDF0F6}" dt="2023-06-19T09:38:50.130" v="2357"/>
          <ac:inkMkLst>
            <pc:docMk/>
            <pc:sldMk cId="2780010475" sldId="364"/>
            <ac:inkMk id="13" creationId="{B8B7EC72-4E85-0D2A-0183-202D7B58D331}"/>
          </ac:inkMkLst>
        </pc:inkChg>
        <pc:inkChg chg="add">
          <ac:chgData name="شادن القحطاني ID 443200677" userId="2d5f3d4d-8466-4aa1-ac8a-1cb60ed86c20" providerId="ADAL" clId="{5DAD4750-4ED1-BF4B-8093-47ECE1EDF0F6}" dt="2023-06-19T09:38:54.624" v="2358"/>
          <ac:inkMkLst>
            <pc:docMk/>
            <pc:sldMk cId="2780010475" sldId="364"/>
            <ac:inkMk id="15" creationId="{91AB9155-7A5D-FB6D-DBAA-C9DD6E7E72FC}"/>
          </ac:inkMkLst>
        </pc:inkChg>
        <pc:inkChg chg="add">
          <ac:chgData name="شادن القحطاني ID 443200677" userId="2d5f3d4d-8466-4aa1-ac8a-1cb60ed86c20" providerId="ADAL" clId="{5DAD4750-4ED1-BF4B-8093-47ECE1EDF0F6}" dt="2023-06-19T09:39:07.594" v="2359"/>
          <ac:inkMkLst>
            <pc:docMk/>
            <pc:sldMk cId="2780010475" sldId="364"/>
            <ac:inkMk id="16" creationId="{4172E522-812C-D278-2DA4-A2C12F9E44DA}"/>
          </ac:inkMkLst>
        </pc:inkChg>
        <pc:inkChg chg="add">
          <ac:chgData name="شادن القحطاني ID 443200677" userId="2d5f3d4d-8466-4aa1-ac8a-1cb60ed86c20" providerId="ADAL" clId="{5DAD4750-4ED1-BF4B-8093-47ECE1EDF0F6}" dt="2023-06-19T09:39:22.421" v="2360"/>
          <ac:inkMkLst>
            <pc:docMk/>
            <pc:sldMk cId="2780010475" sldId="364"/>
            <ac:inkMk id="17" creationId="{5309EE81-4C1B-FFB1-6548-E8D4853FAEB7}"/>
          </ac:inkMkLst>
        </pc:inkChg>
        <pc:inkChg chg="add">
          <ac:chgData name="شادن القحطاني ID 443200677" userId="2d5f3d4d-8466-4aa1-ac8a-1cb60ed86c20" providerId="ADAL" clId="{5DAD4750-4ED1-BF4B-8093-47ECE1EDF0F6}" dt="2023-06-19T09:39:23.076" v="2361"/>
          <ac:inkMkLst>
            <pc:docMk/>
            <pc:sldMk cId="2780010475" sldId="364"/>
            <ac:inkMk id="18" creationId="{69C135FA-CF1C-676F-2A31-3F6C9BA6965F}"/>
          </ac:inkMkLst>
        </pc:inkChg>
      </pc:sldChg>
      <pc:sldChg chg="addSp delSp modSp">
        <pc:chgData name="شادن القحطاني ID 443200677" userId="2d5f3d4d-8466-4aa1-ac8a-1cb60ed86c20" providerId="ADAL" clId="{5DAD4750-4ED1-BF4B-8093-47ECE1EDF0F6}" dt="2023-06-19T05:34:43.578" v="281"/>
        <pc:sldMkLst>
          <pc:docMk/>
          <pc:sldMk cId="562872494" sldId="369"/>
        </pc:sldMkLst>
        <pc:spChg chg="mod">
          <ac:chgData name="شادن القحطاني ID 443200677" userId="2d5f3d4d-8466-4aa1-ac8a-1cb60ed86c20" providerId="ADAL" clId="{5DAD4750-4ED1-BF4B-8093-47ECE1EDF0F6}" dt="2023-06-02T13:44:25.389" v="1" actId="1076"/>
          <ac:spMkLst>
            <pc:docMk/>
            <pc:sldMk cId="562872494" sldId="369"/>
            <ac:spMk id="14" creationId="{00000000-0000-0000-0000-000000000000}"/>
          </ac:spMkLst>
        </pc:spChg>
        <pc:inkChg chg="add del">
          <ac:chgData name="شادن القحطاني ID 443200677" userId="2d5f3d4d-8466-4aa1-ac8a-1cb60ed86c20" providerId="ADAL" clId="{5DAD4750-4ED1-BF4B-8093-47ECE1EDF0F6}" dt="2023-06-19T05:32:19.451" v="251"/>
          <ac:inkMkLst>
            <pc:docMk/>
            <pc:sldMk cId="562872494" sldId="369"/>
            <ac:inkMk id="2" creationId="{35B18973-0222-EEA1-F122-19AD17F55822}"/>
          </ac:inkMkLst>
        </pc:inkChg>
        <pc:inkChg chg="add del">
          <ac:chgData name="شادن القحطاني ID 443200677" userId="2d5f3d4d-8466-4aa1-ac8a-1cb60ed86c20" providerId="ADAL" clId="{5DAD4750-4ED1-BF4B-8093-47ECE1EDF0F6}" dt="2023-06-19T05:32:19.451" v="251"/>
          <ac:inkMkLst>
            <pc:docMk/>
            <pc:sldMk cId="562872494" sldId="369"/>
            <ac:inkMk id="3" creationId="{748F5129-31D8-436F-355F-125D19CCC3DE}"/>
          </ac:inkMkLst>
        </pc:inkChg>
        <pc:inkChg chg="add del">
          <ac:chgData name="شادن القحطاني ID 443200677" userId="2d5f3d4d-8466-4aa1-ac8a-1cb60ed86c20" providerId="ADAL" clId="{5DAD4750-4ED1-BF4B-8093-47ECE1EDF0F6}" dt="2023-06-19T05:32:19.451" v="251"/>
          <ac:inkMkLst>
            <pc:docMk/>
            <pc:sldMk cId="562872494" sldId="369"/>
            <ac:inkMk id="4" creationId="{A5881678-6062-41BA-7AC6-7176FDEB7C82}"/>
          </ac:inkMkLst>
        </pc:inkChg>
        <pc:inkChg chg="add reco">
          <ac:chgData name="شادن القحطاني ID 443200677" userId="2d5f3d4d-8466-4aa1-ac8a-1cb60ed86c20" providerId="ADAL" clId="{5DAD4750-4ED1-BF4B-8093-47ECE1EDF0F6}" dt="2023-06-19T05:32:19.451" v="251"/>
          <ac:inkMkLst>
            <pc:docMk/>
            <pc:sldMk cId="562872494" sldId="369"/>
            <ac:inkMk id="5" creationId="{76FE9A4B-230C-0C15-EC5B-71F26EAB4319}"/>
          </ac:inkMkLst>
        </pc:inkChg>
        <pc:inkChg chg="add del">
          <ac:chgData name="شادن القحطاني ID 443200677" userId="2d5f3d4d-8466-4aa1-ac8a-1cb60ed86c20" providerId="ADAL" clId="{5DAD4750-4ED1-BF4B-8093-47ECE1EDF0F6}" dt="2023-06-19T05:32:20.544" v="254"/>
          <ac:inkMkLst>
            <pc:docMk/>
            <pc:sldMk cId="562872494" sldId="369"/>
            <ac:inkMk id="8" creationId="{EEC3C027-5E74-BDDC-37B7-E80C35EBD081}"/>
          </ac:inkMkLst>
        </pc:inkChg>
        <pc:inkChg chg="add del">
          <ac:chgData name="شادن القحطاني ID 443200677" userId="2d5f3d4d-8466-4aa1-ac8a-1cb60ed86c20" providerId="ADAL" clId="{5DAD4750-4ED1-BF4B-8093-47ECE1EDF0F6}" dt="2023-06-19T05:32:20.544" v="254"/>
          <ac:inkMkLst>
            <pc:docMk/>
            <pc:sldMk cId="562872494" sldId="369"/>
            <ac:inkMk id="10" creationId="{F29CFCCA-F562-448C-F1DB-30D7790CCC17}"/>
          </ac:inkMkLst>
        </pc:inkChg>
        <pc:inkChg chg="add reco">
          <ac:chgData name="شادن القحطاني ID 443200677" userId="2d5f3d4d-8466-4aa1-ac8a-1cb60ed86c20" providerId="ADAL" clId="{5DAD4750-4ED1-BF4B-8093-47ECE1EDF0F6}" dt="2023-06-19T05:32:20.544" v="254"/>
          <ac:inkMkLst>
            <pc:docMk/>
            <pc:sldMk cId="562872494" sldId="369"/>
            <ac:inkMk id="11" creationId="{D51471E1-9BEC-68D7-D7DE-A5FF61155E48}"/>
          </ac:inkMkLst>
        </pc:inkChg>
        <pc:inkChg chg="add del">
          <ac:chgData name="شادن القحطاني ID 443200677" userId="2d5f3d4d-8466-4aa1-ac8a-1cb60ed86c20" providerId="ADAL" clId="{5DAD4750-4ED1-BF4B-8093-47ECE1EDF0F6}" dt="2023-06-19T05:32:41.218" v="258"/>
          <ac:inkMkLst>
            <pc:docMk/>
            <pc:sldMk cId="562872494" sldId="369"/>
            <ac:inkMk id="12" creationId="{F57F400F-95B3-2D63-4306-FD1D90C420CC}"/>
          </ac:inkMkLst>
        </pc:inkChg>
        <pc:inkChg chg="add del">
          <ac:chgData name="شادن القحطاني ID 443200677" userId="2d5f3d4d-8466-4aa1-ac8a-1cb60ed86c20" providerId="ADAL" clId="{5DAD4750-4ED1-BF4B-8093-47ECE1EDF0F6}" dt="2023-06-19T05:32:41.218" v="258"/>
          <ac:inkMkLst>
            <pc:docMk/>
            <pc:sldMk cId="562872494" sldId="369"/>
            <ac:inkMk id="13" creationId="{18AA6281-9DA9-7CE4-4AD0-8B7422518909}"/>
          </ac:inkMkLst>
        </pc:inkChg>
        <pc:inkChg chg="add del">
          <ac:chgData name="شادن القحطاني ID 443200677" userId="2d5f3d4d-8466-4aa1-ac8a-1cb60ed86c20" providerId="ADAL" clId="{5DAD4750-4ED1-BF4B-8093-47ECE1EDF0F6}" dt="2023-06-19T05:32:41.218" v="258"/>
          <ac:inkMkLst>
            <pc:docMk/>
            <pc:sldMk cId="562872494" sldId="369"/>
            <ac:inkMk id="15" creationId="{F5F831A5-A252-1D0E-4DDA-F86F915BDC0E}"/>
          </ac:inkMkLst>
        </pc:inkChg>
        <pc:inkChg chg="add reco">
          <ac:chgData name="شادن القحطاني ID 443200677" userId="2d5f3d4d-8466-4aa1-ac8a-1cb60ed86c20" providerId="ADAL" clId="{5DAD4750-4ED1-BF4B-8093-47ECE1EDF0F6}" dt="2023-06-19T05:32:41.218" v="258"/>
          <ac:inkMkLst>
            <pc:docMk/>
            <pc:sldMk cId="562872494" sldId="369"/>
            <ac:inkMk id="16" creationId="{E441A686-BFEA-17D6-48BA-C40CA26EC529}"/>
          </ac:inkMkLst>
        </pc:inkChg>
        <pc:inkChg chg="add del">
          <ac:chgData name="شادن القحطاني ID 443200677" userId="2d5f3d4d-8466-4aa1-ac8a-1cb60ed86c20" providerId="ADAL" clId="{5DAD4750-4ED1-BF4B-8093-47ECE1EDF0F6}" dt="2023-06-19T05:34:27.391" v="262"/>
          <ac:inkMkLst>
            <pc:docMk/>
            <pc:sldMk cId="562872494" sldId="369"/>
            <ac:inkMk id="17" creationId="{08A9ED32-CE8D-A4E0-87CD-A1EBF1DC0A21}"/>
          </ac:inkMkLst>
        </pc:inkChg>
        <pc:inkChg chg="add del">
          <ac:chgData name="شادن القحطاني ID 443200677" userId="2d5f3d4d-8466-4aa1-ac8a-1cb60ed86c20" providerId="ADAL" clId="{5DAD4750-4ED1-BF4B-8093-47ECE1EDF0F6}" dt="2023-06-19T05:34:27.391" v="262"/>
          <ac:inkMkLst>
            <pc:docMk/>
            <pc:sldMk cId="562872494" sldId="369"/>
            <ac:inkMk id="18" creationId="{448EE027-E4F3-D575-F9D1-D218447CDA92}"/>
          </ac:inkMkLst>
        </pc:inkChg>
        <pc:inkChg chg="add del">
          <ac:chgData name="شادن القحطاني ID 443200677" userId="2d5f3d4d-8466-4aa1-ac8a-1cb60ed86c20" providerId="ADAL" clId="{5DAD4750-4ED1-BF4B-8093-47ECE1EDF0F6}" dt="2023-06-19T05:34:27.391" v="262"/>
          <ac:inkMkLst>
            <pc:docMk/>
            <pc:sldMk cId="562872494" sldId="369"/>
            <ac:inkMk id="19" creationId="{8DC3D0FB-C98F-86CA-24A5-238F9B57284B}"/>
          </ac:inkMkLst>
        </pc:inkChg>
        <pc:inkChg chg="add reco">
          <ac:chgData name="شادن القحطاني ID 443200677" userId="2d5f3d4d-8466-4aa1-ac8a-1cb60ed86c20" providerId="ADAL" clId="{5DAD4750-4ED1-BF4B-8093-47ECE1EDF0F6}" dt="2023-06-19T05:34:27.391" v="262"/>
          <ac:inkMkLst>
            <pc:docMk/>
            <pc:sldMk cId="562872494" sldId="369"/>
            <ac:inkMk id="20" creationId="{620CF3BA-0018-E429-AAB2-283457899B28}"/>
          </ac:inkMkLst>
        </pc:inkChg>
        <pc:inkChg chg="add del">
          <ac:chgData name="شادن القحطاني ID 443200677" userId="2d5f3d4d-8466-4aa1-ac8a-1cb60ed86c20" providerId="ADAL" clId="{5DAD4750-4ED1-BF4B-8093-47ECE1EDF0F6}" dt="2023-06-19T05:34:30.798" v="265"/>
          <ac:inkMkLst>
            <pc:docMk/>
            <pc:sldMk cId="562872494" sldId="369"/>
            <ac:inkMk id="21" creationId="{BA2873DB-2538-7D51-CFD3-A61187534816}"/>
          </ac:inkMkLst>
        </pc:inkChg>
        <pc:inkChg chg="add del">
          <ac:chgData name="شادن القحطاني ID 443200677" userId="2d5f3d4d-8466-4aa1-ac8a-1cb60ed86c20" providerId="ADAL" clId="{5DAD4750-4ED1-BF4B-8093-47ECE1EDF0F6}" dt="2023-06-19T05:34:30.798" v="265"/>
          <ac:inkMkLst>
            <pc:docMk/>
            <pc:sldMk cId="562872494" sldId="369"/>
            <ac:inkMk id="22" creationId="{3859473C-9030-927A-FBE1-98768DD2BCDC}"/>
          </ac:inkMkLst>
        </pc:inkChg>
        <pc:inkChg chg="add reco">
          <ac:chgData name="شادن القحطاني ID 443200677" userId="2d5f3d4d-8466-4aa1-ac8a-1cb60ed86c20" providerId="ADAL" clId="{5DAD4750-4ED1-BF4B-8093-47ECE1EDF0F6}" dt="2023-06-19T05:34:30.798" v="265"/>
          <ac:inkMkLst>
            <pc:docMk/>
            <pc:sldMk cId="562872494" sldId="369"/>
            <ac:inkMk id="23" creationId="{19170397-00E5-C806-D571-6768AE223B32}"/>
          </ac:inkMkLst>
        </pc:inkChg>
        <pc:inkChg chg="add del">
          <ac:chgData name="شادن القحطاني ID 443200677" userId="2d5f3d4d-8466-4aa1-ac8a-1cb60ed86c20" providerId="ADAL" clId="{5DAD4750-4ED1-BF4B-8093-47ECE1EDF0F6}" dt="2023-06-19T05:34:43.578" v="281"/>
          <ac:inkMkLst>
            <pc:docMk/>
            <pc:sldMk cId="562872494" sldId="369"/>
            <ac:inkMk id="24" creationId="{63DDA4B0-3646-9981-3C1C-54F9060FDA9C}"/>
          </ac:inkMkLst>
        </pc:inkChg>
        <pc:inkChg chg="add del">
          <ac:chgData name="شادن القحطاني ID 443200677" userId="2d5f3d4d-8466-4aa1-ac8a-1cb60ed86c20" providerId="ADAL" clId="{5DAD4750-4ED1-BF4B-8093-47ECE1EDF0F6}" dt="2023-06-19T05:34:43.578" v="281"/>
          <ac:inkMkLst>
            <pc:docMk/>
            <pc:sldMk cId="562872494" sldId="369"/>
            <ac:inkMk id="25" creationId="{81AC7AAF-6F22-E5E3-D764-348E70A784BD}"/>
          </ac:inkMkLst>
        </pc:inkChg>
        <pc:inkChg chg="add del">
          <ac:chgData name="شادن القحطاني ID 443200677" userId="2d5f3d4d-8466-4aa1-ac8a-1cb60ed86c20" providerId="ADAL" clId="{5DAD4750-4ED1-BF4B-8093-47ECE1EDF0F6}" dt="2023-06-19T05:34:43.578" v="281"/>
          <ac:inkMkLst>
            <pc:docMk/>
            <pc:sldMk cId="562872494" sldId="369"/>
            <ac:inkMk id="26" creationId="{982461A5-5D10-4EF9-540D-E0D7CD5DF28F}"/>
          </ac:inkMkLst>
        </pc:inkChg>
        <pc:inkChg chg="add del">
          <ac:chgData name="شادن القحطاني ID 443200677" userId="2d5f3d4d-8466-4aa1-ac8a-1cb60ed86c20" providerId="ADAL" clId="{5DAD4750-4ED1-BF4B-8093-47ECE1EDF0F6}" dt="2023-06-19T05:34:43.578" v="281"/>
          <ac:inkMkLst>
            <pc:docMk/>
            <pc:sldMk cId="562872494" sldId="369"/>
            <ac:inkMk id="27" creationId="{11835811-72E9-498D-9BD5-24511E721A29}"/>
          </ac:inkMkLst>
        </pc:inkChg>
        <pc:inkChg chg="add del">
          <ac:chgData name="شادن القحطاني ID 443200677" userId="2d5f3d4d-8466-4aa1-ac8a-1cb60ed86c20" providerId="ADAL" clId="{5DAD4750-4ED1-BF4B-8093-47ECE1EDF0F6}" dt="2023-06-19T05:34:43.578" v="281"/>
          <ac:inkMkLst>
            <pc:docMk/>
            <pc:sldMk cId="562872494" sldId="369"/>
            <ac:inkMk id="28" creationId="{764C9853-A93A-E27F-F366-D692464BBF96}"/>
          </ac:inkMkLst>
        </pc:inkChg>
        <pc:inkChg chg="add del">
          <ac:chgData name="شادن القحطاني ID 443200677" userId="2d5f3d4d-8466-4aa1-ac8a-1cb60ed86c20" providerId="ADAL" clId="{5DAD4750-4ED1-BF4B-8093-47ECE1EDF0F6}" dt="2023-06-19T05:34:43.578" v="281"/>
          <ac:inkMkLst>
            <pc:docMk/>
            <pc:sldMk cId="562872494" sldId="369"/>
            <ac:inkMk id="29" creationId="{EC248866-484C-763E-E9F8-2DB193F8A2A3}"/>
          </ac:inkMkLst>
        </pc:inkChg>
        <pc:inkChg chg="add del">
          <ac:chgData name="شادن القحطاني ID 443200677" userId="2d5f3d4d-8466-4aa1-ac8a-1cb60ed86c20" providerId="ADAL" clId="{5DAD4750-4ED1-BF4B-8093-47ECE1EDF0F6}" dt="2023-06-19T05:34:43.578" v="281"/>
          <ac:inkMkLst>
            <pc:docMk/>
            <pc:sldMk cId="562872494" sldId="369"/>
            <ac:inkMk id="30" creationId="{C17F533D-AD88-97BA-4938-9163B251D098}"/>
          </ac:inkMkLst>
        </pc:inkChg>
        <pc:inkChg chg="add del">
          <ac:chgData name="شادن القحطاني ID 443200677" userId="2d5f3d4d-8466-4aa1-ac8a-1cb60ed86c20" providerId="ADAL" clId="{5DAD4750-4ED1-BF4B-8093-47ECE1EDF0F6}" dt="2023-06-19T05:34:43.578" v="281"/>
          <ac:inkMkLst>
            <pc:docMk/>
            <pc:sldMk cId="562872494" sldId="369"/>
            <ac:inkMk id="31" creationId="{9C331F9F-803C-BB25-7E0F-6177E915EF58}"/>
          </ac:inkMkLst>
        </pc:inkChg>
        <pc:inkChg chg="add del">
          <ac:chgData name="شادن القحطاني ID 443200677" userId="2d5f3d4d-8466-4aa1-ac8a-1cb60ed86c20" providerId="ADAL" clId="{5DAD4750-4ED1-BF4B-8093-47ECE1EDF0F6}" dt="2023-06-19T05:34:43.578" v="281"/>
          <ac:inkMkLst>
            <pc:docMk/>
            <pc:sldMk cId="562872494" sldId="369"/>
            <ac:inkMk id="32" creationId="{019EE435-8E14-38AA-0C06-0F6D74B4C8FD}"/>
          </ac:inkMkLst>
        </pc:inkChg>
        <pc:inkChg chg="add del">
          <ac:chgData name="شادن القحطاني ID 443200677" userId="2d5f3d4d-8466-4aa1-ac8a-1cb60ed86c20" providerId="ADAL" clId="{5DAD4750-4ED1-BF4B-8093-47ECE1EDF0F6}" dt="2023-06-19T05:34:43.578" v="281"/>
          <ac:inkMkLst>
            <pc:docMk/>
            <pc:sldMk cId="562872494" sldId="369"/>
            <ac:inkMk id="33" creationId="{C70D8FB4-F8C8-C020-2113-253D6A647DAC}"/>
          </ac:inkMkLst>
        </pc:inkChg>
        <pc:inkChg chg="add del">
          <ac:chgData name="شادن القحطاني ID 443200677" userId="2d5f3d4d-8466-4aa1-ac8a-1cb60ed86c20" providerId="ADAL" clId="{5DAD4750-4ED1-BF4B-8093-47ECE1EDF0F6}" dt="2023-06-19T05:34:43.578" v="281"/>
          <ac:inkMkLst>
            <pc:docMk/>
            <pc:sldMk cId="562872494" sldId="369"/>
            <ac:inkMk id="34" creationId="{7326D549-FA3E-447C-27B9-5E41358AFF9F}"/>
          </ac:inkMkLst>
        </pc:inkChg>
        <pc:inkChg chg="add del">
          <ac:chgData name="شادن القحطاني ID 443200677" userId="2d5f3d4d-8466-4aa1-ac8a-1cb60ed86c20" providerId="ADAL" clId="{5DAD4750-4ED1-BF4B-8093-47ECE1EDF0F6}" dt="2023-06-19T05:34:43.578" v="281"/>
          <ac:inkMkLst>
            <pc:docMk/>
            <pc:sldMk cId="562872494" sldId="369"/>
            <ac:inkMk id="35" creationId="{F91B435D-C8EB-9881-481A-46DA0CFDD1D3}"/>
          </ac:inkMkLst>
        </pc:inkChg>
        <pc:inkChg chg="add del">
          <ac:chgData name="شادن القحطاني ID 443200677" userId="2d5f3d4d-8466-4aa1-ac8a-1cb60ed86c20" providerId="ADAL" clId="{5DAD4750-4ED1-BF4B-8093-47ECE1EDF0F6}" dt="2023-06-19T05:34:43.578" v="281"/>
          <ac:inkMkLst>
            <pc:docMk/>
            <pc:sldMk cId="562872494" sldId="369"/>
            <ac:inkMk id="36" creationId="{F28E20CB-F18A-9273-E211-BB329C6C3320}"/>
          </ac:inkMkLst>
        </pc:inkChg>
        <pc:inkChg chg="add del">
          <ac:chgData name="شادن القحطاني ID 443200677" userId="2d5f3d4d-8466-4aa1-ac8a-1cb60ed86c20" providerId="ADAL" clId="{5DAD4750-4ED1-BF4B-8093-47ECE1EDF0F6}" dt="2023-06-19T05:34:43.578" v="281"/>
          <ac:inkMkLst>
            <pc:docMk/>
            <pc:sldMk cId="562872494" sldId="369"/>
            <ac:inkMk id="37" creationId="{AA0584E3-C87A-E058-B8B6-9356D64670CE}"/>
          </ac:inkMkLst>
        </pc:inkChg>
        <pc:inkChg chg="add">
          <ac:chgData name="شادن القحطاني ID 443200677" userId="2d5f3d4d-8466-4aa1-ac8a-1cb60ed86c20" providerId="ADAL" clId="{5DAD4750-4ED1-BF4B-8093-47ECE1EDF0F6}" dt="2023-06-19T05:34:42.756" v="280"/>
          <ac:inkMkLst>
            <pc:docMk/>
            <pc:sldMk cId="562872494" sldId="369"/>
            <ac:inkMk id="38" creationId="{8B1D76E8-DC8C-316C-E2D7-C5F057BB8B3E}"/>
          </ac:inkMkLst>
        </pc:inkChg>
        <pc:inkChg chg="add reco">
          <ac:chgData name="شادن القحطاني ID 443200677" userId="2d5f3d4d-8466-4aa1-ac8a-1cb60ed86c20" providerId="ADAL" clId="{5DAD4750-4ED1-BF4B-8093-47ECE1EDF0F6}" dt="2023-06-19T05:34:43.578" v="281"/>
          <ac:inkMkLst>
            <pc:docMk/>
            <pc:sldMk cId="562872494" sldId="369"/>
            <ac:inkMk id="39" creationId="{FAA50B81-C8D5-F06C-D851-FDC61B928E53}"/>
          </ac:inkMkLst>
        </pc:inkChg>
      </pc:sldChg>
      <pc:sldChg chg="addSp delSp modSp modNotesTx">
        <pc:chgData name="شادن القحطاني ID 443200677" userId="2d5f3d4d-8466-4aa1-ac8a-1cb60ed86c20" providerId="ADAL" clId="{5DAD4750-4ED1-BF4B-8093-47ECE1EDF0F6}" dt="2023-06-19T05:47:42.034" v="533"/>
        <pc:sldMkLst>
          <pc:docMk/>
          <pc:sldMk cId="2880839443" sldId="370"/>
        </pc:sldMkLst>
        <pc:spChg chg="mod">
          <ac:chgData name="شادن القحطاني ID 443200677" userId="2d5f3d4d-8466-4aa1-ac8a-1cb60ed86c20" providerId="ADAL" clId="{5DAD4750-4ED1-BF4B-8093-47ECE1EDF0F6}" dt="2023-06-19T05:45:25.013" v="479" actId="22"/>
          <ac:spMkLst>
            <pc:docMk/>
            <pc:sldMk cId="2880839443" sldId="370"/>
            <ac:spMk id="2" creationId="{252BDA09-BCA9-5544-907B-5FAD86BF9854}"/>
          </ac:spMkLst>
        </pc:spChg>
        <pc:spChg chg="add mod">
          <ac:chgData name="شادن القحطاني ID 443200677" userId="2d5f3d4d-8466-4aa1-ac8a-1cb60ed86c20" providerId="ADAL" clId="{5DAD4750-4ED1-BF4B-8093-47ECE1EDF0F6}" dt="2023-06-19T05:45:30.691" v="481" actId="1076"/>
          <ac:spMkLst>
            <pc:docMk/>
            <pc:sldMk cId="2880839443" sldId="370"/>
            <ac:spMk id="1155" creationId="{3EF9B181-47F4-815A-1950-4878037EE056}"/>
          </ac:spMkLst>
        </pc:spChg>
        <pc:spChg chg="add mod">
          <ac:chgData name="شادن القحطاني ID 443200677" userId="2d5f3d4d-8466-4aa1-ac8a-1cb60ed86c20" providerId="ADAL" clId="{5DAD4750-4ED1-BF4B-8093-47ECE1EDF0F6}" dt="2023-06-19T05:47:04.856" v="502" actId="207"/>
          <ac:spMkLst>
            <pc:docMk/>
            <pc:sldMk cId="2880839443" sldId="370"/>
            <ac:spMk id="1170" creationId="{59BD9C51-690A-6210-750E-DB31C075CBF0}"/>
          </ac:spMkLst>
        </pc:spChg>
        <pc:picChg chg="add del">
          <ac:chgData name="شادن القحطاني ID 443200677" userId="2d5f3d4d-8466-4aa1-ac8a-1cb60ed86c20" providerId="ADAL" clId="{5DAD4750-4ED1-BF4B-8093-47ECE1EDF0F6}" dt="2023-06-19T05:46:09.931" v="495" actId="21"/>
          <ac:picMkLst>
            <pc:docMk/>
            <pc:sldMk cId="2880839443" sldId="370"/>
            <ac:picMk id="1026" creationId="{00000000-0000-0000-0000-000000000000}"/>
          </ac:picMkLst>
        </pc:picChg>
        <pc:picChg chg="add del mod">
          <ac:chgData name="شادن القحطاني ID 443200677" userId="2d5f3d4d-8466-4aa1-ac8a-1cb60ed86c20" providerId="ADAL" clId="{5DAD4750-4ED1-BF4B-8093-47ECE1EDF0F6}" dt="2023-06-19T05:46:19.252" v="499" actId="22"/>
          <ac:picMkLst>
            <pc:docMk/>
            <pc:sldMk cId="2880839443" sldId="370"/>
            <ac:picMk id="1168" creationId="{2A4BA706-7365-FAB1-C1EB-66C4DAAD0DC6}"/>
          </ac:picMkLst>
        </pc:picChg>
        <pc:inkChg chg="add">
          <ac:chgData name="شادن القحطاني ID 443200677" userId="2d5f3d4d-8466-4aa1-ac8a-1cb60ed86c20" providerId="ADAL" clId="{5DAD4750-4ED1-BF4B-8093-47ECE1EDF0F6}" dt="2023-06-19T05:36:29.789" v="282"/>
          <ac:inkMkLst>
            <pc:docMk/>
            <pc:sldMk cId="2880839443" sldId="370"/>
            <ac:inkMk id="3" creationId="{657B4230-1D10-D1B8-F8A9-C1ACA9A425FD}"/>
          </ac:inkMkLst>
        </pc:inkChg>
        <pc:inkChg chg="add del">
          <ac:chgData name="شادن القحطاني ID 443200677" userId="2d5f3d4d-8466-4aa1-ac8a-1cb60ed86c20" providerId="ADAL" clId="{5DAD4750-4ED1-BF4B-8093-47ECE1EDF0F6}" dt="2023-06-19T05:37:17.772" v="284"/>
          <ac:inkMkLst>
            <pc:docMk/>
            <pc:sldMk cId="2880839443" sldId="370"/>
            <ac:inkMk id="4" creationId="{7101A480-71DD-05BD-CE67-9A9AF690613D}"/>
          </ac:inkMkLst>
        </pc:inkChg>
        <pc:inkChg chg="add del">
          <ac:chgData name="شادن القحطاني ID 443200677" userId="2d5f3d4d-8466-4aa1-ac8a-1cb60ed86c20" providerId="ADAL" clId="{5DAD4750-4ED1-BF4B-8093-47ECE1EDF0F6}" dt="2023-06-19T05:37:21.031" v="288"/>
          <ac:inkMkLst>
            <pc:docMk/>
            <pc:sldMk cId="2880839443" sldId="370"/>
            <ac:inkMk id="5" creationId="{BDD26BF4-92F4-A82A-6B7E-E2B1BA09A880}"/>
          </ac:inkMkLst>
        </pc:inkChg>
        <pc:inkChg chg="add del">
          <ac:chgData name="شادن القحطاني ID 443200677" userId="2d5f3d4d-8466-4aa1-ac8a-1cb60ed86c20" providerId="ADAL" clId="{5DAD4750-4ED1-BF4B-8093-47ECE1EDF0F6}" dt="2023-06-19T05:37:21.031" v="288"/>
          <ac:inkMkLst>
            <pc:docMk/>
            <pc:sldMk cId="2880839443" sldId="370"/>
            <ac:inkMk id="8" creationId="{6C3C7373-D9F4-1D7C-E3A7-674445463DAF}"/>
          </ac:inkMkLst>
        </pc:inkChg>
        <pc:inkChg chg="add del">
          <ac:chgData name="شادن القحطاني ID 443200677" userId="2d5f3d4d-8466-4aa1-ac8a-1cb60ed86c20" providerId="ADAL" clId="{5DAD4750-4ED1-BF4B-8093-47ECE1EDF0F6}" dt="2023-06-19T05:37:21.031" v="288"/>
          <ac:inkMkLst>
            <pc:docMk/>
            <pc:sldMk cId="2880839443" sldId="370"/>
            <ac:inkMk id="10" creationId="{55DA0A45-F7A9-E7D1-1591-918A74750406}"/>
          </ac:inkMkLst>
        </pc:inkChg>
        <pc:inkChg chg="add reco">
          <ac:chgData name="شادن القحطاني ID 443200677" userId="2d5f3d4d-8466-4aa1-ac8a-1cb60ed86c20" providerId="ADAL" clId="{5DAD4750-4ED1-BF4B-8093-47ECE1EDF0F6}" dt="2023-06-19T05:37:21.031" v="288"/>
          <ac:inkMkLst>
            <pc:docMk/>
            <pc:sldMk cId="2880839443" sldId="370"/>
            <ac:inkMk id="11" creationId="{13705C51-1396-ECC1-5040-2B8F0DCA2E7B}"/>
          </ac:inkMkLst>
        </pc:inkChg>
        <pc:inkChg chg="add del">
          <ac:chgData name="شادن القحطاني ID 443200677" userId="2d5f3d4d-8466-4aa1-ac8a-1cb60ed86c20" providerId="ADAL" clId="{5DAD4750-4ED1-BF4B-8093-47ECE1EDF0F6}" dt="2023-06-19T05:37:24.614" v="294"/>
          <ac:inkMkLst>
            <pc:docMk/>
            <pc:sldMk cId="2880839443" sldId="370"/>
            <ac:inkMk id="12" creationId="{E3FF251D-AF5D-CB0A-E88B-22EAA7FED38B}"/>
          </ac:inkMkLst>
        </pc:inkChg>
        <pc:inkChg chg="add del">
          <ac:chgData name="شادن القحطاني ID 443200677" userId="2d5f3d4d-8466-4aa1-ac8a-1cb60ed86c20" providerId="ADAL" clId="{5DAD4750-4ED1-BF4B-8093-47ECE1EDF0F6}" dt="2023-06-19T05:37:24.614" v="294"/>
          <ac:inkMkLst>
            <pc:docMk/>
            <pc:sldMk cId="2880839443" sldId="370"/>
            <ac:inkMk id="13" creationId="{BAB24A49-5FD3-8B12-F58F-8D664C208761}"/>
          </ac:inkMkLst>
        </pc:inkChg>
        <pc:inkChg chg="add del">
          <ac:chgData name="شادن القحطاني ID 443200677" userId="2d5f3d4d-8466-4aa1-ac8a-1cb60ed86c20" providerId="ADAL" clId="{5DAD4750-4ED1-BF4B-8093-47ECE1EDF0F6}" dt="2023-06-19T05:37:24.614" v="294"/>
          <ac:inkMkLst>
            <pc:docMk/>
            <pc:sldMk cId="2880839443" sldId="370"/>
            <ac:inkMk id="14" creationId="{46A9BDDC-F09E-6D12-76C2-D82B919AF365}"/>
          </ac:inkMkLst>
        </pc:inkChg>
        <pc:inkChg chg="add del">
          <ac:chgData name="شادن القحطاني ID 443200677" userId="2d5f3d4d-8466-4aa1-ac8a-1cb60ed86c20" providerId="ADAL" clId="{5DAD4750-4ED1-BF4B-8093-47ECE1EDF0F6}" dt="2023-06-19T05:37:24.614" v="294"/>
          <ac:inkMkLst>
            <pc:docMk/>
            <pc:sldMk cId="2880839443" sldId="370"/>
            <ac:inkMk id="15" creationId="{495C4580-71B9-DC32-34D4-379B82FFB956}"/>
          </ac:inkMkLst>
        </pc:inkChg>
        <pc:inkChg chg="add del">
          <ac:chgData name="شادن القحطاني ID 443200677" userId="2d5f3d4d-8466-4aa1-ac8a-1cb60ed86c20" providerId="ADAL" clId="{5DAD4750-4ED1-BF4B-8093-47ECE1EDF0F6}" dt="2023-06-19T05:37:24.614" v="294"/>
          <ac:inkMkLst>
            <pc:docMk/>
            <pc:sldMk cId="2880839443" sldId="370"/>
            <ac:inkMk id="16" creationId="{93393E7A-4589-FBE0-82B0-DD4535C87A02}"/>
          </ac:inkMkLst>
        </pc:inkChg>
        <pc:inkChg chg="add reco">
          <ac:chgData name="شادن القحطاني ID 443200677" userId="2d5f3d4d-8466-4aa1-ac8a-1cb60ed86c20" providerId="ADAL" clId="{5DAD4750-4ED1-BF4B-8093-47ECE1EDF0F6}" dt="2023-06-19T05:37:24.614" v="294"/>
          <ac:inkMkLst>
            <pc:docMk/>
            <pc:sldMk cId="2880839443" sldId="370"/>
            <ac:inkMk id="17" creationId="{1DA9527B-23B7-B813-4777-04ABFC24A36E}"/>
          </ac:inkMkLst>
        </pc:inkChg>
        <pc:inkChg chg="add del">
          <ac:chgData name="شادن القحطاني ID 443200677" userId="2d5f3d4d-8466-4aa1-ac8a-1cb60ed86c20" providerId="ADAL" clId="{5DAD4750-4ED1-BF4B-8093-47ECE1EDF0F6}" dt="2023-06-19T05:37:30.741" v="303"/>
          <ac:inkMkLst>
            <pc:docMk/>
            <pc:sldMk cId="2880839443" sldId="370"/>
            <ac:inkMk id="18" creationId="{71DEE3CF-DB83-9D54-A0AA-CF3FE0093FF2}"/>
          </ac:inkMkLst>
        </pc:inkChg>
        <pc:inkChg chg="add del">
          <ac:chgData name="شادن القحطاني ID 443200677" userId="2d5f3d4d-8466-4aa1-ac8a-1cb60ed86c20" providerId="ADAL" clId="{5DAD4750-4ED1-BF4B-8093-47ECE1EDF0F6}" dt="2023-06-19T05:37:30.741" v="303"/>
          <ac:inkMkLst>
            <pc:docMk/>
            <pc:sldMk cId="2880839443" sldId="370"/>
            <ac:inkMk id="19" creationId="{F76BEBA7-25DF-7A57-99BC-042EB5B63AAF}"/>
          </ac:inkMkLst>
        </pc:inkChg>
        <pc:inkChg chg="add del">
          <ac:chgData name="شادن القحطاني ID 443200677" userId="2d5f3d4d-8466-4aa1-ac8a-1cb60ed86c20" providerId="ADAL" clId="{5DAD4750-4ED1-BF4B-8093-47ECE1EDF0F6}" dt="2023-06-19T05:37:30.741" v="303"/>
          <ac:inkMkLst>
            <pc:docMk/>
            <pc:sldMk cId="2880839443" sldId="370"/>
            <ac:inkMk id="20" creationId="{42EABC7F-7344-92AE-74CF-DBF18F611F28}"/>
          </ac:inkMkLst>
        </pc:inkChg>
        <pc:inkChg chg="add del">
          <ac:chgData name="شادن القحطاني ID 443200677" userId="2d5f3d4d-8466-4aa1-ac8a-1cb60ed86c20" providerId="ADAL" clId="{5DAD4750-4ED1-BF4B-8093-47ECE1EDF0F6}" dt="2023-06-19T05:37:30.741" v="303"/>
          <ac:inkMkLst>
            <pc:docMk/>
            <pc:sldMk cId="2880839443" sldId="370"/>
            <ac:inkMk id="21" creationId="{FB3DFDFB-8822-0C15-7C41-BACF55EEAA39}"/>
          </ac:inkMkLst>
        </pc:inkChg>
        <pc:inkChg chg="add del">
          <ac:chgData name="شادن القحطاني ID 443200677" userId="2d5f3d4d-8466-4aa1-ac8a-1cb60ed86c20" providerId="ADAL" clId="{5DAD4750-4ED1-BF4B-8093-47ECE1EDF0F6}" dt="2023-06-19T05:37:30.741" v="303"/>
          <ac:inkMkLst>
            <pc:docMk/>
            <pc:sldMk cId="2880839443" sldId="370"/>
            <ac:inkMk id="22" creationId="{18DE04C6-F77C-398C-65DD-9FC590E874A5}"/>
          </ac:inkMkLst>
        </pc:inkChg>
        <pc:inkChg chg="add del">
          <ac:chgData name="شادن القحطاني ID 443200677" userId="2d5f3d4d-8466-4aa1-ac8a-1cb60ed86c20" providerId="ADAL" clId="{5DAD4750-4ED1-BF4B-8093-47ECE1EDF0F6}" dt="2023-06-19T05:37:30.741" v="303"/>
          <ac:inkMkLst>
            <pc:docMk/>
            <pc:sldMk cId="2880839443" sldId="370"/>
            <ac:inkMk id="23" creationId="{2F81DDE8-E99E-FDD2-B9DE-FC1EDF357122}"/>
          </ac:inkMkLst>
        </pc:inkChg>
        <pc:inkChg chg="add del">
          <ac:chgData name="شادن القحطاني ID 443200677" userId="2d5f3d4d-8466-4aa1-ac8a-1cb60ed86c20" providerId="ADAL" clId="{5DAD4750-4ED1-BF4B-8093-47ECE1EDF0F6}" dt="2023-06-19T05:37:30.741" v="303"/>
          <ac:inkMkLst>
            <pc:docMk/>
            <pc:sldMk cId="2880839443" sldId="370"/>
            <ac:inkMk id="24" creationId="{7C1B3623-AA7C-3661-895E-EA6B57F7420A}"/>
          </ac:inkMkLst>
        </pc:inkChg>
        <pc:inkChg chg="add del">
          <ac:chgData name="شادن القحطاني ID 443200677" userId="2d5f3d4d-8466-4aa1-ac8a-1cb60ed86c20" providerId="ADAL" clId="{5DAD4750-4ED1-BF4B-8093-47ECE1EDF0F6}" dt="2023-06-19T05:37:30.741" v="303"/>
          <ac:inkMkLst>
            <pc:docMk/>
            <pc:sldMk cId="2880839443" sldId="370"/>
            <ac:inkMk id="25" creationId="{7FCE5449-398A-77D1-D499-542660224817}"/>
          </ac:inkMkLst>
        </pc:inkChg>
        <pc:inkChg chg="add reco">
          <ac:chgData name="شادن القحطاني ID 443200677" userId="2d5f3d4d-8466-4aa1-ac8a-1cb60ed86c20" providerId="ADAL" clId="{5DAD4750-4ED1-BF4B-8093-47ECE1EDF0F6}" dt="2023-06-19T05:37:30.741" v="303"/>
          <ac:inkMkLst>
            <pc:docMk/>
            <pc:sldMk cId="2880839443" sldId="370"/>
            <ac:inkMk id="26" creationId="{DF8A7909-072C-7FAE-022C-0578838C1AE2}"/>
          </ac:inkMkLst>
        </pc:inkChg>
        <pc:inkChg chg="add del">
          <ac:chgData name="شادن القحطاني ID 443200677" userId="2d5f3d4d-8466-4aa1-ac8a-1cb60ed86c20" providerId="ADAL" clId="{5DAD4750-4ED1-BF4B-8093-47ECE1EDF0F6}" dt="2023-06-19T05:37:41.621" v="310"/>
          <ac:inkMkLst>
            <pc:docMk/>
            <pc:sldMk cId="2880839443" sldId="370"/>
            <ac:inkMk id="27" creationId="{7D8D0D00-1C21-A59E-8B2B-115D28368FF9}"/>
          </ac:inkMkLst>
        </pc:inkChg>
        <pc:inkChg chg="add del">
          <ac:chgData name="شادن القحطاني ID 443200677" userId="2d5f3d4d-8466-4aa1-ac8a-1cb60ed86c20" providerId="ADAL" clId="{5DAD4750-4ED1-BF4B-8093-47ECE1EDF0F6}" dt="2023-06-19T05:37:40.586" v="309"/>
          <ac:inkMkLst>
            <pc:docMk/>
            <pc:sldMk cId="2880839443" sldId="370"/>
            <ac:inkMk id="28" creationId="{1A6182DE-DF27-A544-40A4-59470D186653}"/>
          </ac:inkMkLst>
        </pc:inkChg>
        <pc:inkChg chg="add del">
          <ac:chgData name="شادن القحطاني ID 443200677" userId="2d5f3d4d-8466-4aa1-ac8a-1cb60ed86c20" providerId="ADAL" clId="{5DAD4750-4ED1-BF4B-8093-47ECE1EDF0F6}" dt="2023-06-19T05:37:40.406" v="308"/>
          <ac:inkMkLst>
            <pc:docMk/>
            <pc:sldMk cId="2880839443" sldId="370"/>
            <ac:inkMk id="29" creationId="{DC5AAF54-B320-DC7B-FD8D-556B323B3C14}"/>
          </ac:inkMkLst>
        </pc:inkChg>
        <pc:inkChg chg="add del reco">
          <ac:chgData name="شادن القحطاني ID 443200677" userId="2d5f3d4d-8466-4aa1-ac8a-1cb60ed86c20" providerId="ADAL" clId="{5DAD4750-4ED1-BF4B-8093-47ECE1EDF0F6}" dt="2023-06-19T05:37:40.406" v="308"/>
          <ac:inkMkLst>
            <pc:docMk/>
            <pc:sldMk cId="2880839443" sldId="370"/>
            <ac:inkMk id="30" creationId="{D79B2A5D-97D8-4D81-B66E-85D3EC8C9E99}"/>
          </ac:inkMkLst>
        </pc:inkChg>
        <pc:inkChg chg="add del">
          <ac:chgData name="شادن القحطاني ID 443200677" userId="2d5f3d4d-8466-4aa1-ac8a-1cb60ed86c20" providerId="ADAL" clId="{5DAD4750-4ED1-BF4B-8093-47ECE1EDF0F6}" dt="2023-06-19T05:37:53.051" v="326"/>
          <ac:inkMkLst>
            <pc:docMk/>
            <pc:sldMk cId="2880839443" sldId="370"/>
            <ac:inkMk id="31" creationId="{E4A24466-9BEC-CDB8-256A-3A48F503565B}"/>
          </ac:inkMkLst>
        </pc:inkChg>
        <pc:inkChg chg="add del">
          <ac:chgData name="شادن القحطاني ID 443200677" userId="2d5f3d4d-8466-4aa1-ac8a-1cb60ed86c20" providerId="ADAL" clId="{5DAD4750-4ED1-BF4B-8093-47ECE1EDF0F6}" dt="2023-06-19T05:37:53.051" v="326"/>
          <ac:inkMkLst>
            <pc:docMk/>
            <pc:sldMk cId="2880839443" sldId="370"/>
            <ac:inkMk id="32" creationId="{B86B16B5-57B8-2600-B523-9DF07548C308}"/>
          </ac:inkMkLst>
        </pc:inkChg>
        <pc:inkChg chg="add del">
          <ac:chgData name="شادن القحطاني ID 443200677" userId="2d5f3d4d-8466-4aa1-ac8a-1cb60ed86c20" providerId="ADAL" clId="{5DAD4750-4ED1-BF4B-8093-47ECE1EDF0F6}" dt="2023-06-19T05:37:53.051" v="326"/>
          <ac:inkMkLst>
            <pc:docMk/>
            <pc:sldMk cId="2880839443" sldId="370"/>
            <ac:inkMk id="33" creationId="{0D430542-CEBC-A54B-0017-12D624565C8C}"/>
          </ac:inkMkLst>
        </pc:inkChg>
        <pc:inkChg chg="add del">
          <ac:chgData name="شادن القحطاني ID 443200677" userId="2d5f3d4d-8466-4aa1-ac8a-1cb60ed86c20" providerId="ADAL" clId="{5DAD4750-4ED1-BF4B-8093-47ECE1EDF0F6}" dt="2023-06-19T05:37:53.051" v="326"/>
          <ac:inkMkLst>
            <pc:docMk/>
            <pc:sldMk cId="2880839443" sldId="370"/>
            <ac:inkMk id="34" creationId="{CDDEDA78-35F2-5A15-E9DB-5FD30AA105D5}"/>
          </ac:inkMkLst>
        </pc:inkChg>
        <pc:inkChg chg="add del">
          <ac:chgData name="شادن القحطاني ID 443200677" userId="2d5f3d4d-8466-4aa1-ac8a-1cb60ed86c20" providerId="ADAL" clId="{5DAD4750-4ED1-BF4B-8093-47ECE1EDF0F6}" dt="2023-06-19T05:37:53.051" v="326"/>
          <ac:inkMkLst>
            <pc:docMk/>
            <pc:sldMk cId="2880839443" sldId="370"/>
            <ac:inkMk id="35" creationId="{07FE9617-1B48-55B8-36FE-D57FB8A911EE}"/>
          </ac:inkMkLst>
        </pc:inkChg>
        <pc:inkChg chg="add del">
          <ac:chgData name="شادن القحطاني ID 443200677" userId="2d5f3d4d-8466-4aa1-ac8a-1cb60ed86c20" providerId="ADAL" clId="{5DAD4750-4ED1-BF4B-8093-47ECE1EDF0F6}" dt="2023-06-19T05:37:53.051" v="326"/>
          <ac:inkMkLst>
            <pc:docMk/>
            <pc:sldMk cId="2880839443" sldId="370"/>
            <ac:inkMk id="36" creationId="{3D1E49AC-B5BF-C2ED-9518-8B5060274864}"/>
          </ac:inkMkLst>
        </pc:inkChg>
        <pc:inkChg chg="add del">
          <ac:chgData name="شادن القحطاني ID 443200677" userId="2d5f3d4d-8466-4aa1-ac8a-1cb60ed86c20" providerId="ADAL" clId="{5DAD4750-4ED1-BF4B-8093-47ECE1EDF0F6}" dt="2023-06-19T05:37:53.051" v="326"/>
          <ac:inkMkLst>
            <pc:docMk/>
            <pc:sldMk cId="2880839443" sldId="370"/>
            <ac:inkMk id="37" creationId="{722B1EB8-2DD2-0161-074C-FEE7581E33DC}"/>
          </ac:inkMkLst>
        </pc:inkChg>
        <pc:inkChg chg="add del">
          <ac:chgData name="شادن القحطاني ID 443200677" userId="2d5f3d4d-8466-4aa1-ac8a-1cb60ed86c20" providerId="ADAL" clId="{5DAD4750-4ED1-BF4B-8093-47ECE1EDF0F6}" dt="2023-06-19T05:37:53.051" v="326"/>
          <ac:inkMkLst>
            <pc:docMk/>
            <pc:sldMk cId="2880839443" sldId="370"/>
            <ac:inkMk id="38" creationId="{1DCF7F77-56C8-8B28-22C3-F80AE840E61B}"/>
          </ac:inkMkLst>
        </pc:inkChg>
        <pc:inkChg chg="add del">
          <ac:chgData name="شادن القحطاني ID 443200677" userId="2d5f3d4d-8466-4aa1-ac8a-1cb60ed86c20" providerId="ADAL" clId="{5DAD4750-4ED1-BF4B-8093-47ECE1EDF0F6}" dt="2023-06-19T05:37:53.051" v="326"/>
          <ac:inkMkLst>
            <pc:docMk/>
            <pc:sldMk cId="2880839443" sldId="370"/>
            <ac:inkMk id="39" creationId="{237F44F2-3839-11F7-1DC1-AEAADACD9AB7}"/>
          </ac:inkMkLst>
        </pc:inkChg>
        <pc:inkChg chg="add del">
          <ac:chgData name="شادن القحطاني ID 443200677" userId="2d5f3d4d-8466-4aa1-ac8a-1cb60ed86c20" providerId="ADAL" clId="{5DAD4750-4ED1-BF4B-8093-47ECE1EDF0F6}" dt="2023-06-19T05:37:53.051" v="326"/>
          <ac:inkMkLst>
            <pc:docMk/>
            <pc:sldMk cId="2880839443" sldId="370"/>
            <ac:inkMk id="40" creationId="{1008ABE7-E5DB-145D-4ECF-ADAB482E6150}"/>
          </ac:inkMkLst>
        </pc:inkChg>
        <pc:inkChg chg="add del">
          <ac:chgData name="شادن القحطاني ID 443200677" userId="2d5f3d4d-8466-4aa1-ac8a-1cb60ed86c20" providerId="ADAL" clId="{5DAD4750-4ED1-BF4B-8093-47ECE1EDF0F6}" dt="2023-06-19T05:37:53.051" v="326"/>
          <ac:inkMkLst>
            <pc:docMk/>
            <pc:sldMk cId="2880839443" sldId="370"/>
            <ac:inkMk id="41" creationId="{2FE7B4E6-54B2-0BD7-06E6-661EAF95FA21}"/>
          </ac:inkMkLst>
        </pc:inkChg>
        <pc:inkChg chg="add del">
          <ac:chgData name="شادن القحطاني ID 443200677" userId="2d5f3d4d-8466-4aa1-ac8a-1cb60ed86c20" providerId="ADAL" clId="{5DAD4750-4ED1-BF4B-8093-47ECE1EDF0F6}" dt="2023-06-19T05:37:53.051" v="326"/>
          <ac:inkMkLst>
            <pc:docMk/>
            <pc:sldMk cId="2880839443" sldId="370"/>
            <ac:inkMk id="42" creationId="{99A6C1DC-1DCA-8FF0-4D12-A5781EE4DF0D}"/>
          </ac:inkMkLst>
        </pc:inkChg>
        <pc:inkChg chg="add del">
          <ac:chgData name="شادن القحطاني ID 443200677" userId="2d5f3d4d-8466-4aa1-ac8a-1cb60ed86c20" providerId="ADAL" clId="{5DAD4750-4ED1-BF4B-8093-47ECE1EDF0F6}" dt="2023-06-19T05:37:53.051" v="326"/>
          <ac:inkMkLst>
            <pc:docMk/>
            <pc:sldMk cId="2880839443" sldId="370"/>
            <ac:inkMk id="43" creationId="{489753E9-1E9F-24BB-D8D6-11D84619F5F6}"/>
          </ac:inkMkLst>
        </pc:inkChg>
        <pc:inkChg chg="add del">
          <ac:chgData name="شادن القحطاني ID 443200677" userId="2d5f3d4d-8466-4aa1-ac8a-1cb60ed86c20" providerId="ADAL" clId="{5DAD4750-4ED1-BF4B-8093-47ECE1EDF0F6}" dt="2023-06-19T05:37:53.051" v="326"/>
          <ac:inkMkLst>
            <pc:docMk/>
            <pc:sldMk cId="2880839443" sldId="370"/>
            <ac:inkMk id="44" creationId="{CFA7D150-5DF2-BE20-260E-33F459AD4381}"/>
          </ac:inkMkLst>
        </pc:inkChg>
        <pc:inkChg chg="add del">
          <ac:chgData name="شادن القحطاني ID 443200677" userId="2d5f3d4d-8466-4aa1-ac8a-1cb60ed86c20" providerId="ADAL" clId="{5DAD4750-4ED1-BF4B-8093-47ECE1EDF0F6}" dt="2023-06-19T05:37:53.051" v="326"/>
          <ac:inkMkLst>
            <pc:docMk/>
            <pc:sldMk cId="2880839443" sldId="370"/>
            <ac:inkMk id="45" creationId="{DACC7835-CB6E-EB2B-8988-9D790A11F077}"/>
          </ac:inkMkLst>
        </pc:inkChg>
        <pc:inkChg chg="add reco">
          <ac:chgData name="شادن القحطاني ID 443200677" userId="2d5f3d4d-8466-4aa1-ac8a-1cb60ed86c20" providerId="ADAL" clId="{5DAD4750-4ED1-BF4B-8093-47ECE1EDF0F6}" dt="2023-06-19T05:37:53.051" v="326"/>
          <ac:inkMkLst>
            <pc:docMk/>
            <pc:sldMk cId="2880839443" sldId="370"/>
            <ac:inkMk id="46" creationId="{149FA7D5-F6C7-2D36-74A8-BCA7E2C9CDEA}"/>
          </ac:inkMkLst>
        </pc:inkChg>
        <pc:inkChg chg="add del">
          <ac:chgData name="شادن القحطاني ID 443200677" userId="2d5f3d4d-8466-4aa1-ac8a-1cb60ed86c20" providerId="ADAL" clId="{5DAD4750-4ED1-BF4B-8093-47ECE1EDF0F6}" dt="2023-06-19T05:37:59.827" v="334"/>
          <ac:inkMkLst>
            <pc:docMk/>
            <pc:sldMk cId="2880839443" sldId="370"/>
            <ac:inkMk id="47" creationId="{1847313F-06E4-0323-6E20-5225192EC3DC}"/>
          </ac:inkMkLst>
        </pc:inkChg>
        <pc:inkChg chg="add del">
          <ac:chgData name="شادن القحطاني ID 443200677" userId="2d5f3d4d-8466-4aa1-ac8a-1cb60ed86c20" providerId="ADAL" clId="{5DAD4750-4ED1-BF4B-8093-47ECE1EDF0F6}" dt="2023-06-19T05:37:59.827" v="334"/>
          <ac:inkMkLst>
            <pc:docMk/>
            <pc:sldMk cId="2880839443" sldId="370"/>
            <ac:inkMk id="48" creationId="{64AE9956-6D92-46E2-E891-E7483A57192D}"/>
          </ac:inkMkLst>
        </pc:inkChg>
        <pc:inkChg chg="add del">
          <ac:chgData name="شادن القحطاني ID 443200677" userId="2d5f3d4d-8466-4aa1-ac8a-1cb60ed86c20" providerId="ADAL" clId="{5DAD4750-4ED1-BF4B-8093-47ECE1EDF0F6}" dt="2023-06-19T05:37:59.827" v="334"/>
          <ac:inkMkLst>
            <pc:docMk/>
            <pc:sldMk cId="2880839443" sldId="370"/>
            <ac:inkMk id="49" creationId="{5A821C2C-427A-9003-5500-D0959ABBCE73}"/>
          </ac:inkMkLst>
        </pc:inkChg>
        <pc:inkChg chg="add del">
          <ac:chgData name="شادن القحطاني ID 443200677" userId="2d5f3d4d-8466-4aa1-ac8a-1cb60ed86c20" providerId="ADAL" clId="{5DAD4750-4ED1-BF4B-8093-47ECE1EDF0F6}" dt="2023-06-19T05:37:59.827" v="334"/>
          <ac:inkMkLst>
            <pc:docMk/>
            <pc:sldMk cId="2880839443" sldId="370"/>
            <ac:inkMk id="50" creationId="{CF8FE847-CE10-8D1F-AEBA-E88CEEE027D3}"/>
          </ac:inkMkLst>
        </pc:inkChg>
        <pc:inkChg chg="add del">
          <ac:chgData name="شادن القحطاني ID 443200677" userId="2d5f3d4d-8466-4aa1-ac8a-1cb60ed86c20" providerId="ADAL" clId="{5DAD4750-4ED1-BF4B-8093-47ECE1EDF0F6}" dt="2023-06-19T05:37:59.827" v="334"/>
          <ac:inkMkLst>
            <pc:docMk/>
            <pc:sldMk cId="2880839443" sldId="370"/>
            <ac:inkMk id="51" creationId="{1FAEFAA5-5BAE-F6C4-BCFA-64E022D19CEC}"/>
          </ac:inkMkLst>
        </pc:inkChg>
        <pc:inkChg chg="add del">
          <ac:chgData name="شادن القحطاني ID 443200677" userId="2d5f3d4d-8466-4aa1-ac8a-1cb60ed86c20" providerId="ADAL" clId="{5DAD4750-4ED1-BF4B-8093-47ECE1EDF0F6}" dt="2023-06-19T05:37:59.827" v="334"/>
          <ac:inkMkLst>
            <pc:docMk/>
            <pc:sldMk cId="2880839443" sldId="370"/>
            <ac:inkMk id="52" creationId="{8A0327AC-AF85-7CBA-84E6-6A70B058937E}"/>
          </ac:inkMkLst>
        </pc:inkChg>
        <pc:inkChg chg="add del">
          <ac:chgData name="شادن القحطاني ID 443200677" userId="2d5f3d4d-8466-4aa1-ac8a-1cb60ed86c20" providerId="ADAL" clId="{5DAD4750-4ED1-BF4B-8093-47ECE1EDF0F6}" dt="2023-06-19T05:37:59.827" v="334"/>
          <ac:inkMkLst>
            <pc:docMk/>
            <pc:sldMk cId="2880839443" sldId="370"/>
            <ac:inkMk id="53" creationId="{C80353EB-1F44-8713-BA35-787071E54C9C}"/>
          </ac:inkMkLst>
        </pc:inkChg>
        <pc:inkChg chg="add reco">
          <ac:chgData name="شادن القحطاني ID 443200677" userId="2d5f3d4d-8466-4aa1-ac8a-1cb60ed86c20" providerId="ADAL" clId="{5DAD4750-4ED1-BF4B-8093-47ECE1EDF0F6}" dt="2023-06-19T05:37:59.827" v="334"/>
          <ac:inkMkLst>
            <pc:docMk/>
            <pc:sldMk cId="2880839443" sldId="370"/>
            <ac:inkMk id="54" creationId="{4663C65B-85B0-6692-F3C4-36EEA4DFF55E}"/>
          </ac:inkMkLst>
        </pc:inkChg>
        <pc:inkChg chg="add">
          <ac:chgData name="شادن القحطاني ID 443200677" userId="2d5f3d4d-8466-4aa1-ac8a-1cb60ed86c20" providerId="ADAL" clId="{5DAD4750-4ED1-BF4B-8093-47ECE1EDF0F6}" dt="2023-06-19T05:38:00.372" v="335"/>
          <ac:inkMkLst>
            <pc:docMk/>
            <pc:sldMk cId="2880839443" sldId="370"/>
            <ac:inkMk id="55" creationId="{ED4BEA0F-C8B5-BFDD-622C-61F745E5C77D}"/>
          </ac:inkMkLst>
        </pc:inkChg>
        <pc:inkChg chg="add">
          <ac:chgData name="شادن القحطاني ID 443200677" userId="2d5f3d4d-8466-4aa1-ac8a-1cb60ed86c20" providerId="ADAL" clId="{5DAD4750-4ED1-BF4B-8093-47ECE1EDF0F6}" dt="2023-06-19T05:38:05.022" v="336"/>
          <ac:inkMkLst>
            <pc:docMk/>
            <pc:sldMk cId="2880839443" sldId="370"/>
            <ac:inkMk id="56" creationId="{FCB82864-3549-088A-D71C-D293E9C352A2}"/>
          </ac:inkMkLst>
        </pc:inkChg>
        <pc:inkChg chg="add">
          <ac:chgData name="شادن القحطاني ID 443200677" userId="2d5f3d4d-8466-4aa1-ac8a-1cb60ed86c20" providerId="ADAL" clId="{5DAD4750-4ED1-BF4B-8093-47ECE1EDF0F6}" dt="2023-06-19T05:38:05.217" v="337"/>
          <ac:inkMkLst>
            <pc:docMk/>
            <pc:sldMk cId="2880839443" sldId="370"/>
            <ac:inkMk id="57" creationId="{7E47C6ED-B451-E716-4B78-77EAE20DC003}"/>
          </ac:inkMkLst>
        </pc:inkChg>
        <pc:inkChg chg="add del">
          <ac:chgData name="شادن القحطاني ID 443200677" userId="2d5f3d4d-8466-4aa1-ac8a-1cb60ed86c20" providerId="ADAL" clId="{5DAD4750-4ED1-BF4B-8093-47ECE1EDF0F6}" dt="2023-06-19T05:38:09.558" v="340"/>
          <ac:inkMkLst>
            <pc:docMk/>
            <pc:sldMk cId="2880839443" sldId="370"/>
            <ac:inkMk id="58" creationId="{0FDDC35B-D33C-9843-1C14-B7DC80817FF3}"/>
          </ac:inkMkLst>
        </pc:inkChg>
        <pc:inkChg chg="add del">
          <ac:chgData name="شادن القحطاني ID 443200677" userId="2d5f3d4d-8466-4aa1-ac8a-1cb60ed86c20" providerId="ADAL" clId="{5DAD4750-4ED1-BF4B-8093-47ECE1EDF0F6}" dt="2023-06-19T05:38:09.558" v="340"/>
          <ac:inkMkLst>
            <pc:docMk/>
            <pc:sldMk cId="2880839443" sldId="370"/>
            <ac:inkMk id="59" creationId="{D74BD3F0-D0A3-8188-1FBB-015FBEF49F34}"/>
          </ac:inkMkLst>
        </pc:inkChg>
        <pc:inkChg chg="add reco">
          <ac:chgData name="شادن القحطاني ID 443200677" userId="2d5f3d4d-8466-4aa1-ac8a-1cb60ed86c20" providerId="ADAL" clId="{5DAD4750-4ED1-BF4B-8093-47ECE1EDF0F6}" dt="2023-06-19T05:38:09.558" v="340"/>
          <ac:inkMkLst>
            <pc:docMk/>
            <pc:sldMk cId="2880839443" sldId="370"/>
            <ac:inkMk id="60" creationId="{9C6C4713-B9D8-38C8-279D-AF69C7C517F1}"/>
          </ac:inkMkLst>
        </pc:inkChg>
        <pc:inkChg chg="add">
          <ac:chgData name="شادن القحطاني ID 443200677" userId="2d5f3d4d-8466-4aa1-ac8a-1cb60ed86c20" providerId="ADAL" clId="{5DAD4750-4ED1-BF4B-8093-47ECE1EDF0F6}" dt="2023-06-19T05:40:58.447" v="341"/>
          <ac:inkMkLst>
            <pc:docMk/>
            <pc:sldMk cId="2880839443" sldId="370"/>
            <ac:inkMk id="61" creationId="{F13DFC74-93AB-10B1-309D-9B49FC2892D6}"/>
          </ac:inkMkLst>
        </pc:inkChg>
        <pc:inkChg chg="add del">
          <ac:chgData name="شادن القحطاني ID 443200677" userId="2d5f3d4d-8466-4aa1-ac8a-1cb60ed86c20" providerId="ADAL" clId="{5DAD4750-4ED1-BF4B-8093-47ECE1EDF0F6}" dt="2023-06-19T05:41:16.604" v="352"/>
          <ac:inkMkLst>
            <pc:docMk/>
            <pc:sldMk cId="2880839443" sldId="370"/>
            <ac:inkMk id="62" creationId="{D23B0156-9458-9AA4-ED1F-C6DFF0BD4702}"/>
          </ac:inkMkLst>
        </pc:inkChg>
        <pc:inkChg chg="add del">
          <ac:chgData name="شادن القحطاني ID 443200677" userId="2d5f3d4d-8466-4aa1-ac8a-1cb60ed86c20" providerId="ADAL" clId="{5DAD4750-4ED1-BF4B-8093-47ECE1EDF0F6}" dt="2023-06-19T05:41:16.604" v="352"/>
          <ac:inkMkLst>
            <pc:docMk/>
            <pc:sldMk cId="2880839443" sldId="370"/>
            <ac:inkMk id="63" creationId="{E2088721-8E3A-A4B6-A364-4DAA659E2D5C}"/>
          </ac:inkMkLst>
        </pc:inkChg>
        <pc:inkChg chg="add del">
          <ac:chgData name="شادن القحطاني ID 443200677" userId="2d5f3d4d-8466-4aa1-ac8a-1cb60ed86c20" providerId="ADAL" clId="{5DAD4750-4ED1-BF4B-8093-47ECE1EDF0F6}" dt="2023-06-19T05:41:16.604" v="352"/>
          <ac:inkMkLst>
            <pc:docMk/>
            <pc:sldMk cId="2880839443" sldId="370"/>
            <ac:inkMk id="1024" creationId="{F73922C5-1E14-127F-5DEF-A1CDE9659F44}"/>
          </ac:inkMkLst>
        </pc:inkChg>
        <pc:inkChg chg="add del">
          <ac:chgData name="شادن القحطاني ID 443200677" userId="2d5f3d4d-8466-4aa1-ac8a-1cb60ed86c20" providerId="ADAL" clId="{5DAD4750-4ED1-BF4B-8093-47ECE1EDF0F6}" dt="2023-06-19T05:41:16.604" v="352"/>
          <ac:inkMkLst>
            <pc:docMk/>
            <pc:sldMk cId="2880839443" sldId="370"/>
            <ac:inkMk id="1025" creationId="{F301D381-3E84-AC3F-C33E-D8301807800B}"/>
          </ac:inkMkLst>
        </pc:inkChg>
        <pc:inkChg chg="add del">
          <ac:chgData name="شادن القحطاني ID 443200677" userId="2d5f3d4d-8466-4aa1-ac8a-1cb60ed86c20" providerId="ADAL" clId="{5DAD4750-4ED1-BF4B-8093-47ECE1EDF0F6}" dt="2023-06-19T05:41:16.604" v="352"/>
          <ac:inkMkLst>
            <pc:docMk/>
            <pc:sldMk cId="2880839443" sldId="370"/>
            <ac:inkMk id="1027" creationId="{9F21E1FF-66D9-55F1-613F-E3F8000AFA3A}"/>
          </ac:inkMkLst>
        </pc:inkChg>
        <pc:inkChg chg="add del">
          <ac:chgData name="شادن القحطاني ID 443200677" userId="2d5f3d4d-8466-4aa1-ac8a-1cb60ed86c20" providerId="ADAL" clId="{5DAD4750-4ED1-BF4B-8093-47ECE1EDF0F6}" dt="2023-06-19T05:41:16.604" v="352"/>
          <ac:inkMkLst>
            <pc:docMk/>
            <pc:sldMk cId="2880839443" sldId="370"/>
            <ac:inkMk id="1028" creationId="{786569DC-A59D-819E-4752-5C27010A4523}"/>
          </ac:inkMkLst>
        </pc:inkChg>
        <pc:inkChg chg="add del">
          <ac:chgData name="شادن القحطاني ID 443200677" userId="2d5f3d4d-8466-4aa1-ac8a-1cb60ed86c20" providerId="ADAL" clId="{5DAD4750-4ED1-BF4B-8093-47ECE1EDF0F6}" dt="2023-06-19T05:41:16.604" v="352"/>
          <ac:inkMkLst>
            <pc:docMk/>
            <pc:sldMk cId="2880839443" sldId="370"/>
            <ac:inkMk id="1029" creationId="{3BA2A1F5-1199-EF92-140F-AF86534AEC60}"/>
          </ac:inkMkLst>
        </pc:inkChg>
        <pc:inkChg chg="add del">
          <ac:chgData name="شادن القحطاني ID 443200677" userId="2d5f3d4d-8466-4aa1-ac8a-1cb60ed86c20" providerId="ADAL" clId="{5DAD4750-4ED1-BF4B-8093-47ECE1EDF0F6}" dt="2023-06-19T05:41:16.604" v="352"/>
          <ac:inkMkLst>
            <pc:docMk/>
            <pc:sldMk cId="2880839443" sldId="370"/>
            <ac:inkMk id="1030" creationId="{81CC4B5D-D8B4-7E99-C109-A9FC88A8BD3D}"/>
          </ac:inkMkLst>
        </pc:inkChg>
        <pc:inkChg chg="add del">
          <ac:chgData name="شادن القحطاني ID 443200677" userId="2d5f3d4d-8466-4aa1-ac8a-1cb60ed86c20" providerId="ADAL" clId="{5DAD4750-4ED1-BF4B-8093-47ECE1EDF0F6}" dt="2023-06-19T05:41:16.604" v="352"/>
          <ac:inkMkLst>
            <pc:docMk/>
            <pc:sldMk cId="2880839443" sldId="370"/>
            <ac:inkMk id="1031" creationId="{591421FD-C30A-7974-D462-7D963BE834F7}"/>
          </ac:inkMkLst>
        </pc:inkChg>
        <pc:inkChg chg="add del">
          <ac:chgData name="شادن القحطاني ID 443200677" userId="2d5f3d4d-8466-4aa1-ac8a-1cb60ed86c20" providerId="ADAL" clId="{5DAD4750-4ED1-BF4B-8093-47ECE1EDF0F6}" dt="2023-06-19T05:41:16.604" v="352"/>
          <ac:inkMkLst>
            <pc:docMk/>
            <pc:sldMk cId="2880839443" sldId="370"/>
            <ac:inkMk id="1032" creationId="{0FBF225D-35E4-C1E6-2CE5-0C488E954220}"/>
          </ac:inkMkLst>
        </pc:inkChg>
        <pc:inkChg chg="add reco">
          <ac:chgData name="شادن القحطاني ID 443200677" userId="2d5f3d4d-8466-4aa1-ac8a-1cb60ed86c20" providerId="ADAL" clId="{5DAD4750-4ED1-BF4B-8093-47ECE1EDF0F6}" dt="2023-06-19T05:41:16.604" v="352"/>
          <ac:inkMkLst>
            <pc:docMk/>
            <pc:sldMk cId="2880839443" sldId="370"/>
            <ac:inkMk id="1033" creationId="{A6A45B69-4E07-86A2-95E0-78EE11FF03EF}"/>
          </ac:inkMkLst>
        </pc:inkChg>
        <pc:inkChg chg="add del">
          <ac:chgData name="شادن القحطاني ID 443200677" userId="2d5f3d4d-8466-4aa1-ac8a-1cb60ed86c20" providerId="ADAL" clId="{5DAD4750-4ED1-BF4B-8093-47ECE1EDF0F6}" dt="2023-06-19T05:41:20.332" v="358"/>
          <ac:inkMkLst>
            <pc:docMk/>
            <pc:sldMk cId="2880839443" sldId="370"/>
            <ac:inkMk id="1034" creationId="{B84BA739-92AF-1E7B-C65E-3308B3435903}"/>
          </ac:inkMkLst>
        </pc:inkChg>
        <pc:inkChg chg="add del">
          <ac:chgData name="شادن القحطاني ID 443200677" userId="2d5f3d4d-8466-4aa1-ac8a-1cb60ed86c20" providerId="ADAL" clId="{5DAD4750-4ED1-BF4B-8093-47ECE1EDF0F6}" dt="2023-06-19T05:41:20.332" v="358"/>
          <ac:inkMkLst>
            <pc:docMk/>
            <pc:sldMk cId="2880839443" sldId="370"/>
            <ac:inkMk id="1035" creationId="{C41DAF63-83BB-574E-0B60-DAA6BAA1D5FC}"/>
          </ac:inkMkLst>
        </pc:inkChg>
        <pc:inkChg chg="add del">
          <ac:chgData name="شادن القحطاني ID 443200677" userId="2d5f3d4d-8466-4aa1-ac8a-1cb60ed86c20" providerId="ADAL" clId="{5DAD4750-4ED1-BF4B-8093-47ECE1EDF0F6}" dt="2023-06-19T05:41:20.332" v="358"/>
          <ac:inkMkLst>
            <pc:docMk/>
            <pc:sldMk cId="2880839443" sldId="370"/>
            <ac:inkMk id="1036" creationId="{C1A4D0AA-3A6D-B269-65E1-DD261C418E2A}"/>
          </ac:inkMkLst>
        </pc:inkChg>
        <pc:inkChg chg="add del">
          <ac:chgData name="شادن القحطاني ID 443200677" userId="2d5f3d4d-8466-4aa1-ac8a-1cb60ed86c20" providerId="ADAL" clId="{5DAD4750-4ED1-BF4B-8093-47ECE1EDF0F6}" dt="2023-06-19T05:41:20.332" v="358"/>
          <ac:inkMkLst>
            <pc:docMk/>
            <pc:sldMk cId="2880839443" sldId="370"/>
            <ac:inkMk id="1037" creationId="{929F085B-5EC2-72F9-9D80-5D459561D174}"/>
          </ac:inkMkLst>
        </pc:inkChg>
        <pc:inkChg chg="add del">
          <ac:chgData name="شادن القحطاني ID 443200677" userId="2d5f3d4d-8466-4aa1-ac8a-1cb60ed86c20" providerId="ADAL" clId="{5DAD4750-4ED1-BF4B-8093-47ECE1EDF0F6}" dt="2023-06-19T05:41:20.332" v="358"/>
          <ac:inkMkLst>
            <pc:docMk/>
            <pc:sldMk cId="2880839443" sldId="370"/>
            <ac:inkMk id="1038" creationId="{E20317ED-2F3D-5ABB-4E68-18EB7795869E}"/>
          </ac:inkMkLst>
        </pc:inkChg>
        <pc:inkChg chg="add reco">
          <ac:chgData name="شادن القحطاني ID 443200677" userId="2d5f3d4d-8466-4aa1-ac8a-1cb60ed86c20" providerId="ADAL" clId="{5DAD4750-4ED1-BF4B-8093-47ECE1EDF0F6}" dt="2023-06-19T05:41:20.332" v="358"/>
          <ac:inkMkLst>
            <pc:docMk/>
            <pc:sldMk cId="2880839443" sldId="370"/>
            <ac:inkMk id="1039" creationId="{5CC40098-D596-636E-AFCF-FC1BAD56A8AB}"/>
          </ac:inkMkLst>
        </pc:inkChg>
        <pc:inkChg chg="add del">
          <ac:chgData name="شادن القحطاني ID 443200677" userId="2d5f3d4d-8466-4aa1-ac8a-1cb60ed86c20" providerId="ADAL" clId="{5DAD4750-4ED1-BF4B-8093-47ECE1EDF0F6}" dt="2023-06-19T05:41:21.857" v="361"/>
          <ac:inkMkLst>
            <pc:docMk/>
            <pc:sldMk cId="2880839443" sldId="370"/>
            <ac:inkMk id="1040" creationId="{01DF2121-2204-70B2-8EB2-7DB402C5C08B}"/>
          </ac:inkMkLst>
        </pc:inkChg>
        <pc:inkChg chg="add del">
          <ac:chgData name="شادن القحطاني ID 443200677" userId="2d5f3d4d-8466-4aa1-ac8a-1cb60ed86c20" providerId="ADAL" clId="{5DAD4750-4ED1-BF4B-8093-47ECE1EDF0F6}" dt="2023-06-19T05:41:21.857" v="361"/>
          <ac:inkMkLst>
            <pc:docMk/>
            <pc:sldMk cId="2880839443" sldId="370"/>
            <ac:inkMk id="1041" creationId="{252F370A-B800-3000-2DB7-A1AE22532C7D}"/>
          </ac:inkMkLst>
        </pc:inkChg>
        <pc:inkChg chg="add reco">
          <ac:chgData name="شادن القحطاني ID 443200677" userId="2d5f3d4d-8466-4aa1-ac8a-1cb60ed86c20" providerId="ADAL" clId="{5DAD4750-4ED1-BF4B-8093-47ECE1EDF0F6}" dt="2023-06-19T05:41:21.857" v="361"/>
          <ac:inkMkLst>
            <pc:docMk/>
            <pc:sldMk cId="2880839443" sldId="370"/>
            <ac:inkMk id="1042" creationId="{8B818656-4175-59A5-A7C8-4E74AF1721EE}"/>
          </ac:inkMkLst>
        </pc:inkChg>
        <pc:inkChg chg="add del">
          <ac:chgData name="شادن القحطاني ID 443200677" userId="2d5f3d4d-8466-4aa1-ac8a-1cb60ed86c20" providerId="ADAL" clId="{5DAD4750-4ED1-BF4B-8093-47ECE1EDF0F6}" dt="2023-06-19T05:41:24.717" v="365"/>
          <ac:inkMkLst>
            <pc:docMk/>
            <pc:sldMk cId="2880839443" sldId="370"/>
            <ac:inkMk id="1043" creationId="{8F7D6453-14D0-1D51-CBDD-3670F741482C}"/>
          </ac:inkMkLst>
        </pc:inkChg>
        <pc:inkChg chg="add del">
          <ac:chgData name="شادن القحطاني ID 443200677" userId="2d5f3d4d-8466-4aa1-ac8a-1cb60ed86c20" providerId="ADAL" clId="{5DAD4750-4ED1-BF4B-8093-47ECE1EDF0F6}" dt="2023-06-19T05:41:24.717" v="365"/>
          <ac:inkMkLst>
            <pc:docMk/>
            <pc:sldMk cId="2880839443" sldId="370"/>
            <ac:inkMk id="1044" creationId="{68EC9C29-5E09-6B74-F89A-81C6BD8E45D0}"/>
          </ac:inkMkLst>
        </pc:inkChg>
        <pc:inkChg chg="add del">
          <ac:chgData name="شادن القحطاني ID 443200677" userId="2d5f3d4d-8466-4aa1-ac8a-1cb60ed86c20" providerId="ADAL" clId="{5DAD4750-4ED1-BF4B-8093-47ECE1EDF0F6}" dt="2023-06-19T05:41:24.717" v="365"/>
          <ac:inkMkLst>
            <pc:docMk/>
            <pc:sldMk cId="2880839443" sldId="370"/>
            <ac:inkMk id="1045" creationId="{B552495C-FE22-1ECC-8B78-97BF19218693}"/>
          </ac:inkMkLst>
        </pc:inkChg>
        <pc:inkChg chg="add reco">
          <ac:chgData name="شادن القحطاني ID 443200677" userId="2d5f3d4d-8466-4aa1-ac8a-1cb60ed86c20" providerId="ADAL" clId="{5DAD4750-4ED1-BF4B-8093-47ECE1EDF0F6}" dt="2023-06-19T05:41:24.717" v="365"/>
          <ac:inkMkLst>
            <pc:docMk/>
            <pc:sldMk cId="2880839443" sldId="370"/>
            <ac:inkMk id="1046" creationId="{24DD2D76-995F-6881-F68C-3EC52156287B}"/>
          </ac:inkMkLst>
        </pc:inkChg>
        <pc:inkChg chg="add del">
          <ac:chgData name="شادن القحطاني ID 443200677" userId="2d5f3d4d-8466-4aa1-ac8a-1cb60ed86c20" providerId="ADAL" clId="{5DAD4750-4ED1-BF4B-8093-47ECE1EDF0F6}" dt="2023-06-19T05:41:30.946" v="370"/>
          <ac:inkMkLst>
            <pc:docMk/>
            <pc:sldMk cId="2880839443" sldId="370"/>
            <ac:inkMk id="1047" creationId="{65F7D8C5-EBC0-5A11-83EA-FCEE1EE7A046}"/>
          </ac:inkMkLst>
        </pc:inkChg>
        <pc:inkChg chg="add del">
          <ac:chgData name="شادن القحطاني ID 443200677" userId="2d5f3d4d-8466-4aa1-ac8a-1cb60ed86c20" providerId="ADAL" clId="{5DAD4750-4ED1-BF4B-8093-47ECE1EDF0F6}" dt="2023-06-19T05:41:30.946" v="370"/>
          <ac:inkMkLst>
            <pc:docMk/>
            <pc:sldMk cId="2880839443" sldId="370"/>
            <ac:inkMk id="1048" creationId="{3F65934A-79F8-9AA0-0D74-F017C62EFF80}"/>
          </ac:inkMkLst>
        </pc:inkChg>
        <pc:inkChg chg="add del">
          <ac:chgData name="شادن القحطاني ID 443200677" userId="2d5f3d4d-8466-4aa1-ac8a-1cb60ed86c20" providerId="ADAL" clId="{5DAD4750-4ED1-BF4B-8093-47ECE1EDF0F6}" dt="2023-06-19T05:41:30.946" v="370"/>
          <ac:inkMkLst>
            <pc:docMk/>
            <pc:sldMk cId="2880839443" sldId="370"/>
            <ac:inkMk id="1049" creationId="{F23193A9-D65A-81D2-150F-54704EB5A928}"/>
          </ac:inkMkLst>
        </pc:inkChg>
        <pc:inkChg chg="add del">
          <ac:chgData name="شادن القحطاني ID 443200677" userId="2d5f3d4d-8466-4aa1-ac8a-1cb60ed86c20" providerId="ADAL" clId="{5DAD4750-4ED1-BF4B-8093-47ECE1EDF0F6}" dt="2023-06-19T05:41:30.946" v="370"/>
          <ac:inkMkLst>
            <pc:docMk/>
            <pc:sldMk cId="2880839443" sldId="370"/>
            <ac:inkMk id="1050" creationId="{DA563F0F-4F7F-24A8-A41A-AF2024ACB126}"/>
          </ac:inkMkLst>
        </pc:inkChg>
        <pc:inkChg chg="add reco">
          <ac:chgData name="شادن القحطاني ID 443200677" userId="2d5f3d4d-8466-4aa1-ac8a-1cb60ed86c20" providerId="ADAL" clId="{5DAD4750-4ED1-BF4B-8093-47ECE1EDF0F6}" dt="2023-06-19T05:41:30.946" v="370"/>
          <ac:inkMkLst>
            <pc:docMk/>
            <pc:sldMk cId="2880839443" sldId="370"/>
            <ac:inkMk id="1051" creationId="{1EE897C9-37E2-8549-7993-E78F9D677413}"/>
          </ac:inkMkLst>
        </pc:inkChg>
        <pc:inkChg chg="add del">
          <ac:chgData name="شادن القحطاني ID 443200677" userId="2d5f3d4d-8466-4aa1-ac8a-1cb60ed86c20" providerId="ADAL" clId="{5DAD4750-4ED1-BF4B-8093-47ECE1EDF0F6}" dt="2023-06-19T05:41:35.119" v="377"/>
          <ac:inkMkLst>
            <pc:docMk/>
            <pc:sldMk cId="2880839443" sldId="370"/>
            <ac:inkMk id="1052" creationId="{F40026B9-3E0A-B12F-86C8-77DFAB4DB62B}"/>
          </ac:inkMkLst>
        </pc:inkChg>
        <pc:inkChg chg="add del">
          <ac:chgData name="شادن القحطاني ID 443200677" userId="2d5f3d4d-8466-4aa1-ac8a-1cb60ed86c20" providerId="ADAL" clId="{5DAD4750-4ED1-BF4B-8093-47ECE1EDF0F6}" dt="2023-06-19T05:41:35.119" v="377"/>
          <ac:inkMkLst>
            <pc:docMk/>
            <pc:sldMk cId="2880839443" sldId="370"/>
            <ac:inkMk id="1053" creationId="{1D0B63BD-57E2-A679-317A-87C86BFDC44E}"/>
          </ac:inkMkLst>
        </pc:inkChg>
        <pc:inkChg chg="add del">
          <ac:chgData name="شادن القحطاني ID 443200677" userId="2d5f3d4d-8466-4aa1-ac8a-1cb60ed86c20" providerId="ADAL" clId="{5DAD4750-4ED1-BF4B-8093-47ECE1EDF0F6}" dt="2023-06-19T05:41:35.119" v="377"/>
          <ac:inkMkLst>
            <pc:docMk/>
            <pc:sldMk cId="2880839443" sldId="370"/>
            <ac:inkMk id="1054" creationId="{2DCECDD5-3928-CA63-7448-04FACE875B74}"/>
          </ac:inkMkLst>
        </pc:inkChg>
        <pc:inkChg chg="add del">
          <ac:chgData name="شادن القحطاني ID 443200677" userId="2d5f3d4d-8466-4aa1-ac8a-1cb60ed86c20" providerId="ADAL" clId="{5DAD4750-4ED1-BF4B-8093-47ECE1EDF0F6}" dt="2023-06-19T05:41:35.119" v="377"/>
          <ac:inkMkLst>
            <pc:docMk/>
            <pc:sldMk cId="2880839443" sldId="370"/>
            <ac:inkMk id="1055" creationId="{503ADA45-9328-B58C-0768-2097B2256389}"/>
          </ac:inkMkLst>
        </pc:inkChg>
        <pc:inkChg chg="add del">
          <ac:chgData name="شادن القحطاني ID 443200677" userId="2d5f3d4d-8466-4aa1-ac8a-1cb60ed86c20" providerId="ADAL" clId="{5DAD4750-4ED1-BF4B-8093-47ECE1EDF0F6}" dt="2023-06-19T05:41:35.119" v="377"/>
          <ac:inkMkLst>
            <pc:docMk/>
            <pc:sldMk cId="2880839443" sldId="370"/>
            <ac:inkMk id="1056" creationId="{AB0DC84B-8CA4-0B76-02B0-14B6DB097387}"/>
          </ac:inkMkLst>
        </pc:inkChg>
        <pc:inkChg chg="add del">
          <ac:chgData name="شادن القحطاني ID 443200677" userId="2d5f3d4d-8466-4aa1-ac8a-1cb60ed86c20" providerId="ADAL" clId="{5DAD4750-4ED1-BF4B-8093-47ECE1EDF0F6}" dt="2023-06-19T05:41:35.119" v="377"/>
          <ac:inkMkLst>
            <pc:docMk/>
            <pc:sldMk cId="2880839443" sldId="370"/>
            <ac:inkMk id="1057" creationId="{6E3E6E6F-B59D-22CC-9887-1859F5763EDD}"/>
          </ac:inkMkLst>
        </pc:inkChg>
        <pc:inkChg chg="add reco">
          <ac:chgData name="شادن القحطاني ID 443200677" userId="2d5f3d4d-8466-4aa1-ac8a-1cb60ed86c20" providerId="ADAL" clId="{5DAD4750-4ED1-BF4B-8093-47ECE1EDF0F6}" dt="2023-06-19T05:41:35.119" v="377"/>
          <ac:inkMkLst>
            <pc:docMk/>
            <pc:sldMk cId="2880839443" sldId="370"/>
            <ac:inkMk id="1058" creationId="{EBAF6F05-3B6F-934B-D6BD-522EA1A6DF05}"/>
          </ac:inkMkLst>
        </pc:inkChg>
        <pc:inkChg chg="add del">
          <ac:chgData name="شادن القحطاني ID 443200677" userId="2d5f3d4d-8466-4aa1-ac8a-1cb60ed86c20" providerId="ADAL" clId="{5DAD4750-4ED1-BF4B-8093-47ECE1EDF0F6}" dt="2023-06-19T05:41:39.919" v="383"/>
          <ac:inkMkLst>
            <pc:docMk/>
            <pc:sldMk cId="2880839443" sldId="370"/>
            <ac:inkMk id="1059" creationId="{F3EA95AA-0DFF-8F54-DEA3-74FB5E9641BA}"/>
          </ac:inkMkLst>
        </pc:inkChg>
        <pc:inkChg chg="add del">
          <ac:chgData name="شادن القحطاني ID 443200677" userId="2d5f3d4d-8466-4aa1-ac8a-1cb60ed86c20" providerId="ADAL" clId="{5DAD4750-4ED1-BF4B-8093-47ECE1EDF0F6}" dt="2023-06-19T05:41:39.919" v="383"/>
          <ac:inkMkLst>
            <pc:docMk/>
            <pc:sldMk cId="2880839443" sldId="370"/>
            <ac:inkMk id="1060" creationId="{00B15A74-526F-FF64-54D3-FD3795426F91}"/>
          </ac:inkMkLst>
        </pc:inkChg>
        <pc:inkChg chg="add del">
          <ac:chgData name="شادن القحطاني ID 443200677" userId="2d5f3d4d-8466-4aa1-ac8a-1cb60ed86c20" providerId="ADAL" clId="{5DAD4750-4ED1-BF4B-8093-47ECE1EDF0F6}" dt="2023-06-19T05:41:39.919" v="383"/>
          <ac:inkMkLst>
            <pc:docMk/>
            <pc:sldMk cId="2880839443" sldId="370"/>
            <ac:inkMk id="1061" creationId="{F3A05EE0-2D9E-5201-F67A-C17DF9F1AB00}"/>
          </ac:inkMkLst>
        </pc:inkChg>
        <pc:inkChg chg="add del">
          <ac:chgData name="شادن القحطاني ID 443200677" userId="2d5f3d4d-8466-4aa1-ac8a-1cb60ed86c20" providerId="ADAL" clId="{5DAD4750-4ED1-BF4B-8093-47ECE1EDF0F6}" dt="2023-06-19T05:41:39.919" v="383"/>
          <ac:inkMkLst>
            <pc:docMk/>
            <pc:sldMk cId="2880839443" sldId="370"/>
            <ac:inkMk id="1062" creationId="{AA477283-7337-A486-1B61-7D1F9581AEE1}"/>
          </ac:inkMkLst>
        </pc:inkChg>
        <pc:inkChg chg="add del">
          <ac:chgData name="شادن القحطاني ID 443200677" userId="2d5f3d4d-8466-4aa1-ac8a-1cb60ed86c20" providerId="ADAL" clId="{5DAD4750-4ED1-BF4B-8093-47ECE1EDF0F6}" dt="2023-06-19T05:41:39.919" v="383"/>
          <ac:inkMkLst>
            <pc:docMk/>
            <pc:sldMk cId="2880839443" sldId="370"/>
            <ac:inkMk id="1063" creationId="{63BE96A5-7706-38A4-7179-99ED80B5C822}"/>
          </ac:inkMkLst>
        </pc:inkChg>
        <pc:inkChg chg="add reco">
          <ac:chgData name="شادن القحطاني ID 443200677" userId="2d5f3d4d-8466-4aa1-ac8a-1cb60ed86c20" providerId="ADAL" clId="{5DAD4750-4ED1-BF4B-8093-47ECE1EDF0F6}" dt="2023-06-19T05:41:39.919" v="383"/>
          <ac:inkMkLst>
            <pc:docMk/>
            <pc:sldMk cId="2880839443" sldId="370"/>
            <ac:inkMk id="1064" creationId="{DF83DD28-9355-C9D8-61FF-7C6FD3CAD49B}"/>
          </ac:inkMkLst>
        </pc:inkChg>
        <pc:inkChg chg="add del">
          <ac:chgData name="شادن القحطاني ID 443200677" userId="2d5f3d4d-8466-4aa1-ac8a-1cb60ed86c20" providerId="ADAL" clId="{5DAD4750-4ED1-BF4B-8093-47ECE1EDF0F6}" dt="2023-06-19T05:41:42.166" v="387"/>
          <ac:inkMkLst>
            <pc:docMk/>
            <pc:sldMk cId="2880839443" sldId="370"/>
            <ac:inkMk id="1065" creationId="{5ABAEBB1-08E4-B097-B98D-3D8CDA1C1E19}"/>
          </ac:inkMkLst>
        </pc:inkChg>
        <pc:inkChg chg="add del">
          <ac:chgData name="شادن القحطاني ID 443200677" userId="2d5f3d4d-8466-4aa1-ac8a-1cb60ed86c20" providerId="ADAL" clId="{5DAD4750-4ED1-BF4B-8093-47ECE1EDF0F6}" dt="2023-06-19T05:41:42.166" v="387"/>
          <ac:inkMkLst>
            <pc:docMk/>
            <pc:sldMk cId="2880839443" sldId="370"/>
            <ac:inkMk id="1066" creationId="{C063F828-51E6-7782-32D6-7C3C0F9CBEFD}"/>
          </ac:inkMkLst>
        </pc:inkChg>
        <pc:inkChg chg="add del">
          <ac:chgData name="شادن القحطاني ID 443200677" userId="2d5f3d4d-8466-4aa1-ac8a-1cb60ed86c20" providerId="ADAL" clId="{5DAD4750-4ED1-BF4B-8093-47ECE1EDF0F6}" dt="2023-06-19T05:41:42.166" v="387"/>
          <ac:inkMkLst>
            <pc:docMk/>
            <pc:sldMk cId="2880839443" sldId="370"/>
            <ac:inkMk id="1067" creationId="{0C54946A-216A-2B2B-D9A5-BE4F2207E13C}"/>
          </ac:inkMkLst>
        </pc:inkChg>
        <pc:inkChg chg="add reco">
          <ac:chgData name="شادن القحطاني ID 443200677" userId="2d5f3d4d-8466-4aa1-ac8a-1cb60ed86c20" providerId="ADAL" clId="{5DAD4750-4ED1-BF4B-8093-47ECE1EDF0F6}" dt="2023-06-19T05:41:42.166" v="387"/>
          <ac:inkMkLst>
            <pc:docMk/>
            <pc:sldMk cId="2880839443" sldId="370"/>
            <ac:inkMk id="1068" creationId="{952981C0-4B4D-D125-7AF5-3886B6554625}"/>
          </ac:inkMkLst>
        </pc:inkChg>
        <pc:inkChg chg="add del">
          <ac:chgData name="شادن القحطاني ID 443200677" userId="2d5f3d4d-8466-4aa1-ac8a-1cb60ed86c20" providerId="ADAL" clId="{5DAD4750-4ED1-BF4B-8093-47ECE1EDF0F6}" dt="2023-06-19T05:41:45.495" v="391"/>
          <ac:inkMkLst>
            <pc:docMk/>
            <pc:sldMk cId="2880839443" sldId="370"/>
            <ac:inkMk id="1069" creationId="{2A216D20-29F6-E7F0-351B-80DF09D16D6F}"/>
          </ac:inkMkLst>
        </pc:inkChg>
        <pc:inkChg chg="add del">
          <ac:chgData name="شادن القحطاني ID 443200677" userId="2d5f3d4d-8466-4aa1-ac8a-1cb60ed86c20" providerId="ADAL" clId="{5DAD4750-4ED1-BF4B-8093-47ECE1EDF0F6}" dt="2023-06-19T05:41:45.495" v="391"/>
          <ac:inkMkLst>
            <pc:docMk/>
            <pc:sldMk cId="2880839443" sldId="370"/>
            <ac:inkMk id="1070" creationId="{5426D7F1-8B56-B82F-298A-FEE1CFBB1D16}"/>
          </ac:inkMkLst>
        </pc:inkChg>
        <pc:inkChg chg="add del">
          <ac:chgData name="شادن القحطاني ID 443200677" userId="2d5f3d4d-8466-4aa1-ac8a-1cb60ed86c20" providerId="ADAL" clId="{5DAD4750-4ED1-BF4B-8093-47ECE1EDF0F6}" dt="2023-06-19T05:41:45.495" v="391"/>
          <ac:inkMkLst>
            <pc:docMk/>
            <pc:sldMk cId="2880839443" sldId="370"/>
            <ac:inkMk id="1071" creationId="{1D334E86-D9B5-7D48-1FC7-8757A3B1EE9A}"/>
          </ac:inkMkLst>
        </pc:inkChg>
        <pc:inkChg chg="add reco">
          <ac:chgData name="شادن القحطاني ID 443200677" userId="2d5f3d4d-8466-4aa1-ac8a-1cb60ed86c20" providerId="ADAL" clId="{5DAD4750-4ED1-BF4B-8093-47ECE1EDF0F6}" dt="2023-06-19T05:41:45.495" v="391"/>
          <ac:inkMkLst>
            <pc:docMk/>
            <pc:sldMk cId="2880839443" sldId="370"/>
            <ac:inkMk id="1072" creationId="{49F1314B-4712-25A8-AFC0-448D9BA06E23}"/>
          </ac:inkMkLst>
        </pc:inkChg>
        <pc:inkChg chg="add del">
          <ac:chgData name="شادن القحطاني ID 443200677" userId="2d5f3d4d-8466-4aa1-ac8a-1cb60ed86c20" providerId="ADAL" clId="{5DAD4750-4ED1-BF4B-8093-47ECE1EDF0F6}" dt="2023-06-19T05:41:50.263" v="400"/>
          <ac:inkMkLst>
            <pc:docMk/>
            <pc:sldMk cId="2880839443" sldId="370"/>
            <ac:inkMk id="1073" creationId="{DDE92235-64B0-2BCC-0732-36E9276A985D}"/>
          </ac:inkMkLst>
        </pc:inkChg>
        <pc:inkChg chg="add del">
          <ac:chgData name="شادن القحطاني ID 443200677" userId="2d5f3d4d-8466-4aa1-ac8a-1cb60ed86c20" providerId="ADAL" clId="{5DAD4750-4ED1-BF4B-8093-47ECE1EDF0F6}" dt="2023-06-19T05:41:50.263" v="400"/>
          <ac:inkMkLst>
            <pc:docMk/>
            <pc:sldMk cId="2880839443" sldId="370"/>
            <ac:inkMk id="1074" creationId="{D8820CC9-00A9-1CF4-88CC-76128156DCB0}"/>
          </ac:inkMkLst>
        </pc:inkChg>
        <pc:inkChg chg="add del">
          <ac:chgData name="شادن القحطاني ID 443200677" userId="2d5f3d4d-8466-4aa1-ac8a-1cb60ed86c20" providerId="ADAL" clId="{5DAD4750-4ED1-BF4B-8093-47ECE1EDF0F6}" dt="2023-06-19T05:41:50.263" v="400"/>
          <ac:inkMkLst>
            <pc:docMk/>
            <pc:sldMk cId="2880839443" sldId="370"/>
            <ac:inkMk id="1075" creationId="{9050DA70-4EDE-0961-76DA-75D5336CD547}"/>
          </ac:inkMkLst>
        </pc:inkChg>
        <pc:inkChg chg="add del">
          <ac:chgData name="شادن القحطاني ID 443200677" userId="2d5f3d4d-8466-4aa1-ac8a-1cb60ed86c20" providerId="ADAL" clId="{5DAD4750-4ED1-BF4B-8093-47ECE1EDF0F6}" dt="2023-06-19T05:41:50.263" v="400"/>
          <ac:inkMkLst>
            <pc:docMk/>
            <pc:sldMk cId="2880839443" sldId="370"/>
            <ac:inkMk id="1076" creationId="{1B45B36B-3290-5F2A-AE13-1BDC6259D40D}"/>
          </ac:inkMkLst>
        </pc:inkChg>
        <pc:inkChg chg="add del">
          <ac:chgData name="شادن القحطاني ID 443200677" userId="2d5f3d4d-8466-4aa1-ac8a-1cb60ed86c20" providerId="ADAL" clId="{5DAD4750-4ED1-BF4B-8093-47ECE1EDF0F6}" dt="2023-06-19T05:41:50.263" v="400"/>
          <ac:inkMkLst>
            <pc:docMk/>
            <pc:sldMk cId="2880839443" sldId="370"/>
            <ac:inkMk id="1077" creationId="{F4E83C46-A222-BCAF-3C32-16BA0F36488F}"/>
          </ac:inkMkLst>
        </pc:inkChg>
        <pc:inkChg chg="add del">
          <ac:chgData name="شادن القحطاني ID 443200677" userId="2d5f3d4d-8466-4aa1-ac8a-1cb60ed86c20" providerId="ADAL" clId="{5DAD4750-4ED1-BF4B-8093-47ECE1EDF0F6}" dt="2023-06-19T05:41:50.263" v="400"/>
          <ac:inkMkLst>
            <pc:docMk/>
            <pc:sldMk cId="2880839443" sldId="370"/>
            <ac:inkMk id="1078" creationId="{77E02119-D7BC-600F-DE37-1C9A9D9F89D6}"/>
          </ac:inkMkLst>
        </pc:inkChg>
        <pc:inkChg chg="add del">
          <ac:chgData name="شادن القحطاني ID 443200677" userId="2d5f3d4d-8466-4aa1-ac8a-1cb60ed86c20" providerId="ADAL" clId="{5DAD4750-4ED1-BF4B-8093-47ECE1EDF0F6}" dt="2023-06-19T05:41:50.263" v="400"/>
          <ac:inkMkLst>
            <pc:docMk/>
            <pc:sldMk cId="2880839443" sldId="370"/>
            <ac:inkMk id="1079" creationId="{4F8F2EBC-680C-0577-D2AB-B05CC5A38508}"/>
          </ac:inkMkLst>
        </pc:inkChg>
        <pc:inkChg chg="add del">
          <ac:chgData name="شادن القحطاني ID 443200677" userId="2d5f3d4d-8466-4aa1-ac8a-1cb60ed86c20" providerId="ADAL" clId="{5DAD4750-4ED1-BF4B-8093-47ECE1EDF0F6}" dt="2023-06-19T05:41:50.263" v="400"/>
          <ac:inkMkLst>
            <pc:docMk/>
            <pc:sldMk cId="2880839443" sldId="370"/>
            <ac:inkMk id="1080" creationId="{648BF20B-CF7A-9BAE-03DA-12906117BE1A}"/>
          </ac:inkMkLst>
        </pc:inkChg>
        <pc:inkChg chg="add reco">
          <ac:chgData name="شادن القحطاني ID 443200677" userId="2d5f3d4d-8466-4aa1-ac8a-1cb60ed86c20" providerId="ADAL" clId="{5DAD4750-4ED1-BF4B-8093-47ECE1EDF0F6}" dt="2023-06-19T05:41:50.263" v="400"/>
          <ac:inkMkLst>
            <pc:docMk/>
            <pc:sldMk cId="2880839443" sldId="370"/>
            <ac:inkMk id="1081" creationId="{AE679493-061C-3AA2-FF60-5F43F404AF36}"/>
          </ac:inkMkLst>
        </pc:inkChg>
        <pc:inkChg chg="add">
          <ac:chgData name="شادن القحطاني ID 443200677" userId="2d5f3d4d-8466-4aa1-ac8a-1cb60ed86c20" providerId="ADAL" clId="{5DAD4750-4ED1-BF4B-8093-47ECE1EDF0F6}" dt="2023-06-19T05:42:03.967" v="401"/>
          <ac:inkMkLst>
            <pc:docMk/>
            <pc:sldMk cId="2880839443" sldId="370"/>
            <ac:inkMk id="1082" creationId="{784814F2-404F-896E-00B2-EBABA584704F}"/>
          </ac:inkMkLst>
        </pc:inkChg>
        <pc:inkChg chg="add del">
          <ac:chgData name="شادن القحطاني ID 443200677" userId="2d5f3d4d-8466-4aa1-ac8a-1cb60ed86c20" providerId="ADAL" clId="{5DAD4750-4ED1-BF4B-8093-47ECE1EDF0F6}" dt="2023-06-19T05:42:07.174" v="406"/>
          <ac:inkMkLst>
            <pc:docMk/>
            <pc:sldMk cId="2880839443" sldId="370"/>
            <ac:inkMk id="1083" creationId="{C759752F-6567-0CC5-947B-8EA26CB8B0AD}"/>
          </ac:inkMkLst>
        </pc:inkChg>
        <pc:inkChg chg="add del">
          <ac:chgData name="شادن القحطاني ID 443200677" userId="2d5f3d4d-8466-4aa1-ac8a-1cb60ed86c20" providerId="ADAL" clId="{5DAD4750-4ED1-BF4B-8093-47ECE1EDF0F6}" dt="2023-06-19T05:42:07.174" v="406"/>
          <ac:inkMkLst>
            <pc:docMk/>
            <pc:sldMk cId="2880839443" sldId="370"/>
            <ac:inkMk id="1084" creationId="{E71C7DC4-A837-683A-0FD2-627D66FD86A7}"/>
          </ac:inkMkLst>
        </pc:inkChg>
        <pc:inkChg chg="add del">
          <ac:chgData name="شادن القحطاني ID 443200677" userId="2d5f3d4d-8466-4aa1-ac8a-1cb60ed86c20" providerId="ADAL" clId="{5DAD4750-4ED1-BF4B-8093-47ECE1EDF0F6}" dt="2023-06-19T05:42:07.174" v="406"/>
          <ac:inkMkLst>
            <pc:docMk/>
            <pc:sldMk cId="2880839443" sldId="370"/>
            <ac:inkMk id="1085" creationId="{C0F9F459-7B8E-B7B8-D3BF-2296B21A4200}"/>
          </ac:inkMkLst>
        </pc:inkChg>
        <pc:inkChg chg="add del">
          <ac:chgData name="شادن القحطاني ID 443200677" userId="2d5f3d4d-8466-4aa1-ac8a-1cb60ed86c20" providerId="ADAL" clId="{5DAD4750-4ED1-BF4B-8093-47ECE1EDF0F6}" dt="2023-06-19T05:42:07.174" v="406"/>
          <ac:inkMkLst>
            <pc:docMk/>
            <pc:sldMk cId="2880839443" sldId="370"/>
            <ac:inkMk id="1086" creationId="{94263A1D-A78E-3158-F186-3B3D1E7EE625}"/>
          </ac:inkMkLst>
        </pc:inkChg>
        <pc:inkChg chg="add reco">
          <ac:chgData name="شادن القحطاني ID 443200677" userId="2d5f3d4d-8466-4aa1-ac8a-1cb60ed86c20" providerId="ADAL" clId="{5DAD4750-4ED1-BF4B-8093-47ECE1EDF0F6}" dt="2023-06-19T05:42:07.174" v="406"/>
          <ac:inkMkLst>
            <pc:docMk/>
            <pc:sldMk cId="2880839443" sldId="370"/>
            <ac:inkMk id="1087" creationId="{9F737559-1D67-76D3-273B-C8CE48E5D901}"/>
          </ac:inkMkLst>
        </pc:inkChg>
        <pc:inkChg chg="add del">
          <ac:chgData name="شادن القحطاني ID 443200677" userId="2d5f3d4d-8466-4aa1-ac8a-1cb60ed86c20" providerId="ADAL" clId="{5DAD4750-4ED1-BF4B-8093-47ECE1EDF0F6}" dt="2023-06-19T05:42:12.629" v="408"/>
          <ac:inkMkLst>
            <pc:docMk/>
            <pc:sldMk cId="2880839443" sldId="370"/>
            <ac:inkMk id="1088" creationId="{0FBF6CE6-593A-B650-019F-1D7CCA9B5F28}"/>
          </ac:inkMkLst>
        </pc:inkChg>
        <pc:inkChg chg="add del">
          <ac:chgData name="شادن القحطاني ID 443200677" userId="2d5f3d4d-8466-4aa1-ac8a-1cb60ed86c20" providerId="ADAL" clId="{5DAD4750-4ED1-BF4B-8093-47ECE1EDF0F6}" dt="2023-06-19T05:42:14.726" v="412"/>
          <ac:inkMkLst>
            <pc:docMk/>
            <pc:sldMk cId="2880839443" sldId="370"/>
            <ac:inkMk id="1089" creationId="{4F5159B2-61A5-06F0-C265-396F40CA05B0}"/>
          </ac:inkMkLst>
        </pc:inkChg>
        <pc:inkChg chg="add del">
          <ac:chgData name="شادن القحطاني ID 443200677" userId="2d5f3d4d-8466-4aa1-ac8a-1cb60ed86c20" providerId="ADAL" clId="{5DAD4750-4ED1-BF4B-8093-47ECE1EDF0F6}" dt="2023-06-19T05:42:14.542" v="411"/>
          <ac:inkMkLst>
            <pc:docMk/>
            <pc:sldMk cId="2880839443" sldId="370"/>
            <ac:inkMk id="1090" creationId="{9AF28F40-329E-3D0C-BDC9-985A5E5B357E}"/>
          </ac:inkMkLst>
        </pc:inkChg>
        <pc:inkChg chg="add del">
          <ac:chgData name="شادن القحطاني ID 443200677" userId="2d5f3d4d-8466-4aa1-ac8a-1cb60ed86c20" providerId="ADAL" clId="{5DAD4750-4ED1-BF4B-8093-47ECE1EDF0F6}" dt="2023-06-19T05:42:25.149" v="435"/>
          <ac:inkMkLst>
            <pc:docMk/>
            <pc:sldMk cId="2880839443" sldId="370"/>
            <ac:inkMk id="1091" creationId="{F0E4DEDF-ABBC-81EE-7A30-80813B96CE3C}"/>
          </ac:inkMkLst>
        </pc:inkChg>
        <pc:inkChg chg="add del">
          <ac:chgData name="شادن القحطاني ID 443200677" userId="2d5f3d4d-8466-4aa1-ac8a-1cb60ed86c20" providerId="ADAL" clId="{5DAD4750-4ED1-BF4B-8093-47ECE1EDF0F6}" dt="2023-06-19T05:42:25.149" v="435"/>
          <ac:inkMkLst>
            <pc:docMk/>
            <pc:sldMk cId="2880839443" sldId="370"/>
            <ac:inkMk id="1092" creationId="{ACDF430D-9989-5677-F7D8-D39BE09B96D2}"/>
          </ac:inkMkLst>
        </pc:inkChg>
        <pc:inkChg chg="add del">
          <ac:chgData name="شادن القحطاني ID 443200677" userId="2d5f3d4d-8466-4aa1-ac8a-1cb60ed86c20" providerId="ADAL" clId="{5DAD4750-4ED1-BF4B-8093-47ECE1EDF0F6}" dt="2023-06-19T05:42:25.149" v="435"/>
          <ac:inkMkLst>
            <pc:docMk/>
            <pc:sldMk cId="2880839443" sldId="370"/>
            <ac:inkMk id="1093" creationId="{866DD57F-8724-F250-EB84-B0B4AFA1DBD7}"/>
          </ac:inkMkLst>
        </pc:inkChg>
        <pc:inkChg chg="add del">
          <ac:chgData name="شادن القحطاني ID 443200677" userId="2d5f3d4d-8466-4aa1-ac8a-1cb60ed86c20" providerId="ADAL" clId="{5DAD4750-4ED1-BF4B-8093-47ECE1EDF0F6}" dt="2023-06-19T05:42:25.149" v="435"/>
          <ac:inkMkLst>
            <pc:docMk/>
            <pc:sldMk cId="2880839443" sldId="370"/>
            <ac:inkMk id="1094" creationId="{117C115C-E47E-53B0-04BC-717FA95B75BC}"/>
          </ac:inkMkLst>
        </pc:inkChg>
        <pc:inkChg chg="add del">
          <ac:chgData name="شادن القحطاني ID 443200677" userId="2d5f3d4d-8466-4aa1-ac8a-1cb60ed86c20" providerId="ADAL" clId="{5DAD4750-4ED1-BF4B-8093-47ECE1EDF0F6}" dt="2023-06-19T05:42:25.149" v="435"/>
          <ac:inkMkLst>
            <pc:docMk/>
            <pc:sldMk cId="2880839443" sldId="370"/>
            <ac:inkMk id="1095" creationId="{A7D217F3-1FF6-79F6-B865-BE6B9A746CE4}"/>
          </ac:inkMkLst>
        </pc:inkChg>
        <pc:inkChg chg="add del">
          <ac:chgData name="شادن القحطاني ID 443200677" userId="2d5f3d4d-8466-4aa1-ac8a-1cb60ed86c20" providerId="ADAL" clId="{5DAD4750-4ED1-BF4B-8093-47ECE1EDF0F6}" dt="2023-06-19T05:42:25.149" v="435"/>
          <ac:inkMkLst>
            <pc:docMk/>
            <pc:sldMk cId="2880839443" sldId="370"/>
            <ac:inkMk id="1096" creationId="{630361CD-5B8D-CABA-D8CB-253F9DBCB3FE}"/>
          </ac:inkMkLst>
        </pc:inkChg>
        <pc:inkChg chg="add del">
          <ac:chgData name="شادن القحطاني ID 443200677" userId="2d5f3d4d-8466-4aa1-ac8a-1cb60ed86c20" providerId="ADAL" clId="{5DAD4750-4ED1-BF4B-8093-47ECE1EDF0F6}" dt="2023-06-19T05:42:25.149" v="435"/>
          <ac:inkMkLst>
            <pc:docMk/>
            <pc:sldMk cId="2880839443" sldId="370"/>
            <ac:inkMk id="1097" creationId="{4035EC86-4CC1-2E77-2E24-29BCD1EE2E72}"/>
          </ac:inkMkLst>
        </pc:inkChg>
        <pc:inkChg chg="add del">
          <ac:chgData name="شادن القحطاني ID 443200677" userId="2d5f3d4d-8466-4aa1-ac8a-1cb60ed86c20" providerId="ADAL" clId="{5DAD4750-4ED1-BF4B-8093-47ECE1EDF0F6}" dt="2023-06-19T05:42:25.149" v="435"/>
          <ac:inkMkLst>
            <pc:docMk/>
            <pc:sldMk cId="2880839443" sldId="370"/>
            <ac:inkMk id="1098" creationId="{0BF4AF06-2A1E-58A3-A82F-1F62BF57BFF7}"/>
          </ac:inkMkLst>
        </pc:inkChg>
        <pc:inkChg chg="add del">
          <ac:chgData name="شادن القحطاني ID 443200677" userId="2d5f3d4d-8466-4aa1-ac8a-1cb60ed86c20" providerId="ADAL" clId="{5DAD4750-4ED1-BF4B-8093-47ECE1EDF0F6}" dt="2023-06-19T05:42:25.149" v="435"/>
          <ac:inkMkLst>
            <pc:docMk/>
            <pc:sldMk cId="2880839443" sldId="370"/>
            <ac:inkMk id="1099" creationId="{C6EA1805-0A44-B8A8-F0B8-A3D3ED40E7F8}"/>
          </ac:inkMkLst>
        </pc:inkChg>
        <pc:inkChg chg="add del">
          <ac:chgData name="شادن القحطاني ID 443200677" userId="2d5f3d4d-8466-4aa1-ac8a-1cb60ed86c20" providerId="ADAL" clId="{5DAD4750-4ED1-BF4B-8093-47ECE1EDF0F6}" dt="2023-06-19T05:42:25.149" v="435"/>
          <ac:inkMkLst>
            <pc:docMk/>
            <pc:sldMk cId="2880839443" sldId="370"/>
            <ac:inkMk id="1100" creationId="{6B1FD6AB-D1A8-EFCF-EF17-7EE2B597579D}"/>
          </ac:inkMkLst>
        </pc:inkChg>
        <pc:inkChg chg="add del">
          <ac:chgData name="شادن القحطاني ID 443200677" userId="2d5f3d4d-8466-4aa1-ac8a-1cb60ed86c20" providerId="ADAL" clId="{5DAD4750-4ED1-BF4B-8093-47ECE1EDF0F6}" dt="2023-06-19T05:42:25.149" v="435"/>
          <ac:inkMkLst>
            <pc:docMk/>
            <pc:sldMk cId="2880839443" sldId="370"/>
            <ac:inkMk id="1101" creationId="{098DD281-853C-62D9-491B-2E8999710B0B}"/>
          </ac:inkMkLst>
        </pc:inkChg>
        <pc:inkChg chg="add del">
          <ac:chgData name="شادن القحطاني ID 443200677" userId="2d5f3d4d-8466-4aa1-ac8a-1cb60ed86c20" providerId="ADAL" clId="{5DAD4750-4ED1-BF4B-8093-47ECE1EDF0F6}" dt="2023-06-19T05:42:25.149" v="435"/>
          <ac:inkMkLst>
            <pc:docMk/>
            <pc:sldMk cId="2880839443" sldId="370"/>
            <ac:inkMk id="1102" creationId="{1E228F08-0254-B98A-F719-94EE286EEBCA}"/>
          </ac:inkMkLst>
        </pc:inkChg>
        <pc:inkChg chg="add del">
          <ac:chgData name="شادن القحطاني ID 443200677" userId="2d5f3d4d-8466-4aa1-ac8a-1cb60ed86c20" providerId="ADAL" clId="{5DAD4750-4ED1-BF4B-8093-47ECE1EDF0F6}" dt="2023-06-19T05:42:25.149" v="435"/>
          <ac:inkMkLst>
            <pc:docMk/>
            <pc:sldMk cId="2880839443" sldId="370"/>
            <ac:inkMk id="1103" creationId="{DC5FA1FD-8495-4269-0117-C6ADF03EDEF5}"/>
          </ac:inkMkLst>
        </pc:inkChg>
        <pc:inkChg chg="add del">
          <ac:chgData name="شادن القحطاني ID 443200677" userId="2d5f3d4d-8466-4aa1-ac8a-1cb60ed86c20" providerId="ADAL" clId="{5DAD4750-4ED1-BF4B-8093-47ECE1EDF0F6}" dt="2023-06-19T05:42:25.149" v="435"/>
          <ac:inkMkLst>
            <pc:docMk/>
            <pc:sldMk cId="2880839443" sldId="370"/>
            <ac:inkMk id="1104" creationId="{E21741DF-9275-4B26-0F8B-F0B22A45C6FB}"/>
          </ac:inkMkLst>
        </pc:inkChg>
        <pc:inkChg chg="add del">
          <ac:chgData name="شادن القحطاني ID 443200677" userId="2d5f3d4d-8466-4aa1-ac8a-1cb60ed86c20" providerId="ADAL" clId="{5DAD4750-4ED1-BF4B-8093-47ECE1EDF0F6}" dt="2023-06-19T05:42:25.149" v="435"/>
          <ac:inkMkLst>
            <pc:docMk/>
            <pc:sldMk cId="2880839443" sldId="370"/>
            <ac:inkMk id="1105" creationId="{408DAF03-5587-5F3B-6392-08EADEC5C83F}"/>
          </ac:inkMkLst>
        </pc:inkChg>
        <pc:inkChg chg="add del">
          <ac:chgData name="شادن القحطاني ID 443200677" userId="2d5f3d4d-8466-4aa1-ac8a-1cb60ed86c20" providerId="ADAL" clId="{5DAD4750-4ED1-BF4B-8093-47ECE1EDF0F6}" dt="2023-06-19T05:42:25.149" v="435"/>
          <ac:inkMkLst>
            <pc:docMk/>
            <pc:sldMk cId="2880839443" sldId="370"/>
            <ac:inkMk id="1106" creationId="{4CA699E1-DFF4-A6A6-9CD7-6543FF675FE6}"/>
          </ac:inkMkLst>
        </pc:inkChg>
        <pc:inkChg chg="add del">
          <ac:chgData name="شادن القحطاني ID 443200677" userId="2d5f3d4d-8466-4aa1-ac8a-1cb60ed86c20" providerId="ADAL" clId="{5DAD4750-4ED1-BF4B-8093-47ECE1EDF0F6}" dt="2023-06-19T05:42:25.149" v="435"/>
          <ac:inkMkLst>
            <pc:docMk/>
            <pc:sldMk cId="2880839443" sldId="370"/>
            <ac:inkMk id="1107" creationId="{C8F7FE4F-F7F7-F19F-C9FD-4D3074457239}"/>
          </ac:inkMkLst>
        </pc:inkChg>
        <pc:inkChg chg="add del">
          <ac:chgData name="شادن القحطاني ID 443200677" userId="2d5f3d4d-8466-4aa1-ac8a-1cb60ed86c20" providerId="ADAL" clId="{5DAD4750-4ED1-BF4B-8093-47ECE1EDF0F6}" dt="2023-06-19T05:42:25.149" v="435"/>
          <ac:inkMkLst>
            <pc:docMk/>
            <pc:sldMk cId="2880839443" sldId="370"/>
            <ac:inkMk id="1108" creationId="{EC60D9EE-EF84-73E0-CB85-825C1C91DCCC}"/>
          </ac:inkMkLst>
        </pc:inkChg>
        <pc:inkChg chg="add del">
          <ac:chgData name="شادن القحطاني ID 443200677" userId="2d5f3d4d-8466-4aa1-ac8a-1cb60ed86c20" providerId="ADAL" clId="{5DAD4750-4ED1-BF4B-8093-47ECE1EDF0F6}" dt="2023-06-19T05:42:25.149" v="435"/>
          <ac:inkMkLst>
            <pc:docMk/>
            <pc:sldMk cId="2880839443" sldId="370"/>
            <ac:inkMk id="1109" creationId="{5B1FD018-873A-C8DB-72BB-16D3EF9C200A}"/>
          </ac:inkMkLst>
        </pc:inkChg>
        <pc:inkChg chg="add del">
          <ac:chgData name="شادن القحطاني ID 443200677" userId="2d5f3d4d-8466-4aa1-ac8a-1cb60ed86c20" providerId="ADAL" clId="{5DAD4750-4ED1-BF4B-8093-47ECE1EDF0F6}" dt="2023-06-19T05:42:25.149" v="435"/>
          <ac:inkMkLst>
            <pc:docMk/>
            <pc:sldMk cId="2880839443" sldId="370"/>
            <ac:inkMk id="1110" creationId="{DE694E06-DC57-9E36-41D8-FBF00F95CF40}"/>
          </ac:inkMkLst>
        </pc:inkChg>
        <pc:inkChg chg="add del">
          <ac:chgData name="شادن القحطاني ID 443200677" userId="2d5f3d4d-8466-4aa1-ac8a-1cb60ed86c20" providerId="ADAL" clId="{5DAD4750-4ED1-BF4B-8093-47ECE1EDF0F6}" dt="2023-06-19T05:42:25.149" v="435"/>
          <ac:inkMkLst>
            <pc:docMk/>
            <pc:sldMk cId="2880839443" sldId="370"/>
            <ac:inkMk id="1111" creationId="{CD5F7F19-97D9-31FB-5CCC-C51294C8DA21}"/>
          </ac:inkMkLst>
        </pc:inkChg>
        <pc:inkChg chg="add del">
          <ac:chgData name="شادن القحطاني ID 443200677" userId="2d5f3d4d-8466-4aa1-ac8a-1cb60ed86c20" providerId="ADAL" clId="{5DAD4750-4ED1-BF4B-8093-47ECE1EDF0F6}" dt="2023-06-19T05:42:25.149" v="435"/>
          <ac:inkMkLst>
            <pc:docMk/>
            <pc:sldMk cId="2880839443" sldId="370"/>
            <ac:inkMk id="1112" creationId="{E24D2190-1EDF-8A56-744C-06D119844E49}"/>
          </ac:inkMkLst>
        </pc:inkChg>
        <pc:inkChg chg="add reco">
          <ac:chgData name="شادن القحطاني ID 443200677" userId="2d5f3d4d-8466-4aa1-ac8a-1cb60ed86c20" providerId="ADAL" clId="{5DAD4750-4ED1-BF4B-8093-47ECE1EDF0F6}" dt="2023-06-19T05:42:25.149" v="435"/>
          <ac:inkMkLst>
            <pc:docMk/>
            <pc:sldMk cId="2880839443" sldId="370"/>
            <ac:inkMk id="1113" creationId="{263C46B5-7FB7-80F5-A957-6304AA4CA0B2}"/>
          </ac:inkMkLst>
        </pc:inkChg>
        <pc:inkChg chg="add del">
          <ac:chgData name="شادن القحطاني ID 443200677" userId="2d5f3d4d-8466-4aa1-ac8a-1cb60ed86c20" providerId="ADAL" clId="{5DAD4750-4ED1-BF4B-8093-47ECE1EDF0F6}" dt="2023-06-19T05:42:54.037" v="457"/>
          <ac:inkMkLst>
            <pc:docMk/>
            <pc:sldMk cId="2880839443" sldId="370"/>
            <ac:inkMk id="1114" creationId="{A697C35F-C9E1-C440-C620-979DEA6F9560}"/>
          </ac:inkMkLst>
        </pc:inkChg>
        <pc:inkChg chg="add del">
          <ac:chgData name="شادن القحطاني ID 443200677" userId="2d5f3d4d-8466-4aa1-ac8a-1cb60ed86c20" providerId="ADAL" clId="{5DAD4750-4ED1-BF4B-8093-47ECE1EDF0F6}" dt="2023-06-19T05:42:54.037" v="457"/>
          <ac:inkMkLst>
            <pc:docMk/>
            <pc:sldMk cId="2880839443" sldId="370"/>
            <ac:inkMk id="1115" creationId="{C7914096-B2E1-50F6-17D0-63E9FE0B191E}"/>
          </ac:inkMkLst>
        </pc:inkChg>
        <pc:inkChg chg="add del">
          <ac:chgData name="شادن القحطاني ID 443200677" userId="2d5f3d4d-8466-4aa1-ac8a-1cb60ed86c20" providerId="ADAL" clId="{5DAD4750-4ED1-BF4B-8093-47ECE1EDF0F6}" dt="2023-06-19T05:42:54.037" v="457"/>
          <ac:inkMkLst>
            <pc:docMk/>
            <pc:sldMk cId="2880839443" sldId="370"/>
            <ac:inkMk id="1116" creationId="{63ACDFDC-05C0-42DA-8C90-7589570E1FA0}"/>
          </ac:inkMkLst>
        </pc:inkChg>
        <pc:inkChg chg="add del">
          <ac:chgData name="شادن القحطاني ID 443200677" userId="2d5f3d4d-8466-4aa1-ac8a-1cb60ed86c20" providerId="ADAL" clId="{5DAD4750-4ED1-BF4B-8093-47ECE1EDF0F6}" dt="2023-06-19T05:42:54.037" v="457"/>
          <ac:inkMkLst>
            <pc:docMk/>
            <pc:sldMk cId="2880839443" sldId="370"/>
            <ac:inkMk id="1117" creationId="{83437667-7471-4C38-BCFC-C214C8EB58A3}"/>
          </ac:inkMkLst>
        </pc:inkChg>
        <pc:inkChg chg="add del">
          <ac:chgData name="شادن القحطاني ID 443200677" userId="2d5f3d4d-8466-4aa1-ac8a-1cb60ed86c20" providerId="ADAL" clId="{5DAD4750-4ED1-BF4B-8093-47ECE1EDF0F6}" dt="2023-06-19T05:42:54.037" v="457"/>
          <ac:inkMkLst>
            <pc:docMk/>
            <pc:sldMk cId="2880839443" sldId="370"/>
            <ac:inkMk id="1118" creationId="{3381FDEC-3FEE-9FDF-17B1-EF29DB740940}"/>
          </ac:inkMkLst>
        </pc:inkChg>
        <pc:inkChg chg="add del">
          <ac:chgData name="شادن القحطاني ID 443200677" userId="2d5f3d4d-8466-4aa1-ac8a-1cb60ed86c20" providerId="ADAL" clId="{5DAD4750-4ED1-BF4B-8093-47ECE1EDF0F6}" dt="2023-06-19T05:42:54.037" v="457"/>
          <ac:inkMkLst>
            <pc:docMk/>
            <pc:sldMk cId="2880839443" sldId="370"/>
            <ac:inkMk id="1119" creationId="{CA3A3955-1BB2-C218-6E58-644F72B0A699}"/>
          </ac:inkMkLst>
        </pc:inkChg>
        <pc:inkChg chg="add del">
          <ac:chgData name="شادن القحطاني ID 443200677" userId="2d5f3d4d-8466-4aa1-ac8a-1cb60ed86c20" providerId="ADAL" clId="{5DAD4750-4ED1-BF4B-8093-47ECE1EDF0F6}" dt="2023-06-19T05:42:54.037" v="457"/>
          <ac:inkMkLst>
            <pc:docMk/>
            <pc:sldMk cId="2880839443" sldId="370"/>
            <ac:inkMk id="1120" creationId="{E9D16E6A-E8F3-491D-B535-31E6B77568B3}"/>
          </ac:inkMkLst>
        </pc:inkChg>
        <pc:inkChg chg="add del">
          <ac:chgData name="شادن القحطاني ID 443200677" userId="2d5f3d4d-8466-4aa1-ac8a-1cb60ed86c20" providerId="ADAL" clId="{5DAD4750-4ED1-BF4B-8093-47ECE1EDF0F6}" dt="2023-06-19T05:42:54.037" v="457"/>
          <ac:inkMkLst>
            <pc:docMk/>
            <pc:sldMk cId="2880839443" sldId="370"/>
            <ac:inkMk id="1121" creationId="{9BE7A76C-79B1-2D82-D045-DCB18A5FB6B4}"/>
          </ac:inkMkLst>
        </pc:inkChg>
        <pc:inkChg chg="add del">
          <ac:chgData name="شادن القحطاني ID 443200677" userId="2d5f3d4d-8466-4aa1-ac8a-1cb60ed86c20" providerId="ADAL" clId="{5DAD4750-4ED1-BF4B-8093-47ECE1EDF0F6}" dt="2023-06-19T05:42:54.037" v="457"/>
          <ac:inkMkLst>
            <pc:docMk/>
            <pc:sldMk cId="2880839443" sldId="370"/>
            <ac:inkMk id="1122" creationId="{EDB56643-BDEE-3249-5F8D-3DB5A9938F45}"/>
          </ac:inkMkLst>
        </pc:inkChg>
        <pc:inkChg chg="add del">
          <ac:chgData name="شادن القحطاني ID 443200677" userId="2d5f3d4d-8466-4aa1-ac8a-1cb60ed86c20" providerId="ADAL" clId="{5DAD4750-4ED1-BF4B-8093-47ECE1EDF0F6}" dt="2023-06-19T05:42:54.037" v="457"/>
          <ac:inkMkLst>
            <pc:docMk/>
            <pc:sldMk cId="2880839443" sldId="370"/>
            <ac:inkMk id="1123" creationId="{4F039EF3-91A2-A9FC-B51C-4AB41A89EE35}"/>
          </ac:inkMkLst>
        </pc:inkChg>
        <pc:inkChg chg="add del">
          <ac:chgData name="شادن القحطاني ID 443200677" userId="2d5f3d4d-8466-4aa1-ac8a-1cb60ed86c20" providerId="ADAL" clId="{5DAD4750-4ED1-BF4B-8093-47ECE1EDF0F6}" dt="2023-06-19T05:42:54.037" v="457"/>
          <ac:inkMkLst>
            <pc:docMk/>
            <pc:sldMk cId="2880839443" sldId="370"/>
            <ac:inkMk id="1124" creationId="{8A71506C-AD77-F084-C1C4-82DF156690B2}"/>
          </ac:inkMkLst>
        </pc:inkChg>
        <pc:inkChg chg="add del">
          <ac:chgData name="شادن القحطاني ID 443200677" userId="2d5f3d4d-8466-4aa1-ac8a-1cb60ed86c20" providerId="ADAL" clId="{5DAD4750-4ED1-BF4B-8093-47ECE1EDF0F6}" dt="2023-06-19T05:42:54.037" v="457"/>
          <ac:inkMkLst>
            <pc:docMk/>
            <pc:sldMk cId="2880839443" sldId="370"/>
            <ac:inkMk id="1125" creationId="{83EB8E35-1522-8E6B-CEEF-810D12754A03}"/>
          </ac:inkMkLst>
        </pc:inkChg>
        <pc:inkChg chg="add del">
          <ac:chgData name="شادن القحطاني ID 443200677" userId="2d5f3d4d-8466-4aa1-ac8a-1cb60ed86c20" providerId="ADAL" clId="{5DAD4750-4ED1-BF4B-8093-47ECE1EDF0F6}" dt="2023-06-19T05:42:54.037" v="457"/>
          <ac:inkMkLst>
            <pc:docMk/>
            <pc:sldMk cId="2880839443" sldId="370"/>
            <ac:inkMk id="1126" creationId="{3D5D39BE-5199-4303-AA67-E98F6F30EA99}"/>
          </ac:inkMkLst>
        </pc:inkChg>
        <pc:inkChg chg="add del">
          <ac:chgData name="شادن القحطاني ID 443200677" userId="2d5f3d4d-8466-4aa1-ac8a-1cb60ed86c20" providerId="ADAL" clId="{5DAD4750-4ED1-BF4B-8093-47ECE1EDF0F6}" dt="2023-06-19T05:42:54.037" v="457"/>
          <ac:inkMkLst>
            <pc:docMk/>
            <pc:sldMk cId="2880839443" sldId="370"/>
            <ac:inkMk id="1127" creationId="{ED0642FF-E117-41AD-1495-C5B07D43C658}"/>
          </ac:inkMkLst>
        </pc:inkChg>
        <pc:inkChg chg="add del">
          <ac:chgData name="شادن القحطاني ID 443200677" userId="2d5f3d4d-8466-4aa1-ac8a-1cb60ed86c20" providerId="ADAL" clId="{5DAD4750-4ED1-BF4B-8093-47ECE1EDF0F6}" dt="2023-06-19T05:42:54.037" v="457"/>
          <ac:inkMkLst>
            <pc:docMk/>
            <pc:sldMk cId="2880839443" sldId="370"/>
            <ac:inkMk id="1128" creationId="{B2AD1835-7365-1050-9110-AD78156F86F2}"/>
          </ac:inkMkLst>
        </pc:inkChg>
        <pc:inkChg chg="add del">
          <ac:chgData name="شادن القحطاني ID 443200677" userId="2d5f3d4d-8466-4aa1-ac8a-1cb60ed86c20" providerId="ADAL" clId="{5DAD4750-4ED1-BF4B-8093-47ECE1EDF0F6}" dt="2023-06-19T05:42:54.037" v="457"/>
          <ac:inkMkLst>
            <pc:docMk/>
            <pc:sldMk cId="2880839443" sldId="370"/>
            <ac:inkMk id="1129" creationId="{37E61368-DA7C-0085-8C54-810789F8F935}"/>
          </ac:inkMkLst>
        </pc:inkChg>
        <pc:inkChg chg="add del">
          <ac:chgData name="شادن القحطاني ID 443200677" userId="2d5f3d4d-8466-4aa1-ac8a-1cb60ed86c20" providerId="ADAL" clId="{5DAD4750-4ED1-BF4B-8093-47ECE1EDF0F6}" dt="2023-06-19T05:42:54.037" v="457"/>
          <ac:inkMkLst>
            <pc:docMk/>
            <pc:sldMk cId="2880839443" sldId="370"/>
            <ac:inkMk id="1130" creationId="{F0FE756E-0C5B-FD3C-12B1-78E445103142}"/>
          </ac:inkMkLst>
        </pc:inkChg>
        <pc:inkChg chg="add del">
          <ac:chgData name="شادن القحطاني ID 443200677" userId="2d5f3d4d-8466-4aa1-ac8a-1cb60ed86c20" providerId="ADAL" clId="{5DAD4750-4ED1-BF4B-8093-47ECE1EDF0F6}" dt="2023-06-19T05:42:54.037" v="457"/>
          <ac:inkMkLst>
            <pc:docMk/>
            <pc:sldMk cId="2880839443" sldId="370"/>
            <ac:inkMk id="1131" creationId="{2DA8CD9B-CAA9-EDE4-60F5-0690A509A6E5}"/>
          </ac:inkMkLst>
        </pc:inkChg>
        <pc:inkChg chg="add del">
          <ac:chgData name="شادن القحطاني ID 443200677" userId="2d5f3d4d-8466-4aa1-ac8a-1cb60ed86c20" providerId="ADAL" clId="{5DAD4750-4ED1-BF4B-8093-47ECE1EDF0F6}" dt="2023-06-19T05:42:54.037" v="457"/>
          <ac:inkMkLst>
            <pc:docMk/>
            <pc:sldMk cId="2880839443" sldId="370"/>
            <ac:inkMk id="1132" creationId="{406638E7-F324-B364-0866-95040D836729}"/>
          </ac:inkMkLst>
        </pc:inkChg>
        <pc:inkChg chg="add del">
          <ac:chgData name="شادن القحطاني ID 443200677" userId="2d5f3d4d-8466-4aa1-ac8a-1cb60ed86c20" providerId="ADAL" clId="{5DAD4750-4ED1-BF4B-8093-47ECE1EDF0F6}" dt="2023-06-19T05:42:54.037" v="457"/>
          <ac:inkMkLst>
            <pc:docMk/>
            <pc:sldMk cId="2880839443" sldId="370"/>
            <ac:inkMk id="1133" creationId="{E5BCB0D1-FF4C-A096-8193-8255F15B801B}"/>
          </ac:inkMkLst>
        </pc:inkChg>
        <pc:inkChg chg="add del">
          <ac:chgData name="شادن القحطاني ID 443200677" userId="2d5f3d4d-8466-4aa1-ac8a-1cb60ed86c20" providerId="ADAL" clId="{5DAD4750-4ED1-BF4B-8093-47ECE1EDF0F6}" dt="2023-06-19T05:42:54.037" v="457"/>
          <ac:inkMkLst>
            <pc:docMk/>
            <pc:sldMk cId="2880839443" sldId="370"/>
            <ac:inkMk id="1134" creationId="{06C3C4EC-26DF-1CC2-CCB4-134139071C85}"/>
          </ac:inkMkLst>
        </pc:inkChg>
        <pc:inkChg chg="add reco">
          <ac:chgData name="شادن القحطاني ID 443200677" userId="2d5f3d4d-8466-4aa1-ac8a-1cb60ed86c20" providerId="ADAL" clId="{5DAD4750-4ED1-BF4B-8093-47ECE1EDF0F6}" dt="2023-06-19T05:42:54.037" v="457"/>
          <ac:inkMkLst>
            <pc:docMk/>
            <pc:sldMk cId="2880839443" sldId="370"/>
            <ac:inkMk id="1135" creationId="{1342B774-4CE4-237C-F1D1-EB24E8B1B1EA}"/>
          </ac:inkMkLst>
        </pc:inkChg>
        <pc:inkChg chg="add del">
          <ac:chgData name="شادن القحطاني ID 443200677" userId="2d5f3d4d-8466-4aa1-ac8a-1cb60ed86c20" providerId="ADAL" clId="{5DAD4750-4ED1-BF4B-8093-47ECE1EDF0F6}" dt="2023-06-19T05:44:39.176" v="467"/>
          <ac:inkMkLst>
            <pc:docMk/>
            <pc:sldMk cId="2880839443" sldId="370"/>
            <ac:inkMk id="1136" creationId="{98816980-456A-65A8-F1AB-F77E6A413E0F}"/>
          </ac:inkMkLst>
        </pc:inkChg>
        <pc:inkChg chg="add del">
          <ac:chgData name="شادن القحطاني ID 443200677" userId="2d5f3d4d-8466-4aa1-ac8a-1cb60ed86c20" providerId="ADAL" clId="{5DAD4750-4ED1-BF4B-8093-47ECE1EDF0F6}" dt="2023-06-19T05:44:39.176" v="467"/>
          <ac:inkMkLst>
            <pc:docMk/>
            <pc:sldMk cId="2880839443" sldId="370"/>
            <ac:inkMk id="1137" creationId="{B46042F1-3687-B306-A7E4-73B76A01FB53}"/>
          </ac:inkMkLst>
        </pc:inkChg>
        <pc:inkChg chg="add del">
          <ac:chgData name="شادن القحطاني ID 443200677" userId="2d5f3d4d-8466-4aa1-ac8a-1cb60ed86c20" providerId="ADAL" clId="{5DAD4750-4ED1-BF4B-8093-47ECE1EDF0F6}" dt="2023-06-19T05:44:39.176" v="467"/>
          <ac:inkMkLst>
            <pc:docMk/>
            <pc:sldMk cId="2880839443" sldId="370"/>
            <ac:inkMk id="1138" creationId="{5F11E3C7-DF3D-8B5E-A088-CED7DBC7EC28}"/>
          </ac:inkMkLst>
        </pc:inkChg>
        <pc:inkChg chg="add del">
          <ac:chgData name="شادن القحطاني ID 443200677" userId="2d5f3d4d-8466-4aa1-ac8a-1cb60ed86c20" providerId="ADAL" clId="{5DAD4750-4ED1-BF4B-8093-47ECE1EDF0F6}" dt="2023-06-19T05:44:39.176" v="467"/>
          <ac:inkMkLst>
            <pc:docMk/>
            <pc:sldMk cId="2880839443" sldId="370"/>
            <ac:inkMk id="1139" creationId="{F6A474CC-8AEA-0A2D-2F38-BAD565F0E9DD}"/>
          </ac:inkMkLst>
        </pc:inkChg>
        <pc:inkChg chg="add del">
          <ac:chgData name="شادن القحطاني ID 443200677" userId="2d5f3d4d-8466-4aa1-ac8a-1cb60ed86c20" providerId="ADAL" clId="{5DAD4750-4ED1-BF4B-8093-47ECE1EDF0F6}" dt="2023-06-19T05:44:39.176" v="467"/>
          <ac:inkMkLst>
            <pc:docMk/>
            <pc:sldMk cId="2880839443" sldId="370"/>
            <ac:inkMk id="1140" creationId="{13DE7933-203B-F9A9-96CE-7A427610CE00}"/>
          </ac:inkMkLst>
        </pc:inkChg>
        <pc:inkChg chg="add del">
          <ac:chgData name="شادن القحطاني ID 443200677" userId="2d5f3d4d-8466-4aa1-ac8a-1cb60ed86c20" providerId="ADAL" clId="{5DAD4750-4ED1-BF4B-8093-47ECE1EDF0F6}" dt="2023-06-19T05:44:39.176" v="467"/>
          <ac:inkMkLst>
            <pc:docMk/>
            <pc:sldMk cId="2880839443" sldId="370"/>
            <ac:inkMk id="1141" creationId="{B739D648-3439-5DE9-55C1-5E756957B995}"/>
          </ac:inkMkLst>
        </pc:inkChg>
        <pc:inkChg chg="add del">
          <ac:chgData name="شادن القحطاني ID 443200677" userId="2d5f3d4d-8466-4aa1-ac8a-1cb60ed86c20" providerId="ADAL" clId="{5DAD4750-4ED1-BF4B-8093-47ECE1EDF0F6}" dt="2023-06-19T05:44:39.176" v="467"/>
          <ac:inkMkLst>
            <pc:docMk/>
            <pc:sldMk cId="2880839443" sldId="370"/>
            <ac:inkMk id="1142" creationId="{F0041D9F-D6AE-288F-67F3-79580FE9B455}"/>
          </ac:inkMkLst>
        </pc:inkChg>
        <pc:inkChg chg="add del">
          <ac:chgData name="شادن القحطاني ID 443200677" userId="2d5f3d4d-8466-4aa1-ac8a-1cb60ed86c20" providerId="ADAL" clId="{5DAD4750-4ED1-BF4B-8093-47ECE1EDF0F6}" dt="2023-06-19T05:44:39.176" v="467"/>
          <ac:inkMkLst>
            <pc:docMk/>
            <pc:sldMk cId="2880839443" sldId="370"/>
            <ac:inkMk id="1143" creationId="{710F9BB3-87AA-F394-864C-EF7847739D9B}"/>
          </ac:inkMkLst>
        </pc:inkChg>
        <pc:inkChg chg="add del">
          <ac:chgData name="شادن القحطاني ID 443200677" userId="2d5f3d4d-8466-4aa1-ac8a-1cb60ed86c20" providerId="ADAL" clId="{5DAD4750-4ED1-BF4B-8093-47ECE1EDF0F6}" dt="2023-06-19T05:44:39.176" v="467"/>
          <ac:inkMkLst>
            <pc:docMk/>
            <pc:sldMk cId="2880839443" sldId="370"/>
            <ac:inkMk id="1144" creationId="{05B775EF-76A9-EB12-7B1E-13082EA987C7}"/>
          </ac:inkMkLst>
        </pc:inkChg>
        <pc:inkChg chg="add mod reco modStrokes">
          <ac:chgData name="شادن القحطاني ID 443200677" userId="2d5f3d4d-8466-4aa1-ac8a-1cb60ed86c20" providerId="ADAL" clId="{5DAD4750-4ED1-BF4B-8093-47ECE1EDF0F6}" dt="2023-06-19T05:45:37.850" v="482"/>
          <ac:inkMkLst>
            <pc:docMk/>
            <pc:sldMk cId="2880839443" sldId="370"/>
            <ac:inkMk id="1145" creationId="{BD49F089-16CF-4D5A-8A8B-397445D5026C}"/>
          </ac:inkMkLst>
        </pc:inkChg>
        <pc:inkChg chg="add del">
          <ac:chgData name="شادن القحطاني ID 443200677" userId="2d5f3d4d-8466-4aa1-ac8a-1cb60ed86c20" providerId="ADAL" clId="{5DAD4750-4ED1-BF4B-8093-47ECE1EDF0F6}" dt="2023-06-19T05:44:44.598" v="475"/>
          <ac:inkMkLst>
            <pc:docMk/>
            <pc:sldMk cId="2880839443" sldId="370"/>
            <ac:inkMk id="1146" creationId="{C52A904B-853E-45E7-0A01-B701F82C55C9}"/>
          </ac:inkMkLst>
        </pc:inkChg>
        <pc:inkChg chg="add del">
          <ac:chgData name="شادن القحطاني ID 443200677" userId="2d5f3d4d-8466-4aa1-ac8a-1cb60ed86c20" providerId="ADAL" clId="{5DAD4750-4ED1-BF4B-8093-47ECE1EDF0F6}" dt="2023-06-19T05:44:44.598" v="475"/>
          <ac:inkMkLst>
            <pc:docMk/>
            <pc:sldMk cId="2880839443" sldId="370"/>
            <ac:inkMk id="1147" creationId="{F4367687-32CD-6995-2CE8-BE9F5A7A40D2}"/>
          </ac:inkMkLst>
        </pc:inkChg>
        <pc:inkChg chg="add del">
          <ac:chgData name="شادن القحطاني ID 443200677" userId="2d5f3d4d-8466-4aa1-ac8a-1cb60ed86c20" providerId="ADAL" clId="{5DAD4750-4ED1-BF4B-8093-47ECE1EDF0F6}" dt="2023-06-19T05:44:44.598" v="475"/>
          <ac:inkMkLst>
            <pc:docMk/>
            <pc:sldMk cId="2880839443" sldId="370"/>
            <ac:inkMk id="1148" creationId="{89E78E83-9EC4-D42B-46C8-4CF481CDC0C9}"/>
          </ac:inkMkLst>
        </pc:inkChg>
        <pc:inkChg chg="add del">
          <ac:chgData name="شادن القحطاني ID 443200677" userId="2d5f3d4d-8466-4aa1-ac8a-1cb60ed86c20" providerId="ADAL" clId="{5DAD4750-4ED1-BF4B-8093-47ECE1EDF0F6}" dt="2023-06-19T05:44:44.598" v="475"/>
          <ac:inkMkLst>
            <pc:docMk/>
            <pc:sldMk cId="2880839443" sldId="370"/>
            <ac:inkMk id="1149" creationId="{9163D534-5CCD-98ED-7759-2620FE3FBFE9}"/>
          </ac:inkMkLst>
        </pc:inkChg>
        <pc:inkChg chg="add del">
          <ac:chgData name="شادن القحطاني ID 443200677" userId="2d5f3d4d-8466-4aa1-ac8a-1cb60ed86c20" providerId="ADAL" clId="{5DAD4750-4ED1-BF4B-8093-47ECE1EDF0F6}" dt="2023-06-19T05:44:44.598" v="475"/>
          <ac:inkMkLst>
            <pc:docMk/>
            <pc:sldMk cId="2880839443" sldId="370"/>
            <ac:inkMk id="1150" creationId="{DCDE5578-DBFF-4014-8339-60A647E735FD}"/>
          </ac:inkMkLst>
        </pc:inkChg>
        <pc:inkChg chg="add del">
          <ac:chgData name="شادن القحطاني ID 443200677" userId="2d5f3d4d-8466-4aa1-ac8a-1cb60ed86c20" providerId="ADAL" clId="{5DAD4750-4ED1-BF4B-8093-47ECE1EDF0F6}" dt="2023-06-19T05:44:44.598" v="475"/>
          <ac:inkMkLst>
            <pc:docMk/>
            <pc:sldMk cId="2880839443" sldId="370"/>
            <ac:inkMk id="1151" creationId="{5C9291C3-D6E9-269D-66EC-621B0DEA8074}"/>
          </ac:inkMkLst>
        </pc:inkChg>
        <pc:inkChg chg="add del">
          <ac:chgData name="شادن القحطاني ID 443200677" userId="2d5f3d4d-8466-4aa1-ac8a-1cb60ed86c20" providerId="ADAL" clId="{5DAD4750-4ED1-BF4B-8093-47ECE1EDF0F6}" dt="2023-06-19T05:44:44.598" v="475"/>
          <ac:inkMkLst>
            <pc:docMk/>
            <pc:sldMk cId="2880839443" sldId="370"/>
            <ac:inkMk id="1152" creationId="{038A4EDA-1ADA-7F96-D08F-A8418DBC106D}"/>
          </ac:inkMkLst>
        </pc:inkChg>
        <pc:inkChg chg="add reco">
          <ac:chgData name="شادن القحطاني ID 443200677" userId="2d5f3d4d-8466-4aa1-ac8a-1cb60ed86c20" providerId="ADAL" clId="{5DAD4750-4ED1-BF4B-8093-47ECE1EDF0F6}" dt="2023-06-19T05:44:44.598" v="475"/>
          <ac:inkMkLst>
            <pc:docMk/>
            <pc:sldMk cId="2880839443" sldId="370"/>
            <ac:inkMk id="1153" creationId="{0D429065-1EDE-3734-351B-49EB07822751}"/>
          </ac:inkMkLst>
        </pc:inkChg>
        <pc:inkChg chg="add del">
          <ac:chgData name="شادن القحطاني ID 443200677" userId="2d5f3d4d-8466-4aa1-ac8a-1cb60ed86c20" providerId="ADAL" clId="{5DAD4750-4ED1-BF4B-8093-47ECE1EDF0F6}" dt="2023-06-19T05:45:46.877" v="493"/>
          <ac:inkMkLst>
            <pc:docMk/>
            <pc:sldMk cId="2880839443" sldId="370"/>
            <ac:inkMk id="1156" creationId="{E0537F1C-A9C1-33E2-0730-BCC1BD984DD1}"/>
          </ac:inkMkLst>
        </pc:inkChg>
        <pc:inkChg chg="add del">
          <ac:chgData name="شادن القحطاني ID 443200677" userId="2d5f3d4d-8466-4aa1-ac8a-1cb60ed86c20" providerId="ADAL" clId="{5DAD4750-4ED1-BF4B-8093-47ECE1EDF0F6}" dt="2023-06-19T05:45:46.877" v="493"/>
          <ac:inkMkLst>
            <pc:docMk/>
            <pc:sldMk cId="2880839443" sldId="370"/>
            <ac:inkMk id="1157" creationId="{8E9B22A9-F742-94EC-EDB2-BC13FB335A6E}"/>
          </ac:inkMkLst>
        </pc:inkChg>
        <pc:inkChg chg="add del">
          <ac:chgData name="شادن القحطاني ID 443200677" userId="2d5f3d4d-8466-4aa1-ac8a-1cb60ed86c20" providerId="ADAL" clId="{5DAD4750-4ED1-BF4B-8093-47ECE1EDF0F6}" dt="2023-06-19T05:45:46.877" v="493"/>
          <ac:inkMkLst>
            <pc:docMk/>
            <pc:sldMk cId="2880839443" sldId="370"/>
            <ac:inkMk id="1158" creationId="{E0AEE151-87F8-21C5-2215-AE14D5E4AF37}"/>
          </ac:inkMkLst>
        </pc:inkChg>
        <pc:inkChg chg="add del">
          <ac:chgData name="شادن القحطاني ID 443200677" userId="2d5f3d4d-8466-4aa1-ac8a-1cb60ed86c20" providerId="ADAL" clId="{5DAD4750-4ED1-BF4B-8093-47ECE1EDF0F6}" dt="2023-06-19T05:45:46.877" v="493"/>
          <ac:inkMkLst>
            <pc:docMk/>
            <pc:sldMk cId="2880839443" sldId="370"/>
            <ac:inkMk id="1159" creationId="{72A01826-38D2-20E2-6B5B-B3D6218251EE}"/>
          </ac:inkMkLst>
        </pc:inkChg>
        <pc:inkChg chg="add del">
          <ac:chgData name="شادن القحطاني ID 443200677" userId="2d5f3d4d-8466-4aa1-ac8a-1cb60ed86c20" providerId="ADAL" clId="{5DAD4750-4ED1-BF4B-8093-47ECE1EDF0F6}" dt="2023-06-19T05:45:46.877" v="493"/>
          <ac:inkMkLst>
            <pc:docMk/>
            <pc:sldMk cId="2880839443" sldId="370"/>
            <ac:inkMk id="1160" creationId="{87B24724-75EE-4355-8F8F-A2454DEC42E5}"/>
          </ac:inkMkLst>
        </pc:inkChg>
        <pc:inkChg chg="add del">
          <ac:chgData name="شادن القحطاني ID 443200677" userId="2d5f3d4d-8466-4aa1-ac8a-1cb60ed86c20" providerId="ADAL" clId="{5DAD4750-4ED1-BF4B-8093-47ECE1EDF0F6}" dt="2023-06-19T05:45:46.877" v="493"/>
          <ac:inkMkLst>
            <pc:docMk/>
            <pc:sldMk cId="2880839443" sldId="370"/>
            <ac:inkMk id="1161" creationId="{50E88A9C-3CC6-AA8E-F711-65E132328028}"/>
          </ac:inkMkLst>
        </pc:inkChg>
        <pc:inkChg chg="add del">
          <ac:chgData name="شادن القحطاني ID 443200677" userId="2d5f3d4d-8466-4aa1-ac8a-1cb60ed86c20" providerId="ADAL" clId="{5DAD4750-4ED1-BF4B-8093-47ECE1EDF0F6}" dt="2023-06-19T05:45:46.877" v="493"/>
          <ac:inkMkLst>
            <pc:docMk/>
            <pc:sldMk cId="2880839443" sldId="370"/>
            <ac:inkMk id="1162" creationId="{AC13361F-CB4A-D174-7E3D-CDF2193EB012}"/>
          </ac:inkMkLst>
        </pc:inkChg>
        <pc:inkChg chg="add del">
          <ac:chgData name="شادن القحطاني ID 443200677" userId="2d5f3d4d-8466-4aa1-ac8a-1cb60ed86c20" providerId="ADAL" clId="{5DAD4750-4ED1-BF4B-8093-47ECE1EDF0F6}" dt="2023-06-19T05:45:46.877" v="493"/>
          <ac:inkMkLst>
            <pc:docMk/>
            <pc:sldMk cId="2880839443" sldId="370"/>
            <ac:inkMk id="1163" creationId="{622BFA19-4E8A-D2B2-D3A4-AC27EB477813}"/>
          </ac:inkMkLst>
        </pc:inkChg>
        <pc:inkChg chg="add del">
          <ac:chgData name="شادن القحطاني ID 443200677" userId="2d5f3d4d-8466-4aa1-ac8a-1cb60ed86c20" providerId="ADAL" clId="{5DAD4750-4ED1-BF4B-8093-47ECE1EDF0F6}" dt="2023-06-19T05:45:46.877" v="493"/>
          <ac:inkMkLst>
            <pc:docMk/>
            <pc:sldMk cId="2880839443" sldId="370"/>
            <ac:inkMk id="1164" creationId="{4114F373-80C0-D546-7220-8EC0A62279E9}"/>
          </ac:inkMkLst>
        </pc:inkChg>
        <pc:inkChg chg="add del">
          <ac:chgData name="شادن القحطاني ID 443200677" userId="2d5f3d4d-8466-4aa1-ac8a-1cb60ed86c20" providerId="ADAL" clId="{5DAD4750-4ED1-BF4B-8093-47ECE1EDF0F6}" dt="2023-06-19T05:45:46.877" v="493"/>
          <ac:inkMkLst>
            <pc:docMk/>
            <pc:sldMk cId="2880839443" sldId="370"/>
            <ac:inkMk id="1165" creationId="{C0259315-02B1-2B16-28C7-091793F26172}"/>
          </ac:inkMkLst>
        </pc:inkChg>
        <pc:inkChg chg="add reco">
          <ac:chgData name="شادن القحطاني ID 443200677" userId="2d5f3d4d-8466-4aa1-ac8a-1cb60ed86c20" providerId="ADAL" clId="{5DAD4750-4ED1-BF4B-8093-47ECE1EDF0F6}" dt="2023-06-19T05:45:46.877" v="493"/>
          <ac:inkMkLst>
            <pc:docMk/>
            <pc:sldMk cId="2880839443" sldId="370"/>
            <ac:inkMk id="1166" creationId="{A8898F3F-7D32-E69B-C0DF-F8A3E8FEC152}"/>
          </ac:inkMkLst>
        </pc:inkChg>
        <pc:inkChg chg="add del">
          <ac:chgData name="شادن القحطاني ID 443200677" userId="2d5f3d4d-8466-4aa1-ac8a-1cb60ed86c20" providerId="ADAL" clId="{5DAD4750-4ED1-BF4B-8093-47ECE1EDF0F6}" dt="2023-06-19T05:47:12.333" v="504"/>
          <ac:inkMkLst>
            <pc:docMk/>
            <pc:sldMk cId="2880839443" sldId="370"/>
            <ac:inkMk id="1171" creationId="{0A6AF559-CDDC-9575-D0F1-5D3A7FD8F7C3}"/>
          </ac:inkMkLst>
        </pc:inkChg>
        <pc:inkChg chg="add">
          <ac:chgData name="شادن القحطاني ID 443200677" userId="2d5f3d4d-8466-4aa1-ac8a-1cb60ed86c20" providerId="ADAL" clId="{5DAD4750-4ED1-BF4B-8093-47ECE1EDF0F6}" dt="2023-06-19T05:47:16.887" v="505"/>
          <ac:inkMkLst>
            <pc:docMk/>
            <pc:sldMk cId="2880839443" sldId="370"/>
            <ac:inkMk id="1172" creationId="{4B608627-25FE-9D16-B250-19564269AEAA}"/>
          </ac:inkMkLst>
        </pc:inkChg>
        <pc:inkChg chg="add del">
          <ac:chgData name="شادن القحطاني ID 443200677" userId="2d5f3d4d-8466-4aa1-ac8a-1cb60ed86c20" providerId="ADAL" clId="{5DAD4750-4ED1-BF4B-8093-47ECE1EDF0F6}" dt="2023-06-19T05:47:21.598" v="514"/>
          <ac:inkMkLst>
            <pc:docMk/>
            <pc:sldMk cId="2880839443" sldId="370"/>
            <ac:inkMk id="1173" creationId="{E22783F9-A026-39F7-8306-490ACF408949}"/>
          </ac:inkMkLst>
        </pc:inkChg>
        <pc:inkChg chg="add del">
          <ac:chgData name="شادن القحطاني ID 443200677" userId="2d5f3d4d-8466-4aa1-ac8a-1cb60ed86c20" providerId="ADAL" clId="{5DAD4750-4ED1-BF4B-8093-47ECE1EDF0F6}" dt="2023-06-19T05:47:21.598" v="514"/>
          <ac:inkMkLst>
            <pc:docMk/>
            <pc:sldMk cId="2880839443" sldId="370"/>
            <ac:inkMk id="1174" creationId="{0D8B0D55-35FC-77A9-6B72-89E102A7B340}"/>
          </ac:inkMkLst>
        </pc:inkChg>
        <pc:inkChg chg="add del">
          <ac:chgData name="شادن القحطاني ID 443200677" userId="2d5f3d4d-8466-4aa1-ac8a-1cb60ed86c20" providerId="ADAL" clId="{5DAD4750-4ED1-BF4B-8093-47ECE1EDF0F6}" dt="2023-06-19T05:47:21.598" v="514"/>
          <ac:inkMkLst>
            <pc:docMk/>
            <pc:sldMk cId="2880839443" sldId="370"/>
            <ac:inkMk id="1175" creationId="{6FE4EF99-1B38-F52F-D4FD-8ED4352C9880}"/>
          </ac:inkMkLst>
        </pc:inkChg>
        <pc:inkChg chg="add del">
          <ac:chgData name="شادن القحطاني ID 443200677" userId="2d5f3d4d-8466-4aa1-ac8a-1cb60ed86c20" providerId="ADAL" clId="{5DAD4750-4ED1-BF4B-8093-47ECE1EDF0F6}" dt="2023-06-19T05:47:21.598" v="514"/>
          <ac:inkMkLst>
            <pc:docMk/>
            <pc:sldMk cId="2880839443" sldId="370"/>
            <ac:inkMk id="1176" creationId="{4CB9954A-3FF2-70B7-6CDC-E337A907BB5B}"/>
          </ac:inkMkLst>
        </pc:inkChg>
        <pc:inkChg chg="add del">
          <ac:chgData name="شادن القحطاني ID 443200677" userId="2d5f3d4d-8466-4aa1-ac8a-1cb60ed86c20" providerId="ADAL" clId="{5DAD4750-4ED1-BF4B-8093-47ECE1EDF0F6}" dt="2023-06-19T05:47:21.598" v="514"/>
          <ac:inkMkLst>
            <pc:docMk/>
            <pc:sldMk cId="2880839443" sldId="370"/>
            <ac:inkMk id="1177" creationId="{9A7EF43A-AA5F-281B-64C0-47F3FF69EE38}"/>
          </ac:inkMkLst>
        </pc:inkChg>
        <pc:inkChg chg="add del">
          <ac:chgData name="شادن القحطاني ID 443200677" userId="2d5f3d4d-8466-4aa1-ac8a-1cb60ed86c20" providerId="ADAL" clId="{5DAD4750-4ED1-BF4B-8093-47ECE1EDF0F6}" dt="2023-06-19T05:47:21.598" v="514"/>
          <ac:inkMkLst>
            <pc:docMk/>
            <pc:sldMk cId="2880839443" sldId="370"/>
            <ac:inkMk id="1178" creationId="{2DDB9480-F7FE-13A4-C2FA-E44584360F6D}"/>
          </ac:inkMkLst>
        </pc:inkChg>
        <pc:inkChg chg="add del">
          <ac:chgData name="شادن القحطاني ID 443200677" userId="2d5f3d4d-8466-4aa1-ac8a-1cb60ed86c20" providerId="ADAL" clId="{5DAD4750-4ED1-BF4B-8093-47ECE1EDF0F6}" dt="2023-06-19T05:47:21.598" v="514"/>
          <ac:inkMkLst>
            <pc:docMk/>
            <pc:sldMk cId="2880839443" sldId="370"/>
            <ac:inkMk id="1179" creationId="{127CBEB5-094D-0AFF-A47D-7024007EC471}"/>
          </ac:inkMkLst>
        </pc:inkChg>
        <pc:inkChg chg="add del">
          <ac:chgData name="شادن القحطاني ID 443200677" userId="2d5f3d4d-8466-4aa1-ac8a-1cb60ed86c20" providerId="ADAL" clId="{5DAD4750-4ED1-BF4B-8093-47ECE1EDF0F6}" dt="2023-06-19T05:47:21.598" v="514"/>
          <ac:inkMkLst>
            <pc:docMk/>
            <pc:sldMk cId="2880839443" sldId="370"/>
            <ac:inkMk id="1180" creationId="{E65E9922-C630-D051-6571-B265E235D659}"/>
          </ac:inkMkLst>
        </pc:inkChg>
        <pc:inkChg chg="add reco">
          <ac:chgData name="شادن القحطاني ID 443200677" userId="2d5f3d4d-8466-4aa1-ac8a-1cb60ed86c20" providerId="ADAL" clId="{5DAD4750-4ED1-BF4B-8093-47ECE1EDF0F6}" dt="2023-06-19T05:47:21.598" v="514"/>
          <ac:inkMkLst>
            <pc:docMk/>
            <pc:sldMk cId="2880839443" sldId="370"/>
            <ac:inkMk id="1181" creationId="{7A3EF49C-573A-4C63-B4B2-4BC3728C2F11}"/>
          </ac:inkMkLst>
        </pc:inkChg>
        <pc:inkChg chg="add">
          <ac:chgData name="شادن القحطاني ID 443200677" userId="2d5f3d4d-8466-4aa1-ac8a-1cb60ed86c20" providerId="ADAL" clId="{5DAD4750-4ED1-BF4B-8093-47ECE1EDF0F6}" dt="2023-06-19T05:47:31.702" v="515"/>
          <ac:inkMkLst>
            <pc:docMk/>
            <pc:sldMk cId="2880839443" sldId="370"/>
            <ac:inkMk id="1182" creationId="{BD03289B-A3CC-DA8F-B606-9AAC993997CE}"/>
          </ac:inkMkLst>
        </pc:inkChg>
        <pc:inkChg chg="add">
          <ac:chgData name="شادن القحطاني ID 443200677" userId="2d5f3d4d-8466-4aa1-ac8a-1cb60ed86c20" providerId="ADAL" clId="{5DAD4750-4ED1-BF4B-8093-47ECE1EDF0F6}" dt="2023-06-19T05:47:32.682" v="516"/>
          <ac:inkMkLst>
            <pc:docMk/>
            <pc:sldMk cId="2880839443" sldId="370"/>
            <ac:inkMk id="1183" creationId="{034814D1-1BCB-9238-45E0-728CF43DA6D1}"/>
          </ac:inkMkLst>
        </pc:inkChg>
        <pc:inkChg chg="add del">
          <ac:chgData name="شادن القحطاني ID 443200677" userId="2d5f3d4d-8466-4aa1-ac8a-1cb60ed86c20" providerId="ADAL" clId="{5DAD4750-4ED1-BF4B-8093-47ECE1EDF0F6}" dt="2023-06-19T05:47:36.948" v="523"/>
          <ac:inkMkLst>
            <pc:docMk/>
            <pc:sldMk cId="2880839443" sldId="370"/>
            <ac:inkMk id="1184" creationId="{DAAE6412-1D4A-3D6D-6B63-9DD47578F11F}"/>
          </ac:inkMkLst>
        </pc:inkChg>
        <pc:inkChg chg="add del">
          <ac:chgData name="شادن القحطاني ID 443200677" userId="2d5f3d4d-8466-4aa1-ac8a-1cb60ed86c20" providerId="ADAL" clId="{5DAD4750-4ED1-BF4B-8093-47ECE1EDF0F6}" dt="2023-06-19T05:47:36.948" v="523"/>
          <ac:inkMkLst>
            <pc:docMk/>
            <pc:sldMk cId="2880839443" sldId="370"/>
            <ac:inkMk id="1185" creationId="{30A423A5-A151-4DFF-99F8-E390E160F88F}"/>
          </ac:inkMkLst>
        </pc:inkChg>
        <pc:inkChg chg="add del">
          <ac:chgData name="شادن القحطاني ID 443200677" userId="2d5f3d4d-8466-4aa1-ac8a-1cb60ed86c20" providerId="ADAL" clId="{5DAD4750-4ED1-BF4B-8093-47ECE1EDF0F6}" dt="2023-06-19T05:47:36.948" v="523"/>
          <ac:inkMkLst>
            <pc:docMk/>
            <pc:sldMk cId="2880839443" sldId="370"/>
            <ac:inkMk id="1186" creationId="{A312266E-E202-0C51-5C92-3F316400C657}"/>
          </ac:inkMkLst>
        </pc:inkChg>
        <pc:inkChg chg="add del">
          <ac:chgData name="شادن القحطاني ID 443200677" userId="2d5f3d4d-8466-4aa1-ac8a-1cb60ed86c20" providerId="ADAL" clId="{5DAD4750-4ED1-BF4B-8093-47ECE1EDF0F6}" dt="2023-06-19T05:47:36.948" v="523"/>
          <ac:inkMkLst>
            <pc:docMk/>
            <pc:sldMk cId="2880839443" sldId="370"/>
            <ac:inkMk id="1187" creationId="{168CE536-0C75-8F17-06FF-99B75C8CCECA}"/>
          </ac:inkMkLst>
        </pc:inkChg>
        <pc:inkChg chg="add del">
          <ac:chgData name="شادن القحطاني ID 443200677" userId="2d5f3d4d-8466-4aa1-ac8a-1cb60ed86c20" providerId="ADAL" clId="{5DAD4750-4ED1-BF4B-8093-47ECE1EDF0F6}" dt="2023-06-19T05:47:36.948" v="523"/>
          <ac:inkMkLst>
            <pc:docMk/>
            <pc:sldMk cId="2880839443" sldId="370"/>
            <ac:inkMk id="1188" creationId="{9542380F-03F1-CED1-01D8-AC8E89CBFF94}"/>
          </ac:inkMkLst>
        </pc:inkChg>
        <pc:inkChg chg="add del">
          <ac:chgData name="شادن القحطاني ID 443200677" userId="2d5f3d4d-8466-4aa1-ac8a-1cb60ed86c20" providerId="ADAL" clId="{5DAD4750-4ED1-BF4B-8093-47ECE1EDF0F6}" dt="2023-06-19T05:47:36.948" v="523"/>
          <ac:inkMkLst>
            <pc:docMk/>
            <pc:sldMk cId="2880839443" sldId="370"/>
            <ac:inkMk id="1189" creationId="{E6210854-8587-3EFD-D0B0-465837B131D4}"/>
          </ac:inkMkLst>
        </pc:inkChg>
        <pc:inkChg chg="add reco">
          <ac:chgData name="شادن القحطاني ID 443200677" userId="2d5f3d4d-8466-4aa1-ac8a-1cb60ed86c20" providerId="ADAL" clId="{5DAD4750-4ED1-BF4B-8093-47ECE1EDF0F6}" dt="2023-06-19T05:47:36.948" v="523"/>
          <ac:inkMkLst>
            <pc:docMk/>
            <pc:sldMk cId="2880839443" sldId="370"/>
            <ac:inkMk id="1190" creationId="{F32D5192-5361-E1DB-96C5-0AE32B03CDA9}"/>
          </ac:inkMkLst>
        </pc:inkChg>
        <pc:inkChg chg="add del">
          <ac:chgData name="شادن القحطاني ID 443200677" userId="2d5f3d4d-8466-4aa1-ac8a-1cb60ed86c20" providerId="ADAL" clId="{5DAD4750-4ED1-BF4B-8093-47ECE1EDF0F6}" dt="2023-06-19T05:47:42.034" v="533"/>
          <ac:inkMkLst>
            <pc:docMk/>
            <pc:sldMk cId="2880839443" sldId="370"/>
            <ac:inkMk id="1191" creationId="{AC5A548D-37F3-4780-09A3-924261EEFBC0}"/>
          </ac:inkMkLst>
        </pc:inkChg>
        <pc:inkChg chg="add del">
          <ac:chgData name="شادن القحطاني ID 443200677" userId="2d5f3d4d-8466-4aa1-ac8a-1cb60ed86c20" providerId="ADAL" clId="{5DAD4750-4ED1-BF4B-8093-47ECE1EDF0F6}" dt="2023-06-19T05:47:42.034" v="533"/>
          <ac:inkMkLst>
            <pc:docMk/>
            <pc:sldMk cId="2880839443" sldId="370"/>
            <ac:inkMk id="1192" creationId="{3A806926-A856-B423-5C3A-E726731A0327}"/>
          </ac:inkMkLst>
        </pc:inkChg>
        <pc:inkChg chg="add del">
          <ac:chgData name="شادن القحطاني ID 443200677" userId="2d5f3d4d-8466-4aa1-ac8a-1cb60ed86c20" providerId="ADAL" clId="{5DAD4750-4ED1-BF4B-8093-47ECE1EDF0F6}" dt="2023-06-19T05:47:42.034" v="533"/>
          <ac:inkMkLst>
            <pc:docMk/>
            <pc:sldMk cId="2880839443" sldId="370"/>
            <ac:inkMk id="1193" creationId="{04CC694A-AD40-F2C8-74CA-CFD01C99020D}"/>
          </ac:inkMkLst>
        </pc:inkChg>
        <pc:inkChg chg="add del">
          <ac:chgData name="شادن القحطاني ID 443200677" userId="2d5f3d4d-8466-4aa1-ac8a-1cb60ed86c20" providerId="ADAL" clId="{5DAD4750-4ED1-BF4B-8093-47ECE1EDF0F6}" dt="2023-06-19T05:47:42.034" v="533"/>
          <ac:inkMkLst>
            <pc:docMk/>
            <pc:sldMk cId="2880839443" sldId="370"/>
            <ac:inkMk id="1194" creationId="{9FEB5BF2-C16E-97CF-76AA-00B904B32CDA}"/>
          </ac:inkMkLst>
        </pc:inkChg>
        <pc:inkChg chg="add del">
          <ac:chgData name="شادن القحطاني ID 443200677" userId="2d5f3d4d-8466-4aa1-ac8a-1cb60ed86c20" providerId="ADAL" clId="{5DAD4750-4ED1-BF4B-8093-47ECE1EDF0F6}" dt="2023-06-19T05:47:42.034" v="533"/>
          <ac:inkMkLst>
            <pc:docMk/>
            <pc:sldMk cId="2880839443" sldId="370"/>
            <ac:inkMk id="1195" creationId="{AE402CC3-7B5A-9057-261D-44DDBE8CC90D}"/>
          </ac:inkMkLst>
        </pc:inkChg>
        <pc:inkChg chg="add del">
          <ac:chgData name="شادن القحطاني ID 443200677" userId="2d5f3d4d-8466-4aa1-ac8a-1cb60ed86c20" providerId="ADAL" clId="{5DAD4750-4ED1-BF4B-8093-47ECE1EDF0F6}" dt="2023-06-19T05:47:42.034" v="533"/>
          <ac:inkMkLst>
            <pc:docMk/>
            <pc:sldMk cId="2880839443" sldId="370"/>
            <ac:inkMk id="1196" creationId="{82E71798-24CB-8169-5B06-11216F254902}"/>
          </ac:inkMkLst>
        </pc:inkChg>
        <pc:inkChg chg="add del">
          <ac:chgData name="شادن القحطاني ID 443200677" userId="2d5f3d4d-8466-4aa1-ac8a-1cb60ed86c20" providerId="ADAL" clId="{5DAD4750-4ED1-BF4B-8093-47ECE1EDF0F6}" dt="2023-06-19T05:47:42.034" v="533"/>
          <ac:inkMkLst>
            <pc:docMk/>
            <pc:sldMk cId="2880839443" sldId="370"/>
            <ac:inkMk id="1197" creationId="{9F3E7B6A-5552-CB96-A68D-24CDA8B8AEB6}"/>
          </ac:inkMkLst>
        </pc:inkChg>
        <pc:inkChg chg="add del">
          <ac:chgData name="شادن القحطاني ID 443200677" userId="2d5f3d4d-8466-4aa1-ac8a-1cb60ed86c20" providerId="ADAL" clId="{5DAD4750-4ED1-BF4B-8093-47ECE1EDF0F6}" dt="2023-06-19T05:47:42.034" v="533"/>
          <ac:inkMkLst>
            <pc:docMk/>
            <pc:sldMk cId="2880839443" sldId="370"/>
            <ac:inkMk id="1198" creationId="{2A7FBDBB-1F7A-4B3B-B8C6-B7D245265A07}"/>
          </ac:inkMkLst>
        </pc:inkChg>
        <pc:inkChg chg="add del">
          <ac:chgData name="شادن القحطاني ID 443200677" userId="2d5f3d4d-8466-4aa1-ac8a-1cb60ed86c20" providerId="ADAL" clId="{5DAD4750-4ED1-BF4B-8093-47ECE1EDF0F6}" dt="2023-06-19T05:47:42.034" v="533"/>
          <ac:inkMkLst>
            <pc:docMk/>
            <pc:sldMk cId="2880839443" sldId="370"/>
            <ac:inkMk id="1199" creationId="{8DF00DC2-DDC7-330C-7597-2D2A78EB6041}"/>
          </ac:inkMkLst>
        </pc:inkChg>
        <pc:inkChg chg="add reco">
          <ac:chgData name="شادن القحطاني ID 443200677" userId="2d5f3d4d-8466-4aa1-ac8a-1cb60ed86c20" providerId="ADAL" clId="{5DAD4750-4ED1-BF4B-8093-47ECE1EDF0F6}" dt="2023-06-19T05:47:42.034" v="533"/>
          <ac:inkMkLst>
            <pc:docMk/>
            <pc:sldMk cId="2880839443" sldId="370"/>
            <ac:inkMk id="1200" creationId="{42C644B4-08D2-816C-3739-AA3D60F2A1B1}"/>
          </ac:inkMkLst>
        </pc:inkChg>
      </pc:sldChg>
      <pc:sldChg chg="addSp">
        <pc:chgData name="شادن القحطاني ID 443200677" userId="2d5f3d4d-8466-4aa1-ac8a-1cb60ed86c20" providerId="ADAL" clId="{5DAD4750-4ED1-BF4B-8093-47ECE1EDF0F6}" dt="2023-06-19T06:49:27.554" v="1466"/>
        <pc:sldMkLst>
          <pc:docMk/>
          <pc:sldMk cId="1858147164" sldId="371"/>
        </pc:sldMkLst>
        <pc:inkChg chg="add">
          <ac:chgData name="شادن القحطاني ID 443200677" userId="2d5f3d4d-8466-4aa1-ac8a-1cb60ed86c20" providerId="ADAL" clId="{5DAD4750-4ED1-BF4B-8093-47ECE1EDF0F6}" dt="2023-06-19T06:49:25.551" v="1465"/>
          <ac:inkMkLst>
            <pc:docMk/>
            <pc:sldMk cId="1858147164" sldId="371"/>
            <ac:inkMk id="2" creationId="{DC0087A5-183B-F2A2-3B55-617524330D0A}"/>
          </ac:inkMkLst>
        </pc:inkChg>
        <pc:inkChg chg="add">
          <ac:chgData name="شادن القحطاني ID 443200677" userId="2d5f3d4d-8466-4aa1-ac8a-1cb60ed86c20" providerId="ADAL" clId="{5DAD4750-4ED1-BF4B-8093-47ECE1EDF0F6}" dt="2023-06-19T06:49:27.554" v="1466"/>
          <ac:inkMkLst>
            <pc:docMk/>
            <pc:sldMk cId="1858147164" sldId="371"/>
            <ac:inkMk id="3" creationId="{9DD37E67-CA1D-D14A-B2D9-22DA69EB3338}"/>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EC0B0C-B2A6-9E46-9000-8DD6C078C2BE}" type="datetimeFigureOut">
              <a:rPr lang="en-US" smtClean="0"/>
              <a:pPr/>
              <a:t>6/19/23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C01941-2619-8A4D-A86F-C0A6B75D25D2}" type="slidenum">
              <a:rPr lang="en-US" smtClean="0"/>
              <a:pPr/>
              <a:t>‹#›</a:t>
            </a:fld>
            <a:endParaRPr lang="en-US" dirty="0"/>
          </a:p>
        </p:txBody>
      </p:sp>
    </p:spTree>
    <p:extLst>
      <p:ext uri="{BB962C8B-B14F-4D97-AF65-F5344CB8AC3E}">
        <p14:creationId xmlns:p14="http://schemas.microsoft.com/office/powerpoint/2010/main" val="93126633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4:57.732"/>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5976.38574"/>
      <inkml:brushProperty name="anchorY" value="-7066.14941"/>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8781.30859"/>
      <inkml:brushProperty name="anchorY" value="-10927.6015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40173.75"/>
      <inkml:brushProperty name="anchorY" value="-14905.3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52347.21094"/>
      <inkml:brushProperty name="anchorY" value="-18849.9140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64138.46875"/>
      <inkml:brushProperty name="anchorY" value="-22927.39258"/>
      <inkml:brushProperty name="scaleFactor" value="0.5"/>
    </inkml:brush>
  </inkml:definitions>
  <inkml:trace contextRef="#ctx0" brushRef="#br0">2393 83 7853,'10'-7'-146,"-5"-4"0,-1 2 0,0-2 1,1-2-1,-1 2 0,-2 5 208,-2 12 1,0 6 0,0 7 0,0 3 22,0 6 1,0 3-1,2 2 1,1 2-83,3 4 1,-1-4-1,-5 4 1,2-4-8,4-2 1,-4 1-1,5-1 1,-2 0-112,1 0 1,1-5-1,-3-2 1,3-2 27,3-4 1,-7-1-1,5-3 87,-1 1 0,-5 0 0,5-1 0</inkml:trace>
  <inkml:trace contextRef="#ctx0" brushRef="#br1" timeOffset="705">2161 83 7853,'-17'-7'-437,"1"-4"1,6 2 332,5-2 1,3 5 0,4-3 127,3 1 0,-1 3 0,7 7 0,2 1-2,2 3 1,1 7 0,-1-2 0,-2 2-5,-2-2 0,0 4 0,4-4 0,-2 4-12,-2 1 1,-5 1 0,3-1-1,-2 3 3,-3 3 1,-2-4 0,-2 5 0,-2-3 20,-4 2 1,-8-2 0,-10 6 0,-2 0 5,-4 0 0,-3-6 0,-4 4 0,-2 0-21,2 4 1,2-4 0,4 0-1,1-2-3,3 0 0,6 0 1,-1-5-46,4 0 1,8-1-2,5 1 0,5-8 31,5-3 1,5-4 0,8-2-1,2 0 12,3 0 0,1 0 0,-4-2 0,4-2-7,2-2 1,-6-5-1,2 4 1,-3 0 13,-3-1 0,3-5 0,1 4 0,0-2 32,-5 0 1,2 2-1,-8-4 1,2 2 12,0-2 0,-5 0 0,3 0 0,-2 2 17,-3-2 0,-2 4 1,-2-2-32,0-2 0,-2-2 0,-3-2-30,-7 1 1,-2 5 0,-3-1 0,0 1 9,1 2 0,-1-6 0,1 4 0,-3-2 34,-3 2 0,3-3 0,-3 2 1,4-2-7,1-3 0,1 0 0,-1 1 1,0-1-25,1 1 1,-1-1 0,2 0-1,2 1-59,2-1 0,2 1 0,-2-1 0,4 0-366,-1 1 0,6 5 2,-3 0 0,5 7 0,5-2 392,7 4 0,2 2 0,3 0 0</inkml:trace>
  <inkml:trace contextRef="#ctx0" brushRef="#br2" timeOffset="1572">1596 482 7853,'-17'0'88,"1"0"0,-1-2-71,0-3 0,6-3 1,2-5-1,2 2-111,3-2 0,-3-1 1,1-3-1,0 2 83,-1 4 0,5-4 0,-3 4 0,1-3-11,-2-3 0,5 0 0,-5 1 31,4-1 0,2 6-36,0 0-70,0 0 1,2 2 45,4 3 1,-3 6-1,8 6 36,2 5 1,0-2 0,0 0 0,-2 0 9,2 1 0,-4 1 0,2 5 14,2 1 0,-3 0 0,1-1-2,2 1 1,-6-1 0,-1 1 0,-3 0-5,3-1 0,-4 1 0,3 0-2,-3-1 1,-4 1 0,-3-2 0,-5-3 15,1 0 0,-6-3 0,4 4 0,-3-4-5,-3-2 0,0-1 0,1-6 0,-1 0-3,0 0 0,1 0 0,-1 0 0,1-2-9,-1-4 0,0-1 1,1-6-1,-1 2 17,1-2 1,4 4 0,1 0 0,-2 1 0,4-3 1,-2 6-10,-2 1 0,4 0 1,-2 1-10,-2-3 0,-2 1 1,-1 5-1,-1 0-23,0 0 0,1 0 0,-1 1 0,1 3-14,-1 2 1,-2-1 0,-1-5 0,-2 0 31,2 0 0,1 0 0,3 0 0,1 2 14,4 4 0,-4-5 0,4 5 0,-4-4 40,-2-2 1,1 2 0,-1 1-9,1 3 1,-1 1 0,0-3 0,1 1-26,-1-1 1,1 0 0,-1 0 0,0 1 0,1-1 1,5-2 0,0-1 0,-2 3 15,-2 2 1,-2-1 0,1-5 55,-1 0 1,0 0-1,1 0-12,-1 0 0,6-2 0,0-1 1,0-5-5,2-1 0,-6 4 1,6-7-1,-2 0-34,0-3 1,1-2 0,-3 1-1,2-1-21,-2 0 0,0-1 1,1-3-1,2-3-31,3-1 1,-4 2 0,3-2 0,1 1-56,0 3 1,1 3-1,6 1-836,0 1 581,0-1 0,8 8 0,3 3 0,3 4-372,3 2 695,0 0 0,7-7 0,1-2 0</inkml:trace>
  <inkml:trace contextRef="#ctx0" brushRef="#br3" timeOffset="1870">1546 0 7853,'-17'0'8,"6"0"-45,0 0-176,7 0 0,-8 2 29,6 4 0,-7-3 1,2 7 69,-4-3 1,-1 6-1,-3-4 1,-1 2-217,-2 0 330,-8-7 0,-3 18 0,-10-3 0</inkml:trace>
  <inkml:trace contextRef="#ctx0" brushRef="#br4" timeOffset="2017">898 216 7853,'0'17'80,"0"-8"-881,0-2 801,0-7 0,-8 0 0,-1 0 0</inkml:trace>
  <inkml:trace contextRef="#ctx0" brushRef="#br5" timeOffset="2454">117 299 7853,'-13'0'-67,"-2"0"97,-3 0 1,3 0-1,6-2 31,1-3 0,1 3-279,1-3 1,3 5 175,-8 5 1,7-1 0,-2 7 3,5 2 0,1 2 1,0 1 45,0 1 1,7-2 0,4-3 0,4 0 12,1 0 0,1-2 0,0-1 1,-1 0-29,1 0 1,-1 3 0,1 2 0,-2-1 6,-4-2 0,2 0 0,-6 6 0,1 0 26,-1-1 1,-1 1 0,-6-1 0,0 3 19,0 3 0,-2-3 0,-2 3 0,-2-2-6,3 2 1,-5-2-1,1 6 1,0-2-9,-1-3 1,3-1 0,5 0 0,0 2-30,0-1 1,9-3 0,8-1-1,12-2-154,14-4 1,12 2 0,24-8 150,16-1 0,-40-3 0,2 0 0,6-1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31.41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 13014,'47'0'-492,"17"0"0,-10 0 0,28 0 0,-21 0 129,-3 0 1,-9 2 404,15 4 1,-5-4-5,5 3 1,1-3 2,5-2 0,-10 0-1,5 0 1,-23 0-9,17 0 0,-16 0-29,15 0 0,-9 0-14,15 0 1,-15 0 11,16 0 0,-11 0-5,10 0 0,3 2 13,9 4 0,-16-4 10,5 4 1,-3-4-1,14-2 0,-16 0-11,5 0 0,-11 0-9,11 0 0,1 0 39,10 0 0,-14 0-7,9 0 1,-21 0-14,15 0 1,-11 0-8,11 0 1,1 0-26,10 0 1,-14 0 11,9 0 0,-21 0 35,15 0 0,-15 0 16,15 0 1,-17 0-23,17 0 1,-3 0-26,14 0 1,-4 0-17,4 0 0,-3 2 5,-3 4 0,0-2 3,0 7 1,8-5 3,4 6 1,4-8 1,2 2 0,-7 1 0,1-1 0,0 0 0,6-6 0,0 2 0,-1 4 0,-7-4 0,-4 4 0,-3-2 5,-3 1 0,-18-3 19,1 4 0,-6-4 3,17-2 1,1 0-25,5 0 0,0 0-1,0 0 1,0 6-21,1 0 8,-25 8 8,11-12 0,-6 5 2,19-7 0,-14 0 0,-3 0 0,-18 0 0,18 0 13,-24 0 29,35 0-35,-25 0-7,30 0-6,-23 0-3,-3 0 30,-17 0 27,-9 0-3,1 8-36,7-6-27,2 6-13,8-8 0,-7 0-183,-11 0 0,-9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5:09.355"/>
    </inkml:context>
    <inkml:brush xml:id="br0">
      <inkml:brushProperty name="width" value="0.11429" units="cm"/>
      <inkml:brushProperty name="height" value="0.11429" units="cm"/>
      <inkml:brushProperty name="color" value="#008C3A"/>
    </inkml:brush>
  </inkml:definitions>
  <inkml:trace contextRef="#ctx0" brushRef="#br0">174 6 20676,'5'0'-1259,"1"0"1,-3 0 1268,4 0 0,2 0 0,1 2-107,0 1 0,1 3 0,-1 4-172,0 0 1,-3 0 0,-2 0-1,0 0-16,-3 1 0,0-1 0,1 0 0,0 0 82,-1 0 0,-1-3 1,-1 0-1,0 1 16,0 1 1,0 1 0,0 0 0,-1 0-86,-2 0 0,1 1 0,-4-1 0,0 0 39,1 0 1,-2 0-1,-3 0 1,-1 1-10,-3-1 1,-2 0 0,-4 0-1,0 0-87,-1 0 1,0-1 0,-2-1 445,-1-1 0,1 0 0,2 3 0</inkml:trace>
  <inkml:trace contextRef="#ctx0" brushRef="#br0" timeOffset="333">1 6 22025,'0'-4'-7694,"1"3"7841,2 3 1,3 6-1,4-1 1,0 2-195,1 1 1,-1 0-1,0 0 1,0 2-291,0 1 0,-3-2 227,0 3 1,0 2 0,3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5:11.171"/>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3081 242 20477,'0'6'-2121,"0"-2"0,1-4 1,1 2 2313,2 1 0,-1-1 0,-2 5-428,3 1 0,-2 1 0,4 1 0,-1 0 108,1 0 1,-4 2-1,3 0 1,-2 2-76,0-2 0,1 1 0,-4-1 0,0 2-41,0-2 1,-5-1 0,-2-1 282,-2 1 1,-1-5-1,0 0 1,-1-1-169,-3-3 0,3-1 0,-3-1 1,3 0 407,1 0 1,-4 0-1,1 0 1,0 0-302,2 0 0,0-5 0,-2 0 0,0-2 109,0 0 0,2 0 0,0-3-191,-3 0 0,3-1 1,-3-2-1,3 0-261,1 0 425,4-2 0,-3-1 1,4-5-1</inkml:trace>
  <inkml:trace contextRef="#ctx0" brushRef="#br0" timeOffset="129">2928 90 17418,'-6'-5'-1833,"-1"-1"0,5 0-519,-2-1 2367,3 5 0,6 2 0,0 5 0</inkml:trace>
  <inkml:trace contextRef="#ctx0" brushRef="#br0" timeOffset="381">2644 446 20784,'0'10'-2876,"0"0"0,0 0 2114,0 0 1,0-3-1,0 1 1,0 2 280,0 3 0,3 0 0,2-3 0,-1 0 121,1 1 340,3 3 1,-3 2 0,5 4 0</inkml:trace>
  <inkml:trace contextRef="#ctx0" brushRef="#br0" timeOffset="1700">2491 8 18085,'0'11'-1997,"0"-5"0,0 1 0,1 1 1511,3 1 0,-3-2 0,4 0 0,-2 2 437,0 3 0,5-1 1,-2 4-1,1-1 17,-1-1 1,1 2 0,3-2 0,-1 3 0,-2 0 0,2 0 0,-3-4 0,1 2-11,-1-2 1,-3 0 0,0-2 0,-2 0-96,-1 0 1,0-3-1,-1 0-25,-2 1 0,-3-4 1,-4-1-1,0-1 424,0-2 1,-1 0 0,1 0 0,0 0-113,0 0 0,0-5 0,0-1 0,-1 0-73,1-1 0,1 0 0,1-3 1,3 0 2,0 0 1,-2 3 98,4 0 1,-2 4 12,2-4 1,-1 6-1,-4 0 23,1 3 1,1 6 0,-2-1 0,1 2-196,0 1 1,-2-3-1,-2-1 1,1 2-163,0 1 0,-1 1 1,-2-1-1,-1-1 108,-2-1 0,2-3 1,-3 1-1,0 0 128,2-3 1,-5-1 0,5-1-1,-2 0 93,0 0 0,4-1 1,0-2-1,0-3-102,0 0 0,3-3 0,-2 2 0,6-2-132,1-1 1,-2 0 0,4 0 0,1 0-168,0 0 0,2-1 1,0 1 72,0 0 0,0 0 0,2 1-65,1 2 0,3 2 131,4 1 1,0 3-1,0-2 1,-3 1 22,0 2 1,-4 2 30,4 1 1,-4 2 0,3 2 52,-2 0 1,0-3 0,-4 2-54,0 2 0,0-2 1,0 1 27,0 1 1,0 1-1,-1 0 34,-3-3 0,2 3 0,-5-3 1,-1 1-39,-1 0 0,-1-4 0,-1 4 0,-2 0-40,0-2 1,-4 4 0,2-3 0,-2 1 3,-4-1 1,0-2 0,-3 2 0,0-2 110,0-2 1,-4 3 0,2-2 0,-1-1 93,0 0 0,4-2 0,-1 0 0,3 0 126,1 0 1,-1 0-1,2 0 1,1 0-2,1 0 0,0 0 1,-2 0-1,1 0-105,1 0 0,0-4 0,-3 0 0,-1-1-145,1 1 1,3-3 0,1 2 0,0 0-39,1-3 0,1 2 0,-2-1-61,2-1 1,0-1-1,5-1 1,1 0-110,1 0 1,5 3 0,-2 0 0,0-1-119,1-1 0,-2 3 1,3-1-173,-1-1 1,-2 2 239,2 0 0,-3 3 0,-4 0 194,0 2 0,2 1 1,-1 1-1,-2 1-6,-1 2 0,0 2 1,-1-1-1,-1 1 31,-2 1 0,3-1 0,-1 1 1,0 0 29,1-2 0,-2 4 0,3-2 1,-2 2 67,2 1 1,0-3 0,3 0 0,1 1-63,2 1 1,2 1 0,-1 0 0,0 0-46,3 0 0,1 1 1,1-1-123,0 0 1,0 0 0,1-1-1,1-1-244,1-1 0,1 0 190,-4 3 0,0-3 1,-1-1 150,-3 2 0,-1-2 0,-6 1 0,0-1 48,-2 0 0,0 2 1,-3-4-1,1 1-49,-1 0 0,0 1 1,-2-2-1,2-1-189,1 2 0,2-4 439,3 2 1,-1-2 0,1-1-1</inkml:trace>
  <inkml:trace contextRef="#ctx0" brushRef="#br0" timeOffset="2015">2237 39 19892,'0'-10'-5337,"-1"1"4730,-2 2 1,-3 2-1,-5 5 755,-3 0 1,2 2-1,-4 1 1,0 4-64,0 2 0,-5 6 1,-5 0-1</inkml:trace>
  <inkml:trace contextRef="#ctx0" brushRef="#br0" timeOffset="2179">1790 69 8769,'0'-15'0,"0"1"-589,0 3 0,0 1 472,0 0 1,1 4-1,1 4 281,2 4 1,-1 4-1,-3 4 1</inkml:trace>
  <inkml:trace contextRef="#ctx0" brushRef="#br0" timeOffset="2414">1333 588 18208,'-11'0'-142,"1"0"1,-1 0-312,-3 0 1,2 0-1,-4 0 1,0 1 66,1 2 351,2-1 0,-11 11 0,3-2 0</inkml:trace>
  <inkml:trace contextRef="#ctx0" brushRef="#br1" timeOffset="3283">3660 944 6904,'10'0'-303,"-3"1"0,0 2 329,1 4 1,-2 2 0,-1 1-34,0 0 0,2 0 1,-4 1 37,-1-1 1,-1 0 3,-1 0 0,-1-1 1,-2-2-28,-4-4 1,-5 2-1,-2-2 1,0 0-6,0-2 0,2 0 1,-2 1-1,0 1 31,1 0 1,-4-2 0,2-1-1,0 1 2,1 2 1,0-2 0,4 3 0,0-3-24,0-1 1,3 3-1,0 2-15,-1 1 0,3-3 1,-1 4-1,1 1 1,2-3 0,3 2 45,0 1 0,1 1 0,1 1-26,2 0 1,3-3-1,-4 0 13,-1 1 0,3-3-28,-2 2 0,-1-1 0,-4 2 1,-2-3-2,-2 0 0,-1 2 0,-3-4 0,0-1 20,0-1 0,-4-1 0,-1 2 0,1 0-93,-1 1 0,-3 1 1,1-4-1,-2 0-425,-1 0 496,4 0 0,-3 0 0,3 0 0</inkml:trace>
  <inkml:trace contextRef="#ctx0" brushRef="#br1" timeOffset="3497">3742 1391 8532,'-11'-7'-88,"1"0"0,-3 5 0,-2-2 0,0 0-429,1 1 1,-1-1 0,3 4 0,-2 0 406,2 0 1,-3 0 109,1 0 0,-4 5 0,2 1 0</inkml:trace>
  <inkml:trace contextRef="#ctx0" brushRef="#br0" timeOffset="3697">3427 974 8655,'0'-20'-371,"-4"3"1,1 1-1086,0 1 1426,2 2 1,1 12 0,0 4-1,0 5-144,0 2 0,0 4 173,0-1 1,5 5 0,1-2 0</inkml:trace>
  <inkml:trace contextRef="#ctx0" brushRef="#br0" timeOffset="4150">3162 974 6900,'1'-5'-3,"3"1"0,-3 4 0,2 4 0,0 2 16,0 3 0,-2-2 1,2 0-1,-1 1-21,-2 1 0,0 1 0,0 0-42,0 0 0,-5-1 1,-2-1-69,-2-1 1,-4-4 0,-1 3-1,2-1 7,0-3 0,-1-1 1,-1-1-1,2-1 98,1-3 1,0-1 0,1-5 218,0-1 0,3 1 114,1 0 0,3 3 45,0 1-277,2 3-78,5-1 0,-3 8 0,3 3-35,-3 2 1,-1-2-1,-1-1 1,-3-1 5,-2 1 0,0-3 1,-1 4-1,-1 0-88,-1-2 1,-4 1 0,-1-4 0,2 3-127,0 1 0,2-4 233,0 1 1,0 3 0,0-1-1</inkml:trace>
  <inkml:trace contextRef="#ctx0" brushRef="#br0" timeOffset="4363">3172 1218 17039,'-17'-3'-666,"2"-1"0,0 2-2001,3 1 2614,0 1 1,-2 0 0,-2 0 0</inkml:trace>
  <inkml:trace contextRef="#ctx0" brushRef="#br0" timeOffset="4898">2654 1035 10523,'1'-6'-506,"3"3"0,-2 2 0,5 1 0,0 1 590,2 2 1,2-1 0,-1 1-160,0-2 1,-3-1-1,0 0-175,0 0 193,-2 0 1,-1-1 0,-5-1 21,-2-2 1,-3-2 0,-4 2-1,0 2 141,0 1 1,0 0-1,-1-2 1,1 0-62,0 1 0,0 1 0,0 1 0,0 0 43,0 0 0,-1 0 0,1 1-83,0 2 0,3-2 0,2 4-32,0-1 0,2-1 0,3 3-2,0 2 0,0 1 1,0 1-6,0 1 1,0-1 0,0 0 76,0 0 0,0 0 0,0 0 0,0 1 0,-1-2 10,-3-3 1,2 2 0,-5-4 0,-1-1-54,-1 2 1,-1-4 0,-1 2 0,-2-2-34,0-1 1,-4 0 0,2 0 0,-1-1-207,-2-2 1,0 1-1,0-5 1,1 0-159,-1 1 443,3-3 0,-4-1 0,3-6 0</inkml:trace>
  <inkml:trace contextRef="#ctx0" brushRef="#br0" timeOffset="5012">2369 974 10970,'0'-16'-770,"0"2"1,0 3-384,0 1 0,0 4 1142,0-1 0,0 6 1,2 0-1,0 4 2,1 3 1,1 0-1,-4 4 1</inkml:trace>
  <inkml:trace contextRef="#ctx0" brushRef="#br0" timeOffset="5350">2105 852 9205,'-7'-19'0,"2"1"-489,0 1 0,-2 5 305,4-2 36,0 7 1,3 7 0,1 8 124,2 5 0,-1-1 0,5 4 0,0 0 10,-1-1 0,3 2 0,-3 4 1,3-1-102,2 0 1,-2 1 0,-1-1-1,-2-1-137,2-2 252,-3 2 0,4-3 1,-4 4-1</inkml:trace>
  <inkml:trace contextRef="#ctx0" brushRef="#br0" timeOffset="6050">1922 842 11587,'-3'-16'-763,"-1"3"1,0 1-1,2 2 1,-2 0 618,2 0 1,0 3-36,-2 0 94,3 5 0,-3 2 0,5 8 118,2 4 0,-2 0 1,4 2-1,-2 0-7,1-1 1,2 6 0,-1-4-1,1 2-21,1 0 1,-1-1 0,0 2-1,-2-2-81,-2-1 1,3 2-1,-2-4 1,0 1 5,-2 0 1,-1-2-1,0 1-24,0-2 0,-1-1 0,-3-3 131,-3 0 0,-2-5 0,-1 2 0,0-3 4,0-1 0,0-3 0,0-2 0,-1-1 4,1-1 0,0 1 0,1-1 0,1 0-11,1 2 0,4-4 0,-3 2 31,2-2 0,0 2-55,4 0 0,-1 5 33,-2-1 1,1 1 61,-5 2 1,0 5-1,-3 1-109,0-1 1,3 4-1,0-2 1,0 2-18,2 1 0,-3-3 1,3 0-1,1 1 56,-1 1 1,-1-2 0,2-1 0,1 1 53,-2-1 0,4 3-37,-2-2 0,2-2 137,1 2-189,0 0 1,-1 2 0,-2-1-44,0-1 0,-2-5 80,2 1 1,-2-1-1,-2 1 1,0 0 8,-1-1 1,2-1-1,-2-1 1,-2 2-8,-2 1 1,-2-2 0,3 2 0,-2-1-45,0-2 0,-5 0 0,2 0 0,-1 0-40,0 0 0,5 0 1,-2 0-1,3 0-86,1 0 0,1-2 83,2-1 50,2 2 1,5-8 0,0 3 0</inkml:trace>
  <inkml:trace contextRef="#ctx0" brushRef="#br0" timeOffset="6229">1810 873 11025,'-4'-7'-522,"-2"0"0,-1 0 441,1 2 0,2 0 0,-3 5-248,0 0 0,-3 5 1,0 0 322,0 1 0,0 7 0,0-1 1</inkml:trace>
  <inkml:trace contextRef="#ctx0" brushRef="#br0" timeOffset="6362">1627 923 10358,'-5'-10'-2360,"-1"5"2151,3 1 0,2 4 206,-3 4 1,-1 1-1,-1 5 1</inkml:trace>
  <inkml:trace contextRef="#ctx0" brushRef="#br0" timeOffset="6597">1373 832 11025,'0'-10'-811,"0"0"0,1 6 0,2 6 720,0 7 1,5 5-1,-1 0 1,2 2-59,1 4 1,-1-1 0,-1-1-1,-1-1 126,1 1 1,1 1 0,1 1-1</inkml:trace>
  <inkml:trace contextRef="#ctx0" brushRef="#br0" timeOffset="6983">1251 964 11025,'0'-10'-2131,"0"3"1625,0 0 1,0 4 435,0-4 0,1 5 0,3-2 201,3 3 1,-2 5 0,1 0-157,-2 2 0,3 1 0,-3 3-57,-2 0 1,-1-3-1,-1 0 1,0 0 54,0 2 1,-5-2 0,-1 0 0,-3 0-8,-2-2 1,5 3 0,-1-3 0,-1-1 211,-1 1 0,-1 2 0,0-3 33,-1 2 0,2-3 0,1 4-90,2 1 1,3 1-1,0 1-150,2 0 0,1 0 1,1 1-1,1-1 17,2 0 1,2 1 0,-1 2 0,0 0-32,-1 0 0,3-2 0,-3-1 1,1 0-126,-1 0 0,3 1 0,-3-1 0,-1 0 125,1 0 0,-2 0 0,2 0 0</inkml:trace>
  <inkml:trace contextRef="#ctx0" brushRef="#br0" timeOffset="7282">936 852 20453,'0'-10'-6746,"0"0"6253,0 0 0,0 9 0,0 5 1,0 6 299,0 4 1,1 4 0,3-1 0,2 2 89,3 1 1,2 1-1,-1-1 1,-1 0-441,-2 1 524,2-1 1,1 0 0,6 1 0</inkml:trace>
  <inkml:trace contextRef="#ctx0" brushRef="#br0" timeOffset="7950">834 873 19423,'-4'-11'-3447,"2"2"0,-4 1 2812,2 2 1,-1 3 821,2 0 0,2 3 0,-3 4-330,3 7 1,1-1-1,0 5 1,0-2 34,0 1 0,0 3 0,0-3 0,0 1 22,0 0 0,0-2 1,0-2-1,1 2-5,3 0 1,-2 0 0,3-5 0,0-1-261,-3 0 0,3-1 0,-1 0 494,2-2 1,1 0 183,3-4 0,-3 0 184,-1 0 70,-3 0 0,1-1 664,-4-3-1280,0 3 16,0-4 0,-4 5 352,-3 0 1,-2 2 0,-1 0-168,-1 1 0,2 2 1,2-3-1,0 1-134,-1 0 0,-1 1 0,-1 0 0,0-1-27,-1 1 1,1-2-1,0 1 1,0-2-16,0-1 1,0 0 0,-1 0-7,1 0 0,0 0 0,1-1 313,2-2 1,2 0-1,2-3-196,0-2 1,0 2-612,3-1 1,0 4-8,0-4 1,1 5 461,2-2 1,-2 4 0,3 4-280,-3 3 0,-1-2 0,0 2 55,0 1 0,0 1 0,-1 0 0,-2-1 49,0-1 0,-5-1 0,2 5 0,0-2-221,-1-3 0,0 3 648,-3-2 0,-5 2 0,-1 1 1</inkml:trace>
  <inkml:trace contextRef="#ctx0" brushRef="#br0" timeOffset="8297">408 1066 19377,'0'-11'-2540,"0"1"1,-2 0 1561,-1 0 1,2 3-1,-2 0 1,1 0 663,2-3 0,0 4 1,2-1 345,1-1 1,3 0 0,4 0 111,0 1 1,0 5-1,-1-2 1,-1 0 54,-1 1 0,0-1-52,3 4 1,-1 2 0,-2 1-420,-4 4 1,-2 5-1,-1 2 1,0-2 278,0-1 1,-1 0 0,-1-1-1,-3 0 41,0 0 1,1-1 0,-3-1 0,-1-1-16,-1 1 0,3 0 1,0 0-1,0-3-165,1 0 1,1-1 109,-2 0 1,-1-3 0,-3 3 0</inkml:trace>
  <inkml:trace contextRef="#ctx0" brushRef="#br0" timeOffset="8562">357 720 16886,'-6'10'-1807,"2"1"0,4 2 1310,0 0 1,1 2-1,1-2 1,2 1 242,2 2 1,-2-2 0,1 1-1,0 0 32,-3-2 1,2-2-1,0-1 1,-2 0 136,-1 0 0,4 0 1,0 1-1</inkml:trace>
  <inkml:trace contextRef="#ctx0" brushRef="#br0" timeOffset="8728">530 700 16214,'-6'0'0,"1"0"0</inkml:trace>
  <inkml:trace contextRef="#ctx0" brushRef="#br0" timeOffset="9130">428 1015 18858,'-11'3'0,"-2"2"-448,0 0 1,-1-2-1,3 1 1,-2 0 438,0-1 1,-2 4 0,3-4 0,-2 0 85,2 2 0,-3-4 1,0 3-1,1-3-92,-1-1 0,1 0 0,4 0 0,0 0 0,0 0 1,0 0-1,1-1-281,2-3 0,2-2 0,5-4 1,0 0-8,0 0 1,0 0-1,2 1 1,0 1 187,1 1 0,4 0 0,-2-2 0,-1 1-12,1 2 1,2 3 0,-1-1 20,0-1 0,-1 4 176,-1-2 0,-3 6 0,2 4-366,-2 2 1,-1 1 0,0 0 0,0 0 70,0 1 1,-3-1 0,-1 0 0,-2 0 286,-2 0 0,-1-1 0,-2-1 1,-2-1 160,0 1 1,-2-4-1,3 1 1,-3-2-142,-1 1 0,4-1 1,-3-3-1,1 0-90,1 0 2,-1-4 1,4-2 0,0-4-1</inkml:trace>
  <inkml:trace contextRef="#ctx0" brushRef="#br0" timeOffset="9245">52 873 17558,'-5'-6'-2485,"0"-3"0,-4 9 2725,2 0 0,-2 4 0,3 7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5:41.918"/>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0 348 11709,'17'-9'-1619,"-1"1"1657,-10 0 1,7 0 148,-4-1-219,-7 1 1,9 5 0,-8-2-11,5-3 1,-2-1 106,10 9 0,1 0 0,8 0-12,0 0 1,8 0 0,2 0-1,4 0 9,5 0 0,11 0 0,6 0 0,2 0 12,6 0 1,-6 0 0,6 0 0,5 0 7,6 0 0,-3-8 1,-5-3-1,5 0-34,0 0 1,0 0-1,-3 6 1,0-4 13,1 4 0,-9 2 0,0 3 0,0 0-18,-3 0 1,-10 0-1,-15 0 1,-2 0-53,-6 0 1,6 0 0,-3 0 20,-3 0 1,-2 8 0,-3 1-3,-1-4 0,1-2 1,0 0-1,2 2-6,6 3 0,-2 1 0,7-9 1,1 2-9,-1 7 1,4-7 0,7 7-1,1-7-2,-1-2 1,1 0 0,-1 3-1,1 3-19,-1 2 0,9 0 1,0-8-1,-3 0 15,-3 0 1,-2 3 0,-1 2 0,1 4 25,0-4 0,-9-2 0,0-3 0,3 0 38,3 0 0,0 0 0,-3 0 1,-3 0-5,3 0 1,-5 0-1,2 0 1,0 0-8,-2 0 1,-1 0 0,-7 0 0,4 0-14,4 0 0,-6 0 0,5 0 1,1 0-33,0 0 0,-6 0 1,8 0-1,0 0 12,-2 0 1,7 0 0,-4 0-1,2 0-2,-3 0 1,14 0 0,-5 0-1,2 0 2,0 0 0,-2 0 0,2 0 0,3 0 5,3 0 0,8 0 1,-5 0-1,-1 0-3,1 0 1,5 0-1,-6 0 1,1 0-6,-1 0 0,-2 8 0,-5 0 0,2-2 17,2-3 1,9-3 0,-8 0 0,-3 0-2,-2 0 0,-4 0 0,1 0 0,-1 0 42,1 0 1,-1 0 0,1 0 0,-3 0 14,-6 0 1,3 0 0,-8 0 0,0 0-66,-1 0 0,7-9 0,-9 1 0,-3 3 0,-3 2 1,1 3-1,2-3 1,3-2-34,-2-4 0,4 1 1,-2 8-1,0-3 15,3-5 1,0 5-1,8-5 1,-3 5-2,3 3 1,-5-8 0,5 0-1,6 2 5,5 4 0,2 2 0,-7-3 0,-1-3-4,1-2 1,8 0 0,0 8-1,-3 0 4,-3 0 0,-2 0 0,-1 0 0,1 0 59,-1 0 0,-2-3 1,-3-2-1,-5-4-11,-4 4 1,7 2-1,-9 3 1,-3-3-48,-3-5 0,6 5 0,0-5 0,-2 5-9,-4 3 1,-2-8 0,0 0 0,0 2 10,-1 4 0,1 2 1,0-3 5,0-5 0,-1 5 0,1-5 0,0 2-3,0-2 1,0 5-1,-1-8-34,1 0 1,0 8 0,0-5 0,-1 5 13,1 3 0,0-8 0,0 0-10,0 2 0,-1-5 0,1 3 14,0 2 0,0 1 0,-1-3 1,-7 5 0,-1-5-94,4 5 104,-9 3 1,0 0-289,-11 0-311,0 0 0,-11 0 1,-3 0-1</inkml:trace>
  <inkml:trace contextRef="#ctx0" brushRef="#br0" timeOffset="1634">8126 496 15499,'13'-11'-234,"9"9"1,-8-18-601,11 12 1,-8-8-1,-1 7 683,3 4 1,-5 2 250,3 3 1,-1 3 0,9 5-166,0 9 1,-9 5 0,1 2 0,2 1 6,3 0 0,6 8 1,2 3-1,3 2-21,-3 6 0,6 3 0,0 3 0,-1 2-80,1 6 1,-3-3 0,-8 8 0,0-2 1,0-6 1,-12 5-1,-4 1 1,-7-1 59,-2 1 1,-2 5 0,-7-8 0,-7-3-6,-6-3 1,-6 0 0,-2 1 0,-3-1 4,3-5 1,-1-14-1,1 0 1,-6-3 153,-2 3 0,-1-13 0,-5 2 1,6-6 50,2-2 1,0-6 0,6 6 0,-6-3 13,-2-6 1,7-2-1,-2-3 1,6 0 74,2 0 0,0 0-5,0 0 0,3-3 0,6-5-175,8-8 1,5-6 0,3-3 0,0 0-75,0 0 0,0 0 0,0 1 1,0-1-3,0 0 1,8 0 0,3 1 0,3-1 8,5 0 1,-5 9-1,2-1 1,4-2-22,2-3 1,-6 5-1,1 3-58,2 3 1,3-5-260,3 8 155,0-12 0,-12 20 296,-4 0 1,-9 11-1,-9 14 24,-7 0 0,2 2 0,-2 4 1,-4 2-6,-2-3 0,-3-2 0,1-4 0,-1 1-57,0 0 1,0 0-1,3-1 1,3 1-33,3 0 0,7 0 0,-4 0 1,2-1-51,5 1 1,3 0 0,3 0 12,0-1 1,3-7-1,8-1 69,14 4 0,0-9 0,10-3 0,1-5-28,5-3 1,-2 0 0,2 0 0,3 0-30,3 0 1,5 0 0,3 0-1,3 0-650,-3 0 727,-2 0 1,-4 11 0,1 3 0</inkml:trace>
  <inkml:trace contextRef="#ctx0" brushRef="#br1" timeOffset="2181">7333 1537 6627,'0'25'0,"0"-1"117,0 1 0,8 3 0,3 2 0,3 6-109,5 2 1,1-5-1,-1 6 1,-3-3-125,4-6 1,2 6 0,0-3 0,-3-3 115,-3-2 0,1 7 0,8 4 0</inkml:trace>
  <inkml:trace contextRef="#ctx0" brushRef="#br0" timeOffset="2747">6862 2082 18978,'-16'-39'-1323,"-1"6"1,3 3-1,-5 0 1,5-3 615,3 2 0,3 4 0,8 2 0,0 0-78,0 1 322,0-1 248,0 0 0,11 11 425,6 6 1,5 14 0,3 2-1,-1-3-100,1-2 1,0 5 0,0 1 0,-1-4-228,1-2 1,-8 5 0,-1 0 0,3 1 172,3 2 0,3-9 0,-3 9 0,-2-2 50,-4-1 1,-8 8 0,6-5 32,-3 3 1,-3 3 0,-8 7-110,0 1 0,0 0 0,-2-3 0,-7-3 133,-7-2 1,-6-3-1,-3 5 1,0-3-207,0 4 0,1-7 0,-1 1 0,-3-3 80,-5-5 0,6 5 1,-6-3-1,5-3 72,4-2 1,-10-3 0,1 0 0,3 0 74,3 0 0,2-3 0,0-5-48,0-8 0,3 2 1,3-3-1,5-5-69,3-8 1,-5 3 0,5-9 0,0 3 49,0 0 0,-6-11 0,6 5 0,0-2-231,0 0 1,0 2 0,6-5-1,-4 5-122,4 4 0,2 2 1,3 8-1,0 0-1620,0 0-362,0 12 1971,0 2 0,0 11 1,0 0-1</inkml:trace>
  <inkml:trace contextRef="#ctx0" brushRef="#br0" timeOffset="3150">6193 1958 14768,'-13'-14'-4056,"2"3"2889,11 11 1018,11 0 1,2 11 59,12 6 1,-11-3 0,-6 2-26,-5 3 0,-3-5 0,0 3-26,0 2 1,0-5 0,0 2-188,0 3 0,-3 1 98,-5-4 0,-6 17 0,-11-5 0</inkml:trace>
  <inkml:trace contextRef="#ctx0" brushRef="#br0" timeOffset="3715">5946 1859 9342,'-14'3'-780,"6"5"0,-3-3 726,2 12 1,-7-1 0,5 9 2,-3 0 1,0-8 0,-5-1 42,3 3 0,-1 1 0,-5-1 1,3-3-7,2 4 0,1-9 0,-6 0 17,5 0 1,-5-9 26,6 7 0,-4-9-28,4-9 1,-3-4 0,10-12-30,4 0 1,-1-8 0,1 0 0,-3 3 2,2 2 0,3 3 1,1 1-1,-4-1 35,-2 0 0,0 0 1,8 1-20,0-1 0,0 0 1,-3 3-101,-5 6 95,5 4 0,-19 12 0,8 3 6,0 6 1,-8-4 0,8 12 0,-2 2 23,-1 3 0,4 3 0,-7-1 0,7 1 58,2 0 0,-6-9 1,6 1-30,-3 2 0,9 3 0,-3 3 6,5 0-52,3-11 0,3-3 1,5-11-1,8 0-44,6 0 0,11 0 0,3 0 0,3 0-129,5 0 1,3 0 183,2 0 1,1-11-1,-1-3 1</inkml:trace>
  <inkml:trace contextRef="#ctx0" brushRef="#br0" timeOffset="3897">5871 2280 10124,'-24'0'-1310,"7"0"801,1 0 1,7 0 362,-7 0-126,-1 0 266,3 0 1,-8 11 0,9 3 0</inkml:trace>
  <inkml:trace contextRef="#ctx0" brushRef="#br0" timeOffset="4063">5648 1586 10124,'-22'-24'-577,"6"-1"1,2 8-1,9 1-29,-4-3 1,-2 8 572,3 2 1,-3 18-1,-8 4 1,2 4 25,-2-1 0,-3 12 1,-3 10-1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5:48.317"/>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5575 25 14173,'-14'3'-1518,"6"5"0,5-3 972,3 12 1,0-9 398,0 9 1,3-1-1,2 9 1,4 0 96,-4 0 0,6-1 0,0 1 1,0 0-33,0 0 0,0 2 1,-5 3-1,5 6-39,2 3 1,-7-9 0,5 6 0,-3-3 95,0 0 1,12 0 0,-6-8 0</inkml:trace>
  <inkml:trace contextRef="#ctx0" brushRef="#br0" timeOffset="733">5302 174 11212,'14'0'3,"-3"0"11,-11-11-1247,0 8 576,0-8 215,0 0 231,0 8 148,0-8-468,0 11 818,0 0-460,0 11 1,3 3 0,2 11 200,4-1 1,-1-7-1,-5-1 1,2 4-7,3 2 1,1-6-1,-9 1 1,0 2 1,0 3 0,8 3 0,0 0 18,-2-1 0,-4 1 0,-2 0 22,0 0 0,-2-3 0,-4-3 1,-5-5 125,-3-3 0,-2 8 1,-12-3-212,-5 7 1,6-7 0,-6-2 0,3-3 171,-4-6 1,7 6-1,-6-2 1,3-1-60,-3 3 0,5-8 1,-5 5-215,6-5 1,5-1-1,2 4 255,4 2 0,10 0 0,-5-8 1</inkml:trace>
  <inkml:trace contextRef="#ctx0" brushRef="#br0" timeOffset="947">5005 174 14173,'-16'0'-2670,"-1"0"2450,12 0 1,-6 11 0,13 5-8,7 6 0,2-5 0,8-1 0,-3 3 27,4 3 0,-7 3 0,4 0-63,2 0 0,0 0 1,1-1 193,-4 1 1,-10 0 0,5 0 0</inkml:trace>
  <inkml:trace contextRef="#ctx0" brushRef="#br0" timeOffset="1548">4733 347 10075,'-14'-11'-472,"0"8"0,9-8 15,-4 0 0,-2 8 479,3-5 1,3 8 0,-12 8-77,-2 9 0,5-3 0,-3 2 0,-2 1 24,-3-3 1,-3 8 0,-2-6-10,-6 6 1,14-5-1,-6-4 1,6 1-81,5 0 0,-5-6-72,10 9 162,1-12 1,11 6-1,5-11 75,9 0 0,5 0 1,2 0-1,1 3 6,0 5 0,0-5 0,-1 5 7,1-5 0,-8 0-50,-1 5 1,-10-3-1,5 9-42,0-3 0,-11 9 1,0-7 24,-14 1 1,-8 5 0,-3-8 0,0 0 24,1 0 0,-1 0 0,0-5 0,0 2 50,1-2 1,-1-4 0,-3-2 0,-2 0 36,-3 0 0,0 0 1,8 0 33,0 0 0,9-11 0,2-5 1,0-3-69,1 2 0,4-5 0,-4 6 0,2-9-83,5-8 1,-5 5 0,3-5 0,2 6-36,3 2 0,-5 0 1,0 0-1,2 1-186,4-1 0,-7 0-180,1 0 0,-3 3-124,3 6 0,5 2 500,-5 6 0,16 5 0,6-8 0</inkml:trace>
  <inkml:trace contextRef="#ctx0" brushRef="#br0" timeOffset="1747">4733 0 9533,'-25'0'-848,"8"0"1,1 0 640,-3 0 1,-4 3 0,-1 5 121,-1 9 0,0 5 1,0 2-1,1 4 67,-1 5 1,-11-5 0,-2 7 0</inkml:trace>
  <inkml:trace contextRef="#ctx0" brushRef="#br0" timeOffset="1930">4361 1041 9226,'-17'0'-1415,"4"-3"907,2-5 123,2 5 366,9-8 0,0 22 0,0 3 0</inkml:trace>
  <inkml:trace contextRef="#ctx0" brushRef="#br1" timeOffset="2251">3618 669 8561,'-25'0'-286,"9"0"0,-1 0-40,-2 0 0,-3 0 220,-3 0 1,11 3-1,6 5 124,5 9 0,3-4 0,0 4 19,0 2 1,3-8-1,5 0 2,9 0 1,5-8 0,2 5-1,1-5-33,0-3 0,-8 0 0,-1 0-8,3 0 1,3-3-76,3-5 1,-8-6-187,-1-11 0,-10 9 263,2-1 0,-16 1 0,-6-9 0</inkml:trace>
  <inkml:trace contextRef="#ctx0" brushRef="#br0" timeOffset="3334">2924 347 21563,'0'-17'-8154,"0"1"7784,0 10 0,0-2 0,3 16 0,2 9 167,4 5 1,10 6 0,-5 2 0,2 6 59,1 2 0,-1-5 1,6 6-1,-2-1 3,-4 1 1,-8-9 0,6 3 0,-3-5-63,-5-4 1,5 1 0,-3 0-2,-3 0 0,-2-1 0,-6-2-308,-5-5 0,3-6 0,-12-11 587,-2 0 0,5 0 0,0-3 0,1-2-60,-1-4 0,0-10 0,-5 3 1,5-6-8,3-3 1,-6 0 0,6 0-1,-2-2-3,-7-6 0,1 5 0,0-5 0,2 6-10,-2 2 1,5-8 0,1 0 0,-1 3 14,0 2 0,6 12 0,-6-1 65,3-2 1,-6 5 47,9-2-387,0 10 198,8-5 0,0 14 1,3 2 48,5 4 1,-5 10 0,8-3 18,0 6 0,-9-5 0,7-1 0,-4 4-1,4 2 1,-7-6 0,7 1 0,-7 2 4,-2 3 1,0-6-1,0 1-30,0 2 1,0-5-1,0 3-64,0 2 0,-11-5 129,-5 2 1,-6-10-1,-3 2-12,0-5 1,3-6 0,3-3 0,2-5 35,-2-2 1,5 7-1,1-5 72,2 0 1,-6 6-8,9-12 1,0 9-102,8-9-14,-11 12 0,-3 5 40,-11 16 1,3-2 0,3 0-1,2 0-56,-2-1 0,-3-4 1,-3 4-1,-2 1-1,-6 0 0,5-6 1,-8 6-1,3-3 43,0-6 1,-8 6 0,5-2 0,-2-4 7,-6-2 0,5-3 0,-2 0 0,-1 0-4,4 0 1,-9 0 0,9 0 0,-1 0-1,6 0 1,-3-3 0,3-2 0,3-6 17,2-3 0,12 6 1,-1-9-76,-2-2 0,8-3-11,3-3 1,5 0-1,6 3-39,5 6 1,-2 2-1,10 8 51,3-2 0,-5 0 0,3 8-7,2 0 1,-5 0-1,2 0 5,3 0 0,-8 11 1,0 3-1,-2 2-18,-1 1 1,3-3 0,-5 5-1,2-3 10,-3 4 1,-2-7 0,0 4-23,5 2 0,-5 3 37,5 3 1,-5 0 0,-6-3-49,-5-6 1,-6 6-82,-11-5 0,0-6 0,3 0 0,3-3-198,3 0 367,-1 1 0,-8-9 0,1 0 0</inkml:trace>
  <inkml:trace contextRef="#ctx0" brushRef="#br0" timeOffset="3547">2181 297 21333,'-25'0'-969,"0"0"1,1 0 647,-1 0 0,3 3 0,3 3 1,2 5-1027,-2 2 1170,-3 4 1,-3 8 0,0 0-1</inkml:trace>
  <inkml:trace contextRef="#ctx0" brushRef="#br0" timeOffset="3812">1264 273 23126,'-22'-11'-4970,"6"-6"4714,5 6 1,14 11 0,2 17-1,6 5-173,3 2 0,2 9 0,6 3 0,-2 0 48,-4 0 0,-2 8 1,5-6-1,-5 4 143,-3-1 1,8 0-1,-5 9 1</inkml:trace>
  <inkml:trace contextRef="#ctx0" brushRef="#br0" timeOffset="4429">918 694 18951,'-14'-25'-1355,"-6"0"0,12 1 0,3-1-254,2 0 1,3 0 1250,0 0 1,3 12 0,5 4 804,8 7 0,-2 2-211,3 0 1,-3 2 0,5 4-319,-3 2 0,-10 11 1,5-2-100,0 5 1,-8 3-1,5 0-425,-5-1 1,-3 1 545,0 0 1,0 0 0,-3-3 203,-5-6 1,-6 3-1,-11-10 105,0-4 1,9 1 0,-1-1-1,-2 3-245,-3-2 0,-3-12 0,3-5 1,0-2-162,-3-7 1,14-2 0,-16-2-1,2-1 139,3 0 0,-16-8 0,13 0 0,0 3 148,6 2 0,-3 6 1,8 3-1,-3 5 728,1 3-299,10-8-609,-5 16 0,14-5 0,3 16 0,5 9-121,2 5 1,1 2-1,5 1 1,-2 0-18,2 0 0,-5 0 0,0 2 0,0 3 98,-1 3 0,-7 0 0,2-8 1,-2 3-12,2 5 1,-5-6-1,5 6 1,-5-5 80,-3-3 1,0-1 0,0 1 0,-3-3 0,-3-3 0,-5-5 0,-2 0 260,-7 0 0,-2-9 1,-3 3-43,1-5 0,-1-3 0,0 0 0,0 0 28,1 0 0,2-3 0,2-2 0,4-6-364,-3-3 1,8 6 0,2-9-354,7-2 1,2 5 481,0-2 1,0-1-1,0-7 1</inkml:trace>
  <inkml:trace contextRef="#ctx0" brushRef="#br0" timeOffset="4563">942 1115 16825,'0'14'-980,"0"-3"1,-11 0 0,-2 3 0</inkml:trace>
  <inkml:trace contextRef="#ctx0" brushRef="#br0" timeOffset="4900">1 248 19035,'8'25'-2731,"3"2"1,3 3 2298,5 4 0,0 10 1,1-3-1,-4 6 103,4 2 1,2 1 0,2-3 0,-2-3 188,-5-3 1,5 0-1,-8 9 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5:56.247"/>
    </inkml:context>
    <inkml:brush xml:id="br0">
      <inkml:brushProperty name="width" value="0.11429" units="cm"/>
      <inkml:brushProperty name="height" value="0.11429" units="cm"/>
      <inkml:brushProperty name="color" value="#008C3A"/>
    </inkml:brush>
  </inkml:definitions>
  <inkml:trace contextRef="#ctx0" brushRef="#br0">0 1 13035,'0'0'0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5:55.517"/>
    </inkml:context>
    <inkml:brush xml:id="br0">
      <inkml:brushProperty name="width" value="0.11429" units="cm"/>
      <inkml:brushProperty name="height" value="0.11429" units="cm"/>
      <inkml:brushProperty name="color" value="#008C3A"/>
    </inkml:brush>
  </inkml:definitions>
  <inkml:trace contextRef="#ctx0" brushRef="#br0">2503 70 19041,'0'-25'-5655,"0"8"5334,0 1 0,3 10 0,2 1 328,4 10 0,2-2 1,-6 8-1,6 0-110,3 6 0,-6-4 0,6 4 1,0-1-8,-1-2 0,-4 8 0,4-5 0,-2 5 0,-5 2 1,5-7 0,0-1 0,0 4 11,0 2 0,5 3 1,-5-1-336,3 1 1,-6 0 0,9 0 428,2-1 0,-5 1 1,0 0-38,-3 0 1,5 0-112,-7-1 0,-1 1 0,-8 0 185,0 0 0,-8-9 1,-6 1-1,-5-1 165,-9-2 0,-2 5 0,2-11 0,-5 1 2,-8 2 0,-6-6 0,0 9 0,3-3-44,3-6 0,0 1 0,-12-1 0,-2 4-4,-2-4 0,-10 1 1,7-1-1,-1 4-54,1-4 0,-1-2 1,6-3-1,-3 0 41,3 0 0,3 0 1,5-3-1,6-5-36,8-9 1,5 3 0,4-2 0,2-3-133,5-3 1,6-3 0,11 0 0,0-2-173,0-6 0,3 5 1,5-5-1,6 6 25,0 2 1,10 0 0,-2 0-1,9 0 116,-1 1 0,8-1 0,1 0 1,2 0 71,1 1 0,-1 2 0,8 2 1,1 4 19,0-4 1,-1 1-1,-2 0 1,-3 5 14,-3 3 1,-8 3-1,6 8 1,-3 0 81,-6 0 1,-3 3-73,-2 5 1,-11 6 0,-6 10 0,-5 1-53,-3 0 1,0 0-1,-3 0 1,-2-1 16,-4 1 1,-10 0 0,3 0 0,-6-1 18,-3 1 1,-8 0 0,0 0 0,0-3 21,-3-6 0,-3 6 0,-7-8 1,2 3-90,2-1 0,4-10 0,-6 2 0,5-5-118,3-3 0,3 0 1,9 0 63,-1 0 1,11-3 0,6-5-38,5-9 1,6-2-1,2 0 1,6 5 209,3 3 0,3-6 0,10 6 0,3 0 17,3 0 1,0-5 0,-8 7-1,0 1-29,0-3 0,0 8 0,-1-5-86,1 5-74,0 3 0,-11 3 1,-9 5 71,-10 9 1,-12 5 0,-13 3 0,-6-3 74,-3-6 0,-2 6 1,-8-5-1,-1 5 110,1 3 0,-1-9 0,0 1 1,1-1-112,-1-2 1,1 0 0,-1-9 0,3 3 59,6-2 1,-3-3 0,11-6 13,3-5 0,13-6 1,6-11-1,3 0-106,0 1 0,0-9 0,8-3 1,0-3-103,0-5 0,0-3 1,0 1-1,0 2 51,0 2 0,0 9 1,0-5-1,0 2-673,0 6 0,0 10-1728,0 4 1583,0 10 1,0-2 0,0 16 725,0 9 0,-11 16 1,-3 5-1</inkml:trace>
  <inkml:trace contextRef="#ctx0" brushRef="#br0" timeOffset="450">992 367 13626,'-25'0'-2123,"0"0"1872,1 0 434,-1 0-30,11 0-144,3 0 0,14 0 0,2 3-80,3 5 1,3 3 0,-5 8-1,2-2-54,-2 2 0,-3 3 0,-3 3 25,0 0 0,-12-1 1,-4 4-1,-6-1 73,-3-2 0,-2 5 0,-4-13 0,-4 2 90,-4-2 1,-2 2-1,-9-11 1,1 0-40,-1 3 1,9-8 0,0 5 0,-1-8-6,4-8 1,2-3 0,11-11 0,0 0-93,1-5 0,2-6 0,5 2 0,9-2 46,5 3 1,3 3-1,0 2 1,0 0 83,0 0 0,11 3 1,6 3 34,5 2 1,-6 12 0,1-3-3,2 5 0,3 3-77,3 0 1,-9 8-1,-2 3 1,-3 3-122,-5 5 0,-4-5 0,-2 2 77,0 4 1,-2 2 0,-4 3 0,-5-3 92,-3-6 0,-2 6 0,-9-5-41,0 5 0,-8 0 1,0-3-1,3-5-179,2-3 1,4 5 0,-1-8-1,0-2 180,0-3 1,-11-3 0,-2 0 0</inkml:trace>
  <inkml:trace contextRef="#ctx0" brushRef="#br0" timeOffset="596">150 144 12212,'0'25'-844,"2"-1"0,4 1 0,2 3-437,-2 5 1180,-4 5 1,9 12 0,3-1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23.514"/>
    </inkml:context>
    <inkml:brush xml:id="br0">
      <inkml:brushProperty name="width" value="0.11429" units="cm"/>
      <inkml:brushProperty name="height" value="0.11429" units="cm"/>
      <inkml:brushProperty name="color" value="#008C3A"/>
    </inkml:brush>
  </inkml:definitions>
  <inkml:trace contextRef="#ctx0" brushRef="#br0">751 257 11177,'-5'-4'-1665,"1"3"1357,4-3 0,-1 4 592,-2 0 0,2 4-348,-2 2 0,2 2 1,1 1-1,0-1 0,0 1 0,0-3 0,0 0 0,0 1 6,0 1 1,0-2 0,0 0 30,0 0 0,1-2 0,1 0-65,1 0 0,1-3 1,-1 2 157,3-2 1,-2-2-1,0-1 3,-1-1 1,-2-4 0,3 1-153,0-1 0,-3-2 0,2 0 0,-2 0 78,-1 0 0,3 0 1,0 1-1,-1-1 52,-1 0 0,-1 3 1,1 0-1,1-1 135,1-1 0,0 3 319,-3-1-601,0 0-74,0 1 0,-1 1 0,-2 5 225,-3 2 0,-2-1 1,-1 3-1,1 0 54,-1 0 1,-1 0-1,-1 3 1,-2-1 21,0-1 1,1-3-1,-2 3 1,0 0 2,1-1 1,-1 0-1,-2-3 1,2 1-28,2-2 1,0 0 0,3-1-1,0 0 18,0 0 1,4 0 119,-1 0 0,4-1 90,-1-1-676,2-3 95,1-4 1,-1 4 214,-2 2 1,-2 3-1,-4 2 1,0 1 28,0-1 1,1 2-1,-1 0 1,0 1-16,0 1 0,-4-2 0,0 0 1,-1-1 28,2 0 0,-1 3 0,2-3 0,0-1 11,1-1 1,1-1 0,0 0 215,1 0 1,3-1-213,2-2 0,2-2 0,1-4-13,0 0 0,0 4 0,0-1 0,-1-1-120,-2-1 1,2-1 0,-2 0-1,2 0-40,1 1 1,0-4 0,0-1-1,0 0-7,0 1 0,-3-1 0,0 2 0,1-1 4,1 1 0,1-1 0,-1 0 0,-1 1 1,-1 1 0,0 2 0,3-1 0,0 0-93,0 0 0,-1 3 151,-2 0-362,2 4 318,-3-2 0,4 8 155,0 2 1,0 2 0,0 1 26,0 0 0,0-3 0,0-1 0,0 2 22,0 1 0,0 2 0,0 1 1,0 1-15,0-2 1,3 3 0,0 0 0,-1 1-56,-1 1 0,-1 2 0,0 1 0,0-1 32,0 1 1,0 0-1,0-1 1,0 0 24,0-2 0,-1 0 1,-1-2-1,-2 0 51,-1 0 1,0-2 0,-4-3-1,0-1 103,0-1 0,0-4 0,-1 1 1,0-2-31,-2-1 1,0 0 0,3 0 0,-1 0-40,-1 0 1,1-3-1,-2-1 1,1 0-46,0 0 0,1-2 0,-3 2 0,1-1-65,0-1 1,0-2 0,1-1-1,-1 0-55,1 0 1,2 0-1,0 1 1,0-2-157,0-2 1,4 2 0,2-3-1,2 2-52,1-1 1,1-3 0,2 2-1,4 1-138,4-1 1,3 1 352,7 3 1,2-3 0,3-2 0</inkml:trace>
  <inkml:trace contextRef="#ctx0" brushRef="#br0" timeOffset="247">671 54 24784,'-5'-9'-1908,"-2"0"0,4 1 1,-1 2 1185,0 0 1,0 4-1,2-2 1,-2 1 591,-1 0 1,2 0-1,-3 3 1,-2 1 316,-2 2 1,-1 2 0,-4 5 0,-1 1-170,0 4 1,-5 2 0,-1 1 0,0 3-28,-3 2 1,0 3 0,-2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21.168"/>
    </inkml:context>
    <inkml:brush xml:id="br0">
      <inkml:brushProperty name="width" value="0.11429" units="cm"/>
      <inkml:brushProperty name="height" value="0.11429" units="cm"/>
      <inkml:brushProperty name="color" value="#008C3A"/>
    </inkml:brush>
  </inkml:definitions>
  <inkml:trace contextRef="#ctx0" brushRef="#br0">1405 71 13446,'4'-9'-2925,"-1"1"2441,-2-1 304,-1 4 1,-1 1 0,-2 4 0,-2 1 312,-3 2 0,-4-2 0,-1 3 1,-1-1-83,-1 0 1,1 0-1,-1-2 1,0 1-124,-2 0 0,0 1 1,3-3-1,2 0 201,2 0-129,1 0 0,0 0 0,0 0 0</inkml:trace>
  <inkml:trace contextRef="#ctx0" brushRef="#br0" timeOffset="1012">1484 54 13446,'5'-1'-2025,"-2"-2"1856,-2 2 0,-1-4 0,-1 3 51,-2-1 1,-3 0 0,-5 3 206,-1 0 1,0 0-1,0 0 1,-4 0-22,-3 0 0,-4 0 1,-4 1-1,-3 1-29,-2 1 1,-4 0 0,-3-3 0,-4 0-20,-3 0 0,-1 3 1,3 0-1,1-1-5,1-1 0,-3-1 0,4 0 0,1 0-33,0 0 1,3-3 0,-2 0 0,2 1 86,1 1 0,-1-2 1,6-1-1,-2 0-11,1 0 1,0-2 0,-3 2 0,3 0-71,2 0 1,3-2-1,1 4 1,3 0 25,2 1 0,7 1 1,2 0-1,2 0-1,1 0 0,3 0-26,0 0-52,4 4 0,0-1 1,4 4-1,0-1-48,0 1 1,-1-2 0,-1 1-1,0 1 14,0 1 0,1 0 0,1 1 0,1 0-19,-1 0 1,-1 1 0,-1 0-1,0 2 23,0-1 1,0-1 0,0 0 0,0 0-32,0 2 0,0 1 1,0-2-1,0 2-1,0 0 0,0-1 1,0 2-1,0 0 6,0-1 0,0-2 0,0 1 0,0-2 33,0-2 1,0 1 0,0 0 125,0 0 1,0 0-27,0 0 1,4-4 99,2-3 0,2-1 0,1-1 16,0 0 1,-1-1 0,1-1-1,0-1-67,0-2 1,1 2 0,0-3 0,2 0 44,-1 1 0,2-3 1,0 2-1,-1-1 5,1 2 1,-1-3-1,-3 3 1,-1-1 9,1 0 1,0 3 0,0-2-1,0 0 119,0 0 1,-3 3 107,-1-1-241,-3 2-205,2 1 1,-5 3 0,-1 1-1,-2 1 73,0 2 1,1 0 0,-2 0 0,0-1 24,0 1 1,-1 0 0,-2 2 0,1 0 7,1 0 0,0-3 1,-2 0-1,-1 1 22,0 0 0,0-1 1,0 0 11,0 1 1,1-2-1,-1 0 1,0-1 18,0-2 1,0-1-1,0-1 1,-2 0 12,-1 0 1,0 0 0,2 0 0,0 0 115,-2 0 1,-3-4 0,2-1-1,0-1-120,-3 0 1,2 0 0,-1-3 0,1 0-127,0-3 1,-2 2 0,4-3 0,-1 2-164,0-1 0,1-4 0,3 2 0,1 1-203,-1 1 0,3-1 1,0 1-1,0 1-360,1 2 0,-2 0 636,4 0 1,-3-4-1,1 0 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24.694"/>
    </inkml:context>
    <inkml:brush xml:id="br0">
      <inkml:brushProperty name="width" value="0.11429" units="cm"/>
      <inkml:brushProperty name="height" value="0.11429" units="cm"/>
      <inkml:brushProperty name="color" value="#008C3A"/>
    </inkml:brush>
  </inkml:definitions>
  <inkml:trace contextRef="#ctx0" brushRef="#br0">2005 26 29060,'0'-5'-9831,"0"2"7823,0 6 1,0 3 0,0 4-1,0 3 1595,0 1 1,2 2 0,1 3 0,-1 2 135,-1-1 0,2 2 0,0 1 0,0-1 62,1-1 0,-3-3 1,3 0-1,-1-1-8,0-2 1,3 0 0,-3-3 0,-1-1-70,-1-1-372,-1-2 1,4 5 0,1 1-1</inkml:trace>
  <inkml:trace contextRef="#ctx0" brushRef="#br0" timeOffset="853">1819 96 29985,'0'-11'-2458,"0"-1"0,0-1 1,0 2-1,0-1-185,0 2 0,0 0 1092,0 1 986,0 4 1,0 2 367,0 6 0,-1 2 1,-1 4 69,-1 0 1,-3 2 0,2 2 0,0 1 77,1 2 1,-3 0-1,3 2 1,0 0-520,-1-1 1,3 1 0,-2-1-1,2-2 585,1 0 1,0-1 0,0 1 0,0-3-13,0 1 1,1-6 0,2 2 0,3-1 243,2-1 1,-2-2 0,-1-2 0,2-2 371,1-1 0,1 0 0,0 0 151,0 0 0,-4 0-312,1 0 0,-3 0 0,2-1 887,-1-2-489,-1 2 579,-3-6-1494,0 6-828,0-3 748,-4 8 1,2-1 0,-4 4-5,-1-1 0,0-3 1,-2 2-1,0 0 70,0 0 1,-3-2 0,0 2 0,-1 0 44,0 0 0,-3-1 0,2 3 0,-3-2 149,-1-1 1,-2 0 0,0-2 0,1 1-49,1-1 0,5-1 0,-4-1 0,4 0 585,2 0 0,0 0 0,0 0-218,-1 0 1,5-1 0,4-2-1,1-2-741,-1 0 0,2-3 0,-2 2-153,2-1 1,2-2-801,2 0 690,-2 0 1,4 4-128,-2 2-491,-2 2 1055,3 1 1,-4 1-338,0 2 1,-1-1 0,-2 4 621,-3 1 0,1-2 0,-1 0 0,0 0 9,1 0 0,-3-3 1,2 3-1,0 0-13,0 0 0,-2-2 66,2 3 0,-2 0 1,-1 3-1</inkml:trace>
  <inkml:trace contextRef="#ctx0" brushRef="#br0" timeOffset="1553">1307 220 24472,'0'-9'-4850,"0"3"0,-1 1 2396,-2 1 2298,2 1 1,-3 4 69,4 2 1,0-1 0,0 4-1,0 1-167,0 1 0,0 1 0,-1 0 242,-2-1 0,1 1 1,-3 0-1,0 0 123,1 0 1,-2 0 0,-3-1-293,0 1 0,-3 0 0,0-1 0,2-1 525,0-1 1,1-3-1,0 2 1,0-2 159,1-1 1,-1-1 0,0-1 148,0 0 1,1-1-535,2-2 0,2-1 1,4-5-1,0 0-125,0 0 1,0 0 0,0 0-129,0 1 0,-1 2 0,-1 0 7,0-1 0,-2 3 1,1 1 240,-3 2 0,1 1 1,-1 0-1,-1 1-86,-1 2 0,-1 1 0,1 3 0,-1-1-145,0 1 0,0-1 0,0 1 0,1-1-148,3 1 0,-3 1 0,3 1 242,0 0 1,-2-1 0,4 1 181,1 0 0,0 0 0,0 0 68,-1 0 1,-1-2 0,2 0-92,-1-1 0,-2 0 1,1 2-231,-1-2 1,0-1 0,-2-3-1,1 1 133,-1-1 1,-2 1-1,-2 0 1,-3-1 99,0-1 1,-3 0 0,3 1-1,-3 1-65,-1-1 1,4-1 0,0-1-1,0 1 355,0 2-112,4-2 1,-7 7 0,3-3-1</inkml:trace>
  <inkml:trace contextRef="#ctx0" brushRef="#br0" timeOffset="1800">1166 653 21860,'-14'-9'-1159,"2"0"0,2 1 0,2 2 1,-1 3 1129,0 2 1,-3 4 0,0 0 0,1 0 285,-2 1 0,2-3-163,-4 2 0,-3-2 0,-5-1 0</inkml:trace>
  <inkml:trace contextRef="#ctx0" brushRef="#br0" timeOffset="2687">707 61 25727,'0'-5'-4916,"0"1"1,3 8 3793,-1 2 1,1-1-1,-2 1 413,2 1 0,-2 1 0,2 0 307,-2 1 1,2 0 0,0 0 153,-1 0 0,-1 0 0,0-1 1,1 1 80,1 0 1,0 0-1,-3 0 192,0-1 0,-4 1 0,-2 0 0,-2 0 776,-1 0 1,1-3-1,-2 0 1,-1-1-263,-1 0 1,-3 2-1,3-4 1,-1-1-85,0-1 1,-2-1 0,3 0 0,-1 0 286,0 0 0,1 0 0,4 0-115,-1 0 1,1-4 0,1-2-468,1-2 0,4 3 0,-1-1 0,1-1-190,-1-1 1,2-1 0,-2 0-229,2 0 0,1 1-556,0-1 1,0 0-268,0 0 1,1 4 580,2 2 0,-1 2 1,4 1 441,1 0 0,-2 0 0,1 0 80,1 0 1,0 1-1,0 1 1,-2 2 89,2 1 0,-2 0 0,0 2 0,0-1 23,0 1 1,-2 0 0,2 2 0,-1 0-137,-2 0 0,-1 3 1,-1 0-1,0-2 64,0 0 1,-1 2 0,-1 0 0,-3-1 235,-3 2 0,0-3 1,-7 2-1,0-2-112,-2-2 1,-1 1-1,1 0 1,-2 0-633,-2 0 1,3 0 409,-3-1 1,3 1-1,0 0 1</inkml:trace>
  <inkml:trace contextRef="#ctx0" brushRef="#br0" timeOffset="2884">477 688 22875,'-15'0'0,"1"0"75,3 0 0,-6 4 1,3 1-1</inkml:trace>
  <inkml:trace contextRef="#ctx0" brushRef="#br0" timeOffset="3500">239 105 24810,'0'6'-3015,"0"0"1,1 1 2126,2 1 0,-2 1 0,1-1 0,0 2 384,1 2 1,-2 1 0,2 2 0,-2 0 262,-1 1 1,0-2 0,-1-1-1,-1 0 318,-1-2 1,-3-1-1,-1-2 1,-3 1 227,-2 0 0,-4-3 0,3-1 0,-2-1 29,0-2 1,0-1 0,-1-1-1,0 0-616,1 0 0,5-1 1,-3-1-1,2-2 480,2-1 1,-2-1 0,6-3 0,-2 0-292,1 1 0,-1-4 0,4-1 0,0 0-684,-1 1 735,3-4 1,-3 2-1,4-4 1</inkml:trace>
  <inkml:trace contextRef="#ctx0" brushRef="#br0" timeOffset="3599">71 96 11274,'1'-9'0,"1"-2"190,1-1 0,1 3 0,-2 3-91,1-1 0,0 1-2,0 0 71,-2 2 1,3 4 0,-4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30.180"/>
    </inkml:context>
    <inkml:brush xml:id="br0">
      <inkml:brushProperty name="width" value="0.08571" units="cm"/>
      <inkml:brushProperty name="height" value="0.08571" units="cm"/>
      <inkml:brushProperty name="color" value="#008C3A"/>
    </inkml:brush>
  </inkml:definitions>
  <inkml:trace contextRef="#ctx0" brushRef="#br0">1369 124 7489,'0'6'-1150,"1"-1"1042,2-1 1,-1 3 168,4-2 0,-4 3 0,1 1-8,1 0 1,-3-3 0,2 0 3,-2 1 0,-1-3 1,0 2-21,0 1 1,-4-2-40,-2 1 1,-1-4-1,-2 2 11,0 0 0,0-3 1,0 2-1,1-2-14,-1-1 0,0 0 0,0 0 0,-1 0-2,-2 0 0,3-1 0,-3-1 0,2-1 3,1 1 0,0 0 1,1 0-1,-1-1 2,0 1 0,1 0 0,1 0 0,1-1 37,-1 1 0,3 0 46,-2-1-28,4 2-32,-2-3 5,4 4 29,4 0-9,-3 0-5,3 0-44,-1 0 10,-2 0 155,3 0 1,-5 3-75,-2 0 0,2 1 0,-5-1-77,-1 3 0,-1-1 0,-1 0 0,0-1-21,0-2 0,0 2 1,-2 0-1,-1 0-81,1-1 1,-2 3 0,2-3 0,-1-1-148,-1-1 0,6-1 0,-1 0-108,0 0 346,4 0 0,0 0 0,4 0 0</inkml:trace>
  <inkml:trace contextRef="#ctx0" brushRef="#br0" timeOffset="368">1457 362 6362,'-5'-4'358,"1"3"0,3-2-424,-2 3 0,-1 1 0,-2 0 0,0 2-250,-1-1 0,-1 2 316,-1-1 0,0 4 0,0-2 0</inkml:trace>
  <inkml:trace contextRef="#ctx0" brushRef="#br0" timeOffset="513">1245 415 7231,'-8'-1'-385,"2"-2"603,3 2-383,3-2 0,0 3 165,0 3 0,-4 2 0,-1 4 0</inkml:trace>
  <inkml:trace contextRef="#ctx0" brushRef="#br0" timeOffset="1546">1042 203 8088,'-8'-14'-289,"1"0"0,3 1 19,0 2 1,0-1-1,2-1 1,-1 0 307,1 0 0,0-1 0,0 1 0,-2 0 135,-1 0 0,3 2 0,-1 2 224,2 0-316,-3 4 1,3 2-140,-2 6 0,2 2 0,1 4 0,0 0 44,0-1 1,0 5-1,0 1 1,1 1-8,2-1 1,-2 0-1,3 2 1,-1-1 20,0 0 0,1-1 0,-2 0 1,1-1 4,-1 1 1,0-2 0,0 2-1,1-2-8,-1-1 1,0-1 0,0-1 0,1 0-2,-2 0 1,0-1-1,-2 0 1,-1-2 1,-3-2 0,-4-4-21,0 0 1,-1 0 0,-1 0-1,-1-1-29,-2-2 1,3-2 0,-2-4 0,2 1-5,-1-1 1,-3-1 0,2-1 0,1-2 26,-1 0 0,0 2 1,2-2-1,-1 1 21,2 1 0,-3 0 1,2 4-1,2 1 15,2-1 1,2 3 0,-4 1 88,0 2-118,4 1-20,1 0 0,8 3 46,2 0 1,2 1 0,1-2-1,-1 1-7,1-1 0,0 0 0,0 0 0,0 1 1,-3 0 0,-1-2-28,2 2 1,1-1 22,1 4 1,-3-5 0,-1 3 33,-1 0 1,-1-2 60,-3 4 0,-1-3 0,-3 3-29,-5 1 0,0-2 0,-4 0 0,1 0-50,-3 0 0,0-1 0,-1 3 0,-3-2-16,0-1 1,0 2 0,-1-3-1,-1 0-7,2 1 0,-3-3 1,2 2-1,0-2 8,1-1 1,3 0 0,0 0 0,2-1-8,1-2 1,2-2 0,3-4 3,2 0 1,-1 0 0,4 1 6,1-1 0,2 0 1,3 0 0,-1 4 1,4 1-9,1 0 1,-2 3 0,1-2 9,0 2 0,-1 1 1,1 0 27,1 0 1,-2 3 0,1 1 54,1 1 1,-2 0-1,0 2 1,0-1-17,-1 1 1,-2 1 0,2 0 0,-1 1 69,0 0 0,0 0 1,-3 0-59,0 0 1,-1 2 0,-2 1 0,-3-2-73,-2-3 0,-3 1 0,-2-2 0,0 1-94,0 2 0,-1-3 0,2-1 1,0-1-103,-1-2 1,4-1 0,-3-1 0,2 0-113,1 0 1,4-1-1,2-2 300,2-3 0,1-6 0,0-1 0</inkml:trace>
  <inkml:trace contextRef="#ctx0" brushRef="#br0" timeOffset="1737">733 9 6939,'-5'-4'-169,"1"3"1,0-3 0,-1 4 0</inkml:trace>
  <inkml:trace contextRef="#ctx0" brushRef="#br0" timeOffset="1963">680 415 8014,'-6'0'-752,"0"0"364,4-4 0,-3 3 388,3-2 0,1 3 0,-3 0 0</inkml:trace>
  <inkml:trace contextRef="#ctx0" brushRef="#br0" timeOffset="2597">194 168 6854,'1'-5'-114,"2"2"1,2 3 0,4 3 168,0 3 0,0 5 1,0 1-1,-1-1 4,1 2 1,-3-2 0,0 3 0,0-2 14,-1-1 1,0 2 0,-3-1 0,1-1 30,-1-2 0,-2-1 1,-3-1-1,-3-1 9,-2 1 1,-4-3 0,-1 0 0,1-1-48,-1 0 0,-3 0 0,1-3 0,-1 0-75,-2 0 1,0-1 0,1-1-1,0-2-67,2-1 1,0-1 0,3-3 0,1 0-117,1 0 0,2 1 1,-1-2-1,1-1-728,2-1 919,-2-4 0,7 3 0,-3-5 0</inkml:trace>
  <inkml:trace contextRef="#ctx0" brushRef="#br0" timeOffset="2712">89 53 6962,'-6'-3'0,"0"0"0,4 0 0,-6 7 0,3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33.83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53 299 12922,'-30'-20'-492,"7"5"0,66 15 0,15 0 0,5 0 349,-5 0 0,9 0 155,14 0 1,15 0 0,3 0-4,-1 0 0,-12 0 1,-16 2 9,14 4 0,-10-4 0,18 5-20,-5 1 1,-15-6 0,12 4 35,-2-4 0,-6-2-8,-6 0 0,4 0 4,14 0 1,-8 0 18,-4 0 1,-2 0-3,2 0 1,-21 0-39,3 0 0,-7 0 2,19 0 1,-21 0-33,10 0 0,-17 2 16,17 4 1,-16-4 18,15 3 1,-21-3 6,22-2 0,-10 0-15,15 0 0,2 0-8,10 0 0,4 6-7,8 0 1,0 0 3,0-6 0,7 6 10,5 0 1,-49-2-1,1-1-4,1 1 1,-1-2 0,-1-1-1,0 0 1,48 7-3,0 0 0,-21 0 1,12 5-1,-6-1 0,-6-6-2,-2 6 0,8-9 2,-32 1 0,1-2 0,-1 0 0,-1-2 1,47 2 16,-10 4 0,-16-2-5,-2 8 0,-2-7 0,24 5-11,-2-2 1,-16 0-3,13-2 0,-1-2 6,-36 1 1,0 1 0,39-2 13,-7 2 0,-6-4-1,6-2 0,-19 0-16,1 0 1,-15 0-6,9 0 0,-11 0 16,11 0 0,1-2 3,11-4 0,-5 4 18,-1-4 1,-17 2-23,5-1-20,-22 3-1,34-6 1,-17 6 6,23-4 1,-23 4 1,17-6 7,-11 8 1,-7 0 57,7 0 32,-24-7-30,28 5-34,-20-14-57,0 14-2,4-6 13,-14 8 62,8 0 40,-7 0-45,-11 0-50,-1 0 12,-6 0 30,7 0-224,1 0-78,-9-15 273,-24-5 1,-16-9 19,-28 0 0,8 7-13,-7-1 0,-10 3-9,-20 3 0,-8 1 0,46 9 0,-1 1-3,-43-6 0,14 8 1,12-4-3,-10 0 1,6 1 0,-14-5-1,0 6 0,14-2 0,-12 2 0,3 2 0,3 2 0,2 2 0,-4 0 0,-18 0 0,5 0 0,15 0 0,-4 2 0,6 2 0,0 2 0,3 0 0,-5-6 0,2 0 0,0 0 0,-8 0 0,5 0 0,-3 0 0,0 0 0,6 0 0,-4 0 0,-2-2 0,-4-4 0,10 4 0,-6-6 0,6 3 0,0-1 0,-4-6 0,-8 4 0,3 0 18,3 1 0,4-5 0,7 4 32,1-2 1,-14 5-7,-3-7 22,3 0 181,6 2-182,39-5 0,21 13-90,48-4 0,9 4 0,25 2 1,4 0 6,6 0 0,0 0 0,8 0 0,2 0 6,2 0 0,9 0 0,5 0 0,-48 0 0,1 0 5,2 0 1,1 0 0,2 0 0,1 0 0,6 0-1,1 0 1,4 0 0,2 0 7,6 0 0,0 0 0,0 0 1,0 0-1,2 0 0,0 0 1,-3 0-1,0 0 0,0 0 0,0 0 1,1 0-1,0 0 1,-1 0-1,-2 0 1,-4 0-1,-1 0 33,-8 0 0,-1 0 0,-6 0 1,-1 0-1,45 2 0,-3 2 10,-1 2 1,-7 0 0,0-6 42,-10 0 1,6 5 7,-3 1-88,-30 0-226,-20-6 26,-38 0 1,-40-2 179,-23-4 1,-24-3-38,44 0 1,1 0 0,-47-1-238,2 4 1,-1 5-220,1 1 506,1 7 0,21 11 0,3 9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39.997"/>
    </inkml:context>
    <inkml:brush xml:id="br0">
      <inkml:brushProperty name="width" value="0.11429" units="cm"/>
      <inkml:brushProperty name="height" value="0.11429" units="cm"/>
      <inkml:brushProperty name="color" value="#008C3A"/>
    </inkml:brush>
  </inkml:definitions>
  <inkml:trace contextRef="#ctx0" brushRef="#br0">1643 109 20907,'0'-9'-6280,"0"1"5084,0-1 1,-1 1 0,-1 1 1066,-1 1 26,0 4 0,3-1 0,1 5 107,2 1 0,-1 4 0,4 0 0,0 3-18,-1 1 0,3 5 0,-2-1 0,1 2-23,2 0 0,-1 1 1,-1-1-1,-2-2-302,-1 0 0,2-3 0,-3 1 0,0 0 374,0-2 1,-2-1 0,2-1 0,-2 0-17,-1-1 0,-4-3 0,-1-2 263,-3-2 0,2-1 0,0 0 0,-1 0-7,-1 0 1,2 0 0,0 0 0,0 0-11,-2 0 1,-1-4 0,0-1-145,0 0 0,0-2 0,1 1 0,-1-2-43,0-1 0,0 0 0,1 0 0,0 0-13,0-3 1,4 1 0,-5-3 0,1 2 13,0 1 0,2-2 0,1 0 0,0 0-13,0 1 0,4 0 0,-2 3 0,2 0-588,1 0 1,0 1-782,0-1 635,0 4 1,1 1 595,2 4 1,-2 1-1,1 2-118,-1 3 0,-1-1 0,0 1 0,0 0 147,0 2 0,-3 1 0,1 0 0,-1 1 13,-1 2 1,2-3-1,-3 3 1,0-1 76,0 1 1,2-2 0,-2 4 0,1-1-14,2-2 1,-2 1 0,1 0-1,1-1-65,1-1 1,1-1 0,0 0 4,0-1 0,4 1-101,2 0 1,2-4 0,1-2 619,0-2 1,-3-1 671,0 0-52,-1 0-46,0 0-503,-1 0 1,-5 0-318,-2 0 1,-2 3 0,-3 0 0,-1 0 18,0 1 0,0-2 0,0 2 0,0 0-146,1-2 0,-5 2 0,-1 0 0,-1 0-170,1 0 0,-1 0 1,-3-2-1,1 1-39,-1-1 1,0-1 0,1-1 0,0 0 6,2 0 1,0 0 0,3 0-1,1 0-13,1 0 1,5-1 0,2-2-435,2-3 0,1-2 320,0-1 1,4 1 0,2 2-1,2 1 140,1 1 1,0-2 0,0 3 0,-1 1 43,1 1 1,-3 1 0,0 0 38,1 0 1,-2 0 20,1 0 0,-3 0 0,1 1 0,0 2-184,-2 3 0,-1 2 0,-2 0 0,-1-2 72,-1 0 1,-3 1-1,0 4 1,-2 1 173,-1-2 0,-1 0 1,-1-1-1,-1 0-95,-2 0 0,2 0 0,-2-1 0,1 1-519,-1 0 1,2 0 0,-2 0 436,2 0 0,-4-1 1,2 1-1</inkml:trace>
  <inkml:trace contextRef="#ctx0" brushRef="#br0" timeOffset="349">866 418 8797,'0'-17'0,"1"-1"-440,2 0 1,-1 4 0,3-1 0,0-1 500,0 0 0,1 2 1,2 2-1,1 1 145,0-1 1,1 4-1,1-2 1,0 4 115,0 2 0,-1 0 1,-1 2 491,0-1-599,-4 0 1,-2 7 0,-3 2-290,0 2 1,0 1-1,0 0 1,0 0 202,-3 3 1,-1-2 0,-3 2-1,0-2 13,-3 2 0,1-2 0,-3 2 1,0-3-44,0-3 1,-1 1-1,2-1 1,-1 2-154,-2 1 0,3-3 0,-1-1 0,2 0-249,-2 0 0,2-3 1,-2 0 320,2-1 0,2-1 0,-1 0 0</inkml:trace>
  <inkml:trace contextRef="#ctx0" brushRef="#br0" timeOffset="563">769 92 16397,'-1'-8'-2297,"-2"2"1,2-2 1459,-2 2 0,2 3 662,1 3 0,0 7 0,1 5 0,1 0 122,1 0 0,0-1 0,-2 3 0,1 0-9,1-1 0,1 1 0,-2 2 0,1-2-29,-1-2 1,2 4 0,-2-2 0,1-1-139,1-1 0,-3-2 1,3-1 73,0 0 0,1 0 0,4-1 0</inkml:trace>
  <inkml:trace contextRef="#ctx0" brushRef="#br0" timeOffset="1065">1025 21 18032,'-5'0'-577,"-3"-4"1,3 7-1,-4-2 1</inkml:trace>
  <inkml:trace contextRef="#ctx0" brushRef="#br0" timeOffset="1965">804 401 18859,'-14'0'-220,"3"0"0,1 0-75,1 0 1,0 0-1,0 0 64,1 0 0,-2 0 0,-1 0 1,-1 0 191,1 0 1,2 0-1,-1 0 1,-2-1-50,-3-2 1,3 1 0,-1-4 0,1-1-59,0-1 0,-2 1 1,1-1-1,0-1 35,0-1 0,2-1 1,5 0-1,0-2-96,-1 0 0,3 2 1,1-1-1,2 2-155,1 2 0,0 2 1,1 0 196,2-1 1,1 2 0,3 0-1,-1 1 97,0 2 1,-1 1 0,1 1 52,1 0 1,1 0 0,1 0 54,0 0 0,-1 1 0,-2 2-101,0 3 0,-1 2 0,2 1 0,-2 0-36,-1-1 1,-1 1 0,-2 0-1,1 0 86,1 0 0,0 0 1,-3-1-1,0 1 136,0 0 1,-4 0-1,-2 0 1,-2-1-22,-1-3 1,0 2 0,0-3 0,-3 0-85,-3 0 1,1-1 0,0-3 0,-1 0-79,1 0 0,-2-1 1,4-2-1,-1-3-92,0-2 0,1-1 0,5 1 0,0-1 153,1 0 1,3 1 0,-2 1 164,1 1 1,1 3-121,3-2 1,0 4 0,0 1-45,0 4 1,-3 1 0,-1 1-77,-1 1 1,-1 1-1,-2 0 1,-1-1-4,0-1 0,-3-3 0,-1 1 0,0 0 65,-3-2 1,2-1 0,0-1 0,1 0 115,-1 0 1,3-1 0,-1-1 0,3-2 110,0 0 1,3 2 0,1-2 424,1 0-406,1 3 0,4-3-101,2 4 0,-1 4 1,3 2-1,0 1-215,0 2 1,-3 0 0,1 0 0,-2 0-190,-1 0 1,0-1-1,0 1 152,0 0 0,-1-1 1,-2-1-1,-3-2 165,-2-1 0,-2 0 0,-1-2 1,-1 1 83,-2-2 1,0 0 0,-2-1 0,3 0-25,0 0 0,-2-1 0,3 0 1,2-3-123,0-1 1,1 0 0,0-2 0,1 1-239,2-1 1,0-4-1,3 0 1,1-1-141,1-1 0,2 2 0,2-3 1,4-2 509,3-1 1,4-4 0,4-2 0</inkml:trace>
  <inkml:trace contextRef="#ctx0" brushRef="#br0" timeOffset="2101">407 30 18252,'0'-9'-2928,"0"0"1,-3 3 3057,0 0 0,-4 8 0,2-1 0</inkml:trace>
  <inkml:trace contextRef="#ctx0" brushRef="#br0" timeOffset="2328">345 657 20061,'-13'0'0,"0"0"-825,-1 0 0,-2 0 810,4 0 0,-3 0 0,1 0 0</inkml:trace>
  <inkml:trace contextRef="#ctx0" brushRef="#br0" timeOffset="2561">45 83 21280,'5'-9'-1423,"-1"0"0,-5 0 0,-1 0 284,-1 1 1,-1 3 0,2 3 1183,-1 4 0,-4 7 1,2 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44.025"/>
    </inkml:context>
    <inkml:brush xml:id="br0">
      <inkml:brushProperty name="width" value="0.11429" units="cm"/>
      <inkml:brushProperty name="height" value="0.11429" units="cm"/>
      <inkml:brushProperty name="color" value="#008C3A"/>
    </inkml:brush>
  </inkml:definitions>
  <inkml:trace contextRef="#ctx0" brushRef="#br0">2447 353 26230,'-6'0'-464,"0"0"0,4 1 1,-1 2-1100,2 3 0,1 1 0,0 2 767,0 0 0,1 0 1,1 0-1,2 0 433,1-1 1,-3 1 0,2 0 0,-2 0 69,1 0 0,3 0 0,-3-1 5,-1 1 0,-1-3 0,-1 0 184,0 1 0,-1-3 0,-2 0 0,-3-1-22,-1 0 1,-2-1 0,0-2 0,-1 0-60,-2 0 0,2 0 1,-1 0-1,1 0 387,1 0 0,0 0 0,0-2 1,1-2 52,-1-1 0,3-1 0,1-3-286,1 0 1,0 1-1,2 1-258,-1 2 445,0-1-205,3-3-425,0 4 0,0 5 0,-1 5 292,-2 0 0,1 0 0,-4-3 0,1 2 104,0 0 1,-3-2 0,2 2-1,-2-1 149,-1 0 0,0 0 1,1-3-1,-1 0 185,0 0 1,3 0 0,0 0 290,-1 0 0,2 0-30,0 0 0,3-1-253,-1-2 0,2 1-35,1-4-408,0 4 0,-1-1 0,-1 3 220,-1 3 0,-4-2 1,1 3-109,-2 0 1,-1-2 0,0 3 0,0-1-4,-3-2 0,2 0 0,-3 0 1,2 1 44,-1-1 1,-3-1 0,3-1 0,2 0 36,0 0 0,1 0 0,0 0 1,1-1 170,2-2 0,1 2 0,3-3-10,-1 0 1,1 2 553,2-4-1339,0 4 1,1-2 645,1 4 0,2 1 0,2 2 0,-2 2-255,0 0 1,-3 3 0,2-2 0,-1 2-40,1 0 1,-2 1 0,2 1 0,-2 1 77,-1 1 1,-1-1-1,-1-2 1,-2 0 172,-1 0 1,-1 0 0,-3 0 0,0-1 211,-3 1 0,1-1 0,-4-1 0,0-2 17,-2-1 1,-1-1 0,1-3 0,-1 0 154,0 0 0,1-4 0,-1-2 0,0-2-402,1-1 1,2-1 0,1-1 0,1-4 20,3-2 1,1 0 0,2-1 0,2-1-238,1-1 1,1 1-1,3-2 1,0 3-35,0 0 1,1 4-1,2 4 1,4 2 375,4 2 1,2 0-1,5-3 1</inkml:trace>
  <inkml:trace contextRef="#ctx0" brushRef="#br0" timeOffset="217">2385 865 18297,'-5'-14'-4561,"1"1"4124,4 8 0,0 2 0,0 3 0</inkml:trace>
  <inkml:trace contextRef="#ctx0" brushRef="#br0" timeOffset="1154">1343 388 28073,'6'0'-1053,"0"0"1,-3 1 16,2 2 1,-3 2 0,1 5-1,-2 0 395,-1 2 0,0 0 1,0-2-1,0 1 339,0 0 0,-3 4 0,-1-2 0,0 0 362,-3-1 1,-4 3 0,-1-3 0,0-1 104,0-2 0,1 0 0,-4-1 0,0-1-108,2-1 1,-4-4 0,3 2 0,-1-1-388,1 0 0,2 0 1,-2-3-1,2 0-10,1 0 1,1-3-1,2-1 1,1-1 377,1-2 0,0-2 0,-1-2 0,1 0 1,-1-2 0,4 1 0,0-3-143,-1-1 0,2-2 0,-3 0 1,0 0-246,0-3 0,0 1 0,-1-2 0,0 0-81,-1 3 1,-1 0 0,-1 1-1,0 1 39,0-1 0,4 4 0,-1 3 0,0 1 34,1 1 0,-3 0 0,3 0-837,0 0-324,1 5 486,4 0 1155,0 4 0,4-4 0,1-1 0</inkml:trace>
  <inkml:trace contextRef="#ctx0" brushRef="#br0" timeOffset="1333">1299 132 20994,'0'-9'-3397,"0"0"1,1 4 2898,2 2 0,-2 3 330,2 3 1,-6 2-1,-2 4 1</inkml:trace>
  <inkml:trace contextRef="#ctx0" brushRef="#br0" timeOffset="1671">645 415 25526,'3'-6'-2125,"0"0"0,4 4 2202,-1-1 1,2 2-1,1 1 1,-2 1-566,-1 2 1,2 2 0,-3 4-1,1-1 47,0 1 1,-1 1 0,2 1 0,-2 1 19,-2-2 0,1 3 1,-2-1-1,1 0 132,-1 0 0,-1-2 0,-1 2 0,-1-1 50,-2 1 0,0-3 0,-4 3 0,-3-2-646,0-1 0,-4 0 944,-1-1 1,-5 1 0,-3 0 0</inkml:trace>
  <inkml:trace contextRef="#ctx0" brushRef="#br0" timeOffset="1900">433 556 18456,'-1'-5'-186,"-2"2"0,0 6 1,-4 3-1,1 3 60,-1 2 0,-4 0 0,-2 3 1,1 0-22,-1-1 0,-3-1 0,1 3 1,-1 0-126,-2-2 1,0 3-1,1-4 1,-1-1 325,0-2 0,1 0 1,-1 0-1</inkml:trace>
  <inkml:trace contextRef="#ctx0" brushRef="#br0" timeOffset="2203">18 282 23703,'-6'-9'-7048,"1"0"6394,3 1 0,-2 4 0,4 4 1,0 5 368,0 2 1,3 2 0,1 0 0,0 1 71,-1 2 0,3 0 0,-2 4 0,0-2-22,0-1 1,2 2 0,-2 0 0,0 1 35,0-2 1,2 2 0,-2-3-1,0 1-143,3 1 1,-2-2 0,1-2 0,1-3-1169,1-2 1596,1-4 1,-1 5-1,1-2 1</inkml:trace>
  <inkml:trace contextRef="#ctx0" brushRef="#br0" timeOffset="2400">495 123 22653,'-4'-6'-900,"-2"0"1,-1 4 0,-2-1 0,0 2 1062,0 1 0,-3 5 0,-1 3 0,0 3-358,-3 0 1,-1 2 0,0-1 267,-1 2 0,-4-3 1,0 2-1</inkml:trace>
  <inkml:trace contextRef="#ctx0" brushRef="#br0" timeOffset="2566">469 26 29010,'-9'-9'-3994,"0"1"1,0 2 3861,0 4 0,0 2 1,-2 2-1,-2 4 450,-1 2 0,0 4-224,-4 0 1,-4 3 0,0-1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47.746"/>
    </inkml:context>
    <inkml:brush xml:id="br0">
      <inkml:brushProperty name="width" value="0.08571" units="cm"/>
      <inkml:brushProperty name="height" value="0.08571" units="cm"/>
      <inkml:brushProperty name="color" value="#008C3A"/>
    </inkml:brush>
  </inkml:definitions>
  <inkml:trace contextRef="#ctx0" brushRef="#br0">2800 547 6162,'0'9'145,"0"-1"0,0 2 1,0 1-1,0 2-93,0 0 0,0-1 0,0 2 0,-1 0-50,-2-1 1,1-2-1,-4 1 1,-1-2 3,-1-1 0,3 0 1,-1-2-1,-1-1-31,-1-3 1,-1 1 0,0-1 60,0-1 0,1-4 0,-1-2 0,1-1 51,2-2 1,-2 0 0,2-3 0,-1-1 52,2-1 0,-3-4 0,3 1 0,-1-4-32,0-2 1,0-2-1,-3 1 1,1 0-78,3-3 1,-3-3-1,3-3 1,-1 1-70,0 0 1,4-3 0,-1 4 0,2 1-237,1 4 1,3 3-1,0 6 29,-1 4 245,-1 5 0,3 6 0,1 5 0</inkml:trace>
  <inkml:trace contextRef="#ctx0" brushRef="#br0" timeOffset="314">2897 971 7669,'-6'-3'40,"0"-1"-229,-1-1 1,2 3 188,0-1 0,3 2 0,-2 1 0</inkml:trace>
  <inkml:trace contextRef="#ctx0" brushRef="#br0" timeOffset="428">2782 979 7669,'-9'0'-79,"1"-3"0,0 0 1,1-1 78,1 0 0,4-3 0,-2 2 0</inkml:trace>
  <inkml:trace contextRef="#ctx0" brushRef="#br0" timeOffset="1029">2791 52 7710,'-4'-9'-194,"3"4"1,-2-1 45,2-1 0,1 2 17,0-1 1,-3 3 45,0-3 1,-4 4 119,2-1 1,-2 3-1,0 2 1,1 2 7,-1 1 1,2 0-1,-1 2 1,-1-1-26,0 1 0,1-2 0,0 0 0,0 2-30,1 1 0,-2 1 1,4 0-2,1 0 0,1-4 1,1 1-10,0 1 0,1 0 61,2-1 0,-1 1 0,4-4 119,1-1 1,-2-1-87,1-1 1,-3 0-106,3 0 0,-8 0 1,-1 1-1,-4 1-244,-2 1 0,-4 3 1,-2-3 276,-1 2 0,-6 1 0,0 3 0</inkml:trace>
  <inkml:trace contextRef="#ctx0" brushRef="#br0" timeOffset="1815">2261 609 7694,'-9'0'114,"1"0"-250,-1 0 1,4-1 86,2-2 1,2 1-1,1-4 1,0-1-77,0-1 1,0-1-1,1 0 1,1 1 101,1-1 0,3-3 0,-3 0 0,-1 1 17,-1 2 0,2 0 0,0 0 37,-2 0 0,1 4 0,0 1 11,1 0 1,1 3 0,-2-1-15,1 4 0,3 0 0,-2 3 0,0 0-9,0 0 0,3 0 0,-2 2 1,0-1-40,1 1 1,0 0 0,3 2 3,0 0 1,0 0 0,0 0 0,-2 0-12,-1-1 1,2 1 0,-3 0-37,0 0 1,2 0 59,-4 0 1,0-1-1,-3 1 21,0 0 1,0-3 0,-1-1 0,-2 0-1,-3 0 1,-2-2 0,-1 1 0,0 0-8,1-2 0,-1 2 0,0 0 0,-1 0-20,-2 0 0,3 2 1,-4-3-1,0-1-68,-2-1 0,2 0 0,-2 1 0,0 1 8,1-1 0,-1-1 1,2-2-1,-1-1 19,-1-1 0,2-1 1,1 1-1,2-2 50,1 0 0,1-2 0,0 3 1,1 0 307,1 0 345,4-2-528,-2 5 0,4-2 1,0 6-52,0 3 0,0 1 0,-1 1 0,-1-1-71,-1-1 1,-1 0-1,2 3 1,-2-1-36,-1-3 1,2 3-1,-2-2-9,-2 2 0,-1-2 0,-1 0-242,0 1 0,0-3-96,1-2 0,2-1 256,0-1 0,4-3 0,-1-3 123,2-2 0,1-5 0,0-1 0</inkml:trace>
  <inkml:trace contextRef="#ctx0" brushRef="#br0" timeOffset="1978">2191 414 7508,'0'-9'0,"0"1"-400,0-1 0,0 0-371,0 0 707,0 4 64,0 5 0,-4 5 0,-1 4 0</inkml:trace>
  <inkml:trace contextRef="#ctx0" brushRef="#br0" timeOffset="2145">2005 529 7698,'0'-9'-988,"0"3"988,0 0 0,0 5 0,0-3 0</inkml:trace>
  <inkml:trace contextRef="#ctx0" brushRef="#br0" timeOffset="2416">1784 670 7665,'3'-8'0,"1"-1"-316,1 0 1,-2 0-1,3 1 1,1 1 402,1 1 0,-2 4 1,0 1 79,0 2 0,1 1 0,-1 5 0,-3 2-102,-2 2 1,2 4 0,0-3 0,-1 2-37,-1 2 0,-1-2 1,-1 0-1,-1 2-114,-1 1 0,-4 0 0,1 1 0,-2-1-560,0-3 645,-1 3 0,-4-3 0,-1 3 0</inkml:trace>
  <inkml:trace contextRef="#ctx0" brushRef="#br0" timeOffset="2731">1679 715 7571,'-5'0'81,"1"3"-60,0 3 0,3 2 0,-3 1-75,0 0 0,2 0 0,-3-1 0,0 1-130,0 0 1,-1-3 0,-2 0 0,-1 0-64,0-1 1,0-1-1,0-4 292,0 0 1,4-1 0,0-2 196,1-3 1,-2-2 278,3-1 1,-1 1-429,1 2 0,1 2 0,-3 5 1,0 2-342,0 3 1,2 3 247,-3 3 0,1 2 0,-4 3 0</inkml:trace>
  <inkml:trace contextRef="#ctx0" brushRef="#br0" timeOffset="3313">1325 679 7494,'-1'-5'226,"-2"2"0,1 6 0,-3 3 1,-2 3-178,-1 3 1,-1 2 0,0 3 0,0 1-220,1-1 0,-2 4 0,-1 0 0,-2-2-268,-1 0 1,3-1 437,-4-1 0,0 1 0,-2 0 0</inkml:trace>
  <inkml:trace contextRef="#ctx0" brushRef="#br0" timeOffset="3597">1140 564 7709,'-9'0'206,"4"4"-139,2 2 1,2 2 0,1 2 0,1 1-136,2 0 1,-1 5 0,4 0-1,0 2-38,-1 3 0,3 0 0,-3-4 1,0 1 105,1 0 0,0 3 0,3 2 0</inkml:trace>
  <inkml:trace contextRef="#ctx0" brushRef="#br0" timeOffset="4416">1025 759 7659,'-9'0'272,"0"1"-218,1 2 1,2-1 0,1 3 0,0 1-96,0-1 1,2 4 0,-3-1 0,-1 3-16,-1-1 1,0 0-1,-1-1 1,0 0-20,0 0 1,-1-1 0,-1-2 0,-4-1-57,-2-1 0,2 2 1,1-3-1,-2-1 103,-1-1 1,3-1 0,0-1 0,1-1 58,2-1 0,2-4 1,0 0-1,1-2 8,2-3 0,-1-1 0,4 2 1,1-1-11,1-2 1,1 0 0,1-2-1,1 2-27,1-2 0,4 2 0,-1 0 0,2-2-51,1-1 0,-1 1 0,1 0 1,0 2-13,0 1 1,-2 2 0,0 2 0,0 0 61,0 0 1,0 4 0,2 1 35,0 0 0,0 3 0,0-2 24,-1 2 1,1 5 0,0 2-21,0 2 0,-3 2 0,-1 1 1,-1 0-4,-2 0 1,-1 2 0,1-1 0,1 0-17,-1 0 1,-1-1 0,-1 3 0,-1-1-20,-2-3 0,2 0 0,-2-1 0,-1 0-14,-2 0 0,1-3 0,-1-2 0,-1 0-53,-1-2 1,-1 2 0,0-1 0,-2-1 32,-1-1 1,0-1-1,2 0 1,0 0 24,-2 0 0,-3 0 0,2 0 0,1 0 58,-1 0 1,-2 3 0,3 0 0,2-1 95,0-1 1,1 2-169,0 0 0,5 4-22,4-1 0,1-1 0,5-1-38,1 0 0,1-1 0,0-2-77,-2 2 0,-2-2 79,-1 2 0,-3-2 60,0-1 1,-4 0-1,-4 0 1,-1 0 84,0 0 0,-3 0 1,0 0-1,1 1 38,-2 2 1,3-2-1,-2 3 129,2 0 0,2 1 0,0 4-139,2-1 0,2 1 0,4 0 0,0 0-81,0 0 1,1 0 0,1-1-1,1 2-55,-1 2 1,2-2 0,0 2 0,0-3-110,0 0 0,-1 0 0,-1 0 0,1 0-232,-1 0 1,0-2-1,0 0 382,1-1 0,0 0 0,-3 3 0</inkml:trace>
  <inkml:trace contextRef="#ctx0" brushRef="#br0" timeOffset="4611">981 988 7481,'-10'0'0,"-1"0"-331,0 0 1,-1 0 0,3 0 0,0 0 330,0 0 0,-2 3 0,-1 0 0,-4 8 0,2-1 0</inkml:trace>
  <inkml:trace contextRef="#ctx0" brushRef="#br0" timeOffset="5294">328 609 7871,'-5'1'-258,"2"1"84,2 4 1,1 3 0,0 2 0,0 2 185,0 0 0,0 1 0,1 2 0,1-1-158,1 0 0,1-1 0,-2 0 0,0 0 146,0-1 0,3 2 0,0 3 0</inkml:trace>
  <inkml:trace contextRef="#ctx0" brushRef="#br0" timeOffset="6048">151 794 7654,'-9'-5'-17,"0"-3"0,1 3 0,-1-1-18,0 1 0,4 2 0,1-2-420,0 1 273,3 1-57,-3 3 185,4 0 181,0-4-40,0 3 1,0-4-78,0 2 0,0 1 18,0-4-16,0 4 1,0-3-36,0 2 23,0 2-9,0-2 0,1 0-71,2 0 36,-2 0 1,4 3 25,-2 0-3,-2-4 97,7 3 0,-6-3-49,4 4 0,-3-3-26,2 0-4,-3 0 1,3 3 3,-2 0 0,1 1 14,2 2 0,2-1 1,-2 4 0,-2-3-14,-1 3 1,1 0 9,-1 2 0,-1-2 0,-1-1 1,1 0-11,1 0 0,0-2 0,-3 3 2,0 1 0,0 0 0,0 2 19,0 0 1,-1-3-1,-1 0 1,-2 0 7,0-1 0,1 3 1,-3-3-27,-1 3 1,-4 1 0,-1 0 0,1-1-22,2-2 0,-3 1 0,-1-4 1,0 1-139,1 0 1,0 2 0,2-2 153,-2 1 0,-1-3 0,-5 2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6:56.794"/>
    </inkml:context>
    <inkml:brush xml:id="br0">
      <inkml:brushProperty name="width" value="0.08571" units="cm"/>
      <inkml:brushProperty name="height" value="0.08571" units="cm"/>
      <inkml:brushProperty name="color" value="#008C3A"/>
    </inkml:brush>
  </inkml:definitions>
  <inkml:trace contextRef="#ctx0" brushRef="#br0">848 192 7397,'-8'-8'-234,"-1"2"1,3-1-1,1 3 243,1-1 1,1 2-1,2-1-17,-2 0 0,2-3 0,-2 1-23,2-2 0,1 2 0,0 0 2,0-1 1,4 3-1,2-1 24,2 1 1,1 0-1,0 2 1,-1-1 27,1 1 0,0 1 0,0 1 0,0 0 4,0 0 1,-1 0 0,1 0 0,0 0 2,0 0 1,-3 0 0,0 0 0,0 1 14,-1 2 0,-1-1 0,-2 4-21,1 1 1,0-3 0,-3 2 0,-1 1-17,-2 1 0,-2 1 0,-3 0 0,-1 0-6,0-1 1,0 1-1,-1 0 1,0 0-9,-2 0 0,-1 0 0,2-2 0,-1 0 14,2-1 0,0-1 1,1 2-1,0-1 9,0 1 1,4-2 0,1-1 0,2 1 28,-1 0 1,0-2 13,3 3 1,1 0 12,2 3 1,1 0-26,5-1 1,-3 0 0,-1-1 44,-1-1 1,2-3 11,-3 3 1,0-3-52,-3 3 0,-1-3 0,-2 2 0,-3-1-30,-2-3 0,-1 3 0,0-1 0,0 0-68,-3 1 1,2-3 0,-2 3 0,3-1-156,0 0 1,-1 0 0,-1-3-224,-1 0 1,1 0 194,2 0 1,4-1 0,3-2 226,4-3 0,-1-2 0,7-4 0,-3-2 0</inkml:trace>
  <inkml:trace contextRef="#ctx0" brushRef="#br0" timeOffset="213">963 42 7725,'0'-9'0,"1"0"-637,2 0 0,-2 3 664,2 0-2,-2 5 0,-5 0 0,-2 4 0,-2 2-81,0 2 1,-4 1 0,-1 1 55,-1 0 0,0 0 0,-4-1 0</inkml:trace>
  <inkml:trace contextRef="#ctx0" brushRef="#br0" timeOffset="482">601 15 7737,'-5'-4'-993,"0"3"927,2-2 0,3 6 1,-2 3-1,3 3 89,1 3 1,4-1 0,-2 3-1,0 2-145,0 1 1,2 0 0,-3 1 121,-1 0 0,3 3 0,0 2 0</inkml:trace>
  <inkml:trace contextRef="#ctx0" brushRef="#br0" timeOffset="696">548 254 7656,'-9'0'0,"0"0"-72,-3 0 0,2 1 0,-2 1 1,2 2 2,2 0 1,-1 2 0,-1 3 0,-1 0-97,-1 0 1,1 3 0,2 0-1,0 1 165,0 0 0,-4 3 0,0-3 0</inkml:trace>
  <inkml:trace contextRef="#ctx0" brushRef="#br0" timeOffset="1516">230 298 7701,'-7'-18'-218,"1"1"0,-1 2 0,4 0 0,1 0 46,1 2 1,1-3 0,0 3 0,0 0 234,0 1 1,3 0 0,1 2 0,1-1-27,2 0 1,-1-1 0,1 4 0,-1 1-11,1 1 1,4 0 0,1-2 0,-2 3 0,0 1 0,0 4 1,1 0-1,1 0 1,-4 0-1,-2 0 1,1 1-4,1 2 0,1 0 0,0 4 0,0-1 6,-1 1 1,-2 1 0,0 1-1,0 0-2,-1-1 0,-1 2 1,-4 1-1,0 1-4,0-1 0,-1 1 0,-2 0 1,-3-1-22,-2-1 1,-2-1-1,0-1 1,-2 1-6,1 0 0,-2-1 0,1-1 0,1-2-11,-2-1 0,3-1 0,-2-3 0,3 0-3,0 0 0,3 0 0,1-1 0,1-2-14,2-3 0,1-3 1,1-2-13,0-1 0,1 1 0,2 2 1,3 1 28,2 2 1,-2-2 0,-1 2 0,2-1 12,1 1 1,1 0 36,0 3-13,0-4 0,-5 6-19,-4-2 1,-4 5 0,-5 2-1,0 1 58,0 2 0,-3-3 1,0 2-1,-1 1 58,0 1 1,-2 4-1,3 0 1,-1-1 6,0 2 0,1-3 0,4 3 0,-1-2-73,0 1 1,3 3 0,1-3 0,1-2-77,2 0 0,1-1 0,1 0 0,1 0-91,2 0 1,-1-3 0,4-2-120,1 0 1,-2 2 62,1-3 131,-4 0 1,1-4 0,-6-1-1,-3-1-33,-2 1 1,-4-2-1,0 1 1,1 0 128,-2 0 1,3 2 0,-3-2 0,2 2 158,-1 1 0,0 0 1,3 0 35,0 0 1,0 4 0,2 1 0,1 3-73,3 1 0,2 1 0,1 2 1,0 2-67,0 3 0,0 1 1,1 0-1,2 2-293,3 1 0,2-1 0,3-2 0,2 0-218,1-1 0,0 1 0,4 0 0,0-2 394,-1-1 0,5-2 0,1-5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1:07.419"/>
    </inkml:context>
    <inkml:brush xml:id="br0">
      <inkml:brushProperty name="width" value="0.11429" units="cm"/>
      <inkml:brushProperty name="height" value="0.11429" units="cm"/>
      <inkml:brushProperty name="color" value="#008C3A"/>
    </inkml:brush>
  </inkml:definitions>
  <inkml:trace contextRef="#ctx0" brushRef="#br0">0 197 28569,'0'-15'-9583,"0"-10"7863,0 6 0,3 7 1,3-1 2067,4 1 1,12 9 0,-1-7-1,10 7 169,7 3 1,15 0-1,0-3 1,12-3-193,6-3 0,13-1 0,13 10 1,-46-1-1,1-1-164,5-3 1,1 1 0,-1 2 0,1 1 0,6-5-1,2-1 1,2 2 0,1 1-152,4-1 1,0 1 0,6-2 0,1 2 0,7 4 0,0 0-1,2 0 1,0 0-24,-2 0 0,0 0 0,-1 0 0,-1 0 0,0 0 0,1 0 0,2 0 1,1 0 249,5-1 0,-1 2 1,-1 5-1,0 1 0,-1 0 1,1 1-1,-1 1 0,-1 1-32,-3 0 1,0-1-1,0-5 1,0 1-1,0 2 1,0 1-1,3 0 1,1 0-178,1 0 0,-1 0 0,-5-5 0,-1 0 1,1 3-1,-1 0 0,-5-1 0,-1 0-67,-2-1 1,-2 1 0,-2 0 0,-2-1 0,-8-3-1,-2-2 1,-6 2 0,-1 1-66,45 8 1,-5-7-1,-13 6 1,-7-6 20,-8-3 0,-20 0 1,-8 0-1,-7 0-175,-3 0 176,0 0 382,-13 0-257,-2 0-309,-13 0 131,0 0-206,0-12 1,-13-4 0,-2-12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0:46.37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0 112 13866,'0'-46'-984,"0"8"0,0 26 0,0 9 713,25-10 1,-3 16 309,24 7 0,-8-4-10,8 13 0,-8-10 16,8 10 1,-14-13-13,14 3 1,-12-6-23,32-3-26,-26 0 1,38 0-8,-13 0 31,-24 0 33,33 0-39,-27 0 1,37 0-4,0 0 0,-28-3-2,0-6 1,-19 3-5,29-13 1,-20 13 3,20-4 1,-32 4 0,13-3 0,-19 6 9,37-10 6,-6 13 1,25 0-13,0 0 0,-19 10 7,1-1 0,-23 3-3,13-2 1,3-4-7,7 13 1,8-10 7,-8 10 1,2-13-9,-3 3 0,-2-6 12,11-3 1,-18 0 7,10 0 1,-13-3 22,12-6 0,-3 3 15,3-13 1,-12 13-23,13-4 0,-20 7-28,20 3 1,8 0 0,20 0-16,-4 0 1,-16 0 1,10 0 1,0 3-1,-24 2 1,2 0 0,-7-3 0,-1 2 0,-4 3 0,-1 2 4,45 3 0,-17-3 0,-26-8 0,1-2 0,41 1 1,-37 0-1,0 0 0,41 0-1,-10 0 1,3-3-1,10-3 0,-44 2 1,0-1 0,40-14-1,-12 10 1,-3-1 4,0-2 0,3 9 1,-3-10-1,-4 4 7,-2 0 0,-10-1 0,13 10-9,9 0 1,-6 0-2,-30 0 0,1 0 0,41 3 0,-34 0 0,0 1 16,0-1 0,-2 3 0,39 16 0,-42-14 1,1-1-18,-5 1 1,-1 0-1,48 14-3,-4-13 1,-3 10 8,-38-15 0,-1 1 0,30 14 47,3-10 1,-3 0-35,12-9 1,-42 0-1,1 0-20,8 0 0,1 0 0,2 0 0,2 0 0,2 0 0,-1 0-3,-4 0 0,-2 0 0,-7 0 1,0 0-11,40 0 0,0 0 10,-33 0 0,1 0 0,-3 0 1,0 0 4,-3 0 1,2 0 0,3 0-1,1 0 1,-2 0 0,0 0-1,-4 0 0,-1 0 0,46 0 1,-20-3-1,-2-3 6,-3-3 0,-7-1 10,16 10 1,3 0-13,-35 0 0,-1 0 0,42 3 0,-15 4 2,-3 2 0,-10 0-12,10-9 1,0 10-7,8-1 1,-11 0 4,9-9-84,-34 0-230,5 0 1,-20 3 319,5 7 0,6-7 0,13 9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0:57.665"/>
    </inkml:context>
    <inkml:brush xml:id="br0">
      <inkml:brushProperty name="width" value="0.11429" units="cm"/>
      <inkml:brushProperty name="height" value="0.11429" units="cm"/>
      <inkml:brushProperty name="color" value="#008C3A"/>
    </inkml:brush>
  </inkml:definitions>
  <inkml:trace contextRef="#ctx0" brushRef="#br0">56 56 25631,'-15'-3'-1861,"6"-6"0,2 6 695,-2-7-689,6 7 772,-10 3 1583,13 0 0,4 0 0,5 0-220,10 0 1,5 0-1,4 0 1,0 0-84,0 0 1,13 0 0,2 0 0,4 0-207,0 0 1,-1 0 0,10 0 0,0 0 221,0 0 0,0 0 0,0 0 0,0 0 12,0 0 1,-3 0-1,-3 0 1,-3 0 173,2 0 1,4 0-1,0 0 1,0 0-7,3 0 0,-12 0 0,18 0 1,0 0-382,-3 0 0,0 0 1,-3 0-1,0 0-15,0 0 0,-9 0 0,-3 0 1,-1 0 0,1 0 1,-10 0 0,3 0-23,-6 0 1,-6 3 0,-3 4-242,-3 2 1,-1 0 0,10-6 129,0 7 0,-9-7 0,0 6 71,2-6 0,4-3 0,3 0 1,0 0 63,0 0 1,0 0-1,0 0 1,0 0-1,0 0 0,0 0 0,0 0 0,0 0 0,-9 0 0,0 0-1,2 0 1,4 0 0,3 0 23,0 0 1,-9 0-1,0 0 245,2 0 1,4 0-1,3 0-156,0 0 1,-9 0 0,0 0 0,2 0-23,4 0 0,3 0 0,0 0-91,0 0 0,0 0 0,0 0-1,0 0 0,0 0 0,0 0 0,0 0 0,0 0 0,0 0 0,0 0 1,0 0 1,3 0 0,4 0-1,2 0-37,-3 0 1,-6 3-1,-6 4 1,0 2-111,9-3 0,-3-3 1,9-3 147,-6 0 0,-3 0 0,0 0-17,0 0 0,-9 0 0,-4 3 0,1 4-341,0 2 0,-7 0 1,10-9 386,2 0 0,-5 0 0,3 0-11,2 0 1,4 0 0,6 0-19,7 0 0,-13 0 0,9 0 0,0 0 40,-3 0 1,3 0-1,1 0 1,2 0 67,-3 0 1,-3 0 0,0 0 0,4 0-107,2 0 1,3 0 0,-6 0-1,4 0 26,-4 0 1,-3 0 0,-3 0-1,0 0 365,0 0 1,0 0-1,0 0-365,0 0 1,9 0-1,1 0-39,-4 0 1,6-9 0,-2 0 0,-4 2 22,-3 4 1,6 3 0,1 0 0,-1 0-29,4 0 1,-7-9-1,12 0 1,1 2 34,-3 4 1,5 3 0,-8 0 0,2 0-22,7 0 0,-9 0 0,-1 0 0,-3 0 21,1 0 1,12-3 0,-7-3 0,4-3-21,-1 2 1,-8 4 0,8 3 0,4 0 10,3 0 1,0 0 0,-3 0 0,-4-3-13,4-6 0,3 6 0,3-7 0,-3 7 1,-6 3 0,2 0 1,-8 0-1,-1 0 18,1 0 0,-4 0 0,-9 0 0,0 0-31,0 0 1,3 0-1,3 0 1,4 0 26,-4 0 0,0 0 0,0 0 0,7 0-17,2 0 0,-5 0 0,8 0 0,4 0 28,3 0 0,0 0 0,-3 0 0,-4 0-9,4 0 0,-6 0 0,2 0 0,1 0 22,-3 0 1,-1 0 0,-9 0 0,7 0-31,2 0 1,-5 0 0,5 0 0,1 0 12,-1 0 1,-9 0-1,7 0 1,-1 0-6,7 0 0,3 0 0,0 0 1,-4-3-68,4-6 1,0 6-1,0-7 1,-7 7 42,-2 3 0,5 0 0,-5 0 0,-1 0 3,1 0 1,-4 0 0,-9 0-11,0 0 0,-9 0 40,-1 0 0,-8 0 0,8 0 0,4 0-33,3 0 1,3 0 0,0 0-13,0 0 1,-9 0 0,-1 0-7,4 0 0,3 0 180,3 0 0,-9 0-8,-1 0-28,-12 0-203,7 0-99,-13 0 1,12 0 0,7 0 177,6 0 0,15 0 1,4 0-1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2:08.179"/>
    </inkml:context>
    <inkml:brush xml:id="br0">
      <inkml:brushProperty name="width" value="0.08571" units="cm"/>
      <inkml:brushProperty name="height" value="0.08571" units="cm"/>
      <inkml:brushProperty name="color" value="#008C3A"/>
    </inkml:brush>
  </inkml:definitions>
  <inkml:trace contextRef="#ctx0" brushRef="#br0">1185 96 5871,'0'8'-1,"0"0"16,0 0 1,2-1 0,1 1 16,-1 0 1,1 0 0,0 0-28,-1 0 0,1 0 0,0 0 0,-1 0-7,-1 0 0,-1-3 1,0 1 15,0 0 0,0 1 1,0 1 1,0 0 18,0 0 0,-1 0-14,-2 0 0,-1-3 1,-2-1-1,1 0-10,-1-2 0,-1 1 0,-1 0 1,0-1-3,0 2 0,-1-3 0,-1 2 0,0-2-14,0 2 1,-1-2 0,-1 1-1,1 0 2,-1 1 1,-1-2 0,1 1-1,1-1-3,-1-1 1,1 0-1,1 0 1,0 0 3,0 0 0,-2 0 1,2 0-1,0 0-1,1 0 1,-2-1 0,-2 0 0,0-3 2,0 0 0,0-1 0,-2-1 0,1 1 8,0-1 1,4-1-1,-3-1 1,2 0 18,1 0 1,2 2 0,2 1 0,2-1-6,0-1 1,1-1-1,3 0-17,0 0 1,0 3 0,0-1-14,0 0 1,4-1 0,0-1-2,1 0 0,2 3 1,-3 0-1,2-1-3,-1 2 0,-3 0 1,4 2 7,0-1 1,1-2-1,1 2 5,0 1 1,-3 1 0,1-1 1,0-1 0,1 1 0,1 2-2,0 0 1,0 0 0,0 0-1,0 0 1,-1 3 0,1 2-1,0 2 0,-2-1 0,-2-1 1,0 1-1,-3 1 0,3-1 0,-1-1 0,-2 1 0,0 1 0,-1-2 0,0 1 0,0 0 0,0 1 0,-2-2 0,-2 1 0,0-1 7,-3-1 1,3 3 0,-1-2 0,-1 0-4,-2 0 0,1-2 1,-1 1-1,0 1-4,0-1 1,0-1 0,0 1 0,-1 0-3,-2-2 1,2-1 0,-4 1 0,1 1 0,0-1 0,1-1 0,-2-1 0,-1 0-1,-1 0 1,1 0 0,1 0 0,-1-1 1,-1-2 0,-1 1 0,0-2 0,0-1-5,0 1 1,1-1 0,1-3-1,1 0-2,-1 0 1,1 2 0,1-1 0,0-2 4,-1 0 1,4 0 0,-1 1-1,3 0 2,1 0 0,2 0 1,-2 0-1,1 0 14,2 0 1,0 3 86,3 0-126,0 3 1,1-1 8,2 3 0,1 3 31,4 2 1,0 2-1,0 0-6,0-1 1,-3 1 0,1-2 11,0 2 1,-2 0 0,1-1-15,-2 0 0,2-1 0,-2 3 15,-1 0 0,-1-3-22,-1 1 1,-1-2 0,-2 2 0,-2-1-34,-2-2 1,-2 2 0,-1-2 0,0 0-66,0 0 1,1-2 0,1 2 0,0-2 97,0-1 0,0 3 0,0 2 0</inkml:trace>
  <inkml:trace contextRef="#ctx0" brushRef="#br0" timeOffset="450">1193 8 8363,'-13'0'-155,"2"-3"1,3 2 0,0-2-747,0 2 1,-1 1 900,-1 0 0,-3 4 0,-3 0 0</inkml:trace>
  <inkml:trace contextRef="#ctx0" brushRef="#br0" timeOffset="683">899 56 8363,'-9'-3'0,"-1"1"-184,-1 0 1,0 0-1,1 0 1,-1 0-36,-2 0 1,3 1 0,-3 2-1,1 1 72,0 0 0,-1 4 0,-1-1 147,1-1 0,3 3 0,-1-2 0</inkml:trace>
  <inkml:trace contextRef="#ctx0" brushRef="#br0" timeOffset="1232">64 32 8491,'0'-4'-1166,"0"-3"0,1 5 1195,1-3 1,3 3 0,3-1-1,0 2-1,0 1 0,2 0 0,2 0 0,-1 1-26,1 2 0,-2-2 0,-1 2 0,1 0-1,0-1 1,-2 4 0,-2-3-9,0 2 1,-2-1 0,1 2 8,-2 0 0,-1-2 0,-4 2 0,-1 0 4,-2 0 1,-1-2-1,-4 1 1,-1-1-2,-1 0 1,1 1-1,-2 1 1,-1-1 29,2 1 0,-2-1 0,2-1 0,1 1 33,-1-1 0,2 1 1,2 2-1,0 0 15,0-2 0,0 0 0,0 3 0,1 0-46,2 0 1,1 3 0,4-1-1,0 1-19,0 0 0,0-2 0,0 2 1,1-1-42,2 0 0,1-1 0,4 2 1,0-2-119,0 2 0,1-2 1,1 1-1,4-1-445,1-1 586,1 0 0,3 4 0,1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2:16.179"/>
    </inkml:context>
    <inkml:brush xml:id="br0">
      <inkml:brushProperty name="width" value="0.11429" units="cm"/>
      <inkml:brushProperty name="height" value="0.11429" units="cm"/>
      <inkml:brushProperty name="color" value="#008C3A"/>
    </inkml:brush>
  </inkml:definitions>
  <inkml:trace contextRef="#ctx0" brushRef="#br0">1 192 26361,'0'-9'-9831,"1"-2"8658,4 6 1,-1-5 1554,5 5 0,1 0 1,5 5-1,0 0-28,-1 0 1,1 0-1,1 2 1,2 3-315,2 5 1,6 3-1,-1 0 1,2-2 23,3-1 1,-1 0 0,0 5-1,1-2 20,-1-3 0,2 1 0,2-5 1,3 1-117,1 0 0,-4-3 0,3-4 0,-2 0 529,1 0 0,9 0 0,-5 0 0,-2 0-130,1 0 1,0 0 0,6 0 0,0 0-277,0 0 0,0 0 0,2 0 0,1 0-87,2 0 0,2-4 1,-6-1-1,1 1 138,-4 3 0,-1 1 1,3 0-1,0 0-55,1 0 0,-1 0 0,0 0 1,0 0-39,0 0 0,0 0 0,0 0 1,-1 0-86,-4 0 0,3 0 0,-4 0 0,-1 0-58,-2 0 1,1 0 0,-2 0 0,-2 0-12,-1 0 0,5 0 1,2 0-1,1 1-22,0 4 1,1-3-1,5 3 1,3-4 18,1-1 0,0 0 0,-5 0 0,-2 0 30,-3 0 0,2 0 0,-7-1 0,-1-2 33,-2-2 0,3-2 0,2 4 0,0-4-7,0-1 1,5 5 0,-2-4 0,5 2 18,5 1 0,-1-6 1,4 3-1,-1 1 11,-4-1 0,4 2 1,-1 4-1,-1-3 4,-3-1 0,1 1 0,-8 2 0,4-1 25,1-2 1,0 0 0,-2 3 0,-1-1-32,-2-2 0,-6-5 0,3 5 1,0 0 2,3-1 0,-1 4 0,1-3 1,2 4 10,1 1 1,2-5 0,0 0-1,0 2 20,1 1 0,-6 2 1,0 0-1,0 0 0,-1 0 1,-2 0-1,-9-2 1,0-1-47,-3-2 0,-6 0 1,3 4-1,-1-3-11,-1 0 1,3-1 0,-3 3 0,4-1 10,0-2 0,0 0 0,-4 5 0,4-2 21,0-3 0,3 4 0,-5-4 0,1 3-12,-1 2 1,-1-5 0,-6 0 0,1 2-8,0 2 1,-1 1-1,-1-2-22,-3-3 1,3 3-1,-5-4-98,1-1 0,4 6 0,-4-4 119,4 3 0,2 1 1,0-3-1,0-1-66,-1 2 0,-4 1 0,0 2-132,1 0 136,2 0 91,2 0 1,-7 7 0,-1 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2:19.595"/>
    </inkml:context>
    <inkml:brush xml:id="br0">
      <inkml:brushProperty name="width" value="0.08571" units="cm"/>
      <inkml:brushProperty name="height" value="0.08571" units="cm"/>
      <inkml:brushProperty name="color" value="#008C3A"/>
    </inkml:brush>
  </inkml:definitions>
  <inkml:trace contextRef="#ctx0" brushRef="#br0">905 153 7637,'0'5'-700,"0"0"0,0 1 702,0 0 0,1-1-62,1 0 0,-1 0 46,2 3 1,0-1 3,0 1 0,-1-1 0,-1 0 0,1-1 8,0-1 1,1-3 0,-3 3 1,0 1 0,0 1 2,0 0 0,0 1 2,0-1 0,-1-3 0,-1 0 0,-1-2-3,-1 1 1,1-1-1,-1-1 1,0 0-2,0 2 1,-1-1 0,-3-2-1,1 0 0,-1 0 0,1 0 16,-1 0 0,3-2 0,0-1 0,0 1-10,1-1 0,-2 1 1,3-2-1,0 0-6,-1 0 1,1 2 0,1-1-1,0-1-2,0-1 0,-1 1 1,0-1 0,-2-1 1,3 2-5,-3-1 1,2 1 0,-1-2 4,1 1 0,0 4 0,1-3 0,0 1 0,-4 2 0,1-1 0,1 1 1,-1 1 1,0 0 0,-2 1 5,2 1 0,1-1 1,2 2 10,0 1 0,-2-1 1,3 3 5,-2-1 0,1 0-4,2 2 1,0 1 12,0-1 0,0-2 0,0 0-10,0 1 0,0-2 0,0 1 4,0 1 0,0-2 25,0 1 0,0-3-11,0 3 1,-3-2-1,0 1-3,-1-1 1,-1 2-1,-3-2 1,1-1-35,-1 2 0,1-3 1,-1 1-1,-2-1-19,0-1 0,-2 1 1,1 0-1,0 2-63,-3-2 1,1 0 0,0-1-1,0 0-15,0 0 0,2 0 0,1 0 0,2 0 93,0 0 0,1-3 0,-1-1 0</inkml:trace>
  <inkml:trace contextRef="#ctx0" brushRef="#br0" timeOffset="565">957 18 8087,'0'-5'-1562,"0"0"1197,0 4 308,0-6 0,0 7 57,0 0 0,-3 0 0,-1 4 0</inkml:trace>
  <inkml:trace contextRef="#ctx0" brushRef="#br0" timeOffset="712">868 41 8087,'0'-5'-445,"0"0"1,-4 0-1,0-3 1</inkml:trace>
  <inkml:trace contextRef="#ctx0" brushRef="#br0" timeOffset="2018">404 183 7977,'0'-8'-289,"0"3"0,0 0-128,0 0 1,3-2-1,-1 0 374,0-1 0,0 1 1,-1-2-1,2 0 52,-2-1 0,0 0 0,-1 3 0,0-1 32,0 1 0,3-1 1,-1 1-1,0-1 11,-1 1 1,-1 2-12,0 0 0,0 2-47,0-2-30,0 4 1,1-2 0,1 5 26,3 0 1,1 2-1,0-3 1,-1 3 6,0 0 0,0-2 1,0 3-1,0-1 2,2 0 0,1-2 0,-1 3 0,0 1 0,1 1 0,-1-2 0,-2 0 0,0 0 0,1-1 0,1 2 0,-1-3 0,0 1 0,-1 2 0,-2-2 0,2 0 0,0 0-1,-1 1 0,-1-3 1,-2 3-3,2 1 1,-3-2 0,3 1 1,-2 1 1,-5-2 0,-1 0-1,-1-1 1,1 2 0,0-1 0,-1-1 0,-1 0 0,-3 1 1,0-3-1,1 2-18,1-1 1,0-1 0,-1 1 0,-2 0-10,-1 0 1,2-1 0,-1-1 0,-1 0 15,0 0 1,1-3 0,-3-2-1,3 0 11,0 0 0,1 0 0,2-2 0,1-1 20,0 1 1,2 2 0,0 1 17,-1 1 1,2-2-12,-1 2 0,2 1 0,-2 2-15,-1 0 0,2 0 0,0 0 0,0 2-13,0 1 0,-1 2 1,-3 0-6,1-1 0,2 1 0,0-2 0,-1-1 1,0-1-1,0 1 1,1 0 1,0 0 0,0-1 0,0-2 6,0-1 0,0 0 0,0-3 1,1-1 8,-1 0 0,0-2 1,1 1-1,0-1 2,-2 1 0,2-3 1,0 0-1,0 1-7,0 0 1,1 1 0,-1-1 0,0-1 10,0 1 1,2 3-1,-1 1 26,-1-1-41,4-1-54,-4 3 1,4 2 86,0 4 1,0 2-1,1 3-19,2-2 1,-2 2 0,3-2 0,1 2-7,-1 3 0,-3-2 1,3 2-1,-2 0-6,1 0 1,2-2 0,-2 3-1,0-1-8,1 0 1,1 0 0,-2-1 0,0 1 5,1 0 1,-1-2 0,-1-1-1,0 1 19,0-1 0,-1 1 0,-1-1 0,0 1 0,0-1 1,0 1-8,0-1 0,-1-2 0,-1 0 1,-1 0-15,-1-1 1,-1 2-1,-3-3 1,1-1 2,-1 1 1,1-2-1,-1 2 18,1-2 0,-1-1 1,1 0-1,-1 0-10,1 0 0,-4 0 0,-1-1-10,1-2 1,2 2 0,2-4 0,-1-1-21,-1-1 0,1 0 1,1-1-1,2 1-53,0-1 1,0 1 0,0-1 0,1 0-13,0-2 1,2 2-1,2-2 1,0 1-76,0 2 159,0-1 0,3 1 0,1 0 0</inkml:trace>
  <inkml:trace contextRef="#ctx0" brushRef="#br0" timeOffset="2400">345 317 8039,'0'-7'-373,"0"2"-421,0 0 0,0 2 794,0-1 0,0 2 0,0-1 0,0 3 0</inkml:trace>
  <inkml:trace contextRef="#ctx0" brushRef="#br0" timeOffset="2529">270 325 7762,'-8'-4'0,"1"-3"0,-1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46.568"/>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0 422 13064,'59'37'-984,"-12"-6"738,23-19 0,4-5 0,14-7 0,-8 0 169,-6 0 0,-2 0 0,4 0 0,6 0 78,4 0 0,1 0 0,1 0 0,0 0-6,0 0 0,-3 0 0,-3 0 0,-6 0-5,-4 0 1,-1 0-1,-1 0 1,0 0 8,0 0 0,6-2 1,6-3 35,6-7 0,0 2 1,-12 0 5,11 3 0,-10-1 0,10 4-27,-11-2 0,8 0-15,4 6 1,2 0-39,-9 0 174,-18 0 52,-12 0-215,-40-8 20,-44-17 0,-4 2-18,-27-12 0,13 9 1,-7-3 0,3 11 23,-21-5 1,-4 7 0,-8-5 0,8 7 1,6 8 1,-4-1-1,-4-1 1,-2 0-2,3 0 1,-3 0-1,6 3 0,-2-7 1,-12-4 0,43 8-1,-1-1 0,-2 0 1,2 0 0,-32-8 0,-11-1-1,-1 1 1,12 7 0,-15 4 0,9 2 0,4-2 0,-4 4 0,7-4 34,-11 4 0,18 2-24,-14 0 0,34 0-10,-5 0 8,20 8-101,-19 2-153,36 0 166,-1-2 167,62 7 0,-2-9-72,39 12 0,8-11-4,-36 0 0,3-2 1,4-3-1,1 0 0,0 1 1,-1 0-40,-3-2 0,0 0 0,43-1 0,-19 0 0,4 0-338,0 0 366,-2 0 0,0 8 0,2 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2:22.959"/>
    </inkml:context>
    <inkml:brush xml:id="br0">
      <inkml:brushProperty name="width" value="0.08571" units="cm"/>
      <inkml:brushProperty name="height" value="0.08571" units="cm"/>
      <inkml:brushProperty name="color" value="#008C3A"/>
    </inkml:brush>
  </inkml:definitions>
  <inkml:trace contextRef="#ctx0" brushRef="#br0">2280 437 7992,'-4'0'-199,"1"1"0,3 2 0,0 2 58,0 1 1,0 2 0,0-1-1,0 2 78,0 0 1,0 1-1,0 1 1,0 0-74,0-2 1,0 2 0,0-1-1,0-1 136,0-1 0,0 3 0,0 1 0</inkml:trace>
  <inkml:trace contextRef="#ctx0" brushRef="#br0" timeOffset="1103">2221 176 7702,'0'-8'-1500,"0"3"1478,0 0-18,0 4 138,0-3-80,0 11 1,0-2-1,0 5 1,0-2-20,0 0 0,0-1 0,0 1 0,0 2 0,0 0 0,0 0 0,0-2 0,0 1-6,0 1 0,0 0 0,0-3 1,0 1-2,3-1 1,-2 1 0,2-1 0,0 1 6,-1-1 1,4-2-1,-1 0 1,1 1 0,-1-3 0,0 0 0,1-2 0,-2-1 0,1 0 0,1 0 0,-2 0-5,1 0 1,-3-1 0,1-1-4,1 0 0,-4-2 6,3 2 1,-2 0 53,-1-3-17,0 4-29,0-3-6,0 1 1,-1 2-3,-2-1 0,-1 1-2,-3 1 1,-1 0-1,1 0 3,-1 0 1,3 0 0,0 1 0,0 0 0,-2 2 0,-3-1 0,-1-2 0,0 1 1,1 2 0,-4-3 0,3 3 1,-2-1 5,1 0 1,2-1-1,-3 1 1,1 0 12,0 0 1,1-1-1,2 2 1,-1-2-2,0-1 1,1 0-1,0 0 1,-1 2-6,1 1 1,0-1 0,0-1 0,-2 1-9,-1 0 0,3 1 0,-2-3 0,2 0-12,-1 0 0,-3 2 1,2 1-1,0-2 1,-3 0 0,0 0 1,-1 1-1,1 0 2,2 0 0,-2-1 1,1-1-1,-1 2 1,-1 1 1,3-1 0,2-2 0,0 0 0,0 0 1,-3 2 0,3 1 0,0-1 10,0-2 0,1 0 0,-2 0 0,1 0 8,1 0 0,-4 0 0,3 0 0,1-2-3,1-1 0,-2 1 1,0 1-1,0 0-11,-1-2 1,3 1 0,-2 2-1,1-1-6,2-2 1,-3 2-1,0-1 1,1 1-5,1 1 1,0 0 0,1-1 13,-1-1 0,1 1 0,-1-2-4,1 3 1,2-1-65,0-2 1,2 2-78,-2-1-31,4 1 0,-2 1 168,6 0 0,1-3 0,3-1 0</inkml:trace>
  <inkml:trace contextRef="#ctx0" brushRef="#br0" timeOffset="1502">1869 303 8059,'0'-5'0,"0"0"-522,0-1 0,0 2 123,0-1 1,0 2 442,0-2 0,-1 4 1,0-3-49,-2 1 0,0 1 12,1-3 1,0 0 12,-3-2 0,3 2 0,-1 1-5,0 1 1,2-1-14,-2 2 1,-1 1-34,-1-2 0,1 6 0,0 2-6,0 2 0,0 0 1,0 0-1,1 1-47,0-1 1,-2 1-1,1-1 83,0 1 0,-1 3 0,-2 0 0</inkml:trace>
  <inkml:trace contextRef="#ctx0" brushRef="#br0" timeOffset="2102">1436 370 8059,'-4'-7'-642,"-2"2"1,3 0 376,2-1 1,-3 2 238,2-1 0,-1 0 16,0-3 0,2 1 17,-1-1 1,-2 1 0,2-1 0,-1 2-7,0 1 1,2-2-1,-2 2 1,0-2-2,1 0 1,-3-1 0,2 1 8,-1 0 0,2-1 1,-1 1 87,-1-1 1,3 3-44,-1 0 0,1 3-46,1-3 0,1 3 1,1 0-11,3 1 1,2-2-1,0 1 1,2-1-1,1 0 1,1 2 0,3-2 0,0 0-2,2 1 0,1-3 1,0 1-1,3 1-59,2 0 0,0-2 0,1 1 0,-1 1 62,1 0 0,-1-3 0,1 2 0</inkml:trace>
  <inkml:trace contextRef="#ctx0" brushRef="#br0" timeOffset="3136">1466 378 8060,'-4'0'-2009,"-3"0"1985,2 0 1,1 0 0,-1 2 28,-1 1 1,-1-1-1,0-2-3,-1 0 0,1 0 0,-1 0 0,1 0 13,-1 0 0,1 0 0,0 0 1,-1 0 25,1 0 1,-1 0 0,1 0-7,-1 0 1,1-1 0,-1 0 0,1-3 16,-1 0 1,1-1-1,-1-2-13,1-1 0,-1-2 0,2 0 0,0 1-21,1 1 0,0-3 1,-2-1-1,2 0-27,0-1 1,0 3 0,0-1 0,0 0 5,2 2 1,-2-2 0,2 1 2,-1 1 1,2 1 19,-1 0-45,3 1-16,0 3 0,0 4 33,0 5 1,2-1-1,1 1 1,-1 1 13,1 0 0,-2 2 0,2-1 0,-2 1 2,2-1 1,-2 1-1,1 0 1,0 1-1,0 1 0,-1 0 0,2-3 0,-2 2-8,-1 1 1,0-2 0,2 2 0,1-2-10,-2 0 0,0-1-24,-1 1 37,0-1 1,-1 0 2,-1-2 1,-2-2-6,-4-3 0,1 0 0,-1 0 7,1 0 1,2 0 0,0 0 6,-1 0 0,-1 0 0,0 0-4,-1 0 0,3-1 0,0-1-10,-1-3 0,2 1 1,0-1-1,0 0-12,0 0 1,0-1 0,-1 1 0,1-2-9,1 0 1,1-1 0,-2 0 0,0 0 18,0 0 0,2-3 0,-1 4 0,1 0 7,-1 1 1,1 1-1,1-1 1,-1 0 1,0 1 0,-2 3 0,3-1-21,-2 0 1,-3 2 4,1-2 0,-1 3 0,-2 0 2,1 3 0,2-1 1,0 2 4,-1-1 0,2 3-4,-1-1 1,3 1-13,0 2 1,0-3-1,0 0-29,0 1 0,-1-2 9,3 1 1,0-3 0,1 2-1,1 1-199,0-1 234,4-3 0,2 6 0,3-3 0</inkml:trace>
  <inkml:trace contextRef="#ctx0" brushRef="#br0" timeOffset="3569">793 131 8072,'0'-8'-990,"0"3"701,0 0 0,1 4 312,1-2 1,0 3 0,2 3-16,-1 2 0,1 2 1,-3 2-1,3 2-22,0 1 1,-2 0 0,1 3 0,-1 0-82,1 0 1,2 0-1,-2 0 1,1 0-207,-1 0 301,3-3 0,-5 2 0,2-3 0</inkml:trace>
  <inkml:trace contextRef="#ctx0" brushRef="#br0" timeOffset="4518">651 123 8152,'-3'-7'-950,"2"-1"531,-2 1 1,3 2 433,0 0-102,0 3 156,0-1 1,0 9-1,0 1-62,0 2 1,0-4 0,0 0 0,0 1-2,0 1 1,0 0 0,0 2 0,0 0-13,0 1 0,0 0 1,0-3-1,0 1-6,0-1 1,-3 1-1,1-1 9,0 1 0,0-1 0,1 1-19,-2-1 0,1-2-45,2 0 52,0-3 1,0 1-15,3-3 1,1 0 0,4 0 2,-1 0 1,1 0 0,-1 0 14,0 0 0,1 0 1,-1-1 5,1-1 0,-1 1 21,1-2 1,-3 2 6,0 1 21,-4 0 0,3 1-29,-4 2 1,0-2 0,-1 4 0,-1-1-14,0 0 1,-3-2 0,1 3 0,1-1 8,0 0 0,-2-2 0,2 2 1,-1 1 14,1-1 0,-3-2 0,1 2 5,-2 0 1,0 1-1,0-3 1,0 1-8,2 0 1,-2-2 0,2 1 0,-1-1-6,-2-1 0,1 1 0,-1 1 16,1 0 0,-1 1-20,1-3 1,-1 0-1,2-1-26,1-2 0,-2 2 44,2-4 1,2 2 0,0-2 0,2 0-31,-2 1 1,1-3 0,-2 2 15,1-1 0,-2-2 0,2 1 0,-1-1-2,1 1 0,-2-1 1,3 1-1,-1 0-40,0-1 1,2 0 0,-2-1 0,0-1-34,1 1 1,-1 0 0,3 2 0,0-1-116,0 1 1,0-1-24,0 1 1,0-1 193,0 1 0,3 3 0,2 0 0</inkml:trace>
  <inkml:trace contextRef="#ctx0" brushRef="#br0" timeOffset="5619">367 146 8152,'-2'-8'-957,"-1"1"1,1-1 910,2 1 129,0-1-24,0 4-32,3 1 1,0 4-1,3 0 1,-2 3-3,-1 0 1,0 1 0,-2 3 0,0 1-5,2 1 0,0 3 0,-1-2 0,0 0-33,0 3 0,1 0 0,0 0 0,-1-1-5,2-1 0,-3 1 0,1 2 1,-1 0-29,-1 0 0,2-3 1,1 0-1,-1-1-19,-2-2 0,0-1 47,-3 0 1,-1-4 23,-4-2 1,3-1 0,0-1-1,0-1-1,1-1 1,0 1-1,2-2 1,0-1-29,0-1 1,-1 1 0,1-1-1,0-1-6,1 0 1,1-2 0,0 0 0,0-1 33,0-1 0,0 0 0,0 2 65,0 1 0,-1-1-34,-1 1 1,1 2-22,-2 0 1,0 4-9,1 1 0,-3 1 1,1 4-16,0 1 0,2 0 1,-3 2 4,2-1 1,-3 0-1,2-1 20,0-1 1,0-4 0,2 3 0,-1-2 9,-1 1 1,1-1 0,-2-2-18,-1 0 1,2 0 0,-1 0-3,-1 0 0,2-1 1,0-1-1,0-2-11,0 0 1,1-3 0,-1 2 0,0-2-3,0 0 0,2-1 0,-1-2 0,0 0 1,1-2 1,-1 2-1,3-2 1,-2-2 0,0 0 1,-1 2-1,3 0 1,-1 0 0,-1 1 0,1 2 0,-2-1 1,2 1 17,-2 2 0,2 2 1,-2 1-12,0 1 0,1 0 0,-3 3 1,-1 0-7,0 0 0,-2 3 0,1 2 0,-1-1 0,1 1 1,-3 0 0,0 3 0,0-1 7,-1 1 0,3-1 1,-3 2-1,0 0 30,-1 1 0,1 1 0,1-2 1,1 1-8,-1 2 0,2-2 1,-2 2-1,4-2-4,1 0 1,3-1 0,0 0-17,1 1 1,1 0 0,1-4-6,1-1 1,0-1 0,3-4 0,1 0 30,0 0 0,2 0 0,-1 0 0,1 0-44,2 0 1,0-3 0,1 1 0,1-1-98,-1 0 1,-1 2 0,3-2 0,-1 0-34,0 1 0,2-1 0,-2 3 137,-1 0 0,7-3 0,-2-1 0</inkml:trace>
  <inkml:trace contextRef="#ctx0" brushRef="#br0" timeOffset="5917">352 437 8224,'0'-7'-1243,"-3"3"405,-2 1 838,1 2 0,-2 1 0,2 0 0</inkml:trace>
  <inkml:trace contextRef="#ctx0" brushRef="#br0" timeOffset="6031">292 430 8224,'-5'-4'-523,"1"-3"0,0-1-400,0 1 670,2 0 253,-1 6 0,3-6 0,0 3 0</inkml:trace>
  <inkml:trace contextRef="#ctx0" brushRef="#br0" timeOffset="6452">61 34 8282,'0'-8'-1179,"0"1"337,-4-1 639,3 1 1,-3 3 202,2 4 0,-2 4 0,-4 3 0</inkml:trace>
  <inkml:trace contextRef="#ctx0" brushRef="#br0" timeOffset="6564">23 34 8100,'-2'-5'-553,"-1"0"0,1 0 381,2-3 1,-1 4-635,-2 2 806,3 1 0,-4 1 0,4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2:48.193"/>
    </inkml:context>
    <inkml:brush xml:id="br0">
      <inkml:brushProperty name="width" value="0.11429" units="cm"/>
      <inkml:brushProperty name="height" value="0.11429" units="cm"/>
      <inkml:brushProperty name="color" value="#008C3A"/>
    </inkml:brush>
  </inkml:definitions>
  <inkml:trace contextRef="#ctx0" brushRef="#br0">89 234 19897,'0'10'-1599,"0"0"0,0 1 0,2 1 0,1-1 1033,2-1 0,0 0 0,-5 6 0,1 2 371,4 2 0,-3 1 1,3-1-1,-2 3 79,2-1 0,-3 6 0,2-5 0,-2 2-4,-2-1 0,0-4 0,0 3 0,0-2-5,0-3 0,0-2 0,0-1 4,0 0 0,-6 0-354,-4-1 1,2-6 846,-2-3 1,0-5-182,-5-5 1,2-3 0,2-6 0,2-1-132,3 0 0,-4-1 0,5-2 0,0-3-58,-1-2 1,4-2 0,-3-4 0,4-1-3,1 1 0,0-2 1,0-2-1,0-1 3,0 1 1,0 2-1,1 1 1,2 1 46,2 0 1,5 6 0,-3 1-1,-1 3-60,1-1 1,3 0 0,-4 6 0,2-1-45,4 0 1,-4 6 0,2 0 0,1 3 99,2 3 1,2 1-1,1 2 1,2 0 187,2 0 1,1 0 0,-3 2 0,2 1-23,-2 2 1,-3 6 0,-4-1 0,-1 1-68,1-1 0,-4 3 0,-1-3 0,-1 3-75,0 2 0,0-5 0,-5 0 0,0 1-96,0 2 1,0-3 0,0 0-1,0 1-33,0 2 1,0-3 0,0 0 0,-1 0 33,-4-2 1,-2 5 0,-4-5 0,1 2-68,-2 0 1,-1-5-1,-3 3 1,-2 0-63,-2 0 1,1-5 0,2 2-1,-1-1-212,-1 1 457,-1-4 0,5 12 0,1-5 0</inkml:trace>
  <inkml:trace contextRef="#ctx0" brushRef="#br0" timeOffset="1101">840 146 22833,'-9'-7'-4094,"3"4"2828,6-7 0,0 5-1068,0-4 993,0 5 435,0-2 306,0 6 1319,0 0 0,0 6-1144,0 4 0,0-2 1,0 2-1,0 2 166,0 1 1,0 6 0,0 1 0,0-2 147,0-2 0,0 4 1,0 1-1,0 0 109,0 1 0,0 2 1,0-3-1,0 2-11,0 4 0,0-6 0,0 0 0,0-1 6,0-1 1,0 1 0,0-5 0,0-1-5,0 1 1,0 0-1739,0 0 1753,0-7 120,0-2 103,0-6-223,0-6 1,0 2-31,0-5 0,0 4-191,0-5 0,2 2-14,2-2 0,-2 2 353,3 3 0,3-3 0,0-7 0</inkml:trace>
  <inkml:trace contextRef="#ctx0" brushRef="#br0" timeOffset="1934">1002 323 19840,'0'-10'-3338,"0"0"1,0 5 2240,0-5 0,0 5 548,0-5 1,-2 7 833,-3-2 0,3 2-87,-3-2 1,-3 4 106,-2-4 1,2 3 0,-2 2-1,-1 0-63,-2 0 0,-7 2 0,-1 1 0,0 3-339,0 3 1,-6 0 0,3 6 0,-2 0 350,1 0 0,2 1 0,5 2 0,-1 2-12,1-2 0,8-2 1,3-1-148,1-1 0,4 1 0,-1-2-171,6-3 0,0 1 1,7-6-1,2-1 296,1-3 0,6-1 1,1 0-1,0 0-233,1 0 1,-3-5-1,5 0 1,-2 0-55,-3-1 0,-2 3 1,-1-6-1,0 1 38,0 0 0,-1 3 0,-1-5 0,-1-1-46,-2-2 0,-6 3 0,5 0 0,-1-1 6,0-2 0,-5-2 0,4 0 0,-2 1 50,0-1 1,0 0 0,-5 0 0,0 1-102,0-1 1,0 0-1,0 1-712,0-1 0,0 0-603,0 0 972,-7 1 0,4 1-289,-7 3 1047,7 3 36,-4 7 0,7 2-324,0 3 0,0-2 0,0 7 60,0 1 1,0 2 0,0 2-31,0 0 0,0 0 0,0-1 0,0 1 11,0 0 0,0-1 0,2 1 1,1 0 9,2 0 0,1-1 0,-1 1 0,4 0 40,-1-1 1,5 1 0,-3-2 0,3-1-102,1-2 0,-4-1 0,0 6 0,3-2-83,5-3 0,-5 3 1,5-5 302,0 0 0,5 4 0,-3-6 1,-2 1 30,-2-1 1,-1-1-1,-1-5 121,1 0 1,0 0 0,0 0-12,-1 0 1,1 7-1,0 1 1</inkml:trace>
  <inkml:trace contextRef="#ctx0" brushRef="#br0" timeOffset="2433">1487 146 19892,'0'10'-7098,"0"0"6674,0 1 1,0 4 0,0 3-1,0 3 203,0 2 1,2 1 0,1 6-1,2-1 141,-2 1 0,4-2 1,-2-2-1,-2-3-67,-1-2 1,3-2 216,0-4 322,-1-7-764,-4-1 1,0-9 0,0-3 387,0-4 1,0-5 0,0 0-1,-1-1 47,-4 0 0,3 1 0,-3-3 0,4-1-35,1-1 1,0-1 0,0 5-1,0 1-14,0-1 1,0 0 0,0 0 5,0 1 1,0-1 0,0 0-91,0 1 0,0-1 1,1 0 39,4 0 0,-1 6 0,5 0 0,3 3 144,1 3 0,2-4 0,-1 2 0,1 2 69,0 1 1,-1 1 0,3-3-1,1-1-44,1 2 1,3 1 0,-4 2 241,1 0 0,8 7 0,-5 1 0</inkml:trace>
  <inkml:trace contextRef="#ctx0" brushRef="#br0" timeOffset="3099">2002 308 21814,'-8'0'-2507,"-5"0"2460,3 0 1,-3-2 0,-1-1 98,-1-2 0,0 0 0,0 5 0,1 2-157,-1 3 0,0-2 0,1 5 0,-1 0-56,0 0 1,0 1 0,1 2 0,1-1-118,3 1 0,-2 2 0,7 2-161,2 0 1,2 0 0,1-1 123,0 1 0,4-5 0,3-2 0,1-1 264,4-4 0,1-2 1,3-1-1,4 0 1,-7 0-1,5 0 0,0 0 1,0-1 0,-4-2 0,1-2 1,0 1 0,0-4 0,-1 0 0,1-2-15,0 0 1,-5 1 0,-1-4 0,3 1 83,1 2 1,2 0 0,-2-4 142,-3-1 0,1 0 0,-4 2-96,1 3 0,-5 2-1257,2 3 887,-3 4 0,-4 1 0,-1 9 25,-2 5 0,0 0 0,5 1 0,0 0 45,0-1 1,0 1 0,1 0 0,3 0 108,1-1 0,1 1 0,-1-2 1,3 0 39,0 2 0,6-9 0,-5 8 0,4-5 214,2 0 1,0 0-1,0 6 1</inkml:trace>
  <inkml:trace contextRef="#ctx0" brushRef="#br0" timeOffset="3850">2459 190 20867,'0'-15'-2107,"0"1"1,0-1 0,0 0-1396,0 0 3327,0 7 0,-7 2 0,-3 6 457,-3 0 1,-1 6-1,-3 4 1,-1 3-202,-1 2 0,-1 0 0,7-1 0,2 3-155,1 2 1,2-2 0,-4 2-1,4-2-34,1-3 1,2 1 0,5 0-589,0 0 1,0-1 698,0 1 0,2-7 1,3-3 317,5-3 0,-2-1 0,2 3 0,1 1-12,2-2 0,2-2 0,0-1 0,-1-1-265,1-4 0,0 2 1,0-6 38,-1 3 0,-4-1 0,0 2-29,1-4 0,-2-4 0,-1-2 0,-2 0-97,-2 0 1,-1 1-1,0-1 91,2 0 1,0 1 0,-5-1-51,0 0 0,0 5-616,0 0 0,-2 7-377,-3-2 1027,4 4 0,-6 2 0,7 4-223,0 5 0,0 5 0,0 3 0,0 1 89,0-1 1,0 4-1,0-1 1,0 2 118,0 3 1,0 2 0,0 1 0,2 1 47,3-1 0,-2 0 0,5 3 0,-1 0 19,-4 3 0,4-1 0,-1-5 0,1 1-30,-1-1 0,-1-6 1,-5-2-1,0-1-224,0 0 0,0-1 1,0-4-464,0 0 0,-2-2 682,-2-3 1,-5-4 285,-5-6 0,-1 0 0,0-1 0,1-3-30,-1-1 0,0-4 1,2 2-1,2-1-155,1-4 0,0 4 0,-3-2 0,1-1-148,3-2 1,5-7-1,-2 1 1,1 1-76,0 1 1,0-2-1,5-3 1,0 1-37,0 0 1,2 1 0,3 4 0,4-2 100,4-2 0,2 1 0,0 4 0,1 0 134,4 0 0,-4 6 0,6-1-226,-1-2 1,2-1 0,6-1 0</inkml:trace>
  <inkml:trace contextRef="#ctx0" brushRef="#br0" timeOffset="4283">2753 102 20575,'0'-15'-3043,"0"0"0,0 1-537,0-1 3301,0 7 0,0 3 1,0 10 206,0 5 1,0 3 0,0 1-1,0 3 59,0 2 1,2-1-1,1 7 1,2-1 0,-2-1 1,-1 5-1,-2-5 1,0 1-23,0 1 1,2-5-1,1 3 1,2-1-270,-2 1 0,-1-5 0,-2 2 1,0-4 277,0-1 1,0 0 26,0-1 0,0-4 53,0 0 0,-5-8 478,0-2 1,0-2-1,5-8-527,0-1 0,0 3 0,0-2 0,0-2-41,0-1 0,0-1 0,0-1 0,0 0 5,0 0 1,2-4-1,1-1 1,3 2-4,3 2 1,-5-4-1,6 1 1,0 1 51,-2 1 1,5 3 0,-3-1-26,3 0 1,2 5 0,0 2 246,-1 2 0,1 1 0,0 5 0</inkml:trace>
  <inkml:trace contextRef="#ctx0" brushRef="#br0" timeOffset="4799">3121 352 18440,'-15'2'-487,"1"3"0,4-2 0,2 7 1,0 1-72,-1 2 1,5-3 0,-5 0 0,3 1 43,3 2 0,-4 2 1,2 0 127,2-1 1,1-4 0,2 0 75,0 2 1,0-4 125,0 2 0,7-7 608,3 2 0,3-4-433,1-1 0,-1-1 0,-1-3 0,-4-2-79,-1-2 0,2 3 1,-2-5-1,-1-1 67,1-3 1,3 0-1,-4-1 1,1 0 8,-1 1 0,-1-1 0,-5 0 0,2 0 71,3 1 0,-3 4 1,2 0-16,-2-1 0,-2 2-78,0 0-518,0 5 1,0 9 157,0 10 0,0 3 1,0-3 271,0-1 0,2 1 1,1 0-1,2 0 92,-2-1 1,4-4 0,-1 0 100,2 1 1,2 1-1,5-1 1,0-3 279,-1-1 1,1-2 0,0-5-1</inkml:trace>
  <inkml:trace contextRef="#ctx0" brushRef="#br0" timeOffset="5316">3416 190 19557,'0'-15'-6728,"0"1"5803,0-1 0,-2 3 1370,-3 8 0,3 5 0,-2 14 0,2 0-652,2-1 0,0 6 0,0 1 0,0 1 105,0-1 0,0 3 0,2-2 0,1-1 47,2 0 0,0 4 0,-4-6 0,3-1 9,0-1 1,1-1-1,-3 0 1,1 1-436,2-4 0,0-2 948,-5 4-402,0-7 0,0-3-365,0-10 1,0-3 0,0-7-1,-2 0 335,-2 1 0,2-1 0,-3-1 0,2-2-9,-2-2 0,3-4 1,-3 4-1,4 0-81,1-1 1,0 3-1,0-5 1,1 2-48,4 3 1,-3 2 0,4 1 0,1 0 90,3 0 1,-2 6 0,2-1 71,1-2 1,2 6 0,2 1 327,0 3 1,-1 2 0,-1 2 26,-3 3 1,2 3 0,-7 7-384,-2-1 0,-1 1 0,-2 0-63,0 0 0,0-1 0,-2 1 0,-3 0 78,-5-1 0,2-4 0,-2 0 0,-1 0 110,-2-2 0,-2 5 1,0-5-1,2 2-118,3 0 1,-3-5 0,3 3 0,-1 0-594,1 0 431,-3-4 1,5 9 0,-7-5 0</inkml:trace>
  <inkml:trace contextRef="#ctx0" brushRef="#br0" timeOffset="5879">3651 102 10883,'8'-17'0,"-1"1"-930,-1 1 1,-4-3 0,5 10 1377,-1 0-486,-4-5 0,6 11 627,-3-3 0,-4 10 0,4 5-601,-3 3 1,-2-1 0,0 1 0,0 3-34,0 0 0,-2 6 0,-1-1 1,-2 2-30,2 3 1,-4-3 0,1 0 0,-1 0 3,1 0 0,1-1 0,5 5 0,-2-4 39,-3-2 1,4-2 0,-4-4-1,3 0-119,2 0 1,0-6 227,0 1 0,2-7-75,3 2 1,-2-8-1,7-3 1,0-3 29,-2-2 0,5-2 1,-3-2 42,3 0 1,1 1 0,1-1 0,0 0 76,0 1 1,-1 4 0,1 2-1,-2-1 135,-3 1 0,3 3 0,-3-3 30,3 2 0,2 1 0,-1 5 389,1 0 0,-5 0-228,0 0 1,-2 6 0,2 4-605,-5 3 0,1-3 0,-1 0 1,-2 1 60,-1 2 1,-2 2-1,0 0-46,0-1 1,0 1 0,0 0-64,0 0 0,0-1 0,0 1-136,0 0 0,0-5 0,2-2-81,3-2 1,-4 1 243,4-2 0,3 3 0,0 7 0</inkml:trace>
  <inkml:trace contextRef="#ctx0" brushRef="#br0" timeOffset="6383">4299 264 18453,'0'-15'-5884,"-5"5"5754,0 0 0,-6 5 589,1-4 0,-3 5 0,-2-1-152,0 4 1,0 1 0,1 0 0,-1 1-299,0 4 0,1 2 0,1 4 1,1-1-162,2 2 1,7-4 0,-2 2 0,3 1-53,2 2 0,2 2 1,1 0 76,2-1 1,7-4 0,-2-2 0,3 0 518,1 1 1,1-4 0,0 3-168,-1-2 0,0 1 0,-3-4-194,-1 2-214,-7 0 0,2 0 0,-10 0 0,-6-2 204,-7-1 1,0-2 0,-7 0-1,-1 0 266,-2 0 0,-1 0-1,-1 0 0,-6 0 1,-1 0-1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2:56.559"/>
    </inkml:context>
    <inkml:brush xml:id="br0">
      <inkml:brushProperty name="width" value="0.08571" units="cm"/>
      <inkml:brushProperty name="height" value="0.08571" units="cm"/>
      <inkml:brushProperty name="color" value="#008C3A"/>
    </inkml:brush>
  </inkml:definitions>
  <inkml:trace contextRef="#ctx0" brushRef="#br0">0 339 7557,'0'-9'-1420,"0"1"1498,0 3 1,0 2 84,0-7 23,0 7-63,0-10-48,0 11 49,0-4 0,0 7 0,0 4-62,0 5 0,0 3 0,0 4 1,0 1-86,0 1 1,0 7 0,2-3 0,1 2-35,2-1 0,0-1 0,-5 3 0,0-3 22,0-1 0,5-3 0,0-4 1,-2 0 0,-1-1 0,-2-4 89,0 0 100,0-7-122,0 4 0,0-19-33,0-2 0,0-4 1,-2 3-1,-1 0 1,-2 0 0,0-6 1,5-2-1,0-1-8,0-1 0,0-1 0,0-7 1,0-3-11,0-1 1,7 2 0,2-2 0,4 1 14,2 3 0,2-3 0,0 2 0,5 3 0,1 5 0,-5-1 1,3 9-1,-1 5 2,-1 7 0,1 4 1,-5 2 4,-1 0 1,-4 7-1,-2 2 1,0 5-5,1 0 1,-6 1-1,2 0 1,-2-1 7,2 1 0,-3 5 0,2-1 0,-2-1-9,-2-1 1,0-1-1,0 2 1,0 2-1,0-2 1,0-2 0,-2-1 0,-1 0-2,-2-1 0,-6-1 0,1-1 1,-3-2-30,-2 1 0,1-3 0,-1 0 1,-2-1-55,-2-4 0,2 4 0,-2-2 0,2 0-213,3 1 1,4-4 296,0 3 0,7 3 0,-4 0 0</inkml:trace>
  <inkml:trace contextRef="#ctx0" brushRef="#br0" timeOffset="498">515 515 7502,'-9'-5'-509,"-1"1"0,5-3 1,-5 4 604,-1-2 0,2 0 0,0 5 17,-3 0 0,-1 5 0,-2 1 0,2 3-91,4 2 1,-5 2 0,6 2 0,-2-2-23,1-3 1,4 6 0,-3-5 0,1 1-31,4 1 0,-4 0 1,2 2-40,2 0 1,3-6-1,5 0 55,5-3 1,-2-1 0,2-5-1,1 0 13,2 0 0,2 0 0,0-2 1,-2-3 9,-3-4 1,3 0 0,-4 0 0,5-4-9,0-5 1,1 1 0,0-2 0,-1 2-3,1 2 1,-5 1-1,0-1 1,0 0 80,-2 1 1,0-1 24,-3 0-54,-3 7 1,4 3 0,-6 10-19,0 5 1,0 3 0,0 2 0,0-1-28,0 1 0,0 0 1,0-1-1,0 1-38,0 0 0,0 5 0,0-1-74,0-1 1,0-1 0,2-3-151,3 1 0,3-2 256,7-3 0,-6-4 0,1-6 0,0 0 0,5 0 0</inkml:trace>
  <inkml:trace contextRef="#ctx0" brushRef="#br0" timeOffset="867">751 398 7873,'0'-15'-831,"0"0"0,0 5 745,0 0 1,0 9 137,0 1 0,0 11 0,0 9-39,0-2 0,0 3 0,0 0 0,0 1 11,0-1 1,0 4-1,2-4 1,1 0-18,2 0 1,0-1 0,-5-5 0,0-1-14,0 1 0,0 0 1,0 0 17,0-1 99,0 1-82,0-7 0,-2-6 1,-1-9-1,-2-1 11,2-3 0,1-2 1,2-2-1,0-2 0,0-2 1,0 2 0,0-2 0,0 1 11,0-2 0,0 4 1,0-4-1,2 4-19,3 1 0,-2 0 1,7 1-1,-1-1-120,0 0 0,10 2 0,-1 2-474,3 1 561,1 7 0,-1-4 0,2 7 0</inkml:trace>
  <inkml:trace contextRef="#ctx0" brushRef="#br0" timeOffset="1097">1251 456 7216,'-9'0'-723,"-1"0"0,5 0 723,-5 0 0,7 0 0,-4 0 0,1 0 0,-2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2:58.787"/>
    </inkml:context>
    <inkml:brush xml:id="br0">
      <inkml:brushProperty name="width" value="0.08571" units="cm"/>
      <inkml:brushProperty name="height" value="0.08571" units="cm"/>
      <inkml:brushProperty name="color" value="#008C3A"/>
    </inkml:brush>
  </inkml:definitions>
  <inkml:trace contextRef="#ctx0" brushRef="#br0">163 368 7932,'-15'0'-76,"0"0"-102,1 0 1,4 0 0,0 0 21,-1 0 1,2 0 0,0 2 171,-3 3 1,-1 3 0,0 7-9,3-1 0,2-4 0,5 0 1,-2 2-49,1 1 0,3 1 0,1 1 23,0 0 1,0 0 0,1-1 9,4 1 1,-1-7 0,5-3 0,3-3 13,1-2 1,2 0-1,-1 0 1,1 0-6,0 0 0,0 0 0,-1 0 0,-1-2 2,-3-3 1,3 2 0,-3-5 0,2 0-4,-3-1 0,4 0 0,-4-6-4,-1 0 0,3 0 0,-6 1 1,-2-1 30,-1 0 1,3 0 80,0 1 1,-2 1-62,-8 3 1,2 3-8,-7 7 1,2 2 0,-2 3-1,4 3-42,-1 0 1,5 5-1,-2-3 1,0 3-74,-1 2 1,4 0 0,-4-1-123,3 1 0,4 0 0,3 0 196,5-1 0,3 1 0,1 0 0</inkml:trace>
  <inkml:trace contextRef="#ctx0" brushRef="#br0" timeOffset="602">501 236 7932,'-16'-5'0,"-2"-2"-158,-2-1 1,1 5 0,4-2 0,0 3-63,1 2 1,-1 2 0,0 3 0,0 3 315,1 0 0,4 5 1,2-1-1,1 4-73,4 4 1,1-1-1,2-4-7,0 0 0,0 0 0,0-1 0,2-1-42,3-3 0,3 2 0,7-6 0,-1 1-11,1-1 1,0-1 0,0-5 0,-1 0 17,1 0 1,0 0 0,-2-1 0,-2-3 22,-1-1 1,0-6 0,5 3-1,-2-2 28,-4 0 1,3 0-1,-7-4 1,0 1 81,1 3 0,-4-8 0,4 3 76,1-1 1,-5 4-143,3 2-82,-4 1 1,-1 2 90,0 7 1,0 11 0,2 9-1,1 0-65,2 1 1,5 0 0,-4 5 0,3-1 19,2 1 1,2 2 0,0 1-1,-1 1 5,-3-1 1,0 1-1,0-1 1,-4 1-12,-3-1 1,3-6 0,0-3-1,-4-4 10,-4-1 1,0-6 0,-7 0-1,-1-3 25,-3-3 1,-2-1 0,-2-2 0,-3 0-33,-2 0 1,0 0 0,-1-2 0,2-1-35,1-2 1,5-6-1,-4 1-19,4-3 1,6 0-1,2 1 1,1 3-92,4-3 1,1-1 0,2-2 0,0 1-44,0-1 1,7 0 0,3 0-1,3 1 49,1-1 0,6 0 0,1 1 0,1-1 129,-1 0 0,3 0 0,-2 1 0,1-1 0,1 0 0,5 0 0</inkml:trace>
  <inkml:trace contextRef="#ctx0" brushRef="#br0" timeOffset="971">722 265 7932,'-5'-14'0,"0"-1"-429,2 0 0,1 0 0,2 1 291,0-1 0,0 0 336,0 1-213,0 5 52,0 3 1,0 17-4,0 4 1,0 8 0,0-4 0,0 1-8,0 1 0,0 1 0,0 4 0,0-2-12,0 3 1,2-5 0,1 1 0,2-1-3,-2-4 0,1 0 0,-1 0 1,2 1-17,-2-1 1,-1-6 0,-1-4 0,3 0 154,1 0-119,0-5 1,-5 2 0,0-10-1,0-4-15,0-4 0,0-2 0,0-2 0,0-2 4,0-6 1,4 2-1,1 0 1,0 1-9,2-1 0,-6 5 0,6-4 0,-2 3-5,0-1 0,5 1 1,-4 4-154,2 0 1,2 2 0,5 3-200,0 5 1,-6 4 342,1 1 0,7 0 0,5 0 0</inkml:trace>
  <inkml:trace contextRef="#ctx0" brushRef="#br0" timeOffset="1454">1061 339 6449,'-7'-8'-108,"4"3"0,-7 10 224,-1 5 1,-3 1 0,0 0-1,1-1-109,3 2 1,-3 1 0,5 1 0,-1 1-5,5 0 1,-3-5 0,2 0-6,2 1 0,1-3-22,2 2 1,2-7 0,3 2 21,5-3 0,-2-2 0,2 0 0,1 0 3,2 0 0,-3-5 0,0-2 0,1 1-7,2-1 0,-3-4 0,0 3 1,0-2 18,-2 0 1,3 0 0,-4-5 79,1 1 0,-5-1 35,2 0 1,-3 6-88,-2-1 1,0 5-4,0-5 38,0 7 1,0 8-61,0 9 0,-2 4 0,-1-3 0,-2 0-84,2-1 1,1-4-1,2 0 1,0 2-96,0 1 0,0-4 0,0 1-122,0 2 0,7 1 285,2 2 0,5-1 0,0 1 0</inkml:trace>
  <inkml:trace contextRef="#ctx0" brushRef="#br0" timeOffset="2887">1443 265 7932,'-8'-6'-314,"2"-2"1,4-7-336,-3 0 0,3 0 726,-2 1 0,0 5-33,-1 5-25,4 2 35,-12 2 1,9 0-4,-5 0 1,4 0 9,-5 0 0,7 2 31,-2 2 7,-3-2-49,6 5-42,-5-7-46,7 0 129,0 0 0,0 6-68,0 4 1,0-2 0,0 2-8,0 1 1,0 3-1,0 0 1,0 1-22,0 0 1,0 1-1,0 2 1,0 2 1,0-2 0,0-2 0,0-1 0,0-1 11,0 1 0,2 0 0,1 0-8,2-1 0,0-4-5,-5 0-5,0 0-63,0-2-36,0-1 48,0-7-7,0 0 69,0 6 44,0-4 14,0 4-11,0-6-45,0 0 1,2-5-13,3 0-4,-4 1 11,6 4-46,-7-7-159,0 5 163,0-11 1,0 10 0,1-5 28,4 1 0,-3-4 0,3 1 15,-4-3 0,-1 3 0,2 0 1,1-3 18,2-5 0,0 2 0,-3-5 1,1-1 38,2-2 0,2 1 0,-4 0 1,2 0-9,-2 0 1,4 4-1,-3-4 1,0 1-32,-3 4 1,1 4-1,1 2 1,2 2 1,-2-1 1,-1 3 0,0 0-51,3 1 0,-2-3 8,7 5 0,-5 0 7,4 5 1,1 0 10,5 0 1,-2 2 0,-1 1-1,-3 4-3,3 1 1,-4-3 0,2 5-5,1 1 0,-3-3 0,1 2 8,-3 2 1,4 1 34,-5 2 1,0-1 0,-5 1 18,0 0 0,-2-6 1,-3 0-31,-5-3 0,-3 4 0,-1-5 0,-1 0-24,0 1 1,-4-4 0,-1 3 0,2-3-55,2-2 0,-4 4 0,0 1-269,2-1 0,2-3-216,1-1 541,0 0 0,7 7 0,2 1 0</inkml:trace>
  <inkml:trace contextRef="#ctx0" brushRef="#br0" timeOffset="3372">1752 44 7932,'0'-14'-917,"2"1"112,3 3 974,-3 3 0,3 15 0,-9 6-92,-1 4 0,-4 3 1,4-3-1,0 3-53,-2 2 0,1 2 0,-6 2 0,4-1-20,2-1 1,-4 0 0,5 4 0,0-1-25,-2-4 1,6 3 0,-6-6-1,2 0-41,0 0 1,0-1 0,5-5-47,0-1 93,0-5-5,0-3 1,5-12 0,2-3 0,-1 0 9,1-1 1,4 0 0,-2-5-1,0 0 17,1 1 1,0-1 0,5 0 0,-1 1 21,1-1 1,0 0-1,0 2 11,-1 3 0,1-1 0,0 6 12,0 2 1,-6 1 35,1 2 0,-2 2-69,2 3 0,-3 3 0,-6 5 0,3-2-81,1-1 0,-1 0 0,-4 5-167,0-1 1,5 1 0,2 0-219,1-1 446,-5-5 0,17 4 0,-4-5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4:32.216"/>
    </inkml:context>
    <inkml:brush xml:id="br0">
      <inkml:brushProperty name="width" value="0.11429" units="cm"/>
      <inkml:brushProperty name="height" value="0.11429" units="cm"/>
      <inkml:brushProperty name="color" value="#008C3A"/>
    </inkml:brush>
  </inkml:definitions>
  <inkml:trace contextRef="#ctx0" brushRef="#br0">11 112 13619,'0'-7'-587,"0"0"1,1 2 0,0 0 0,4 0 230,1 0 1,1 2-1,6 3 1,4 0 571,4 0 1,9 0 0,8 0-1,7 1 17,7 1 0,10-1 0,9 2 0,7-2-155,4 2 0,3-2 0,0 1 1,5-1-6,4-1 0,5 0 1,0 0-1,1-1-94,-50 0 1,0 0 0,49-1 0,-47 0 0,0-1 0,1 0 0,-1 0-29,1 0 1,1 0 0,0 0 0,1 1 0,-4-1 0,0 1 0,0-1 0,1 0 177,1 0 0,-1-1 1,2 0-1,0 1 1,-1-1-1,-1 1 1,47-3-64,-4 1 0,-5 3 0,0-2 0,-4 0-60,-6 3 1,-4 0-1,-12 1 1,-4 0-36,-5 0 0,-3 1 0,-5 1 0,-5 2-53,-6 0 0,-6 2 1,-6-2-1,-4-1-97,-5 0 0,-3 2 0,-6-1-50,-1 0 1,-1-2 0,-6 2 62,-3 0 1,-4-2 0,-10-1 0,-6 1 147,-7 0 1,-11 1-1,-7-3 1,-5 0 74,-4 0 1,-7 0 0,-2 0 0,-2-1-32,0-2 1,-3 2-1,-3-2 1,-6 0-5,-8-2 0,40 2 0,-1 0 0,-1 0 0,-1 0 1,-3 1-1,-2-1-27,-1 0 0,-2 0 0,-4 1 1,-1-1-1,-2 0 0,1 0 1,1 1-1,-1 0-31,1 0 1,0 0-1,2 1 1,0-1-1,-2 1 1,-1 0-1,2 0 1,-1 0 89,2 0 0,0 0 1,1 1-1,1-1 1,4 1-1,1 0 1,1 1-1,0-1 26,2 1 1,-1 1 0,3-1 0,1 2 0,-44 3 0,10 1 7,7 1 0,15-3 0,8 5 1,13-1-84,10-2 0,12-2-266,12 0 0,11-2 0,7 2 0,8 0 134,7-1 1,10-1 0,14-3 0,10 0 119,9 0 0,9-3 1,6-2-1,7-2 0,6 0 1,-44 3 0,1 0-1,1 0 1,0 1 0,1-1 0,-1 1-26,2 0 1,0 1-1,4-1 1,0 0 0,5 2-1,0 0 1,4 0 0,-1 0 5,3 1 1,-1-1 0,-1 1-1,-1 0 1,-3 0 0,-1 0 0,1 0-1,-1 0-32,1 0 0,0 0 0,0 0 0,1 0 1,-1 0-1,0 0 0,-2 0 0,-1 0-83,-1 0 0,1 0 0,-1 0 0,0 0 141,1 0 0,0 0 0,2 0 0,0 0 0,-1 0 0,-1 0 0,0 0 0,0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4:33.366"/>
    </inkml:context>
    <inkml:brush xml:id="br0">
      <inkml:brushProperty name="width" value="0.08571" units="cm"/>
      <inkml:brushProperty name="height" value="0.08571" units="cm"/>
      <inkml:brushProperty name="color" value="#008C3A"/>
    </inkml:brush>
  </inkml:definitions>
  <inkml:trace contextRef="#ctx0" brushRef="#br0">397 8 6072,'0'4'229,"0"0"107,0-4-288,-4 3 1,0 1 0,-2 4-50,1-1 1,1-2 0,2 0 0,-1 1-15,2 1 0,0 0 0,2 1-38,1-1 1,1-2 0,3-1-1,3-1 3,-1-1 0,3-1 1,0-1-1,-1 0 42,1 0 0,2 0 0,-3-1 1,-1-1 3,-1-3 0,-1 1 0,-2-1 0,0-1 13,-2-1 1,-1 0-1,-2-1 1,0 1-14,0-1 1,0 1-1,0-1 21,0 1 0,0 3 0,-2 0 0,-1 2-2,-2-1 0,0 1 0,-2 2 0,-1 1 51,1 1 1,-3 0 0,-1 3 0,0 1-2,-3 0 0,2-1 1,-2 0-1,-2 1-7,0 1 0,0 0 0,1 1 0,1-2-46,-1-1 0,0 2 0,0-3 0,0 0-20,0-1 1,-1 0 0,-1 0 0,0 1-5,0-1 0,2-1 1,0-2-1,0 0-2,0 0 0,1 0 0,1 0 0,4 0 1,3-3 1,0-1-1,4-3 0,0-1 0,1 3 0,1 0 1,0-1-19,0 0 1,4 1-1,1 0 5,1 2 0,4-2 0,0 3 1,-1 0 14,0 1 0,-2 1 1,1 0-1,-1 0 16,1 0 0,-1 0 1,0 1-1,-1 1 1,-1 0 0,-3 1 1,2 0 70,0 2 1,0 2 0,-1 0-3,-1 1 1,-2-1 0,0 1-1,0-1 14,-3 0 1,1 1-1,-2-1 1,-3 1-60,-2-1 1,0-2-1,-4 0 1,1 1-109,0 1 1,-2-2 0,1-1 0,0-1-139,1-1 0,-2-1 0,2-1 0,0 0 216,2 0 0,2 0 0,1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4:33.579"/>
    </inkml:context>
    <inkml:brush xml:id="br0">
      <inkml:brushProperty name="width" value="0.08571" units="cm"/>
      <inkml:brushProperty name="height" value="0.08571" units="cm"/>
      <inkml:brushProperty name="color" value="#008C3A"/>
    </inkml:brush>
  </inkml:definitions>
  <inkml:trace contextRef="#ctx0" brushRef="#br0">8 33 8332,'0'-5'-695,"0"0"32,0 0 0,-2-2 949,-1 0 1,1 3-238,2 4 1,0 4 0,0 4 0,0 1-21,0 1 0,2 3 0,1-1 0,-1 0-140,2 1 1,-3-2 0,3 3 0,1-3-96,-1 0 0,-2 2 1,2-3 205,0-1 0,1 2 0,0 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4:37.128"/>
    </inkml:context>
    <inkml:brush xml:id="br0">
      <inkml:brushProperty name="width" value="0.08571" units="cm"/>
      <inkml:brushProperty name="height" value="0.08571" units="cm"/>
      <inkml:brushProperty name="color" value="#008C3A"/>
    </inkml:brush>
  </inkml:definitions>
  <inkml:trace contextRef="#ctx0" brushRef="#br0">395 255 7955,'0'-7'-446,"0"-1"1,2 1 257,1-1 0,2 1 0,-3-1 23,0 1 1,2 2 149,1 0 1,2 3 20,0 0 1,1 1-1,-1 1 1,1 0-18,-1 0 1,1 0 0,-1 0 0,1 0-3,-1 0 0,3 0 0,0 0 20,-1 0 1,-3 0 0,-1 0 33,1 0 1,-3 3 24,-1 2 1,-1-1 0,-1 1-20,0 1 0,-2-2 1,-2 0-1,0 0-24,-1 1 1,-2-1-1,-1 2 1,1-1-35,-1 0 1,1 1 0,-1 0-1,-1-2 6,-1-1 0,-3 2 0,2-2 0,0-1-50,-3-2 0,3 0 1,-2 0-1,1 0 20,0 0 0,-1-3 0,3-2 0,1-2 38,1 0 0,1 0 0,1-2 1,1 1 49,-1 0 0,3-1 28,0 4 1,3 1-44,0-1 0,-1 4 0,-1-1-24,0 4 0,-3-1 1,1 3-27,0 0 0,-1 1 0,-2-2 0,-1 1 1,1-2 0,-1 0 8,1-1 0,-1-1 0,1 0 0,-1 0-7,1 0 0,-1 0 0,1 0 0,0 0-25,-1 0 0,-2 0 0,0 0 0,1 0 14,1 0 0,0-2 0,1-1 0,-1 1 14,1-2 0,-1 1 0,2-3 1,0 1-2,1-1 0,0 2 0,-3-1 0,2-1-3,1 0 1,-2 1-1,2 1 1,-1 0 50,-2 3 1,1-3-1,-1 2 80,1 0 0,2 1-112,0 1 1,3 1 0,0 1 3,4 0 0,0 3 1,3-2-1,3-2-23,1 0 0,4 2 0,0-1 1,1 0 1,1-1 0,-3-1 0,0 0 1,0 0 38,-1 0 1,-2 2 0,1 2 12,-1 0 1,-2 1 0,0 2 9,-2 1 0,-2-1 0,-4 1 1,-1 0 19,-3 2 0,-2-1 0,0 3 0,-1-1 5,1 1 1,-1-2 0,1 2 0,-1 1-42,1-2 1,2 0 0,1-3-1,0-1-39,3 1 1,0-1 0,1 1 2,0-1 0,4-2 1,3-1-90,2-1 1,2 0 0,-1-3 0,3 0-138,3 0 1,1-3 0,3-2 224,1-2 0,4 0 0,1-1 0</inkml:trace>
  <inkml:trace contextRef="#ctx0" brushRef="#br0" timeOffset="150">552 38 7964,'-5'-12'13,"0"-1"-252,3 4 0,-1 5 239,3 7 0,3 6 0,1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4:38.395"/>
    </inkml:context>
    <inkml:brush xml:id="br0">
      <inkml:brushProperty name="width" value="0.08571" units="cm"/>
      <inkml:brushProperty name="height" value="0.08571" units="cm"/>
      <inkml:brushProperty name="color" value="#008C3A"/>
    </inkml:brush>
  </inkml:definitions>
  <inkml:trace contextRef="#ctx0" brushRef="#br0">150 38 7981,'0'-5'-557,"0"0"0,-1 3 557,-1-3 0,1 3 0,-2-1 0</inkml:trace>
  <inkml:trace contextRef="#ctx0" brushRef="#br0" timeOffset="133">38 23 7981,'-7'-2'-545,"0"-2"1,1 1 544,1 0 0,0-3 0,-2 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4:49.365"/>
    </inkml:context>
    <inkml:brush xml:id="br0">
      <inkml:brushProperty name="width" value="0.11429" units="cm"/>
      <inkml:brushProperty name="height" value="0.11429" units="cm"/>
      <inkml:brushProperty name="color" value="#008C3A"/>
    </inkml:brush>
  </inkml:definitions>
  <inkml:trace contextRef="#ctx0" brushRef="#br0">0 140 19821,'9'-4'-1463,"-2"-2"0,0 0 888,0 1 1,1 0 0,5 4 0,-1-2 672,1-1 1,5 0 0,3 4-1,3 0 47,1 0 1,5 0-1,1 0 1,1 0-50,3 0 0,2 0 1,0 0-1,1 0-33,0 0 1,1 0 0,4 1-1,4 2-13,7 1 0,0 0 1,8-4-1,4 0-33,3 0 0,2 0 1,4 0-1,-2 0 132,-2 0 1,6 0 0,6 0 0,0 0-23,-3 0 0,-3 0 0,-1 0 0,1 0-52,3 0 1,-4-4 0,1 0 0,-5 0-77,-4-2 1,3-1-1,-3-4 1,5 1 3,0 2 0,0-1 0,3-2 1,0 1-4,0 2 0,-5 4 0,1-3 0,-1 1-44,0 3 1,3 2-1,-5 1 1,-3 0 10,-7 0 1,-1 0-1,3 0 1,5 0 11,5 0 0,-2 0 0,-2 0 0,-3 0 12,-5 0 1,2 1 0,-3 3 0,-1 3 26,-2 0 0,-7 5 0,-3-5 0,0 1 9,0 1 0,-10-5 1,-3 3-1,-7-2 17,-4-2 0,-10-1 0,2-2-43,-2 0 354,-5 0-898,-1 0-419,-5 0 942,0 0 1,-5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48.61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88 13648,'47'10'-984,"17"-2"492,-11-8 0,-6-6 27,5 0 1,-11-2 522,18 2-24,-16 4-6,31-13 0,-18 13 2,20-4 1,-21 4-16,-2 2 1,-10 0 3,21 0 1,-13 2-8,19 4 1,-19-4 17,13 4 0,-4-4-24,11-2 0,1-2-4,4-4 1,-20 4-10,9-4 0,-24 6-7,23 6 1,-23-2 8,23 7 0,-23-5 4,23 6 0,-19-8-1,20 2 0,1-4-1,10-2 0,0 0 1,-6 0 0,0 0 1,1 0 0,-1 0 0,0 0 0,14-8 0,4-4 0,3-3-1,-3-3 1,-8 6 0,-4 1 0,-4 7 0,-2-2 1,-15 4 0,3 2 0,-21 0 0,22 0 0,-8-2-3,19-4 0,-21 4-2,9-4 0,-15 4-40,16 2 13,-24 0-58,29 0 59,-17 0 11,7 0-6,-11 0 13,-25 0-171,-10 0 0,-8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4:54.048"/>
    </inkml:context>
    <inkml:brush xml:id="br0">
      <inkml:brushProperty name="width" value="0.11429" units="cm"/>
      <inkml:brushProperty name="height" value="0.11429" units="cm"/>
      <inkml:brushProperty name="color" value="#008C3A"/>
    </inkml:brush>
  </inkml:definitions>
  <inkml:trace contextRef="#ctx0" brushRef="#br0">4938 582 24581,'-12'0'-1023,"-1"0"0,5 0 0,-1 0 993,-1 0 0,-1 0 1,-2 0-1,1 0 48,-1 0 1,1 0 0,-1 0-8,0 0 1,1 0 6,-1 0 0,0-4 35,1-1 1,5 0-1,3 1-463,2-5 0,2 2 1,2-1-7,2-2 0,-1 3 0,5 0 1,2 1 307,1 3 1,6-2 0,0 1 0,-2 1 57,-1 1 0,0-2 0,2 0 1,1 1 40,-2 2 0,-1 1 0,-1 0 0,-1 1 113,1 3 0,-1-2 0,1 3 1,-2 1-168,-2 2 1,1 4 0,-5 0-233,2 1 0,-4-1 1,1 1-1,-4 0 109,-4-1 1,1 1-1,-5 0 1,-2-1 328,-1 1 1,-2-2-1,0-1 1,-1-2-200,-2 2 1,2 0 0,-3-2 0,1-2 34,-1 0 0,3-5 1,-2 5-1,2-2-16,1 0 1,-4 0 0,0-4 0,2 0-83,1 0 0,1 0 0,1-1 277,-1-3 0,0 2 0,1-3 0,0-1 71,4-2 0,-3 1 0,4-2 0,-2-1 159,1-1 0,1-1 0,-3-1 0,3 0-239,1 1 1,-3-2 0,2-2 0,-2-2-172,1-2 0,4 3 0,-3-4 1,0-1-134,0-2 1,-1-1 0,0 0 0,2-1-85,1 1 1,3 0 0,-3 1 0,1 1-84,-1 2 1,1 5 0,4-4 0,0 2-633,0 2 1,0 2-582,0 2 28,0 5 1322,0 1 1,0 6-1,0 0 1</inkml:trace>
  <inkml:trace contextRef="#ctx0" brushRef="#br0" timeOffset="247">5065 266 23661,'0'-13'-9049,"0"1"9436,0 5 1,-2 1 0,-2 6 759,-4 0 0,-4 2-1087,0 2 1,-7 3 0,0 5 0</inkml:trace>
  <inkml:trace contextRef="#ctx0" brushRef="#br0" timeOffset="362">4850 266 28491,'-9'-10'-1872,"1"-2"0,5-4 0,-2 5-1104,-1 2 3362,5 4 0,-11 10 0,5 2 0</inkml:trace>
  <inkml:trace contextRef="#ctx0" brushRef="#br0" timeOffset="1333">4218 556 21798,'7'-5'-1234,"5"-2"1,-10 1-1,5 6 1,-1 7 747,-3 4 0,2 2 0,0 0 0,-3-1 105,0 1 0,-2 0 0,0-1 0,0 1-157,0 0 0,0-1 216,0 1 1,-6-2-1,-2-3 493,-3-3 0,-2-4 1,0-1-1,1 0 78,-1 0 1,-4-1 0,0-4 0,1-3-282,-3-3 0,5-2 1,-4-1-1,0-1 131,-3-2 0,1-6 1,0 2-1,1-3-1,-1-1 1,3 0 0,-2 0 0,0-1 34,4 1 0,1-4 1,1-1-1,1 2 8,-1 2 0,2 2 1,2 3-1,5 4 152,3 3 1,1 1-1101,0 0 320,0 6 1,0 3 0,1 8 250,3 5 1,-1-2 0,4 1 0,0 2 183,0 1 1,0 2 0,3 0-1,-1 1 14,0 3 0,1 1 1,0 4-1,-2-2 18,2-2 1,-3 5 0,0-4 0,0 2-18,0 0 1,-4-1 0,1 2 0,-1-2 12,1-2 1,-2 3-1,2-4 1,-4-1 4,-4-2 1,-3-2 0,-4 1 0,1-2 149,1-2 1,1 0 0,-6-4-1,-2-3 42,0 0 0,-1-2 1,3 0-1,-2 0 49,-1 0 1,-1-6 0,3-1 0,-2-1-61,1-1 1,1 1-1,0-5 1,-2 1-45,1-1 0,4-1 0,2-1 1,1-2-31,0 1 1,-1 1-1,0-1 1,3 0-31,1 0 1,-2-2 0,4 1-1,1 2 6,1 1 1,-2-3 0,0 0 0,1 1-209,2 2 0,1 2 1,0-1-451,0 1 1,0 3 94,0 1 1,-2 5 0,-2-1 584,-4 2 0,-1 2 0,-2 0 0,-3 0-26,0 0 0,-1 4 0,-1 2 0,-2 1-6,-2 3 0,5 1 0,-2 2 1,3-1-22,1 1 1,1 1 0,1 2 0,1 0-51,1 0 0,5-2 1,-3-2-1,1 1-46,4 0 1,0-5 0,4-1 279,2-1 0,-1 2 1,5-4-1,2-1 187,1-1 0,2-2 0,1 1 0,1 2-508,2 1 1,4 0 0,-3-4 0,2 2-320,2 2 634,2-3 1,7 10 0,1-4 0</inkml:trace>
  <inkml:trace contextRef="#ctx0" brushRef="#br0" timeOffset="1529">4105 986 20786,'-9'-9'-3647,"1"1"3496,5 5 1,-8-8 0,4 4-1</inkml:trace>
  <inkml:trace contextRef="#ctx0" brushRef="#br0" timeOffset="1814">3473 127 29809,'-12'-6'-410,"-1"5"1,0-6-1,-1 4-23,-3-1 0,3 1 1,-4 6-1,0 3 0,-3 1 0,-3 7 1,-1 5-1</inkml:trace>
  <inkml:trace contextRef="#ctx0" brushRef="#br0" timeOffset="3116">2892 114 31509,'0'-7'-9831,"2"3"8748,2 8 1,-1 8 0,5 6-1,2 2 888,1 2 1,2 2-1,-1 1 1,1 0 58,0 1 1,-1-1-1,1 0 1,0 0-17,-1 1 0,-3-1 1,-1-1-1,0-2-32,-1-1 1,3-5-1,-6 1-61,-1-3 0,-1-2 1,-2 1-1121,0-1 0,0-3 1288,0-1 0,-2-5 62,-2 1 0,-2-1 0,-3 0 0,0 1 123,-1-1 0,3-2 0,-1-1 1,-2 0 99,-1 0 1,-3-1 0,-2-2 0,0-2-34,0-2 0,1 2 0,-1-3 0,-2-2-41,-2-1 1,4-2 0,-4 1 0,0-2 35,1-3 0,-1 3 0,-2-5 0,2 3 23,2-1 0,-1-4 0,4 2 0,-2 0-35,2-4 0,2 4 1,3-2-1,2-2-289,-2-1 0,4 5 0,1 2 0,1 3-135,-1 1 1,1 1-1,4-1-1111,0 0 164,0 6 37,0 2 628,0 5 1,0 5 326,0 4 1,0-2-1,0 1 1,2 2 180,2 1 0,-1 2 0,4-1 0,0 1 127,0 0 1,0-1 0,2 1 0,0 1-10,1 3 0,0-3 0,-1 3 0,0-3 62,1-2 1,-3 5 0,1 0 0,2 0-18,1 1 1,-3-4-1,-1 3 1,-1-3-52,-3-1 1,3-1 0,-2 1-13,-1 0 1,-2-5-1,-2-1 110,-4-1 1,-2-1 0,-5-2 0,-2 1 67,-3-1 1,3-2 0,-4-1 0,1 0-18,0 0 0,-4 0 0,3 0 0,-2 0 5,-3 0 0,4-1 0,-2-2 0,-2-2-13,-1-2 1,-1 2 0,1-3-1,2-2-50,1-1 1,5 3 0,-2-1 0,1-1-18,0-1 1,5-2-1,3 2 1,1 1 102,1 2 1,-3 0-8,6-5-1201,0 6 419,4 1 1,-2 8 343,-2 2 0,1-1 0,-5 4 0,-2 0 87,-1 0 0,-2-3 1,1 4-1,-1 1 37,0-2 0,1 4 1,-1-4-1,-1 2 90,-3-1 1,2-4 0,-6 5 0,-2-1 76,-1-1 1,3 0-1,0-4 1,-1 1 21,-2-1 0,-5-2 0,0-1 0,4 0 158,3 0 0,1 0 0,-5 0 0,1 0 2,0 0 0,1 0 0,2-1 0,2-2-96,2-1 1,-3-6 0,4 3-1,1-1-108,2-1 1,-2 2 0,-1-3 0,0 3 37,-1 2 0,4-5 0,-3 3 1,3-2-81,1 1 1,2 4 0,1-3 0,2 0-85,-2 0 1,4 3 0,1-3-426,-1 1-169,5 2-703,-5 4 1158,6 0 1,-1 4-1,-4 2 115,-3 1 0,-2-3 0,0 3 0,2 0-2,-2 0 0,0-3 0,-1 3 0,0-1 100,-3-4 1,-2 4 0,4 0 0,-1-1 22,0 1 1,-1-2 0,-1-3-1,-3 2 85,-2 2 1,3-1-1,-4-4 1,0 0-74,1 0 1,1 0 0,3 0 663,0 0-574,-1 0 1,4 0-1,0 0 1</inkml:trace>
  <inkml:trace contextRef="#ctx0" brushRef="#br0" timeOffset="3414">2223 178 27756,'0'-13'-9831,"0"0"9332,0 6 1,-6 7-1,-1 7 1</inkml:trace>
  <inkml:trace contextRef="#ctx0" brushRef="#br0" timeOffset="3528">2097 203 30731,'-12'-6'-1997,"4"-2"0,-3 1 62,2-2 2180,-2 7 0,-7 2 0,-2 7 0</inkml:trace>
  <inkml:trace contextRef="#ctx0" brushRef="#br0" timeOffset="3746">1276 152 29039,'0'-14'-3277,"0"-3"0,-2 5 0,-1-2-4146,-1 4 7816,0 7 1,4 3 0,0 7-1</inkml:trace>
  <inkml:trace contextRef="#ctx0" brushRef="#br0" timeOffset="4647">998 443 28209,'-18'-2'-409,"-3"-2"0,1-1 0,0-4 1,2 4-283,3-1 0,-4 0 0,2-3 1,3 0 352,5-1 0,-1 3 1,6-1-1,-1-2-198,0-1 1,2-6 0,-4 0 0,1 0 131,3-1 0,-2 4 1,-1-4-1,1 1-146,-1 0 1,2 0-379,4 5-1387,0-1 1906,0 6 1,4 3 0,2 7 0,1 1 359,2-1 1,3 4-1,0 1 94,1 3 0,0-2 0,-1-1 1,2 0 235,3 0 1,-3 3-1,3-3 1,-3 3-34,-1 2 1,-1-5 0,1 1-1,0 1-87,-1 1 0,-3 2 0,-1-1 1,0 1-52,-1-1 0,3 1 0,-6 0 0,-1-1-78,-1 1 0,-2 0 1,0-1-1,-2 1 17,-2-1 1,-3-3 0,-6-1 0,1 1-9,-1-2 0,-5-2 1,-2-3-1,-1 1 122,0 1 1,0 0-1,-4-4 1,0 0-3,-1 0 1,1 0-1,0-1 1,0-2-18,-1-1 1,5-6-1,0 1 1,0-2-46,2-2 0,-4 1 0,6-1 0,3 1 53,4-1 0,-1 5 1,4-1 1076,0-1-1189,2 5 0,5 0 0,0 10-466,0 3 1,-2-1 0,-1 2 0,-2 0 66,-2 3 1,2-1 0,-3-1 0,-2-2 104,-1 2 1,-2-3 0,1 0 0,-2-1 211,-3-4 1,1 4-1,-3-2 1,-1-1 221,0-2 0,5-2 1,-2-2-1,2-2-45,-2-2 0,3-2 0,-3-4 0,3 1-100,1-1 1,2-4-1,1 1 1,3 0 24,2 2 0,-4 6 0,5-1 998,1-1-1241,2 5 1,2-1-262,3 6 1,-2 2 62,2 2 0,-2 3 1,-2 5-187,0 1 0,0-5 0,0 1 1,-2 1 274,-2 1 1,2-3 0,-3-1 0,1 0 349,-1 0 0,-4 0 0,0 3 140,-2-1 0,-2-7 1,1 4-1,-1-2 14,0 1 1,5-1 0,0-4 1085,-2 0-876,-1 0 1,4-2-625,2-2 0,10-9 1,2-6-1</inkml:trace>
  <inkml:trace contextRef="#ctx0" brushRef="#br0" timeOffset="4811">556 26 29970,'-7'-1'-1392,"1"-2"-824,1-1 0,2-5 1847,-6 5 1,6 0 0,-2 4 0</inkml:trace>
  <inkml:trace contextRef="#ctx0" brushRef="#br0" timeOffset="5080">531 771 28919,'-22'-1'-766,"1"-3"1,5 2 0,-4-3 0,0 0 611,1 1 1,2 0-1,-3 5 1,0 2-166,1 1 0,3 2 0,0-3 241,2 1 0,-5 0 1,0-4-1</inkml:trace>
  <inkml:trace contextRef="#ctx0" brushRef="#br0" timeOffset="5261">63 127 29649,'-11'-6'-2195,"3"-2"1,1 1-1,2 0-2036,-3 1 4345,2 2 0,-5 15 0,4 3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5:19.546"/>
    </inkml:context>
    <inkml:brush xml:id="br0">
      <inkml:brushProperty name="width" value="0.08571" units="cm"/>
      <inkml:brushProperty name="height" value="0.08571" units="cm"/>
      <inkml:brushProperty name="color" value="#008C3A"/>
    </inkml:brush>
  </inkml:definitions>
  <inkml:trace contextRef="#ctx0" brushRef="#br0">1 127 8053,'7'-5'0,"4"2"-576,-3-6 0,4 7 0,0-3 473,1 4 1,-1 1-1,3 0 1,0 0 170,2 0 1,1 1-1,-3 2 1,4 1-30,0-1 0,2 3 0,5-2 0,-1-1 76,0-2 0,6 3 1,1 1-1,3-3-29,3 0 1,-1-2-1,9 0 1,0 0-57,-1 0 1,4 0 0,-2 0 0,2-2-7,1-2 1,5 1 0,0-4 0,0 2-34,1 2 1,-4-3-1,4 2 1,-3 1 3,-2 2 0,2 1 1,-8 0-1,1 0 15,0 0 0,5-4 0,4-1 0,-2 3 13,-1 0 0,0 2 1,1-1-1,2-2-8,-2-1 0,1-2 1,-1 3-1,3-1-3,2 1 0,0 1 1,4-1-1,-3-1-22,-4 1 1,1 1-1,0 2 1,-1 0-27,-3 0 0,3 0 0,-6 0 0,4 0 19,0 0 0,-1-1 0,-1-2 0,-2-1 10,-3 1 0,2 0 1,-3 1-1,1-3 5,2 3 0,0 0 0,-8 2 0,4-1 0,1-3 1,0 2 0,1-2-1,-5 3 3,-6 1 1,1 0 0,-2 0 0,1-2-4,-1-2 1,1 2 0,-5-2-1,1 3 9,0 1 1,7 0-1,-3 0 1,-1 1 3,-2 3 1,3-2-1,-1 2 1,2-2 2,2-2 1,-4 0 0,0 0 0,1 0-10,1 0 0,2 0 0,0 0 0,0 0-15,0 0 1,0 0 0,0 0 0,-1 0-4,1 0 0,-4 0 1,-2 0-1,1 0 6,-1 0 1,0 0 0,2 0 0,-3 0 4,0 0 0,1 0 1,6 0-1,0 0 10,-1 0 1,6 0 0,-1 0 0,-2 0-2,0 0 0,2 4 1,-2 0-1,-2 0-21,-3 2 1,-1-3 0,4 4 0,0-2-36,0-2 1,1 3 0,2-2 0,1-1 23,-1-2 0,6 3 1,0 0-1,-3-1 43,1-1 1,-4-4-1,7-1 1,2-2 1,4-2 1,0 4-1,-2-3 1,3 2-11,4 0 1,1-2-1,-1 4 1,-4-3 11,-3 3 0,3 0 1,2 2-1,2 0-26,1 0 1,1 2 0,-8 0 0,2 3 1,-2-3 0,-1 4 0,-1-2 1,-1-1 0,1-2 1,1 1 0,2 1 0,5 1 0,3-1 1,-5-2 0,-2 0 0,-3 2-2,-1 1 1,3 1 0,3-4 0,-1 2-2,0 1 1,0 0-1,-3-2 1,2 0-1,-2 3 1,-2-1-1,-3-3 1,-2 2-1,2 1 1,1 1 0,1-5 0,1 1 0,-1 3 1,-1-2-1,0 2 1,-1-3-1,0-1 1,-2 2-1,-7 0 1,2 3 9,1-3 0,6 0 1,-3-2-1,1 0 19,0 0 0,-3 1 0,3 2 0,0 1-5,-1-1 1,-1-2 0,-6 1-1,-1 1-18,1 1 0,4 0 1,2-3-1,-1 2-64,1 1 1,-2 5 0,-3-5 0,2 0-13,1 2 1,-4-5 0,-6 4-1,1-3-120,-1 3 0,0-4 0,2 3 191,-5-2 0,3 3 0,1 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5:22.262"/>
    </inkml:context>
    <inkml:brush xml:id="br0">
      <inkml:brushProperty name="width" value="0.08571" units="cm"/>
      <inkml:brushProperty name="height" value="0.08571" units="cm"/>
      <inkml:brushProperty name="color" value="#008C3A"/>
    </inkml:brush>
  </inkml:definitions>
  <inkml:trace contextRef="#ctx0" brushRef="#br0">1 0 7744,'8'0'-252,"1"0"1,-1 0 0,5 0 110,-1 0 0,2 0 1,2 0-1,2 0 109,2 0 1,-3 0-1,4 0 1,1 0 32,2 0 0,3 0 0,1 0 0,1 2-7,-1 2 0,0-3 0,0 4 0,3-3 13,1 3 0,-2-4 1,4 3-1,1-2-8,1-2 1,3 0 0,2 0 0,1 0 5,-1 0 0,2 0 0,0 0 0,-1 0 16,1 0 0,-4 0 1,4 0-1,-4 0-14,-1 0 1,1 0 0,2 0 0,2 0-2,2 0 1,-3 0 0,5 0 0,0 0-11,2 0 0,-2 0 0,-2 0 0,-1 0 0,1 0 0,2 0 0,3 0 0,1 0 0,-1 0 1,5 0-1,1 0 1,2 0 2,2 0 0,-4 0 0,0 0 1,0 0-1,3 0 1,0 0 0,2 0 0,0 0 0,0 0 0,-7 0 0,1 0 0,-2 0 0,2 0 0,-3 0 0,4 0 0,-1 0 8,0 0 1,5 0-1,-2 0 1,-1 0-1,-2 0 1,1 0 0,0 0 0,3 0-8,6 0 0,-6 4 1,4 0-1,-2-1-1,1-2 0,-3 1 0,-1 0 0,-1 3-3,1-3 1,-4 1 0,5 0 0,2 1-1,0-1 1,-2-1 0,-1-1-1,-2 2 2,-3 1 1,2 0 0,1-2 0,5 0 7,-1 3 0,-3 0 0,4-2 0,2 1-5,2-1 1,-9 3-1,4-2 1,-2-1-2,0-2 0,4 3 0,1 2 1,1-1 0,-1 1 0,-6-2 0,-2-2 1,-2 0 2,2 3 1,-2 0 0,5-2 0,-2 1 1,-3-1 1,5 0 0,-1 0 0,1 1-3,-3-1 0,-3 0 1,-2-1-1,2 3-4,3-3 1,-3 0 0,4-1 0,-2 2-4,1 1 1,1 0-1,-2-4 1,0 0-1,0 0 1,2 2 0,0 1 0,2 1 0,2-1 0,-4-2 0,-1-1 0,-3 0 0,-2 0 0,1 1 0,-1 2 0,1 1 1,-1-1 0,1-1 0,-1-2 0,2 0 0,3 0 0,-3 0 0,3 0 0,-4 0-1,0 0 1,0 0-1,-1 0 1,1 0-1,-1 0 0,1 0 1,-1 0-1,1 0 9,-1 0 0,-5 4 0,-3 0 0,-4-1 2,-4-2 0,4-1 1,-2 0-1,5 0-4,0 0 1,-6 0 0,-2 0 0,4 0 4,3 0 0,-4 0 1,0 0-1,-2 2-13,-2 2 0,-3-3 0,4 4 1,-2-4-2,-3-1 1,0 1-1,0 2 1,3 1-2,1-1 1,-4 3 0,1-2 0,-2-1 1,-2-2 0,1 1 0,-1 0 0,0 3 1,0-3 0,-1 0 0,-1-2 0,-2 0 1,1 0 0,-4 0 0,1 0 0,-2 0 0,-1 0 0,1 0 1,-4 0 2,-1 0 0,1 0-3,0 0 0,-5 0-42,1 0 1,-7 1 0,4 2-382,0 1 423,-5 0 0,5-4 0,-6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5:37.610"/>
    </inkml:context>
    <inkml:brush xml:id="br0">
      <inkml:brushProperty name="width" value="0.08571" units="cm"/>
      <inkml:brushProperty name="height" value="0.08571" units="cm"/>
      <inkml:brushProperty name="color" value="#008C3A"/>
    </inkml:brush>
  </inkml:definitions>
  <inkml:trace contextRef="#ctx0" brushRef="#br0">1027 5 8349,'0'-4'-1026,"1"6"0,2 6 1038,2 1 1,1 3-1,0 0 1,-1 1-11,1-1 0,1 1 0,1 3 0,-1-1-32,1 1 1,2-2 0,1 0 0,-2-2-80,0-1 109,2-1 0,-3 1 0,3 1 0</inkml:trace>
  <inkml:trace contextRef="#ctx0" brushRef="#br0" timeOffset="1416">842 237 8420,'-11'-8'-151,"5"1"1,-2 1 0,1 1-80,0-1 0,-1-1 0,-2-1 0,1 1 85,2-1 1,-1 0-1,3 0 1,-1 0 107,1-2 0,-1 0 1,3-2-1,-1 1 58,1 2 1,-1 0-1,3 1 44,-2 1-136,1 2 1,2 2 50,3 3 0,1 0 1,4 1-1,0 0 15,-1 2 1,4 0 0,0-3 0,1 2-1,2 1 0,0 0 0,2-1 1,-2 0 8,-1 0 1,2 2 0,-3-1 0,3 0 0,1 1 1,-2 2 0,0-2 0,-2 1-19,-1 0 1,2 1 0,-3 1-22,0 1 1,-3-3-1,-1 0 23,-1 1 0,-3-1 0,0-1 17,-4-1 1,-2 2 0,-4-2 0,0 0 16,1 0 0,-2-1 0,0 2 0,-2 0 20,-1 1 0,0-3 0,-2 2 0,1 1-21,-1-1 1,0 0 0,-2 2 0,0-1-15,-2 1 0,2-1 0,-3 0 0,1 0-6,0-1 0,-3 3 1,2-3-1,0 2-9,1-1 1,-3-3 0,3 0-1,0-1 10,-1-1 1,-1 0-1,-2 0 1,2 0 6,2 0 1,-1-1-1,0-1 1,0-1-6,0-1 1,1-2 0,3-1-1,-1-1-2,1 0 1,2 1 0,1 1 0,1 0 0,1 0 0,3-3 0,1 4 1,1-2 3,2-1 0,-2 1 1,2-1-13,1 0 1,2 0-1,0 1 3,0-1 0,0 3 1,0 0-2,0-1 1,0 0 0,2 0-2,1 1 1,2-1-1,-2 0 2,2 0 1,-3 3 0,2 2-4,0-1 0,2 1-1,-1-2 1,-1 2 0,1 1-4,1 0 0,1 0 1,1 0-15,0 0 0,-3 3 1,0 0-2,1 2 0,1 0 22,1 2 1,-4 1-1,-1 0 32,1 0 0,-3-1 1,1 1-12,-1 0 0,-3-3 1,-2 0-1,0 0 11,-2-1 0,-1 3 0,-1-2 0,0-1-27,1-2 1,-4 2 0,1-2 0,1 1-10,0 0 0,3-2 0,-1 2-10,-1-2 0,-2-1 0,3-1 8,-1-2 0,4 2 1,1-5-2,2 0 1,1 0 7,0-2 0,1 1 1,1 1-1,1 2 2,1 0 0,-1 1 0,2 1-1,1 0 0,-2-1 0,2 3-1,0 0 0,-2 0 0,1 0 0,-3 1 10,0 1 1,-1 0 0,-1 3-4,0 1 1,-1 0 0,0 0 0,-3-1-7,0 1 1,-4-1 0,-2 0 0,0 1 2,-2 1 0,3-2 0,-4 0 1,-1 1 13,0 1 0,-2-2 0,2 0 0,0 0 26,1 0 1,1 1 0,-1-1 0,3-1-15,2-1 1,2 0 0,1 0-42,-1-2 1,3 1-8,0 1 1,3-2 7,3 5 0,-2-4 1,2 2-1,0 1 9,-1-1 0,1-1 54,-3 2 0,0 0 11,0 3 1,-1-3 0,-2 0-47,-2 1 1,-4-2-1,-1 0 1,0 1-17,2-1 0,-3-1 0,0 1 0,0-1-84,0-1 0,1-1 0,2-1 1,0 0-146,0 0 0,2-1 1,0-2 226,4-2 0,1-2 0,4-4 0,2-1 0</inkml:trace>
  <inkml:trace contextRef="#ctx0" brushRef="#br0" timeOffset="1783">927 391 8201,'-4'-8'-540,"0"3"215,4 0-357,0 3 184,0-1 498,0 3 0,0 0 0</inkml:trace>
  <inkml:trace contextRef="#ctx0" brushRef="#br0" timeOffset="2081">117 113 8409,'-8'-2'0,"0"-2"-746,1 0 1,0 1 444,2-2 0,1 4 211,4 1 0,1 4 0,2 3-83,2 1 173,-2-4 0,4 3 0,-3-2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5:35.577"/>
    </inkml:context>
    <inkml:brush xml:id="br0">
      <inkml:brushProperty name="width" value="0.08571" units="cm"/>
      <inkml:brushProperty name="height" value="0.08571" units="cm"/>
      <inkml:brushProperty name="color" value="#008C3A"/>
    </inkml:brush>
  </inkml:definitions>
  <inkml:trace contextRef="#ctx0" brushRef="#br0">1058 322 8055,'-4'-5'-332,"0"-2"0,3 2-183,-1-2 0,1 2 283,-2 0 1,3 3 210,3-4 0,-1 2 0,2-2 31,-1 1 1,2 2 59,-2-2-49,3 0 0,-3 0 8,3 0 1,-2 3 0,-2-1 4,0-1 0,2 3 0,-2-1-15,3 1 0,0 1 1,0 0-1,1 0-12,1 0 0,0 1 0,1 1 1,0 1-13,-1 1 0,2-1 0,0 2 0,2 0-11,-2-1 0,2 3 0,0-2 1,-2 2 5,0 1 0,-2-1 0,1-1 0,0-1 8,-1 1 0,1 0 0,0 0 0,-1-1-9,-2 1 1,1 1 0,-3 0 4,2-2 0,-4 2-3,2-2 0,-2 2 10,-1 1 1,-4-4-1,-1-2 0,-2 2 0,0-2 0,-1 0 0,0 2 0,0-2 0,-2 0-1,0-1 1,-1 1 0,1 1 0,-1-1-1,-1-2 1,0 3 0,-2 0 0,2-2-1,-2 0 0,-1-1 0,0 0 0,-1 0 0,1 0 0,0 0 0,2 0 0,0 0 0,-1 0 0,0 0 0,2-1 0,0 0 0,1-2 0,3-2 0,-3 1 0,0 0 0,1-2 0,-1 0 0,1 0 0,0 1 0,1-1 0,-2 0 0,0 0 0,2 1 4,0-1 0,1 0 1,1 0-1,-1 1 11,0-1 0,3 1-7,0 0 14,3 0 15,-1 1-41,3 0 10,3 4 0,-1 0 0,2 1 7,0 2 0,-1-2 0,-1 2-2,0 1 0,2-4 1,-2 4 8,0-1 0,1-1 11,-3 3 0,0-2-19,0 2 0,0-3 0,-1 3-53,-2-2 1,2 2 0,-5-2 0,0-1-191,0 2 231,-2-3 0,-3 6 0,-1-3 0</inkml:trace>
  <inkml:trace contextRef="#ctx0" brushRef="#br0" timeOffset="229">1181 530 7957,'0'-8'-41,"0"1"1,0-1-5,0 0 45,0 4 0,0-3 0,0 3 0</inkml:trace>
  <inkml:trace contextRef="#ctx0" brushRef="#br0" timeOffset="813">633 337 8057,'-7'-3'0,"-1"0"0,0 0-415,1-1 1,-1-1-1,0 2 1,0 2 317,1 0 0,-1 1 1,0 0 63,1 0 1,-1 0-1,0-1 43,0-2 1,4 2 37,2-4 1,1 2 1,1-2 1,0 2-32,0-2 0,3 3 1,2 0-1,2 1 13,1 1 0,2 0 1,0 0-1,1 0-10,0 0 1,-3 0 0,3 1 0,-3 1-10,0 0 1,0 4 0,-1-2 0,1 2 6,0-1 1,-3 0-1,-1 3-6,0-1 0,-2 1 1,-2 0-2,0-1 0,-4 1 0,-4 0 0,-4 0-40,-2-1 1,-3-2-1,0 1 1,-1-1-77,1-1 1,1 2 102,0-3 0,-2 3 0,-2-2 0</inkml:trace>
  <inkml:trace contextRef="#ctx0" brushRef="#br0" timeOffset="1233">232 28 8011,'-4'-7'-835,"1"-1"-14,2 0 910,1 4 0,1 4 0,2 5 0,1 2 1,0 1 1,3 3-1,-2 2 1,2 1-35,1 2 1,0-1 0,-1 1 0,2-1-9,1 0 0,-2 1 0,1-2 0,-3 0-18,0-1 0,-2 0 0,0 1 0,0-1 9,-3-2 1,0-3 0,-1 0 0,-1-1 53,-1-2 1,-3 1 0,-6-4 0,-2 0-8,-1-1 1,-5-1 0,-2 0-1,-1 0-24,-1 0 1,0-3 0,0 0 0,0-1-75,-1-2 1,4 1 0,1 0 0,2-1-118,2-1 0,5 0 0,0-1 0,2 0-602,3 1 759,-2-1 0,6 0 0,-2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8:43.760"/>
    </inkml:context>
    <inkml:brush xml:id="br0">
      <inkml:brushProperty name="width" value="0.11429" units="cm"/>
      <inkml:brushProperty name="height" value="0.11429" units="cm"/>
      <inkml:brushProperty name="color" value="#008C3A"/>
    </inkml:brush>
  </inkml:definitions>
  <inkml:trace contextRef="#ctx0" brushRef="#br0">1528 258 29470,'-7'-10'-7037,"1"0"4622,1-1 0,-1 4 909,2 1 2631,1 3 1,3 3 0,0 7-1562,0 2 1,0 2 0,0-1 0,0 0 100,0 1 1,0-1-1,0 0 1,1 0 181,2 1 1,-2-1-1,4 0 1,-2 1-427,1-1 0,0 0 1,-1 1-1,0-1 423,-1 0 0,3 1 0,-1-1 0,-1 0 30,2 1 1,-4-5-1,3 1-167,1 1 1,-4-2-37,2 1 0,0-5 998,0 2 1,-3-3 64,0-1 0,-4 0 0,-7 0-190,1 0 1,3 0 0,-1 0-1,-2 0-38,-3 0 0,-1 0 1,3 0-1,-2-1-45,0-3 0,-2 3 0,1-3 1,-2 0-23,0 1 0,0-2 0,3 3 0,-2-3-148,-1-1 0,4 3 0,-3-3 0,1 1 75,0-1 1,-1 2-1,3-1 1,-2-1-227,1 0 0,-2 0 0,2-2 0,0 2-244,2-2 1,0 2 0,1 0 0,0 0-118,-1 1 1,1-1 0,1-2 0,1 2-136,1 2 0,0-3 0,-3 2 208,-1-1 1,5 4-1,-1-1 82,-1 1 1,2 2 460,-1 0-4,0 0 100,1 0-123,2 0 1,12 0-159,2 0 0,-1 0 1,-2 0-1,1 0 133,1 0 1,2 0 0,-1 0-189,0 0 0,1 0 0,-1 0 0,0 0-78,1 0 0,-2 2 0,-1 0 1,-1 1-272,1 0 1,-3-2-1,2 0-2,1 2 0,-2 2 0,0 3-255,-2-1 1,0 0 0,-4 3-1,0 0 16,0 1 1,-8-3 0,-3 1-1,-1 2 219,-3 1 0,-1-1 0,-5 0 0,1-1 60,-1 0 1,-3-1 0,0-1 0,1-2 47,1-1 1,2 2-1,-1-4 1,1-1 82,3-1 0,-1-1 0,4 0 0,2 0 36,0 0 0,3-4 0,1-3 0,1-2-255,-1-1 1,2-1-1,0 1 1,1 0 289,-1-1 0,3 1 1,-3 0 75,1-1 0,-3 1-244,1 0 1,2 3 0,-2 1 174,-1 1 0,-1 2 1,-1 4-1,2 1-175,1 2 1,1 4-194,-5-1 1,2 2 0,1 0 0,2-1-114,2-1 0,0 0 0,4 3 1,-1 1 144,-2-1 0,2 0 0,-3 1 96,3-1 1,1 0 0,0 0 0,0 1-51,0-1 0,1-3 0,1 0 127,2 1 0,0 0 1,-1 0-1445,0-1 570,1-5 791,-4 3 1,-5-5 0,-2 0 773,-2 0 1,-2 0 0,-2-1 0,-1-2-25,2 0 1,-4-5 0,0 2 0,-2-1-65,1 0 1,0 0-1,-3-3 1,2-1-168,1-3 1,1 2 0,-2-1 0,1 1-293,3 2 1,1-4 0,5 0 0,2 2-248,2 0 1,1 2 225,7 0 1,6-1 0,6 1 0</inkml:trace>
  <inkml:trace contextRef="#ctx0" brushRef="#br0" timeOffset="333">1724 671 29244,'-11'-8'-2011,"1"-2"1,3 0 0,0 5 2140,-1 0 0,-1 2 0,-1 4 0,-2 1-409,-1 1 1,-4 6 0,-2-4 0,1 2-1027,0 0 1246,1 0 1,-8-1 0,-1-2 0</inkml:trace>
  <inkml:trace contextRef="#ctx0" brushRef="#br0" timeOffset="582">723 134 28998,'-7'-10'-4526,"0"0"0,4 1 92,-4 2 5110,5 2 0,-8 10 0,5 0 1</inkml:trace>
  <inkml:trace contextRef="#ctx0" brushRef="#br0" timeOffset="983">744 764 29991,'-6'-7'-4916,"2"0"1,0 4 2651,0-4 2341,-4 4 0,3-1 0,-6 4 0</inkml:trace>
  <inkml:trace contextRef="#ctx0" brushRef="#br0" timeOffset="1078">589 753 29897,'-10'-10'-4251,"-1"1"0,1 1 5834,0 1-1638,-1 5 0,1-7 0,0 3 0</inkml:trace>
  <inkml:trace contextRef="#ctx0" brushRef="#br0" timeOffset="2132">1 42 26669,'0'-7'-9831,"0"0"8131,0 0 1,0 0 0,1 1 841,2 2 1439,-1 0 353,7 4 0,-7 0-424,5 0 0,-5 1 0,2 3-591,-3 3 0,0 2 1,1 1-1,2 2-380,-2 1 0,-1 2 0,0 4 0,1-2 521,2 1 1,3 1 0,-3-1 0,1-1-29,0 1 1,1 1 0,-1-1 0,1-2-71,2-1 1,-3-1 0,1-4 0,0 0-57,0 1 1,-4-1-1,3 0 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8:47.592"/>
    </inkml:context>
    <inkml:brush xml:id="br0">
      <inkml:brushProperty name="width" value="0.11429" units="cm"/>
      <inkml:brushProperty name="height" value="0.11429" units="cm"/>
      <inkml:brushProperty name="color" value="#008C3A"/>
    </inkml:brush>
  </inkml:definitions>
  <inkml:trace contextRef="#ctx0" brushRef="#br0">2436 46 24922,'5'4'-2301,"1"2"0,-4 4 1302,2 1 0,-1-1 0,-2 0 0,2 1 536,0-1 0,2 4 0,-2 1 0,3-1 253,0 1 0,3 4 0,-4-2 0,2 1 32,0-1 1,-3 3-1,1-4 1,0 0-61,-3-2 1,1-3 0,-1 1-39,1 1 0,0-1-99,-7 2 0,-2-7 1,-4-3-1,0 0 638,-1-1 0,1 0 0,0-3 0,0 0 231,-1 0 0,1-1 0,0-1 0,-1-3-208,1 0 1,0-1 0,0-2 0,2 1-207,2-1 0,2-1 0,-2-1 0,2-1-102,2 1 1,0 0-1,1 0-14,-2 4 468,2-4-289,-4 9 1,2-2-1,-2 6 1,0 4-416,1 2 1,-4 0-1,1-1 1,-2-1 99,-2 1 1,0 2 0,-2 0 0,-2-1 296,-1-2 0,-1 1 0,-3-4 0,-1 1 236,0 0 1,1 2 0,-2-4-1,-1-1 175,-1-1 1,-1-1 0,2 0-1,-1 0 3,1 0 1,2-3 0,4-2 0,2 0-287,0-3 1,5 2 0,-2-1-1,6-1-434,1-1 0,0 2 1,3 0-176,-1-1 0,-1-1-369,4-1 0,5 4 477,2 2 1,2 3 296,1 1 0,0 0 1,1 0-134,-1 0 0,-3 4 1,-1 0-253,-2 2 0,3 1 0,-2 3 15,0 1 1,-2-1-1,0 0 164,-2 0 0,-1 1 1,0-1 164,0 0 0,-1 0 0,-2-2 1,-4-2 362,-2 3 1,-3 0 0,0 0-1,-3-1-285,-1-1 1,-2-2-1,-2 4 1,-1-4-255,1 0 0,2-1 0,1-1 0,0 0-261,1-1 765,1 0 0,0-2 0,-1 0 1</inkml:trace>
  <inkml:trace contextRef="#ctx0" brushRef="#br0" timeOffset="215">2167 108 30292,'-10'-7'-1745,"0"0"0,-1 5 1,0-2 2049,-3 3 0,3 6 1,-4 1-648,0 4 0,-1 4 0,-5 3 1</inkml:trace>
  <inkml:trace contextRef="#ctx0" brushRef="#br0" timeOffset="501">1517 25 27778,'0'-10'-9831,"0"3"8442,0 0 0,0 9 0,2 3 0,1 6 933,4 6 0,1 3 1,0 1-1,-1-1 222,1 1 1,1-4 0,0 0-1,-1 2-628,-1 0 753,0 2 0,3-1 1,1 1-1</inkml:trace>
  <inkml:trace contextRef="#ctx0" brushRef="#br0" timeOffset="1384">1259 448 28339,'-14'-15'-2494,"2"4"0,0-3 0,2 2 1319,3 2 0,1 0 0,-4-1 1,4 1 568,2 0 0,0 0 0,0-1 0,2 1-111,1 0 1,1-1 0,0 1 452,0 0 0,1-4 1,2 0-1,4 2 401,2 0 0,0 2 0,-1-1 0,0 1 78,4 0 1,-5 3 0,3 1-374,-1 2 1,0 0-1,1 3 886,-3-2 1,1 3-168,-5 0 1,4 1-1,-4 6-667,0 1 0,-2 1 0,-1 1 0,0 0 277,0 1 1,-4-1 0,0 0-1,-1 1 27,1-1 1,-3 0 0,2 1 0,-1-1-157,-2 0 0,-1 1 0,-1-2 0,0-1 80,-1-1 0,1-2 0,-2 3 0,0-2-9,-2-1 0,-3-2 0,3-3 0,0 0-99,-1 0 0,4 0 0,-3 0 0,3 0-110,0 0 1,5-4 0,-1-3 608,-1-2 1,3 2-382,2 0 1,2 0-581,1-3 1,-2 4 17,-1 2 0,1 3 676,-5 1 0,3 0-243,-3 0 1,1-3-278,-5-1 1,2 0 0,1 2-12,1-2 0,0-4 1,-3 1 289,0-2 0,1-1 0,0-1 0,3 1 29,-2 0 0,2-1 0,0 1 378,2 0 0,-3-1-430,3 1-694,1 4 0,3 3 0,0 6 75,0 4 0,0 2 0,1 2 1,1-1 233,2 0 0,0 1 0,-1 0 0,1 2 153,2 1 1,-3 0-1,3-1 1,0 2 82,-1 1 1,-1-2 0,2 3 0,-2 1-19,-1 2 1,-1-1 0,0 0 0,2-2 10,-2 1 1,-1 0-1,-1 0 1,0-3 77,0-1 1,-1-5-1,-1 1 1,-3-2 643,-1-2 1,-1-2-1,-4-4 23,-3 0 0,3-6 1,-3-3-1,2-3-479,2-1 0,0-3 0,0-1 1,0-2-340,3 2 1,-1-2 0,5 2 161,1-3 0,1-5 1,1-1-1</inkml:trace>
  <inkml:trace contextRef="#ctx0" brushRef="#br0" timeOffset="2450">352 252 28653,'-10'-1'-2701,"4"-3"1974,-4 3 1,9-2 0,-2 6-241,2 4 0,1-1 0,1 1 531,2 1 1,3 0 0,4 0 0,1-2 406,-1-2 1,0 3 0,1-4 0,0 0 154,3-2 1,-3 2 0,4 1 0,-1-2 18,0-1 1,-1-1-1,-1 0 1,1-1-68,0-2 1,1 0-1,-4-4-183,1-1 0,-4 3 1,-2-2-10,0-1 1,-2 2-1,-4 0 191,-2 2 1,0 0-1,-3 4 1,-3-1 255,0-2 1,-2 2 0,-2-3 0,0 3-142,0 1 0,-2 0 0,0 0 0,-1 0-152,-2 0 1,2-3 0,0-1 0,0 2-56,0 1 1,-2 0 0,-2-2 0,-1 0-133,0 1 0,1-3 0,0 0 0,2 1 171,1-1 0,0-2 0,-3 3 1,3-1 122,3 1 0,-1-3 0,1 2 0,2 0-27,0 1 0,6-3 0,0 2 0,0 1-508,0-1 1,4-3-1,-1 1-394,1-2 0,2 2 1,0 0-203,0-1 1,5 3 864,2-2 0,2 1 1,1-2-1,1 2 132,-1 2 0,0-3 1,1 2-1,-1 1 95,0-1 1,1 1 0,0 1 0,2 0 131,0 0 0,1-1 0,-3 0 257,-1 2 1,0 1-187,0 1 0,-3 3 0,-1 2 0,-1 1-244,-3 2 0,-2 1 1,-3 2-1,-4 2 254,-3 1 1,-3 4 0,-2-1 0,0 3-355,0 0 1,-3 1 0,0 1 0,0 1-105,1 1 1,-3 3 0,4-3 0,-1-1-104,0-1 1,4 0 0,0 0 0,2-1-281,4-1 0,3-6 0,4-1-76,0-1 0,1-3 0,2-2 0,5-4 667,5-1 1,1-2 0,5 0-1,4-2 509,2-1 0,8 1 1,4-5-1,5-1-305,2-1 1,3 2 34,5 0 0,0 0 0,-1-3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8:52.592"/>
    </inkml:context>
    <inkml:brush xml:id="br0">
      <inkml:brushProperty name="width" value="0.11429" units="cm"/>
      <inkml:brushProperty name="height" value="0.11429" units="cm"/>
      <inkml:brushProperty name="color" value="#008C3A"/>
    </inkml:brush>
  </inkml:definitions>
  <inkml:trace contextRef="#ctx0" brushRef="#br0">3580 506 29331,'-5'-6'-6984,"4"-3"4379,-3 2 1,2 3 1008,-1 0 1597,2 3 1,-3 2-367,8 3 1,-2 2 0,4 4 272,-2 0 0,3 0 0,-2 0 0,-1-2 80,1-1 1,2-1 0,-3 5-453,2-1 0,0 0 0,1 1 0,-3-2 365,1-2 1,-4 2 0,3-3 0,0 1 180,-1-1 1,1 1-1,-4 4-250,0-1 0,-1-3 0,-3-1 221,-3-2 1,-3 4 0,-3-2-1,0 0 325,0-3 1,0-1 0,1 1 0,-3 0-71,-1-1 1,-1-1 0,-3-1 0,2 0-67,1 0 0,-3 0 0,-2 0 1,3 0 25,-1 0 1,1-1-1,-2-1 1,1-3-41,-1 0 0,0 1 0,1-1 1,0-1-48,3 0 1,-1-1-1,3-2 1,0 1 67,0 1 1,1 0 0,4-3 0,1 0-466,2-1 1,-1 1 0,3 0-249,0-1 1,2 1-1,0 0-154,2-1 0,2 1 0,1 0 181,2-1 0,2 5 1,-1 0 193,1 1 0,1 1 0,3 1 234,0 0 1,-3 0-1,0 3 145,1 0 0,1 0 1,2 0 66,-1 0 0,0 0 0,1 0 10,-1 0 1,0 3-1,0 0 1,0 1-43,-3 0 0,2 1 0,-4 3 0,2-1-4,0 1 1,-3-2 0,1 1 0,0 1-193,-3 1 0,3-2 0,-2-1 0,0 3-228,-2 0 0,-1 2 1,0 2-1,-1 1-26,-3-2 1,2 0-1,-5-2 1,-1-1 115,-1-2 0,-2 2 1,1-3-1,0 1 99,-1 0 1,1-5 0,0 2 0,-2 0 96,-1-1 1,0 1 0,-3-4 0,0 0 136,0 0 0,2 0 0,-3 0 0,-1-1 34,-2-3 0,-1 2 0,2-4 0,1 0 0,0 1 0,2-2 0,-2-3 1,2-1 30,1 1 1,1 0 0,4-1 0,1 1-132,2 0 0,-1-1 1,5 1-478,0 0 0,2-1-177,1 1 0,1 4-75,3 3 0,-2 2 542,5 1 1,-4 4-1,3 3-269,-1 2 0,-2 2 1,-3-1-34,0 0 0,0-3 1,0 0 222,0 1 0,-1-2 0,-3 0 0,-2-2 327,-4-2 1,4 3 0,-1-2 0,-1 0 297,-2-2 0,4-1 0,-1 0 84,-1 0 0,-2 0 0,1-1-341,2-3 1,2 0 0,2-4-647,0 1 0,0 3 419,3-2 1,-5 3 355,-2 0 1,1 2 0,-1 1 0,-1 0 43,-1 0 1,-1 1 0,0 1 0,-1 2-380,1-2 0,-1 2 0,-2 1 0,-1 0-105,2-1 0,-3 1 0,0-3 0,0 1 100,0 0 1,1-2 0,4-1 0,0 0 125,-1 0 0,2-1 1,1-2-1,2-1 229,2-2 0,-3 3 834,3-4-1691,1 5 1,4-3 463,3 5 0,-2 0 0,4 1 0,-1 3-218,1 2 1,-3 0-1,3 1-93,-1 1 1,-1 1 0,-1 2-127,0-1 0,1 0 1,-4 0 255,0 1 0,-4-4 0,0-2 0,-2 0 451,-2-3 0,-1 3 0,-3-2 1,0 0-15,-2-2 1,-1-1-1,1 0 1,-2 0 49,0 0 1,-3-4-1,1 0 1,0-2-383,1-2 0,-3-1 1,4-2-1,0 1 99,2 0 0,1-2 0,0 0 1,3-3-161,1-1 1,1 3-1,5-2 1,0 2-246,1-1 0,5-3 517,4 3 1,7-4 0,2 1 0</inkml:trace>
  <inkml:trace contextRef="#ctx0" brushRef="#br0" timeOffset="316">3580 300 23660,'-7'-10'-2987,"0"-1"0,5 4 501,-2 0 2804,3 5 0,-4 2 1,0 6-1</inkml:trace>
  <inkml:trace contextRef="#ctx0" brushRef="#br0" timeOffset="513">3249 310 25433,'-10'-3'-1304,"0"-1"0,4-4 0,2 3 1</inkml:trace>
  <inkml:trace contextRef="#ctx0" brushRef="#br0" timeOffset="1114">2001 320 29525,'-3'-6'-4916,"-1"-1"1,0 3 4219,0-3 0,3 6 0,-2 1 0,2 6 287,1 3 1,0 1 0,0 2 0,0 2 135,0 3 1,0-1-1,0 1 1,1 1-17,2 2 1,-2 2-1,4 1 1,-2 2-974,1 1 1120,4-3 0,-3 2 1,6-4-1</inkml:trace>
  <inkml:trace contextRef="#ctx0" brushRef="#br0" timeOffset="2245">1712 290 30353,'-10'-4'-4737,"0"-1"3787,-1 0 0,4 1 1,1-1 351,-2 0 1,3 0-893,2 2 547,1 2 152,2-4 0,2 13 557,1 3 0,-1 1 0,4-1 1,0-1-257,-1 0 0,-1 0 1,3 2-1,0 1 118,-2 0 0,3 4 0,-3-2 1,1 1 23,2 3 1,-3 0 0,1 1-1,-1-2 28,-3-1 1,3 0-1,-2 3 1,-1-2 99,0-1 1,-2-3-1,-2 2 1,-1 0 206,-4 0 1,-2-3 0,-3 1 0,0-4 409,-2-3 1,-4 1-1,2-5 1,0 0 39,2-2 1,-1-1-1,1 0 1,2-1-243,0-3 0,2-1 0,0-6 0,0 1-141,3 0 0,-2-1 1,2 0-1,-1-2 30,2-1 1,-4-3 0,5 3 0,-2 1 3,0-2 0,3 2 0,-1-3 0,0 1-121,3 3 0,1-3 0,1 1 1,0 0-154,0-1 1,0 4 0,0-3 0,0 3-373,0 0 0,0 1 0,0 0-376,0-1 0,0 1-151,0 0 511,0 4 411,0 1 0,0 13 151,0 3 1,0-2-1,0-2 1,0 1 77,0 1 1,1 1 0,1 1 0,2-1-54,-2 0 0,0 1 1,0-1-1,2 0-53,-2 1 0,-1 2 0,-1 1 0,0-1 46,0-2 0,0-1 0,0 1 0,0-1 17,0 0 1,-1 1 0,-2-1 0,-4 0 213,-2 1 0,-3-2 0,0-1 0,-3-2 159,-1-2 1,3 3 0,-1-3 0,2-2 55,-2-1 0,2-1 0,-1 0 0,1 0-48,2 0 1,0-3 0,0-2 0,1 0-56,-1 1 0,5-3 1,-5 2-58,1 0 0,0-2 1,-2-2-1,2 0-131,2 3 0,-2-1 0,3-4 1,1 1-153,1 0 1,0 3 0,0 0-1,1-1 1,-1-1 0,1-1-1,1-1-603,1 1 1,1 3-1172,0 0 766,0 0 0,0 3 235,0 4 0,0 4 457,0 7 1,0-5 0,0 1 76,0 1 1,-2-2 0,-1 1 362,-4 1 1,1-2 0,-1-1 0,1 1 183,0 0 1,-3-3 0,2 3 0,-2 0 160,-2 0 0,-2-4 1,-2 2-1,-1 0-15,-3-1 0,0 1 1,-2-4-1,0 0-93,1 0 0,3 0 0,1 0 0,1 0 980,2 0-914,2 0 0,0 0 0,1 0 0</inkml:trace>
  <inkml:trace contextRef="#ctx0" brushRef="#br0" timeOffset="2572">1176 774 25363,'-6'5'471,"-8"-4"0,3 4 0</inkml:trace>
  <inkml:trace contextRef="#ctx0" brushRef="#br0" timeOffset="2968">969 805 25093,'-10'-4'-1402,"0"-2"1</inkml:trace>
  <inkml:trace contextRef="#ctx0" brushRef="#br0" timeOffset="4150">701 578 25528,'-10'0'167,"0"0"1,-1-3-1366,1-1 0,3 0 472,0 0 0,4 0 0,-3-4 68,1 1 0,2 0 0,2-3 1,-1-1 153,-2 1 0,0 0 0,1-2 0,0 0 185,1-2 1,-1 0 0,1 4 0,-1 0 94,0-1 0,2 1 0,1 0 1,0-1-435,0 1 1,0 3 0,1 0 243,3-1 1,-2 4 0,5 0 568,1 3 0,1 1 0,1 0 0,1 0 78,-1 0 0,-3 0 0,0 0 0,1 0 121,1 0 0,1 4 0,1 0 0,-1 1-63,0-1 1,1 4 0,-1-2 0,-1 1-109,-2 0 1,2-1 0,-3 2 0,1-2-101,0 2 1,-5-2 0,1 1 0,0 1-84,0 1 1,-2-2 0,3 0 0,-3 1 0,-2 1 0,-3 0 0,-3-1 0,-2-1 208,-1 1 1,-1 1-1,0 2 1,-2-1-260,0 0 1,-2-3 0,1 0 0,-2 0 143,0-1 1,-2 2 0,3-5 0,0 0 21,0-2 0,-3-1 0,1 0 1,0 0 78,0 0 0,3 0 1,-3-1-1,0-3-56,1-3 0,1 1 1,5 0-1,-1-2-69,1-2 0,0 0 0,1-1 1,1-2-76,1-1 1,0 1 0,-4 2 0,1 0-335,0-3 1,1 1 0,1-3 0,1 0-116,-1 0 1,0 0 0,0-1 0,2 2-81,1 0 0,-2 4 1,4-3-1,0 3-1338,-2 0 165,4 1 926,-4 0 0,5 5 1111,0 5 0,0 5 1,1 4-390,3-2 0,-2 2 0,4-2 0,0 2 114,-1 1 0,2 0 0,4 1 0,-2 0 30,-2 3 1,2-1 0,-2 3 0,2 0 2,1 0 0,0 1 0,1 4 0,-1-1-12,0 1 0,1 1 0,-2 2 0,-1 2-113,-1 0 1,-1 0 0,0-6 0,-2 1 159,-3 0 0,-1-1 0,-2 0 0,-4-3-198,-4-3 0,-4-3 0,0-1 0,-4 0 686,-5-4 0,1 2 0,-2-4 0,1-1-151,-1 2 0,-1-4 1,-3 3-1,3-4-126,0-4 0,3-2 0,-3-4 0,2 0-123,2-1 1,-1 1-1,8 0 1,0-2-277,2-1 1,0 1 0,6-3 0,0 1-388,3 1 1,6-5 650,4 5 1,7-10 0,2 1 0</inkml:trace>
  <inkml:trace contextRef="#ctx0" brushRef="#br0" timeOffset="4467">681 176 25623,'-11'-1'-3670,"1"-3"2737,4 3 1,2-2 338,4 6 0,0 3 0,0 4 0</inkml:trace>
  <inkml:trace contextRef="#ctx0" brushRef="#br0" timeOffset="4966">474 207 26754,'-10'0'-3110,"0"0"3110,-1 0 0,6 0 0,0 0 0</inkml:trace>
  <inkml:trace contextRef="#ctx0" brushRef="#br0" timeOffset="5547">547 32 24913,'-6'-11'-3718,"0"6"0,4 0 422,-2 0 3192,1 4 0,7-3 0,2 4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9:41.817"/>
    </inkml:context>
    <inkml:brush xml:id="br0">
      <inkml:brushProperty name="width" value="0.08571" units="cm"/>
      <inkml:brushProperty name="height" value="0.08571" units="cm"/>
      <inkml:brushProperty name="color" value="#008C3A"/>
    </inkml:brush>
  </inkml:definitions>
  <inkml:trace contextRef="#ctx0" brushRef="#br0">0 1 8390,'0'70'-137,"0"0"0,0 0 0,1-24 0,0 32 1,1-1 142,3-33 0,10-51 0,3-1 1,7 2-1,3 1 0,6-1 0,5 1 1,4 1 128,4 1 0,1-1 1,0 2-1,-2 0-161,0 1 0,-5 2 0,-2 1 0,-5 1 9,-3 2 0,-5-3 1,3 3-1,-1-2-161,-2-1 1,-4-1 0,-1-1-1,-1 0-80,1 0 0,-6 0 0,0 0 258,-2 0 0,-3-4 0,-2 0 0</inkml:trace>
  <inkml:trace contextRef="#ctx0" brushRef="#br0" timeOffset="537">81 508 8246,'0'-9'-157,"0"1"1,2 1-1,3 2 289,6 2 1,3 0-1,4 0 1,4 1-64,8 1 1,6 1 0,7-1 0,3 0-6,4-2 1,3 0 0,3 3 0,0 0-35,-3 0 0,2 0 0,-3 0 0,1 0-33,4 0 1,-4 1-1,1 2 1,-3 2-26,0 2 0,2-1 1,5-1-1,-1 0-1,-2 0 1,-1 1 0,1-2-1,-1-1 5,3 1 1,-5 1 0,0-2 0,-6-1 11,-2-1 1,3-1 0,-3 0 0,1 0-26,-2 0 1,-2 0-1,-1 0 1,-2 0-14,0 0 0,-5 0 0,0-1 0,-4-1-20,-1-1 0,0 1 1,-3 1-1,0-1-38,-2-1 1,-2 1-1,1 1 1,-2-1-25,-1-1 0,-2 0 1,1 3-1,-3-2-36,-1-1 1,0 0 0,4 3 0,1 0-74,-1 0 1,-1 0 240,-1 0 0,3 0 0,2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9:44.487"/>
    </inkml:context>
    <inkml:brush xml:id="br0">
      <inkml:brushProperty name="width" value="0.11429" units="cm"/>
      <inkml:brushProperty name="height" value="0.11429" units="cm"/>
      <inkml:brushProperty name="color" value="#008C3A"/>
    </inkml:brush>
  </inkml:definitions>
  <inkml:trace contextRef="#ctx0" brushRef="#br0">1288 359 22479,'0'-6'-5485,"0"1"4556,0-1 0,-1-1 0,-1 1 0,0 1 273,0-1 1,1 1 0,1 0 458,0-2 1,-1 0 0,-1-1-1,-1 1 165,-2 2 1,3-2 0,-3 1-1,1-1-25,-1-1 1,1 0 0,-3 0 0,3 0-7,0 0 1,-1 0 0,1 0-628,0 0 1,3 3 856,1 3 1,5-2-1,4 1 268,2 2 1,1 0 0,-2 2 0,3 0-98,0 2 1,1 1-1,-3-3 1,1 3-68,0 0 1,1-1 0,-2 2 0,-1-1-100,-1 1 0,-1-3 1,0 4-1,0-1-55,0-1 0,-3 4 1,0-3-135,-2 2 1,0 1 0,-3 0 59,0 0 1,-1-1 0,-2 0 0,-2-2 120,-2 1 1,-1 1-1,-1 1 1,-1 0-224,-1 1 0,-3-1 1,1-1-1,-2-1 143,2-1 0,-2 1 0,0 2 0,-2-1 70,-1-2 1,-1 2 0,3-4-1,0 1 44,3-1 1,-4 0-1,4-3 1,0 0 34,1 0 0,3 0 1,-2 0-1,2-1 18,1-2-1,3 0 1,0-3 0,1 0-193,-1 0 0,1-1 1,-2-1-1,3-1-312,-1-2 1,1 1-1,-4-3 1,3-1-83,0 2 1,-1-3 0,1 1 0,0-1-76,-2-1 1,1-3 0,1 0 0,-1 2-58,1 0 0,-1 3 0,-1 1 0,2-1-12,0 2 0,0 0 1,3 4-1,-2 0-541,1 0 0,-1 3-326,0-1 1285,0 5 0,3-3 0</inkml:trace>
  <inkml:trace contextRef="#ctx0" brushRef="#br0" timeOffset="299">1377 576 22900,'-1'-7'-4541,"-2"1"0,2-1 1887,-2 2 1728,-1 1 1005,3 1 1,-3 3-1,4 0 1</inkml:trace>
  <inkml:trace contextRef="#ctx0" brushRef="#br0" timeOffset="1416">717 174 24519,'-3'-8'-4381,"0"0"1,0 2 1691,0 1 2066,2 3 1,1-1 0,6 6 770,1 2 0,-2 0 0,0 0 0,1 1-201,-2 2 0,3 0 0,-2 0 0,0 0-51,1 0 1,-2 0 0,2 1 7,0 2 1,-2 0-1,2 3 1,-3-4-370,1-1 0,-3-1 1,1 0-1,-1 0 632,-1 0 0,-1-2 0,-1-1 0,-4 1 228,-1 2 0,-5-1 0,-1-1 1,-1-2 183,0 0 1,-1 1-1,2-2 1,-2-1-312,-2-1 0,2-1 0,1 0 0,1-1-3,2-2 1,0 1 0,4-3 0,1 0-100,0 0 1,4-1 0,-3 2 246,2 0 1,0 1 418,3-2-1018,0 3 0,-4 5 86,-1 5 0,0 1 0,0-3 0,-1-1-19,-1 2 0,0-3 0,0 1 0,2-2 223,-1-1 0,-1 1 0,-2 0 188,1-1 0,3-1 0,0-2-127,-2-2 0,1 1 0,1-3 0,2-1-326,2-1 1,-1-4-1,-2 0 1,0 1-42,1-2 1,-1 2-1,2-2 1,-1-1 40,-2 1 0,3 2 0,-3-1 0,1 2-93,-1 1 0,1 3 0,-2 0 0,0 2 228,0 1 1,-4 2 0,-1 2 0,1 4-61,-2 1 1,3 4-1,-2 0 1,2 1-111,1 0 0,0 2 0,0-2 0,1 1 209,2-2 1,-1 0 0,2 0 0,0 0 199,1 0 0,0-2 0,3 2 0,0-2-97,0-1 0,0 0 0,0 0 0,0 0-9,0 0 1,3-2 0,0-1-95,2 1 0,0 0 0,2 1-280,-1-2 1,-2-3 0,-2 1-454,1 1 0,0-3 721,0 2 1,-2-2 49,2 2 0,-6-1 1,-3 2-1,-1 1 336,-1-1 1,-1-1 0,-1 1-1,-1 1 95,-2-1 0,0-2 0,-3 1 0,0-2-76,0-1 0,0 0 0,-1 0 0,1 0-63,0 0 1,0 0 0,0-1 0,1-2-258,1-2 1,0-2 0,3-1-1,2 0-90,0-1 0,3 1 0,2-2 0,0-1-449,2 1 0,2-2 1,0-1-1,3-1-534,3-2 811,4 5 0,6-11 0,5 5 1</inkml:trace>
  <inkml:trace contextRef="#ctx0" brushRef="#br0" timeOffset="1562">532 29 24937,'-3'-6'-4820,"0"1"0,-2 0 1640,2-3 3268,1 3 1,-2 5-1,0 5 1</inkml:trace>
  <inkml:trace contextRef="#ctx0" brushRef="#br0" timeOffset="1814">588 576 24394,'-7'-4'-2095,"1"-1"0,-1-2-2163,2-1 4111,1 3 1,-3 2 0,3 3-1</inkml:trace>
  <inkml:trace contextRef="#ctx0" brushRef="#br0" timeOffset="1996">387 673 21312,'-22'0'-187,"2"0"1,-1 0 81,1 0 0,1 0 1,-2 3-1,1 2-14,-1 3 1,0 2 195,-3 1 0,-4 7 1,-1-1-1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9:14.915"/>
    </inkml:context>
    <inkml:brush xml:id="br0">
      <inkml:brushProperty name="width" value="0.11429" units="cm"/>
      <inkml:brushProperty name="height" value="0.11429" units="cm"/>
      <inkml:brushProperty name="color" value="#AB008B"/>
    </inkml:brush>
  </inkml:definitions>
  <inkml:trace contextRef="#ctx0" brushRef="#br0">1697 234 28119,'0'-4'-9831,"0"-3"2511,0 6 6563,0-2 1,3 4 1437,0 1 1,-1 0 0,-1 3-728,2 1 0,-3-2 0,4 1 0,-1-1 133,-1 0 1,2 2 0,-3 1-150,2 1 1,2 0 0,-1 0-549,0 0 0,-2-1 0,0 1 804,-1 0 1,2-3 0,-1 0 14,0 1 0,-1-1 0,-1 0-178,0 1-962,0-3 0,0 2 589,0-3 1,-1-1 423,-2 2 0,0-2 1,-3 1 1586,1 1 0,2-1 1,-2-2-1086,-1 0 0,2 0 0,-2 1-95,0 2 0,2-2 0,-1 1-11,-1-1 0,1-1 0,0 0 339,-1 0 1,-1 0 0,-1 0-25,1 0 1,-1 0 0,0 0-211,0 0 0,1 0 0,-1 0 0,0 0-333,0 0 1,0 0-1,1 0 1,-1 0-87,0 0 1,3 0 0,0 0 0,-1 0-224,-1 0 0,-1 0 0,0 0 0,0 0 171,1 0 1,1-1-1,1 0 1,-1-2-73,-1 1 1,2 0 0,0 1-246,-1-2 1,1-2-1,1 2-97,1-2 1,-1 3 0,3-4-197,-2 0 1,-1 3 0,3-1 101,-2 1 1,0 0 0,1-4-95,-1 2 1,1 3-1,1-4-112,-2 0 1,2 2 0,-1-1-343,1-1 1,1 2-39,0-2 1,0 4-796,0-3 113,0 3 1164,0-2 0,1 5 415,1 2 0,-1 1 0,3 4 50,-1 0 1,-1 0 0,2-1 0,0 1 47,-3 0 0,0 0 0,-1-1-169,0 1 1,0 0 0,0 0 160,0 0 1,-3-2-1,-1 1 1,-2-3 417,1-1 0,0 1 0,-3-3 51,0 2 1,1 0 0,-1-3 0,0 0 130,0 0 1,3-1 0,0-1 0,-1-1-434,-1-2 1,0 0-1,1-2 1,1 1-54,-1 1 0,1 0 0,1-3 0,1 0-44,1 0 1,-2 3 0,2 0 235,0-1 0,0-1-26,0-1 0,1 3-1182,-2 0 230,2 3 1,1 0 612,0 4 0,0 3-328,0 2 0,0 1 0,0-1 0,-2-1 265,-1-1 0,-2-2 0,2 1 0,-1 0 285,1 1 0,-3-3 1,0 3 101,0-2 0,-2 0 0,0-3 584,0 0 1,0 0-331,1 0 1,0-1-1,1-1 1,1-1-342,2-2 1,-1 3 0,3-3-1017,-2-1 1,1 1 1056,2 0 0,-1 1-149,-2-1 0,-1 1 0,-4 4 217,0 0 1,0 0-1,1 1 1,-1 1-213,0 0 0,0 2 0,0-3 0,1 3-223,-1 0 1,-1-2 0,0 1-1,-2 0 30,2 0 1,0-1-1,1-2 1,1 0 332,-1 0 1,3 0 0,-1 0 0,0 0 326,0 0 1,0 0 0,1 0-102,-1 0 0,0-3 1,0-2-1,2 0-397,0 0 1,-1 0-1,2-3 1,1 0-448,-2 1 0,3-2 0,-2-1 1,0-1 48,1-1 1,-1 2 0,2-3 0,0-1 1,-2-1 0,0 0 0,3-1 0,0 1-94,0 2 1,0-1 0,0 2 0,0-1-250,0 0 0,0 3 0,0 0-1428,0 1 831,0 5 1,0 1 927,0 6 0,0 1 0,0 4 0,0 0 246,0-1 1,0 2 0,0 1-1,0 0 73,0-1 0,1 3 0,1-1 0,1 0 70,-2 0 1,0 2 0,0-2-1,1-1 65,0 1 1,1-2 0,-3 2 0,1 0-34,1-1 0,-1 3 1,2-3-1,-2 1-73,-1 0 0,0-2 1,0 1-1,0-1-11,0-2 1,0 1-1,0 0 16,0 0 0,0-3 0,-1-1 81,-2 0 0,2 1 0,-5-2 369,0-2 0,-1 0 1,0-1-1,-1 0 62,0 0 0,0 0 1,1 0-1,-1 0 16,0 0 1,-1-1-1,0 0 1,-2-2-34,2 1 0,-2-1 1,0-1-1,1 1 3,-1-1 1,2-2-1,-1 2 1,1-1-69,1 0 1,0 0 0,1-1 0,-1 1 58,0-1 0,3-1 1,1-1-269,0 1 0,-1-1 1,2 0-939,2 0 0,0 3-317,1 0 0,1 3-1074,1-1 1311,-1 3 0,3 0 519,-4 3 1,0-1 0,-1 3-114,-2 1 1,-1-2-1,-4 1 443,0-2 0,0 2 1,-2-2-1,0-1 335,0-1 1,2 1-1,0 1 83,0-2 0,0 0 0,0-1 210,1 0 1,1 0 0,2-1 87,1-1 1,0 0-907,3-3 1,0 0-298,0-3 1,0 3 357,0 0-356,0 3 1,-1-2 0,-1 4 494,-4 0 0,2 1 0,-1 1-248,-1 1 0,0 0 1,0-1-233,1 0 1,-1 4 70,-1-4 0,-1 1 713,0-3 1,3 0 0,0 1 0,1 0 110,0 2 1,1 0 0,-2-3 124,-1 0 0,-1 0 0,-1 0 1,1 0-121,-1 0 0,0 2 0,0 1 1,0-2-477,1 0 1,-1-1-1,0 0 1,-1 0 173,-1 0 1,1 0 0,-1 0 0,1 0 14,2 0 0,-2-2 0,-1-2 0,0 1-6,1-1 0,-1-2 1,0 1-1,0-2-286,1-1 0,0 1 0,1-2 0,0-1 61,1 0 0,-1-3 1,0 2-1,0-1-266,0-2 0,2 2 0,0 0 0,1 0-77,2-1 1,-2 4 0,2-1-1171,1 1 1013,-2 5 0,3 1 0,-2 6-189,3 2 0,0 2 0,0 1 0,0 2 309,0 0 1,2 3 0,2-2-1,-1 1 206,1-1 1,2 3 0,-1-1 0,2 1 182,0 2 1,1-3 0,1 0-1,0 1 47,2 1 0,-3 0 0,-3 1 1,0-2 9,-1-1 0,2 2 0,-3-3 0,0 0 29,0-1 1,-2-3 0,1 0-110,-4 0 0,0-3 1,-3-1-1,-2 0 738,-2-2 1,-1-2 0,-3 0 0,-1 0-44,-1 0 1,-3-3 0,-1-1 0,-1-2-223,-1 1 1,1 0 0,0-3 0,1 0-352,2-3 0,0 2 0,3-3 0,1 0-592,2-1 1,3 3-1,3-2 451,3 1 1,1-7-1,1 2 1</inkml:trace>
  <inkml:trace contextRef="#ctx0" brushRef="#br0" timeOffset="482">1822 16 27472,'-1'-4'-9831,"-2"1"10225,-2 3 0,-3-3 0,-2 0 0,-3 2 436,-2 0 1,-4 1-711,-1 0 1,-6 3 0,-2 2-1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09:58.420"/>
    </inkml:context>
    <inkml:brush xml:id="br0">
      <inkml:brushProperty name="width" value="0.11429" units="cm"/>
      <inkml:brushProperty name="height" value="0.11429" units="cm"/>
      <inkml:brushProperty name="color" value="#008C3A"/>
    </inkml:brush>
  </inkml:definitions>
  <inkml:trace contextRef="#ctx0" brushRef="#br0">5681 209 23344,'-10'0'171,"2"2"-1529,8 4 0,2-4 1,2 6 765,2 0 1,2-4 383,-2 8 0,-2-2 0,6 4 67,-2-2 0,-2-6 1,-4 4-1,2 0 1,2 0 1,0-4 0,-6 6-426,0 2 0,6-4 168,0 2 1,0-6 0,-6 6-602,0 2 1,0-4 780,0 2 1,0-6-61,0 6 1,-6-6 0,-2 4 201,-2-2 1,4-2 0,-6-4 185,-2 4 0,-2-4 1,-2 4-1,0-4 49,0-2 1,0 0 0,0 2 0,-2 2 152,-4 2 0,4 0 0,-4-6 0,2 0-156,-2 0 0,4 0 0,-6 0 0,2 0 229,0 0 1,-1-6-1,7 0 1,-2 2-10,-4 2 1,4 0 0,-4-2-1,4-2-1,2 2 0,-6 2 1,0 2-1,0-2-181,-2-4 1,6 4-1,-4-4 1,2 2-151,-2-2 0,8 4 0,-6-4-73,0 4 0,0-4 0,4 0 17,0 2 0,0 0 1,0 0-302,0-2 195,8 0 1,-6-2-1,5-2 1</inkml:trace>
  <inkml:trace contextRef="#ctx0" brushRef="#br0" timeOffset="415">5771 47 22956,'0'-10'-7701,"2"-5"3546,4 9 4033,-4 0 281,6 6 0,-10 2-37,-4 4 0,-12-4 0,-10 7 0</inkml:trace>
  <inkml:trace contextRef="#ctx0" brushRef="#br0" timeOffset="545">5483 65 17847,'-2'-18'-5996,"-4"0"4850,4-1 1113,-6 9 0,8 10 1,0 10-1</inkml:trace>
  <inkml:trace contextRef="#ctx0" brushRef="#br0" timeOffset="2149">4275 551 21215,'-10'-12'-3184,"4"0"1,4 0 1815,2-6 1,0 0 1023,0 0 0,2 0 0,2 0 0,2 0 174,-2 0 0,-2 0 0,0 0 1,2-2 62,2-4 0,2 2 0,-4-6 0,2 2 34,-2 4 0,4 2 0,-2 2 0,0 0 5,2 0 1,-4 0 0,8 2-274,2 4 0,2-2 1,2 8 442,0 2 0,0 2 1,2 2-1,2 0 152,2 0 1,0 0 0,-6 0 0,0 2-2,0 4 1,0-2-1,0 6 1,0 0-58,0 0 0,0 0 0,0 4 1,0-2-37,0 2 1,0 2-1,0 2 1,0 0-48,0 0 0,-1 0 0,-3 0 1,-2 0-27,2 0 1,-4-6-1,0 0 1,-2 2-158,-4 2 0,4 2 0,-2 0-141,-2 0 1,-2-6 0,-4-2-1,-4 0 100,-6 0 1,-4-4 0,-2 4 0,0-2 90,0-4 1,-7 4 0,-1-2 0,0 0 60,0 2 1,-4-6-1,4 4 1,0-4 37,0-2 1,0 6-1,4 0 1,-2-2 35,2-2 0,2-2 1,2 0-1,2-2 42,4-4 0,-2 2 0,6-8-157,-2-2 0,6-2 0,-2-2 0,4 0-72,2 0 1,2 2 0,2 2 0,4 2-50,2-2 1,-4-2 0,6 0-22,2 4 0,-4-2 0,2 6 75,2-2 1,2 6 0,2-2 67,0 4 0,-6 2 0,0 0 18,2 0 0,-6 2 1,0 2-1,-2 4-156,0 2 1,0-4 0,-4 4 0,2 0 165,2 0 0,0-4 0,-6 6-25,0 2 1,0-4 0,-2 2 0,-4 0 59,-6-2 1,2 0 0,-2-4 0,-2 4 24,-2 0 0,-8 0 0,0-6 0,0 2-25,-2-2 1,6-2 0,-6-2-1,2 0-40,0 0 1,0 0 0,4 0 0,-2-2-50,-2-4 0,2 2 0,7-6 0,3 0 191,-2 0 0,4-2-55,-2-6 1,8 0 130,-2 0-482,4 8 1,0 2 284,-4 8 0,-4 2 0,-8 2-88,0 2 1,0 2 0,0-4 0,0 2-18,0-2 0,0 4 0,0-2 0,0-2 52,0-2 0,0 4 0,0 0 0,-2-2 125,-4-2 0,4-2 1,-4 0 117,4 0 0,2 0 0,0-2-50,0-4 0,8 2 1,2-6-1,2 0-147,0 0 1,-2 0 0,4-4 0,-2 2-243,2-2 1,2-2 0,0-4 0,-2-2 3,-2-2 0,0 0 1,4 6-1,-2 0-99,-2 0 1,0 0-306,6 0-596,0 8 814,0 2 1,0 10 0,0 4 124,0 6 0,0 4 0,2 2 233,4 0 0,-2 0 1,6 2-1,0 2 103,0 2 0,-4 0 1,4-6-1,0 2-28,0 4 0,-4-4 0,4 4 0,0-4-17,0-2 1,-4 2-1,4 2 1,-2 2-53,-4-2 0,-2-2 1,-2-2 43,0 1 1,0-1-1,0 0 8,0 0 1,-2-6 0,-4-2 0,-4 0 254,0 0 1,-6-6 0,4 2-37,-4-4 0,-2-2 0,0 0 1,0 0-56,0 0 0,-1-8 1,1-4-1,0-4-77,0-2 1,-6 4 0,0 0 0,4-4-71,6-3 1,-2 9 0,4-10-105,-4 0 0,0 0 1,4 4-193,6 0 257,4 0 1,10 8 0,2 2 0</inkml:trace>
  <inkml:trace contextRef="#ctx0" brushRef="#br0" timeOffset="2466">4148 876 15649,'-18'-18'-998,"0"0"0,0 6 0,0 2 881,0 2 1,6 2 0,0 6 289,-2 0 0,4 6-327,-2 0 1,0 6 33,-6-6 0,8 2-216,4-2 244,-4-4 0,0 6-252,-8-8 430,8 0 0,-6 0 0,6 0 0</inkml:trace>
  <inkml:trace contextRef="#ctx0" brushRef="#br0" timeOffset="2932">3120 83 20716,'0'-18'-7918,"0"6"6689,0 0 1,0 10 1069,0 2 0,0 4 0,2 12 0,4 6 158,7 4 0,-3-2 0,2 6 0,2 2-17,2 2 1,0 2 0,-2 0 0,-2 2-144,2 4 160,2-12 0,2 20 1,0-12-1</inkml:trace>
  <inkml:trace contextRef="#ctx0" brushRef="#br0" timeOffset="3866">2868 101 31854,'-10'-8'-2393,"2"4"1,6-6-1,-2 0-2906,-2 0 3103,0 6 1922,6-4 1,0 16 0,0 4 0,0 4-51,0 2 0,6 0 0,2 0 0,0 2 148,0 4 1,6-4 0,-4 6-1,2-2 44,0 0 1,-6 2-1,4-4 1,0 2-478,0-2 0,-6 0 0,4 0 1,-2 2 347,0-2 0,0-2 0,-6-2 0,0 0 66,0 0 1,-2 0-1,-4-2 168,-6-4 0,-4 3 1,-2-9-1,0-2 74,0-2 1,0-2 0,0 0 0,0 0 293,0 0 1,0-8-1,0-4-293,0-5 1,6-1 0,2 0 0,2 0-86,4 0 1,2 0 0,2 0-9,0 0 1,0 0 19,0 0 46,0 8-382,0 2 1,0 10-90,0 4 1,0 4 0,-2 6 202,-4-4 0,4-2 0,-6-6 0,0 2 327,-4-2 0,2 0 1,-2 0 92,-2 2 1,-2 0 0,-2-6 0,0 0 118,0 0 0,-7 0 0,1 0 0,2 0 23,2 0 0,8 0 0,0 0 1,-2 0 148,-2 0 1,4 0-1,0 0 67,-2 0 1,-2 0 0,-2 0-39,0 0 1,0 0 0,0 0-276,0 0 0,0 6 1,0 2-1,0 0-204,0 0 1,-6 0 0,0-4 0,0 2-28,-2-2 0,4 4 0,-6-2 0,-2-2-28,-5-2 1,7 4-1,-12 0 1,0-2 12,2-2 1,-8 0-1,0 2 1,-2 3 8,0-3 0,0-2 0,-6-2 0,-2 0 17,-5 0 0,11-6 1,-2-1-1,6 1-13,6-2 0,2 6 1,2-4-1,2 2 38,4-2 0,4 4 1,8-6-1,0 2-10,0 0 1,0-2 0,0 4-52,0-2 1,6-6 0,0 4-73,-2-2 1,0-2-1,0-4 1,2 2-79,-3 2 1,5 2 0,0-4-174,2 2 1,-4 6 46,6-6 1,-2 8-28,2-2-430,4 4 302,-6 2 264,8 8 0,0 2 0,0 8 0</inkml:trace>
  <inkml:trace contextRef="#ctx0" brushRef="#br0" timeOffset="4347">2742 227 29019,'-2'-12'-1911,"-4"0"0,-4 8 0,-8-4 1</inkml:trace>
  <inkml:trace contextRef="#ctx0" brushRef="#br0" timeOffset="4444">2652 209 31866,'-18'0'-1941,"6"-2"-821,0-4 2486,8 4 1,-12-6 0,6 8 0</inkml:trace>
  <inkml:trace contextRef="#ctx0" brushRef="#br0" timeOffset="4629">2309 173 29610,'0'-12'-9831,"0"0"9451,0 8 0,-8-4 0,-2 8 0</inkml:trace>
  <inkml:trace contextRef="#ctx0" brushRef="#br0" timeOffset="5799">921 551 25816,'-10'8'-2363,"1"-6"1,9 8-1,-2-6 1585,-4 3 0,2-1 1090,-8-6 1,2 2-1,-4 2-152,2 2 0,0 0 0,-6-6 0,0 0 38,0 0 1,0 0 0,-2 0 0,-2 0-66,-2 0 1,-2 0 0,4 0 0,-4 0-32,-2 0 0,4 0 0,-4 0 0,2-2-149,4-4 1,-4 4-1,2-6 1,2 2 212,2-1 0,2-1 0,0 4 1,-1-4 18,1-2 1,0 4 0,0-6-389,0-2 1,6 4 0,2-2-324,2-2 0,-4 4-76,6-2 0,0 0-357,6-6 0,0 6-1122,0 0 1661,8 0 0,0 0 1,6 2 293,-2 2 0,-6 2 0,6 6 418,2 0 1,-4 0-83,2 0 1,0 0 0,4 2 0,-1 2-91,-3 2 1,-6 6 0,4-4 0,0 0-87,0 0 1,0 6 0,2-2 0,-4 2 80,0-2 0,-4 4 1,6-4-19,-2 4 0,-2 2 0,-6 0 1,0 0-293,0 0 0,0 1 0,0-1-32,0 0 0,-8 0 0,-4-2 1,-4-2 110,-2-2 1,0-6 0,-2 4 0,-2-2 126,-3-4 0,1 0 0,4 0 0,-2 2 225,-2-2 0,0-2 0,4-2 0,-2-2-26,-2-4 0,0 2 1,6-6-1,2 0-83,4 0 0,-4-2 0,4-8 0,-2-2-206,2-2 1,2 0 0,6 3 101,-2-3 0,0-4 1,6-8-1</inkml:trace>
  <inkml:trace contextRef="#ctx0" brushRef="#br0" timeOffset="6081">1029 930 28350,'-18'0'-543,"0"0"1,0-2 0,0-2-1184,0-2 1669,0 0 1,-1 6 0,1 0 0</inkml:trace>
  <inkml:trace contextRef="#ctx0" brushRef="#br0" timeOffset="6162">812 948 28213,'-12'-2'-977,"0"-4"0,0 4 0,-6-6 0</inkml:trace>
  <inkml:trace contextRef="#ctx0" brushRef="#br0" timeOffset="6430">307 137 27910,'-6'-12'-9831,"0"0"8717,0 8 1,4-2 851,-4 12 0,4 4 0,-6 8 0</inkml:trace>
  <inkml:trace contextRef="#ctx0" brushRef="#br0" timeOffset="6527">163 191 29485,'-18'0'-594,"6"0"0,2-2 1422,2-4-1224,2 4 0,-2-6 1,-2 8-1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0:12.333"/>
    </inkml:context>
    <inkml:brush xml:id="br0">
      <inkml:brushProperty name="width" value="0.11429" units="cm"/>
      <inkml:brushProperty name="height" value="0.11429" units="cm"/>
      <inkml:brushProperty name="color" value="#008C3A"/>
    </inkml:brush>
  </inkml:definitions>
  <inkml:trace contextRef="#ctx0" brushRef="#br0">289 1280 23613,'0'-18'-2726,"-2"6"1,-4 0 1404,-6-2 1,4 4 677,2-2 1,-2 0 308,2-6 0,0 6 1,4 2-1,-2 0 125,-2 0 1,0-2 0,4-6 0,-2 0 35,-2 0 1,-6-2 0,4-2 0,-2-4 44,-4-2 0,0-4 1,-2-8-1,0-4-450,-4-2 1,-2 3-1,6-3 1,2 2 478,1 4 0,3-2 1,-2 4-1,6 6 162,4 4 1,2 4 0,0 6-1,0 0 67,0 0 1,2 0 0,2 0 427,2 0 0,8 0 88,-2 0 1,5 6-1,1 0 144,0-2 0,-6 6 0,0 2-207,2 4 0,2 2 0,2 0 1,0 0-54,0 0 1,2 0 0,2 0-1,4 0-25,2 0 1,-4 0-1,4 0 1,0 0-94,0 0 0,2 0 0,6 0 1,0 0-50,0 0 0,0 0 1,1 0-1,-1 0-71,0 0 1,0-2-1,0-2 1,0-2-183,0 2 0,0 2 0,2 2 0,2 0-117,2 0 0,2-6 1,-2 0-1,4 1-35,1 3 1,3 2 0,-6 0 0,2 0 48,4 0 1,2 0 0,2 0 0,0 0 32,0 0 1,6-6 0,4 0 0,3 0 17,1-2 1,6 4-1,-8-6 1,4 0 17,2 0 0,-2 4 0,-4-4 0,-7 2-3,-9 4 0,2-4 0,-4 2 0,2 0-13,-2-2 0,-2 6 0,-4-4 0,6 4-46,4 2 1,10-6 0,3 0 0,1 2-20,0 2 1,0 2-1,6 0 1,-2 0-9,-4 0 0,-2 0 1,-5 0-1,1 0-56,-2 0 1,4 0 0,-2 0 0,-2 0-21,-2 0 0,-4 0 0,0-2 0,-2-2 28,1-2 1,5-6 0,-8 4 0,4 0-6,2 0 0,0-4 1,0 6-1,0 2-54,0 2 1,6 2 0,3 0-1,1 0 23,4 0 1,-6 0 0,-2 0-1,-4 2-7,-2 4 1,0-2 0,-2 6 0,-2-2 8,-1-4 0,-7 4 1,6-2-1,0-2 50,-2-2 0,0-2 0,-4 0 0,4 0 18,0 0 1,10 0 0,-6 0-1,0 0-42,3 0 0,5 0 0,4 2 0,0 2-48,0 2 0,0 6 0,-4-4 1,4 2 41,2 4 1,1-6 0,1 0-1,-6-2 30,-4 0 0,-2 2 0,0-4 0,0 2 78,0-2 0,0-2 0,0-2 0,1 0 42,-1 0 0,4 0 0,-4 0 0,-8 0-56,-6 0 0,-4 0 0,0 0 0,0 0-7,0 0 1,0 0-1,0-2 1,0-2-11,1-2 1,-3 0-1,-2 6 1,-2 0 53,2 0 1,2-2-1,4-2 1,2-2-6,2 2 0,0 2 0,-6 0 1,2-2-45,4-2 0,2-2 1,7 4-1,-5-4-61,-2-2 0,6 4 0,-2-4 0,6 0-12,6 0 0,-10 4 0,4-4 0,-2 2 13,0 4 0,-3-4 0,-3 2 0,-4 0 1,-8-2 1,2 6-1,-8-4 1,2 4 48,0 2 0,-2 0 1,2 0-1,-6 0-36,-4 0 0,6 2 0,2 2 1,0 4-67,-4 2 0,2-4 0,0 4 1,2 0 28,5 0 0,-7-6 0,0 4 0,-2 0-28,0 4 0,0-2 0,-6 2 1,0 0-42,0-2 1,0 6-1,0-6 1,2 2-20,4 0 0,-4 6 0,4 6 0,-4 1-76,-2 1 0,0-4 0,0 8 1,0 2-65,0 2 1,0-4-1,0 0 1,0 2 10,0 2 0,0-4 0,0-2 0,1-2 208,-1-4 0,0-2 1,0-2-1,0-2 1,0-2-1,0-4 1,-2 0-1,-2-2-120,-2 0 1,-8 0-1,4-4 107,0 2 1,2 0 0,6-4 110,-4 4 1,4-4 0,-4 6 0,4 0-96,2 4 1,0-1 0,-2 1 0,-2 2-18,-2 2 1,-6-4 0,6 0 113,2 2 1,0 2-82,-2 2 0,-2-6-107,-4 0 0,-4-6 0,2 4 60,-8-2 0,-6 0 1,-8-4-1,0 2 84,0-2 1,-8 4-1,-6-2 1,-6-2-12,-4-2 1,-8 0 0,4 2-1,-2 2 73,0-2 0,-7-2 1,-7-2-1,-2 0 96,-4 0 0,-8 0 0,-4 0 0,-4 0-66,-9 0 1,-1 0-1,43 0 1,-2 0 0,-1 0-1,0 0-3,-1 0 1,0 0 0,1 0 0,0 0 0,-5 0 0,-1 0 0,0-1 0,0 0-18,-2-2 1,0 0-1,8 2 1,0 0 0,-3-2-1,-1 0 1,4 2-1,0 0 38,1 1 0,0 0 1,-2-3-1,0 0 1,-1 0-1,0 0 0,-1 1 1,2 0-31,1 1 1,1 0 0,0 1 0,0 0 0,-45 0-1,47 0 1,0 0-36,-4-1 1,0 2 0,-2 1-1,-1 2 1,-2-1 0,0 0-1,2-1 1,0 0-7,0-1 1,0 0-1,-2-1 1,0 0-1,-4 0 1,-1 0 0,1 0-1,0 0-1,1 0 1,2 0 0,3 0 0,2 0 0,-1 0-1,1 0 1,3 0 0,0 0 4,2 0 1,0 0-1,-45 0 1,46 0 0,0 0-1,0 0 1,0 0-1,0 0 0,-1 0 1,0 0-1,-2 0 1,-3 0-1,0 0 1,-1 0-1,0 0 4,1 0 1,0 0-1,-4 1 1,-1 0-1,0 1 1,-2 0-1,-3 2 1,-2 0-3,-3 1 0,0 0 1,4 0-1,1 0 1,-3 2-1,0 0 1,4-1-1,0 0-2,2 1 1,0 0-1,0 0 1,1 0-1,3 0 1,0 0-1,5-2 1,0 0-3,-44 3 1,6 4 0,2-4 0,-1 0-23,1 0 1,0 4 0,-2-6 0,-2 0 11,-2 2 1,40-7 0,-1 0 0,1 2 0,0 0-1,-2-1 1,0-2 18,1 0 0,0 0 1,1 0-1,2 0 0,0 0 1,1 0-1,1 0 1,0 0 9,1 0 0,0 0 0,-41 0 1,4 0-1,13-2-35,13-4 0,12 4 1,6-4-192,6 4 0,14 0-83,18-4 1,6 4 0,6-4 0,8 2-162,8-2 1,18-4 438,20-8 0,4-8 0,17-2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0:15.401"/>
    </inkml:context>
    <inkml:brush xml:id="br0">
      <inkml:brushProperty name="width" value="0.08571" units="cm"/>
      <inkml:brushProperty name="height" value="0.08571" units="cm"/>
      <inkml:brushProperty name="color" value="#008C3A"/>
    </inkml:brush>
  </inkml:definitions>
  <inkml:trace contextRef="#ctx0" brushRef="#br0">3138 505 8023,'0'12'-1013,"0"0"1,2-6 950,4 6 0,-4-6 54,4 7 1,-2-9 2,2 2 0,-4-2-9,4 2 27,4-4 0,-6 6 8,8-8-20,1 0 1,5 0-3,0 0 1,-6 0-1,0 0 0,-6 0-3,6 0 1,-6-2 2,6-4 1,-6 4 0,6-4 0,-8-4 0,4 6 0,-8-9 0,0 7 0,0-6 0,0 8 0,-2-6 1,-4 4 0,2 4 2,-8-4 0,0 2 22,-6-2 0,6 4 1,0-4 0,0 4-21,-6 2 1,6 0-1,2-2-5,1-4 0,-5 4-2,2-4 0,-4 4 12,-2 2 0,0 0 0,0 0 1,0 0 1,0 0 0,0 0 10,0 0 1,0 0-22,0 0 0,0 0 0,0 0-1,0 0 0,6 0 0,0 0-6,-2 0 1,4 0-13,-2 0 1,0 0 8,-6 0 0,6 0 1,2-2-1,0-2 6,0-2 1,4-6 0,-4 4 2,2-2 1,0 6 0,4-4 0,-4 2-1,-2 0 1,6-2-1,-4 4 2,0-2 1,4 0 0,-6 4-3,2-4 1,0 4-1,2-4 0,-4 4 0,0 2 0,2 0 9,8 0 1,2 0-10,4 0 0,-2 0 1,8 0-1,2 0 0,2 0 1,2 0-2,0 0 1,0 0 0,0 0 0,0 0-1,0 0 1,0 0-1,0 2 0,0 4 0,0-4 6,0 4 0,0-4-2,0-2 0,-6 0-3,0 0 0,-8 2-1,2 4 17,-4-4 2,-2 14 0,-6-12 0,-2 6-13,-2-2 1,0 0 0,-4-4 0,2 2 5,-2-2 0,-2 0 0,-2 0 0,0 2-3,0-2 0,0 0 0,0 0-8,0 2 1,-2 0-1,0-4 1,0 2-4,4 2 1,2 0-1,-4-6 1,0 0 6,0 0 0,-1 0 0,1 0-1,0 0 1,6 0 68,0 0-19,0 0 12,2 0 1,2-8-43,8-4 0,0 2-14,0-2 0,-2 2 0,-2-4 0,-2 2 3,2-2 1,2 4 0,2-2 0,0-2 6,0-2 0,-6-2 1,0 0-1,0 0-1,-2 0 0,6 0 0,-6 0 0,2 0-1,0 0 0,-2-6 0,4 0-37,-2 2 0,0 2 0,4 2-117,-4 0 0,4 6 137,-4 0 0,4 8 0,2-4 0</inkml:trace>
  <inkml:trace contextRef="#ctx0" brushRef="#br0" timeOffset="1233">2183 397 7722,'-6'-12'-690,"0"0"1,0 6 288,6-6 401,-8 8 0,6-6-8,-4 4 1,-2 2 0,2-8 10,2-2 1,-4 4-1,2-2 38,2-2 0,0 4 1,0-2 30,-2-2 1,0 4-46,6-2 0,0 6 0,0-6-42,0 8-19,0-4 27,0 8 1,8 2 4,4 4 1,-2-2 0,2 6 1,2-2 0,-4 6 0,2-2 0,0 4 0,6 2 0,-2 0 0,-2-2 0,-4-2 0,-2-2 0,6-6 0,-4 6 0,0 2 0,4-4 0,-6 0 0,0 0 1,0 0 0,-2-4 8,-6 6 1,0-6 0,0 6 0,0 2 0,-2-6 0,-2 0-5,-2 0 0,-8-6 0,2 4-4,-4-4 1,-2 4 0,0 0-11,0-2 0,0-2 0,0-2-36,0 0 0,6 0 0,0 0 36,-2 0 1,0-2-1,0-2 1,3-4-4,3-2 1,-4 4 0,6-6 27,-8 0 1,6 0 8,-4 0 0,2 8 2,4-2 1,2 4-23,-8 2 1,0 0-4,-6 0 1,8 2 0,2 2 7,0 2 0,4 0 18,-8-6 1,6 2 40,-6 4-31,8-4-41,-12 6 1,14-10 0,-4-4 1,4-4-12,2-8 0,-2 0 9,-4 0 0,4 0 1,-4 0 0,4 6 0,0 2 2,-4 2 1,2-4 0,-6 4-1,2-2 1,0 6 0,2-2 3,-6 4 0,2 2 0,-2 0 16,-2 0 0,4 0 1,-2 0-5,-2 0 1,0 2 0,0 2 0,2 2 4,-2-2 0,4 6-16,-2 2 0,2 4-8,-2 2 0,4-6-7,8 0 0,0 0 2,0 6-3,0-8 1,2 0 0,4-6-17,6 2 0,-2 0 0,2-6 0,2 0-59,2 0 0,2 0 0,0 0 1,0 0 86,0 0 0,0-8 0,0-2 0</inkml:trace>
  <inkml:trace contextRef="#ctx0" brushRef="#br0" timeOffset="1567">2093 19 6350,'-13'-10'0,"1"3"0,8 5 0,-4 2 0</inkml:trace>
  <inkml:trace contextRef="#ctx0" brushRef="#br0" timeOffset="1695">1966 55 8129,'-12'-6'-2234,"0"0"2234,8 0 0,-4-2 0,8-2 0</inkml:trace>
  <inkml:trace contextRef="#ctx0" brushRef="#br0" timeOffset="1982">1930 704 7541,'0'-12'-1671,"0"0"1671,0 8 0,0-4 0,-8 0 0,-2-2 0</inkml:trace>
  <inkml:trace contextRef="#ctx0" brushRef="#br0" timeOffset="2466">1407 433 6318,'-12'8'30,"0"4"1,0 4 0,-6 2 0,0 0-43,0 0 0,0-6 0,0 0 1,0 2-95,0 3 0,0-5 1,0 0 105,0 2 0,0 2 0,0 2 0</inkml:trace>
  <inkml:trace contextRef="#ctx0" brushRef="#br0" timeOffset="4615">1227 199 5987,'0'-10'259,"0"4"-229,0 12 0,0 4-15,0 8 1,0 0-1,0 0-7,0 0 1,2-2 0,2-2-18,2-2 1,0-6 0,-6 6 20,0 2 0,0-4-5,0 2 0,0-6-12,0 6 5,0-8 1,-2 4-1,-2-6-5,-2 4 0,-2-4-3,2 4 6,4-4 3,-14-2 0,12 0 0,-6-2 4,2-4 0,0 4-1,2-4-4,4-4 0,-8 2 1,6-6-2,-2 2 0,0 6 0,6-6 0,0 6 0,0-6 1,-2 6 0,-4-6 0,4 6 16,-4-6 1,4 6 35,2-6-38,0 8 0,0-6-10,0 4-93,0 4 93,0-6 0,0 10 1,0 4 2,0 6 0,0-2 0,2 2 1,4 2 0,-4 2 0,4 2-3,-4 0 1,-2-6 0,0 0-30,0 2 1,0-4-19,0 2 24,8 0 1,-6 0-4,4 0 21,-4-8 0,-4 4-9,-4-8 4,4 0 1,-12-8 5,8-4 0,-6 2 1,6-2-2,2-2 1,-4-2 0,2-2 0,-2 2 0,4 2 1,-2 2 0,0 6 6,6-6-4,-8 0 0,6 0-2,-4 0-4,4 8-6,2-4 9,0 8 0,0 2 39,0 4 0,0-2-34,0 8 0,-2 0 0,-2 6-4,-2 0 1,0-6-1,4 0-5,-4 2 1,4-4 0,-6 0 0,2 0-1,0 0 0,-2-6 0,4 4 0,-4-2 0,-3 0 1,5 0-1,-6-4 3,-2 4 0,4-4 0,-2 4 0,-2-4 0,4-2 0,-2 0 0,-2 0 0,4 0 0,-2 0 0,6-6 0,-6 0 0,2-8-1,-2 2 0,4 2 0,6 0-1,-4 2 0,4-6-11,-4 2 0,2 4 1,0 0-33,-2 0 0,-2 4 29,2-8 1,2 8 9,-8-2 1,6-2 9,-6 2 0,0 0 3,-6 6 1,6 0-1,0 0 2,-2 0 1,4 0 2,-2 0-2,0 8 0,-6 2 1,0 8 1,8-6 4,4 0 0,4 0-14,2 6 1,0 0-5,0 0 0,0-6 1,0 0 1,8-8 0,2 4-14,0 0 0,6-6 1,-4 4-21,4-4 1,2-2-1,0 0-16,0 0 0,0 0 0,0 0 17,0 0 0,-6 0 1,-2-2-1,0-2 19,0-2 0,-4 0 54,6 6 0,-8-2 24,2-4 0,-6 4-34,-6-4 1,-4 4-1,-8 2-20,0 0 1,0 0 0,0 0 0,0 0-12,0 0 1,0 6 0,0 0 0,0-2-6,0-2 0,0-2 1,0 2-1,0 2 3,0 2 1,0 0-1,0-6 1,0 0-2,0 0 0,6 0 1,0 0 0,-2 0 1,-3-2-30,-1-4 0,6 2 23,0-8 23,8 0 1,-6-4 0,4 4 1,2 4 10,-8 8 0,6 0-2,-6 0 1,0 8-17,-6 4 1,2-2 0,2 0 5,2-2 0,2 0 0,-4-4 29,2 2 1,6 0-8,-6-6 1,0 0 191,-6 0-28,8 0-162,-6 0 0,14-2 0,-4-4-22,4-6 0,0 2 0,-2-2 1,-2-2 0,-2 0 0,4 0 0,-2 2-16,2-2 0,0-2 0,0-2 0,-2 0-13,2 0 0,0 0 0,0 0 1,-2 0-38,2 0 0,-4 0 0,2 0-168,2 0 1,-4 6-323,2 0 539,0 8 0,-2-4 0,-2 8 0</inkml:trace>
  <inkml:trace contextRef="#ctx0" brushRef="#br0" timeOffset="4967">361 686 8031,'-8'-10'-615,"6"-6"0,-8 14 615,4-4 0,4 4 0,-6 2 0</inkml:trace>
  <inkml:trace contextRef="#ctx0" brushRef="#br0" timeOffset="5079">271 686 8031,'-10'-12'-317,"4"0"0,-4 8 0,0-4 0</inkml:trace>
  <inkml:trace contextRef="#ctx0" brushRef="#br0" timeOffset="5500">397 73 7876,'-2'-10'-875,"-4"4"0,2 4 900,-8 2 1,8 2 0,-4 2 0,2 4-70,0 2 0,-8 2-61,2 6 0,-4-2 0,0-2 105,4-2 0,-4-8 0,14 12 0,-6-6 0</inkml:trace>
  <inkml:trace contextRef="#ctx0" brushRef="#br0" timeOffset="5696">343 19 8156,'-12'-2'-731,"0"-4"0,0 4 1,-6-3 625,0 10 1,0 3 104,0 4 0,0 12 0,0-4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0:29.232"/>
    </inkml:context>
    <inkml:brush xml:id="br0">
      <inkml:brushProperty name="width" value="0.08571" units="cm"/>
      <inkml:brushProperty name="height" value="0.08571" units="cm"/>
      <inkml:brushProperty name="color" value="#008C3A"/>
    </inkml:brush>
  </inkml:definitions>
  <inkml:trace contextRef="#ctx0" brushRef="#br0">325 1533 6253,'-10'-8'291,"2"6"1,8-8-198,0 4 0,0 2 0,-2-8-41,-4-2 1,4 4 0,-4-2-44,4-2 0,0-2 1,-2-4-1,-2-2-13,2-2 1,0-2 0,0 2 0,-4-6-2,-2-4 1,4-2 0,-4-2 0,0-3-13,0-1 1,-2-6-1,-4 2 1,2-2 22,2-2 0,0-6 1,-4 10-1,2 0-11,2 4 1,2-2 0,-4 2 0,4 2 2,2 1 0,-4 9 0,4 0 0,0 0 0,0 2 0,2-4 1,4 8-1,-2 2-1,-2 2 1,0-4-1,6 0 1,0 2-6,0 2 0,0 8 1,0 0-1,0-2-10,0-2 1,0 4 4,0 0 32,0 8-138,0-4-5,0 8 150,0 0 1,8 0 0,4 0-1,4 0 1,2 0 0,0 0 0,2 0-21,4 0 1,-2 6-1,8 0 1,2-2 2,2-2 1,0-2-1,0 0 1,1 0-15,3 0 0,2 0 0,-4 0 0,0 0-4,0 0 1,6 0-1,0 0 1,0 0 6,2 0 0,-6 2 0,6 2 0,0 2 0,4-2 1,-1-2 0,-1-2 0,0 0 0,0 0 0,2 0 0,4 0 0,-2 0 0,-2 0 0,-6 0 0,6 0 0,0 0 0,-2 0 0,-1 0 0,-7 0 0,2 2 0,2 4 0,0-4 0,-6 4 0,0-2-9,0 2 1,0-4 0,2 6 0,2-2-17,2 0 0,0 0 0,-8-4 0,-1 2 16,-3 2 1,6 0 0,6-6 0,-2 0 9,-2 0 1,-2 0-1,2 0 1,4 0-5,6 0 0,-2 0 1,2-2-1,2-2 51,2-2 0,3-6 0,-1 4 0,0 0-33,0 0 0,2 0 0,4 4 0,4-2-17,0 2 0,0-4 0,-5 2 0,3 2 0,2 2 0,0-4 1,2 0-1,-6 2-2,-4 2 0,-4 2 0,-2-2 1,-4-2 5,-1-2 0,3 0 0,-4 4 0,0-2 8,0-2 1,4 0-1,-6 6 1,0-2-8,2-4 0,-6 4 1,4-4-1,-4 4-4,-2 2 0,1 0 0,-3 0 0,-2 0-2,-2 0 0,-2 0 0,4 0 0,-4 0-11,-2 0 0,6-6 0,-2 0 1,4 2 11,2 2 0,0 2 0,0 0 0,0-2 2,0-4 1,6 4 0,1-4 0,-1 4-1,2 2 1,-6 0 0,6-2 0,0-2 0,4-2 1,-4 0 0,-2 6-1,-2 0-1,2 0 1,-2 0 0,6-2-1,-1-2 0,-5-2 0,4 0 0,0 6 0,0 0 0,0 0 0,-2 0 0,-6 0 0,2 0 0,4 0 0,-2 0 0,6 0 0,-2 0-5,-3 0 0,3-3 0,0-1 0,0-2 4,0 2 0,4 2 1,-4 2-1,0 0 4,0 0 0,6 0 0,-4 0 0,2 0 3,1 0 0,-9 0 0,4 0 0,-2 0 1,0 0 1,0 0 0,-6 0 0,0 0-3,0 0 0,6 0 0,0 0 0,-2 0-4,-2 0 0,-2 0 1,3 0-1,1 0 0,2 0 0,0 0 0,-4 0 0,2 0-2,2 0 0,6 0 0,-6 0 1,-2 0 2,-2 0 0,-2 0 0,2 0 0,2 0 3,3 0 1,-1 0-1,-6 0 1,0 0 9,0 0 0,2 0 0,2 0 0,2 0-15,-2 0 0,4 0 0,-2 0 0,-2 0-1,-2 0 1,0 0 0,3 0 0,1 0-2,-2 0 1,-2 0-1,-2 0 1,0 0-3,0 0 1,0 0 0,2 0 0,2 0 2,2 0 1,6 2 0,-6 2 0,-2 2 18,-1-2 1,3-1 0,0-3 0,0 0-5,2 0 1,-6 0-1,4 0 1,-2 0-13,2 0 0,-4 0 1,4 0-1,-4 0-6,-2 0 1,0 6 0,1 0 0,-1-2-5,0-2 0,-2-2 0,-2 0 0,-2 0 3,2 0 1,0 2-1,0 2 1,-4 2 3,-2-2 0,4-2 0,-4-2 0,0 0 1,0 0 0,-2 0 0,-6 0 0,2 0-3,4 0 0,-3 0 1,3 0 2,-4 0 0,-2 0 0,0 0 0,0 0 0,-6 0 1,0 0-1,2 0 1,2 0-1,2 0 0,0 0 1,0 0 0,0 0-1,0 0 0,0 0 0,6 0 0,0 0 1,0 0 1,2 0 1,-4 0-1,8 0 1,0 0 4,-2 0 0,6 0 1,-6 0-1,3 0 5,-1 0 0,-6 0 1,6 0-1,2 0 8,2 0 1,2 0 0,0 0 0,0 0-18,0 0 0,2 2 1,2 2-1,2 2-7,-2-2 1,-2-2-1,0-2 1,5 0 1,5 0 1,-4 0-1,0 0 1,-2 0 0,0 0 0,0 0 1,-6 0-1,0 2 0,0 4 0,-6-4 0,-2 4 1,0-2-31,0 2 1,-12-4 0,2 6-7,-1 0 0,-7-6 1,0 6-8,-2 0 1,-2-4 34,-6 8 1,0 0-3,0 6 1,0-6 41,0 0 0,0 0 0,0 6 12,0 0 1,0 0 0,0 0 0,0 0-11,0 0 0,0 0 1,0 2-1,0 2-2,0 2 1,0 2 0,0-4 0,0 4-10,0 2 1,0-4 0,0 4-1,0-1 3,0-5 1,0 4 0,0-2 0,0 0-40,0 2 0,0-6 1,0 4-1,0-4-1,0-2 0,0 0 0,0 0 0,0 0 9,0 0 0,0 0 0,0 0 1,2-2-2,4-4 1,-4 4 0,4-4 0,-4 4-3,-2 2 1,6-6 0,0 0 2,-2 2 0,4 2 0,-2 2-13,-2 0 1,-2-6-1,0-2 1,2 0-14,2 0 1,0-4 11,-6 7 1,0-7-67,0 6 1,0-6 97,0 6 1,-2-8 31,-4 2 0,2-2 0,-8 0-30,-2 2 1,-2 2 0,-2-4 0,0 2 1,-2 2-1,-3-4 1,-1 2-9,2-2 0,-6-2 0,0 0 0,-2 2 1,0 2 1,-2 0 0,-8-6-1,-4 0-8,-2 0 0,-2 0 0,-6 0 0,2 2-2,4 4 1,-7-4 0,3 4-1,-4-4-5,4-2 0,-2 0 0,8 0 0,-2 0 3,0 0 1,2 0-1,-4 0 1,4 0 19,1 0 0,-5 0 0,4 0 1,-2 0 1,0 0 0,6 0 1,-4 0-1,2 0-2,4 0 0,4 0 1,4 0-1,4 0-13,2 0 0,-6 0 0,3 0 0,1 0-11,4 0 1,-2 2 0,0 2 0,0 2-2,0-2 0,-4-2 0,4-2 0,0 2 12,0 4 0,-6-4 1,2 4-1,-4-4 4,-2-2 1,6 0 0,0 0 0,-2 0-3,-2 0 0,-1 0 1,3 2-1,2 2-4,-2 2 0,-2 0 0,-2-6 0,0 0-4,0 0 1,-2 6-1,-2 0 1,-4-2 0,-2-2 1,6-2 0,-4 0-1,2 0 1,-1 0 0,-7 6 0,2 0 1,-4-2 5,-2-2 1,2 0-1,2 2 1,0 2 2,-6-2 1,2-2-1,-7-2 1,3 2-6,-2 4 0,-4-4 0,-6 4 0,2-4-3,2-2 0,6 6 0,-4 0 0,1-2 8,5-2 0,2-2 0,2 0 0,0 0 14,0 0 1,0 0 0,0 0 0,0 0 11,0 0 0,-1 0 0,1 0 0,0 0-31,0 0 0,0 6 0,0 0 1,-2-2-7,-4-2 1,0 0 0,-8 2 0,-3 2-1,3-2 1,0-2 0,-2-2-1,2 0-5,2 0 1,8 0-1,-2 2 1,1 2-8,-1 2 1,2 2 0,-8-4 0,-2 2 4,-2-2 1,4 4 0,0-2 0,-2 0 7,-3 2 0,1-6 1,2 4-1,2-4 5,-2-2 1,-4 6 0,-6 0 0,-4-2 48,-1-2 0,3-2 0,8 0 0,2 0 22,4 0 0,6 0 0,12 0 0,4 0-11,-1 0 0,-1-6 0,-8 0 1,0 2-55,0 2 0,-2-4 0,-4 0 0,-6 2 6,-4 2 0,4 2 0,1 0 1,1 0-36,0 0 0,-2 0 0,-4 0 0,2 0 7,2 0 0,2 0 0,-3 0 0,5 0 12,0 0 0,6 0 1,-2 0-1,6 0 3,4 0 0,6 0 0,-6 0 1,0 0-2,2 0 0,-7 0 0,7 0 1,-2 0 20,0 0 1,2 0-1,-2 0 1,4 0 54,0 0 1,6 0 0,-4 0 0,6 0-14,6 0 0,-2-2 0,8-2 0,-1-2-17,-1 2 1,6-4 0,-4 2 0,4 2-50,2 2 1,0 2 0,0 0 0,0-2-9,0-4 1,-2 4 0,-2-4 0,-2 4-4,2 2 0,-4 0 0,0 0 0,0 0 14,0 0 1,-12 0 0,0 0 0,-6 0 5,-7 0 1,5 0-1,-2 0 1,-2 0 16,-2 0 0,0 2 0,2 2 0,2 2-5,-2-2 0,-2 0 1,0 0-1,3 2 6,7-2 1,4-2 0,2 0 0,0 2 0,0 2 0,8 0 0,4-6 0,4 0 118,2 0 160,8 0-356,2 0-82,8 0 61,8 0 9,-6 0 80,6 0 25,-8 0-1916,0 0 737,-8 0 219,6 0 505,-6 0 414,8 0 0,-8 0 0,-2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0:38.497"/>
    </inkml:context>
    <inkml:brush xml:id="br0">
      <inkml:brushProperty name="width" value="0.08571" units="cm"/>
      <inkml:brushProperty name="height" value="0.08571" units="cm"/>
      <inkml:brushProperty name="color" value="#008C3A"/>
    </inkml:brush>
  </inkml:definitions>
  <inkml:trace contextRef="#ctx0" brushRef="#br0">48 49 8005,'-12'-5'0,"0"-2"-99,0-5 1,5 4-537,3 0 0,4 5 435,4-1 1,3 3 0,5 1 199,0 0 0,0 5 0,0 2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0:48.765"/>
    </inkml:context>
    <inkml:brush xml:id="br0">
      <inkml:brushProperty name="width" value="0.08571" units="cm"/>
      <inkml:brushProperty name="height" value="0.08571" units="cm"/>
      <inkml:brushProperty name="color" value="#008C3A"/>
    </inkml:brush>
  </inkml:definitions>
  <inkml:trace contextRef="#ctx0" brushRef="#br0">1766 389 6495,'-5'6'569,"-1"0"-658,4-4 31,-6 2 0,7-8 0,-2-2 0,3-2 34,0 0 0,0-5 1,3 0-1,2-1 7,0-1 1,3-2 0,-3-3 0,4 1 56,2 1 0,-1 4 1,1 2-1,0 1-6,1 3 1,-2-3-1,3 6 1,0 1-29,-3 1 1,0 2 0,-1 2 0,-1 1 6,1 0 1,-1 5 0,-3-1-1,-1 1 5,0-2 1,-3 3 0,2-2-1,-2 1-11,-1 2 0,0 0 0,0-1 0,0 1-8,0-1 1,-4 1 0,-1 1-1,-2 0-11,-1 2 1,0-1 0,-5-1 0,-1 0-9,1 2 0,-1-2 0,-3-3 0,2-1 14,1 0 1,0-1-1,-1 0 1,1-1-1,2-2 0,-2-1 0,2-1 0,2 0 4,0 0 1,1-4 0,1-1 0,-1-1-2,1 1 1,2 2 0,1-3 0,1-1-1,2 0 0,0 1 0,0 0 1,0-1 0,-2 1 0,2-1 0,-1 1-3,1 0 1,0 1-2,-1-1 0,-1 3 1,-2-2-1,0 2 6,-1 1 0,3 1 0,-2 2 43,-1 2 0,-1 1 0,1 5 1,0 0-30,1-1 0,3-2 1,-1 0-1,-1 0-3,0 2 1,3 1-1,-2-1 1,1 1-9,1-1 1,-1-2 0,3 0 2,0 1 0,0 0 0,0 2 6,0 0 0,0-4 98,0 1 119,0-4-154,0 2 0,-1-4 0,-2 1 0,-3 1-57,-2 1 0,-3-1 1,0-2-1,-1 0-21,0 0 1,2 0 0,-1 0-1,1 0-62,1 0 0,1 0 0,-1 0 1,0 0-364,1 0 0,-1 0-223,1 0 651,-1-3 0,4-2 0,1-4 0</inkml:trace>
  <inkml:trace contextRef="#ctx0" brushRef="#br0" timeOffset="313">1310 62 7862,'-4'-17'0,"2"3"0,-3 3-649,1 1 0,1 4 727,3 3 0,0 7 0,0 8 1,0 1 42,0 3 0,3 1 0,0 2 0,-1 2-124,-1 1 1,-1-2 0,0 2 0,1-1-76,2-1 0,-2 1 1,2 0-1,-1 0 78,1 0 0,-3 3 0,4-2 0</inkml:trace>
  <inkml:trace contextRef="#ctx0" brushRef="#br0" timeOffset="896">1034 200 7862,'-13'0'0,"1"0"-797,3 0 1,0 1 647,0 2 1,4 2 0,3 3 192,1 1 1,4-1 0,3 0 0,2-1-70,1-1 1,0-4 0,2 3-1,0-1-4,0-2 0,1 0 1,1 0-1,-1 1 29,0-1 0,0-2 0,-3 0 0,-1 0 0,1 0 0,-1 0 78,1 0 0,-4 4-41,-2 2 1,-3-1 0,-3 0 0,-4-1 22,-3 1 0,-1-2 0,-3 3 0,-1 0-40,2-2 0,-3 4 1,1-3-1,-1 1-8,-1-1 1,2 0-1,1 1 1,0-2 7,0-1 0,-2-2 1,2 2-1,-2-2 12,2-1 1,-1 0 0,2 0 0,1 0 38,-1 0 0,-1-3 0,2 0 0,2-2 43,0-2 1,2-2-1,-1-1 1,1-2 54,3 2 0,-3-1 0,3 0 0,0-3-97,-1 1 1,3-3 0,-2 1-1,0-1-44,1-1 1,2-3 0,-1 0 0,2 1-106,1 0 1,0 3 0,0 1-1,0 1-530,0 2 1,0 0 606,0 4 0,4-1 0,0 1 0</inkml:trace>
  <inkml:trace contextRef="#ctx0" brushRef="#br0" timeOffset="1315">517 260 6431,'0'9'-41,"0"0"1,0 2 115,0 0 0,0 1 1,0-3-1,0-1-36,0 1 0,-1 2 0,-1 1 0,-2-2 4,0 0 1,-5-2 0,-3 0 0,1-1 26,-2-1 0,0-4 1,-4 3-1,0-1 9,-1-2 0,1-1 1,0-1-1,-1 0-38,-2 0 1,0 0 0,-3-1 0,1-1-41,-1-1 1,-1-3-1,1 0 1,-1-2-9,1-1 1,-1 1 0,5-1 0,0 0-53,1-3 0,7 3 0,-4-2 0,5 3-132,1 3 1,3-1-1,2-3 1,0 1 190,2-1 0,1 0 0,1 1 0</inkml:trace>
  <inkml:trace contextRef="#ctx0" brushRef="#br0" timeOffset="1530">405 148 7707,'-5'-8'0,"-2"-1"0,2 0 0</inkml:trace>
  <inkml:trace contextRef="#ctx0" brushRef="#br0" timeOffset="1645">353 148 7883,'-8'-4'-247,"-1"3"1,0-2 0,1 0 246,-1 0 0,1 0 0,-1 3 0,-3 0 0,-2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0:54.747"/>
    </inkml:context>
    <inkml:brush xml:id="br0">
      <inkml:brushProperty name="width" value="0.08571" units="cm"/>
      <inkml:brushProperty name="height" value="0.08571" units="cm"/>
      <inkml:brushProperty name="color" value="#008C3A"/>
    </inkml:brush>
  </inkml:definitions>
  <inkml:trace contextRef="#ctx0" brushRef="#br0">2275 146 7904,'0'-8'-164,"3"2"1,0 0-253,-1 0 276,-1 2 1,-2-3 109,-2 4 1,1 0 0,-4 3 0,0 0 16,-2 0 0,-1 1 0,1 1 0,-2 1-7,-1-1 1,0 3 0,-3-1 0,-2 2 29,0 0 1,2-3-1,0 2 1,1-1 16,0 1 0,5-3 0,-1 2-22,2 0 1,2-3 0,0 3-6,1-1 1,2-1 0,5 3 0,3-1-7,2-2 1,0 2 0,1-1 0,0 1 0,3 0 1,-2 0 0,4-2 0,-1 1-10,1-1 0,-4 0 1,3 0-1,-2 0 9,1 0 0,-1-1 0,-3 0 0,-2 1 4,0 1 0,-3 0 0,2-2 18,-1 2 0,-1-1 0,-3 3 0,-1-2 0,-2 2 0,-3 0-3,-2 0 0,-3-3 0,-2 1 0,1 0-5,0 0 1,-3 1-1,3-2 1,-1 1-8,1-1 0,-1-1 0,3-1 0,-3 0-9,0 0 1,2 0 0,0 0-1,0 0 3,0 0 1,4 0 0,-1 0 0,0 0 4,0 0 0,3-3 0,0-1 9,1-1 1,0 3 0,2-2-5,-1 1 0,0-2 1,3-4-14,0 0 1,0 4 0,0-1-1,1 0 1,2 1 0,-2 1-29,2 1 10,-2-2 0,-2 0 1,-2 2 79,-2 2 0,-2 2 1,0 1-1,1 2-4,0 1 1,1 0 0,-1 1-1,0 0-28,2 1 1,-3 0-1,4 2 1,0-1-6,-1-2 0,3 1 0,-1-1 1,1 2 7,1 0 1,-1-2 0,-1 0 0,-1 0 33,1 2 0,1 1 0,1-1-6,0 1 0,-3-3 1,0-1-1,0 1-5,-1-1 1,3 0 0,-5-3 0,-1 0-40,-1 0 1,1 0-1,-1 0 1,0 1-84,-1-1 1,-2-1 0,3-1 0,-1 0-92,1 0 0,-1 0 1,0-1-1,1-1-62,-1-1 1,4-3 0,2 0 0,2-2 225,1-1 0,4-3 0,1-1 0</inkml:trace>
  <inkml:trace contextRef="#ctx0" brushRef="#br0" timeOffset="162">2111 43 7904,'0'-6'-612,"0"0"-311,0 1 923,0 0 0,0 5 0,0 5 0</inkml:trace>
  <inkml:trace contextRef="#ctx0" brushRef="#br0" timeOffset="397">2189 379 7819,'-6'0'246,"1"0"-269,-2 0 1,-1 3-1,0 0 1,-1 0-201,0 0 0,-4-1 1,-4 4-1,-5 1-26,-3 0 0,-4 1 0,0-1 0,1-2 249,-2-2 0,3 4 0,-3-2 0</inkml:trace>
  <inkml:trace contextRef="#ctx0" brushRef="#br0" timeOffset="784">1612 215 7878,'-8'-1'-208,"2"-2"1,0 2-1,2-4-100,-1 1 1,2 0 142,-3 1 0,2 1 147,-2-3 21,-2-1 0,8-2 8,0 2 1,4 0 0,5 3-1,-1 1 14,1 1 0,0 1 0,-1 0 0,1 0 47,-1 0 1,1 0 0,0 0-1,-1 0 0,1 3 0,-2 1 0,-1 0 8,-3 3 1,1 1 0,-1 0 0,-1 1-30,-1 0 0,-1 2 1,-1 1-1,-1-2-20,-1 0 1,-5 1 0,1 1 0,-5-1-119,-1 2 0,1-4 0,-2 3 0,-2-3-149,-4 0 1,2-1 0,-2-2 235,2 0 0,-3 0 0,-1 2 0</inkml:trace>
  <inkml:trace contextRef="#ctx0" brushRef="#br0" timeOffset="1167">1155 267 7836,'0'-12'-217,"0"1"1,0-3 0,0 2 0,1 3 2,2 2 1,-1-1 0,4 3 0,1 0 173,4-1 0,-2 4 0,4-1 0,-2 1 41,1-1 1,2 2-1,-2-1 1,-2 1 43,0 1 1,-2 0 29,1 0 1,-3 2 0,-2 2 3,0 1 1,-1 1-1,-3 2 1,0 1-2,0 0 0,-4-1 0,0 1 0,-2-1-48,0-3 1,0 3 0,-2-2 0,-1 1-43,0 2 0,1-1 1,-1-2-1,1 0-41,-1 1 0,0-2 0,1 0-129,-1 2 0,1-3 1,-1-1 181,0-2 0,1 2 0,-1 2 0</inkml:trace>
  <inkml:trace contextRef="#ctx0" brushRef="#br0" timeOffset="1431">1112 77 7924,'-5'0'-294,"-1"1"1,3 2 295,1 3 1,1 0-1,2 1 1,1 3-23,1 0 0,-1 3 0,-1 1 0,1 3-96,1 0 1,1-3 0,-2 1-1,1-1-341,-1-1 457,2 0 0,1-1 0,4 2 0</inkml:trace>
  <inkml:trace contextRef="#ctx0" brushRef="#br0" timeOffset="1663">1284 17 7754,'0'-6'-890,"0"1"0,-1 3 890,-2-1 0,-1 10 0,-5 2 0</inkml:trace>
  <inkml:trace contextRef="#ctx0" brushRef="#br0" timeOffset="2214">1215 293 7893,'-7'1'-361,"1"2"0,-2-2 1,3 2 225,-3 1 1,0-2-1,2 3 1,0-1 110,-1-2 0,-3 2 0,-2-1 0,2 1 36,0 0 1,0 0-1,0-2 1,-3 1-3,0-1 0,3-2 0,-2 0 0,1 0-8,0-3 0,1 1 0,-1-4 0,2-1-1,4 0 0,-2-2 0,3-1 1,0 0-6,0-2 0,-1 1 1,2 2 56,1 1 1,1-1 180,1 0-131,0 5 1,1 0 20,2 4-73,-2 0 1,2 3-1,-6 1-43,-3 0 1,1-2 0,-1 2 0,0-1-7,-2 0 1,-1 1 0,1-2 0,-1 0-5,1 0 1,-1-1 0,-1 0 0,0 1-1,-2 1 0,1 0 0,2-2 0,1 1-39,-1 1 1,0 0-1,1-3 1,-1 0-50,1 0 1,-1 2-1,0 1-9,1-1 1,-1-1-1,0-1 84,1 0 0,2-1 0,0-1 4,0-1 1,2 0-176,1 0 186,2 2 0,1-7 0,0 3 0</inkml:trace>
  <inkml:trace contextRef="#ctx0" brushRef="#br0" timeOffset="2515">948 457 7844,'-8'0'-88,"-1"-1"-285,0-2 0,1 2 0,-1-2 0,1 2 204,-1 1 1,-3 0 0,1 0 168,0 0 0,-2 4 0,0 1 0</inkml:trace>
  <inkml:trace contextRef="#ctx0" brushRef="#br0" timeOffset="3431">673 241 7858,'-9'-9'-229,"0"1"1,2-1-121,1 1 0,1-1 0,3 0 322,-1 1 0,0-1 72,3 1-39,0 3-2,0-3-8,0 7 0,4-3 2,2 4 0,2 0 0,0 0 2,1 0 0,0 0 0,-1 0 0,1 0 1,-1 3 0,1 0 0,-1 0 9,-3 1 1,3-2 0,-3 3 0,1 2 8,-1 1 0,-2 0 0,2 1 0,-1 0-6,-2-1 0,2 1 0,-2-1 0,0 1-5,-1 0 1,-1 2-1,-1 1 1,-1-2-4,0 0 0,-5-2 0,1 0 0,-2-1 0,0-1 1,-2-4 0,0 3 0,-3-1-15,0-2 0,2-1 0,-1-1 0,0 0-85,1 0 0,-1 0 0,3 0 1,-1-1-16,2-2 1,-3-2 0,5-3 94,-1-1 0,-1 0 0,1 2 76,2 1 1,2-1 222,-3 4 1,0 1-198,-2 2 1,-1 3-1,0 2 1,1 1-56,-1 0 1,1-3 0,-1 2-33,0 2 1,1 0 0,-1-1-1,1-1-46,-1-1 1,0-1-1,1-2 1,-1 1 23,0 1 0,1-1 0,-1-2 0,1 0 18,-1-3 1,1 1 0,2-4 0,0-1 17,-1 0 0,2-2 0,1 0 0,-1 1 2,0-1 1,0 1 0,-1-2 0,3-1-11,-1 0 1,0-1 0,-3 3 0,3-2 21,0 0 1,-2-1-1,2 5 1,0 0-17,0 1 0,-2 2 1,0-2-1,-1 2-21,2 0 0,-6 3 0,2-2 0,0 2 14,-1 1 0,-2 4 1,-2 2-1,0 2 13,0 0 0,-1 4 0,-1 0 0,1 2 32,0 1 0,5-2 0,-2 2 1,3 0-19,0 1 1,2-1 0,1-2 0,3-1-11,2-1 0,1-2 1,1 0 10,2 0 0,2-4 0,3 0 1,1-1-6,-1-2 0,1-1 0,0-1 0,0 0-41,3 0 1,0 0 0,3 0 0,0 0-110,0 0 0,-1-1 1,0-1-1,1-2-127,2-1 0,0 3 1,1-4-1,1-1 248,1-1 0,4 0 0,-2-1 0</inkml:trace>
  <inkml:trace contextRef="#ctx0" brushRef="#br0" timeOffset="3579">629 69 7858,'-8'-4'-1439,"3"2"1439,2-4 0,-2 4 0,4 2 0,-2 5 0</inkml:trace>
  <inkml:trace contextRef="#ctx0" brushRef="#br0" timeOffset="3763">569 482 7840,'-13'5'-81,"1"-2"1,3-2-270,0-1 1,-2 0 0,-1 0 0,1 0 223,-2 0 0,3 0 1,-4 1-1,1 1 126,-1 1 0,0 0 0,-3 0 0,0 2 0</inkml:trace>
  <inkml:trace contextRef="#ctx0" brushRef="#br0" timeOffset="3913">233 129 7968,'-22'0'-142,"1"0"1,0 0-359,-2 0 0,-2 2 1,-2 4 499,-1 5 0,-3 8 0,-4 3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2:23.606"/>
    </inkml:context>
    <inkml:brush xml:id="br0">
      <inkml:brushProperty name="width" value="0.08571" units="cm"/>
      <inkml:brushProperty name="height" value="0.08571" units="cm"/>
      <inkml:brushProperty name="color" value="#008C3A"/>
    </inkml:brush>
  </inkml:definitions>
  <inkml:trace contextRef="#ctx0" brushRef="#br0">5592 155 6844,'0'-5'-111,"0"1"1,0 5 0,0 2 127,0 3 0,0 1 0,1 2 0,1-1 2,1 1 1,0 3 0,-3-1 0,0 0-31,0-2 0,0 3 1,0-1-1,0 0-61,0-2 0,0 0 0,0-1 57,0 1 0,0 0-12,0-1-4,0-3 1,-1-1 0,-2-4 21,-3 0 0,-1 0 1,-2 0 4,1 0 1,-1-1-1,0-1 1,1-1 5,-1 1 0,3-2 0,1 2 0,-3-1 2,-3-1 0,2 3 0,-3-2 0,3 1-9,0-1 0,1 2 1,-1-2-1,0 2-3,1-2 0,-1 2 0,1-3 0,-1 1 4,0 0 0,4 0 1,-1 2 2,-1-2 1,-1 2 2,0-5 1,3 3 2,2-3 1,2 3-5,1-2 0,1 3 0,2-2-1,3 0 0,-1 3 0,0-2 0,2 2 0,-2-2 0,1 0 0,0 2 1,-1 0 0,1 0 5,0-2 1,-1 2 0,1-2 0,1 2 1,0 1 0,2 0-7,0 0 0,-4 0 0,1 0-1,1 0 0,-2 0 24,0 0 1,0 1-11,1 2 1,-2-1 0,-4 3-8,0 2 1,-1-2 0,-2 1-5,-3 0 0,-2 2 0,0 0 0,-1-2-7,1 0 0,-4-1 0,1 2 1,-1-3 0,0 0 1,2 2-1,-1-2 1,0 0 0,0-1 0,1 1 0,-1-2 0,1 1 1,1-1 1,1-1 0,-1-1 0,0 0-9,1 0 1,-1 0 0,1 0 3,-1 0 0,3-3 0,1-1 1,1 0 4,-1 1 1,2-4-1,-3 1 0,4-2 0,-1 1 0,0 0 0,0 1 1,-1 4 0,1-3 0,-3 1 1,2-2 0,-2 3-7,-1 1 0,-1 1 1,0 1-2,-1 0 1,1 0 0,0 1 4,2 2 1,0-1 0,2 3-2,-1-1 1,3 2 20,-1 0 0,2-1 1,1 1 3,0 0 0,0-1 0,1 0 1,1 0-4,1 0 0,1-3 0,-2 4-6,1 1 0,0-3 1,-1 0 12,1-1 1,0 2-9,-3 4 0,0-3 1,-1-2-1,-1 1 28,-1 0 1,-3-3 0,0 1-21,-2-2 1,0-1-1,-1 0 1,-1 0-9,-1 0 1,1 0 0,-1 0 0,0-1-11,0-2 0,1 1 0,-1-4 0,1-1-22,2 0 1,-2-2 0,0 1-1,1 0 1,1 2 1,2-1-1,0 1 1,1-2-41,1-1 0,1 1 0,3-1-139,0 1 1,1 0 0,3 1 190,5 2 0,3-1 0,5-3 0</inkml:trace>
  <inkml:trace contextRef="#ctx0" brushRef="#br0" timeOffset="280">5696 387 7866,'-5'0'-1272,"0"0"942,2 0 0,1 0 328,-3 0 0,-1 0 0,-3 0 1,1 1-35,-1 2 1,1-2 0,-1 2 0,-1-2 35,-1-1 0,1 0 0,-10 4 0,2 0 0</inkml:trace>
  <inkml:trace contextRef="#ctx0" brushRef="#br0" timeOffset="564">5144 172 7856,'0'-9'-973,"-2"1"973,-1-1 0,0 4 0,3 1 0,0 4 0,0 0 0</inkml:trace>
  <inkml:trace contextRef="#ctx0" brushRef="#br0" timeOffset="830">5136 491 7834,'-5'-4'-457,"-3"2"0,3-3 199,-3 1 0,-1 1 0,0 3 0,-2 0 258,0 0 0,-5 0 0,-1 8 0,-5 2 0</inkml:trace>
  <inkml:trace contextRef="#ctx0" brushRef="#br0" timeOffset="2016">4748 180 7898,'0'-8'-1658,"0"-1"1800,0 4-71,0-2 1,1 6-19,2-2 1,-2 3-1,3 2 1,-1 2-33,-1 0 1,4 2 0,-2 2 0,0-1-46,0-2 1,-1 1 0,-3 3-1,2-1 3,1 1 1,0 0 0,-3-1-12,0 1 0,0-3 0,-1-1-44,-2 2 0,-1-2 0,-5 0 31,0-2 0,1 0 0,-1-3 1,0 0 20,1 0 0,-4 0 0,1 0 0,0 0 26,2 0 0,0 0 1,0 0-1,-2 0 11,0 0 0,-1-3 0,3 1 44,1 0 0,-1 1 0,1 1 112,-1 0-122,4 0 1,1 1 0,4 1 0,0 0-55,0 4 1,-1-1 0,-1 2 25,0-2 0,-1-2 0,2 2-12,-2-1 0,1 0 0,-4-2-9,0 0 1,1 4-1,-1-3 1,0 0-9,1 1 0,-2-3 1,1 2-1,-2-1-50,0 0 0,-1-1 0,1 2-52,-1-2 0,0 0 0,1 1-39,-1 1 1,3 0 150,1-3 0,-1 0 0,-3 0 0</inkml:trace>
  <inkml:trace contextRef="#ctx0" brushRef="#br0" timeOffset="2262">4765 387 7897,'-8'0'8,"0"-1"37,2-2 0,-1 2 0,1-1 0,-2 1-327,0 1 1,-1 0 0,0 1 0,0 1-149,-3 0 0,2 4 430,-5-3 0,1 4 0,-3-3 0</inkml:trace>
  <inkml:trace contextRef="#ctx0" brushRef="#br0" timeOffset="2632">4360 215 7911,'0'-9'-199,"-3"1"-641,1-1 710,-1 4 0,4-1 0,2 3 126,2 1 1,3 1-1,1 1 22,-1 0 1,1 1-1,-1 2-13,1 2 1,-3 2-1,-1 0 1,-2-1 1,-1 0 0,2 2 1,-1 1-1,-1-1-10,-1 1 1,-1-1 0,0 1-1,0 0-4,0-1 0,-3 1 0,-1-1 0,-1 0-67,-1-2 0,-2 2 0,-1-3 74,1 3 0,-5 1 0,0-1 0</inkml:trace>
  <inkml:trace contextRef="#ctx0" brushRef="#br0" timeOffset="3082">4059 155 7911,'0'-9'-71,"0"0"0,1 2-168,2 1 1,-2-2 0,2 4 136,1-1 0,1-2 1,4 4 86,-1 1 1,1-2-1,-1 2 1,1 0 45,0 1 0,-1 2 1,1 1-27,0 0 1,-4 5-1,1-1 11,1 2 1,-3 0 0,-2 2-1,-1 0 11,-1 2 1,-1 0-1,-1 0 1,-4 1 44,-2 0 1,0 5 0,-2-2 0,-2 4-15,-2 2 0,1-2 0,-2 2 0,1-1-45,1-2 0,0 0 1,4-2-1,2-1-32,1-1 1,3-4 11,6-5 0,2 0 1,5-3-1,4-2-58,3-3 1,6 0-1,2-3 1,5-2-176,4-1 0,3-3 1,1-2-1,2 1 240,2 0 0,5-8 0,1 2 0</inkml:trace>
  <inkml:trace contextRef="#ctx0" brushRef="#br0" timeOffset="4216">3817 137 7450,'-3'-8'-291,"2"3"0,-2 1 1,5 5 364,1 2 1,3 2 0,-1 3-69,0 1 1,2 0 0,-4-1 0,1 1-22,0-1 0,0 1 1,-2 0-20,1-1 0,0 1 0,-3 0 0,0-1 1,0 1 0,0-3 0,-1-1-6,-2 2 1,-2 0 0,-4-2 0,1-2 1,-1-2 0,0-1-1,1 0-7,-1 0 1,1 0 0,-1-1 0,0-1 23,1 0 0,0-5 0,1 2 0,2-1 44,-2 1 1,2 0 0,0-2 0,1 2 112,-1 1 1,2 2-29,-3 2 1,0 0-78,-2 0 0,0 1 1,1 0-1,2 3-29,-2 1 0,2-2 0,0 2 0,-2-1-18,-1 1 0,0 0 0,-1 2 1,0-2-64,1-2 1,-2 3 0,0-3 0,-3 0-13,0 1 0,1-3 1,-1 2-1,0-3 46,3 0 0,-3 0 1,2 0-1,0 0 36,2-3 1,4 1 0,1-3-1,1 0 42,0 0 1,1 3 6,2-4 0,1 1 1,0-2-1,3 2 0,1 2 0,1-1 0,2 2 0,1-1 10,0 1 1,-2 0 0,0 0 0,-1-1-6,0 2 1,-1 0 0,1 1 11,1 0 1,0 0-22,2 0 1,-1 1 13,-3 1 1,2 3 0,-4 4 0,-1-1-8,-1 1 0,-1 0 0,0-1 0,0 1-24,0-1 1,-3 1-1,-1 0 1,0-1-41,0 1 1,-2 0 0,0-1 0,-3 1-73,-2-1 0,1 0 0,-1-1 0,0-1-98,0 0 0,1-1 1,-1 0 190,1-1 0,2-2 0,-1-2 0</inkml:trace>
  <inkml:trace contextRef="#ctx0" brushRef="#br0" timeOffset="4445">3861 465 7909,'-6'0'-137,"0"0"-78,-1 0 0,0 0 0,-2 1 1,0 1 214,1 1 0,-5 7 0,0 0 0</inkml:trace>
  <inkml:trace contextRef="#ctx0" brushRef="#br0" timeOffset="4731">3637 120 7900,'-6'0'-80,"0"-1"-79,-1-2 1,3 2-1,-2-2-288,-1 3 1,2 0 0,0 3 206,-2 3 240,-1 2 0,0 0 0,-1 1 0</inkml:trace>
  <inkml:trace contextRef="#ctx0" brushRef="#br0" timeOffset="4981">3266 34 7929,'0'-9'-223,"0"1"0,0 2 0,-1 1 25,-2 1 1,2 2 0,-2 6 310,2 5 0,4 1 0,0 5 0,-1 2-172,-1 2 1,2 4-1,0-2 1,-1 0-61,-1 0 1,-1 2 118,0-3 0,3 4 0,2-2 0</inkml:trace>
  <inkml:trace contextRef="#ctx0" brushRef="#br0" timeOffset="5882">3120 310 7924,'-3'-10'-300,"-1"0"1,0-2 9,0 2 1,1 3-1,3 1 1,-1-1 281,-2 0 0,3 1 0,-3 0 92,2 0 1,1-2 0,1-1-78,2 1 1,-3-1-1,4 1 2,0 3 0,-2 0-8,4 2 1,-1 1 0,1-3-8,0 1 71,-4 2 0,5 3 1,-4 1-19,-2 4 1,0 2 0,-1 0 0,0 1-36,0 0 0,-1-4 0,0 1 0,-2 1-19,1 1 0,0-3 0,-1 1 4,-3 1 0,2-2 1,1-1-1,0 1-40,0 0 1,-4-2-9,1 3 1,-1-2-1,-2 2 11,0-3 1,1 1 0,-1-1 25,1-1 1,-1-2 0,0 0 12,1 0 0,-1 0 0,1 0 34,-1-3 0,3 1 0,1-4 0,1-1 21,-1 0-1,2-2 1,-2 0 0,0 1-39,1-1 1,1 1-1,-2-2 1,0-1-19,0 0 0,2-1 0,-1 4 0,-1-1 4,0 1 0,2 0 0,-2 1 0,1 2-11,-1-2 0,3 2 22,-1-1 1,1 1 42,-1 0 26,2 1-19,-2 4-150,3 0 132,0 4 0,0-2 1,0 3-1,2 2-38,1 1 0,0 0 0,-2 1 0,1 0-2,1-1 0,1 4 1,-2 0-1,0 1 9,0-1 0,2 2 0,-1-1 1,0-1-7,1 1 1,-3 2 0,2-2 0,-2 2-15,-1-1 1,0-3 0,0 0 0,0-1 20,0-2 0,-1 0 1,-1-1-1,-2-2 105,-1-2 1,-1 0 0,-2-3-1,-1 0-56,1 0 0,-2-4 0,-1-1 0,0-3-50,0-1 0,2-2 0,0-1 0,1 2-87,-1 0 1,0-1 0,2-1 0,0 1-148,1-2 1,3 4 0,-1-4 0,-1 2-309,0-1 529,3-3 0,-6 2 0,4-5 0</inkml:trace>
  <inkml:trace contextRef="#ctx0" brushRef="#br0" timeOffset="6916">2559 198 7911,'-8'-6'-208,"-1"-1"5,1 1 0,2 0 1,1-1-1,0 2 270,1 1 1,1 2-16,-3 2 0,3 0 0,-3 1-20,0 1 1,2 0 0,0 4-12,0 1 1,3 0 0,-2 2-30,2 0 0,1-1 0,1 1-10,2 0 0,2-1 0,4 0 0,-1-1-46,1-2 0,-1-2 0,2 2 0,1-1 34,0-2 0,0 2 1,-2-2-1,1 0 7,1-1 1,-1-1 0,1 0 0,-2-1 12,-3-2 1,1 2 0,-2-5 13,0-1 0,-1 2 1,-4 0-1,-1-1 2,-2 1 1,-2-3 0,-5 4 0,-1-2-8,-3 0 0,-3 4 1,-1-1-1,-1 2-1,-1 1 0,-3 0 0,2 0 0,-1 0 3,-2 0 1,0-3-1,1 1 1,2 0 6,0 1 1,3 1-1,-2 0 1,2 0-8,4 0 0,-1-3 1,3 0-1,2 0-4,0-1 1,1 2 0,1-2 0,0-1-3,2 0 1,0 2-1,3-3 1,0 1 22,-1 0 1,3-3-6,-2 2 1,5 2-1,2-1 1,1 0-10,2 0 1,0 2 0,3-1 0,0-1 32,2 0 1,2 3 0,-2-2 0,-1 1-29,2 1 0,-4-1 0,3 2 1,-3-1-1,0-1 0,-1 0 0,1 3-10,0 0 1,-5 4 0,-1 2 2,-2 1 1,-1 2 0,-1 0 0,-2 0 13,-2 3 0,-6-2 0,-1 4 0,-2 2 20,-1 0 1,-1 1-1,-1 1 1,2-1 19,1 0 1,-1 0 0,-1 0 0,2 0-24,2-3 1,3 1 0,0-2 0,1-1-13,3 1 0,1-2 0,5-3-30,2-2 1,2 0 0,3-3 0,2-1-20,1-1 1,3-1-1,3 0 1,1 0-108,2 0 0,-1-3 0,4-1 0,0 1-613,-1-1 748,3-3 0,-3-2 0,4-4 0</inkml:trace>
  <inkml:trace contextRef="#ctx0" brushRef="#br0" timeOffset="7733">1862 249 7766,'-9'0'-528,"4"1"1,1 1 483,0 1 0,4 4 1,0-1 56,1 1 1,6-1 0,-1-1 0,2 0-25,0-1 0,1-2 0,-1 1 0,1-2 7,0-1 1,2 0-1,1 0 1,-2 0-23,0 0 1,-2 0-1,1-1 0,0-2 1,-2 1-1,0-2 1,-2-1 16,-1 0 0,-2 2 0,-2-3 13,0 0 1,0-2 0,-1 0 53,-1 3 0,0-2 0,-4 4 14,-1 1 0,0 1 1,-2 1-25,0 0 1,1 0 0,-1 0-1,0 1-20,-3 2 1,2-1 0,-1 3 0,0-1-30,0 1 1,0-2 0,-2 2-1,1 0-52,1 0 0,1-4 0,2 3 0,-1-1 4,1 0 0,-1 0 8,0-3 35,1 0 0,3-1 178,2-2-65,2 2 0,1-4-37,0 2 0,1 2 9,2-1 0,-2 4 0,2 4-49,-2 2 0,-1 0 1,0 1-1,0 0-44,0-1 0,0-2 0,0 0 0,0 1 16,0 0 1,-3 2 0,-1-2-1,0 0 15,0-1 0,-1-3 0,1 2 1,-1-2-21,-2-1 1,3 0 0,-2 0 0,-1 1 6,-1-1 0,3-1 0,-1-1 0,0-1-36,1-2 0,-2 1 1,1-4-84,-2 0 0,1-2 0,0-1 0,2 1-72,1-1 1,2 1 0,2-2 0,0-1 186,0 0 0,0-1 0,0 3 0,0-3 0,0-1 0,0-4 0</inkml:trace>
  <inkml:trace contextRef="#ctx0" brushRef="#br0" timeOffset="7843">1689 198 7698,'0'-5'-395,"0"-3"1,0 7 0,0-3 0</inkml:trace>
  <inkml:trace contextRef="#ctx0" brushRef="#br0" timeOffset="8165">1362 103 6601,'0'9'93,"0"3"1,0 0-1,1 4 1,1-2-127,1 1 0,2 3 0,-2 1 1,0 1-76,1-1 1,-2-2 0,3-1-1,-2-3 108,-1-1 0,3 4 0,0-3 0</inkml:trace>
  <inkml:trace contextRef="#ctx0" brushRef="#br0" timeOffset="8865">1189 232 7981,'-8'-3'0,"0"-1"0,1 1-233,2-1 0,-1 1 1,-3 3 109,1 0 1,2 1 0,1 2-1,0 2 106,1-1 1,1 4-1,-2-2 1,1 1 11,2 2 0,1-3 0,1 0 0,0 0-9,0 2 0,0-2 0,1-1-22,2 2 0,2-3 0,4 0 1,-1-1 10,1-1 0,-1 2 1,1-2-1,0 1-10,-1-1 1,1 0 0,-1 0 27,1 1 1,0 2 19,-1-2 0,-3 1 0,-1-2 7,0 1 0,-4 0 0,1-2 0,-4 1-12,-2 1 1,-1-1-1,-2-2 1,-1 0 12,0 0 1,1 0-1,-1 0 1,1 0 12,-1 0 0,-2 0 0,-1 0 0,2 0-21,0 0 0,1-1 0,1 0 0,-2-3-14,-1-1 0,0 2 0,-2-2 0,0 0 9,3 1 1,0 1 0,1-3-1,-2 0 31,0 2 1,-1-4 0,3 3 0,1-1 37,-1 1 0,3-1 0,1-3-43,-2 1 1,3 2-1,0 1 31,1 1-53,2-2-25,-3 5 1,1-2-1,-1 5 1,-1 2 27,-1 4 0,-2-1 1,-1 4-1,1 0 32,-1 0 1,3 2 0,1 2 0,-2-1-27,-1 2 1,2-3 0,2 1-1,0-1-9,2 0 0,1-2 0,1 0 0,0-1-21,0-1 1,1-4 0,2 0-1,4 0-63,3 0 0,1-3 0,2 0 0,1-1-153,3-1 1,-5 0 0,5 0 0,0 0 224,-1 0 0,1-7 0,0-3 0</inkml:trace>
  <inkml:trace contextRef="#ctx0" brushRef="#br0" timeOffset="10165">560 224 8036,'-4'-4'-694,"-1"3"0,2-2 560,-3 2 1,2 1 301,-2 0 0,4 1 1,-1 2-1,2 3-109,1 1 0,0 2 0,0-1 0,0 1-41,0 0 1,1-1 0,2 1-19,3-1 0,-2 1 0,1 0 1,0-2-25,0-1 1,-2 1 0,1-3 0,1-1-31,0 1 0,-2-1 1,2-2 66,-2 2 36,4-2 1,-5 3-1,3-5-49,-1-2 1,-1-2 0,-2-2-1,0-1-37,2-1 1,0 3 0,-3-6 0,0 2 8,0 2 0,0-1 0,0 1 0,0-1 12,0 0 0,0 1 0,0-1 22,0 1 0,-3-1 3,0 0 1,-3 5 13,0 1 0,1 2 0,-1 1 29,0 0 0,-2 4 0,-1 0-32,1 1 0,-1 3 0,1-2 0,-1 1-29,0 2 0,1-3 0,-1-1 0,1 2-39,-1 1 0,0-3 1,1 1-1,-1 0-38,0-1 0,4-1 0,-1-2 60,-1 1 0,2 0 57,0-3 0,2-1 36,-3-2 1,4-2 9,-1-3 0,1 0-24,0 2 1,0 0-25,-4 3 0,3 0-1,-3 3 1,1 0-1,-3 1-27,2 2 1,-2-2-1,4 3 1,-2-1-3,0-1 1,0 5 0,-2-2-5,-1 0 1,3 1 0,1-3-1,-1 0-2,1 1 1,-2-3 33,1 2 0,-2 1 9,0-2 1,2 1-26,0-3 0,4-3-16,-1-3 1,-1-2-1,2-1 1,0 1-7,1-1 0,0 1 1,-1-1-1,-1-1-5,1-1 0,0 1 0,0-1 0,-1 0 17,1 0 1,-1 1 0,0-1 0,0 1 9,-1 2 0,3 2 0,-3 1 0,1 0 5,0 1 0,0 2 0,0-1-28,-3 2 1,-2 1 0,0 0 3,-1 0 1,1 4 0,-2 1 0,-1 2 2,0-1 1,-2 4-1,3-1 1,-3 1 60,0-1 1,3 1-1,-2 0 1,2 2-42,2-2 0,-1 3 0,2-2 1,0 0-20,1-2 1,4 0 0,-1-1 17,2 1 1,2-4 9,2-2 1,-1-2 0,4-1 0,1 0 8,0 0 1,2 0 0,0 0 0,2-1-100,0-2 0,4 1 1,-3-4-1,2 0-182,1-2 0,1 2 1,1 0-1,-2 0 248,-1-2 0,1-1 0,2 1 0</inkml:trace>
  <inkml:trace contextRef="#ctx0" brushRef="#br0" timeOffset="10344">569 86 7977,'-4'-9'-1188,"-1"0"1188,1 5 0,0 4 0,4 4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2:46.320"/>
    </inkml:context>
    <inkml:brush xml:id="br0">
      <inkml:brushProperty name="width" value="0.08571" units="cm"/>
      <inkml:brushProperty name="height" value="0.08571" units="cm"/>
      <inkml:brushProperty name="color" value="#008C3A"/>
    </inkml:brush>
  </inkml:definitions>
  <inkml:trace contextRef="#ctx0" brushRef="#br0">4110 190 7484,'8'-1'-352,"-2"-2"0,-2 2 743,-1-2-373,-2 2 137,3 1-123,-8 4 1,3 1 0,-2 4-42,3-1 1,0 1 0,0-1-5,0 1 0,0 0 0,0 0 0,0 2-76,0 0 0,0 1 0,0-4 0,0 1-83,0 0 1,0-1 0,0 1 171,0-1 0,3 1 0,2 0 0</inkml:trace>
  <inkml:trace contextRef="#ctx0" brushRef="#br0" timeOffset="512">4016 362 7765,'-1'-7'-99,"-1"0"-194,-1 1 0,-3 3 1,2-1 139,-1 0 0,3 1 105,-4 3 1,3 0 0,-2-1 18,1-2 0,-2 2 0,4-6 1,-3 4 46,1-2 17,1 3 0,4-5 36,2 4 1,-1-1-1,4 3-22,0-2 1,2 0 0,1 3 0,-1 0 7,1 0 1,-3 0-1,-1 0 1,2 0 23,1 0 1,-3 0-1,1 0-1,1 0 1,-2 4-26,0 1 1,-3 0 0,1 1-36,-2 1 1,-5 0 0,-1 3-1,-3 0-58,-1 2 0,-2-1 1,-2-2-1,0 0 1,-2-1-1,-2 1 1,0-1-1,0 1 38,0 0 0,-4-1 0,-1 1 0</inkml:trace>
  <inkml:trace contextRef="#ctx0" brushRef="#br0" timeOffset="1300">3619 190 6751,'0'-9'-655,"0"4"991,0-1-164,0 4 1,0-1-1,0 6-134,0 3 1,3 1-1,0 2 1,0 0-49,1-1 0,-3 1 0,2-1 0,0 1 19,0 0 0,1-1 1,-2 1-58,1 0 1,0-4 0,-3 1-10,0 1 1,-1 0-8,-2 2 0,-2-3 0,-4-1 27,1-2 1,-1 0 0,1-3 0,-1 0-10,0 0 0,1 0 0,-1-1 10,0-2 1,2 1-1,1-3 1,2-1 48,0 1 0,2-2 75,-3 1 1,3 1 20,-1-1 1,2 3-6,1-2-77,0 3 0,-1-2-13,-2 4 1,1 1-1,-4 1-38,0 1 1,-2 2-1,0-2 1,-1-1-29,0-1 1,1 0-1,-1 1 1,-1 1-73,-1-1 1,1-1 0,-1-1 123,1 0 0,2 4 0,-1 0 0</inkml:trace>
  <inkml:trace contextRef="#ctx0" brushRef="#br0" timeOffset="1529">3619 440 7766,'-8'0'0,"-1"-1"-61,0-2 0,0 2 0,-2-3 1,0 1-63,0 1 1,2-1-1,-1 3 1,-1 0-257,0 0 0,0 0 379,2 0 0,-4 0 0,0 0 0</inkml:trace>
  <inkml:trace contextRef="#ctx0" brushRef="#br0" timeOffset="1764">3481 164 8029,'-8'-8'-817,"-1"3"0,3 1 817,1 4 0,-1 4 0,-3 1 0</inkml:trace>
  <inkml:trace contextRef="#ctx0" brushRef="#br0" timeOffset="2314">3128 199 7066,'0'-5'-250,"4"1"1,2 4 277,1 0 1,2 0-1,-1 0 1,1 0-6,0 0 1,-1 0-1,1 0-3,0 0 1,-1 0 0,1 1 0,-1 1-10,1 1 1,-3 2-1,-1-1 1,-1 0-12,1 0 0,-3 3 0,2-2-1,0 3 0,-3 1 0,1-1 0,-3 1-3,-2 0 1,-4-2 0,1 0 0,-1-1-1,-2 0 0,-1-1 1,0 0-1,-2 0-28,2-1 0,-3-2 0,-1 1 0,0-2-38,-1-1 1,5 0 0,-3 0-1,2 0 26,-1 0 0,1-1 0,2-1 0,2-1 40,1-2 1,-1 2 0,3-3 35,0-1 0,2 0 58,-1-2 1,2 3 208,1 1-109,0 3-115,0-2 0,0 5-55,0 2 1,-3-1-1,-1 2 1,0 1-42,0 0 1,-2-2 0,0 3-184,-2 0 0,0-1-351,-1 1 555,1 0 0,-1 2 0,0 1 0</inkml:trace>
  <inkml:trace contextRef="#ctx0" brushRef="#br0" timeOffset="2529">3145 78 7631,'0'-9'-1296,"0"4"1296,0-1 0,0 4 0,0-2 0,0 4 0</inkml:trace>
  <inkml:trace contextRef="#ctx0" brushRef="#br0" timeOffset="2713">2930 181 7832,'0'-8'-86,"0"2"-371,0 0 457,0 4 0,4-5 0,0 2 0</inkml:trace>
  <inkml:trace contextRef="#ctx0" brushRef="#br0" timeOffset="3216">2740 181 6184,'4'9'117,"-3"0"0,3 0 0,-1 2-151,0 0 0,2 5 0,-1-2 0,1 2 34,2 1 0,0 1 0,2-1 0</inkml:trace>
  <inkml:trace contextRef="#ctx0" brushRef="#br0" timeOffset="3983">2585 207 7865,'0'-8'-347,"0"-1"1,0 3-218,0 0 605,0 5 1,0-2 0,1 6-28,2 2 1,-2 6 0,2 0 0,-1 1-8,1 0 1,-2 1 0,1 2-1,-1-1-3,-1 2 0,3-3 0,0 1 0,-1-1-60,-1 0 1,-1-2 0,0 1 0,0 0 19,0-1 1,-4-2 0,-1-3 0,0-1 8,-1 0 0,0 2 0,-2-4 0,-2-1-4,-1-1 0,0-1 0,-2 0 0,-1-1 28,1-2 0,1-2 0,-1-4 0,-1 0 1,1-3 0,3 2 0,-2-4 0,2 1-19,2 0 1,3 2-1,1-1 1,1 0 10,0 1 1,1 2 0,2 3 25,0 0 1,2 1 0,2 0-1,1 1 51,2 2 1,0 1 0,2 1 18,0 0 1,-1 0-1,0 1 1,-1 1-37,-2 1 0,-2 1 1,2-1-35,-1 2 0,-1 3 0,-3 1-17,0-1 0,0 1 0,-1 0 0,-1-1-25,-1 1 0,-4-1 1,2 2-1,-4 1 59,-3 0 1,3 0 0,-3-5 0,2 0-9,-2 1 1,3 0-1,-3 1 1,3-1-14,0-1 1,1-4-1,-1 3 1,0 0-21,1 0 1,0-2-1,1 1-5,2 0 0,3 0 89,-1-1 27,2-2 0,0 6 160,-2-5-175,2 5 0,-7-3 1,3 2-67,-3-3 1,-1 0 0,1 0 0,-1-1-110,1-1 1,-1-1-1,0 0 1,1 0-109,-1 0 1,-2-1 0,-1-1 0,2-2-160,0 0 1,4-1 353,0-1 0,5-5 0,-3 1 0</inkml:trace>
  <inkml:trace contextRef="#ctx0" brushRef="#br0" timeOffset="4229">2430 156 7878,'-5'-1'-302,"1"-1"0,2-2-120,-1-1 1,-1 3 0,1-1 383,-3 2 1,1 1-1,0 1 20,-2 2 1,-1-1 0,0 3 0,0 0 17,2-1 0,-5 2 0,1 3 0</inkml:trace>
  <inkml:trace contextRef="#ctx0" brushRef="#br0" timeOffset="4463">2085 190 7861,'4'-5'-377,"2"2"1,-1 3 0,0 3 0,-2 3 398,-1 2 1,2 1 0,-1 2 0,0 1-104,1 2 1,-3-3-1,2 2 81,-2 0 0,-1 2 0,0-1 0</inkml:trace>
  <inkml:trace contextRef="#ctx0" brushRef="#br0" timeOffset="4629">2051 302 7861,'-9'5'-36,"1"-1"1,-1-4 0,1 0-117,-1 0 1,3 2 0,0 1-1,0 0 19,-2 1 0,-1 1 133,1 3 0,-1 1 0,1 0 0</inkml:trace>
  <inkml:trace contextRef="#ctx0" brushRef="#br0" timeOffset="4915">1870 95 7887,'0'-8'-1235,"0"4"1157,0 4 0,3 4 1,0 4-1,-1 2 21,-1 1 1,-1 0 0,0 3 0,0 1 56,0-2 0,0 3 0,0-2 0</inkml:trace>
  <inkml:trace contextRef="#ctx0" brushRef="#br0" timeOffset="5181">1775 224 7605,'-5'0'-421,"-2"1"0,1 2 515,-2 3 0,0 2 0,-2 0 1,-1 1-37,-4 0 1,-2-1 0,-3 2 0,-3 0-66,-2 2 1,-2-1 0,0-2-1,-2-1-84,1 1 1,-2-1 0,2-3-1,0-2-56,1-2 0,-2-1 0,2 0 0,2 0-23,4 0 1,1-3 0,1 0 169,3-2 0,5-5 0,-2-3 0</inkml:trace>
  <inkml:trace contextRef="#ctx0" brushRef="#br0" timeOffset="5583">1456 156 7701,'-4'-4'-968,"-1"3"438,2-2 530,2 2 0,-3 2-313,4 2 235,0-2 1,0 3 77,0-1 0,0-2 0,0 3 0</inkml:trace>
  <inkml:trace contextRef="#ctx0" brushRef="#br0" timeOffset="5795">1362 190 7871,'-9'0'-371,"3"0"-233,1 0 1,0-1 560,-1-2 1,3 2 0,6-2 42,3 2 0,-2 1 0,3 0 0,-2 0 0</inkml:trace>
  <inkml:trace contextRef="#ctx0" brushRef="#br0" timeOffset="7467">922 199 7792,'-8'3'-21,"-1"3"0,4-1 1,2 1-252,2 0 0,1-1 0,1 1 196,2 1 0,2-1 0,4 1 1,-1-2 84,1-1 0,-1 1 0,1-2 0,0-1-14,-1-1 0,1 0 0,0 1 0,2 1-28,1-1 0,-1-1 0,-2-1 0,-1 0-33,1 0 1,-1-1 0,1-1 0,0-1 26,-1 1 1,1 0 0,0-1 104,-1 2 37,-3-2 0,-2 3 1,-6 2-58,-3 1 0,-1 3 1,-2-2-1,0 0-2,1 0 1,-4 1 0,0-1 0,-2 0-23,-1 0 1,-2 2 0,-2-1 0,-1 1-31,0 0 1,-2-3 0,-1 1 0,-1 0-12,2-2 1,0-1 0,5-1 0,0 0-11,0 0 0,3-1 0,3-1 0,1-2-1,2 0 0,3-2 10,2-3 60,2 1 1,1 2 0,-1 1-6,-2 1 1,1 1 0,-3 3-2,-2 0 1,-1 1 0,0 1 0,-1 1-8,0-1 1,0 3 0,-2 0 0,-1 0-1,-2 1 1,0-1 0,-3 2 0,0-2-15,-1 2 0,1-2 1,0 0-1,-1-1 6,-2 1 1,1-3 0,-1 1-1,2-2 37,1-1 1,1 0 0,1 0-1,3 0 39,-1 0 0,4-4-58,-3-2 1,6-1 0,1-2-27,1 0 1,1 1 0,3-2 0,0 0-71,0-2 1,3 0 0,1 0 0,1-1 43,1 0 0,-1-3 0,1 4 0,0-1 5,2 1 1,1 0 0,-1 4 0,2-1 8,1 1 1,0-1 0,3 0 0,1 1 11,-2-1 0,3 3 0,-1 1 0,1-1 3,1 1 1,0 1 0,-3 4 0,-2 0-14,1 0 0,-5 1 1,2 2-1,-4 3 0,-2 1 0,-2 2 1,-2 0-1,0 0-3,0 3 0,-1-2 1,-1 4-1,-3-1-2,0 0 0,-6-1 0,3 1 0,-2 0 2,1-3 0,-1 0 1,0-2-1,-3-2 2,0 0 0,-1-1 0,-1 1 0,1-3 0,-2 1 0,1-3 0,0 2 0,1-2 0,2-1 0,-2-3 0,2-1-17,1 0 1,3-2 0,1-3 0,2 1-49,2-1 1,0 0-1,3 1 59,0-1 1,0 0 0,0 1 1,0-1 1,0 3 0,-1 2 39,-2 0 1,1 1-1,-4 3 4,0 0 1,-2 0 0,-1 0-1,1 1 22,-1 2 1,0 2 0,1 3-1,-1 1-27,1-1 1,-1 1-1,0 0 1,1-1-23,-1 1 0,3 0 1,2-1-1,-1 1-49,0-1 1,2-2 0,-2 0 0,1 1-25,3 0 0,-3-1 0,0-1 1,0 0-15,0-1 0,-2-1 0,0 2 0,-2-1-22,0-2 0,-1-1 0,0-1 0,0 0 71,-3 0 1,3 0 0,-3 0 0,3 0 69,0 0 0,0 0 1,1 0 250,-1 0 0,1 0 105,-1 0 0,4 1-277,2 2 1,2 1-1,1 5 1,0 0-66,0-1 0,0 1 0,0 0 0,0 2-146,0 0 0,3 1 0,0-4 1,-1 2-178,-1 2 1,2-5-1,1 3 1,-1-2-68,1-1 1,3-3 0,-1 1 0,1-1 330,2-3 0,0 0 0,3 3 0,1 1 0</inkml:trace>
  <inkml:trace contextRef="#ctx0" brushRef="#br0" timeOffset="7695">845 26 7814,'-6'-7'439,"1"0"-1739,1 1 1300,1 4 0,3-2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4:48.229"/>
    </inkml:context>
    <inkml:brush xml:id="br0">
      <inkml:brushProperty name="width" value="0.08571" units="cm"/>
      <inkml:brushProperty name="height" value="0.08571" units="cm"/>
      <inkml:brushProperty name="color" value="#008C3A"/>
    </inkml:brush>
  </inkml:definitions>
  <inkml:trace contextRef="#ctx0" brushRef="#br0">5148 448 8149,'-8'-8'-912,"1"-6"0,5 13 915,-3-4 0,-3 5 7,-7 5 1,5 3 0,2 7-9,1 0 0,2 0 0,5 0-10,0 0 0,0 0 1,0 0 1,2-2 0,1-1 0,2-2 0,7-7 25,-2 2 1,3-3 0,2-2-11,0 0 1,-5 0 0,0-2-5,2-3 1,-4 2 0,2-7-7,2-2 0,-6 4 1,1-1-1,-2 1 90,0 0 0,0-2-38,-5-5 1,0 5-30,0 0 0,-2 5 1,-3-3-31,-5 1 1,-3 2 0,-2 5-3,0 0 1,0 0 0,0 0 0,0 0-5,0 0 0,0 0 1,0 0 11,0 0 0,0 2 0,0 1 0,0 2-8,0-2 1,0-1-1,0 0 1,0 1-17,1 2 0,-1 0 1,0-5-27,0 0 1,5 5 0,0 0 7,-2-2 0,-1-1 40,-2-2 0,5-2-5,0-3 1,0-3-4,-5-7 1,7 0 0,1 0-1,2 0-9,0 0 0,-2 5 0,4 0 1,-4-2 14,-1-1 1,3 0 0,-3 1 0,-1 2 3,1-1 0,3 2 0,-5 1 0,-2 1 7,-1 4 0,3-4 0,0 2 14,-1 2 1,2-4 127,-1 2-115,7 0 0,-2 5 0,8-1 0,4-3 9,1-1 1,2 0-1,5 5 1,0 0 7,0 0 1,5-1 0,2-3-1,-1 0-34,1 0 1,5 1 0,-4 0 0,2-2-111,0 1 0,1 1 0,8 0 0,0-2-306,0 1 401,-3 3 0,-1-6 0,0-1 0</inkml:trace>
  <inkml:trace contextRef="#ctx0" brushRef="#br0" timeOffset="649">4894 448 8120,'-9'0'-1044,"-2"-2"896,6-3 1,-2 4 0,2-4 60,-5 3 1,2 2-1,-2 0 80,-2 0 0,-1 5 0,-2 0 0,0-2 18,0-1 1,-2 3 0,-1 0-1,-4-2-18,-1-1 0,3 0 1,-3 1-1,0 2 7,-1-2 1,6-1-1,-3-2 1,1 0-14,0 0 0,0 0 0,5 0 0,0 0 0,0 0 1,0 0 0,2-2-1,1-1 11,2-2 1,7-2-1,-4 4 1,2-4 2,0-1 0,0 3 0,5-5 3,0-2 0,0 4 38,0-2 0,7 5-40,3-5 1,-2 7 0,2-2-1,2 3 1,1 2 0,2 0 10,0 0 0,-5 0 0,-2 2 0,0 1 10,1 2 1,-4 0 0,3-3-1,0 1 18,1 2 0,-4 5 0,3-3 19,-1 1 0,3 2-36,-5 5 1,-1 0-1,-4 0-28,0 0 0,0 0 0,-1 0-10,-4 0 1,2-5 0,-7-2 0,-2 0-50,-1 1 0,-4-6 1,-1 4-1,-2-2-88,1 0 0,3 0 1,-1-5 150,-3 0 0,4 6 0,-6 3 0</inkml:trace>
  <inkml:trace contextRef="#ctx0" brushRef="#br0" timeOffset="1198">4175 358 7685,'0'-8'-1686,"0"3"1728,0 10 1,0 3 0,0 7-20,0 0 0,0 0 0,0 0-4,0 0 0,0 0 1,0 0-18,0 0 1,-5 0-1,-1-2-3,-3-3 0,5-3 0,-5-6 0,1 3 0,0 1 0,3 0 0,-5-7 0,-2-3 1,4 3 0,-1-4 0,1-1 5,0-3 1,3 2 0,-4-2 0,1-2 11,0-1 0,3 0 1,-4 1-1,1 2-3,0-2 1,3 1 0,-3-1 0,1 2-6,4-2 0,-6 4 1,-1-2-13,-3-1 0,3 4 0,0 2-2,-2 3 0,4 2 0,-2 0 31,-2 0 1,4 0 16,-2 0 0,2 7-1,-2 3 1,3-2-1,7 2 18,0 2 1,0-4-33,0 2 1,2-2-86,3 2 0,3 2 0,7-7-19,0-2 0,0-1 0,0-2 0,0 0 76,0 0 0,7-7 0,1-1 0</inkml:trace>
  <inkml:trace contextRef="#ctx0" brushRef="#br0" timeOffset="1347">4190 224 7079,'0'-15'-276,"0"6"1,-6-4 0,-3 5 0</inkml:trace>
  <inkml:trace contextRef="#ctx0" brushRef="#br0" timeOffset="1983">3592 373 8085,'-15'0'-295,"0"0"-542,0 0 0,0 0 791,0 0 0,7 2 1,3 3 137,3 5 0,2-2 0,0 2-57,0 2 0,5-4 0,2 0 0,-1 1-11,1-1 0,5-5 0,-2 2 0,3-1-15,2 1 0,-5-4 0,0 4-65,2-3 0,1-2 44,2 0 1,-2-2 6,-3-3 1,-3 2 0,-7-7 7,0-2 0,0 4 1,-2 0 22,-3 1 1,-3-3-1,-7 5 1,0 0 28,0-2 1,0 6-1,0-4-11,0 3 0,0-3 0,0 0-21,0 2 0,0 1-122,0 2 100,7 0 0,1 2 53,7 3 1,0 3-16,0 7 0,0 0 21,0 0 1,0 0-6,0 0 0,0 0-1,0 0 1,0-5-14,0 0 1,-1-5-1,-4 3-6,-5-1 1,-4-2-1,-1-5-17,0 0 0,-5 0 0,0 0 1,2 0-31,2 0 0,-4 0 1,0 0-1,0-2-185,-2-3 1,5 2 0,-3-7-84,4-2 0,3-1 0,1-2 280,2 0 0,7 0 0,-4 0 0</inkml:trace>
  <inkml:trace contextRef="#ctx0" brushRef="#br0" timeOffset="2097">3278 298 8085,'0'-15'-1512,"-2"0"1322,-3 0 1,3 5-119,-3 0 308,4 7 0,1-3 0,0 6 0</inkml:trace>
  <inkml:trace contextRef="#ctx0" brushRef="#br0" timeOffset="3615">2739 433 8129,'-8'-7'-362,"-1"-1"1,6-7-15,-2 0 0,0 0 1,5 0 320,0 0 1,0 0 0,0 0 112,0 0 1,0 0-1,0 0 76,0 0 0,0 5 156,0 0-170,0 1-127,0 0-3,0 3 1,2 6 30,3 0 1,3 5-1,7 1-21,0 3 0,-5-5 0,0 5 1,2-1-5,1 0 0,2-3 1,0 4-1,0-1-16,0 0 1,0 1-1,0 2 1,0-2-4,0-3 0,-1 4 1,1-5-1,-1 0 1,-4 2 0,3-5 0,-5 4-2,1 1 0,-1-6-18,-3 4 26,-3-3 1,3 3 0,-10 0 22,-5-2 1,-4 6 0,-1-1-8,0 0 1,5 4-1,0-5 1,-1-1-2,-2 1 0,-2 3 0,0-3 2,0 1 0,0-3 0,0 3 0,0-1-2,0-4 1,0 1 0,-2-1-1,-1 2-7,-2-2 1,0-1 0,3-2 0,-1 0 5,-2 0 1,0 0 0,5 0-1,0 0 0,0 0 0,5-2 0,0-1 1,-1-2 1,-3 0-1,1 3 6,3-3 0,-3 4 19,3-4 1,2 3-1,-2 2 0,6 7-15,-1 3 1,4-2-1,1 2 12,0 1 0,5-2 1,1-1-25,3-1 1,1 3 0,4-5 0,1-2-10,0-1 1,0-1-1,0 3 10,0 1 1,0 0-9,0-5 0,0 0 57,0 0 18,-7 0-29,-1 0 0,-19 0 0,-2 0-18,-3 0 0,0 0 0,2 0 0,-1 0-16,-4 0 1,3 0-1,-5 0 1,3 0-12,-1 0 0,-2 0 1,4 0-1,-2 0-8,1 0 1,3 0 0,1 0 0,0-2 6,0-3 1,0 3 10,0-3 1,7 2 51,3-2-28,3 3-26,2-4 9,7 6-7,-6 0 1,4 0-4,-10 0 1,-1 1 0,-6 3 0,2 1 0,0 0 3,-5-5 0,5 5 22,0 0 13,7 0 71,-4-5 131,7 0-320,0 0 60,-6 0 0,-1 1 1,-5 3-1,2 1-122,-1-2 1,-4-1 0,-4-2 0,-1 0-19,2 0 1,2 0-1,1 0 1,0 0 341,0 0 1,0 0-73,0 0 461,0 0-341,6 0 0,4 0-325,10 0 0,-1 0 61,6 0 0,-5 5-23,5 0 1,-7 1-43,2-1-58,-3-3 36,-2 5 106,0-7 0,-2 0 197,-3 0 140,3 0-60,-11 0 1,10-2-457,-7-3 195,6-3 0,-9-7 0,5 0 0</inkml:trace>
  <inkml:trace contextRef="#ctx0" brushRef="#br0" timeOffset="4049">2769 44 8103,'0'-15'-1689,"0"0"1689,0 7 0,0 3 0,0 10 0,-7 3 0,-1 7 0</inkml:trace>
  <inkml:trace contextRef="#ctx0" brushRef="#br0" timeOffset="4432">1781 194 8067,'0'-15'-2214,"7"6"2337,3 4 0,-2 10 1,1 7-1,-1 5-58,0 3 0,1 6 1,2-3-1,-3 2-124,-1 0 1,3 0 0,-3 3 0,-1-1-101,1-2 1,0-7 158,-2 2 0,3 4 0,7-1 0</inkml:trace>
  <inkml:trace contextRef="#ctx0" brushRef="#br0" timeOffset="4749">1721 448 8161,'-14'0'-1044,"-1"0"876,0 0 1,0 0 0,0 0-1,0 0 178,0 0 0,0 0 0,0 0 0,0 2 12,0 3 0,-5-2 0,-2 5 0,1 1-15,-1-1 1,-5-5 0,4 4 0,-2-2-35,0 0 1,5 1-1,-3-2 1,0 1-35,0-2 1,4-1 0,-1-2-1,4 0-190,1 0 251,0 0 0,0 0 0,0 0 0</inkml:trace>
  <inkml:trace contextRef="#ctx0" brushRef="#br0" timeOffset="5015">1602 358 8124,'-10'-15'-368,"1"0"263,3 0 0,1 5 0,3 2 0,-1 0 19,-2-1 1,-5 4 0,3-3 0,1 0 93,-1-1 0,-3 4 0,3-3 0,-1 2-2,-4 2 0,4 1 1,-2 0-128,-2-2 0,-1 0 0,-2 6-15,0 4 1,5-1 0,0 6 0,-1 1 135,-3 2 0,-1 9 0,0 1 0</inkml:trace>
  <inkml:trace contextRef="#ctx0" brushRef="#br0" timeOffset="5482">1018 388 7987,'0'-10'-570,"0"0"1,7 7 421,3-2 0,3 3 0,2 4 137,0 3 0,-2-2 1,-1 5-1,-2 1 1,2-1 0,-4 0 0,0 4 0,-1-2-1,-4 2 1,4-4 0,-2 2-15,-2 2 1,-1 1 0,-2 2 16,0 0 1,-2-5 0,-3-2 0,-3 0 6,0 1 0,-6-6 0,4 2 0,-3-3 37,-2-2 0,0 0 1,-2 0-1,-1 0 35,-2 0 0,0 0 1,5-2-1,0-1 6,0-2 1,0-7 0,0 4 0,0-2-3,0 0 0,2 0 1,2-5-1,1 0-53,-2 0 0,0 0 0,2 0 0,4 0 0,-1 0 0,4 0 0,-6 0 1,3 0-10,2 0 1,-2 0 0,1 0 0,1 0-60,3 0 1,-4 0-165,0 0 0,0 6-386,5-1 596,0 0 0,0 1 0,0 3 0</inkml:trace>
  <inkml:trace contextRef="#ctx0" brushRef="#br0" timeOffset="5646">1093 134 8066,'0'-15'-25,"0"0"-229,0 0 1,0 5-333,0 0 0,0 8 586,0 2 0,0 7 0,0 8 0</inkml:trace>
  <inkml:trace contextRef="#ctx0" brushRef="#br0" timeOffset="6231">480 523 8066,'-15'-15'-611,"0"5"0,1 0 436,4-2 1,4-1 0,6-2 111,0 0 1,0 5 0,0 0 0,1-2 60,4-1 0,4-2 1,6 0 52,0 0 1,-2 5 0,-1 2-1,-3 0 17,3-1 1,1 6-11,2-2 1,0 3-1,0 2 1,0 0 1,-6 2-1,-3 3-23,1 5 0,-4 2 1,6-1-6,-3-1 0,-1 0 1,-7 5-60,-2 0 0,-6 0 0,-9 0-82,-1 0 1,0-5-1,5-2 1,-1 1 46,-4-1 0,3-3 0,-3 3 1,4-1 57,1-4 0,0-1 0,0-2 136,0 0 196,6 0-97,-4 0 0,11 7-145,-3 2 0,9 0 0,1 1-29,-2 1 0,-1 3 19,-2 1 0,0 0 0,-2-2-20,-3-3 1,2 2-1,-7-7 1,-2 0-23,-1 1 1,-4-4-1,-1 3 1,-2-4-47,2-1 0,-4 0 0,1 0 0,-1-1-25,0-4 1,-3 2 0,4-6 0,-1 1-151,1 0 0,1-2 0,5-5-88,0 0 0,6 0 0,4 0 276,4 0 0,-6-7 0,-1-1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9:16.213"/>
    </inkml:context>
    <inkml:brush xml:id="br0">
      <inkml:brushProperty name="width" value="0.11429" units="cm"/>
      <inkml:brushProperty name="height" value="0.11429" units="cm"/>
      <inkml:brushProperty name="color" value="#AB008B"/>
    </inkml:brush>
  </inkml:definitions>
  <inkml:trace contextRef="#ctx0" brushRef="#br0">1744 61 28598,'-5'3'-3055,"0"0"1,2 0 1986,-2 0 0,3 1 1,0 5-1,1 0 201,1 2 1,0 2-1,0 0 1,0 2 411,0 1 1,2-1 0,2 1 0,0-1 244,2 1 1,-1-1 0,-1-2-1,-1 0-631,-1-2 716,2 3 1,-3-6 0,3 4 0</inkml:trace>
  <inkml:trace contextRef="#ctx0" brushRef="#br0" timeOffset="1301">1503 61 28568,'-5'-10'-2439,"0"0"1,3-1 0,-1 4-1,2-1-2488,1 0 4306,0 4 1,0 1-1,0 6 1,0 2 314,0 2 0,1 3 1,2 1-1,1 2 280,0 0 0,3 3 0,-1 1 0,0 1 53,2 0 0,0 1 0,0-1 0,0 0-28,-1 1 1,0-3-1,0 3 1,-1 0-520,0-1 0,2 0 0,-4-2 1,-1-1 450,0 1 1,3-2 0,-4-1 0,0-2 29,-1-3 0,-1-2 0,-1-2 0,-2 0 559,-2 0 1,-3-2 0,-1 1 67,-1-2 1,-2-1 0,3 0-1,-2 0-74,-2 0 0,3 0 0,-3 0 0,0 0-28,1 0 1,-3 0 0,2 0-1,-1 0 25,-2 0 1,1-1 0,-1-1 0,0-1 39,-3 2 0,3-3 1,-2 2-1,1-1 43,2 0 0,-3 1 0,2-2 0,1-1 0,1 1 1,-1-1-1,-1-2 1,1 1-398,-1 1 1,4-1-1,1-4 1,1 0-436,-1 0 0,1 1 0,2-1 1,0-1-151,0-1 1,2 1 0,-1-1-1,3 1-167,1 2 0,0-3 1,3 2-1,0 0-173,0 2 0,1 0 0,1-1 0,1 0 187,1-2 0,2 1 0,1 2 0,1 1 240,0 2 0,0-1 0,0 3 1,0-1 178,3 1 1,-3-2-1,3 2 1,-2 1 206,2 1 1,-2 1-1,3 0 1,0 0 191,0 0 1,-1 0 0,1 1 0,-1 1 9,-1 1 1,1 3 0,-2-1 0,-1 2-99,-2 1 1,-1 2-1,2 0 1,-2 0-19,-2-2 0,-2 0 0,0 1 1,1 0-234,0 2 0,1-1 0,-4-2 0,-1 0-186,0-1 1,-5 4 0,2-2 0,-2-1 124,0-2 1,-2-1-1,-1 3 1,-3-1-19,1-2 0,-2 1 0,1-2 1,-1-1 3,1 1 1,-2 1 0,3-3 0,-1 0 194,0-1 0,4-1 0,-2 0 1,3 0 298,0 0 1,0-3 0,1 0 0,1-1-153,1-2 0,3-1 0,0-1-253,1 0 1,1 0-1,0 1 1,1 0 36,1 1 0,0 0 0,4 1 1,2 0 64,1 0 1,2 2 0,-1-1 0,1 0-23,1 3 0,-1-3 0,1 2 0,-1 0 64,-1 1 0,-2 1 1,0 0-1,0 0-50,0 0 1,-1 0 0,0 1-173,-2 2 1,0 1 0,-4 4-95,2-1 1,-1 1 0,-4 0-1,-2 0 461,-3 0 0,1 2 1,-5 0-1,0 0 17,1-1 0,-4 1 0,1 0 0,-2 0-280,0-2 0,-1 0 0,1 0 1,-1 0-44,0 0 1,1-4 0,-1-1-1,1 0 31,-1 0 1,1-1 0,2-2 0,0 0 41,-1 0 0,2-3 0,0-2 1,0 0-35,-1 0 1,4 0 0,-2-3 0,0 0 492,1 0 0,0-3 1,2 0-312,0 1 1,0 0-52,0 5 0,1 1 172,-1 2 1,1 2-1,1 2-470,1 4 0,3-2 0,-2 1 0,2 1-342,-1 1 1,1 1 0,2 0 0,0-1-136,0 1 1,-3 1-1,1 0 1,0 2 133,1-2 0,1 0 0,0-1 1,0-1 34,0 1 0,0 3 1,-1-1 159,-2 0 0,2-3 0,-4-1 408,-2 0 1,1-4-1,-3 2 1,-1 0-120,0-2 0,-1-1 0,1-1 1,-1 0 386,-1 0 0,2-1 0,-1-1 1,2-2 131,1 0 1,-5-1 0,4-3 0</inkml:trace>
  <inkml:trace contextRef="#ctx0" brushRef="#br0" timeOffset="2682">561 155 25917,'-1'-4'-882,"-1"1"0,1 3 0,-3 2 1,2 1-23,-1 1 0,1 2 0,2 1 0,0 1 161,0 0 1,0-3-1,0 0 1,0 1 133,0 1 0,0 1 0,1-1 348,1-2 1,0 1 0,3-3 697,1-1 0,1-2 0,1 0-69,0 0 0,-1 0 1,0 0-1,-1-2-595,0-1 1,-2-3-1,1 1 1,-2-2-3,1-1 1,-3 1 0,2-2 0,0-1 160,-1 0 1,1 0-1,-3 2 1,0 0 65,0 0 0,0 1 0,0-1 1,0 0 0,0 3 1,-1 0 56,-1 2 0,0-2 0,-3 2-77,-1 1 0,1 2 0,0 0 44,-1 0 1,-1 0 0,-1 3 74,1 2 0,-1 0 0,0-1 0,0 0 181,0 1 0,1 0 0,-1 2 0,0-1 30,0-1 1,0 1 0,-2 3-1,0 2 53,0-2 0,-1 0 0,1-1 1,-1 0-23,0 3 0,2-3 0,-1 2 0,1-3-59,2-2 0,-1-1 1,0 2-1,0-4-156,0-1 1,3-1-1,0 0-148,-1 0 0,3-1 1,0-1-295,2-4 0,-1-1 0,-1 0 0,1-1-77,1 0 0,1 0 0,0 1 0,0-1-90,0 0 1,0 0 0,0 0-201,0 1 1,0-1-2,0 0 0,-3 4 764,-2 1 1,-2 2 0,-1 2-1,0 2-261,0 2 0,1 2 0,0 1 0,1-1-145,0 1 1,2 0 0,-2 0 0,2 0 380,0-1 0,1 1 1,1 0-1,0 0-2,0-1 1,1 1 0,2 1-1,1 0 48,0 2 1,3-1-1,-1-2 1,0 0 71,2 0 1,-2 0-1,1 2 1,-1 0-65,0 0 1,-2-2-1,1 0 1,-2 0-493,2 0 0,-2-3 1,1 0-1,-4 0 390,-3-1 0,0 2 0,-2-2 0,-3-1 385,-1 1 0,-2-1 1,-3-1-1,1 1 117,-1-2 0,0 0 1,-1-1-1,-2 0 66,2 0 1,1-2-1,1-2 1,1 0-223,1-2 1,3-1 0,-2-2 0,0 0-275,3-2 0,0-2 0,1 0 1,2-3-159,0-2 0,3 1 0,3-3 0,0 1-211,0 1 0,3 2 0,3 1 1,4 2-271,3 3 0,2 4 573,4 1 0,1 3 0,3-2 1</inkml:trace>
  <inkml:trace contextRef="#ctx0" brushRef="#br0" timeOffset="2968">374 560 25820,'-5'-4'-2941,"0"0"1012,-1-1-33,3-1 2149,-4 5 0,2 1 1,-2 4-1</inkml:trace>
  <inkml:trace contextRef="#ctx0" brushRef="#br0" timeOffset="3047">312 560 25820,'-7'-1'-1082,"1"-1"0,1-1 452,-1 2 0,2 0 0,-2 0 412,0-2 146,3 2 1,-4-2 0,3 3-1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04.975"/>
    </inkml:context>
    <inkml:brush xml:id="br0">
      <inkml:brushProperty name="width" value="0.11429" units="cm"/>
      <inkml:brushProperty name="height" value="0.11429" units="cm"/>
      <inkml:brushProperty name="color" value="#008C3A"/>
    </inkml:brush>
  </inkml:definitions>
  <inkml:trace contextRef="#ctx0" brushRef="#br0">685 151 18541,'0'-8'-6663,"0"1"5557,0 2 1,0 2 685,0-6 54,0 6 354,0-3 0,0 7 1,1 2-1,2 3 158,2 2 0,6-3 0,-4 4 1,2 1-45,1 3 0,-1 0 0,4 1-264,1 0 0,-2-1 1,-1 1 380,-2 0 1,-1-1-22,1 1 0,-2-2-86,-2-3 0,-5-3 1,0-6 163,-8 0 0,-5 0 0,-4 0 1,-1 0-18,1 0 0,2 0 0,-1-1 1,0-2-140,-3-2 1,0-1 0,2 3 0,-1-3-5,1-2 0,0 4 0,1-4 0,-3 2-31,3 3 1,2-4 0,3-1-1,2-1-1,-2 0 1,1 4 0,-1-2 88,2 1 1,6-5-241,-2 2-729,4 3 261,1 0 1,1 6 493,4 0 0,1 6 0,5 1-68,-2 1 1,-5 4-70,6-3 1,-7-1-1,3 1 27,0 2 1,-5-4-112,4 2 1,-4-4 194,-1 4 0,-6-6 0,-3 2 205,-3-4 0,-2-1 0,1 0 0,-3-1 104,-2-4 0,3 2 0,-3-6 1,3 0-278,1 1 0,0-4 1,0 4 58,1 1 0,5-1 0,2 5 464,0-1-429,5-1 0,-6 3 738,7-2-837,0 2-290,0 8 1,0-1 0,-1 7 16,-4-4 1,2-2 0,-6-3 271,-1 1 1,2 6 0,-1-6 35,-2-1 0,-1 3-43,-2-1 1,1-1 296,-1-4 1,0 0-197,1 0 0,-1 0 386,0 0 1,1-4-1,0-2 79,4-2 1,-3-1-305,3-5 0,-2 1 0,1-1-248,1 0 1,4 1-1,-3-1 1,1 0-73,-1 1 0,5 3 0,-1 1 0,1-1-33,-2-3 0,3 4 0,-2 0 0,1-1-250,-2-3 1,4 4-114,-4 0 0,4 5-823,1-5 1118,0 5 0,0-2 0,0 6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05.540"/>
    </inkml:context>
    <inkml:brush xml:id="br0">
      <inkml:brushProperty name="width" value="0.11429" units="cm"/>
      <inkml:brushProperty name="height" value="0.11429" units="cm"/>
      <inkml:brushProperty name="color" value="#008C3A"/>
    </inkml:brush>
  </inkml:definitions>
  <inkml:trace contextRef="#ctx0" brushRef="#br0">192 28 26308,'-9'-4'-432,"0"-1"1,6-1-1,-3 3-143,0-2 0,3 1 569,-6 4 0,0 0 76,-5 0 1,0 0-59,1 0 0,4 0-15,-1 0 1,1 0-102,-4 0 0,4 4 1,1 2-1,2 2-628,3 3 1,-3-4 0,1 2 382,2 2 0,-4 1 0,-1 2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05.760"/>
    </inkml:context>
    <inkml:brush xml:id="br0">
      <inkml:brushProperty name="width" value="0.11429" units="cm"/>
      <inkml:brushProperty name="height" value="0.11429" units="cm"/>
      <inkml:brushProperty name="color" value="#008C3A"/>
    </inkml:brush>
  </inkml:definitions>
  <inkml:trace contextRef="#ctx0" brushRef="#br0">28 14 22206,'-7'-6'-240,"-5"5"0,4-5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06.307"/>
    </inkml:context>
    <inkml:brush xml:id="br0">
      <inkml:brushProperty name="width" value="0.11429" units="cm"/>
      <inkml:brushProperty name="height" value="0.11429" units="cm"/>
      <inkml:brushProperty name="color" value="#008C3A"/>
    </inkml:brush>
  </inkml:definitions>
  <inkml:trace contextRef="#ctx0" brushRef="#br0">602 534 23327,'-13'-12'-1456,"-1"3"0,0-2 0,1 7 1714,-1 1 0,5 1 0,0 2 0,-2 0-192,-1 0 1,-2 0-1,1 0 1,-1 0-31,0 0 0,1 0 1,-3 0-1,0 0-4,-3 0 0,1 0 0,4 0 0,1 0-6,-1 0 1,0 0 0,1-1 0,-1-4-80,0-4 1,1 2 0,-1-3 0,0 0-93,1-2 0,-1-2 0,2-1 0,1-2 50,2-1 0,-5-5 1,-4 3-1,1 0-148,2 1 1,1-4 0,1 3 0,-1 0 16,0 1 0,2-4 0,2 4 0,2 3-279,2 1 0,1 1-151,5 0 0,0 0-107,0 1 1,0 4 419,0 0 1,2 6 0,1-4-1,3 3 266,2-1 0,-4 1 1,5 2 216,2-2 0,1 2 0,2-4 0,-1 2-29,1-1 1,4 0 0,2 5 0,0 0 225,0 0 1,4 0-99,-1 0 1,3-6 0,1-1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06.873"/>
    </inkml:context>
    <inkml:brush xml:id="br0">
      <inkml:brushProperty name="width" value="0.11429" units="cm"/>
      <inkml:brushProperty name="height" value="0.11429" units="cm"/>
      <inkml:brushProperty name="color" value="#008C3A"/>
    </inkml:brush>
  </inkml:definitions>
  <inkml:trace contextRef="#ctx0" brushRef="#br0">274 55 24266,'-8'0'-3351,"2"2"1899,6 2 0,0-1 83,0 6 1,0-4 842,0 4 0,0-4 1,0 4 31,0 1 1,0-2 272,0 1 1,-4-4-1,-2 2 307,-2-1 0,1 0 0,-4-2 0,2 0-237,-2-1 0,-1-1 1,-2-2 126,1 0 1,-1 0-1,0 0 1,1 0 254,-1 0 0,0-2 0,1-1 0,0-3 37,4-2 1,-3 4 0,4-5 0,-1-2-101,0-1 0,5 3 0,-4 0 0,2-2-190,3-1 0,1-2 1,2 0 30,0 1 1,7-1-1,0 0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10.892"/>
    </inkml:context>
    <inkml:brush xml:id="br0">
      <inkml:brushProperty name="width" value="0.11429" units="cm"/>
      <inkml:brushProperty name="height" value="0.11429" units="cm"/>
      <inkml:brushProperty name="color" value="#008C3A"/>
    </inkml:brush>
  </inkml:definitions>
  <inkml:trace contextRef="#ctx0" brushRef="#br0">123 14 27250,'0'-7'-9831,"0"0"8669,0 7 0,0 0 0,0 0 0</inkml:trace>
  <inkml:trace contextRef="#ctx0" brushRef="#br0" timeOffset="113">27 41 28916,'-13'-6'-4829,"5"3"3533,4-6 505,2 6 1,2-3 0,0 6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12.158"/>
    </inkml:context>
    <inkml:brush xml:id="br0">
      <inkml:brushProperty name="width" value="0.11429" units="cm"/>
      <inkml:brushProperty name="height" value="0.11429" units="cm"/>
      <inkml:brushProperty name="color" value="#008C3A"/>
    </inkml:brush>
  </inkml:definitions>
  <inkml:trace contextRef="#ctx0" brushRef="#br0">4187 170 10179,'0'-13'0,"0"-1"-763,0 0 1,0 5 0,0 0 609,0-2 0,0-1 385,0-1-290,0 5 1,0 3 59,0 10 0,0 3 0,0 5 0,0 3 9,0 2 0,0-3 1,0 5-1,2 0 22,2 2 0,-2 0 0,3-1 1,-2-1-63,1-4 0,-2 4 0,4-2 0,-2 1-4,1 0 0,4-3 0,-4 2 0,-1-3 174,2-1 0,2-1 0,5 1 0</inkml:trace>
  <inkml:trace contextRef="#ctx0" brushRef="#br0" timeOffset="849">4037 211 22234,'-6'-13'-3369,"4"-1"1,-4 0 2224,0 1 0,5-1 619,-4 0 1,3 1-63,2-1 241,0 6 0,0 4 223,0 8 1,0-1 0,0 7-1,0 0 83,0 2 0,2-2 1,1-1-1,3 1-234,2 2 0,-4 7 0,4-1 0,-2-1 287,-3-2 1,3-1 0,-1 1 0,-1 1-49,2 3 0,-3-1 0,5-4 1,-2-1 30,-3 1 0,-1 0 0,-1-1 0,2 1 80,2 0 1,-1-5-1,-4 0-51,0 2 0,-1-1 157,-4-1 1,-2-3-1,-7-6 1,0 0 181,1 0 0,-1 0 0,0-1 0,0-2-191,1-2 1,4-5 0,0 2-1,-2-1-39,-1 0 0,0 0 1,1-5-1,3 0-69,2 1 0,0 4 0,3-1 17,-1 0 1,-6 2 131,6-1 0,-1 5 671,5-6-1587,0 7 182,0 9 1,-1-1 0,-2 9-20,-2-2 0,-1-5 280,2 3 0,-4-3 374,-6 2 1,1-3 321,-1-6 0,0 0-50,1 0 1,-1-1-190,0-4 0,7 2 0,1-4 211,-1 1 1,6-1-120,-4 3 0,2 1 5,-1-6 0,1 6 107,-6-2 1,4 4-133,-4 1 1,4 1 0,-4 2-343,-1 2 1,-3 4 0,0-3-62,-1 2 1,0-5-1,1 3 28,-1 0 0,0-5 0,1 4 257,-1-4 1,0 1 0,1 1 15,-1 2 0,0-1-48,1-4-17,5 0 0,-4 0 0,4 0 0</inkml:trace>
  <inkml:trace contextRef="#ctx0" brushRef="#br0" timeOffset="1149">3845 75 21572,'-4'-9'-5394,"-2"1"4410,-2 2 1,3 1 1202,-4 5 0,6 0 1,-3 0-1</inkml:trace>
  <inkml:trace contextRef="#ctx0" brushRef="#br0" timeOffset="1263">3777 102 21572,'-14'0'-425,"5"0"-249,0 0 0,4-2 496,-4-2 1,0 2 0,-5-4 0</inkml:trace>
  <inkml:trace contextRef="#ctx0" brushRef="#br0" timeOffset="1447">3613 129 22712,'-8'-1'-256,"4"-4"-2992,2-4 2799,-4 3 0,4-6 0,-4 4 0</inkml:trace>
  <inkml:trace contextRef="#ctx0" brushRef="#br0" timeOffset="1933">3188 499 22794,'-13'-2'-614,"-1"-1"1,0-3-196,1-1 0,1 2 0,1-3-89,2 2 0,6-4 0,-2 1 390,4-4 1,1 4 0,0 0 0,0-1 201,0-3 0,4 0 0,2-1 0,0 0 152,0 1 0,5 0 0,-3 3 0,1 2 62,0 2 1,0-3 0,5 4-154,-1 2 0,-3 2 1,-1 1-1,1 0 72,3 0 1,-4 0-1,0 0 159,1 0 0,3 4 0,-1 3 51,-3 0 0,-2-2 0,-3 4 68,0 1 1,1-2 0,-5 1-76,0 2 1,0 1-100,0 2 1,-2-1-7,-2 1 0,-4-2 0,-6-3 52,1-4 1,-1 1-1,0-1 1,1-2-32,-1-2 1,0-1-1,0 0 1,1 0-78,-1 0 0,0 0 1,1 0-24,-1 0 289,6 0 1,-4-6 0,5-2-1</inkml:trace>
  <inkml:trace contextRef="#ctx0" brushRef="#br0" timeOffset="2183">3024 116 10496,'-4'-14'0,"-1"0"-771,2 1 0,0 4 226,-1-1 670,2 7 1,-4-1 0,6 8-1,1 5-132,4 4 1,-2 2 0,5 2 0,-2 1-12,-3-1 1,3-1-1,-2 1 1,1 1-27,1-1 0,-4-2 0,4-1 0,-2 0-45,1-1 1,1 1 0,-3 0-494,1-1 632,7 1 0,-3 0 0,5-1 1</inkml:trace>
  <inkml:trace contextRef="#ctx0" brushRef="#br0" timeOffset="2364">3216 47 16806,'0'-13'-4346,"0"3"1551,0 1 2292,0 0 1,0 3-1,0 6 405,0 8 1,0 4 0,0 2 0</inkml:trace>
  <inkml:trace contextRef="#ctx0" brushRef="#br0" timeOffset="3595">3079 581 21005,'-14'0'0,"1"0"-690,-1 0 1,5-2 0,0-1 0,-2-1 369,-1 1 1,3 0 0,0 0 223,-2-2 1,0-1 0,1 3-17,1-2 1,-1-4 0,-3 3 12,-1-1 0,5-2-128,0-5 0,1 0 0,-2 0 57,1 1 1,4-1-1,-3 0 1,1 2-305,-1 3 1,5-3-731,-1 3 412,2 3 258,2 0 1,-2 6 655,-2 0 1,1 1 0,-5 4-211,2 4 1,-3-1 0,3-1 185,-2-1 0,5 5-108,-1-2 0,-2-1 0,1 1-79,2 1 0,2-2 0,1 1 16,0 2 1,0-4 0,0 2-144,0 2 0,0 1 183,0 2 1,0-5-1,1-1-226,4-2 0,2-2 0,7-4 497,0 0 1,-1 0 0,1 0-68,0 0 1,-2-1-1,-1-2 1,-4-3-70,-1-2 0,3-1 1,-3-5-75,2 1 0,-3-1 0,2 0 1,-1 0 54,-3 1 0,-1-1 1,-2 0-85,0 1 0,0 4 2,0 0 0,-6 1 76,-3-1 0,-4 3 1,0 6-70,-1 0 0,0 0 0,1 0 1,-1 0 0,0 0 0,1 4 1,-1 1-1,0-1 105,1 2 0,-1-2 1,0 3-1,1-1 155,-1-3 0,0 3 1,0-1 247,1-2 0,-1-2 905,0-1-971,1 0 0,5-1 1,4-4-677,2-4 0,2 2 1,0-2-538,0-2 0,0-1 348,0-2 0,2 6 0,1 2 128,1 0 0,-1 5 221,-7-4 1,1 8 0,-6 3-40,-2 2 1,3-4 0,-1 4-170,-1-2 1,2 0 98,-1-1 0,4-4 0,-2 5 775,1 0-131,1-4 0,3 4-101,-2-6 1,1 0 150,-6 0 0,4 2-412,-4 2 1,0-2 82,-5 2 1,5-2 280,0-2-328,6 0 1,-8-2 0,7-2-316,1-5 1,1-4-1,2 0 1,0-1-65,0 0 0,0 5 0,-1 0 0,-2-3 85,-2-5 0,0 2 0,4-3 0,-2 3-166,-2 1 0,1 5 0,2 0 0,-1-2 98,-1-1 0,-5 3 0,2 1 42,0 2 0,2 1 0,-4 5 208,-1 0 0,-3 0 0,0 2 0,-1 1-120,0 2 0,1 5 1,0-1-1,3 3 235,1 2 1,0 0 0,-4 0 45,4-1 0,3 1 1,6 0-289,0-1 1,0-4 100,0 1 1,6-3 0,3 2 0,5-4 138,4-4 1,-1-1-1,6 0 1,1 0 22,2 0 0,1-6 0,1-1 0</inkml:trace>
  <inkml:trace contextRef="#ctx0" brushRef="#br0" timeOffset="3881">2573 649 21468,'-14'0'-1136,"0"2"1,1 1 735,-1 1 1,5 1 0,0-5 128,-2 0 0,-1 0 114,-2 0 0,1 0 18,-1 0 1,0-1-1,1-3-12,-1 0 0,5-5 1,0 4-1,-2 1 33,-1-2 0,3 4 0,0-4 0,-2 1-152,-1 1 0,3-1 0,-1 5 95,0 0 1,-2-6 0,-2-1 0</inkml:trace>
  <inkml:trace contextRef="#ctx0" brushRef="#br0" timeOffset="5445">1971 348 31382,'-14'0'-1074,"0"0"0,1 0 1,0 2 572,4 2 0,-3-1 1,3 7-325,-3 0 0,4 2 0,4 2-174,2 0 1,2-5 0,0 0-171,0 2 0,2-5 1158,2-2 0,-1-2 0,6-2 0,2 0 305,1 0 0,-3 0 0,0 0-416,2 0 0,1-2 0,2-2-160,0-5 1,-5 1 0,-2-1-92,-1-2 1,4-1-1,-6-2 3,-1 1 0,-1-1 378,-2 0 0,-6 2 1,-4 3-1,-2 4 476,-1 4 0,-6-4 0,0 1 0,-3 1-281,-2 1 0,-3 2 0,-4 0 0,-1 0-209,2 0 1,-5 5 0,-2-1 0,-1-1-11,2-1 0,-2-2 1,6 0-1,2-2 139,1-2 1,-2 2 0,2-4-1,5 2 392,3-1 1,3-4 643,4 4 354,6-5-1896,2 8 1,8-4-129,2 6 1,-1 0 508,6 0 1,-4 0 0,4 0 0,2 0-8,1 0 1,2 0 0,-1 0 0,1 0 52,0 0 1,-1 0 0,1 0 0,0 0 32,-1 0 1,1 0 0,0 0 0,-2 2 44,-3 2 0,3-2 0,-3 2-141,3-2 1,1 4 0,-3 2-15,-1-1 1,-6 1 0,2-4-302,-3 5 1,-2 4 0,0 0-118,0 1 1,-7-5 0,-2 0 0,-3 0 283,-2-1 1,-4 4 0,-2-4 0,-1 1 74,-3 0 0,3-4 1,-2 2-1,-2-1 75,0-3 0,-3 0 0,1 0 0,-1 2 94,1-2 1,-5-2 0,0-1 0,2 0 32,1 0 0,2-1 0,-1-2 0,2-3 89,4-2 1,-3 4-1,7-5 1,1-1 89,2 3 0,3-5 0,1 4 0,4-1-198,1 0 0,1 0 0,5-5-624,0 0 1,0 1 0,2 0-251,2 4 0,-1-3 350,6 3 1,0 3-1,5 1 332,0 4 1,-5 1 0,0 0 80,2 0 0,-4 0 0,2 0 71,2 0 0,-3 1 1,1 2-1,0 4-81,-2 0 0,4-2 0,-5 2 0,0 1 80,0 0 1,3 1 0,-4 4 18,-2 1 0,-1-5 1,-2 0-179,0 2 0,-2 1 0,-2 0 167,-6-3 1,-2 2-1,-3-5 1,-2 0-77,-1 0 1,-6-1 0,1-4 0,-1 2 10,1 2 0,-3-1 0,3-4 0,-3 0 45,-1 0 1,-3-1-1,1-2 1,3-3 66,0-2 1,5-1 0,-1-5-1,3 1-52,2-1 0,2 0 1,1 1-1,2-1 175,3 0 1,-2 1-1,6-1-64,2 0 0,2 5-1199,1 0 52,0 6 0,1-3 416,4 6 1,-2 1 299,6 4 1,-4-2 0,2 6 67,-1 2 0,4-4 0,-6 3 0,1-1 24,1-2 1,-5 5 0,4-2 13,-4 2 1,1-3 0,1 0 260,1 2 0,1-4 1,-6 1 96,-4-2 1,-3 3 0,-4-3 0,2 0 81,0 0 1,1-1-1,-4-5 31,-1 0 1,0 0-135,1 0 0,5 0 0,2 0 1</inkml:trace>
  <inkml:trace contextRef="#ctx0" brushRef="#br0" timeOffset="5678">1081 129 30302,'-1'-9'-9831,"-2"0"4011,-2-2 5827,-6 5 0,4 0 0,-7 6 1257,0 0-1058,7 6 0,-11 2 1,2 6-1</inkml:trace>
  <inkml:trace contextRef="#ctx0" brushRef="#br0" timeOffset="5795">917 170 27014,'-6'-7'-7280,"3"-4"5814,-6 7 0,4-5-96,-4 4 2061,6 0 1,-9 11 0,4 2 0</inkml:trace>
  <inkml:trace contextRef="#ctx0" brushRef="#br0" timeOffset="6182">260 266 27973,'-23'0'0,"2"0"586,1 0 1,2 2 0,4 1 0,1 1-1330,-1-1 1,5 5 0,1 1-336,2 3 0,2 2 0,4 0-121,0-1 1,4 1 0,2 0 939,2-1 0,1-5 0,5-3 0,-1-2 410,1 1 0,0-2 0,-1 2-80,1-2 0,0-2 1,-1 0-315,1 0 0,-2-2 0,-1-1-239,-2-1 1,-1-7 0,2 3 33,-1 1 1,-6-5 0,2 2 40,-3-2 1,-2-1-1,0-1 436,0 0 1,-7-5 0,0-3 0</inkml:trace>
  <inkml:trace contextRef="#ctx0" brushRef="#br0" timeOffset="6329">205 102 25967,'-13'-5'-3435,"-1"1"3430,0-7 1,1 16 0,-1-4 0</inkml:trace>
  <inkml:trace contextRef="#ctx0" brushRef="#br0" timeOffset="6479">96 129 25967,'-14'0'-380,"1"0"-806,-1 0 0,0 0 968,1 0 0,3 0 121,1 0 0,6 6 0,-3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22.774"/>
    </inkml:context>
    <inkml:brush xml:id="br0">
      <inkml:brushProperty name="width" value="0.11429" units="cm"/>
      <inkml:brushProperty name="height" value="0.11429" units="cm"/>
      <inkml:brushProperty name="color" value="#008C3A"/>
    </inkml:brush>
  </inkml:definitions>
  <inkml:trace contextRef="#ctx0" brushRef="#br0">4420 370 26662,'8'-2'-4822,"-4"-2"2044,4 2 2170,-7-4 0,4 6 421,-10 0 1,2 4-1,-6 1 1,-3 0 164,-5 1 1,2-5 0,-5 4 0,2-4 64,0-1 1,0 0-1,4 0 1,0 0-28,0 0 1,5 0 0,0-1 0,0-4-523,1-4 0,2-3 0,6-2-12,0 1 1,0-1 0,2 0 402,2 0 0,4 2 0,6 2 173,-1 1 0,-3 6 0,-1-2 106,1 3 1,3 2-117,0 0 0,1 0 1,0 0-72,-1 0 0,-4 0 1,-1 2-99,-2 3 1,3-2 0,-3 6 61,2 1 0,-5-2 0,1 1 168,-2 2 0,3 1-126,-1 2 1,2-1 0,-1 1-184,4 0 0,-3-5 0,0 0 5,0 1 1,0 3-1,5-1 1,-4-2-104,0 0 0,-1-6 1,-3 5-89,1 2 0,1-3 0,-5 1-171,0 1 0,0-2 459,0 1 0,-2-6 1,-1 3 361,-1 0 0,-7-4 0,2 2 51,-3-2 0,-2-2 0,-1 0 1,-2 0-23,-1 0 0,0 0 0,2 0 1,0 0-38,-3 0 1,-3 0-1,2 0 1,-1 0-38,-4 0 1,1 0-1,0 0 1,1 0 52,-2 0 0,4-2 0,-2-1 1,1-1 45,0 1 0,-2-3 0,4 1 0,0 2 98,1 1 1,-1-2 0,3-2-404,-1-2 0,1 4-681,8-5 385,3 5 0,6-8 0,0 5 0</inkml:trace>
  <inkml:trace contextRef="#ctx0" brushRef="#br0" timeOffset="333">4311 27 18294,'-10'0'-1143,"1"0"781,6 0 0,-3 7 0,6 0 0</inkml:trace>
  <inkml:trace contextRef="#ctx0" brushRef="#br0" timeOffset="2332">3914 329 20137,'7'0'-560,"1"1"0,-5 4-336,1 4 1,6-2 0,-6 2 209,-1 2 1,0 1-1,0 2 271,2 0 1,-1-5 0,-2 0 97,2 2 0,-2 1 0,3 1 75,-4 1 1,-1-5-1,-1 0 233,-4 2 1,2-5 0,-5 0 0,1-1-193,-1-1 1,-1 1 0,-5-5 189,1 0 0,-1 0 0,0 0 0,1 0 273,-1 0 1,0 0 0,1-2-72,-1-2 1,0-2 0,2-5 0,1 3-65,2 2 1,6-4-1,-3 1-87,0-4 0,5 0 1,-4-1-18,3 0 1,2 5-413,0 0-620,0 6 341,0-3 0,0 7 13,0 4 1,0-2 190,0 6 0,-1 0 403,-4 5 1,-2-2 0,-5-1 365,2-2 1,-2-6 262,3 2 1,-3 1 477,-2-2-495,7 1 0,-4-7-80,7-2 0,-1-4-420,5-6 0,0 5-6,0 0 1,0 5-383,0-6-52,0 7 0,-6-3 348,-3 6 0,1 0 1,-1 2 107,-2 2 0,-1-2 0,0 4-58,3 0 0,-3-4 0,3 4 41,-3 0 0,2-5 0,1 4 266,-1-4 1,2-1-1,0 2 1,1 1 211,-1 2 0,4-1-110,-5-4 0,4 0 0,-4 0 236,-2 0 0,4 0-571,-3 0 0,1 0 0,-4 0-74,-1 0 0,5 0 0,0 0 1,-2 0 35,-1 0 0,3 0 1,0 0-1,-2 0 27,-1 0 0,-2 0 0,1 0-89,-1 0 1,2-1-1,1-2 1,2-2 5,-2 2 1,-1 1 0,0 1-75,3-4 0,-3 4 1,4-5-1,-1 1-39,0 1 0,1-3 1,-1 3-1,3-4-118,0 1 1,3-5 0,-5 2 0,2-2-81,3-1 1,2-1 0,1 0 0,0 1 6,0-1 0,0 5 1,0 0-1,0-2-117,0-1 1,0-2 0,1 2 105,4 3 0,-2-2 0,6 7 340,2 1 0,1-3 0,1 1 0,1 2 74,0 1 1,-5 2 0,0 0 0,2 0 69,1 0 1,1 0 0,1 0 70,0 0 1,0 0 0,-2 2 0,-2 1-54,-1 2 1,-4 4-1,3-3 1,-1 1-110,1 4 1,-5 1 0,1 2 0,-1-2-39,2-3 0,-3 3 0,2-3 0,-2 4-108,-2 0 0,-2-4 0,-2 0-9,-6 2 1,-2 1 0,-1 0 0,-1-1-4,0-2 0,1-4 1,-3 2-1,0-1 69,-3-3 0,1 4 0,4-3 1,1-1 52,-1-1 0,0-2 0,1 0 258,-1 0 0,0 0-115,1 0 0,5-6 0,2-2 0,1-1-149,1 0 0,-1 0 0,5-5 10,0 0 1,5 5 0,1 2 0,0-1-86,0 0 1,5 4 3,-2-5 0,3 6 117,2-2-114,-1 4 1,0 2-36,-4 4 0,-3 2-211,-6 7 0,-6 0 1,-3-1 437,-4 1 0,-2-5 0,-2-1 0,-2-1 79,-3 1 1,3-1 0,-6 4-1,-2-3-87,-2-2 1,3 3 0,-6-4 0,3-2-62,2-2 1,0-1 0,1 0 0,1 0-84,3 0 0,5 0 0,0-1 1,7-4-243,5-4 0,4 1 0,1-1 0,0-2-12,0-1 1,0 3 0,0 0 0,1 0 402,4 1 1,2-4 0,7 5-89,0-1 0,-5 2 1,0 6 15,1 0 0,3-5 0,0 1-77,1 1 0,-5 1 1,0 4-148,2 2 0,-4-1-16,3 6 0,-3-4 0,2 4 289,-4 2 0,-4 1-79,-1 2 1,0-1 0,0 1-65,0 0 0,-1-2 0,-4-1 0,-2-2 15,-1 1 0,-9-2 0,4 1 1,-4 0-62,-3-1 1,3 2 0,-5-4 0,-1 2 0,2 3 1,-4-5 0,7 0-1,1-2 19,2 1 0,1 1 0,1-3 0,-1 2 140,0-2 1,1 4 0,-1 1 0</inkml:trace>
  <inkml:trace contextRef="#ctx0" brushRef="#br0" timeOffset="3245">2450 41 24358,'0'-7'-4542,"1"0"1,4 9 4403,4 3 1,-2 2 0,1 7-1,0 0-158,-1-1 1,-2 1 0,2 0 0,1-1 92,-1 1 1,-2 4 0,3 0 0,-1-1 47,1-2 0,-5-1 0,1 0 0,-2-1-21,-2 1 1,0 0-1,0-1 1,0 1 29,0 0 0,0-5 0,-2 0-93,-2 2 1,-4-1 0,-5 0-1,-1-6 769,0-2 1,1 2 0,-1 1-264,0-2 1,1-2 0,-1-1 0,0 0 221,0 0 0,1 0 0,-1-1-254,0-4 0,5-1 0,2-5 0,-1 2-163,0-1 1,5 2-1,-3-1 1,2-2 7,-1-1 0,1-2 1,2 1-69,-2-1 1,2 0 0,-4 2 0,1 2-144,1 1 0,-1 4 1,4-4-665,-4-2 1,2 5 286,-6 2 0,5 2 471,-6 2 1,1 0 0,-4 2 156,-1 2 0,2-1 0,1 6 1,2 2 117,-2 1 1,-1 2 0,0-1-77,3 1 1,-2 0 0,7-1-1,1 1-131,1 0 0,2-5 1,0 0-148,0 2 0,2-5 1,2-2-1,5-2 450,3-2 0,4 0 0,2 0 0,3 0-54,0 0 0,4-2-292,-7-2 0,6-4 0,-2-5 1</inkml:trace>
  <inkml:trace contextRef="#ctx0" brushRef="#br0" timeOffset="4881">1875 192 20467,'0'9'-3510,"1"-2"0,2 1 3182,2 0 0,-1-4 0,-4 5-327,0 2 1,0 1 397,0 2 1,0-1 0,-1 1 270,-4 0 1,2-2-1,-4-1 1,-1-4 212,1-1 1,-3 5-1,-3-3 70,-1-1 1,5 1 0,0-5-345,-2 1 0,-1 1 976,-2-5 0,1 0-509,-1 0 1,0 0 0,1 0 114,-1 0 0,0-2 0,1-1-137,-1-1 0,5-2 0,0 1-272,-2-4 1,0 1 0,1 1 0,2-1-233,2 1 1,-3-2-1,3-4-197,-2 4 1,4-3 0,-4 3-47,2-3 0,-3-2 0,4 0-483,2 1 0,-3-1 93,2 0 1,-1 1-753,5-1 884,0 0 0,2 2 451,2 3 1,2 1-1,5 5 558,-2-1 0,0-1 62,5 5 1,-1 2-1,1 1-278,0 1 0,-7 2 0,-1-2 1,-1 2 12,0 1 0,5 2-134,-1 5 0,-3 0 1,1-2-1,-3-1-14,1-2 0,-1 0 0,-4 4-37,0 1 1,0-5-1,0 0-92,0 2 1,-4-3-1,-2 1-124,-2 1 1,-1-2-1,-5 0 106,0-2 1,1 3-1,-1-5 1,0-1 229,1-1 0,-1-1 1,0 2-1,1 2 183,-1-2 0,0-1 1,1-2-1,-1 0-88,0 0 0,5-5 0,2-1 1,-1 0 41,0 0 0,5-5-196,-1 2 0,2-3-235,2-2 1,2 0-146,2 1 0,-1 5 110,6 4 0,-4 2 225,4 2 1,-4 0-61,4 0 0,-5 6-255,6 3 1,-7-1 0,1 1 82,-2 2 1,-4-5-1,-1 0 1,-3-2 467,-2 1 1,4 4 0,-5-3 204,-2 2 1,-1-5 0,-2 1 21,1-2 0,-1-2 0,0 0-267,1 0 1,3 0-1,1-2-411,-1-2 1,4 1-1,-1-5 1,3 1-450,-1-1 0,1 3 469,4-4 1,0 5 230,0-5-1134,0 6-193,0-4 1018,0 7 1,0 2-1,-2 1 1,-1 3-9,-1 2 0,-5-4 1,2 4 107,0-2 0,2 5 253,-4-2 1,0 3 0,-5 2-1</inkml:trace>
  <inkml:trace contextRef="#ctx0" brushRef="#br0" timeOffset="5063">1642 643 25052,'-14'-1'-3080,"1"-4"2827,5 4 0,-4-5 0,4 6 0</inkml:trace>
  <inkml:trace contextRef="#ctx0" brushRef="#br0" timeOffset="5411">1191 110 26109,'0'-14'-9831,"0"6"8672,0 2 0,0 6 1</inkml:trace>
  <inkml:trace contextRef="#ctx0" brushRef="#br0" timeOffset="5932">985 219 28338,'-9'-1'-1013,"0"-2"0,-2-2 0,-1 2 0,-1 1 870,-1 2 1,5 0-1,0 0 301,-2 0 1,3 5-1,1 1 1,-1 2-634,1 2 0,4-2 1,-2 1-355,4 2 0,1 1-61,0 1 1,1 1 96,4 0 0,2 0 309,7-1 1,0-1 0,-2-1 112,-3-2 0,2-4 71,-7 4 0,2-6 0,-3 3-1385,2 0 1478,-1-4 1,-5 4 0,-4-6 632,-4 0 0,2 0 0,-3 0 0,0 0 93,-2 0 0,-4 0 0,0 0 1,-3 0 63,3 0 1,0 0-1,3 0 1,-1 0-163,0 0 1,1-5-1,-1-1-378,0-2 0,2-1 0,2-3 0,2 1-309,2 2 0,1 5 0,5-5-426,0-2 842,6-1 1,2-2 0,6 0 0</inkml:trace>
  <inkml:trace contextRef="#ctx0" brushRef="#br0" timeOffset="6181">985 657 22052,'-7'-6'-1973,"-5"4"0,4-10-1386,-6 3 2745,7 3 902,1 0 1,6 12 0,0 2-1</inkml:trace>
  <inkml:trace contextRef="#ctx0" brushRef="#br0" timeOffset="6278">903 657 19733,'-13'0'-944,"-1"-5"748,0 1 1,1-1-1,-1 5 1</inkml:trace>
  <inkml:trace contextRef="#ctx0" brushRef="#br0" timeOffset="6798">342 27 26206,'0'-13'-9831,"-4"7"9577,-1 6 0,1 7 0,4 10 1,1 3-468,4 1 0,-4 2 0,5 4 0,-1 1 193,-1-1 0,5 0 0,-2-1 0,-1-1 233,0-3 1,4 1-1,-2 5 1</inkml:trace>
  <inkml:trace contextRef="#ctx0" brushRef="#br0" timeOffset="7531">151 27 27262,'0'-9'-9831,"0"0"6572,0 6 2703,0-3 1,0 8 413,0 2 1,0 4 0,0 5-1,0 1 27,0 0 0,0 1 0,0 2 1,1 1-65,4-1 1,-4 3-1,4-2 1,-4-2 42,-1 0 0,5-1 0,-1 2 0,-1 1-579,-1-1 0,0-2 1,1-2 657,1 1 1,1 0 0,-5 0 66,0-1 0,0-4 0,0 0 42,0 2 0,-2-5 0,-1 0 414,-1 0 1,-7-4 608,2 2 1,1-2 1432,-1-2-1419,6 0 0,-8 1 4,7 4 0,-1-2-672,5 6 0,0-4-352,0 4 1,0-5-58,0 6 0,0-6-143,0 5 0,-4-4 0,-2 2-15,-2 0 1,3-3 0,-2-2 0,-1 1-198,1 1 1,2 1 0,-4-5-420,-2 0 832,-1 0 0,-8 6 0,-1 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5:32.871"/>
    </inkml:context>
    <inkml:brush xml:id="br0">
      <inkml:brushProperty name="width" value="0.11429" units="cm"/>
      <inkml:brushProperty name="height" value="0.11429" units="cm"/>
      <inkml:brushProperty name="color" value="#008C3A"/>
    </inkml:brush>
  </inkml:definitions>
  <inkml:trace contextRef="#ctx0" brushRef="#br0">1109 288 10798,'0'-14'-1631,"0"1"0,0 4 1517,0-1 91,0 7 0,0-4 22,0 2 42,0 4 1,0-4 72,0 10 1,2-2-160,2 6 1,-2 0-1,2 5-30,-2-1 0,-2-3 0,0-1 65,0 1 0,0 2 0,0 2 1,0 0 0,0-5 0,0 0 6,0 2 0,-2 1 26,-2 2 1,1-5 27,-6 0 1,1-5 0,-3 4-38,2-2 1,5-1 80,-5-5 0,1-2 1,-3-1-71,2-2 1,5-5 0,-4 1-31,2-3 1,-3 2 0,3 1 2,-2-1 0,4 2-5,-6-1 0,6 1 0,-4-2-33,2 1 1,2 4-75,4-4 1,0 4 6,0-4 1,0 5-76,0-5 155,0 5 4,0-8 62,0 11 0,0-4 97,0 10 1,0 2-122,0 7 1,0 0-1,-2-2 52,-2-3 1,1 3-29,-7-3 1,7-1 0,-3 0 4,0-2 1,5 0 0,-5-3 72,0 1 1,2 1 26,-5-5 1,5 0-93,-5 0 0,6-2 1,-2-2-135,4-5 1,1 1 0,0-1 85,0-2 1,0-1-38,0-2-62,0 1 28,0-1 1,0 5-204,0 0 180,0 6 0,0-2 1,-2 8 100,-3 2 0,2 5 55,-6 0 0,0 2 0,-3 1-11,3 1 1,-3-5-1,3 0-4,-4 2 0,1-3 0,2-1 1,1 1 73,-2-1 0,3-4 220,-1 2-261,0-3 1,-3-4 0,3-3-101,4-4 1,4-3-1,1-2-39,0 1 1,0-1-1,0 0-30,0 1 0,0-1 1,0 0 7,0 1 0,0 4 0,0-1-36,0 0 1,-2 2-78,-2-1 0,1 6 161,-7-2 0,3 5 0,-4 4 0,2 0 35,-2-1 1,-1 5-1,-1 1 1,-1 1 69,0 0 1,1 2 0,-1-3 0,0 2-5,0-2 1,5 3 0,0-3-1,-1 2-4,-3-2 0,4 1 0,2-4 22,1 2 1,1 1-78,5 5 0,0-5-22,0 0 1,6-6 0,3 2 0,3-4-23,2-1 0,-5 0 0,0 0 1,2 0-8,1 0 1,-3 0-1,0 0 1,1 2-54,-3 2 0,5-2 38,-3 2 57,-3-2 1,1-1-4,-7 4 0,-7-2 0,-2 5 0,-3-2 69,-1-3 0,3-2 1,1-1-1,-1 0-2,-3 0 1,0 0 0,-1 0 0,0 0-50,1 0 0,-1-1 0,0-2-17,1-2 0,-1-4 1,2 3-1,1 0 6,2 0 0,5-3 0,-4 3 0,0-1-34,1 1 0,2-4 0,-2 1-5,0-4 0,3 4 0,4 0 0,0-1-3,0-3 0,0 4 0,-2 0 0,-1-1-44,-1-3 0,-1 0 0,5-1 0,0 0 3,0 1 0,-1-1 1,-2 0-45,-2 1 1,-1 3 82,1 1 0,-2 5 1,-7-4 60,0 2 0,1 3 0,-1 6 1,-1 3 36,-3 2 0,2 1 1,-2 5-1,1-1 30,-1 1 1,3 0 0,-3-2 0,1 0-9,-1 2 1,3-5 0,-2 6 0,5-4 12,3-1 1,4 2 0,-3 2-31,2 0 0,2-1-60,4 1 0,6-6 1,3-4-1,3-2 53,2-2 0,0 0 0,1-2 0,3-1-117,5-1 0,3-7 0,1 2 0,-1-2-36,-3 2 1,6-3-1,-5 3 1,-1-3-234,-2-2 0,2 0 324,-5 1 1,6-7 0,-2-1 0</inkml:trace>
  <inkml:trace contextRef="#ctx0" brushRef="#br0" timeOffset="233">302 14 13860,'-14'0'-1751,"0"-1"1095,1-4 1,-1 4 406,0-4 235,7 4 0,-5 1 1,4 0-1</inkml:trace>
  <inkml:trace contextRef="#ctx0" brushRef="#br0" timeOffset="347">165 42 13463,'-18'0'-311,"0"0"0,1 0-512,2 0 1,1 0 457,0 0 0,2 1 389,3 4 1,-3 2 0,4 7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6:58.714"/>
    </inkml:context>
    <inkml:brush xml:id="br0">
      <inkml:brushProperty name="width" value="0.11429" units="cm"/>
      <inkml:brushProperty name="height" value="0.11429" units="cm"/>
      <inkml:brushProperty name="color" value="#008C3A"/>
    </inkml:brush>
  </inkml:definitions>
  <inkml:trace contextRef="#ctx0" brushRef="#br0">795 371 28641,'-5'-5'-4425,"0"-4"0,-4 8 4985,-1-2 0,1 2 0,0 2 0,2 2-979,1 4 0,0-2 0,-1 1 1,1 1-137,-2 2 1,4-3 0,0 1-191,0 0 1,3 1-135,-3 2 1,4-2 1962,4-1 1,1-3 0,5-4-1,2 0-1104,1 0 1,-1 0 0,-1 0 0,0 0 278,2 0 1,0-4 0,-4-2 0,1 0-606,-1 0 0,0 0 0,0-1 1,-2 1 179,0-2 1,-5 0-1,2-1 1,-1 2 2,0 1 0,0-1 0,-3-2-195,0 0 0,-1-1 473,-2 1 0,1 0 0,-4 3 46,-2 3 0,3 2-129,-1 1 1,-1 0 0,-2 0 24,0 0 0,2 1 1,1 1-1,-1 1 68,-2-1 1,0 2 0,-1 1 0,1 0 120,-1 2 1,0-2 0,-2 1 0,0-1 145,0 0 0,-2-3 1,1 2-1,-1 0 161,0-1 0,-2 1 0,4-2 0,-1 1-14,0-1 0,2-1 1,-2-1-336,3 0 0,0-1-334,1-2 1,4 1-297,1-4 1,3 3-350,1-4 0,-1 5 984,-2-1 1,-2 2-1,-5 2-141,1 2 1,3-2-1,-1 3 1,0 0-114,-1-1 1,-2 1 0,1-2-1,-1 1 13,1-1 0,2-1 0,1-1 0,-1 0 24,-2 0 1,0 0 0,-1 0-1,1 0 7,-1 0 1,1 0 0,-1-1 0,1-2 61,0-3 1,-1-3 0,1 0 0,-1 0 312,1-1 0,-4 1 0,0-1 0,2 0-465,0-3 1,2 2 0,-1-1 0,1 1-129,-1 2 1,4-4 0,0 1-153,-2 0 1,4 5-750,1 0 272,2 5 0,2-2 1,1 5 445,1 2 1,2 2-1,-3 5 1,2-1 172,1 1 0,-2 4 1,3 1-1,-1 3 31,0 1 1,1 1 0,3 1 0,-2 1 19,-1-1 1,1 3 0,2-1-1,1 1 37,-1 2 1,0-3-1,-2-1 1,-1-2 44,2-1 1,-3-3 0,0-1 0,-1-1-413,-1-3 423,-2 0 0,-2-6 359,-3-2 0,-1-2 1,-5-1-1,-2-1 216,-1-2 1,-3 1 0,0-5 0,-3 0-68,-3-1 0,2 1 1,-3 0-1,0-2-107,1-3 0,0-1 1,3 4-1,1-1-260,3 1 0,-1-1 1,5 0-1,3-2-399,0 0 1,3-1 223,2 4 1,11-1 0,2 1 0</inkml:trace>
  <inkml:trace contextRef="#ctx0" brushRef="#br0" timeOffset="333">558 144 30203,'0'-10'-3277,"0"5"0,-1 1 0,-2 4 3040,-4 0 1,-1 4-1,-2 1 1</inkml:trace>
  <inkml:trace contextRef="#ctx0" brushRef="#br0" timeOffset="429">473 172 30497,'-9'-6'-1747,"3"-1"0,-1 1 0,2-2 0,1 0 4,0 2 0,-3 3 1886,0-3 1,-1 3 0,-2-1 0</inkml:trace>
  <inkml:trace contextRef="#ctx0" brushRef="#br0" timeOffset="562">463 49 30497,'0'-15'-9831,"-1"3"4906,-2 1 4812,2 2 0,-3 8 1,4 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9:21.964"/>
    </inkml:context>
    <inkml:brush xml:id="br0">
      <inkml:brushProperty name="width" value="0.08571" units="cm"/>
      <inkml:brushProperty name="height" value="0.08571" units="cm"/>
      <inkml:brushProperty name="color" value="#AB008B"/>
    </inkml:brush>
  </inkml:definitions>
  <inkml:trace contextRef="#ctx0" brushRef="#br0">1456 242 7856,'0'-11'-223,"0"-1"1,0-3 0,0 1 15,0 1 0,0 3 0,0-2 0,0 1 240,0 1 0,0 1-3,0 2 1,-1 2-38,-2 3-12,2 1 9,-2 1 0,3 3 1,0 3 28,0 0 1,0 2 0,0 0-1,0 1-9,0 1 0,0 0 0,0 2 1,0 0 3,0 0 0,0 1 0,0 2 0,0 1-12,0 0 1,0-3-1,0-1 1,0 2-15,0 1 1,0-2-1,0-1 1,0 0-26,0 0 1,0-2-1,0 0 1,0-1-9,0-1 0,0-3 94,0 0 1,0-4-26,0-1 0,-3-1 0,0-3 0,-1-1-17,1 1 0,-3-1 0,2-3 0,-2 0 0,1 1 1,0-1 0,-3-1-1,0 0 15,1-2 0,-1-2 0,0 2 0,0-1 10,0-2 1,3 2 0,0-1 0,-1-1 3,-1-1 0,2 2 0,1 1 0,-1 1-21,1 2 1,2 0 0,0 1-19,1 0-10,1 4-85,0 1-12,0 3 1,0 6 130,0 1 0,0 0 0,1-1 0,0 0-14,2 1 1,0 0-1,-3 1 1,0 0 0,0 0 0,0 0 0,0 2 0,0 0-5,0 0 1,0-2 0,0 0 0,0 0-2,0 0 1,0-1 0,0 1 0,-1 0 17,-2 0 1,1-3-1,-3 0 1,-1 0-9,-1 0 1,-1 2-1,0-3 1,-2 1 8,0 0 0,-3-3 0,2 2 0,-1-2-20,-2 1 0,2 2 1,-1-2-1,-1 1-4,-1-1 0,0 1 0,2-3 0,0 2-3,-1-1 1,-1 1-1,-1 0 1,-2-1 2,0 2 0,-1-3 0,2 2 0,-2 0 1,-1-1 1,2 1-1,-2-3 1,1 1 1,2 1 0,1-1 0,2 2 0,2-2 20,1-1 1,-2 0-1,3 0 1,0-1 16,1-2 0,2 2 0,-1-2 0,0 0-3,0 1 1,0-4 0,1 1 0,-1 0 3,0 0 0,0 0 1,1-3-1,1 0-25,1 1 1,0-1-1,-2 0 1,1-1-15,1-1 0,0 0 1,-2-2-1,1 0 11,0 0 1,4 2 0,-3-2 0,0 0-18,0-1 1,-1 3 0,3-2 0,-1 1 2,1 1 1,0 2 0,2-1 10,-1-2 1,1 3-2,-2-3-155,2 6 47,1 2 1,0 4-88,0 1 0,0 0 182,0 3 1,3 0 0,0 3 0,-2 0 35,0 0 0,2 2 0,-1 1 1,0 1-13,-1-1 0,-1 2 1,0-3-1,0 1 4,0 0 1,0-3 0,0 3 0,0-3-21,0 0 0,-3 0 1,0 0-1,-1 0 5,-2-1 0,-4 0 1,0-2-1,-1-1 4,0-1 0,1-2 0,-2 2 1,-2-2-7,-1-1 0,-1 0 0,1 0 0,-1 0-6,1 0 1,-3-1-1,-1-2 1,2-2 0,1-2 0,0 2 0,1-1 0,0-2 7,2-1 0,2-2 0,3 3 0,1 1-6,2-1 1,-1 0-1,3 0 1,1 1-31,2-1 1,2 0-1,2-1 1,1 0-44,3-2 1,0 4-1,3 1 1,0 0 28,-1 0 1,3 1-1,-2 2 1,-1 0 44,1 1 0,-2-1 0,1 3 18,-1 0 0,-1 0 40,-1 0 1,0 1-1,-2 1 20,-2 4 0,-2 1 1,-1 0-46,0 1 1,-4 0-1,0 0 1,-1-1-51,0 1 0,0 0 0,-2 0 1,1 0-114,0-1 0,1-1 0,-3-1 1,2 1-53,0 1 1,-1-2 0,2 0 180,-2 1 0,3-2 0,-3-1 0,3-3 0</inkml:trace>
  <inkml:trace contextRef="#ctx0" brushRef="#br0" timeOffset="248">366 1 7667,'-4'0'-569,"0"1"0,4 1 1,0 4 573,0 1 1,3 3 0,0 1-6,-2 1 0,4 1 0,-1 3 0</inkml:trace>
  <inkml:trace contextRef="#ctx0" brushRef="#br0" timeOffset="900">413 382 7869,'-8'0'-300,"0"0"112,0 0 0,3 0 0,0 0-3,-1 0 0,-1 0 0,-1 0 153,1 0 0,-1 0 0,0 0 0,0 0 65,0 0 0,-2 0 0,0 0 1,0 0 2,2 0 1,-3 0 0,1 0 0,-1 0 38,0 0 0,2-1 0,-3-1 0,0-3 3,3-2 0,0-1 1,0-1-1,0 0-10,-1-2 0,0 0 0,4 1 1,2-2-18,0 0 0,-1-3 0,2 2 1,2-2-44,0 0 1,1-1 0,0 1 0,0 0-12,0 2 1,0-1-1,0 4 1,0 0-40,0 1 0,0-1 30,0 0-23,0-1-8,0 7 0,0 1-246,0 6 257,-4-2 1,0 5 35,-4-3 0,3-1 0,0-1 37,-1 2 1,-1-2 0,0 4 0,1 1 23,1-2 1,0 3 0,-3-2-18,0 2 0,0 1 0,1 0 0,1 0-31,1 3 0,1-3 1,-1 3-1,1-3-22,1 0 1,2 0 0,-2 0-42,2-1 0,1 1-36,0 0 77,0-4 1,1 0 0,2-4-7,2 0 0,2 0 0,1 0 0,0 0-252,3 0 0,1 0 269,3 0 0,1 0 0,0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7:00.745"/>
    </inkml:context>
    <inkml:brush xml:id="br0">
      <inkml:brushProperty name="width" value="0.08571" units="cm"/>
      <inkml:brushProperty name="height" value="0.08571" units="cm"/>
      <inkml:brushProperty name="color" value="#008C3A"/>
    </inkml:brush>
  </inkml:definitions>
  <inkml:trace contextRef="#ctx0" brushRef="#br0">2406 199 5983,'-5'0'748,"0"0"-428,5 0-300,-4 5 0,-1 0 0,-5 3-51,1-1 0,-1-2 0,1-3 9,0 1 1,-1 0-1,1-3 6,-1 0 0,1 0 0,0-1 15,3-2 0,2 1 0,4-4-13,0-2 1,1 0 0,2-2-13,3 1 1,-1 3 0,2 0 0,0 2 17,2 2 1,0-2-1,1 1 1,-1 1-24,0 1 0,1 1 0,-1 0-31,1 0 0,-1 3 1,1 1 44,-1 1 0,-2 0 0,-2 3 1,-1-2 29,-2 2 0,-1 0 0,-1 1 42,0 1 1,-4-1 0,-3 1 0,-4-1-20,-1 1 0,-4-1 1,2 1-1,-1-1 10,-2 1 0,1-2 0,0-1 0,2 0 14,1 0 1,2-2-1,-3 1 1,2-2 57,-1-2 0,4-1 1,2-1 86,0 0 0,-2-1 0,1-2-50,2-4 1,-2 2-1,5-1 1,0-3-60,-1-2 0,2 0 0,-3-1 0,-1 0-22,1 0 0,2-3 1,-2-4-1,0 0-27,3 0 0,-2 0 0,0 0 0,0 0-136,-1 0 0,-1 3 0,3 2 1,0 0-335,-1 2-636,3 2-79,-4 5 1138,5 0 0,-4 5 0,-1 0 0</inkml:trace>
  <inkml:trace contextRef="#ctx0" brushRef="#br0" timeOffset="269">2340 38 7746,'-5'-5'-1711,"4"1"1711,-3 4 0,0 0 0,-1 0 0</inkml:trace>
  <inkml:trace contextRef="#ctx0" brushRef="#br0" timeOffset="381">2283 48 7912,'-10'-1'-877,"1"-2"0,2 2 877,1-2 0,0 1 0,-4 2 0</inkml:trace>
  <inkml:trace contextRef="#ctx0" brushRef="#br0" timeOffset="965">1932 152 7317,'0'-4'-32,"0"4"0,3 1 0,2 4 0,-1 1-5,0-1 0,2 1 0,-1 4 3,0-1 1,-3 0 0,2 1 0,-1-1 10,1 1 0,-1-4 0,-3 1 11,0 0 0,-1 0 1,-3 1-1,-2-3 8,-2-1 0,-2 2 1,1-2-1,-1-2 1,1-1 1,-2-1 0,0 0 0,-2 0 1,2 0 0,-1-1 0,0-1 0,0-3 3,0 0 0,2 0 0,1-3 0,2 2 19,1-1 1,0 2 0,-1-1 0,2 1 16,0 0 1,2 2 103,3-4-51,0 5-70,0-2 1,1 4 58,3 0 1,-2 1 3,4 2 0,-3 1 0,2 4 57,0-2 1,-2 0-45,-3 4 1,0-1-218,0 1 0,0-1 0,-1 0-216,-2-3 0,-3 1 0,-2-2 336,2 0 0,-3 1 0,4 4 0</inkml:trace>
  <inkml:trace contextRef="#ctx0" brushRef="#br0" timeOffset="1285">1866 20 7408,'-9'0'-985,"2"0"757,1 0 0,3 0 330,-4 0 0,6 0 8,1 0 0,1 3 0,6 0-96,0-1 1,-2 2-130,2-1 1,-2 2-1,1-2 115,-3 3 0,-1 2 0,-2 2 0</inkml:trace>
  <inkml:trace contextRef="#ctx0" brushRef="#br0" timeOffset="2135">1525 237 7807,'-9'0'-1583,"-1"0"1727,5 0 0,2 0 0,6 0-138,3 0 1,3 0 0,0 0-22,1 0 1,-1 0 0,1-1-1,-1-1-29,0-1 0,1-4 0,-1 1 1,0 0 44,-3 0 1,2 3 0,-4-3 0,0 1 124,0 0 1,-1 2-11,-3-4 0,-1 5 0,-2-1-47,-3 2 1,-6 1 0,0 1 0,-1 1-46,-1 1 1,3 4-1,-4-3 1,0 0-47,0 0 1,4 1 0,-2-3-1,2 2 5,-2 1 0,3-3 1,-3 1-1,2-2 11,2-1 1,3 0 0,-1 0 0,0 0 8,-1 0 1,-2 0 0,1 0 0,-1 0 0,1 0-6,-1 0 1,1-1 0,-1-1-12,1-1 1,0-1 0,2 2 0,1-2-6,-2-2 0,1 3 0,0-2 1,0 0-7,0-1 1,-2 1 0,0-2 4,0 0 0,2 4 1,1-2-1,-1 1 0,1-2 1,0 2 34,-1 2 1,1 1 64,0 1 8,4 0-92,-2 0 1,5 0 0,2 0 8,3 0 1,4 0 0,1 0-1,2 0-7,-2 0 0,1 0 0,0 0 0,1 0-1,2 0 1,-3 1-1,0 1 1,-1 2 21,-2-2 0,1-1 0,-1-1 56,1 0 0,-2 1 34,-2 2 1,-1-1-1,-6 4 1,-3 2 2,-2 0 1,-3 3 0,-4 0 0,-3 3-30,-2 1 1,3-1-1,0 3 1,0-2-40,0-1 1,7-2-1,-2-2 1,3-1-50,2 1 0,1-1-53,4 1 1,2-4-1,3-1 1,5-1 2,4-2 0,3-1 0,4-1 0,2 0-187,1 0 0,2 0 0,1 0 1,-1-1-721,0-2 961,-5 2 0,2-7 0,-4 3 0</inkml:trace>
  <inkml:trace contextRef="#ctx0" brushRef="#br0" timeOffset="3034">957 247 7554,'-10'-5'141,"4"0"-206,0 5 1,3-3-7,-4 0 1,4-3 0,-3 2 35,-1-2 1,1 1-1,1-2 1,1 0 6,2 0 1,-3-1 0,1-2 39,-1 1 1,3 2 0,-1 1-1,2-1 0,0 2-99,-3 2 1,4-1 86,0 1 1,5 0 0,4 3 5,1 0 0,-1 3 0,1 0 1,-1 0-21,1 1 1,-4-1 0,0 2-1,1 0-10,2 0 1,-1 2 0,0 2 6,-2 1 0,-4-1 0,1 0 20,-2 1 0,-1-1 0,0 1 0,0-1 4,0 1 0,-4-2 0,-2 0 0,-4-2 24,-2 1 0,1 1 0,-2-1 0,0-2-12,0 0 1,1 1 0,2-3-1,1 0-19,-1 1 1,1-3 0,-1 3 0,1-3-51,-1-1 0,4 0 1,1-1-1,-1-2 32,1 0 1,2-3-1,-2 2 1,0 0 9,-1-1 1,4-2 0,-2 2 75,0-1 0,2-1 2,-5 4 1,4 0-33,-3 3 0,0 0-26,-4 0 1,2 1-1,0 1 1,3 2 2,1 1 0,-2-1 1,1 1-1,1 0 39,0 0 1,-2-1 0,2 2 69,2 1 1,-2 2 5,1 0 0,0 1-73,3-1 1,-1-1 0,-1 0-16,-2-2 1,0 0-38,1 4 1,1-4-58,-4 1 0,-1-4 1,-2 2-149,-1-1 0,1-1 0,0-3-39,-1 0 0,1 0 1,-1 0-129,1 0 0,2 0 367,1 0 0,4-8 0,-2-3 0</inkml:trace>
  <inkml:trace contextRef="#ctx0" brushRef="#br0" timeOffset="3199">853 29 7826,'-4'-9'-577,"2"2"-551,-1 1 1128,2 4 0,-3-2 0,-1 4 0</inkml:trace>
  <inkml:trace contextRef="#ctx0" brushRef="#br0" timeOffset="4168">578 143 6885,'5'4'118,"4"1"0,-4 5-116,0-1 0,0 1 0,-5-1 0,0 0-1,0 1 1,0-4 0,0 1 0,0 0-15,0 1 1,-2 1 0,-1-2 0,-4-2-5,-5 0 0,1 1 0,-5-2 1,0 0 7,1 1 0,-2-2 0,1-3 0,-2 0 2,-1 0 0,3-1 0,1-2 0,2-3-2,1 1 1,2-3-1,1 1 1,2 0 3,1 1 0,4-3 7,-2 3 0,4 1 2,4-2 0,1 5 0,4-1 10,1 2 1,-1 1 0,1 0-10,-1 0 0,1 0 15,-1 0 0,-1 4 1,-1 2 29,-4 3 0,-2-3 0,-1 1 0,0 0 11,0 1 0,-4 2 0,-3-1 0,-2 1-35,-4-1 1,2-2 0,-4-1-1,0 1-24,1 2 1,-2-4 0,-2-1-1,1-1-11,1 0 1,2 1 0,-3-4 0,2 0 21,1 0 0,1-2 0,1-1 0,1-3 26,2-2 0,0 1 0,2 1 1,0-2-19,1-4 1,-2 1 0,4-1-1,0 1-5,0 2 0,-1-1 0,3 1-6,-1-1 0,0 1 0,3-1-41,0 1 1,0 3-21,0-1-28,0 5 1,-4-2 63,-3 4 0,-1 0 0,0 1 0,0 1 7,2 1 1,0 4 0,-4-3 0,1 0 60,-1 0 1,2 4 0,0-3 0,2 1-12,-1 1 1,2-4-1,-1 3-37,2 1-201,1-2 17,3 3 0,1-7 37,2 2 0,2-2 0,5-1 35,-1 0 1,1 0 0,-1-1 0,1-1 74,-1-1 1,1-3-1,-1 1 50,1 0 1,-4 3-1,-1-2 7,-1 0 1,1 3-26,-2-3 1,-2 2-83,2-1 1,-2 3 7,-1 0 13,-4 4 0,2 5 0,-4-2-8,2 0 0,1-1 69,3 3 0,-4 1 0,-1-1 0</inkml:trace>
  <inkml:trace contextRef="#ctx0" brushRef="#br0" timeOffset="4618">114 247 7812,'-6'0'0,"-1"0"-71,0 0 0,2 0 0,-1 0-54,-2 0 1,3 3 0,-1 0 0,-1 0 96,2 2 1,-2 0 0,2 3 0,0 1 10,-2 0 1,2-5-1,-1 6 1,2-2 7,2 1 0,0 0 0,0 1-22,-1-1 1,-1 0 0,5 0-54,3-3 1,-2-2 0,4-4 0,2 0-253,4 0 336,-1 0 0,6 5 0,-2 0 0</inkml:trace>
  <inkml:trace contextRef="#ctx0" brushRef="#br0" timeOffset="5101">446 484 7782,'-13'0'-170,"0"-1"-366,2-3 1,3 3 582,2-2 0,3 2-133,-3 1 1,2 0-129,-2 0 0,3 0 214,-3 0 0,-1 4 0,-2 2 0</inkml:trace>
  <inkml:trace contextRef="#ctx0" brushRef="#br0" timeOffset="5282">322 133 7877,'-4'-8'-491,"-2"1"0,1 0 0,-2 3 491,0-1 0,-1-2 0,-2-2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7:48.259"/>
    </inkml:context>
    <inkml:brush xml:id="br0">
      <inkml:brushProperty name="width" value="0.08571" units="cm"/>
      <inkml:brushProperty name="height" value="0.08571" units="cm"/>
      <inkml:brushProperty name="color" value="#008C3A"/>
    </inkml:brush>
  </inkml:definitions>
  <inkml:trace contextRef="#ctx0" brushRef="#br0">224 201 7769,'0'-8'-247,"3"-1"1,-1 0 107,4 1 0,-3 0 1,2 2 172,-2 0 67,0 4-97,-3-6 0,-1 7 0,-2-1 0,-2 1-38,-3 1 1,-1 0 0,-3 0-1,-2 0 41,-2 0 0,-2 0 1,1 0-1,0 1 26,0 1 1,1-1 0,1 2 0,1-2 115,2-1 0,-1 3 1,3 1-49,-2 1 0,2-3 1,4 4-1,3 1 11,2 0 0,1 3 0,0 0 0,0 3-30,0 0 1,4 2-1,2 2 1,2 0-23,0 0 0,1 3 1,-1 1-1,2 0-5,1 0 0,-1 2 1,1-2-1,-1 0-34,-2 0 0,-2-1 1,-1-3-1,0 0-72,-1 0 0,-2-1 0,2-1 0,-1-4-43,0-1 0,0-2 0,-3 1 0,-1-1-299,-2-3 0,1 2 0,-3-3-1004,1 0 1397,-2 2 0,5 3 0,-3-1 0</inkml:trace>
  <inkml:trace contextRef="#ctx0" brushRef="#br0" timeOffset="214">266 484 7644,'-17'-8'0,"0"0"-219,0 2 1,3 3 0,-1 3 0,1 0 40,1 0 1,-5 2 0,3 2 0,3 1 177,1 2 0,-1-3 0,-1-1 0</inkml:trace>
  <inkml:trace contextRef="#ctx0" brushRef="#br0" timeOffset="651">507 158 7815,'0'-13'-521,"0"2"308,0 1 1,0 6-1,0 4 1,0 5 248,0 3 0,0 0 1,0 2-1,0 0-15,0 2 1,0-1 0,0-2 32,0-1 0,0 1 1,0-1 51,0 1 1,0-3 58,0-1-5,0 1-96,0-1-70,0-1-721,0-4 727,-4-4 0,-1 3 0,-4-3 0</inkml:trace>
  <inkml:trace contextRef="#ctx0" brushRef="#br0" timeOffset="1297">592 201 7816,'0'-8'0,"-2"-1"-324,-1 0 0,0 4 267,3-1 1,-1 4 0,-2-1 120,-3 2 0,-2 5 1,-3 3-1,-1 3 28,-1 5 0,1 1 0,-2 1 0,-1 1-38,2 2 0,-2 2 1,3 4-1,2-1-66,0 1 0,3-3 1,1 0-1,3 0-4,2-1 1,1-1 0,1-5 0,2-2-8,3-2 1,2-1-1,3-1 1,1-4 33,2-1 1,0-2-1,3-3 1,1 0-3,2 0 1,-2 0 0,3-1 0,-1-2 18,0-3 1,0-1 0,-3-2 0,1 0 21,-1-3 1,-4 2 0,-1-5 0,-3 0-31,0-1 0,-2-1 0,-1-1 1,-2-1-4,0-1 0,-3-4 1,1 2-1,-2 0 31,-2 2 1,-3 3-1,-4 2 1,0 1-24,-3 2 0,-1 1 0,-4 6 0,-1 1-73,-2 0 0,-1 3 0,-3-2 0,2 2-99,1 1 1,-2 0 0,3 1 0,1 1-78,1 1 1,5 3 0,2-3-1,4 2 224,5 2 0,-3 1 0,0 0 0</inkml:trace>
  <inkml:trace contextRef="#ctx0" brushRef="#br0" timeOffset="1616">893 30 7862,'0'-9'-78,"-1"1"1,-1 2-168,-1 0 1,0 5-1,3 1 1,0 6 535,0 4 0,0 5 0,0 5 0,0 2-134,0 3 1,0 1 0,0 0 0,0 1-120,0 5 1,0-4 0,0 7 0,0-3-59,0-1 0,1 1 1,1-3-1,1-3-75,-1-2 1,2-4-1,-2-5 1,0-3-171,-1 0 1,-1-5 0,1 1-762,2-4 1026,-2-1 0,7 1 0,-4 1 0</inkml:trace>
  <inkml:trace contextRef="#ctx0" brushRef="#br0" timeOffset="1950">1047 81 7796,'0'-11'0,"0"-1"-258,0 2 0,0 0 245,0 2 1,0 4 151,0 4 0,0 6 0,0 7 1,0 0 53,0 2 0,0 3 0,0 1 0,0 2-136,0 1 0,0 0 0,0 3 1,0-1-32,0-1 0,0 0 0,0 2 0,0-2-80,0 0 1,0-3-1,0 2 1,1-2-56,2-3 0,-1 0 0,3-4 1,-2 0-165,-1-1 0,3-3-221,1 0 1,1-3 493,-2-1 0,3-3 0,-3 2 0</inkml:trace>
  <inkml:trace contextRef="#ctx0" brushRef="#br0" timeOffset="2782">1193 373 7819,'0'-6'-523,"0"0"1,-1 4 0,-1-1 550,-1-1 116,0 3 0,0-6-65,-3 4 1,1 0-1,0 4-22,2 2 1,-4-1 0,1 4-41,-1 1 0,1 0 0,1 2 0,0-1-10,0 1 1,4-3 0,-3-1 0,1 2-8,0 1 1,0-3-1,3 1 40,0 1 0,1 0 1,2 1 1,3-2 0,-2 0 0,2-3 1,1-1-30,1-1 1,0-1 0,1 0 0,-1 0 6,1 0 1,-1 0 0,1 0 10,0 0 1,-2-4-1,0 0-12,-1-1 0,-5-3 0,2 2 0,-2-1-20,-1-2 1,-3 1-1,0-1 1,-2 0-31,-2-3 1,-1 5 0,-3-1 0,0 0-92,0 1 0,1 1 0,-1 1 0,0 1-89,0 2 0,2 1 0,0 1 211,1 0 0,3 0 0,-3 0 0,3 0 0</inkml:trace>
  <inkml:trace contextRef="#ctx0" brushRef="#br0" timeOffset="3363">1339 253 7819,'-5'-4'-641,"1"3"712,4-3 0,0 5 0,0 2 0,0 3 44,0 1 0,0 3 1,0 0-1,0 3-73,0 0 0,0-2 0,0 3 0,0-2-57,0-1 1,0-1 0,0 1 0,1 0-74,2 0 0,-1-5 0,4 0 1,0 0 45,2-2 0,1 0 0,0-4 0,2 0-75,0 0 1,4 0 0,-1-1-1,-1-2 98,-2-2 0,2-2 1,-2 0-1,0 2 81,-2-2 0,0 0 1,-2 1-1,0 1 77,-1 1 1,-4 0 0,2 2 47,-1 0-142,-2-1 0,3 4 1,-4 1 0,0 4 0,0 2 1,0 0-1,0 1-14,0 0 1,-1-1 0,-1 1 0,-1-1-5,2 1 1,0-1 0,1 1 8,0 0 0,0-1 1,1 0 30,1-2 0,-1-2 0,3-2 30,0 1 0,1 0 0,3-3 41,1 0 0,2 0 0,1-1 0,-2-2-66,0-3 1,1-1-1,1-2 1,-1 0-57,2-3 0,-1 2 0,2-5 0,-2 0-208,-3-1 0,1-2 0,0-1 0,2-1-422,-2 1 0,-3 1 0,-1 0 613,0 1 0,2-4 0,0-1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7:43.493"/>
    </inkml:context>
    <inkml:brush xml:id="br0">
      <inkml:brushProperty name="width" value="0.08571" units="cm"/>
      <inkml:brushProperty name="height" value="0.08571" units="cm"/>
      <inkml:brushProperty name="color" value="#008C3A"/>
    </inkml:brush>
  </inkml:definitions>
  <inkml:trace contextRef="#ctx0" brushRef="#br0">9 206 7877,'0'-14'-183,"-4"-2"1,3 7 119,-2-3 0,2 5 852,1 2-245,0 3-513,0 6 1,0-2 0,1 7 0,1-1 46,1-1 1,1 3 0,-1 2 0,2 4-53,-1 3 1,4 8 0,-2 0 0,0 1-79,0 2 1,2 0 0,-3-2 0,0 3 24,1-1 1,-1 3 0,1-5 0,-1 0-9,-1-1 1,-1-6-1,-3-1 1,0-5-35,0-4 209,0-1 0,0-6 86,0-4-138,0-4 1,0-5-1,0 1-14,0-1 1,0-1-1,0-1 1,-1-3-149,-2-2 1,2-3-1,-2 0 1,2-1 81,1 1 1,0-2-1,0 1 1,0 1-10,0 1 1,1 1 0,1 0-1,3 0-5,3-1 1,-2 1 0,6 0-1,-2 0-1,2 0 1,-2 3-1,3 0 1,0 2-5,-3 1 1,0 2-1,-1 1 1,2 2-91,0 4 1,2-2 0,-2 1 0,3 1-126,3 1 1,4-2 0,0 0 0,3 1-80,2 1 1,-2 1 0,5 0 0,0 0 304,0 0 0,-1 4 0,-2 1 0</inkml:trace>
  <inkml:trace contextRef="#ctx0" brushRef="#br0" timeOffset="449">747 394 7831,'-6'0'-294,"0"0"0,5 1 1,-2 2-1,2 3 383,1 1 0,1 6 0,1 1 1,1 3-41,2 3 0,-2 2 0,2 4 0,0 0-93,-1 0 1,-2-2-1,1-1 1,-2-3-104,-1-2 0,0-1 1,0-3-232,0-3 378,0-5 0,0-2 0,0-4 0</inkml:trace>
  <inkml:trace contextRef="#ctx0" brushRef="#br0" timeOffset="698">764 146 7919,'-4'-9'0,"-1"0"-498,-3 1 0,3-1 239,2 1 0,2 4 1,1 4 258,0 5 0,0 2 0,0 2 0,0-1 0,0 5 0,0 0 0</inkml:trace>
  <inkml:trace contextRef="#ctx0" brushRef="#br0" timeOffset="1583">1279 360 7842,'0'-13'-1,"0"-4"1,0 7 0,0-3-20,0 0 0,0 5 0,0 2 24,0-1 1,0 3-28,0-2 0,-1 4 0,-2-1-19,-3 2 1,-1 1 0,-2 0-1,0 0 8,1 0 0,-4 4 0,-2 2 0,0 0 43,0 0 0,2 4 1,-1-1-1,0 2-15,3 1 0,0-2 1,2 4-1,0-1-20,2 0 0,0 2 0,3 1 0,1-1-11,1 0 1,2-5 0,2 1 0,3-1 14,1-1 1,5-2 0,0-1 0,1-3 19,3-2 1,0-1 0,1-1 0,0-2 43,0-3 1,0-2 0,1-3-1,-1-1 44,0-2 0,-4 0 1,-1-3-1,-3 1-64,0 1 1,-3-1 0,-2 2 0,0-1-18,-2 0 1,-1 3 0,-1 3-7,0 1 1,-4 3-53,-2 2 69,3 2 1,-2 6 0,3 3 69,-1 2 1,0 2 0,3 0 0,0 2-58,0 2 1,0 2 0,1 0 0,1 1-16,1 1 0,1 3 0,-1-2 0,1 1 20,1 1 0,2-1 0,-3 1 1,0 1 81,-1 1 0,3-1 1,-3-1-1,0 2-85,1-1 1,-3-4 0,1 0-1,-2-1-24,-2 1 0,-3-5 1,-5-1-1,0-4-20,-2-1 1,-3-1 0,1-2 0,-1-1 13,0-1 0,-1-1 0,3-3 0,-2 0-40,1 0 1,4-1-1,-2-2 1,3-3-9,0-2 0,3 0 1,2-2-1,0-1-94,2-3 0,1-4 1,1-2-1,1-2-227,2-3 1,1-1 0,6 0 0,0 2 13,2 1 1,3-1 353,-1 4 0,6-4 0,2 2 0</inkml:trace>
  <inkml:trace contextRef="#ctx0" brushRef="#br0" timeOffset="1917">1673 317 7815,'-7'-6'-179,"1"1"162,-2 3 1,8-1 0,-3 7 118,2 4 1,1 5-1,1 4 1,1 1-70,0 2 1,2-2-1,-2 3 1,2-1-25,1 0 0,-3 3 1,1-3-1,0-1-168,0-1 0,0-1 0,-2 0 1,1-3-178,1-3 1,0-1-1,-3-2 336,0 1 0,0-4 0,0-1 0,0-4 0</inkml:trace>
  <inkml:trace contextRef="#ctx0" brushRef="#br0" timeOffset="2114">1648 180 7819,'-5'-13'-231,"1"1"-458,0 3 1,3 0 645,-1 0 1,0 5 0,0 2-239,-1 4 281,-4 2 0,6 5 0,-3 0 0</inkml:trace>
  <inkml:trace contextRef="#ctx0" brushRef="#br0" timeOffset="2833">2120 454 7849,'4'-8'31,"0"-4"1,-3 0-1,1 0 245,1-1 0,0 2-330,-3 2 0,-4 2 0,-2 1 0,-1 3-80,-2 2 1,-2 1-1,-2 1 1,0 1 144,-2 1 0,1 2 0,0-1 0,-1 1-20,-2 2 0,3 0 0,1 2 0,0 0 38,-1 3 1,4-2-1,-2 4 1,3-1-1,0 0 1,1 2 0,0 1 0,2-1-27,3-1 0,2 0 1,1 1-1,0-2-8,0 0 0,1-2 0,1-2 1,2-1 2,1 1 1,3-3 0,4-2-1,-2 0 19,0-2 1,1-1-1,2-2 1,0-2 19,2-2 1,-1-3 0,-1-2 0,0 0-3,1-1 0,-4-5 0,3 1 0,-2-4-19,0-4 1,0-2 0,-4-1 0,-2-3-110,2-2 1,1-3-1,-1-1 1,0-1 1,-1-1 1,-4-4 0,4 4 0,0 2 74,-1 3 0,1 3 1,-3 6-1,-1 3 260,-1 2 1,2 5 257,0 1-356,0 6 1,-3 4-187,0 4 0,-3 3 0,0 4 0,1 0 52,1 3 0,-2 1 0,0 5 1,1 1-16,2 1 0,-1 4 0,-1-2 0,-1 2 16,1 2 1,1-2 0,1 4 0,0-1-49,0-1 1,3-1-1,1 0 1,-1-1-133,1-1 1,2-5-1,-2 0 1,0-3-95,-1 1 1,3-7 0,-2 0-1,1-3-63,1-1 1,-1-1 0,1-4 323,1 0 0,0 0 0,2 0 0</inkml:trace>
  <inkml:trace contextRef="#ctx0" brushRef="#br0" timeOffset="3133">2454 128 7849,'-4'-13'-153,"3"1"0,-1 3-402,1 0 690,1 5 1,0 4 0,0 5 0,0 4 65,0 2 0,0 6 0,0 4 0,0 1-162,0 1 0,0 2 1,0 1-1,0 0-163,0-1 1,1 2-1,0 0 1,2-1-39,-1-1 1,-1-5-1,0 0 1,1-2-105,1 0 1,1-5 0,-2-2 0,1-2 265,2-3 0,-3-3 0,6 1 0,-3 1 0</inkml:trace>
  <inkml:trace contextRef="#ctx0" brushRef="#br0" timeOffset="3747">2600 163 7849,'0'-6'-93,"0"0"78,0 0 1,0 3-31,0 3 0,0 4 0,0 4 0,0 2 94,0 1 0,3 2 0,0 6 1,0 0-36,0 1 1,-1 0-1,4-3 1,0 0-82,-1 0 1,2 0 0,-1-1 0,2 0 26,0-2 0,1-6 0,-1 0 0,1-1 58,-1-2 1,1-2 0,0-3 0,0 0-20,3-3 1,-3-2 0,3-4 0,-2 1-29,1-1 0,-1-3 1,0-2-1,-2 0-29,-2 0 1,-1 0 0,1-5 0,-1 0 54,-1-1 0,0 0 0,-2 4 0,0 1 147,0 1 1,-1 3 0,-1 0 316,0 1-358,-4 5 0,4 2-96,-3 6 0,2-1 0,1 4 1,0 1 75,0 0 0,0 2 1,0 0-1,1 3-21,2 2 0,0 2 1,4 2-1,-1 2 13,0 0 1,2 3-1,1 0 1,-1 2 34,1 1 1,3-1-1,1 0 1,3 0 2,1 1 0,-2-6 0,5 4 0,-2-3-80,-1-1 0,1 0 1,-1-3-1,-1-1-57,-2-2 0,-5-1 1,-6-5-33,-2 1 1,-6-4-1,-4-2 1,-5-3 65,-5 0 1,-3 0 0,-4 0 0,1 0-53,-1 0 1,3 0-1,1 0 1,0 1-164,0 2 1,3-2 0,-1 2 0,3-2-300,3-1 0,0 0 1,5-1 503,0-2 0,-1 2 0,5-3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7:53.870"/>
    </inkml:context>
    <inkml:brush xml:id="br0">
      <inkml:brushProperty name="width" value="0.08571" units="cm"/>
      <inkml:brushProperty name="height" value="0.08571" units="cm"/>
      <inkml:brushProperty name="color" value="#008C3A"/>
    </inkml:brush>
  </inkml:definitions>
  <inkml:trace contextRef="#ctx0" brushRef="#br0">2540 215 7740,'0'-8'-1103,"0"2"982,0 0 1,0 3 582,0-2-86,0 3-80,0-2-48,0 4-203,3 0 0,-2 1-18,2 2 1,1-1 0,0 2-1,0 1-21,-1 0 0,1-2 0,-2 3 0,2-1-10,1 0 0,-2 3 1,1-3-1,1 2-17,0-1 1,-3 1-1,2-2 1,-1 1-55,-1 0 1,1-1 32,-3 4 0,0-1 19,0 1 0,-1-1 0,-1-2 0,-1-1-5,-2-1 0,-1 0 1,-2-2-1,-1 0-10,0 0 0,1 2 0,-1-1 0,1-1 0,-1-1 1,-2-1-1,-1 0 1,2 0 8,0 0 1,1 0-1,-2 0 1,0 0 16,0 0 1,5-1 0,0-1 0,-1-2 15,0-1 0,1 3 1,0-4-1,-1-1 1,4 2-1,-1 1-12,0 0 1,3-3 12,-2 1 0,-1 2-10,1-2 0,1 3 22,2-3-7,0 5 1,0-4-6,0 2-2,0 2-46,0-3 0,-3 5 53,0 2 0,-4-1 0,1 4 1,-2-1-9,-4 0 0,2 2 1,-3-3-1,-1 0-7,1 3 1,-1-2 0,-3 0 0,2-2-65,1-1 0,1 2 1,-3-1-1,3-1-8,1-1 1,0-1 0,4 0-1,-1 0 12,0 0 0,4-1 0,0-2 0,0-2 55,0 0 1,3-2-1,-1 2 1,0-1 24,0 1 0,0-1 0,2-2 40,-2 3 0,2-3 93,-2 2-35,2 2-6,1 1 89,0 3-122,-3 0 1,-2 0 0,-4 0-30,1 3 0,-1-1 0,1 3 0,-1 0-17,0 0 1,-2-3-1,-1 3 1,-1-1-29,1-2 1,-3 2-1,0 0 1,-1-1-81,-1 1 0,0 0 0,-1-2 0,-1 1-247,-1-1 0,2-1 327,4-1 0,0 3 0,-3 2 0</inkml:trace>
  <inkml:trace contextRef="#ctx0" brushRef="#br0" timeOffset="300">2780 26 7800,'0'-8'-495,"0"2"60,0 0 0,-4 5 1,-2-2 412,-1 2 0,-4 5 1,-2 1-1,-5 3 3,-3 0 0,1 1 19,-3 0 0,-4-1 0,-3 1 0</inkml:trace>
  <inkml:trace contextRef="#ctx0" brushRef="#br0" timeOffset="1020">2411 69 7777,'-5'-8'-853,"2"-1"0,1 4 785,0 3 1,-3 2 0,-5 2 57,-1 4 0,-2-1 0,-2 1 10,1 0 0,-4 6 0,-4 1 0</inkml:trace>
  <inkml:trace contextRef="#ctx0" brushRef="#br0" timeOffset="1236">2025 541 7996,'-5'-4'-1557,"0"3"922,2-1 635,2 1 0,-2-3 0,3-1 0</inkml:trace>
  <inkml:trace contextRef="#ctx0" brushRef="#br0" timeOffset="1850">1870 284 7746,'-3'-12'-39,"-2"1"0,-1 0-172,0 2 1,2 0 0,-3 2 181,1 1 1,1 1 0,-4 3 0,0 0 60,1 0 1,-2 0-1,0 0 1,-3-2-57,0-1 1,-1 2 0,-3-2 0,-2-2-22,-1-1 1,1 0-1,-3 0 1,1 1 23,2 2 1,4-1 0,2-2 0,-1 3 16,1 2 0,5 2 0,0 0 104,0-2 76,1 2-100,2-3 0,2 5 0,6 1-57,3 1 1,2 0 0,3-3 0,2 0-4,3 0 0,-1 0 1,6 0-1,-1 0-24,0 0 0,3 0 0,-3 0 0,0 0 29,1 0 1,-3 0-1,3 0 1,-4 0 19,-3 0 0,1 4 1,-3 0-1,-3 3-15,-2 2 0,-3-3 0,-4 7 0,0-1 75,0 2 0,-5 4 0,-4 1 0,-4 2-1,-3 1 0,-5 1 1,-1 5-1,-1 1-1,0-2 0,4 0 0,-1-2 0,3-1-17,3-2 1,1 0-1,6 1 1,1-3-37,3-2 1,2-3 0,1-1 0,1 0-60,2 0 1,5-2-1,7-3 1,1-1 21,1 1 0,1-1 0,2 0 0,3-2-176,2-3 0,5-2 0,4-1 0,3 0-158,2 0 0,4 0 0,3 0 0,-1-1-242,2-2 0,-7 1 567,0-4 0,-4-3 0,-1-5 0</inkml:trace>
  <inkml:trace contextRef="#ctx0" brushRef="#br0" timeOffset="2888">1201 481 7600,'-8'0'60,"-1"0"0,3-1-13,1-2 1,3 1 0,-1-3-22,2-2 0,1-3 1,0-2-1,0 1-19,0-2 1,0 0 0,0-4-1,1-1-38,2-2 0,1 1 1,5-3-1,0 1 2,-1 2 1,1 1-1,0 1 1,2 2-24,0 1 0,4 3 0,-3 1 1,0 3-33,1 4 0,1-1 0,-2 2 0,1 0 76,-1 1 0,0 2 0,-4 1 0,1 1 20,-1 2 0,-2-2 0,-1 3-12,-1 0 0,1-1 0,-2 1 22,-1 1 0,-1 0 1,-1 3-1,0 0-4,0 2 0,-1-1 0,-1-1 0,-2 0-10,0 2 1,-2 2 0,-2-2 0,2 1-10,0-1 0,-3-1 0,-2-2 1,-1 0-10,0-1 1,2-2-1,-4-1 1,1-1-88,0-3 1,-2 3-1,-1-1 1,1-1-14,1-1 1,-1-2-1,-1-1 1,1-2 59,0 0 0,5-1 1,-2-2-1,0 1 69,1 0 0,-1 2 0,4 0 0,-1 1 88,1 0 1,-1 0-1,0 3 30,1 0 1,-1 0 0,1 0-1,-1 0-79,0 0 0,0 3 1,-2 0-1,0 0-64,1 1 1,0-2-1,1 3 1,1-2 5,-1-1 1,-2 2 0,-1 0-1,1 0-28,-1 0 0,1-1 1,-3-1-1,-1 1 19,2-1 0,-3-1 1,2 0-1,-3 1 62,0 1 1,4 0-1,0-4 1,2-1 72,0-1 1,-4-3-1,4 2 1,0 0 24,2-3 0,0-4 1,1 0-1,-1-1-54,1 0 0,0 2 0,1-4 0,2 1-35,2 0 0,-4-2 0,2-1 0,0 1-112,3 1 0,-2-1 0,1-1 0,0 1-54,-1 0 1,3 5 0,-2-1 0,2 1-271,1 1 0,0 4-925,0-1 1299,0 4 0,4 2 0,1 5 0</inkml:trace>
  <inkml:trace contextRef="#ctx0" brushRef="#br0" timeOffset="3068">523 395 7773,'-13'3'0,"2"0"68,1-1 0,1 3 0,-2 0 1,0 0-326,0 1 1,2 0 0,0 2 0,0 1-650,1-1 906,-1 1 0,-3 3 0,-1 2 0</inkml:trace>
  <inkml:trace contextRef="#ctx0" brushRef="#br0" timeOffset="3605">155 275 7788,'0'-16'0,"0"1"-216,0 1 1,0 2 0,0 0 0,3 1 178,3 4 1,2 3 0,0-1-1,1 1 39,-1 2 1,2 1 0,0 1 0,2 0 25,-2 0 1,0 0 0,-2 0-3,1 0 0,-1 1 0,-2 1-27,0 1 1,-4 4 0,1-2 5,-2 3 0,-2 1 0,-2-1 22,-3 1 1,-1-1-1,-2 0 1,0-1 4,1-2 1,-1-2 0,0 3-1,-2 0 56,0-2 1,-2 3 0,3-3 0,-1 1-9,0 1 1,-2-1 0,-1 0 0,0 0 38,0-1 0,0 2 0,-1 3 0,2-1-3,0 1 0,-1-1 0,3 1 0,0 0-13,2-1 0,4 1 1,2 0-1,2 3-23,1 2 0,1 2 1,2 1-1,3 1-112,1-1 1,6 3-1,0 1 1,1 0-310,1 0 1,-2-1-1,2-2 1,-1 1-286,2 1 1,-3 0 625,1-3 0,-3 0 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8:27.021"/>
    </inkml:context>
    <inkml:brush xml:id="br0">
      <inkml:brushProperty name="width" value="0.08571" units="cm"/>
      <inkml:brushProperty name="height" value="0.08571" units="cm"/>
      <inkml:brushProperty name="color" value="#008C3A"/>
    </inkml:brush>
  </inkml:definitions>
  <inkml:trace contextRef="#ctx0" brushRef="#br0">18 17 7797,'-4'5'-30,"3"-1"1,-4-4-121,2 0 0,2 1 47,-1 2 1,1 1-1,1 5 1,0 0 69,0 3 0,0-2 0,1 4 0,0-1 57,2 0 0,3 2 1,-2 2-1,1 0-2,1 0 1,-1 0 0,0 0 0,0 1 7,-1-1 0,-1 0 1,2-1-1,-1-1-46,-2 0 1,2-5-1,-2 2 1,0-3-17,-1 0 41,-1-1 118,0-3 0,0-2 523,0-6-606,0-2 1,0-3 0,0-1 0,0 1-64,0-1 0,-3-2 0,1-2 0,0 0-8,1-2 0,1 1 0,1 0 0,1-1 24,0-2 1,2 3 0,-2 1 0,2 0-19,1-1 0,0 4 0,4-2 1,0 3-102,-1 0 0,2 1 0,0-1 0,3 0-138,0 1 1,1 3 0,3 1 0,1 1 259,-1 1 0,0-5 0,0 2 0</inkml:trace>
  <inkml:trace contextRef="#ctx0" brushRef="#br0" timeOffset="632">395 257 7779,'-4'0'-1449,"0"0"1518,11 0 0,-1 0 0,5 0-46,-1 0 1,-1 0 0,-1 0-10,1 0 0,-1-1 0,1 0 0,-1-3-23,1-1 0,-3 2 1,0-3-1,-1 0 4,0-2 1,2-1 0,-4 1 0,-2-1 17,0 1 1,-1-2 0,0 0-1,-1-2 25,-1 2 0,-3 1 0,-4 3 0,1 0 8,-1-1 0,0 3 0,0 1 0,-2 3-21,0 0 0,0 0 0,1 0 0,0 0-15,-2 0 1,1 3 0,2 3 0,1 2 7,-1 0 1,-2 2-1,-1 0 1,2 3 11,0 0 0,1 1 0,2 3 0,0 1 15,1-1 1,4 0 0,-3 0 0,1 0-27,2 0 1,1-2 0,2-2 0,1-1-31,1-1 1,4-1 0,-1-3 0,4 0-21,1-1 0,3-4 0,-1 3 0,0-1-81,2-2 0,2-1 1,0-1-1,0 0-48,0 0 1,4-3 0,1-1 0,0-1 43,-2-1 0,-2-2 0,-1-1 116,0-3 0,1 3 0,-1-4 0</inkml:trace>
  <inkml:trace contextRef="#ctx0" brushRef="#br0" timeOffset="967">618 34 7779,'-3'-8'-379,"2"2"0,-3 1-291,0 1 808,3-2 0,-4 5-49,2-2 1,2 6 0,-1 3 0,1 1 40,1 2 1,0 2-1,0 2 1,0 0-91,0 2 0,0 1 0,0 2 1,0 0-37,0 2 0,0-2 1,0 2-1,0-2-47,0-1 0,0 1 0,1 1 0,0 1-21,2-1 1,1-3-1,-2-3 1,1 0-113,-1 1 1,2-4 0,-1 2-181,2-3 0,-2-3 356,3 0 0,-1-5 0,4 3 0</inkml:trace>
  <inkml:trace contextRef="#ctx0" brushRef="#br0" timeOffset="1284">816 232 7626,'-9'0'-202,"3"1"0,2 1 67,0 4 0,1 3 0,2 1 0,-1 3 193,-1 0 0,0 1 0,3 2 0,0 0-121,0-2 0,0-3 1,0 0-1,0-1 0,0-2 1,0 1-1,1-2 1,1 0-151,1-1 0,1-3 213,-1 2 0,2-3 0,3 2 0</inkml:trace>
  <inkml:trace contextRef="#ctx0" brushRef="#br0" timeOffset="1464">841 77 7748,'-3'-8'0,"-2"-1"0,0 0-528,2 1 1,1 3 0,0 1 527,0 1 0,-1 3 0,3 0 0,0 3 0,0 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8:29.503"/>
    </inkml:context>
    <inkml:brush xml:id="br0">
      <inkml:brushProperty name="width" value="0.08571" units="cm"/>
      <inkml:brushProperty name="height" value="0.08571" units="cm"/>
      <inkml:brushProperty name="color" value="#008C3A"/>
    </inkml:brush>
  </inkml:definitions>
  <inkml:trace contextRef="#ctx0" brushRef="#br0">0 172 6876,'6'0'-419,"0"0"1,0 1 539,2 2 1,3-1 0,3 3 0,1-2-88,3-1 1,1 2 0,-1-1 0,1-1-16,1-1 1,2-1 0,-4 0-1,-2 0-12,1 0 0,-5-3 0,0-1 1,-3 0-29,0 1 1,-5-4-1,-1 1 0,-2-1 0,-1-2 1,0 0-1,-2 1 2,-3-1 0,-1 2 0,-6 0 0,2 1 29,-1 0 1,0 2-1,-2 1 1,-1 2 32,1 1 0,0 0 1,-3 0-1,2 1 44,-1 2 1,1 1 0,0 3-1,0 1 1,1 1 0,-1 3 0,4-2 1,-2 3-25,2 0 1,1 1 0,3 3 0,1 0-69,1-3 1,1 2 0,4-2-1,1 2-68,1-2 1,4-2-1,1-3 1,4-1-79,1-3 0,1 2 0,2-4 0,1-1 42,0-1 0,-2-1 1,6 0-1,-1 0-326,0 0 434,4-4 0,-6-5 0,3-4 0</inkml:trace>
  <inkml:trace contextRef="#ctx0" brushRef="#br0" timeOffset="385">626 26 7775,'-3'-8'-649,"2"2"0,-3 1 458,0 1 0,-1 2 0,-3 2 341,-1 0 1,-3 3 0,-2 3-1,0 2-99,0 0 1,-2 4 0,-3 0 0,-1 1 20,1 3 1,2-3 0,2 0 0,3 0-53,2-3 0,0 3 0,8-2-27,0 0 1,2-2 0,4 0 37,4-1 1,2-2 0,5-1 0,2-1 23,2-3 0,2 3 1,-2 0-1,1 0 20,-1 0 1,-1 1-1,0-1 1,-1 1 4,0 2 1,-1-3 0,-2 2 0,-2 1-8,-3 1 1,-3-1 0,-1 0 0,-1-1-1,-2 0 1,-5 2 0,-4 0-1,-4 1-79,-3 0 1,-3-1 0,-2 1 0,-2-1-228,-1 1 0,-4-1 0,-1 0 0,1-1 233,2-2 0,1 1 0,-3 3 0</inkml:trace>
  <inkml:trace contextRef="#ctx0" brushRef="#br0" timeOffset="1252">1244 224 7767,'0'-9'-178,"0"3"1,-1 1-184,-2-2 1,2 2 333,-2-1 1,-1 5 41,-2-2 0,1 2 0,0 1 28,-2 0 1,-1 0 0,0 1 11,-1 2 0,-2-2 1,-1 5-1,2 2-42,0 2 0,2 0 1,-1 2-1,1 1-6,3 1 0,-2-1 0,3 1 1,0-2-27,1-2 0,0 3 1,3-2 2,0 0 1,4-5 0,2-1-1,4-1 16,1-2 1,3-1-1,-1-1 1,0 0 3,2 0 1,1-1 0,-1-1 0,-1-2 8,1-1 1,-2 0 0,-1-4 0,0 1 23,-1-1 0,0 3 0,-5 1 0,-1-2 21,-1-1 0,-1 0 1,-3-1-1,0 1-44,0-1 0,-4 0 0,-3 2 0,-3 0-22,-5 1 1,-1 2 0,-1-2 0,1 3-10,2 2 1,-3-2 0,4 0-1,-1 1-236,-1 1 0,5 1 0,-1 1-490,1 2 743,1-2 0,5 7 0,0-3 0</inkml:trace>
  <inkml:trace contextRef="#ctx0" brushRef="#br0" timeOffset="1752">1433 172 6780,'-6'4'-142,"0"2"1,5 2 0,-2 3 0,2 1 272,1 1 0,0 2 0,0 2 0,0-1-87,0-2 1,3 2 0,0-4 0,1 0-53,0 1 1,2-5-1,-2-3 7,0-1 0,-1 2-13,3-3 0,0-1 1,1-5 1,-1-3 1,1-2 0,-4 0 0,1-1-4,0 1 0,3-5 0,-2-1 1,0-2 6,1-1 0,-1-1 1,1 1-1,0 0 33,1 0 0,-2 3 0,-1 0 0,1 2 19,0 1 0,-2 3 0,1 1-20,0 1 1,0 4 35,-1 0 0,-2 4 0,2 4-7,-2 2 1,2 3 0,-1 1-1,0-2-21,-1 0 1,0 1-1,1 2 1,1-1-9,-1 0 0,0 1 0,0-3 0,1 2-64,-1-2 1,-1 0-1,1-2 1,1 1-277,-1-1 0,2-2 1,0 0-162,0 1 477,2-4 0,7 5 0,0-3 0</inkml:trace>
  <inkml:trace contextRef="#ctx0" brushRef="#br0" timeOffset="2469">1956 198 7769,'0'-9'-81,"0"1"0,0-1 1,-1 2 24,-2 1 0,2 1 0,-2 3-57,-1-1 1,-1 0-1,-4 3 1,1 1 152,-1 2 1,1 2 0,-1 4-1,1-1 28,-1 1 0,0 0 1,1 2-1,-1 1-29,1 1 1,0-1-1,2 1 1,3 1-25,-1-1 1,3-3-1,-2 2 1,2-3-61,1 0 1,1 0-1,2-1 1,2 0 23,3-3 0,1 0 0,-1-3 0,2 1 10,1-1 0,0-1 0,2-1 1,0-1 7,1-2 1,-4 1 0,2-4 0,-2 0-14,2-2 0,-3 0 0,3-2 0,-3-1-12,0-4 0,-4 2 0,1-1 0,0-1 15,-1 2 0,-1-2 1,-2 3-1,1 1 39,-1-2 0,-1 7 0,-1-3 2,0 2 0,-1 3 69,-2 1-78,2 2 1,-5 5 0,3 2 68,1 1 1,1 3 0,1 0-1,0 2-74,0-2 0,0 1 1,0-1-1,1 1-78,2 0 1,-1-1 0,3-2 0,2 1-49,1-1 0,-2 1 1,2-1-1,1 1-490,1 0 602,-1-5 0,4 8 0,0-3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8:33.721"/>
    </inkml:context>
    <inkml:brush xml:id="br0">
      <inkml:brushProperty name="width" value="0.08571" units="cm"/>
      <inkml:brushProperty name="height" value="0.08571" units="cm"/>
      <inkml:brushProperty name="color" value="#008C3A"/>
    </inkml:brush>
  </inkml:definitions>
  <inkml:trace contextRef="#ctx0" brushRef="#br0">215 86 7888,'0'-5'-193,"0"0"1,-1 3-6,-2 0 0,2-2 1,-1 1 0,-2 1 127,1-4 0,-4 4 73,1-1 1,-1 3-1,-2 2 22,1 1 0,-1 3 0,1-2 0,-1 1 15,0 1 0,0-1 0,-2 1 0,0 0-5,0 2 1,2 1 0,0-1 0,0 2-18,-3 1 1,4-1-1,-2 1 1,4-1-23,-1-2 1,2 1-1,0-1 1,2 1-10,1 0 1,1-1 0,1 1 2,0-1 1,0-2-1,1-1 1,1-1 2,4-3 1,-1 3 0,1-1-1,0-1-27,2-1 0,1-1 1,-1 1-1,1 1-98,-1 1 1,4 0-1,-1-3 1,0 0 12,-2 0 1,1 0 0,0 0 118,2 0 0,3 0 0,-2 0 0</inkml:trace>
  <inkml:trace contextRef="#ctx0" brushRef="#br0" timeOffset="564">275 197 6087,'9'3'54,"-1"0"0,0 1 0,-1-2 0,-2 1-13,2-1 0,1-1 1,0-1-1,1 0-5,-1 0 0,1 0 0,0 0-44,-1 0 0,1-1 1,-1-1-1,0-2 2,-2-1 0,0-1 1,-2-1-1,0 0 0,0 1 0,-1 1 1,-3-4-1,0 0 36,0-3 0,-4 4 1,-2-2-1,-2 3-1,0 1 1,2 1-1,0 0 1,0 1-9,-2 2 0,0 1 1,-1 1-1,0 0 21,1 0 0,2 0 0,0 1-21,0 2 1,-2 2 0,0 4 0,3-1-6,2 1 0,-1-1 0,1 1 0,1 0-17,1 3 1,1-3-1,0 3 1,0-3-1,0 0 1,0 0 0,1 0-1,1 2-5,1 0 0,4-2 1,-2-4-1,0 2-53,1 1 1,0-3-1,2 0 1,2-1-53,1-2 0,-1-1 1,2 0-1,0 1-400,-1 0 511,0 1 0,2-6 0,0-2 0</inkml:trace>
  <inkml:trace contextRef="#ctx0" brushRef="#br0" timeOffset="1050">533 120 7268,'-8'1'-245,"2"2"1,2 2 0,4 3-1,0 1 304,0-1 0,0 1 0,0 0 0,0-1-57,0 1 0,0-1 1,1 0-1,1-1 11,1-2 0,0-2-7,-3 3 0,3-3-22,0 3 0,1-5 14,-2 2 0,3-6 0,4-2-11,-1-3 1,0-1 0,-1-2 0,-2 0 7,2 0 1,1-1-1,0 0 1,0 1 74,-2-1 1,1 2-1,-1-1-4,2 1 0,-3 2-8,1 3-49,0 1 1,-1 4-1,0 1 1,-1 2 19,-2 2 1,-1 1-1,0 2 1,1 1 5,1 1 0,-1-1 0,-1 0 0,1 0-25,1 3 1,0-3-1,-3 4 1,0-2-3,0 1 0,0-1 0,0-2 0,0-1-97,0 1 1,0-3 0,0-1-457,0 2 81,4-3 464,-3 0 0,6-1 0,-2 2 0</inkml:trace>
  <inkml:trace contextRef="#ctx0" brushRef="#br0" timeOffset="1315">764 0 7706,'0'6'-210,"0"-1"1,0-2 0,0 4 270,0 3 0,0-2 0,0 5 1,0-1-86,0 2 0,0 2 1,0 1-1,0-2-34,0-1 1,0 0 0,0 3-1,0-2-73,0-1 1,0-3-1,0 0 1,0-1-437,0-2 567,0 1 0,4-1 0,1 1 0</inkml:trace>
  <inkml:trace contextRef="#ctx0" brushRef="#br0" timeOffset="1513">867 154 7837,'-8'-5'-168,"-1"-1"1,3 3 0,1-2 0,-3 2-47,-3 1 0,2 1 1,-3 1-1,2 0 227,-1 0 1,-2 0 0,-2 0-1,1 1-72,-2 2 0,4-2 0,0 1 1,0 0-75,1 1 1,2-2 132,3 2 0,1 2 0,-4-1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8:36.186"/>
    </inkml:context>
    <inkml:brush xml:id="br0">
      <inkml:brushProperty name="width" value="0.08571" units="cm"/>
      <inkml:brushProperty name="height" value="0.08571" units="cm"/>
      <inkml:brushProperty name="color" value="#008C3A"/>
    </inkml:brush>
  </inkml:definitions>
  <inkml:trace contextRef="#ctx0" brushRef="#br0">0 42 6081,'0'8'167,"0"1"1,0 0-140,0 3 1,0 0 0,0 3 0,1 0-7,2 0 0,-2 1 1,3 0-1,-1 0-28,0-2 0,-1-4 0,-1 3 0,1-2 14,1 1 1,0-1-1,-3-2-45,0-1 35,0 1 132,0-1-78,0-3 0,0-2 1,-1-5-1,-1-2-40,-1-1 1,0 3 0,3-4 0,0-1-19,0 0 1,-2-2 0,-1 0-1,1 1 17,1-1 1,1 1 0,0-2 0,0 0-9,0-2 1,0 1 0,0 2-1,0 1 15,0-1 0,0 0 0,0 1 0,1-1-41,2 1 1,-1-1-1,3 2-39,2 1 1,-2-1-1,-1 3 1,1 1-151,0-1 0,1 1 0,2 2 212,1-2 0,3 2 0,2-3 0</inkml:trace>
  <inkml:trace contextRef="#ctx0" brushRef="#br0" timeOffset="615">215 170 7509,'-6'0'-247,"0"0"1,3 3-1,-1 1 226,0 1 0,-3-2 20,1 2 0,-1 1 0,-1 3-15,2-1 0,2-2 0,2 0 22,-1 0 0,0 2-36,3 0 1,0 1 15,0 0 1,1-5 12,2-1 0,-1-2 1,4-1 3,0 0 1,-1 0-1,0-1 1,0-1-1,-1-1 1,-1-3-1,2 0-2,-1-2 1,2 0-1,-1-1 3,0 1 1,0 0-1,-3 1 1,0 2 39,0-2 0,-1 2 1,0 0 56,2 2-51,-2-4-71,3 6 1,-4-2 64,0 6 1,0 2-1,1 3 1,1 1-42,1 0 0,-1 2 0,-1 0 0,1 0-13,1-2 0,3 3 0,-2-1 1,0 0-40,3-2 0,-2 0 1,1-1-1,0-2-171,2 0 1,-2-1 0,-1 0 71,2-2 1,1-2 147,0-1 0,1 0 0,-1 0 0</inkml:trace>
  <inkml:trace contextRef="#ctx0" brushRef="#br0" timeOffset="1147">446 7 6334,'-1'-5'-423,"0"4"586,-2 2 1,0 4-1,3 4 1,0-1-58,0 1 0,0 0 1,0 0-1,0 2-63,0 0 0,0 3 1,0-1-1,0 0-23,0 2 1,0-2 0,0-1 0,0 0-18,0-1 0,0 3 0,0-2 0,0-2-10,0 0 1,0-2-1,0 1 1,0-1-6,0 1 1,1 0 0,1-1-4,1 1 1,-1-4 7,-2 1 26,0-4 0,0 3 44,0-2-75,0-2-57,0 6 8,0-6 1,0 4-110,0-2-16,0-2 93,0 3 1,4-1 0,1 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8:39.320"/>
    </inkml:context>
    <inkml:brush xml:id="br0">
      <inkml:brushProperty name="width" value="0.08571" units="cm"/>
      <inkml:brushProperty name="height" value="0.08571" units="cm"/>
      <inkml:brushProperty name="color" value="#008C3A"/>
    </inkml:brush>
  </inkml:definitions>
  <inkml:trace contextRef="#ctx0" brushRef="#br0">155 52 7809,'0'-5'-98,"1"-2"38,2 4 0,-2-3-92,2 0 1,-1 2 0,0 0 106,0 1 186,1 2-155,-3-3-76,0 4 0,-3 0 27,-3 0 1,-2 0 0,0 0 51,-1 0 1,0 0-1,1 0 1,-1 0 6,1 0 0,-4 0 0,1 0 0,0 0 40,2 0 0,0 0 0,1 0 55,-1 0 0,0 0 23,1 0 1,0 4-54,3 1 1,1 3 0,4 1-25,0-1 0,0 4 1,0 0-1,0 1-24,0 3 1,0 0-1,0 1 1,1 0-21,2 0 1,-3 0 0,4 1 0,-1-1-3,0 0 0,0-3 0,-2-1 0,1 1-61,1-1 1,-1-2-382,-2 0-342,0-1 793,0-6 0,4 0 0,1-4 0</inkml:trace>
  <inkml:trace contextRef="#ctx0" brushRef="#br0" timeOffset="213">164 240 6864,'-4'-4'-207,"2"-1"0,-4 3 241,0-1 1,-2 0 0,-2 3 0,0 0-128,-1 0 0,-4 1 0,3 1 0,-1 1-79,1-1 1,1 2 171,2-1 0,-3 3 0,-2-1 0</inkml:trace>
  <inkml:trace contextRef="#ctx0" brushRef="#br0" timeOffset="514">335 198 7853,'-8'0'0,"0"0"0,1 2-116,2 1 0,3 1 1,-2-2-1,1 2 0,0 1 1,0 0-1,3 4 22,0-1 0,-2 1 0,-1 0-81,1-1 0,1 1 46,1-1 1,3 1 0,1-1-17,0-3 0,-1-1 145,3-4 0,0 4 0,2 1 0</inkml:trace>
  <inkml:trace contextRef="#ctx0" brushRef="#br0" timeOffset="933">352 52 7811,'-7'-6'-186,"0"1"-817,1 1 1003,1-2 0,0 5 0,-3 1 0,4 5 0</inkml:trace>
  <inkml:trace contextRef="#ctx0" brushRef="#br0" timeOffset="1715">567 137 7793,'-9'0'-21,"1"-3"1,-1 2-1,1-2 1,-1 2-156,0 1 1,4 0 0,-2 0 0,-1 1 199,1 2 0,-4-1 0,6 3-15,-3 2 1,0 1 0,2 0 0,1 2-14,1 1 1,1-1 0,3 1 0,0-1-71,0-2 0,0 2 1,1-1-1,2 1 23,3-3 1,1 0 0,2 1 0,0-2 25,-1-4 0,1-1 1,-1 0-1,1 1 23,0 1 1,-1 0 0,0-4 0,-2-1 28,0-1 0,0-1 1,1 2-1,0-3-13,-1 0 0,-3-3 1,1 3-1,0-3-8,-2-1 0,-1-2 0,-1 0 1,0 0 5,0 2 1,0 0 0,0 0-1,0 1 19,0-1 0,0 3-15,0 1 0,0 2 8,0-3 1,-1 4 4,-2-1 0,2 3 33,-1 3 0,1 2 1,1 4-1,1-1-35,1 1 1,0 2 0,4 1 0,0-1-13,-2 2 1,3-1 0,-3 3 0,1-1 21,1 2 1,-1 0 0,0 1 0,-1-1-1,-2-1 1,1 1-1,0-3 1,-1 0-4,-1-1 1,-1-3 0,0 0 0,-1 0-1,-2-1 1,-1-3 0,-5-1 0,0-1-27,1-1 0,-2 1 0,0-3 0,-2 0-9,2 0 1,0 0 0,1 0 0,-2-1 1,0-1 0,0 0 1,2-3-1,-1 0-1,-1 0 0,1 1 0,-1-3 0,1 1-34,2-1 1,-1 0 0,1-2-40,-1 1 0,3-1 0,1 1-138,-2-1 1,3 0 37,1 1 0,3-1 0,3 1 2,3-1 1,2 3-1,0 2 1,2-1 170,1 0 0,2-1 0,5-2 0,-1-1 0</inkml:trace>
  <inkml:trace contextRef="#ctx0" brushRef="#br0" timeOffset="2134">773 35 7626,'-1'-8'-1245,"-2"2"1337,2 2 0,-4 8 0,3 3 0,0 3-42,0 5 0,1 0 0,1 0 0,0-1-47,0 2 0,0 0 0,1 1 1,1 0-8,0 0 1,5 1 0,-1-2 0,1-2-12,2-3 1,-3-1 0,-1-2 0,2-2 10,1 0 1,0-4 0,1 1 19,0-2 1,-1-5 0,1-2 0,-2-2 15,-1-4 1,1 3-1,-3-4 1,-1 2-15,1-1 1,2-3-1,-3 2 1,-1-1-8,-1 3 1,-1-1 0,0 0 0,0 2-34,0 0 1,0 2 0,0-1-232,0 0 0,0 1-258,0-1 511,0 4 0,0-2 0,0 2 0</inkml:trace>
  <inkml:trace contextRef="#ctx0" brushRef="#br0" timeOffset="2634">1013 0 6444,'0'9'154,"0"-1"1,0 1-121,0 0 1,1 0-1,1 2 1,2 0-23,1-1 1,-3 3 0,3-1 0,0 1-11,0-1 0,-2-1 0,1-2 0,1 0-20,0-1 1,-2 1-5,2-1 106,-3-3 4,2-1 43,-4-4 1,0-1-159,0-2 1,0-2 21,0-3 0,0-1 0,0 1-3,0-1 1,0-2-1,0-1 1,0 2-3,0 0 0,3 2 0,1-1 0,0 0 18,-1 1 1,3-1-1,-3 1 1,0-1-18,1 1 1,-2 2 0,3 1-37,2 1 1,1-1-1,0 2-31,1 1 1,-1 1 0,1 1-72,0 0 0,-1 0 0,1 0-327,-1 0 474,1 0 0,-1 0 0,1 0 0</inkml:trace>
  <inkml:trace contextRef="#ctx0" brushRef="#br0" timeOffset="3034">1331 103 7641,'1'6'-581,"1"0"0,3-4 561,4 0 1,-1-1-1,1-1 1,-1 0-68,1 0 0,0 0 1,-1-1 79,1-1 0,-2 0 0,0-4 40,-1-1 1,-4 0 0,1-2 67,-2 0 0,-2 1 0,-2 0-48,-3 2 1,-2 3 0,0 2 0,-1-1 45,1-1 1,-1 0 0,0 4 0,1 1-2,-1 1 0,1 3 0,-1 0 0,2 2-57,1 0 1,-2 1 0,3 0 0,1-1-63,1 1 0,2-1 1,1 1-1,0 0-46,0 3 0,1-5 1,2 1-1,2 0-123,3-1 1,2 1-1,1-1 1,3-3-426,2 0 615,5-1 0,1 1 0,4 1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8:44.104"/>
    </inkml:context>
    <inkml:brush xml:id="br0">
      <inkml:brushProperty name="width" value="0.08571" units="cm"/>
      <inkml:brushProperty name="height" value="0.08571" units="cm"/>
      <inkml:brushProperty name="color" value="#008C3A"/>
    </inkml:brush>
  </inkml:definitions>
  <inkml:trace contextRef="#ctx0" brushRef="#br0">4050 164 7644,'5'-4'-1125,"-1"2"946,-4-4 0,0 3 495,0-3-118,0 5-151,4-3 0,-3 7 0,4 0-12,-1 2 1,2 1 0,-2 2 0,-1-2-41,1 0 0,0 0 1,-1 3-1,2 2-42,-1 0 0,3 1 1,-4-4-1,0 1 34,1-1 0,-3 0 1,4-1-1,-1-2-11,-2 2 0,-1 1 30,-1 0 0,-1 0-2,-2-2 0,-2 0 0,-3-3 0,-1-1-3,1-1 0,-1-1 0,0 0 0,0 0-18,-3 0 0,3 0 0,-3 0 0,2 0-1,-1 0 1,1-1 0,-1-1-1,1-2 12,1-1 1,4 0 0,-1-4 13,-1 1 1,1-1-1,0 0 1,2 2 9,0 1 0,3-2 39,-1 3-54,1 1 0,2 0 0,1 4 17,-1 0 0,3 1 0,-4 2-9,0 3 0,0-2-29,0 2 0,-4-1 0,-1 2-56,-3-2 1,-1-3 0,2 2 0,0-1-23,1 0 0,1 0 1,-4-3-1,1 0 92,-1 0 0,3 0 0,1-1 10,2-2 0,-3 1 93,3-4 1,-1 1 269,1 0-180,2-3-162,-2 7 24,3-3 1,-1 4-47,-2 0 0,-2 4-17,-4 2 1,1-1 0,-1-1-9,1 0 1,-1 0-1,1-2 1,-1 1-67,0-1 1,1 0-1,-1-1 1,1 2-203,-1-1 288,1-1 0,-1 3 0,0 1 0</inkml:trace>
  <inkml:trace contextRef="#ctx0" brushRef="#br0" timeOffset="315">4110 472 7820,'-8'0'0,"-1"0"-128,0 0 1,-2-1-1,0 0-229,0-2 1,2 0-1,-1 3 1,0 0 356,-2 0 0,-2 0 0,2 0 0,-3 0 0,2 0 0</inkml:trace>
  <inkml:trace contextRef="#ctx0" brushRef="#br0" timeOffset="581">3973 103 7858,'-6'-2'-507,"0"-1"0,4-3 0,-4 3 507,-1 1 0,0 1 0,-2 1 0,0 0 0,1 0 0,-5 4 0,0 1 0</inkml:trace>
  <inkml:trace contextRef="#ctx0" brushRef="#br0" timeOffset="745">3733 198 7700,'0'-5'-301,"-4"-3"1,-1 4 0</inkml:trace>
  <inkml:trace contextRef="#ctx0" brushRef="#br0" timeOffset="1467">3716 335 7796,'-3'-6'-181,"-1"2"-809,-1 0 858,3-3 1,-3 6 117,3-2 1,1 1-1,-3 0 29,0 0 1,2-1-1,-4 3-16,0 0 1,1 0 0,-1 0 0,0-1 12,-2-2 0,-1 1 0,1-4 0,-1 1-11,1 0 1,-2-3 0,0 3 0,-2-4 11,2-3 0,-3 3 0,2-2 0,0 1 5,2 1 0,0 1 0,1 0 0,-1 2 15,0 0 0,1 3-30,-1-3 1,1 4 0,-1-1-8,1 3 0,2 0 0,1 0 0,0 2 3,1 1 0,-2 1 0,-3-2 5,1 1 1,2 0 0,1-2 0,0 1 17,1 0 0,1 1-11,-3-3 0,4 1 5,-1 2-15,-1-2-14,3 3 0,-2-4 40,6 0 0,1 0 0,5 0 1,0 0-16,-1 0 1,2 0 0,0 0 0,2 0-15,2 0 1,-1 0 0,2 0 0,-1 0 1,-2 0 0,2 3 1,-2 0-1,-2 1-6,0 0 1,-4 3 0,-2-1 0,0 4 24,-2 1 0,-5 2 0,-3-2 0,-5 4 24,-3 1 0,-2 4 0,-2 0 1,1-1 1,0-1 0,1-1 0,1 0 0,1 0-1,2-3 1,1 1 0,3-3-20,2 2 1,2-1-4,4 1 1,4-5-1,3-5 1,2-1-70,3 0 0,2-1 1,-2-2-1,2 0-203,1 0 0,4 0 0,1 0 250,-1 0 0,3-3 0,0-2 0</inkml:trace>
  <inkml:trace contextRef="#ctx0" brushRef="#br0" timeOffset="1629">3698 412 7837,'-8'-8'-356,"-1"-1"1,1 4 0,0 2 0,1 0 355,2 0 0,-1 0 0,-3 3 0</inkml:trace>
  <inkml:trace contextRef="#ctx0" brushRef="#br0" timeOffset="2280">3218 327 7482,'-5'-1'-1369,"1"-1"1574,1-1 1,1 0-1,-4 3-148,-1 0 1,-1 0 0,-3 0 0,-1 0-6,-2 0 1,-1 3-1,-5 1 1,-3-1-43,-2 1 1,-4 3 0,-3-2 0,-2 0-18,-3 1 0,-1-1 0,-4 2 0,0-2 38,-2 2 1,0-3 0,4-1 0,3-2 28,2-1 1,2 0 0,5 0-1,6 0-20,6 0 0,3 0 0,5-1-145,-1-2-212,4-2 0,2 0 1,6 2-348,3 2 664,-2-2 0,3-2 0,-2-4 0</inkml:trace>
  <inkml:trace contextRef="#ctx0" brushRef="#br0" timeOffset="2531">2875 206 7805,'-5'-8'-739,"-3"3"0,5 2 723,-3 6 1,2 2 0,4 3 0,-1 2-143,-2 1 0,2-1 0,-2 1 158,2-1 0,-2 2 0,-2 2 0</inkml:trace>
  <inkml:trace contextRef="#ctx0" brushRef="#br0" timeOffset="3633">2377 284 7841,'-8'-6'33,"2"1"-178,0 1 1,4 1 14,-1 0 0,3 2 0,3-2 0,3 2 111,2 1 1,1 0 0,3 0 0,1 0-43,0 0 1,2 3 0,-2 0 0,0-1-71,2-2 0,-1 3 0,-1 0 0,0 0 81,1 1 0,-3-2 1,3 3-1,-2-1 42,-2 1 0,0-2 1,-2 3-1,-2-1 1,0 0 1,-4 3 79,1-3 0,-2 3 1,-2 0-15,-2-3 1,-2 0-1,-3-3 1,-1 1-35,0-1 1,-2 2 0,-1 0 0,-1-1-27,1 1 1,-2 2-1,1-2 1,0-1 0,-2 1 1,-2 2 0,-1-2 0,-1 0-8,-1-1 1,-4 4 0,1-2 0,-1 0 19,-2-2 1,1 0 0,1 0-1,2-1 20,1-1 1,1-1 0,3 0 0,1-1-13,2-2 0,0 1 0,5-3 1,-1-2-21,3-1 0,4 0 0,0-1 0,2 1-4,1-1 0,0 0 0,0 1 0,0-1-5,0 1 0,3-1 1,1 1-1,0 2 0,3 0 0,-2 4 1,1-2 3,0 1 1,2 2 2,0-2 1,1 2 10,0 1 1,-5 1 35,-1 2 0,1-2 1,-1 5-10,-1 1 1,-1 1 0,-2 0-23,-2 1 1,1-1-1,-4 1 1,0-1-14,-2 1 0,-1-1 1,1-2-1,-1 0-37,1 1 1,-1-3 0,1 1 0,-2-1-52,-1-2 1,1-1-1,-1-1 1,1 0 25,2 0 0,-1 0 1,0-1 65,1-2 0,0-2 1,1-2-1,3 0 37,0 1 0,1 3 129,3-2 0,0 2-112,0-3 0,-1 4 0,-2-1-35,-2 2 1,-3 5-1,-1 1-25,1 0 0,-1 2 0,1-2-29,-1 0 1,0 2 0,1-4 4,-1 2 0,1-3 1,-1 1-1,1-1 13,-1 1 0,3-2 0,0 2 0,0-3 45,-2 0 0,2 0 0,-2-2-22,-2-1 0,0-4 1,1 2-1,1 0 29,-1-1 1,3 0 0,1-2 0,-2 0 3,-1 2 1,0-1 0,0 1 0,2-2-51,0 0 0,1 2 0,-2 1 0,2 0-19,-2 1 0,0 1 1,1-2-1,0 1 16,-1 2 1,0 1-1,-2 1 1,0 0 10,1 0 1,2 1 0,0 2 0,0 3 49,-2 2 1,0-3-1,0 1 1,2 1-37,3 0 0,1-1 1,1 0-14,-2 0 0,0 2 1,4 0-1,2-2-9,2 0 1,3-3 0,1 2 0,0-1-77,3 1 1,0-3 0,3 1-1,-1-2-122,2-1 0,0 0 1,1 0 202,0 0 0,4 0 0,1 0 0</inkml:trace>
  <inkml:trace contextRef="#ctx0" brushRef="#br0" timeOffset="3797">2454 95 7916,'-4'4'0,"-4"-3"0,3 2 0</inkml:trace>
  <inkml:trace contextRef="#ctx0" brushRef="#br0" timeOffset="3995">1880 610 7804,'-29'5'0,"0"1"0,-3 0 0,1 2 0</inkml:trace>
  <inkml:trace contextRef="#ctx0" brushRef="#br0" timeOffset="5181">1279 232 7803,'-9'-1'0,"1"-1"-214,-1-1 0,1 1 0,-1 2 1,0 0 94,-3 0 1,3 2 0,-2 2 0,3 1 177,3 2 1,0 0 0,-2 2 0,3 0 0,0 2 0,2 0-1,1 0-46,1-2 1,0 0 5,0 0 0,4-5 1,1-1-29,3-2 1,1-1 0,-1 0-11,1 0 1,-1-1 0,1-2-11,-1-2 1,1 0-1,-1-1 1,-2 0-20,0 2 1,-1-4 0,2 2 18,-2-1 1,0-2 0,2 1-1,-3 2 40,0 0 0,-1 3 105,-3-3-61,0 1 1,-1 0-1,-2 3 1,-3 3-29,-5 2 1,1 4 0,-4-2 0,1 3-21,0 0 1,1 0-1,-1-1 1,-1-2-35,1 2 0,0 0 1,-2-1-1,1-1 3,2-1 0,-3 2 0,1-3 1,1-1-32,1-1 1,3-1-1,0 0 22,1 0 1,3-1 0,2-2 2,2-3 0,1-2 0,0 0 2,0-1 0,0 1 1,0-1-1,1 1 16,2 3 0,-2-3 27,2 2 2,-2 3 1,-2-1 0,-1 5 23,-1 2 0,-4-2 0,2 5 1,-3 1 2,-1 0 1,4 2 0,-1 0 0,-1-1-6,0 1 1,1-2 0,1 0 0,1-1-4,2 0 1,-1 2 0,0 1 5,1-1 1,1-2 0,1 0 18,0 0 0,0 2 0,0 1 29,0-1 0,0-2 0,-1-1 15,-2-2 0,1 3 0,-4-2-50,0 1 1,-2-3 0,0 1 0,-2 0-69,-1 0 1,1 1 0,-2-2 0,0 1-154,1-1 0,-3 1 0,1 0 1,1 0-470,-1 1 1,2-3 634,2 2 0,1 2 0,-1-1 0</inkml:trace>
  <inkml:trace contextRef="#ctx0" brushRef="#br0" timeOffset="5616">756 215 6967,'0'9'-96,"1"-1"1,1 1 62,4-1 0,-1 1 7,1-1 0,-4-2 129,0 0 229,3-4-289,-4 2 1,3-5 0,-4-3 3,0-5 1,0 1-1,0-5 1,0 1 20,0-2 1,0-2 0,0 1 0,0 1-27,0-1 0,1-2 0,1 0 0,2 1-22,0 2 0,-1-2 0,3 5 0,1 0-72,0-2 1,3 6 0,1-1-1,4 0-140,1 1 1,1 1 0,0 1 0,0 1-159,0 2 1,-2 1 349,-1 1 0,-4 0 0,3 0 0</inkml:trace>
  <inkml:trace contextRef="#ctx0" brushRef="#br0" timeOffset="6011">713 327 7791,'-9'0'-174,"1"-1"-203,-1-2 1,0 2 0,1-3 313,-1 0 1,1 3-1,-1-2 120,0 2 0,1 4 1,-1 1-1,1 1-28,-1 1 0,0 1 1,-2 0-1,0-1 16,0 0 0,2 2 0,0 0 0,1 1-13,-1 0 1,3-2-1,1 0 1,1-1-4,-1 0 0,3-1 0,-2 1 74,0 0 0,2 2-67,-3 1 1,-1-1-17,-3 1 1,2-3 0,0-2 0,1 0-30,0-2 1,1 2 0,-1-1-353,0-1 0,1-1 361,-1-1 0,0 0 0,-2 0 0</inkml:trace>
  <inkml:trace contextRef="#ctx0" brushRef="#br0" timeOffset="6127">515 249 7622,'-8'-8'0,"3"3"0,1 1 0</inkml:trace>
  <inkml:trace contextRef="#ctx0" brushRef="#br0" timeOffset="6712">301 172 7377,'-9'0'-539,"4"4"0,0 2 682,1 1 1,0 5 0,2-1-1,-1 1-81,2 0 1,-3-3 0,1 3 0,0-2 0,0 1-1,-1 0-92,0 0 1,1-5-8,-3 0 1,1-5 38,-1-1 0,0-4 0,3-4 1,1-1 33,1 1 0,-2-4 1,0 0-1,1-2 16,-2-1 1,2 2 0,-3-1 0,0 2 29,0 2 1,3 0 0,-4 2-40,-1-1 1,0 4 0,-2 2 36,0 2 0,4 1-36,-1 0 1,1 1 0,-1 1 39,0 1-48,4 4 11,-6-2 0,6 2 1,-3 0-12,-2-1 0,2-4 0,0 4 1,-2 0-14,-1-1 0,0 2 0,-1-1 0,0 1-19,1-2 1,2 3 0,0-3 0,1 0-115,0 1 1,-2-3-214,4 3 0,1-3 310,2 2 1,2-2-1,2 3 1,1 0 44,2-2 0,0 1 0,3-3 0,0 1-68,2-1 1,0 2-1,-1-2 1,0 0-146,0-1 0,2-1 0,1 0 181,2 0 0,2 4 0,-1 1 0</inkml:trace>
  <inkml:trace contextRef="#ctx0" brushRef="#br0" timeOffset="6912">344 387 7823,'-12'0'-52,"1"0"1,-1 1 0,1 0 0,0 2-281,0-1 1,-2 2-1,-1 0 1,1 1 360,2 1 0,0 2-29,0 0 0,1 1 0,-2 0 0</inkml:trace>
  <inkml:trace contextRef="#ctx0" brushRef="#br0" timeOffset="7078">198 189 7841,'-13'-3'-84,"0"0"0,2-1-261,-1 0 0,1 1 1,2 3-1,1 0 255,-1 0 0,1 4 0,-2 2 1,0 1 22,-2 2 1,1 2 66,2 1 0,0 3 0,1-2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9:29.798"/>
    </inkml:context>
    <inkml:brush xml:id="br0">
      <inkml:brushProperty name="width" value="0.08571" units="cm"/>
      <inkml:brushProperty name="height" value="0.08571" units="cm"/>
      <inkml:brushProperty name="color" value="#AB008B"/>
    </inkml:brush>
  </inkml:definitions>
  <inkml:trace contextRef="#ctx0" brushRef="#br0">1959 269 7524,'-7'-6'-1112,"-1"5"1098,4-4 0,2 2 32,-2-1-10,2 2 1,2-2-7,0 8 1,0-1-1,2 5-3,2-3 0,2 6 0,5-4 0,-4 2-2,-1 0 1,3-4 0,-3 2 0,0 1-12,0-1 1,3-2 8,-5 4 0,5-1 28,-4 6 0,-1-5 4,-4 0 1,-6-5 0,-3 4 0,-3-2-16,-1-3 1,-2 3 0,-1-2 0,-4-1-14,-1-1 1,3-2 0,-2 0 0,-1 1-6,0 3 1,4-2 0,-1 2-1,4-2 2,0-2 0,1-2 0,-1-1 1,1-1 1,1-2-1,2 3-7,1-1 0,6-7-3,-2 2 1,4 2 11,1-2 0,1 6 0,4-2 1,4 4 0,-2-1 0,2-1 1,1-1 0,2-1 0,2 5 1,-1 0 0,1 0 0,-1 0 28,0 0 1,1 2 51,-1 2 0,1 4-17,-1 5 1,-5 1 0,-4-1-17,-3 1 0,-1-1 0,0 0 1,0 1 1,0-1-21,0 1 0,-1-1-6,-3 0 0,-4-1 0,-5-3 0,-1-4-27,1-4 0,-1 4 0,0-1 1,-3-1-46,-1-1 1,-1-2 0,2 0 0,0 0-20,0 0 1,2 0 0,2 0 0,-1 0-222,1 0 1,1-6 287,3-3 0,-3-9 0,5-3 0</inkml:trace>
  <inkml:trace contextRef="#ctx0" brushRef="#br0" timeOffset="213">2039 175 7973,'-8'0'-38,"-1"-1"0,-2-2-30,-1-2 1,3 1 0,0 4 0,-1 0-175,-2 0 1,-1 0 0,-1 1 0,1 2 241,-1 2 0,-5 5 0,-2-3 0</inkml:trace>
  <inkml:trace contextRef="#ctx0" brushRef="#br0" timeOffset="914">1409 363 8007,'-13'0'-264,"4"0"1,1-2-207,2-2 0,-3 1 493,5-6 1,-1 5-28,5-5 1,2 0-1,1-5-5,1 1 1,5 4 0,-4 0 0,-1 0-23,2 2 0,-3-5-5,6 3 1,-6 1 0,3 1-6,0 1 0,-3 1 50,6 5 1,-5 0-1,5 0 25,2 0 1,-4 5-1,2 1-22,2 1 1,-1-2-1,0 2 1,-1 1-13,2-1 1,-4-3 0,1 5 0,-1 0-11,1-1 0,-4 4 0,3-3 5,-1 3 0,-1-3 0,-4-2 0,2 0 3,2 1 0,-1-4 67,-4 5 0,-1-1 0,-4 2-20,-4-1 0,-2-4 1,-3 2-1,1 1-16,-1-1 0,-1-3 0,-1 4 0,-3-2-24,-2-3 0,3 3 0,-3-2 0,0-1-14,0-1 0,3-2 0,-3 0 0,2 0-12,3 0 0,1 0 1,1 0 10,1 0 0,0-2 1,1-2 8,3-5 0,3 1 1,6-1 3,0 1 22,0-6 57,0 7 15,0 1-13,0 6 0,-2 0-35,-2 0 1,1 4 0,-6 2-1,-2 0-46,-1 0 1,-1 3-1,0-5 1,1 1-69,3 1 0,-3-3 1,3 4-1,-3-1-98,-1-3 0,-1 3-114,1-1 0,5 1 277,4-2 0,2-2 0,2 4 0</inkml:trace>
  <inkml:trace contextRef="#ctx0" brushRef="#br0" timeOffset="1079">1463 631 8047,'-9'0'96,"0"0"1,6-1-1,-3-2-1010,0-2 914,4 1 0,-10-2 0,5-2 0</inkml:trace>
  <inkml:trace contextRef="#ctx0" brushRef="#br0" timeOffset="1211">1194 645 8047,'-19'-6'-245,"4"3"0,-3-5 0,3 1-36,2-1 0,-1 5 1,1-1-1,0 2 281,-1 2 0,-5 6 0,-2 2 0</inkml:trace>
  <inkml:trace contextRef="#ctx0" brushRef="#br0" timeOffset="1830">725 430 8047,'-6'-27'-86,"4"-3"1,-2 2 0,4 3-344,4-1 1,4 1 0,5-2-1,2 2 442,3 2 0,-2 4 1,5 6-1,0 1-6,0 3 1,0-2 0,1 7 0,-2 1 25,-1 1 1,-3 2 0,7 0 0,-1 2 3,-1 2 1,3-1 0,-5 6 0,1 2-6,-1 1 1,-1 1-1,-5 0 1,1 2-8,-1 3 0,-6-1 1,-2 5-1,-4 0 18,-1-1 0,0 0 1,0-4-1,-1 2 26,-4 2 0,-2-5 1,-8 2-1,-1-2-25,-2 2 0,-6-7 0,2 2 0,-4-1-39,-1 0 1,5 0 0,0-2 0,-2-2-37,-1-2 0,-1-2 1,4-4-1,4 0-80,3 0 0,3-1 1,2-2-1,2-3 31,2-2 0,2-2 0,4-6 0,1-2-6,4 1 1,4-2 0,7 1-1,2 2 73,-2 1 0,-1 1 0,-1 1 0,-1 1 107,1 3 1,-1 2 0,0 4-21,1-2 0,-7 2 36,-2 8 0,-4-2 0,-2 6 0,-4 1-17,-4 2 0,-3 3 1,-1 0-1,-2 0-37,-3-3 0,3-2 0,-4 3 0,1-1-33,0-3 1,-4 2 0,2-5-1,1 0 5,0 0 0,-1-2 0,4-4 0,-2 0 17,2 0 0,-4 0 0,2 0 0,2 0 43,1 0 1,6-6 0,0-3 0,-1-3 33,-2-1 0,3-1 0,1-1 0,2-2-17,3-6 0,-3-2 0,2-2 0,1 0-50,2 0 0,1-4 0,0-2 0,0 0-105,0 1 1,0 0 0,0 7-1,1 3-231,3 4 1,-2 3 0,4 3 280,0 3 0,1-3 0,7 5 0</inkml:trace>
  <inkml:trace contextRef="#ctx0" brushRef="#br0" timeOffset="2182">295 430 7062,'2'12'49,"2"-3"0,-2 3 0,2-3 37,-2 3 0,-2 1 0,-2-1 0,-1-2 64,-1-1 0,-5-4 0,3 4 0,-1 0-16,-4-2 1,-1 1 0,-3-5 0,-1 1-36,-2-1 0,-1-1 0,2-2 0,-2 0-121,-2 0 0,5-2 1,-4-1-1,2-3-143,0-1 0,1-2 1,5-5-1,1 1-361,2-1 0,6 1 0,-1 0 526,2-1 0,2-5 0,0-2 0</inkml:trace>
  <inkml:trace contextRef="#ctx0" brushRef="#br0" timeOffset="2328">322 229 8011,'-21'-5'-136,"4"1"1,2-5 0,3 3 0,1 0-328,2 0 0,0 1 0,-4 5 463,0 0 0,-7 6 0,-1 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9:21.634"/>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1495 128 16006,'0'-10'-3129,"0"0"2482,0 0 0,0 2-54,0 1 600,0 3 1,1 1 0,1 6 0,1 2 144,1 1 1,-1 5-1,1 1 1,0 3 43,0 0 0,-1 2 0,1 1 0,-1 0-138,-1 1 1,1 1-1,0-3 1,-2 1-160,0 0 1,0-2 0,1 1 0,0-1-44,0-1 0,0-3 0,-1 1 0,2-1-221,-2 0 0,3-1 523,-2-4 1,4 1 0,-2-1 0</inkml:trace>
  <inkml:trace contextRef="#ctx0" brushRef="#br0" timeOffset="966">1309 98 20251,'-5'-15'-2483,"0"1"1,2 1 917,2 3 0,-3 4 1257,2 1 298,-1 4 1,3-2-126,0 6 0,0 1 0,1 3 167,2 1 1,-3-1-1,4 2 1,-2 0-60,1 1 0,-1 2 1,-1-1-1,1 1-252,0 1 1,3 1-1,-2 1 1,1 0 209,-1 0 0,2 2 1,-2 1-1,1-2 47,-1 0 0,3 0 1,-1 0-1,1 2-26,-1-1 1,0-4 0,-2-2-1,-1 0-78,-2-2 0,3 0 0,-1-2 99,0 1 0,-2-4 0,-2-2 62,-3-1 1,-2-1 0,-1-1 0,0-1 21,-2-3 1,2 1 0,-2-1 0,1-1-13,-1-1 1,2 0 0,-2-1 0,1 1 54,2-1 1,2 1 0,0-1-46,-1 1 0,2 0 1,0 1-10,0 1 0,1 4 63,1-2 1,1 3 0,-3 2-71,1 0 1,2 4-1,-2-1 1,0 2-168,1 0 1,-4 1 0,1-1 85,-1 1 1,-2-1-1,1 0 1,-1-1 40,1-1 1,-3-1 0,-1 2 0,0-2 29,0-1 1,-2 0 0,1-3 0,-3 0 42,0 0 0,1 0 0,-1 0 0,0 0-39,0 0 0,1-4 0,0-1 1,3 0-48,0 0 0,-2-2 0,3 2 1,2-2 35,2 0 1,0-1 0,4 1-1,0-1-13,2 1 1,0 2 0,0 0-47,0-1 0,0 3 0,3 0 73,2 2 0,-1 1 0,1-2-39,1-1 1,0 1 0,2 3 7,-1 1 0,-2 0 0,0 3 0,0 1 14,-1 0 0,3 2 0,-3-1 0,1 2-27,0 1 1,-3-2-1,1 3 1,0-1 15,-1 0 1,1 0 0,-3 0-1,0 0 14,0 2 0,-3-3 0,0 1 0,-2-2 44,-3 0 0,-1-1 0,-3 1 0,-1-2-147,-2-1 0,0 1 0,0-3 1,-2-2-166,0 0 0,-1-1 1,3 0-1,1 0-147,2 0 447,1-3 0,3-1 0,1-4 1</inkml:trace>
  <inkml:trace contextRef="#ctx0" brushRef="#br0" timeOffset="1246">1129 90 13853,'0'-7'-3236,"0"2"2432,0 0 0,-1 3 0,-1 0 1037,-3 1 1,1 2 0,-1 0-1,-1 3-217,-1 0 0,-3 1 1,-2 2-1</inkml:trace>
  <inkml:trace contextRef="#ctx0" brushRef="#br0" timeOffset="1361">1017 113 13585,'-7'-4'-2081,"-1"3"1927,1-4 1,-1 3 99,1-1 0,-1 3-1,1 3 1,-4 1 0,-1 4 0</inkml:trace>
  <inkml:trace contextRef="#ctx0" brushRef="#br0" timeOffset="1615">703 15 13770,'0'-7'-521,"-3"-1"1,2 10 0,-1 4 0,2 4 264,2 3 0,-1 4 1,2 0-1,0 1-41,-1 0 1,3-2 0,-1 2 238,0 0 0,1-2 0,2 2 1</inkml:trace>
  <inkml:trace contextRef="#ctx0" brushRef="#br1" timeOffset="2549">442 389 8531,'-5'-7'-221,"0"-1"0,2 1 0,-1-1 0,1 1-133,1-1 0,1 0 1,1-1-1,0-1 417,0 1 0,0-2 0,0 0 0,0 0-22,0 1 1,3-4-1,0 3 1,0-2-38,1 1 1,1 3 0,0-1-1,0 1 7,0 2 1,0-1 0,2 2-27,1 1 0,-1-1 0,0 3 1,1 2 0,-1 1 12,1 2 0,-4 0 1,-1 3-1,-3 1 20,0 0 1,0 2 0,0-1 0,0 1 23,0-1 0,0 2 1,0 0-1,0 1-4,0-1 1,0-1 0,0 0 0,-2-1-6,-1 1 0,0-1 0,1 1 0,-3-1-13,1 0 1,-2-2 0,1 0 0,-2-2-38,0-1 0,-1-1 0,1 1 0,-2 0-39,-1 0 1,2-4-1,-3-1 1,1-1 5,0-2 0,-2-1 0,2-3 1,2 1 17,2-1 1,-1 2-1,3 1 1,-1 0 86,0 2 0,2-1 70,-1 4 0,1-1 1,-2 3-56,-1 0 0,0 3 0,-1 0 0,1 0-28,1 1 0,0 1 1,-2-3-1,-1 1-43,1 0 1,2-2-1,0 1 1,-1-1-34,-1-1 1,2 0 0,0 0-1,0 0 20,-2 0 0,2 0 0,1-1 0,0-1 18,-1-3 0,1 1 0,-2-1 0,2-2 20,1-2 0,-3 0 1,2-3-1,-1 0 12,0 1 0,0-2 1,-2-2-1,2 0 42,0-3 1,2 5-1,-1-1 1,1 2 83,1 3 1,1 3-24,1 1-398,0 4 0,4 6 257,0 5 1,1 2 0,0-3 0,0 2 34,2 1 0,-2 0 1,0 3-1,1 1 29,1 1 1,0-1-1,0 1 1,1-1 26,-1-1 1,-2 3 0,0 0-1,0 0-27,0 0 0,0 0 0,-2-3 0,-2 0-36,0 0 1,-1-4-1,0-1 36,0-1 1,-1-5-1,-1-2 1,-3-1 4,-2-1 1,0 0-1,-1-1 1,0 0-63,-2-2 0,-1-3 0,-4 1 1,0-2-257,0-3 1,-1 1-1,-1-3 1,0 0-101,0 1 0,1-2 0,2-2 0,1 1 351,1 2 0,2-6 0,0 3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9:25.417"/>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3565 198 11472,'-4'-4'-1840,"1"0"1202,3-3 0,0 2 739,0 0-215,0 3 130,0-1 1,3 5 42,2 1 0,-1 3 1,1-2-1,0 1-58,-1 0 0,2 0 1,-3 2-1,2 1-62,0-1 1,0 1 0,-1-1-1,-1 1 8,-1-1 0,-1 1 1,1-1-1,1 1 38,-2-1 1,0 0 0,-2 1 26,-1-1 0,-2-2 0,-4 0 0,1-2 11,-1-1 1,0-2 0,-1 0 0,-2 0-38,-1 0 1,3-3 0,-1-2 0,2-2-26,0 0 1,1-1-1,-1 1 1,2 0 60,1-1 1,1 3 0,2 0 12,0-1 0,-1 2-42,3-1 1,-1 3 0,0 1 78,-2 2 0,0 1 0,0 3-28,-2 1 1,1 0 0,0 0 0,0-2-44,0-1 0,-1 3 0,0-2 0,-1 0 16,-2-1 1,0 0 0,-3 0 0,1 1-49,0-1 0,-2-1 0,1-2 0,0 0-124,0 0 1,1 0 0,1 0-127,-1 0 0,0 0 303,5-3 1,-1-1-1,2-4 1</inkml:trace>
  <inkml:trace contextRef="#ctx0" brushRef="#br1" timeOffset="195">3573 474 8391,'-4'-4'79,"3"-2"-1264,-4 1 1185,3 1 0,-5-2 0,3 1 0</inkml:trace>
  <inkml:trace contextRef="#ctx0" brushRef="#br1" timeOffset="396">3401 33 8484,'0'-10'-614,"0"0"1,0 3-1,0 2 0,0 5 614,0 2 0,0 3 0,0 5 0</inkml:trace>
  <inkml:trace contextRef="#ctx0" brushRef="#br0" timeOffset="1198">3341 325 10468,'-7'0'-920,"2"0"1,0 0 732,-1 0 0,2 0 1,-1 0-1,-1 0 333,-1 0 1,-1 0 0,-1 0-104,-1 0 0,-1 0 0,1 1 1,-2 0-4,-3 2 0,0 0 1,0-1-1,-3 0-30,-2 0 0,-1 1 1,-1 0-1,1-2 17,1 0 1,1-1-1,-1 0 1,3 0-10,1 0 1,4 0 0,0 0-1,1 0 44,2 0 0,3-2 1,2-2-60,1 0 9,0 3 0,3-4-164,0 3 65,0 1 1,0-3 81,0 2 1,0 1-1,-2-3 57,-1 1 0,1 1 0,1-3-33,-1 0 1,1-2 0,-3-1-2,1 1 0,2-1 0,-2-1 0,0-1-2,1 0 0,-3 0 1,2-1-1,-1 0-42,1 0 0,-2-2 1,2 1-1,-1 1 45,1 1 1,0 1-1,1 2 1,0 0-26,0-1 1,0 1-343,0 2-889,1-1 1242,-2 5 0,3-2 1</inkml:trace>
  <inkml:trace contextRef="#ctx0" brushRef="#br1" timeOffset="1430">3184 116 8521,'3'-8'-248,"-2"1"0,2-1 0,-2 1-321,-1-1 1,2 3 815,1 0 1,-2 1-208,-3-1 1,-2 2 0,-4 3 0,1 0-37,-1 0 1,1 3-1,-1 2 1,1 2-60,-1 0 1,-2 1 0,0-1-1,1 1-199,1 2 1,0-1-1,0 2 254,-2-1 0,2-1 0,-3 1 0</inkml:trace>
  <inkml:trace contextRef="#ctx0" brushRef="#br1" timeOffset="1749">2698 273 8316,'0'-8'0,"0"1"-460,0-1 1,1 1 0,1-1 350,0 1 1,4 3 0,-1 1 191,2 2 1,0 1-60,1 0 1,-1 4 0,0 0 0,-2 3 33,-3 1 1,0 0 0,0 1 0,0 1 16,0-1 0,-1-1 0,-1 1 1,-1 0-47,-2 1 0,0 0 0,-3-4 0,1 0-64,-1-1 0,0-1 0,-2 2 0,0-2-198,-2 0 1,2 1 0,-2-3 232,1 0 0,2-1 0,-1-1 0</inkml:trace>
  <inkml:trace contextRef="#ctx0" brushRef="#br1" timeOffset="1928">2668 123 8521,'0'-7'-778,"0"-1"1,0 5 0,0 4 942,0 5 0,1 5 1,1 4-1,0 0-150,0 0 0,1 1 0,0 0 1,-2 3-551,0 0 535,-1-3 0,4 6 0,0-3 0</inkml:trace>
  <inkml:trace contextRef="#ctx0" brushRef="#br0" timeOffset="2579">2354 243 15941,'-7'0'-1381,"3"0"735,1 3 0,6-1 1,2 3-1,1 0 603,2 2 1,-1 1-1,1-1 1,-1 0-121,1-2 0,-1 0 1,2-1 110,1 0 0,-2-2 1,2 3 6,-2-2 0,0-1 73,-1-2 1,-3 0 0,-1-3-256,-2-2 1,-5-2 0,-1 0 0,-2-1 70,-3-2 1,1 1-1,-3-1 1,0 0 243,1 0 0,1 0 0,-3 1 0,0 0-67,-1-1 1,1 1 0,1 3 0,0 2 1,0 1 1,-1-2 0,2 2 0,0 2-15,0 0 1,1 1 0,3 0 0,0 1 11,2 1 0,2 0-184,3 3 0,1-4 1,1 2 341,3-2 0,4-1 0,2 0 0,0 0-50,0 0 0,-1 0 0,-3 0 1,1 0 17,-1 0 1,1 2-1,-1 2-117,1 0 1,-2 1 0,-1 2 0,-2 1-123,-3-1 0,0 1 1,0 0-1,0 1 31,-3 1 1,-2 3-1,-4 0 1,-1 1 37,1 1 1,1 0-1,0 0 1,2-1 124,1-2 1,-1-1-1,3-3-255,2-1 1,1 0 66,2-2 0,2-2 0,4-3 1,-1 0-58,1 0 1,2-1 0,0 0 0,0-3-88,0 0 0,1 2 0,2-3 0,-1 1 63,-1 0 1,-1 2 199,-3-3 0,1 0 0,-1-3 0</inkml:trace>
  <inkml:trace contextRef="#ctx0" brushRef="#br0" timeOffset="3683">2011 220 8623,'0'-7'0,"0"-1"-357,3 1 1,-2 2 0,2 1 337,0 0 0,-1 2 0,3 3 152,1 1 0,1 5 0,-1 3 0,0 0-134,-1 1 0,0-1 0,2 4 0,-2-3-34,0 0 1,-3 1-1,1-1 1,0 0-2,-1 0 1,1 1 0,-3-2 0,0-1 14,0 0 0,-3-4 0,0 0 0,-1 0 87,-2-1 1,-1-1 0,0-3 0,-1 0-62,1 0 1,-4 0 0,0 0 0,-2-1-2,1-1 0,-1 0 0,-2-3 1,0-1-13,0 0 1,-2-4 0,-1 0 0,2 0 49,0-1 1,1 0 0,0-2-1,1 1 10,2 2 0,-2-1 1,4 2-1,1-1 46,1 0 1,0 5 0,1 1 0,-1 0 17,1 3 0,0-3 0,-1 2-95,1 0 1,2 1 0,0 2-64,2 2-40,1-3 0,6 4 0,2-4 105,4 0 1,2 0 0,-1 0-1,0 0 15,3 0 0,-1-1 1,-1-1-1,-2 0-11,-1 0 0,1 1 0,0 1 0,-2 1-20,-2 2 0,0-2 0,-4 4 1,1 0-42,0-1 1,-2 3-1,1-2 1,-2 1 39,-2-1 0,-2 1 1,-4-1-1,1 2 8,-1 1 0,0-4 0,-2 1 0,-2 1 83,1 1 0,-3-2 0,1-1 0,-1-1-102,-1-1 0,0 1 0,0 0 0,0-1-17,0-2 0,-2 0 0,-1 0 0,1 0-8,-1 0 1,2 0 0,-2-3 0,3-1 31,3 0 0,-1-3 0,4 2 1,1-1 70,2 1 0,5-1 1,-2 1-42,2-2 0,5 0 0,1 2 0,1 0-8,2 2 0,-1-2 0,1 3 0,0 0-3,2 1 0,-2 1 0,2 0 0,-1 0-31,-2 0 0,-2 0 1,-1 1-1,0 1-98,0 3 0,-1 0 0,1 0 37,-1 0 1,0 2 0,-3 1 0,0-1 28,0 0 0,-3 0 1,-2-1-1,-3-1 44,-2 1 0,1 0 1,-3 1-1,-2-1 14,0-1 1,2-4-1,0 3 1,0-2-49,1 1 0,4-1 1,0-2 98,0 0 1,4-3 33,0-2-121,2 2 78,1-1 1,3 5 0,-1 2 3,0 2 1,-1 1-1,-1 2-64,0-1 1,0 1 0,-1-2 0,-1 0 32,-3-1 1,-2-1-1,-1 2 1,0-2 0,-2 0 0,1 1 0,-3-3 0,-2 0-30,0-1 1,-1-1-1,1-1 1,1-1 12,0 0 1,1-4-1,-2 1 1,1-2-44,0 0 0,4-1 1,-1 0-1,2-1-125,0-1 1,4-1-1,2 2 1,1-1-73,1 1 1,1-2 0,1 1 0,4 1 24,3 1 0,3 3 228,3 0 0,3 0 1,1-3-1</inkml:trace>
  <inkml:trace contextRef="#ctx0" brushRef="#br0" timeOffset="3895">1891 609 15981,'-10'-6'-743,"0"-1"1,-2-3 0,2 3 182,1-1 0,0 2 1,2 0-1,-2 1 500,-1-1 1,-1-4-1,-4-1 1</inkml:trace>
  <inkml:trace contextRef="#ctx0" brushRef="#br0" timeOffset="4095">1600 56 18062,'-12'0'-187,"0"0"0,3 0-248,-1 0 0,0 1-217,3 1 1,2 1 432,0 2 0,0 5 0,-3-1 0</inkml:trace>
  <inkml:trace contextRef="#ctx0" brushRef="#br0" timeOffset="4381">1203 71 19675,'-5'-3'-1379,"0"1"0,3-1 1146,-3 3 1,3 1 0,1 2 0,2 2-19,4 5 1,2-1 0,0 4 0,1 2-127,-1 1 1,1 2 0,-1-2-1,1 0 170,-1 2 0,1 3 0,-1-2 0</inkml:trace>
  <inkml:trace contextRef="#ctx0" brushRef="#br0" timeOffset="5798">1054 138 27913,'0'-10'-4198,"0"0"1,0 1 1904,0 1 1,-3 0 342,1 1 1808,-1 3 1,3 4 0,0 4 0,0 3 58,-3 1 1,2 2-1,-1 2 1,1 0-28,1 1 1,0-1-1,0 3 1,0 0 4,0 0 0,0 0 0,1-1 0,0 0-459,2-2 1,-1 0-1,-2 0 1,0-1 513,0 0 1,0-3 0,0 2 0,0-2 10,0 0 1,0-1 0,0 0 230,-3-2 0,-1-2 0,-4-3 0,-1 0-30,-1 0 1,-1-1 0,2-1 0,-1-3-100,1-2 0,-1 0 1,2-1-1,0 0-5,1-2 0,2 4 1,0-1-1,2 0 39,0 0 0,2 2-79,-2 0 1,2 4 195,-2-2 1,0 3-1,-3 3 1,1 1 17,-1 0 1,-3 3 0,-2-2 0,0 1-182,1 2 0,-4-1 0,3 1 0,-2-1-31,1 1 1,0-3 0,-1-1 0,0-1 160,0-1 0,2-1 1,1-1-1,0 0 24,0 0 0,-1 0 1,1-1-1,-2-2-41,1-2 1,-4 0 0,3-1 0,-2 1-19,-1-1 0,-1-3 0,0-1 0,-2 1-288,2 0 1,0 2 0,2 0-1,1-1-12,3 1 1,2-1-1,0 1 1,2-1-192,1 1 1,1 2-495,4 0 352,0 3 1,1-1 282,2 3 1,-2 0 181,4 0 1,0 2 0,2 2 0,-1-1-41,-1 0 1,0 3-13,2-1 1,1 2-1,-2 0 30,-1 1 0,0-3 0,-4 0-11,2 0 1,-1 2 0,-2 0 62,0 1 0,0-1 1,-1 1-1,-1-1 196,-3 1 0,-4-2 0,-2-1 0,-1 2-115,-1-1 0,1 0 0,0 0 0,-2 0 21,-3-1 1,4-3 0,-2 0-1,1-1-3,0-1 0,1 0 0,1 0 1,-1 0 18,2 0 1,-2 0 0,2-1 0,0 0-20,0-2 1,-1-3-1,3 1 1,1-1-42,2-2 1,1 1 0,-1-1 0,0 1-34,1-1 0,3 1 0,0-1 0,1 1-188,1-1 1,0 1-1,0 0 1,0-1-151,0 1 0,1 0 0,0 1 70,2 1 1,2 0 0,-2-2-7,1 3 1,-1 0 250,2 4 1,-3 0 0,3 0 48,1 0 0,-2 0 0,1 1 4,1 2 1,-3-2-1,1 4 1,-2 1-113,1 1 0,-1 0 0,-2 1 0,0-1 97,0 1 1,0-1-1,-1 0 1,0 2 52,-2 1 1,-3-2 0,1 2-1,-1-2-25,-2 0 1,-2-1 0,-1 0 0,0-1 65,-2-1 0,1-4 0,0 2 0,1-2-167,2-1 0,1 0 1,1 0 18,-1 0 0,3 0 1,1-1 122,1-2 0,0 2 284,3-4-420,0 3 1,1 0 0,1 4-37,0 3 1,1 2 0,-1 0-134,1 1 1,-1-1 0,-3 1 124,-1-1 0,-2 1 0,-4-1 1,1 0 112,-1-2 1,1 0-1,-1-2 1,0-1 43,-2 2 1,2-3 0,-2 1 0,1-1 46,2-1 0,-1-3 1,1 0-128,0-1 1,-1-1-1,1-3-76,2 1 1,2 2 0,3 0-314,0-1 1,0 2 0,1-1 294,1-1 0,3 2 0,5 0 0,3 0 239,1 0 1,1-1 0,0-3-1</inkml:trace>
  <inkml:trace contextRef="#ctx0" brushRef="#br0" timeOffset="6311">740 519 24624,'-3'4'-1111,"-2"-1"1,-2-2 103,0-1 933,2 0 0,-1 0 1,2 0-1</inkml:trace>
  <inkml:trace contextRef="#ctx0" brushRef="#br0" timeOffset="6577">404 138 27933,'-8'0'-297,"1"-1"0,-1-1-1684,1 0 1628,-1 0 0,4 2 0,2 3 0,1 2-2406,1 1 2262,3-1 0,1 5 0,4-2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19:41.213"/>
    </inkml:context>
    <inkml:brush xml:id="br0">
      <inkml:brushProperty name="width" value="0.11429" units="cm"/>
      <inkml:brushProperty name="height" value="0.11429" units="cm"/>
      <inkml:brushProperty name="color" value="#008C3A"/>
    </inkml:brush>
  </inkml:definitions>
  <inkml:trace contextRef="#ctx0" brushRef="#br0">3065 307 14360,'7'0'-323,"1"-3"1,-1 1-214,1 0 0,-1 1-108,1 1 596,-4 0 0,-2 0 0,-4 0 3,-3 0 0,-4 3 0,-2-1 0,-1 0-21,-1-1 0,-1 1 0,-1 1 1,0-1 80,0-2 0,3 0 1,2 0-1,1 0 106,-1 0 0,5 0-48,-3 0 0,6 0 0,2 0-3,5 0 1,4-2-1,2-1 1,-1 1-57,1-1 1,2 2 0,-3-2 0,-1 2-147,-1 1 0,0 0 1,1 0 153,1 0 0,0 0 0,-2 0 0</inkml:trace>
  <inkml:trace contextRef="#ctx0" brushRef="#br0" timeOffset="485">2601 329 12010,'8'0'-675,"0"0"0,1 0 590,1-3 0,1 2 0,-1-1 0,2 1-64,-1 1 1,3-3 0,-4 0 0,1-1-10,0-2 0,-1-1 0,-3 0 0,-2 0-42,0-1 1,-3 2-1,1 0 67,-3-3 0,0 1 1,-3 3-1,-2 3 108,-2 1 0,-3 1 0,-3 0 0,-2 0-127,-2 0 0,0 3 0,-2 2 1,0 1 151,0-1 1,2 1 0,-1-1 0,1 1 47,-1-1 1,1 1 0,3-3 0,0 1 65,2-1 1,3-1-1,-1-2 1,1 0 53,2 0 0,3 0 0,1-3 1,0-3-34,1-3 0,-2 1 0,3-3 1,-2 0-57,1-1 1,2-2-1,0-1 1,0 0-108,0 0 1,0 1 0,0 1 0,0 0-270,0 0 1,-3-1 0,0 2 0,-1 2-791,1 2 1076,-3 0 1,2 1 0,-3-1 0</inkml:trace>
  <inkml:trace contextRef="#ctx0" brushRef="#br0" timeOffset="1264">2123 262 19838,'-2'-11'-2337,"-2"1"1,1 1 1583,0 2 0,-1-1 0,3 1 0,-2-1 369,2 1 0,0-1 1,1 1 180,0-1 1,0 3 0,1 1 200,1 1 1,-1 0 67,1 0 0,0 2 137,0-1 1,0 2-1,3 2 1,0 1-354,-1 1 1,3 0 0,-2 2 0,1-1 235,-1 1 1,1 0 0,-2 2 0,1-1-43,0 1 0,0-1 0,0 1 0,-2-1 3,0 1 1,-2-1 0,2 1 24,-3-1 0,0 1 0,0-1-48,-3 1 1,-1-1 0,-4 0-1,-2-2 113,1-3 1,-2-1 0,1-1 0,-2 0-148,0 0 0,-1 0 1,3 0-1,1-1 135,1-1 0,0 0 1,1-2-6,-1 1 1,1-1 0,-1 3 87,1-2 1,-1 1 0,1 2 32,0 3 1,-1-2 0,1 2 0,-1 0-34,1-1 1,-1 1-1,1-1 1,-1 0-59,1 0 0,-1 0 0,1-1 0,-1 2-207,1-1 0,-1-2 0,1 0-12,-1 0 0,3-2 1,1-1-105,1-2 0,-2 0 0,2-2 1,1 0-14,-1-1 1,2 1-1,-2-1 1,3 0-71,0-2 1,-3 2 0,1-3 0,-1 1-43,0 0 1,1 0 0,-3 3 200,-1 2 0,2-1 1,-1 4-1,-1 0 126,0 1 1,-2 1 0,1 1 0,-1 2-87,1 2 0,-1-1 0,1 1 1,-1 0-50,1-1 1,2 4 0,1-2 0,0 0 129,-1 1 0,3-1 0,-2 2 0,0-1-30,3 1 0,0-1 0,1 1-37,0-1 0,0-2 0,1-1 182,1 0 1,2-2 0,4-2 0,-1 0-110,1 0 1,0 0 0,1 0 0,2-1-328,1-1 1,-3 0 0,1-3 289,-2-1 0,3 0 0,1-2 0</inkml:trace>
  <inkml:trace contextRef="#ctx0" brushRef="#br0" timeOffset="1414">2018 53 17600,'0'-8'-2997,"0"1"0,0 2 749,-3 0 2569,-1 3 0,-3 2 0,-1 4 1</inkml:trace>
  <inkml:trace contextRef="#ctx0" brushRef="#br0" timeOffset="1647">2048 471 17236,'-10'0'30,"-2"0"1,-1 0-183,1 0 0,0 0 0,-4 1 0,-1 2-776,0 2 823,-1 1 1,0 2 0,-1-1-1</inkml:trace>
  <inkml:trace contextRef="#ctx0" brushRef="#br0" timeOffset="2431">1406 262 21012,'-15'0'-168,"0"0"1,1 0-1,0 0 1,2 0 0,-1 0-1,1 0 1,0 0-693,2 0 0,0-1 493,2-1 0,4-2 0,1-4-60,3 1 0,3-2 0,1 0 0,2-1 300,1 1 0,-1 1 0,4 1 0,-1 1 138,1 1 1,-1 1-1,3-1 1,0 3 75,-1 1 1,-2 1 0,1 0-1,-1 0-185,-2 0 0,1 1 1,-1 1-91,1 3 0,-4 2 0,-2 0 0,-1 1-97,-1-1 0,-1 2 0,-1 0 0,-3 1 213,-2-1 0,-3-1 1,-1 0-1,0-1 293,-3 1 0,1-1 1,0 1-1,0-2-78,0-1 0,-1 1 1,-2-3-1,0 1-46,-2-1 1,0-1-1,1-2 1,0 0-20,0 0 0,0 0 1,1 0-1,3 0 33,1 0 0,0 0 0,2-3 31,1-2 1,1-2-1,3-1 1,3-1-81,1-1 0,-2-1 0,1 1 0,0-1-215,1-1 0,1-2 0,0 2 0,0-3-78,0 0 0,0 4 1,0 0-1,0 1-303,0 0 0,-2 0-633,-1 3-474,1 2-364,2 2 2045,0 3 0,3 0 0,1 0 0</inkml:trace>
  <inkml:trace contextRef="#ctx0" brushRef="#br0" timeOffset="2997">1391 15 14711,'-4'-3'-2013,"0"2"246,4-4 1082,0 3 0,0-1 602,0 6 0,-3 1 0,-1 3 0</inkml:trace>
  <inkml:trace contextRef="#ctx0" brushRef="#br0" timeOffset="3097">1293 38 14711,'-7'-3'-625,"2"-1"1,1-2 0,0 2-524,0 1 0,1 0 1195,-2 3 1,-3 4 0,-4 0-1</inkml:trace>
  <inkml:trace contextRef="#ctx0" brushRef="#br0" timeOffset="3730">621 195 28147,'1'-7'-4916,"1"2"1,0-1 4750,3 4 0,-3 0 0,2 5 0,1 3-106,-1 3 0,-2-1 0,2 3 0,1-1 24,-1 0 0,-3 0 0,2-3 0,-2 1-81,-1 2 0,0-1 0,-1 1 0,-1-2 328,0-1 1,-7 1 0,2-1-1,-2-2 176,-2 0 0,-1-2 0,-3 1 0,0-1-310,-3-1 1,2-1 0,-4-1 0,0 0 463,1 0 1,-4-3 0,2-2 0,-3-2-339,-1-1 0,3 1 0,1-1 0,0 0 195,-2-2 0,3 1 1,-1-3-1,1 1-9,1-1 0,2 0 0,0-2 0,3 0 75,2 2 0,5 0 0,1 0 0,1 2-166,0 2 0,4 0-620,-2 1 0,3 2-149,3 3 1,-2 1 286,4 1 1,-2 3 0,1 2 201,-1 2 0,3 1 1,-2-1-1,1 0 22,0 1 1,-2-1-1,1 1 1,0-1 27,0 1 1,-2-1-1,0 1 1,-1-1 33,-1 1 0,0-1 0,-1 1 0,-1-1 231,-3 1 1,-2-1 0,-1 1-1,-2-1 100,-2 1 1,-3-3-1,1 0 1,-2 0-208,-2 2 0,2-2 0,-3 0 1,1 0-22,4-1 1,-1 3-1,3-3 1</inkml:trace>
  <inkml:trace contextRef="#ctx0" brushRef="#br0" timeOffset="4088">643 1 20932,'-7'0'-206,"-1"0"0,1 0-475,-1 0 1,3 2 0,1 1 0,1 2 111,1 0 0,1 2 0,1 0 0,0 1 182,0-1 0,1 1 0,2-2 0,2 0 573,1-1 0,2-1 1,-1 2-48,1-1 0,-1-1 1,1 2-237,-1-1 1,-3-2-315,-1 2 0,-6-3 0,-2 2 0,-5 0 56,-2 1 1,-5-3 358,-3 3 0,-5 0 0,-2 3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0:10.679"/>
    </inkml:context>
    <inkml:brush xml:id="br0">
      <inkml:brushProperty name="width" value="0.08571" units="cm"/>
      <inkml:brushProperty name="height" value="0.08571" units="cm"/>
      <inkml:brushProperty name="color" value="#008C3A"/>
    </inkml:brush>
  </inkml:definitions>
  <inkml:trace contextRef="#ctx0" brushRef="#br0">203 52 7991,'-8'-3'-64,"1"-2"-105,-1-2 1,1 3 0,-1 2-11,1 1 1,-1 2 0,1 0 159,-1 2 0,1 3 1,-1 0-1,-2 2 55,0 2 1,-2 1-1,2-1 1,0 2-30,-1 2 1,0 2-1,-1 1 1,2 1-23,2 1 0,1 0 0,2 2 0,3-2-12,1-1 1,1 0 0,1-4 0,1-2 6,3-2 1,3-4-1,1-2 1,2-1 35,0-1 1,-1-1 0,3-1 0,0-1 19,1-1 0,0-3 1,-1-3-1,0-1-9,0-1 1,1-1 0,1 1 0,0-2-22,0-2 0,-2 1 0,-2 1 0,1-1-11,-1-2 0,-1 0 1,2 0-1,-1 1-4,-2-1 1,-1 0-1,-1 0 1,-2 1 48,-3 1 1,2 2 170,-2 4 0,0 3-152,-5 1 0,2 3-24,-4 3-54,3-2-41,-1 5 1,3-4 132,0 3 0,0 0 0,1 2 0,0 1-11,2-1 1,2 3-1,-2 0 1,1-1-84,2 0 1,1 1 0,1 0 0,1 1-52,1 0 1,3-1-1,0-3 1,2 1-596,2-1 667,2 1 0,4-1 0,-1 1 0</inkml:trace>
  <inkml:trace contextRef="#ctx0" brushRef="#br0" timeOffset="399">808 22 7971,'-12'-7'-323,"2"2"0,2 1 0,1 1 158,-1 1 1,1 1-1,-2 1 1,0 0 187,-1 0 0,-4 3 0,0 2 0,-3 0 167,1 0 0,0 0 0,1 4 0,-1 1-58,-1 0 0,4 0 1,-2 1-1,4 1-12,2 1 0,0 1 0,3 1 0,1 0-111,2 0 1,2-3-1,2 1 1,2 0-99,2 1 1,2-2-1,3-2 1,3-2-87,1 0 1,4-1 0,2 0 0,2-2-64,0-3 0,4-1 0,1-1 1,2-1 237,1-1 0,3-6 0,1-3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0:13.211"/>
    </inkml:context>
    <inkml:brush xml:id="br0">
      <inkml:brushProperty name="width" value="0.11429" units="cm"/>
      <inkml:brushProperty name="height" value="0.11429" units="cm"/>
      <inkml:brushProperty name="color" value="#008C3A"/>
    </inkml:brush>
  </inkml:definitions>
  <inkml:trace contextRef="#ctx0" brushRef="#br0">143 12 23235,'-1'-5'-7989,"-2"3"7486,3-2 0,-4 4 0,4 0 0,0 4 151,0 3 0,0 1 0,0 1 1,0 2 126,0 0 0,3 2 0,-1 2 0,0 0 42,-1 0 1,-1 0 0,0 0 0,0 0 47,0-1 0,0 1 0,0 0 0,0 0-54,0-3 0,0 1 0,0-2 1,0 0-249,0 0 1,0 2-1,0-1 1</inkml:trace>
  <inkml:trace contextRef="#ctx0" brushRef="#br0" timeOffset="264">277 101 22536,'-7'0'-857,"-1"0"0,1-1 320,-1-1 0,1 1 0,-1-1 1,-1 2 298,-1 2 1,-4 0-1,2 3 1,-3 0-31,-3-1 1,3 3-1,-4-3 1,2 2-160,-1-1 1,1 1-1,2-3 1,1 1 310,2-1 1,-3 3 0,4-2-1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0:15.477"/>
    </inkml:context>
    <inkml:brush xml:id="br0">
      <inkml:brushProperty name="width" value="0.08571" units="cm"/>
      <inkml:brushProperty name="height" value="0.08571" units="cm"/>
      <inkml:brushProperty name="color" value="#008C3A"/>
    </inkml:brush>
  </inkml:definitions>
  <inkml:trace contextRef="#ctx0" brushRef="#br0">15 209 7918,'0'5'-723,"-1"0"513,-1-2 1,1 3 0,-1-1-1,1 1 210,1 2 1,0 2 0,0 1 0,0 0 62,0 2 1,0 4-1,0 1 1,0 1-63,0-1 0,0-1 1,0-2-1,0-1-182,0-1 0,0 1 181,0-2 0,-4 3 0,0 0 0</inkml:trace>
  <inkml:trace contextRef="#ctx0" brushRef="#br0" timeOffset="214">45 38 7724,'0'-11'-435,"0"5"1,0-2-51,0 2 1,1 2 484,1 2 0,3 4 0,2 3 0</inkml:trace>
  <inkml:trace contextRef="#ctx0" brushRef="#br0" timeOffset="635">262 247 7947,'-7'5'0,"1"0"0,2 1-381,1 4 1,-2-2 0,2 2-1,2-1 265,0 1 0,1 2 1,0 2-1,0-1 128,0-1 0,0-2 0,0 0 0,0-2 50,0-1 0,0 1 0,-1-2-13,-1-1 0,1 0-13,-2-3 1,-1-1-50,-1 1 1,-1-1 90,-2-1 0,1 0 0,-1-1 43,1-1 0,2-2 0,0-4 0,-1 1-39,-1-1 0,2 0 0,0-1 0,-1-1-48,0 1 0,1-2 1,1 0-1,0 0-107,3 1 1,-3 0 0,2 2-97,0 1 1,1 2 0,2 1 168,2 0 0,4-2 0,5 2 0</inkml:trace>
  <inkml:trace contextRef="#ctx0" brushRef="#br0" timeOffset="1068">366 374 7127,'8'0'-285,"-3"-3"1,0 1 0,1 0 236,0 1 1,3 1-1,0 0 1,1-2 47,-1-1 0,-1 0 0,0 1 0,-1 0 45,1 0 0,-1-1 1,0 0-11,-2-2 0,-2 3 1,-3-3-39,0-1 0,0 2 0,-1 0 0,-1 1 7,-3 1 0,-4-1 0,-1 0 0,1 1 56,0 2 1,2 0-1,-1 0 1,1 0 29,-1 3 1,3-1 0,0 3 0,0 0-37,-2 2 0,0 0 1,1 1-1,2 0-55,1 2 1,-2 1-1,2 2 1,2 0-23,0 0 0,1-1 1,0-1-1,1 1-12,1 0 1,3-4-1,5 0 1,2-3-48,0-2 0,4 0 0,-1-3 0,2 0-158,1 0 0,-2-1 240,1-1 0,2-2 0,0-4 0</inkml:trace>
  <inkml:trace contextRef="#ctx0" brushRef="#br0" timeOffset="1314">658 187 7729,'-8'0'-290,"1"0"0,2 3 0,1 2 0,1 3 358,1 2 1,1 1 0,2 4 0,1 1-84,0 2 0,4-2 1,-2 3-1,1 0-70,0-3 0,0 0 1,2-2-1,1-2-184,-1-2 269,1-1 0,3-2 0,0 1 0</inkml:trace>
  <inkml:trace contextRef="#ctx0" brushRef="#br0" timeOffset="1817">770 209 7867,'-4'1'-400,"1"2"0,3 1 1,0 3-1,0 1 435,0-1 0,3 1 1,2-1-1,2 1-35,0-1 0,1 0 1,1-1-1,1-2-9,0-1 0,0 0 0,0-3 0,0 0-29,1 0 1,-2-1 0,3-2-1,-1-2 17,-2-1 1,-3-2 0,-1 1 0,0-2 19,-1-1 0,2 1 0,-4-2 0,0 0 52,-1 2 1,-1 0-1,0 2 94,0 0 0,0 2 68,0 0-192,-4 3 1,3-1-1,-1 6 1,1 2 67,1 2 1,0 1 0,0 1-1,0 2-55,0 0 0,0 2 0,0 3 0,1 0-1,1 2 1,2 0 0,1-1 0,0 0-10,1 0 0,-2 1 0,1-1 0,0 0 0,0-1 1,0-1 0,-1-1 0,-1-1 48,0 0 0,0-4 1,-3 1-27,0-2 1,-4-1 0,-1-2 0,-4 0-44,-4 1 0,-2-2 0,-2 1 0,-3 0-133,-2-1 0,0 3 1,-1-3-1,2 0 129,1-1 0,-2 1 0,3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0:18.457"/>
    </inkml:context>
    <inkml:brush xml:id="br0">
      <inkml:brushProperty name="width" value="0.08571" units="cm"/>
      <inkml:brushProperty name="height" value="0.08571" units="cm"/>
      <inkml:brushProperty name="color" value="#008C3A"/>
    </inkml:brush>
  </inkml:definitions>
  <inkml:trace contextRef="#ctx0" brushRef="#br0">135 113 7851,'0'-5'-845,"0"0"641,0-1 0,0 2 0,-1 0 354,-1 0-128,1-2 0,-6 6-2,2-3 1,-1 2 0,-2 2-1,2 2 33,1 2 0,-3 1 0,1 2 0,-2 0-37,0 2 0,1-2 0,1 3 0,1 0 1,1 1 0,0 0 0,-1 0 1,0-1-7,1 1 0,3-2 1,-1 1-1,1 0-16,-1-2 0,1 0 0,2-2-6,3 1 1,1-2 0,3-1 0,1-1-5,-1-1 0,2-2 1,0 1-1,2-1-101,0-1 1,2-2-1,1-1 1,-1 1-81,0-2 0,-2 0 196,2-3 0,1-1 0,-3 1 0</inkml:trace>
  <inkml:trace contextRef="#ctx0" brushRef="#br0" timeOffset="421">337 113 7851,'-8'0'-144,"1"0"1,-1 0 0,1 0 102,-1 0 0,2 0 0,-1 3 1,1 2-16,1 2 0,-4 0 1,4 1-1,-1 0-8,1 2 1,0-1-1,2 3 1,2-2 51,0 0 1,1-2 0,1-1 0,0 1-7,2-1 0,2 0 0,1-1 26,3-1 0,0-4 0,1 2 1,-2-2 4,-1-1 1,3-1 0,1-1-1,0-1-11,0-1 1,-1 1 0,-3-2 0,1 0 49,-1 1 0,1-3 1,-1 3-1,0-1 8,-2 0 0,1 0 1,-4-2-1,0-1 1,-1 1 0,-1 2 1,0 0-1,0-1-5,0-1 1,-4 0 0,-1 0 0,-1-1 2,-2 1 0,1 0 0,-1 1-81,1 1 0,-1 4 1,1-2-1,-1 2-145,1 1 1,2 0-1,1 1 1,0 1-96,-1 0 1,4 4 261,-2-1 0,2 5 0,1 2 0</inkml:trace>
  <inkml:trace contextRef="#ctx0" brushRef="#br0" timeOffset="1202">598 113 7911,'-3'-8'87,"2"4"1,-2 2 0,3 7-184,0 2 1,-1 5 0,-1 1 0,0 1 3,0 1 1,2 1-1,0 0 1,0-1 13,0-1 1,0-1 0,0-1-1,0-2 27,3-1 0,-2-2 1,2 0-1,0-2 29,2-3 1,-1-1-1,1-1 26,1 0 0,1-1 0,0-1 0,1-3 13,-1-2 0,0 0 0,-1-2 0,-1 0 3,1-1 1,0-3 0,1 0 0,-1-1 25,-1-1 1,0 1 0,1 1-1,0 1-13,-1 2 1,-2-3 0,1 3-1,0 2 9,0 2 0,-2 0-84,3 4 25,-3-1 0,2 3 1,-2 1 0,0 2 1,1 1 0,-3 3 42,0 1 0,2 0 0,1 1 1,-1 2-24,-2 1 0,0-3 0,0 3 0,1-1-7,2-2 1,-2 2-1,1-1-22,-1-1 1,1-1 0,2-1 2,0-2 1,-2 1 6,3-4 1,0 0 0,3-5 3,-1-2 0,1-2 1,-2-2-1,0-1 5,-1 1 1,-1-3-1,2 0 1,-1 0 7,1-1 0,-3 4 1,1-3-1,-2 1 17,1 2 0,2 1 89,-3 0-72,1 1 15,-3 3 0,0 1 0,0 6 24,0 2 1,0 1-1,2 2 1,1-1-54,-2 1 0,0 2 0,0 0 0,0-1-48,2-1 0,-1 2 0,-2 0 0,1-1-154,2-1 1,-2 0 0,2-1-109,0 1 0,1-1 1,1 0-1,0-2 288,1-3 0,1 3 0,0-1 0</inkml:trace>
  <inkml:trace contextRef="#ctx0" brushRef="#br0" timeOffset="1884">1077 83 7916,'-5'0'-536,"0"0"0,3 3 609,0 2 0,-2 2 1,2 1-1,0 2-50,1 2 1,-1 0 0,-1 1-1,2 0-39,0 1 0,1-2 1,0 1-1,0-1-29,0 0 1,1-4 0,0-3 13,2 1 1,-1-2 0,-1 0 12,2 0 0,-2-3 0,4-3-19,1-3 0,-2-2 0,1 0 0,1-2-7,1-1 0,-1 1 0,0-3 0,-1-1 28,1 2 1,0-3-1,0 2 1,-1 0 43,0-1 0,-1 4 0,-1-1 61,0 2-34,-2 0 0,3 4 0,-2 2-1,1 4 0,-1 0 0,-2 3 0,0 1-26,0 0 0,0 2 1,0 0-1,0 1-15,0 1 1,0 1-1,0-2 1,0 1-26,0-1 0,0-1 0,0 0-91,0-1 1,0 1-116,0-1 185,0-3 1,3-1-10,2-6 0,2-1 0,0-4 0,1-1-2,-1-1 1,1-1-1,-1 1 1,2-2 29,1-2 0,-2 1 0,2 1 0,-3 2 66,-2 1 0,2-1 0,-3 1 66,0 3 0,0 2-66,-1-1 0,-2 4 0,1 1 55,-1 5 1,-1 1-1,-1 2 1,0-1-40,-2 1 1,1 2-1,2 0 1,0 1-68,0 0 1,0-1-1,0-3 1,0 2-115,0 1 1,0-2 0,0 2-54,0-2 0,0 0 0,0-2-441,3-1 607,-2-1 0,5-1 0,-1 1 0</inkml:trace>
  <inkml:trace contextRef="#ctx0" brushRef="#br0" timeOffset="2237">1451 75 7916,'-5'0'-268,"0"1"170,2 2 1,0-2 0,1 4 0,0 2 96,0 2 0,1 0 0,1 4 0,0 0-48,0 1 1,0 0-1,0-1 1,1-1 21,1-1 1,3-1-1,1-3 1,0 0 27,-1-2 1,0 1 0,2-4 0,1 0 9,-1-1 1,2-2 0,0-1-1,1-1 32,-1-1 0,0-1 1,-1-3-1,1 1 7,-3-1 0,0-2 1,1 0-1,-1-1-4,-1 0 0,-4-1 1,2 1-1,-2 0-29,-1 0 1,0-1 0,-1 2 0,-2 1-151,-2 0 1,1 4 0,-1 1-826,-1 1 958,0-3 0,-2 5 0,1-2 0</inkml:trace>
  <inkml:trace contextRef="#ctx0" brushRef="#br0" timeOffset="2783">1749 90 7916,'0'8'-328,"0"-1"1,-2 1 0,-1 0 229,2 2 1,-2-2-1,0 2 1,1-2 203,2 0 1,-3 0-1,1 1 1,0 1-147,1 0 1,1-5-1,0 0-121,0 1 135,0 1 1,3-3 4,2-2 0,-1-1 0,1-2 17,1-1 1,-2-1 0,1-3 0,-1 1 13,0-1 0,0-1 0,2-3 0,-1 0 2,1 1 0,-2-2 0,1-1 0,1 0 46,0-1 1,2 1 0,-1-1-1,0 2-10,-2 0 1,1 0 0,-1 2 0,2 0-25,1 2 0,-3 0 1,0 5-1,0-1 0,-1 0 1,2 2-2,-1-1 0,1 2 0,0 1 17,-1 2 0,-3 3 1,3-1-1,-2 1 1,-1 2 1,1-1 0,-1 1 0,0-1 4,-1 1 0,0 2 0,0 1 0,2-1-46,-2 1 1,0-1 0,-1-2 0,0 0-47,0 2 1,1-3-1,1 2 1,0-4-180,0 1 1,-1-2-80,-1 1 1,1-2-28,1 2 1,0-4 330,3 2 0,0-2 0,2-1 0</inkml:trace>
  <inkml:trace contextRef="#ctx0" brushRef="#br0" timeOffset="3216">2108 1 7707,'-4'0'-102,"1"3"1,3 2 0,0 1 145,0 2 1,0 2 0,0 1 0,0 0-50,0-1 1,0 3 0,0-2 0,0-1-34,0 1 0,0 0 0,0-2 0,0 1-30,0-1 1,2-1 0,1 0-1,-2-1 1,0 1 0,0-1-288,2-2 279,-3-2-157,4-3 156,-4 0 1,0-3 0,0-2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0:22.857"/>
    </inkml:context>
    <inkml:brush xml:id="br0">
      <inkml:brushProperty name="width" value="0.08571" units="cm"/>
      <inkml:brushProperty name="height" value="0.08571" units="cm"/>
      <inkml:brushProperty name="color" value="#008C3A"/>
    </inkml:brush>
  </inkml:definitions>
  <inkml:trace contextRef="#ctx0" brushRef="#br0">8 23 7879,'0'-7'-1253,"-1"2"1447,-1 0-193,1 3-378,-3-1 377,4 3 0,0 3 0,0 1 0</inkml:trace>
  <inkml:trace contextRef="#ctx0" brushRef="#br0" timeOffset="1604">314 300 7862,'-4'-4'-1321,"1"4"1166,0-4 0,1 4 0,-2-1 188,0-1 1,-1 1 58,0-1 0,-2 1 0,-1 1-28,1 0 1,0 2 0,-1 2-1,1-1-41,-1 0 0,3 2 1,0-1-1,0 0-12,1 2 1,-2-2-1,3 1-13,-1 0 0,2 2 0,0 1-82,1-1 1,1 1 27,0-1 0,2 0 1,2 0-1,0-2-42,2-2 1,0 0-1,2-1 1,-1 1 97,1 0 0,-1-2 0,1 2 0,2 1 0,2 0 0</inkml:trace>
  <inkml:trace contextRef="#ctx0" brushRef="#br0" timeOffset="2104">434 300 7050,'-5'0'-716,"0"0"774,-1 0 0,2 0 0,-1 0-46,-1 0 0,0 3 0,-1 2-1,2 2 1,1-1 0,2 0 0,0-1-16,0 1 1,1 1-1,1 0-7,0 1 1,0-3 0,1 0 6,1 0 1,0-1 0,3 1-1,1-2-7,1-1 0,1-2 9,2 0 0,-2 0 1,2 0-1,-2 0 1,0 0 1,-1 0 0,0-3-1,-1-1-15,-1 0 0,-1-3 0,2 2 0,-2-1 2,-1-2 1,1 1 0,-3-1 20,2 1 0,-1-1 72,-2 1 1,0 2 87,0 0-86,0 3 0,-2 0 0,-1 4-52,2 3 0,0 2 0,1 0 1,0 1-43,0-1 1,0 1 0,0-1-76,0 1 0,0-1 1,1 0-1,0-2-60,2 0 0,3-3 0,-2 1 44,3-3 0,1 0 1,-1 0-1,1 0 104,-1 0 0,-2 0 0,0 0 0,0-3 0,-1-2 0,3 2 0,-3-7 0,3 2 0</inkml:trace>
  <inkml:trace contextRef="#ctx0" brushRef="#br0" timeOffset="2334">651 173 7862,'-8'0'-661,"3"-3"551,0 1 1,4 0 0,-2 5 191,2 2 1,1 2-1,0 2 1,0 2-66,0 1 0,0-1 0,0 2 1,0-1-46,0-1 0,0 1 0,0-1 0,0 0-134,0 0 1,0-1 0,0-3-1,0 1-80,0-1 0,0-2 242,0 0 0,4 0 0,0 3 0</inkml:trace>
  <inkml:trace contextRef="#ctx0" brushRef="#br0" timeOffset="2518">740 262 7862,'-7'-2'-912,"-1"-1"723,1-2 1,-1 4 0,0-2 0,-1 2 248,-1 1 1,-2 0 0,0 0 0,0 0-209,-2 0 0,-2 1 0,4 1 148,-2 0 0,-1 4 0,0-2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0:26.928"/>
    </inkml:context>
    <inkml:brush xml:id="br0">
      <inkml:brushProperty name="width" value="0.08571" units="cm"/>
      <inkml:brushProperty name="height" value="0.08571" units="cm"/>
      <inkml:brushProperty name="color" value="#008C3A"/>
    </inkml:brush>
  </inkml:definitions>
  <inkml:trace contextRef="#ctx0" brushRef="#br0">8 38 7896,'7'-1'-418,"1"-1"1,-1 1-1,0-2 1,1 3 440,-1 0 0,1 0 1,-1 0-1,1 0-20,-1 0 0,1 0 0,-1 0 0,1 0-1,-1 0 1,1 0-1,-1 0 1,1-1-3,-1-2 1,-2 2 0,0-1 0,0 0 0,-1 0 0,0 0 26,-4-3 0,-1 3 0,-2-2 4,-2 0 0,-1 2 1,-2 2-1,0 0 35,-2 0 1,1 0-1,-3 0 1,0 1 69,1 1 1,1 0-1,-2 3 1,1 1-30,-1 3 0,3 0 0,0 2 0,2-1-119,2 3 0,3 0 1,0 0-1,1 0-89,1 0 0,7-1 1,3-1-1,4 0-282,3-2 0,3-3 383,5-1 0,-2 0 0,3 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2:52.76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1 449 14039,'83'0'-984,"3"0"787,7 0 0,3 0 1,-3 0-1,-42 0 0,1 0 74,7 0 0,2 0 0,-2 0 0,1 0 0,7 0 0,-1 0 0,-1 0 0,0 0 32,0 0 0,-1 0 0,2 0 0,-2 0 0,-5 0 1,-2 0-1,-1 0 0,-2 0 86,45 0 0,-2 0 1,-1 0-1,4 0-1,-4 0 1,-44 0-1,-1 0 1,49 0-1,-4 0 6,-3 0 0,0 0 1,7 0 1,-45 0 0,-1 0 1,39 0-2,-3 0 1,-4 0 45,14 0 0,-27 0 28,7 0 0,-17 0-16,17 0 1,3-10-44,-33 5 1,-1 0 0,25-5-17,5 10 114,-19 0 31,0 0-207,-30 0 0,-37-3 44,-33-7 0,-39 6 0,25-1 0,-2 0 0,4 3 0,1 1 3,-45 1 1,3 0 0,-7 0 0,47 0-1,0 0 3,0 0 1,-1 0 0,-4 0 0,0 0-1,3 0 1,0 0 0,-5-1 0,-2-1 10,-8-3 0,0 0 0,1 3 1,-1 0-1,-10-2 0,0-2 0,3 3 1,1 0 3,1-2 1,1 0 0,3 2 0,2-1-1,2-3 1,1-2 0,4 0 0,1 1 0,8-1 0,0 1 1,2 4-1,-1-2-3,-2-4 1,-1 0 0,-1 6 0,-1 2-2,-13-3 1,0 0 0,8 3 0,1 0 0,-2 2 0,0 0-3,0 0 1,3 0 0,-30 10-1,39-3 1,-1 0-7,1 1 0,3 0 2,-15-1-16,6 6 0,54-13 27,33 0 1,0 0 0,39 0 0,11 0 10,13 0 0,-35-1 0,4-1 0,7-1 0,1-1 1,3-1-1,0 0-1,2 2 0,0 0 0,1-4 0,1 0 1,0 2-1,2 0 0,3 2 0,2 0-10,3 1 1,2 0 0,2-2 0,1-1 0,-26 1 0,2 1-1,0 0 1,32-1 0,0 1 5,-33 2 0,1 0 1,-1 0-1,30-1 0,-1 0 1,-2-1-1,-2 0 0,-5-2 1,-1 0-5,-5 1 0,-3 1 0,-9 1 0,-2 1 0,-4 1 0,-3 0 1,-4 0-1,-2 0-12,-2 0 0,-1 0 0,39-10-17,-11 0 100,-12 0-98,-8 10 0,-39 0-21,-40 0 1,-19 0 0,-48 0 0,-9 0 36,45 0 1,-1 0 0,-2 0 0,-2 0 0,-2 0 0,0 0 0,0 0 0,0 0 1,-2 0 0,0 0 0,9 0 0,-1 0 0,-7 0 1,-1 0-1,1 0 0,1 0 1,1 0 0,-2 0 0,-8 0 1,-2 0-1,-5 0 0,-2 0 1,-4 0-1,-2 0 5,-1 0 1,0 0-1,-10 0 1,0 0-1,1 0 1,1 0 0,-5 0-1,-1 0-6,30 0 1,-1 0 0,1 0-1,-30 0 1,1 0 0,2 0-1,2 0 1,5 0 0,1 0-2,5 0 1,3 0-1,13-1 1,3-2-4,5-1 1,5-1 283,-5 1-299,31-9 1,102 13 24,-23 0 0,4 0 0,8-4 0,3-2 0,-2 1 0,1 0 0,5 1 0,2 1-7,3 2 1,2-1-1,7-3 1,1 0 0,-3 0-1,1 0 1,1 1-1,1 1-9,-3 2 0,1-1 0,2 1 0,-1-1 0,-4-1 1,-1-1-1,0-1 0,0 0-16,1 1 0,-1 2 0,-7-1 0,-2 2 0,-7 1 0,-3 0 0,-6-1 0,-3-1-558,37-8 586,0 7 0,-27-11 0,6 14 0,-5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9:41.080"/>
    </inkml:context>
    <inkml:brush xml:id="br0">
      <inkml:brushProperty name="width" value="0.11429" units="cm"/>
      <inkml:brushProperty name="height" value="0.11429" units="cm"/>
      <inkml:brushProperty name="color" value="#AB008B"/>
    </inkml:brush>
  </inkml:definitions>
  <inkml:trace contextRef="#ctx0" brushRef="#br0">1687 22 14336,'5'-6'-910,"-3"6"0,4 9 714,-1 4 0,0 0 1,-3 5-1,3 2 87,1 0 0,-2 2 1,2 1-1,0 1-13,0 1 1,-2 4 0,2-3 0,0-2-45,0-1 0,-4-1 0,2-2 0,-3 0-205,-1-2 0,0-4 298,0 4 0,0-4 0,0 1 0</inkml:trace>
  <inkml:trace contextRef="#ctx0" brushRef="#br0" timeOffset="831">1448 251 27857,'-4'-8'-5974,"-1"1"3790,-1-1 1,4 2 1100,-2-2 1,2 6 1097,-2-2 0,-1 4 1,-3 3-1,2 1-181,1 3 0,-4-4 1,3 4-1,-1 2-56,0 1 1,1-3 0,-3 0 17,2 1 0,5 2 0,-2 1-942,3 0 0,1-4 1009,0 0 1,5-1-1,2 2 1,3-3 149,1-1 0,-1-2 1,1 1-1,0-2 128,0-1 1,4 0 0,-1 0-190,-1 0 0,-1 0 1,-1 0 260,0 0 0,0 0 272,0 0 84,-5 0-257,-1 0 1,-6 0 0,-2 2-242,0 1 0,-6 0 0,2 4 0,-3 0-107,-1-1 1,0 3 0,1-4 0,-1-1 14,0 1 0,-4 2 0,1-2 0,-1 0-9,0 0 1,1 3-1,-4-2 1,0 2 21,1-1 0,-2-5 1,4 3-1,1-1-27,-2-1 1,4 1 0,-3-4 97,3 0 0,2 0 1,0-1 14,3-3 0,-2 2 0,6-5-123,0-2 0,2-1 1,1 0-1,-1-1 10,-3 0 0,3-4 0,-3 0 0,3-1-73,1 0 1,-1-2 0,-2 2 0,0 1 61,0-1 1,-1-3 0,0 2 0,1 0-39,2 2 0,-2 0 1,-1 0-1,2 2-122,0 1 0,-1-4-19,-1-2 0,-3 2 1,3 2-619,2 1 201,1 7-293,1 2 15,0 4 1017,0 4 0,4-2 0,2 2 0</inkml:trace>
  <inkml:trace contextRef="#ctx0" brushRef="#br0" timeOffset="996">1437 44 18698,'-6'-11'-2356,"-3"0"1,5 1 305,-3 3 2061,5 2 1,-3 5 0,5 0-1</inkml:trace>
  <inkml:trace contextRef="#ctx0" brushRef="#br0" timeOffset="1999">741 620 15625,'-11'0'-63,"0"0"1,0-1-1,1-2-271,3-5 0,-1 2 1,3 0-1,0 0-112,0 0 1,-2 3 0,3-5 235,2 0 0,-3-2 0,1-1 20,2 0 0,1 0 1,0-1-1,-2-1 53,-1-1 0,1-2 1,3 3-1,0-3 16,0-1 1,0 0 0,0-2 0,0 2-101,0 1 1,0-2 0,0 3 0,0 2 13,0 1 1,3 1 0,2 0 0,1 0 164,3 1 1,0 2-1,4 2 1,0 0 73,1 0 1,1 4-1,-3-2 1,1 2 60,2-2 1,-1 3 0,-3-3 0,0 3 51,0 1 0,0 0 0,0 1 0,0 2-32,-1 0 1,-2 5 0,-2-4 0,-1 2-61,-3 3 1,0-1 0,1 1 0,0-2 14,0 1 0,-2 2 1,-1 1-59,0 0 1,0 3 0,-1 1 0,-2-2-21,0-1 0,-6-1 0,2 0 0,-3 1-45,0 3 1,-5-3 0,1 2 0,-1-3 22,-1-4 1,-1 2 0,-4-4 0,0 0-19,3-1 1,-3 0 0,3-4 0,-1 0 46,1 0 1,2-1 0,5-3-1,0-3 41,0-3 0,4-1 0,1 0 11,1 1 1,2-1 278,3 0-238,0 5 1,-5 6-1,-1 7-56,0 3 0,-3 1 0,4-1 0,-1 1-84,-2 0 1,2-1-1,-1-2 1,-2-2-8,0-1 0,1 2 0,1-3 0,-1 0 5,-2 1 1,-2-4 0,-1 2 0,-2-1 163,2-2 0,1-2 0,1-1 0,0-3-7,0 0 1,1-5-1,2 1 1,1-3-64,-2 0 1,3-1-1,-1 0 1,0-4-53,1-3 1,-4-2 0,4-1 0,-1-3-34,-1 0 0,2 1 0,-2-2 0,1 2 6,-2 2 0,4 5 0,0 5 0,2 2-131,-1 1 0,-4 1 119,1 3 0,0 2 1,0 5-1,-1 1-31,-2 3 1,-2 1 0,-1 3 0,-2 0 91,2 0 0,-3 2 1,2 1-1,0 0 35,2-1 0,1 5 0,1 1 0,0-1-13,3 1 0,-2-1 0,6-3 1,0 1-51,2 1 0,1 5 1,0-5-1,0-1 21,0-1 1,5-1 0,2 0 123,3 0 1,2-4 0,1-1-1,3-1-27,1-2 0,1-2 0,4-1 0,-1-1-107,1-3 0,3 3 1,2-4-1,1 1-327,2 1 1,2-6 412,0 2 0,1-3 0,-1-1 0</inkml:trace>
  <inkml:trace contextRef="#ctx0" brushRef="#br0" timeOffset="2213">762 87 18071,'0'-11'-6622,"0"1"5097,0-1 1625,0 5 1,5 6 0,1 6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4:14.271"/>
    </inkml:context>
    <inkml:brush xml:id="br0">
      <inkml:brushProperty name="width" value="0.11429" units="cm"/>
      <inkml:brushProperty name="height" value="0.11429" units="cm"/>
      <inkml:brushProperty name="color" value="#008C3A"/>
    </inkml:brush>
  </inkml:definitions>
  <inkml:trace contextRef="#ctx0" brushRef="#br0">20 10 29192,'-7'0'-1463,"1"0"0,4-1-1630,-1-2 811,2 2 2202,1-3 1,1 5 0,2 1 0,3 1 95,3-1 1,0 3-1,1-1 1,0 0-10,3 0 0,-2 3 0,4-3 1,0 1 11,0 3 1,1-4 0,3 0 0,1 0-120,2 3 0,-2-3 1,3 0-1,-1-1 53,0 0 0,4 4 1,-3-4-1,0-1 249,1-1 0,2 2 1,-1 0-1,2-1 157,-2 0 0,1 1 1,-2 0-1,0-1-140,2-1 1,2-1 0,0 0 0,0 0-60,-3 0 1,6 3 0,-2 0 0,3-1 1,1 0 1,-2-2 0,-2 0 0,-2 0-28,-1 0 0,1 1 0,-2 1 0,0 1-62,0-1 1,0-1-1,2-1 1,0 0-20,3 0 0,-1 3 1,-3 0-1,1-1-11,0 0 1,1-2 0,2 0-1,-3 0 20,1 0 1,-4 0-1,1 0 1,2 0-20,0 0 1,1 0 0,-2 0 0,-1 0 10,2 0 0,2-2 0,1 0 0,-3-1-42,1 1 0,-4 1 0,2 1 1,0 0 20,1 0 1,1 0 0,-2 0 0,1 0 12,2 0 1,3 0 0,3 0 0,-3 0-5,-3 0 0,-1 0 1,-2 0-1,-2 0 21,-1 0 1,0 0-1,-4-1 1,-1-1-36,-3-1 0,2 0 1,-3 1-1,0 0-97,0-1 1,1 0-1,-1 3 1,0 0 54,0 0 0,-2 0 0,-1 0 0,1 0 5,4 0 0,-1 0 0,0 0 0,-1 0-60,-3 0 1,3 0 0,-1 0 0,-2 0 21,0 0 1,-2 0-1,1 0 1,-1 0-19,1 0 1,-1 0 0,1 0 0,-1 0-29,1 0 1,-1 0 0,1 0 0,-1 0-166,1 0 1,-4 0 307,1 0 0,3 0 1,5 0-1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4:29.237"/>
    </inkml:context>
    <inkml:brush xml:id="br0">
      <inkml:brushProperty name="width" value="0.11429" units="cm"/>
      <inkml:brushProperty name="height" value="0.11429" units="cm"/>
      <inkml:brushProperty name="color" value="#008C3A"/>
    </inkml:brush>
  </inkml:definitions>
  <inkml:trace contextRef="#ctx0" brushRef="#br0">932 155 25281,'-5'0'-1947,"0"0"1,3 0 859,-3 0 447,4 0 490,-2 0 0,3 3-506,0 2 1,0 1 0,0 1 313,0 0 1,0 0 0,0 0 0,0 0 140,3 0 1,-3 0-1,3 0 1,-2 0-204,2 0 1,-3 0 0,4 0 0,-2 0-48,0 0 1,1 2 0,-3 1 72,0-2 1,0 0 0,0-1 0,0 0-85,0 0 1,0-2 0,0-1-135,0 2 0,-4-2 785,0 0 1,-2-2 0,-1 0 0,0-1 52,0-1 0,0 0 0,0 0 0,0 0-80,0 0 1,0 1 0,0 0 0,0 2-29,0-2 1,-1 0 0,-1-1 0,0 1-11,0 1 0,1-1 1,-2 1-1,0 0 37,-1 0 0,1-1 0,2 1 0,-1 0-40,0 0 0,0-1 0,2 1 1,0-1 80,0-1 0,0 0-436,0 0-171,0 0 389,3 0 0,1 0 0,3 0 0</inkml:trace>
  <inkml:trace contextRef="#ctx0" brushRef="#br0" timeOffset="717">617 176 17917,'-7'0'-892,"0"-1"1,2 0 216,0-2 1,3 1 0,-3 2 839,0 0 1,1 0 3,-1 0-274,1-3 0,-3-1 0,3-3-175,1 0 0,3 2 1,0 1-13,0-2 0,0 2 0,0 0 71,0-2 1,2 2 0,1 0 0,1 1 158,1 2 1,-1-2 0,1 0-1,0 1 121,2-1 1,0 2-1,0-1 1,0 1-39,0 1 1,0 0 0,0 0 0,0 0 2,0 0 0,2 0 1,0 1-1,0 0 26,-1 2 1,-1 2 0,0 0 87,0 1 1,-1 1 0,-1 0-45,0 0 0,-4 0 0,2 0 0,-2 0-116,-1 0 0,0 0 1,-1 0-1,-1 1-76,0 1 0,-4-1 0,2 2 0,-2-1-1,-1 1 0,0 0 0,0-2 0,-1 2-19,-2 1 1,2-1 0,-4 1 0,0-1 36,-1 1 1,-1-1 0,-1 0 0,-1 1 59,0 0 0,-1-2 1,1 0-1,0-2 88,0-2 1,2 1 0,0-2 0,0 0 1,0-2 1,0 1 0,2 0 0,1-2 143,1 0 1,-2-1-39,3 0 0,-4-3 1,3-1-1</inkml:trace>
  <inkml:trace contextRef="#ctx0" brushRef="#br0" timeOffset="1450">22 29 20124,'4'-5'-2699,"-1"1"2256,0 1 1,0 0-1,2 2 1,0-2 297,0 2 1,2-1-1,0 1 1,2-2 337,0 2 1,3 0-1,-2 1 1,0 0-71,0 0 0,2 0 0,-3 0 0,0 0-34,-1 0 1,1 2-1,0 1-163,0 1 0,-5-1 0,0 1-261,-1-1 1,-3 2 0,3 0 146,-2 1 0,-4 1 0,0 0 141,-1 0 1,0 0 0,-3 0-1,0 0-38,0 0 1,0 0-1,2 0 1,0 1-45,0 1 0,-4-1 0,0 1 0,0 0-3,2 0 0,0 0 0,0 2 1,-1-1-10,-1 1 1,1-1 0,-2 1 0,3 1 32,0-1 1,0 2 0,0-1 0,0 0 109,3 0 1,-2 1 0,3-2-1,0 1 69,0-1 0,-2-2 0,3 1 0,0-1-209,2 1 1,0-1 0,0-2-1,0 0-63,0 0 1,0 1-1,2 0 1,1 2 82,1-2 1,-2 0 0,3-1 0,0 0 64,2 0 1,0 0 0,0 0 0,0 0 21,3 0 1,1-1 0,3 0 0,2-3 43,0 1 1,8 0-1,1-1 1,7-2 270,5 0-13,8-4 0,1-4 0,7-4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4:33.204"/>
    </inkml:context>
    <inkml:brush xml:id="br0">
      <inkml:brushProperty name="width" value="0.11429" units="cm"/>
      <inkml:brushProperty name="height" value="0.11429" units="cm"/>
      <inkml:brushProperty name="color" value="#008C3A"/>
    </inkml:brush>
  </inkml:definitions>
  <inkml:trace contextRef="#ctx0" brushRef="#br0">1842 379 29899,'-7'0'-2759,"2"0"2321,0 0 1,1 1 122,-3 1 1,3 0 0,1 2-1,0 2-419,1 0 1,0 1 0,2 0-1,0 0 103,0 0 1,0 0-1,0 0 1,0 0 164,0 0 1,0 0 0,3 0 0,1 0 366,3 0 1,0-2 0,0-2 0,0 1-137,0-3 1,2 1 0,0-1 0,0 2 44,-1-2 1,-1 0 0,0-1-1,0-1-7,0-1 1,-3 0 0,0-2-169,-1-2 1,0 0 0,-3-1 204,0 0 0,-1 0 0,-1 0 252,0 0 1,-3 0-1,2 0 67,-1 0 1,2 0-319,-3 0 0,3 1 0,-2 0 0,1 2-231,1-2 0,-1 2 1,1 0-17,0-2 1,-1 2 0,0 0-8,-1 1 1,2-2 372,-3 0 0,3 0 1,-3 0 338,0 3 1,-1 0 0,1 1-1,0-2-12,0 2 1,-1 0 0,-1 1 0,0 0 26,0 0 1,-3 2 0,0 1-1,0 1-47,0-1 1,-2 1-1,1-1 1,-1 1-6,0-1 1,3 1 0,-2-1 0,0-1 24,0 1 1,2-1 0,-2 2-1,1-1-69,1-2 0,-1 1 0,0-1 0,0 2 86,0-2 0,-2 0 1,3 0-1,0 0-179,-1 2 1,2-1 0,-2-2 0,3 0-90,0 0 0,0-2 0,0-1-207,0-1 1,0-1-1,2-1 1,1 0-113,1 2 0,-2-1 0,3-2-142,0 0 1,-1 0-1,0 0 89,-1 0 1,3 0-1,-2 0 1,0 0-97,1 0 0,-3 0 1,1 0 148,0 0 0,-2 2 0,3 1 0,-1 1 95,-1 2 0,1-2 1,-1 0 40,0 2 1,-1 0 473,-1 1 1,2 0 731,0 0-330,4 0 1,-2 1 511,3 1-1413,0-1 1,0 2 301,3-3 0,-2 1 1,4 0-12,0 2 1,2-1 0,0-2-21,0 0 0,2 2 0,1 1 0,1-2-89,1 0 1,-1-1 0,1 0-1,0 0 7,2 0 0,0 0 0,0 0 0,0 0-8,0 0 0,-1 0 1,-1 0-1,-1 0 24,-1 0 0,0 0 0,-3 0 0,0 0 798,0 0 1,-3 2-711,1 1 1,-3 2-471,0 0 1,-1-1-1,-1 0 51,0 2 1,-3-2-1,0 0 1,-1 1 139,-1-1 1,1 2 0,-1-1-1,-1 1 15,-2 1 0,0 0 1,-2 0-1,0 0 51,-2 0 0,-1 0 1,-1-1-1,0 0 37,0-2 0,-1 1 0,-1 2 0,-1 0-8,-1 0 1,2-1 0,-2 0-1,1-2 173,1-1 0,2 0 0,0-2 0,0 2 263,0-2 0,2 0 0,1-1 0,0 0-44,0 0 1,2 0 0,-2-1-1,1-1-255,1-3 1,2 1 0,0 0 0,0-2-153,0 0 1,2-1 0,1 0 0,0 0-324,0 0 0,3 0-225,-2 0 1,3 0-100,0 0 1,0 2-65,0 1 1,-1 2 685,-1 0 0,-2 1 0,-3 1 0,0 0 93,0 0 1,-1 2 0,-1 1 0,-1 1 75,-1-1 0,0 2 0,-3 0 0,0 1 103,0 1 1,0-2-1,-1-1 1,-1 2 80,0 0 0,0-1 0,2-1 0,-1-1 98,-1 1 0,3-1 0,-1 1 0,2-1 92,1-2 1,0 0 0,2-1 0,0 0 103,0 0 0,2-1 1,0-1-650,0-3 0,0-1 0,2-1 0,1 0-204,1 0 1,-2 0-1,2 0 1,0 0-4,0 0 0,1 0 0,1 0 0,-1 0-103,0 0 1,0 0 0,2 0-306,0 0 0,0 3 168,3 2 1,-2 1 554,4 1 0,0 0 0,2 0-1,0 0 1,-3 0 0,1 0 158,0 0 1,2 1-1,0 0 1,-1 2 10,-1 1 0,1-2 1,-2 1-1,2 0 74,-1 2 1,1-1-1,-2 0-129,3 2 0,-3 0 0,0 1 0,0 0-1,0 0 1,0 0 0,1 0 0,-2 0-158,0 0 1,-2 0 0,3 0 0,-1 0-353,-1 0 0,-1 0 0,-1 0 0,0 0-107,0 0 1,0-2-1,0-1 74,0 2 1,-1 0-1,-1 0 501,-3-1 0,-1-1 0,-2-3 0,-1 2 109,0-2 0,-1 2 0,1 0 0,0-1 1,0 1 1,-1-2 0,0 2 0,0-1 63,0 1 1,1-1 0,1-2-1,-1 1 6,0 1 1,0-1 0,2 1 135,0-1 1,2-1 405,0 0 1,4-1-762,-2-1 0,6-2 0,1-3 0</inkml:trace>
  <inkml:trace contextRef="#ctx0" brushRef="#br0" timeOffset="282">1128 218 22749,'-1'-6'-7755,"-1"0"4585,0 2 2676,0-1 272,-1 1 1,1 1-249,-3 3 663,4 3 1,-5 1 0,2 3 0</inkml:trace>
  <inkml:trace contextRef="#ctx0" brushRef="#br0" timeOffset="1133">603 197 26485,'0'-4'-9831,"0"-2"8269,0 5 1,1-2 1909,1 3 1,1 3-1,2 2 1,-3 1-722,-1 1 1,-1 0 0,2 1 0,0 0 138,0 2 0,-1 2 0,-1 0 0,0 1 154,0 1 1,-3 0 0,0 0 0,-1 0 115,-1 0 0,-1 0 0,-1 0 0,-1 0-275,-1 0 1,0-2 0,-2-1-1,1-2 655,2-3 1,-3 0 0,1-3 0,0-2 113,0 0 1,1-1-1,2-1 1,0-1-575,0-3 0,0 0 1,0-1-1,1 2 256,1-2 1,-1 0 0,2-2 0,-1 0-164,0-2 0,4 1 1,-2 2-1,0-1-119,1-1 1,-3 0 0,3-2 0,1 1-119,0-1 1,1 1 0,0-1-1,0-1-57,0 1 0,0 0 0,0 3 0,0-2-270,0 2 0,0 0 0,-1 1-2,-1 0 0,1 0 0,-2 1 1,0 0 292,1 2 0,-1 1 0,1-1 386,-3 1 0,-1 1 0,-1 2 0,-1 0 292,-1 0 1,-1 0 0,-4 0-1,1 1 73,-2 1 0,-1 2 0,0 3 0,-3 0-27,-1 0 0,0 0 0,0 0 1,2 0-27,1 0 1,-2 1 0,3 0 0,1 2-53,0-2 0,1 2 0,0 0 0,1-1-34,1 1 0,-1-1 0,5 2 0,1-1-323,1-2 0,5 2 1,-1 0-1,1-2-467,1 0 0,0-3 0,1-1 144,1-1 0,2 0 0,3-2 0,0 2 219,0-2 1,3 0-1,2-1 1,1-1 108,1-1 1,0 0-1,1-2 1,1-1-57,3 1 0,1-2 1,1 1-1,0-1 12,0-1 1,0 2 149,0 1 1,0-1-1,0-2 1</inkml:trace>
  <inkml:trace contextRef="#ctx0" brushRef="#br0" timeOffset="1599">589 652 26235,'0'-7'-4916,"0"0"1,-1 3 5184,-1 2 1,-2 4 0,-3 2 0</inkml:trace>
  <inkml:trace contextRef="#ctx0" brushRef="#br0" timeOffset="2100">421 666 24391,'-4'-3'-2361,"1"-1"1</inkml:trace>
  <inkml:trace contextRef="#ctx0" brushRef="#br0" timeOffset="2816">148 22 27184,'0'-5'-4916,"0"1"1,0 1 3716,0-1-1270,0 2 1173,0-1 1271,3 6 0,-2 1 0,2 3 0</inkml:trace>
  <inkml:trace contextRef="#ctx0" brushRef="#br0" timeOffset="3012">57 64 25154,'-6'-1'0,"0"0"-1170,1-2 1,4 0-717,-1 1 0,1 2 3445,1 0-1986,0 3 0,3 1 1,1-1-1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7:01.940"/>
    </inkml:context>
    <inkml:brush xml:id="br0">
      <inkml:brushProperty name="width" value="0.08571" units="cm"/>
      <inkml:brushProperty name="height" value="0.08571" units="cm"/>
      <inkml:brushProperty name="color" value="#008C3A"/>
    </inkml:brush>
  </inkml:definitions>
  <inkml:trace contextRef="#ctx0" brushRef="#br0">353 106 7971,'0'-18'-329,"-8"1"1,4 1 0,-5 2 131,1 3 1,0 7 0,4-4-1,-4 2 252,-2 0 0,4 0 0,-5 8-19,-3 4 0,-2-2 0,-1 6 0,-1-1 29,1 1 1,-7 0-1,1 4 1,1-3-19,3 3 1,3-4 0,2 2 0,2 1 10,-1 3 1,3 2 0,-2-1-51,-1 1 0,5-1 0,2 3 1,4 2-20,2 1 1,0 1 0,2-7 0,4 1-17,5-1 1,5 1-1,2 0 1,-1-1-8,1 1 1,5-6 0,3-3 0,-1-1 20,1-4 0,-1-2 1,-3-2-1,1 0 10,-1 0 0,-3 0 1,-1-2-1,-1-4 8,1-6 0,0-3 0,-1-3 0,1 1-1,-1-1 1,-5 0-1,-2 1 1,0-1-8,0 1 1,-7-7 0,5 1 0,-2-1-1,0-1 0,0 3 0,-4-5 0,2 1 6,2 5 0,0 1 0,-6 3 84,0-1 0,0 0-43,0 1 1,-2 7-17,-4 4-12,4 4 0,-6 4 0,6 2-2,-4 2 0,4 8 1,-4-3-1,4 5 25,2 2 1,0-1 0,0 1 0,0 1-15,0 5 1,0 1 0,2 7 0,2-3-9,2 2 1,6 3-1,-6 3 1,0 2-6,1 2 0,-5 2 1,6-4-1,-2 4-13,0 2 0,0 0 0,-6 2 0,0-4-8,0 0 0,-6-6 1,-2 4-1,-2-3 1,-3-3 0,-1-8 0,0-1 0,2-3-3,-1 1 0,-3-1 0,-2-7 0,1-3 18,-1-1 1,1-8 0,-1 4 0,0-2 7,1 0 0,-1 0 1,1-6-1,-1 0-45,0 0 0,1-6 0,-1-2 0,3-2-60,3-4 0,-4-1 1,6-3-1,-1-1-89,-1-5 1,8 3 0,-2-7 0,6 1 178,6-1 0,-4 7 0,21-20 0,-3 4 0</inkml:trace>
  <inkml:trace contextRef="#ctx0" brushRef="#br0" timeOffset="564">917 335 7908,'-10'-8'-242,"-6"6"0,12-6-141,-8 8 0,1-6 415,-7 0 0,1 6 0,1 8 0,2 2 23,2 4 1,3 1 0,-5 5-1,2 1-47,-1 3 1,3 1-1,0-3 1,0 1-8,0-1 1,6-1-1,-1 1 1,1 1-3,-2-1 1,4-3-1,-4-1 1,4 0-10,2-1 1,2-1 0,2-2 0,4-5 20,2-1 0,1 4 0,7-6 0,-1 0 24,1 2 0,0-6 0,-1 3 1,1-3-14,0-2 1,5 0-1,0 0 1,-1 0-15,-2 0 0,-3 0 0,1-2 0,-1-2-7,1-1 1,0-7-1,-3 4 1,-1-2 22,-2-3 1,-3 3-1,3-2 1,-4-2 35,0-1 0,-6-3 0,4 0-5,-4 1 1,-2-1 0,0 1-49,0-1 0,-2 0 0,-4 3 0,-6 1-24,-4 2 1,-1 6 0,-1-3 0,1 1-87,-1 4 0,-2 0 1,-1 0-1,-3-2-86,3 2 1,-5 2-1,3 2 1,1 0-333,3 0 521,1 0 0,1 0 0,-1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7:04.623"/>
    </inkml:context>
    <inkml:brush xml:id="br0">
      <inkml:brushProperty name="width" value="0.08571" units="cm"/>
      <inkml:brushProperty name="height" value="0.08571" units="cm"/>
      <inkml:brushProperty name="color" value="#008C3A"/>
    </inkml:brush>
  </inkml:definitions>
  <inkml:trace contextRef="#ctx0" brushRef="#br0">282 256 7971,'8'-9'-694,"-6"-7"0,12 6 577,-8-7 0,2 7 190,-3 4-17,-3-4-11,6 8-31,-8-6 13,0 8 0,-8 0 0,-3 0 32,-5 0 1,0 2 0,3 2-1,1 2-3,-2-2 0,-1 0 0,-3 0 0,0 2-29,1-2 0,-1 4 1,1-1-1,-1 1-21,0 0 0,7 0 0,-1-4 1,0 4-20,2 1 0,-3-3 0,5 6-7,-2 2 1,6-5 0,-2 3 6,4 2 0,4 0 0,2-1 0,4-1-20,2 2 0,7-5 0,7 3 0,-1 0 14,3-2 1,-5 5-1,7-3 1,-3 2 14,-3-2 0,-1 1 0,-1-5 0,-1 0 11,-3 0 1,-2 3-1,1-3 13,-3 2 0,-2-4 0,-6 6 54,2 1 1,-1-3 0,-5 2-16,0 2 1,0-5 0,-1 3-26,-5 2 0,-4 0 0,-8-1 0,1-3-26,-1-2 0,-2 0 1,-1-4-1,-4 1-26,-3-1 0,7 4 0,-3-2 0,3-2-55,-3-2 1,5-2-1,-5 0 1,5 0-77,1 0 1,6 0-1,2-2 1,3-4-326,3-6 474,2 5 0,2-17 0,0 4 0</inkml:trace>
  <inkml:trace contextRef="#ctx0" brushRef="#br0" timeOffset="483">758 151 7971,'0'-18'-197,"0"6"1,0 1-106,0-3 0,-8 6 247,-4 2 1,-3 4 0,-3 2 0,0 0 84,1 0 1,-1 2-1,1 2 1,-3 4 18,-3 2 0,3 0 0,-3 3 0,3-1-45,2 2 1,1-4 0,1 1 0,4 3-9,6 2 0,-1-5 0,1 1-22,2 2 0,2 1 0,4 3 18,4 0 0,4-7 1,7-1-1,1 0 0,-1 0 0,1 0 0,0 3 0,-1-3 7,1-2 0,-1 4 0,1-7 1,0 1 23,-1 2 0,-1-4 1,-2 6-1,-5 0 38,-1-1 1,4-3 0,-6 6-5,-2 2 0,4-4 0,-3 1-14,-1 3 1,-2 2-1,-4-1 1,-2-1-38,-1-2 1,-9-3 0,2 5-1,-4-4-18,-1-2 0,-1 4 0,-1-5 0,-3 1-38,-1 0 1,-1 0 0,7-4 0,-1 2-16,0-2 0,1-3 0,-1-1 0,1 0-108,-1 0 1,6 0 0,0 0-432,-1 0 604,5 0 0,0 0 0,8 0 0</inkml:trace>
  <inkml:trace contextRef="#ctx0" brushRef="#br0" timeOffset="766">916 309 7865,'-2'-9'-104,"-3"3"1,3 12-1,-4 5 1,4 5 136,2 2 0,0 5 1,0 0-1,0-1-85,0-2 1,0-3-1,0 1 1,0 1-39,0 5 1,0-10 0,0 3-1,0-1-114,0-1 0,0-3 0,0 0-55,0 2 1,2-7 258,4-1 0,-4 4 0,5 0 0</inkml:trace>
  <inkml:trace contextRef="#ctx0" brushRef="#br0" timeOffset="981">1004 80 7951,'0'-17'-421,"-5"5"1,-1 0-691,2-1 1258,2-3-147,2 6 0,0 10 0,-8 10 0,-2 8 0</inkml:trace>
  <inkml:trace contextRef="#ctx0" brushRef="#br0" timeOffset="1582">1198 239 7735,'0'17'-9,"0"3"1,0 2-1,0 3 44,0 2 1,6 1 0,0 3 0,-2-2-30,-2 3 0,4-1 0,-1 0 0,-1-3-70,-2-3 0,0-1 0,2-7 1,2 1-20,-2-1 1,-2-5 28,-2 0 62,0-8 6,0 4 3,0-8 0,0-8-27,0-4 0,0 2 1,0-1-1,0-3-8,0-2 1,0-1-1,0-1 1,0-2-7,0-3 0,0 1 0,2-5 0,2 0-2,2-1 1,0-1 0,-4-6 0,1 0 45,3-1 0,6 3 1,-4 2-1,0 3 26,0 3 0,3 1 0,-3 7-34,2-1 0,2 3 0,5 3-8,1 6 1,-6 4 0,-1 2-1,3 0 6,2 0 0,-5 0 0,1 2 22,2 4 1,-4 4 0,-1 7 47,-1 1 0,-2-1 0,-6 1 0,0 0 0,0-1 1,0 1-1,0-1-26,0 1 1,0-6-1,0 0 1,-2 1-51,-4 3 0,4-4 0,-6-3 0,1 1-31,-5 0 1,2-4 0,-2 4-193,-1-3 1,-3 5-1,-2-6-343,1-2 0,5 4 562,0-2 0,1 0 0,-7-6 0</inkml:trace>
  <inkml:trace contextRef="#ctx0" brushRef="#br0" timeOffset="1882">1955 661 7865,'0'-17'-466,"0"7"1,-2-4 339,-3 9 0,3-3 125,-4 2 1,12 4 0,5-4-44,5 4 1,2 0 0,-1-2 0,1-2-15,-1 2 0,-5 2 1,0 0-1,2-1-413,1-3 471,3 0 0,7-2 0,3-2 0</inkml:trace>
  <inkml:trace contextRef="#ctx0" brushRef="#br0" timeOffset="2098">1920 362 7684,'-17'-17'-1016,"7"5"1561,4 0-627,4 8 1,4-4 0,4 8 0,5 0 23,5 0 1,4 0-1,1 0 1,5 0-80,1 0 1,0 0 0,5 0 0,-3 0-187,2 0 323,3 0 0,9 8 0,2 2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7:08.634"/>
    </inkml:context>
    <inkml:brush xml:id="br0">
      <inkml:brushProperty name="width" value="0.08571" units="cm"/>
      <inkml:brushProperty name="height" value="0.08571" units="cm"/>
      <inkml:brushProperty name="color" value="#008C3A"/>
    </inkml:brush>
  </inkml:definitions>
  <inkml:trace contextRef="#ctx0" brushRef="#br0">194 18 7901,'-17'0'-302,"-1"0"33,0 0 0,1-6 1,-1 0-1,1 2 0,-1 2 269,0 2 0,-7 0 0,-2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7:08.088"/>
    </inkml:context>
    <inkml:brush xml:id="br0">
      <inkml:brushProperty name="width" value="0.08571" units="cm"/>
      <inkml:brushProperty name="height" value="0.08571" units="cm"/>
      <inkml:brushProperty name="color" value="#008C3A"/>
    </inkml:brush>
  </inkml:definitions>
  <inkml:trace contextRef="#ctx0" brushRef="#br0">1445 300 7905,'6'-18'-669,"0"1"1,-1 5 757,-5 0 0,2 8 16,4-2-80,-4 4 1,12 10-1,-6 2 1,0 2-25,-1 0 1,5-7 0,-4 7-15,2 2 0,0 1 1,3 1-1,-3-2 2,-2-2 1,0-3 0,-4 5 0,3-4-5,3-2 1,-6 5 0,4-3 9,0 0 0,-6 0 77,4-4 0,-6-4 1,-4 5-29,-2 1 1,-8-6 0,0 4 0,-5-4-7,-5-2 0,1 6 0,5 0 0,1-2-25,-1-2 0,0 3 0,1 3 0,-1 0-71,1 0 0,5 0 1,0-2-26,-2 5 0,7-1-200,1 2 243,4 0 0,4 3 0,4-3 1,5-6-2,5-4 1,-4-2 0,-1 0 0,3 0-10,2 0 0,1 0 0,1 0 0,0 0 61,-1 0 0,1 0 0,-1 0 1,1 0 6,0 0 1,-7 0 0,1-2 233,2-4 141,-6 4-358,0-6 0,-8 6 0,-2-2-63,-4-2 1,2 1 0,-8 5 6,-2 0 1,-1 0 0,-3 2 16,0 3 0,1-3 1,-1 4-1,1-4 7,-1-2 1,0 2 0,1 2-1,-1 2 0,1-2 1,-1-2 0,0-2 0,1 0 1,-1 0 0,-5 0 1,-1 0-1,3 0-9,1 0 1,2 0-1,1 0 1,-1 0-10,1 0 0,5 0 0,0 0-42,-2 0 1,5-8 32,-3-4 0,8 2 69,-2-1 0,4 5 18,2-6-39,8 8 37,-6-4 59,6 8 0,-8 2 0,0 4-86,0 6 1,-8-4 0,-2 0-1,-2-3-12,1 1 1,-1 2 0,-6-4 0,-1 2-47,-5-2 1,5 0-1,-5 0 1,3 2-69,-3-3 0,5 1 0,-5 0 0,5 2-207,1-2 1,0-2-1,1-2-147,-1 0 444,8 0 0,-5 0 0,5 0 0</inkml:trace>
  <inkml:trace contextRef="#ctx0" brushRef="#br0" timeOffset="264">1427 53 7951,'0'-17'-1361,"0"-1"1361,0 8 0,-8 3 0,6 14 0,-5 3 0</inkml:trace>
  <inkml:trace contextRef="#ctx0" brushRef="#br0" timeOffset="1235">776 476 7914,'-18'0'-519,"0"0"1,1 0 418,-1 0 0,6 8 0,3 4 0,1 3 162,4 3 1,2-1-1,2 1-62,0 0 1,0-1 0,2-1-56,4-4 1,-2 1-1,7-7-39,3-2 0,2-2 0,1-2 41,1 0 0,-2-2 0,-3-2 0,-1-4 42,2-1 1,-4 3 0,1-6 28,3-2 0,-4 1 0,0-1 0,-1 2 86,1-2 0,-6-1 135,2-3 0,-4 1-177,-2-1 1,-2 8 0,-4 2-23,-6 1 1,-9 5 0,-3-4-1,3 4-11,1 2 1,-5 0 0,-3 0-1,1 2-36,4 4 1,-3-4-1,3 3 1,-1-1 7,-1 2 1,5-4-1,-3 4-5,3-4 0,3-2-13,-1 0 20,0 0 0,9-8-9,3-4 1,4-3-1,2-3 1,0 1-6,0-1 0,6 6 0,-1 0 0,1-1 15,2-3 1,-6-2 20,4 1 1,-4-1-8,-2 1 0,-2 7 0,-4 4 0,-6 4 35,-3 2 0,3 0 0,0 0 0,-1 0 43,-3 0 1,-2 6 0,1 2-1,-1 0-15,0-1 0,3 7 0,1-4 0,4 2-43,2-1 0,-3-5 0,3 6-7,-2 2 1,6-5-171,-2 3 0,4 0 8,2 6 1,8-9 0,4-3 0,4-4-288,1-2 0,3 0 418,3 0 0,5 0 0,7 0 0</inkml:trace>
  <inkml:trace contextRef="#ctx0" brushRef="#br0" timeOffset="1397">547 89 7914,'-35'0'-10,"-1"-6"1,1 0 0,0 2 4,0 2 1,-3 2 0,-1 2 0,-4 4-385,-2 6 1,2-3 388,-10 3 0,4 0 0,-11 5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15.333"/>
    </inkml:context>
    <inkml:brush xml:id="br0">
      <inkml:brushProperty name="width" value="0.11429" units="cm"/>
      <inkml:brushProperty name="height" value="0.11429" units="cm"/>
      <inkml:brushProperty name="color" value="#008C3A"/>
    </inkml:brush>
  </inkml:definitions>
  <inkml:trace contextRef="#ctx0" brushRef="#br0">0 137 27090,'10'-1'-284,"-1"-4"-339,1-4 1,4 1-1,4-1 1,8 0 1136,9 2 1,10-4 0,17 5-1,9 0-445,8 0 0,8-3 0,-38 5 0,2 2 0,1-1 0,2 0-64,2 0 1,0 0 0,-2 0 0,1 1 0,0 2 0,0 0 0,-1 0 0,-2 0-27,1 0 0,1 0 0,0 0 1,1 0-1,0 0 0,0 0 0,1 1 1,-1 0-44,-1 1 0,-1 0 1,-2-1-1,-2 1 1,1 2-1,0 0 1,49 2 19,-49-4 0,0-1 0,41 0 0,0-1 0,-7 0-40,-2 0 1,-3 0-1,0 0 1,-2 0 197,-7 0 0,-7 0 1,-8 0-1,-2 0-128,-3 0 0,-9 0 1,-8 0-1,-1-1 50,0-4 0,-5 4 0,-6-4 0,1 4-57,-1 1 1,-5-2 0,3-1-1,-4-1-397,-2 1 0,-3 0 229,-1-2 0,0-3 0,4-5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16.616"/>
    </inkml:context>
    <inkml:brush xml:id="br0">
      <inkml:brushProperty name="width" value="0.11429" units="cm"/>
      <inkml:brushProperty name="height" value="0.11429" units="cm"/>
      <inkml:brushProperty name="color" value="#008C3A"/>
    </inkml:brush>
  </inkml:definitions>
  <inkml:trace contextRef="#ctx0" brushRef="#br0">968 205 29403,'0'-13'-9831,"0"4"8124,0 0 0,1 6 1,5 0-1,6 6 2085,5 6 1,7 3 0,-3 1 0,2 1-216,0 0 1,0 4 0,2 2-1,0-1-99,-3 1 0,-1 0 1,2-4-1,-5 3-140,-2-3 1,-4 1-1,-2-2 1,-2 0-159,-2-3 0,-2-1 0,-4 3-475,0-1 1,-1-5 0,-4-4 0,-5-2 1437,-7-2 1,0 0 0,-5 0 0,-3 0-111,0 0 1,-3 0 0,1 0 0,-2 0-404,-2 0 1,-4-2-1,-6-1 1,0-1 5,0 1 0,-4-5 0,-1-1 0,1-2-3,-2 2 1,4-3 0,-2 3-1,4-3 29,5-2 0,2 1 0,8 1 1,4 1 179,4 2 1,4 0-1,5-5-210,4 1 0,5 5 0,3 2-478,2 0 0,5 4 0,0-2 0,2 2 166,1 2 1,1-4 0,0-1-1,-1 2 9,1 2 0,0 1 0,-1 0 133,1 0 0,-5 0 0,0 1-129,2 4 0,-5-2 1,0 6-407,0 1 0,-5-2 0,4 1-128,-4 2 0,-2 1 0,-4 1 729,-4 1 0,-3 0 1,-2-2-1,-1-2-35,-3 0 1,1-3-1,-5 4 1,-3-4-64,0-1 0,2 0 0,0-3 0,-1 2 33,-2-2 1,5-1 0,1-2 0,2 0-44,0 0 0,0-5 1,4-1-1,1-2-83,-1-2 0,0-2 0,2-2 0,2 0 237,0 1 0,1-2 0,-3-2 0,2-3 52,1-1 0,-1 0 0,-2-3 1,2 1-293,1-1 1,0 2 0,-5 0-1,2-3-258,3 0 0,-3 3 1,4 4-1,-1 3-212,0 1 0,1 1 0,-2-1-1617,1 1 1019,6 5 1,-2 2 1325,10 6 0,2 0 1,7 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16.834"/>
    </inkml:context>
    <inkml:brush xml:id="br0">
      <inkml:brushProperty name="width" value="0.11429" units="cm"/>
      <inkml:brushProperty name="height" value="0.11429" units="cm"/>
      <inkml:brushProperty name="color" value="#008C3A"/>
    </inkml:brush>
  </inkml:definitions>
  <inkml:trace contextRef="#ctx0" brushRef="#br0">327 55 30143,'-7'-21'-4916,"1"7"1,0 4 4548,-3 5 0,-3 0 0,-4 5 0,-2 2 393,-4 2 1,-4 6 0,-3 6 0,-1 2-331,-2-1 256,-6 4 1,3 1-1,-6 5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9:47.859"/>
    </inkml:context>
    <inkml:brush xml:id="br0">
      <inkml:brushProperty name="width" value="0.08571" units="cm"/>
      <inkml:brushProperty name="height" value="0.08571" units="cm"/>
      <inkml:brushProperty name="color" value="#AB008B"/>
    </inkml:brush>
  </inkml:definitions>
  <inkml:trace contextRef="#ctx0" brushRef="#br0">239 22 8078,'-17'0'270,"0"0"1,4 0 0,-1-1-782,0-3 0,-1 3 1,0-3-1,1 3 382,-2 1 1,3 0 0,-4 0 0,0 0 128,0 0 0,-1-5 0,-4-1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17.499"/>
    </inkml:context>
    <inkml:brush xml:id="br0">
      <inkml:brushProperty name="width" value="0.11429" units="cm"/>
      <inkml:brushProperty name="height" value="0.11429" units="cm"/>
      <inkml:brushProperty name="color" value="#008C3A"/>
    </inkml:brush>
  </inkml:definitions>
  <inkml:trace contextRef="#ctx0" brushRef="#br0">682 190 30450,'-8'-6'-4070,"4"4"1,8-1 3968,5 6 1,3-1-1,2 4 1,0-2 149,-1 1 1,1-1 0,0-4-1,-1 0 236,1 0 1,0 0 0,-1 0-63,1 0 0,-5 0 1,0 0-57,2 0 0,-5-1-596,-2-4 1,-4 4 0,-4-4-1,-7 4 376,-6 1 0,1-5 0,-7 1 0,-1 1 350,-2 1 1,-1 2-1,-1 2 1,1 1-188,0 1 0,4 1 0,0-5 0,1 0 42,1 0 1,-4 0 0,7 0 0,1 0-119,2 0 1,2 0 0,1-2-1,1-2-399,2-5 1,1-4 0,-2 0 0,2-1-163,2 1 1,-3-1 0,3 0 0,0 1 473,0-1 1,-3 0 0,4 1-1,1 1-1957,-2 3 10,4-4 1080,-4 12 1,6-4 0,0 10 241,0 4 0,1 3 1,2 2-1,4-1 152,0 1 0,-2 4 1,2 2-1,1 0 393,-1-1 0,1 4 0,3-3 0,-4 1 65,-1 3 0,0-3 0,-3 2 0,2 0-63,-2-2 1,-2 5 0,-2-5 0,-2 0 339,-2-3 0,-7-4 0,0-3 1,-6-4 356,-3-1 0,-2-1 0,-4-5 1,-1 0 42,1 0 1,-5-6 0,0-3 0,2-2-113,1 2 1,4-5-1,0 4 1,4-5-358,1-2 0,4 9 0,5-5 0,4 1-534,1-1 0,1 0 1,5-1 545,0 1 1,12-1 0,3 0-1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18.415"/>
    </inkml:context>
    <inkml:brush xml:id="br0">
      <inkml:brushProperty name="width" value="0.11429" units="cm"/>
      <inkml:brushProperty name="height" value="0.11429" units="cm"/>
      <inkml:brushProperty name="color" value="#008C3A"/>
    </inkml:brush>
  </inkml:definitions>
  <inkml:trace contextRef="#ctx0" brushRef="#br0">491 301 29372,'-7'-6'-2458,"1"4"0,7-4 1,4 6-1,5 0 2461,7 0 1,0 0 0,5 0 0,3 0 328,0 0 0,1 0 1,-2 0-1,-2 0-131,-3 0 1,0 0-1,-6 0 1,1 0 60,-1 0 0,-3 0-77,-1 0 1,-6-6-871,1-3 1,-8-3 0,-5 0 404,-4 3 0,-5-2 0,-1 5 0,-1 0 681,0 0 1,-4 0 0,1 3-1,-3-2-463,-1 2 0,0 0 0,0 0 1,-2-1 9,-3 1 0,2 0 0,-7 0 1,1-2-16,1 2 1,-3-3-1,5 0 1,0 0-42,-1 0 0,-2-5 0,4 4 0,3-2-93,5-1 0,4 3 0,7-4 495,-1 2 1,7 5 0,4-4 0,6 2-21,6 3 1,10-3 0,7 0 0,4 0-146,1 0 0,2-3 0,0 3 1,-1-1-21,-3 1 0,1 2 1,-9 4-1,1 0-29,-4 0 1,2 0-80,-2 0 0,-6 1 1,-8 4-1,-4 3-201,-4-1 0,-4 7 1,-7-2-1,-3 5 268,-5-1 0,-3 5 1,-1 1-1,1 0 128,4 1 1,-4 0-1,2 6 1,-5 1-329,-3 2 1,5 6 0,6-2 0,1 3-256,3 2 1,4-1-1,4-3 1,4-2-257,3-1 0,2-3 1,2-3-1,3-3 136,4-2 1,7-3-1,5-6 1,4-1 377,4 1 0,13-2 1,5-3-1,9-4 266,8-4 0,14-1 1,12 0-1,10 0-313,-46 0 0,1 0 325,4 0 1,0 0 0,2-2 0,1-2 0,3 0 0,0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19.215"/>
    </inkml:context>
    <inkml:brush xml:id="br0">
      <inkml:brushProperty name="width" value="0.11429" units="cm"/>
      <inkml:brushProperty name="height" value="0.11429" units="cm"/>
      <inkml:brushProperty name="color" value="#008C3A"/>
    </inkml:brush>
  </inkml:definitions>
  <inkml:trace contextRef="#ctx0" brushRef="#br0">1 219 29190,'13'-14'-3305,"3"6"0,0 2 3415,2 0 0,7 5 0,-1-4 0,8 4 192,9 1 0,7-2 0,13-1 1,7-1-150,8 1 1,11-3-1,10-1 1,-44 4 0,1 0-82,1 0 0,2 0 0,0 0 0,1 0 0,-1 2 0,-1-1 0,3 0 0,-1 0-30,0 0 1,1 1 0,3 0 0,1 0 0,-1 0 0,-1 1 0,1-2 0,0 1-27,0-2 0,1 1 1,1 0-1,0 0 0,3 1 1,0 0-1,1 0 0,2-1-27,0 0 1,1-1-1,1-1 1,1-1-1,-2 2 1,0 0-1,2 0 1,0-1 127,2-1 0,1-1 1,4 0-1,-1 0 0,3-1 1,0 0-1,-2 1 0,-1 0-97,0 2 1,0-1 0,-1 0 0,1 0 0,3 2 0,0 1 0,-1 0 0,0 1-35,-1 0 1,-1 0 0,-3 1 0,-2 0 0,-3 0 0,-1 0 0,-2 0 0,0 0-11,-1 0 0,-2 0 1,-1 0-1,-2 0 1,-5 0-1,0 0 0,-5 0 1,0 0-95,47 0 1,-12 5-1,-3 1 1,-10 0 117,-9 0 0,3-1 0,-16-2 0,-5 6 0,-6 6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19.831"/>
    </inkml:context>
    <inkml:brush xml:id="br0">
      <inkml:brushProperty name="width" value="0.11429" units="cm"/>
      <inkml:brushProperty name="height" value="0.11429" units="cm"/>
      <inkml:brushProperty name="color" value="#008C3A"/>
    </inkml:brush>
  </inkml:definitions>
  <inkml:trace contextRef="#ctx0" brushRef="#br0">0 14 28899,'0'-7'-3277,"0"1"0,0 7 0,2 5 1813,2 8 0,-1-1 0,5 7 0,0 0 1267,-1 3 1,-2-2 0,4 1 0,0 3 8,-2 0 0,4-2 1,-6-2-1,-1 1-707,2-1 841,-4-4 0,10 8 0,-5-4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25.246"/>
    </inkml:context>
    <inkml:brush xml:id="br0">
      <inkml:brushProperty name="width" value="0.11429" units="cm"/>
      <inkml:brushProperty name="height" value="0.11429" units="cm"/>
      <inkml:brushProperty name="color" value="#008C3A"/>
    </inkml:brush>
  </inkml:definitions>
  <inkml:trace contextRef="#ctx0" brushRef="#br0">1746 123 25944,'7'-7'-6973,"-1"-1"5153,-6 4 0,2 2 1303,2-3 327,-2 4 1,4-1 1318,-6-2-1964,0 2 0,5-2 1188,-1 8 1,5 4 0,-3 6-712,2-1 1,-1-4 0,4 0-1,-3 2 359,-2 1 1,4 2 0,-2-1 0,1 1 113,0 0 1,-4-1 0,2 1 0,1 0-225,-1-1 0,-4 1 0,3-1-73,0 1 1,-4 0-1,2-1-332,-2 1 1,-2 0 0,-2-2 0,-1-2 735,-1-1 1,-2-5-1,1 2-381,-4 0 0,-3-3 1,-2 4-1,1-1 400,-1-3 0,1 0 0,-1 0 0,0 2 62,1-2 1,-1-2 0,0-1-1,1 0 116,-1 0 0,0 0 0,1 0 0,-1 0 227,1 0 1,-1-1 0,0-2-84,1-2 1,-1-4 0,0 3 103,1-1 1,4 2-1,0-4-226,-2-2 1,3-1-689,-1-1 1,6-1-320,-1 0 1,2 1 0,2-1-607,0 0 1,0 5-169,0 0 1,0 0-11,0-4 0,2 5-1059,2 3 2288,-2 4 1,5 1 0,-4 1 219,2 4 1,-1-2 0,-4 6-473,0 2 1,0-4-1,0 2 210,0 2 0,-1 1 254,-4 2 1,2-5-1,-6-2 446,-1-1 0,-2 4 1,-2-6 69,0-1 0,1-1 1,-1-2-1,0 0 50,1 0 0,-1 0 0,0 0 0,1 0-513,-1 0 1,1 0 0,-1 0 89,0 0 376,7 0 1,-5-6 0,4-2 0</inkml:trace>
  <inkml:trace contextRef="#ctx0" brushRef="#br0" timeOffset="215">1541 82 28973,'-1'-18'-9831,"-4"0"6221,4 0 0,-5 12 3302,6 6 1,0 6-1,0 7 1</inkml:trace>
  <inkml:trace contextRef="#ctx0" brushRef="#br0" timeOffset="1297">1187 300 29329,'-14'0'-1137,"5"0"1,0 0 490,-2 0 1,4 0 0,-1 2-219,2 3 0,1 2 0,5 7-350,0-1 1,2 1 0,1 0 770,2-1 0,5-4 0,-1-1 527,3-2 1,2 3 0,0-4 209,-1-2 1,1-2-1,0-1-298,-1 0 0,1 0-93,-1 0 1,1-4-1,-2-2 1,-1 0-395,-2-1 0,-5-3 0,4 1 238,-2-3 1,-1 3 0,-5-1 228,0 0 0,0-2 0,0-2-426,0 0 0,-6 1-14,-4-1 1,3 2 38,-2 3 1,1 1 0,-2 5 296,1-1 1,4-1 234,-4 5 1,4 0 413,-4 0 1,5 0 0,-5 0 146,-2 0 1,3 2 0,-1 1-294,-1 1 0,2 5 0,1-2 0,-1-1 78,0 0 1,1 0 0,-4-3-262,2 1 0,0 5 0,-5-4 0,1-1-28,-1 3 1,1-6 0,-1 4-1,0-2-241,1 1 1,4-2 0,-1 2 0,0-2 90,-2-2 1,-2 0-24,0 0 1,1 0 59,-1 0 1,5 0 490,0 0 1,6-2-541,-2-2 1,2-2-1,0-5-543,-1 2 1,-1 0-304,5-5 1,-1 5-887,-4 0 812,4 0 1,-7-3 137,4 3 1,2 1-1344,-2 4 1149,2 2 1219,2-4-970,0 6 2740,0 0-2156,0 6 1,-1-3 78,-4 6 0,3-4 0,-4 2 68,0-1 1,5 0 0,-5-3 0,1 4 229,1 0 0,-7-4 0,3 3 0,-1-1-250,0-1 0,0 5 0,-4-3 99,-1 2 1,0-5 0,1 3 0,-1-1 457,0-1 1,1 1 0,-1-5 0,1 0-547,-1 0 0,0 0 0,1 0 0,-1 0 656,0 0 0,1 0 0,-1 0 1,0 0 79,1 0 0,-1 0 0,1 0-43,-1 0 0,5 0 397,0 0-1000,6 0 1,-3-6 0,6-2 0</inkml:trace>
  <inkml:trace contextRef="#ctx0" brushRef="#br0" timeOffset="1547">818 532 29075,'-6'-9'-3107,"-1"0"1,-2 0 1083,0 1 1,4 2 180,-4 6 2231,6 0 0,-9 0 0,4 0 0</inkml:trace>
  <inkml:trace contextRef="#ctx0" brushRef="#br0" timeOffset="1681">723 519 28996,'-9'0'-1950,"0"0"0,4-5-1209,-4 1 2793,6-1 535,-3 5 0,0 0 0,-1 0 0</inkml:trace>
  <inkml:trace contextRef="#ctx0" brushRef="#br0" timeOffset="2553">478 341 21632,'-8'-6'0,"2"-3"-1537,0-3 1,4-2 0,-4 2 0,2 2 238,-1 1 1,1 0 513,4-5 0,0 0-5,0 1 0,0 4 250,0-1 1,0 6 61,0-5 1,-6 6 1025,-3-2 0,-2 5 0,0 3 0,2 3-576,-1 2 0,2-4 0,-1 4 0,0 0 260,1-1 0,-2 2 1,4 5-285,-2 0 0,5-5 174,-2 0 0,4 0 73,1 4 1,6-5 0,3-3-1,3-4 534,2-1 0,0 0 1,-1 0-1,1 0-22,-1 0 0,1 0 0,0 0 1,-1 0-753,1 0 0,0-1 0,-1-4 46,1-4 1,-2 1-1,-1 1 1,-4-1-168,-1 1 0,-1-2-102,-5-5 1,0 0 189,0 1 0,-6 4 1,-3 1 493,-3 2 0,-2 1 1,0 5-1,1 0-397,-1 0 0,-1 0 1,-2 0-1,-1 0 0,1 0 0,2 0 0,2 0 0,-1 0 29,0 0 1,1 0-1,-1 0 1,0 0 367,1 0 1,-1 0-1,0 0 515,1 0 0,-1 0-39,1 0 1,5-6 0,3-3-897,4-3 0,1 3 1,0 0-1,0-2-620,0-1 0,0-1 0,0-1 0,1 0-325,4 1 0,-4-1 0,4 0-406,-3 1 0,2 4 642,1 0 0,-2 6 1,-8-2 682,-4 4 0,-3 1 1,-2 0-1,1 1-114,-1 4 0,0-2 0,1 6 0,-2 1-63,-4 2 1,4 1 0,-3-3 0,3-1 505,1 2 0,5 1 0,0 0 0,0-1 303,1-2 1,2 0 264,6 4-637,0-5 1,8 3-1,4-7 1,6-1 250,3-1 1,4-2-1,5 0 1,3 0-729,2 0 0,-5 0 0,2 0 403,-3 0 0,-2 0 1,1 0-1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28:28.847"/>
    </inkml:context>
    <inkml:brush xml:id="br0">
      <inkml:brushProperty name="width" value="0.11429" units="cm"/>
      <inkml:brushProperty name="height" value="0.11429" units="cm"/>
      <inkml:brushProperty name="color" value="#008C3A"/>
    </inkml:brush>
  </inkml:definitions>
  <inkml:trace contextRef="#ctx0" brushRef="#br0">1937 340 27530,'-14'0'-655,"1"0"0,4 0 0,0 0 700,-2 0 0,-1 0 0,-2 0-16,1 0 0,-1 0 1,0 0-12,1 0 0,-1 0-57,0 0 0,5 0 0,2-2-238,1-2 0,1 1 0,7-5-487,2 2 1,-1-3 0,6 3 411,2-2 0,-3 5 0,1-3-163,1 0 1,2 5 359,2-4 0,0 4 175,-1 1 1,-1 1-1,-1 4-295,-2 4 0,-6-2 0,3 1 0,-1 0-225,-1-1 0,1-2 1,-5 4-191,0 1 1,0 2-1,0 2 571,0 0 1,-2-1-1,-1 1 1,-3 0-38,-1-1 0,-2-4 1,-5 0-1,0 1 157,1-3 1,-1 4 0,0-5-1,-1 0-225,-3 0 1,3 3-1,-5-3 1,2 0 49,0 0 1,-6 5 0,2-4-1</inkml:trace>
  <inkml:trace contextRef="#ctx0" brushRef="#br0" timeOffset="300">1419 54 29777,'0'-14'-9831,"0"0"1380,0 1 8138,0 5 1,5 3 0,-1 10-1,1 6 178,1 5 0,-3 1 1,4 6-1,1 1 9,-1 2 1,-4-4 0,3 1 0,-1 1-41,0 2 1,4-3 0,-5-2 0,1 0 94,1 0 0,-5-4 1,5 3-1</inkml:trace>
  <inkml:trace contextRef="#ctx0" brushRef="#br0" timeOffset="967">1201 81 28765,'0'-14'-9831,"0"1"1688,0 5 6684,0-4 1101,0 4 0,0 2 0,0 6 0,0 8 186,0 4 1,0 2-1,0-1 1,0 1 50,0-1 0,0 3 0,0 0 0,0 2 30,0-1 0,0 0 0,0-1 0,1 3-507,4-3 1,-4-1-1,4-1 1,-2 0 726,1-1 0,-2 1 0,3 0 0,-4-1-28,-1 1 1,5-1 0,-1 1 64,-1 0 1,-1-5-1,-2 0-150,0 2 0,-2-5 334,-2-2 0,1-2 0,-6-2 372,-2 0 1,-1 0 0,0-2 0,1-1-194,2-1 0,0-6 0,-5 4 0,1 0-69,-1 0 1,5 0-1,0 3 1,-2-1 179,-1 1 1,3 0 0,0 0 46,-2-2 0,-1 0 1,-1 5 82,-1 0 1,5 0 0,0 2 334,-2 3 1,4-2-812,-3 6 1,7 0-1528,-1 4 1,2-4 184,2 1 0,0-1-10,0 4 0,0-4-82,0 0 0,0-4 83,0 4 1,-6-4 701,-3 4 0,-3-6 0,-2 1 336,1-2 1,4 2-1,0 1 130,-2-2 1,3-2 0,-1-1 734,-1 0 1,2 0-213,-1 0 0,0-6 0,-5-1 1</inkml:trace>
  <inkml:trace contextRef="#ctx0" brushRef="#br0" timeOffset="1334">983 190 6049,'0'-14'0,"-2"2"-359,-2 3 1,2-3 610,-3 3 1,4 1-429,1-1 1,0 5-113,0-5 1,0 4 121,0-4 0,-2 6 853,-2-2-135,2 4 0,-10 1 298,3 0 1,2 6 0,-1 3-834,2 3 0,-3 2 0,4-1 0,2 1-99,2 0 1,-4-5 0,1 0 262,1 1 0,-5 2 0,1 2 1</inkml:trace>
  <inkml:trace contextRef="#ctx0" brushRef="#br0" timeOffset="1950">683 326 27583,'0'-9'-9831,"0"0"2609,0 6 7919,-6-3 1,0 7 0,-5 2-310,2 2 1,4 1 0,-4-3-152,-1 2 0,2 4 1,-1-3-62,-2 1 1,4-4 0,-2 2 274,-2-4 1,3-1-405,-1 0 3208,0 0-118,-4 0-2668,5 0 1,0 0 15,4 0 0,1 2-422,-6 3 1,4-4 0,-2 5-131,1 0 1,-5 0-1,3 5-519,1-2 0,-1 0-201,4 5 1,2-1 0,-2 1-50,2 0 0,-2-5 0,-1 0-330,2 1 1,2-2-227,1 1 0,0-4-27,0 4 1,0-5 1056,0 5 0,-2-6 0,-2 2 0,-4-2 606,0 1 1,-4-2 0,3 3 136,-3-4 1,-2-1-1,1 0 1,1 2 300,3 2 1,-4-2 1185,4 2-1447,3-2 1,0-8 0,6-2 0</inkml:trace>
  <inkml:trace contextRef="#ctx0" brushRef="#br0" timeOffset="2334">628 122 29611,'-6'-8'-4916,"5"-4"1,-10 4 3361,6-5 459,1 5 1,2 1-655,-2 2 2109,2-2-665,-10-7 0,9 6 631,-6 4 1,4 8 0,-2 5 0,1 4-1580,3 0 1,0 1 1152,-2-1 0,4 1 1,-5 0-1</inkml:trace>
  <inkml:trace contextRef="#ctx0" brushRef="#br0" timeOffset="2667">110 272 30114,'-18'0'0,"0"0"-2249,1 0 1653,8 0 0,3 1-705,6 4 1,1 1-1,4 4 990,4-1 1,3-5 0,2 0 575,-1-2 1,1-2-1,0 0 152,-1 0 0,-4 0-360,0 0-192,0 0 34,5 0 0,-5 0 0,-1-2-618,-2-2 1,-2 0 777,-4-5 1,6 0 0,2-4-1</inkml:trace>
  <inkml:trace contextRef="#ctx0" brushRef="#br0" timeOffset="2815">192 94 30055,'-9'-4'-5782,"0"-1"2671,-2 2 2753,5 2 1,0-5-1,6-2 1</inkml:trace>
  <inkml:trace contextRef="#ctx0" brushRef="#br0" timeOffset="2930">69 108 29969,'-14'-4'-1232,"1"-1"0,5-1 0,2 3-3178,0-2 3052,5 1 1,-10 5 1001,6 4 0,1 2 0,4 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0:20.265"/>
    </inkml:context>
    <inkml:brush xml:id="br0">
      <inkml:brushProperty name="width" value="0.08571" units="cm"/>
      <inkml:brushProperty name="height" value="0.08571" units="cm"/>
      <inkml:brushProperty name="color" value="#008C3A"/>
    </inkml:brush>
  </inkml:definitions>
  <inkml:trace contextRef="#ctx0" brushRef="#br0">1418 141 6451,'3'8'211,"-1"0"-226,0 0 1,-1 0 0,-1 0 0,0-1-6,0 1 1,0 0 0,0 0 0,0 0 20,0 0 1,-3 1-1,-3 0 1,-1 2-20,-1-2 1,-3 0 0,-2-1 0,-3 0-47,-2 0 1,0 0-1,-2-1 1,1 0 63,1-1 0,-2 4 0,0-1 0</inkml:trace>
  <inkml:trace contextRef="#ctx0" brushRef="#br0" timeOffset="684">1135 125 6128,'-4'-4'162,"3"1"-52,-2 3 1,4 0-58,1 0 1,-1 3-21,2 2 0,0 2 0,0 1-17,-1 0 1,-1-3-1,1 1-8,1 0 0,-1 1 0,-2 1-6,0-1 0,0-1 0,0-2 1,-2 0-16,-1 1 0,-3-3 1,1 3-1,-2-1-185,-1 1 0,0-3 198,0 3 0,-3 1 0,-1 2 0</inkml:trace>
  <inkml:trace contextRef="#ctx0" brushRef="#br0" timeOffset="1533">914 94 8318,'0'-5'-2223,"0"-1"2282,-3 5 0,-2-3-18,-3 4 1,1 1 0,-1 2-10,0 2 1,0 1-1,1 0 1,1-1-30,1-2 1,2 3-18,-2-1 0,2 2 0,-1-1 4,0-1 0,3-1 0,2 2 0,2 0 1,3-4 0,-1 3 2,2-2 0,-1 0 6,-1-3 1,0 0 28,3 0-21,-4 0 0,0 3 0,-8-2 0,-1 2-5,-2-2 0,-1-1 0,-1 1 0,0 0 1,-2 2 1,1 0 0,2-3 0,0 0-3,0 0 0,0 0 0,0 0 0,1 0 3,-1 0 0,0-1 0,0-1 7,0-1 1,0 0 0,1 0 9,2-2 1,-1 1 0,3-2-16,1 0 1,2-1 0,0-1-8,0 0 0,0 1 0,0-1 0,0 0-1,0 0 1,0 0 0,0 0 21,0 0 0,0 0 0,0 1 0,-1 1 0,-2 2-7,-2 0 0,-3 2 0,-2 2 23,0 0 1,-1 2-1,3 2 1,-2 0 27,-1 2 1,0-1 0,1 0 0,0 1-29,0 1 1,2 1-1,0 0 1,1 0-16,1 0 1,0 0 0,4-1-25,0 1 1,1 0 0,1 0-1,0 0-1,0 0 1,6-1 0,2-1 0,2-1-18,1 1 0,-1-1 0,2-1 0,0 0-72,0 1 0,1-3 0,1 0 0,-2 0-39,-1 1 1,0-3 0,-3 3 0,0-2 131,-1-1 0,1 0 0,0 0 0</inkml:trace>
  <inkml:trace contextRef="#ctx0" brushRef="#br0" timeOffset="1850">371 31 7867,'1'-4'-333,"1"1"1,0 3-1,3 3 1,-2 3 333,-1 3 0,1 1 1,1 2-1,-1 0-20,1 1 0,-2 0 0,-2 2 0,1-1-131,2-1 1,-2-1 149,1 1 0,-4 2 0,-3-3 0</inkml:trace>
  <inkml:trace contextRef="#ctx0" brushRef="#br0" timeOffset="2234">166 15 7480,'0'-4'-675,"1"-2"661,2 3 0,0 1 1,3 5-1,-1 2 15,-2 2 1,3 1 0,-1 0 0,0 0 12,0 0 0,-2 0 0,1 2 0,1 1-9,-1-2 0,-2 3 0,1-2 0,0 1 2,-1 0 0,1-2 0,-3 1 0,0-1 25,0-1 1,-3-1 0,-3-1 0,-1-1-7,-1 1 0,-3-2 0,-2-1 0,-1 0-49,1 0 0,-2 0 1,1-1-1,-3 0-114,-1 0 0,2-1 1,3 0-1,0 1-91,1 0 1,-2 1 227,3-3 0,1 0 0,2 0 0</inkml:trace>
  <inkml:trace contextRef="#ctx0" brushRef="#br0" timeOffset="2500">48 31 7650,'0'-4'-687,"1"5"0,1 6 749,0 2 1,4-2 0,-3 4 0,1-2-75,-1 2 1,3-3 0,-1 4 0,0-2-44,0 1 1,-3 0-1,1-1 1,0 0-166,0 0 220,-1-1 0,-2 2 0,0 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0:24.031"/>
    </inkml:context>
    <inkml:brush xml:id="br0">
      <inkml:brushProperty name="width" value="0.08571" units="cm"/>
      <inkml:brushProperty name="height" value="0.08571" units="cm"/>
      <inkml:brushProperty name="color" value="#008C3A"/>
    </inkml:brush>
  </inkml:definitions>
  <inkml:trace contextRef="#ctx0" brushRef="#br0">1386 193 8346,'-8'0'-406,"0"0"-43,0 0 1,1 0 0,-1 0 0,0 0 401,0 0 0,0 1 0,0 1 0,0 1 55,0-2 1,-2 0 0,-1 0 0,-2 1-6,-1 1 1,2 0 0,-2-1 0,-1 0-3,0 0 0,-5 2 0,4-2 0,0 0 0,-1-1 1,-1 0-1,-1 1 1,2 0-2,0 0 0,2-1 0,1-1 0,1 0 4,-1 0 0,3 0 0,0-1 0,3-1 22,0 0 0,-2-2 0,1 2 0,2-1 33,0-2 1,4 3-1,-1-3 1,2 1-9,-1 0 1,-2 1-1,2-2-15,2-1 0,-1-1-39,-1-1 0,2 0 35,-1 0 1,-2 0-19,2 0 0,-1 3 0,2 0-20,-2-1 1,3 1-8,-3 0 1,1 3-1,0-1-248,0-1-84,-1 3 345,3-2 0,4-1 0,0 0 0</inkml:trace>
  <inkml:trace contextRef="#ctx0" brushRef="#br0" timeOffset="384">1205 115 8299,'0'-6'-542,"0"1"0,0 3 188,0-4 297,0 1 0,-1-2 0,-1 1 53,0 1 1,-2 2 0,2-2-21,-4-1 0,2 1 0,-1 1-8,-1 0 0,1 1 0,0 1-4,-1 0 1,-1-1 0,-1 4-1,0 1-2,0 0 1,0 4-1,0 0 1,1 1-54,-1 0 0,0 4 0,0-1 0,0 1 91,0 0 0,-3 2 0,-1 2 0</inkml:trace>
  <inkml:trace contextRef="#ctx0" brushRef="#br0" timeOffset="1116">685 123 8299,'-4'-8'-250,"1"0"1,2 0 0,1 0-196,0 0 465,0 0 0,-1 4-97,-1 1 1,0 2-1,-2 2 85,0 2 1,-1 1 0,2 4-72,2 0 0,-3-3 1,1 1-38,2 0 0,0 1 59,1 1 0,1-3 0,1 0 25,4 1 0,0-1 1,0-1-1,-2 0-35,0 1 1,2-3 43,-1 4 0,2-2 7,1 1 0,-3 1-8,0-3 1,-2 0-92,2-3 92,-3 0 22,2 0 1,-8 2 7,-1 1 0,-2 0 0,-1-1 0,0 1-4,0-2 1,0 0-1,0 0 1,1 1-2,-1 1 0,0 0 0,-1-1 0,-1 0 3,0 0 0,-1-1 1,4-1-1,-1 0 23,0 0 0,-3 0 1,1 0-19,0 0 1,1 0-1,2 0 1,-1 0 40,0 0 1,3 0 0,-1-1-6,0-1 1,2-3 0,0-3-38,0 0 1,1 1 0,1-1 0,-1 0-19,1 0 0,1 0-1,-1 0 1,-1-1-5,2-1 0,0 1 0,1-2 0,0 0 1,0 1 0,0-2 1,0 3-21,0-2 0,0 1-420,0 2 78,0 4 1,0 1 358,0 6 0,-4 1 0,0 4 0</inkml:trace>
  <inkml:trace contextRef="#ctx0" brushRef="#br0" timeOffset="1484">307 162 8299,'-4'-1'-858,"1"-2"1,2 3 953,1 0 0,0 4-72,0 4 0,0-3 1,0 0-4,0 1 1,0-1 0,0-1 0,-3 1 18,-2-1 1,-2-2 0,-1 1 0,0 0-11,0-1 0,-3 1 0,-2-3 1,-2 0-16,-1 0 1,0 0 0,0 0 0,-2-1-26,0-1 0,0-2 1,4-1-1,1 1-29,-1 1 1,0 1 0,1-2 0,2 0-194,3 2 1,0 1-342,0-2 573,4 2 0,-3-2 0,2 3 0</inkml:trace>
  <inkml:trace contextRef="#ctx0" brushRef="#br0" timeOffset="1664">181 44 8299,'0'-8'-259,"0"0"1,0 0 0,0 0-522,0 0 0,0 5 780,0 3 0,0 3 0,4 5 0,0 0 0</inkml:trace>
  <inkml:trace contextRef="#ctx0" brushRef="#br0" timeOffset="1763">150 60 8299,'-8'-3'0,"0"-1"-730,0 0 0,0 1 571,0-2 0,1 3 0,-1 0 14,0 1 0,3 4 145,-1 3 0,1 1 0,-3 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0:47.696"/>
    </inkml:context>
    <inkml:brush xml:id="br0">
      <inkml:brushProperty name="width" value="0.08571" units="cm"/>
      <inkml:brushProperty name="height" value="0.08571" units="cm"/>
      <inkml:brushProperty name="color" value="#008C3A"/>
    </inkml:brush>
  </inkml:definitions>
  <inkml:trace contextRef="#ctx0" brushRef="#br0">694 7 7826,'-5'-3'6,"2"2"0,3-2 12,0 6 1,0 1 0,1 4 0,0 0-16,2 0 0,1 2 1,-3 1-1,3-1-80,0 2 0,-1-1 0,1 3 1,1-2-33,-1 0 1,-1 2-1,1-2 1,-1 0-515,-1-1 623,3-3 0,-5 4 0,4 0 0</inkml:trace>
  <inkml:trace contextRef="#ctx0" brushRef="#br0" timeOffset="316">481 149 7851,'4'-4'-542,"1"1"1,-1 2-1,2 1 653,0 0 0,0 4 0,-1 1-44,-2 2 1,-3 1 0,0 0-1,-3-1-74,-2 1 0,-5 1 1,-1 1-1,-1 1-102,-2 1 1,-1-2 108,-1 0 0,-3 3 0,-1-1 0</inkml:trace>
  <inkml:trace contextRef="#ctx0" brushRef="#br0" timeOffset="766">245 70 7909,'-8'0'-56,"0"1"0,0 1 0,0 0 16,1 0 1,-2 0 0,-1 0 0,-1 1 19,-1 2 1,1 0 0,-2 4-1,-1 0-25,-1 2 1,-1 3 0,1-1 0,-1 1 71,0-1 0,4 2 0,1-3 0,3 0-29,3-1 1,-1-2 0,3-2 0,2 1 34,0 0 1,2-3 0,1 1 0,4 0 39,1 1 1,-2 1 0,0 0 0,1-1-1,1 1 1,-2 0 0,1 0 0,-1 1 39,-1 1 0,0-1 0,-3 2 0,0 0 8,2-1 0,0 4 1,-3-1-1,0 0-55,0 0 0,0-3 0,0 1 0,0-1-31,0 1 1,1 2 0,1-2 0,3-2-102,2 0 0,4-4 1,1 0-1,2 1-171,3-2 1,6 2 0,3-3-1,4-1-981,5-2 1218,2-3 0,10-5 0,1-4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3:23.580"/>
    </inkml:context>
    <inkml:brush xml:id="br0">
      <inkml:brushProperty name="width" value="0.11429" units="cm"/>
      <inkml:brushProperty name="height" value="0.11429" units="cm"/>
      <inkml:brushProperty name="color" value="#008C3A"/>
    </inkml:brush>
  </inkml:definitions>
  <inkml:trace contextRef="#ctx0" brushRef="#br0">1762 441 27709,'-4'-8'-9831,"-1"0"6147,2-1 3234,2 5 1,-2 1-1,4 6-147,1 2 0,0 3 1,3 0 512,-2 0 0,3 0 0,-2 0 0,-1 1-36,1-1 0,1 3 0,-1 0 0,0-1 33,-1-1 1,3-1-1,-3 1 1,1-1-452,0 0 1,1 0 0,-2 0 0,0 1 411,0-1 1,-2 0-1,2 0-40,-2 1 1,2-1 0,-1 0 65,0 0 1,-2 0 0,-2-2 0,-3 0 580,0 0 0,-2-1 0,2-1 39,-3 0 0,0 1 0,0-1 183,0 0 0,-1-2 0,1 1 127,0-2 0,2-1 0,1 0 276,-1 0 0,-2 0-345,0 0 1,0-3 0,0 0-345,-1-2 0,4 3 0,0-2 1,1 2 35,-1-1 1,2-1 0,-2 3-272,-2-2 1,0-4-521,-1 2 0,0-2-94,-1-2 1,1 1-1,1 0-241,1 0 1,-1-1 0,2 1 7,1 0 1,-2 0-1,2-1 152,-1 1 1,3 0-1,-1 0 1,0 0 68,0-1 1,1 4-1,2-1-590,0 0-867,0-1 345,0 2 1233,0 1 0,0 11 0,0 1 172,0 1 0,0 0 0,0 0 0,0 2 33,0-1 1,0 1-1,0-1 1,0 0 79,0 1 0,0 0 0,0-2 13,0 2 0,0-2 0,0 2 0,0-2 95,0-1 0,-3-2 0,-1-2 438,0 0 0,1-1 0,-3-3 288,0 0 0,-1-1 1,-2-1-404,1-1 1,0-3 0,0 0 0,0-1-219,3-1 1,-2 0 0,1-2 0,0 0-35,0-1 1,0 0 0,2 3 18,0 0 1,-1 0 147,-1-1-338,3 1-542,3 4 1,0 1 0,0 6-203,0 2 0,0 0 0,0 0 459,0 2 0,0 0 0,-1 0 0,-1 0 520,-1-2 0,0-2 0,0 2 95,-3 2 0,-1 0 0,-1 0 1,0 0 156,-1-2 0,0-2 0,-1 3 0,-2-1 41,0 0 0,1-1 1,-3-2-1,-1 1 32,0-1 0,-5 1 0,1 0 0,1-1 129,1-1 1,-4-1-1,0 0 1,-1 0-52,0 0 0,4 0 1,-1 0-1,1 0-18,-2 0 1,3 0-1,-2 0 1,2 0-236,4 0 0,-3 0 0,3-1 0,1-1-209,1-1 1,1 0 0,2 1 0,0-2-275,0 0 1,0 1-1,2-2 1,1 1-367,2-1 1,-1 2 0,2-2-308,0-2 0,-4 0 0,3-1-488,1 0 0,2-1-5,0 1 1,0 3 52,0-1 1,0 3 13,0-2 1,0 2 218,0-2 0,0 3 892,3-1 1,-1 1 622,4 0 1,-1 1 234,3-2 0,0 2 0,1 1 87,-1 0 1,-3 0 0,1 1-153,0 2 0,-1-2 0,0 2-345,2 1 1,0 0 0,0 2 0,0-1-135,-2 2 1,-2-3 0,2 2 0,-1-1-31,1 0 0,-3 2 0,1-1-536,1 1 0,-3-1 0,2-1-373,-2 1 1,-1 2 0,-1-1 412,-2-1 0,-2 0 0,-3-2 0,0-1 321,0 1 0,-4 2 0,-2-1 1,-2 0 146,0 1 0,-1-1 0,-3 1 1,-3-1 178,-3 2 1,0-1 0,-1 1 0,0-3 164,0 0 1,1 1 0,-2-2-1,1-1-14,-1-1 1,1-1 0,3 0 0,1 0 47,1 0 1,1-1 0,0-1 0,4-2-27,2 0 0,1-2 1,-1-2-1,1 0-546,3 0 1,2-1 0,1-2 0,-1 0-373,1 1 1,1 0 0,0 0 0,3-1-363,0 1 1,-1-2 0,2 1-2054,1 1 1410,1 1 1,2 2-698,2 1 1936,-2 3 0,5 4 1,-2 0-39,0 2 1,2 4 0,2-2 211,0 2 0,-2-1 0,-1-1 0,2 1 171,0-2 0,1 4 0,0-3 0,-2 3-6,-1 0 0,1 0 0,1 0 0,0 0-11,-2 1 0,-2 0 0,2 1 0,-2 1-130,-1-1 1,2 0 0,-2 0-1,0 1 129,-1-1 0,-5-1 0,-1 0 0,-3-1 30,-3 0 0,-2 0 1,-4 0-1,-2 1 234,0-1 1,-5 0 0,0 0-1,-6 2-63,-2 1 0,-3-2 1,-1 2-1,2-2-171,3-1 1,3-3 0,4 0-1,3-1 912,4-2-527,5-2 1,7 0 0,1 0-1</inkml:trace>
  <inkml:trace contextRef="#ctx0" brushRef="#br0" timeOffset="449">1688 202 28289,'-5'-3'-3014,"2"-2"1,3-3 0,0 0-1932,0-1 3793,0 5 1,0 1 0,-1 5 1243,-2 1 0,2 3-157,-1-1 0,-3 6 0,0 2 0</inkml:trace>
  <inkml:trace contextRef="#ctx0" brushRef="#br0" timeOffset="578">1540 243 28208,'-13'-4'-2028,"1"-4"1,4 4 680,0-1 0,-1 2-139,1 3 1693,4 0 1,-4 3 0,4 2-1</inkml:trace>
  <inkml:trace contextRef="#ctx0" brushRef="#br0" timeOffset="729">1565 79 27594,'0'-21'-4916,"0"2"1,0 5 3241,3 3 0,-1 3 0,3 3 2940,-2 5 1,3 4-1792,-3 4 0,-1 4 0,-2 1 0</inkml:trace>
  <inkml:trace contextRef="#ctx0" brushRef="#br0" timeOffset="1116">782 293 26891,'-4'-8'-4916,"-1"-1"1,3 1 3208,0 0 0,-1 4 1,4 3 1507,2 3 0,-2 5 0,2-3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5:01.703"/>
    </inkml:context>
    <inkml:brush xml:id="br0">
      <inkml:brushProperty name="width" value="0.11429" units="cm"/>
      <inkml:brushProperty name="height" value="0.11429" units="cm"/>
      <inkml:brushProperty name="color" value="#AE198D"/>
      <inkml:brushProperty name="inkEffects" value="galaxy"/>
      <inkml:brushProperty name="anchorX" value="-78320.17188"/>
      <inkml:brushProperty name="anchorY" value="-30276.03906"/>
      <inkml:brushProperty name="scaleFactor" value="0.5"/>
    </inkml:brush>
    <inkml:brush xml:id="br1">
      <inkml:brushProperty name="width" value="0.11429" units="cm"/>
      <inkml:brushProperty name="height" value="0.11429" units="cm"/>
      <inkml:brushProperty name="color" value="#AE198D"/>
      <inkml:brushProperty name="inkEffects" value="galaxy"/>
      <inkml:brushProperty name="anchorX" value="-94814.17188"/>
      <inkml:brushProperty name="anchorY" value="-35533.35547"/>
      <inkml:brushProperty name="scaleFactor" value="0.5"/>
    </inkml:brush>
    <inkml:brush xml:id="br2">
      <inkml:brushProperty name="width" value="0.11429" units="cm"/>
      <inkml:brushProperty name="height" value="0.11429" units="cm"/>
      <inkml:brushProperty name="color" value="#AE198D"/>
      <inkml:brushProperty name="inkEffects" value="galaxy"/>
      <inkml:brushProperty name="anchorX" value="-114546.10156"/>
      <inkml:brushProperty name="anchorY" value="-43413.76172"/>
      <inkml:brushProperty name="scaleFactor" value="0.5"/>
    </inkml:brush>
    <inkml:brush xml:id="br3">
      <inkml:brushProperty name="width" value="0.11429" units="cm"/>
      <inkml:brushProperty name="height" value="0.11429" units="cm"/>
      <inkml:brushProperty name="color" value="#AE198D"/>
      <inkml:brushProperty name="inkEffects" value="galaxy"/>
      <inkml:brushProperty name="anchorX" value="-131522"/>
      <inkml:brushProperty name="anchorY" value="-48820.63672"/>
      <inkml:brushProperty name="scaleFactor" value="0.5"/>
    </inkml:brush>
    <inkml:brush xml:id="br4">
      <inkml:brushProperty name="width" value="0.11429" units="cm"/>
      <inkml:brushProperty name="height" value="0.11429" units="cm"/>
      <inkml:brushProperty name="color" value="#AE198D"/>
      <inkml:brushProperty name="inkEffects" value="galaxy"/>
      <inkml:brushProperty name="anchorX" value="-150971.4375"/>
      <inkml:brushProperty name="anchorY" value="-57880.88281"/>
      <inkml:brushProperty name="scaleFactor" value="0.5"/>
    </inkml:brush>
    <inkml:brush xml:id="br5">
      <inkml:brushProperty name="width" value="0.11429" units="cm"/>
      <inkml:brushProperty name="height" value="0.11429" units="cm"/>
      <inkml:brushProperty name="color" value="#AE198D"/>
      <inkml:brushProperty name="inkEffects" value="galaxy"/>
      <inkml:brushProperty name="anchorX" value="-167033.375"/>
      <inkml:brushProperty name="anchorY" value="-64102.01172"/>
      <inkml:brushProperty name="scaleFactor" value="0.5"/>
    </inkml:brush>
    <inkml:brush xml:id="br6">
      <inkml:brushProperty name="width" value="0.11429" units="cm"/>
      <inkml:brushProperty name="height" value="0.11429" units="cm"/>
      <inkml:brushProperty name="color" value="#AE198D"/>
      <inkml:brushProperty name="inkEffects" value="galaxy"/>
      <inkml:brushProperty name="anchorX" value="-182613.40625"/>
      <inkml:brushProperty name="anchorY" value="-69774.76563"/>
      <inkml:brushProperty name="scaleFactor" value="0.5"/>
    </inkml:brush>
    <inkml:brush xml:id="br7">
      <inkml:brushProperty name="width" value="0.11429" units="cm"/>
      <inkml:brushProperty name="height" value="0.11429" units="cm"/>
      <inkml:brushProperty name="color" value="#AE198D"/>
      <inkml:brushProperty name="inkEffects" value="galaxy"/>
      <inkml:brushProperty name="anchorX" value="-200683.59375"/>
      <inkml:brushProperty name="anchorY" value="-79366.76563"/>
      <inkml:brushProperty name="scaleFactor" value="0.5"/>
    </inkml:brush>
    <inkml:brush xml:id="br8">
      <inkml:brushProperty name="width" value="0.11429" units="cm"/>
      <inkml:brushProperty name="height" value="0.11429" units="cm"/>
      <inkml:brushProperty name="color" value="#AE198D"/>
      <inkml:brushProperty name="inkEffects" value="galaxy"/>
      <inkml:brushProperty name="anchorX" value="-214734.82813"/>
      <inkml:brushProperty name="anchorY" value="-85737.45313"/>
      <inkml:brushProperty name="scaleFactor" value="0.5"/>
    </inkml:brush>
    <inkml:brush xml:id="br9">
      <inkml:brushProperty name="width" value="0.11429" units="cm"/>
      <inkml:brushProperty name="height" value="0.11429" units="cm"/>
      <inkml:brushProperty name="color" value="#AE198D"/>
      <inkml:brushProperty name="inkEffects" value="galaxy"/>
      <inkml:brushProperty name="anchorX" value="-228387.23438"/>
      <inkml:brushProperty name="anchorY" value="-91111.09375"/>
      <inkml:brushProperty name="scaleFactor" value="0.5"/>
    </inkml:brush>
    <inkml:brush xml:id="br10">
      <inkml:brushProperty name="width" value="0.11429" units="cm"/>
      <inkml:brushProperty name="height" value="0.11429" units="cm"/>
      <inkml:brushProperty name="color" value="#AE198D"/>
      <inkml:brushProperty name="inkEffects" value="galaxy"/>
      <inkml:brushProperty name="anchorX" value="-241441.42188"/>
      <inkml:brushProperty name="anchorY" value="-97149.42969"/>
      <inkml:brushProperty name="scaleFactor" value="0.5"/>
    </inkml:brush>
  </inkml:definitions>
  <inkml:trace contextRef="#ctx0" brushRef="#br0">4071 516 22250,'0'-11'-2399,"0"0"0,0 9 0,2 0 2356,4 6 0,-4 9 0,5-4 0,-1 2-20,-1 0 1,6 0 0,-3 6 0,-1-1-17,0 1 1,4 0 0,-3-1-1,1 1 44,4-1 1,-4 1 0,2 0 0,0-1-26,-1 1 1,3-1-1,-8 1 1,1-2-66,1-4 1,-5 4-1485,3-4 1621,-3 4 0,-4-1 0,-3-3 0,-6-5 140,-4-4 0,-2-2 0,-1 0 0,-2 0 21,-3 0 0,-1 0 0,4-2 1,-4-2-37,-2-1 1,6-6 0,-2 3 0,3 1-66,3-1 1,-1-3 0,2 4 0,2 0 55,2-1 0,6 1 22,-6 1 1,7 3 320,-1-8-404,3 7-543,2-4 0,-2 16 98,-4 3 1,3-2-1,-8 2 180,-2 2 1,3-4-1,-1 1 175,-2-3 1,0 0 0,1-3 77,0 2 0,1-1 1,-5-5 120,-1 0 1,6 0 0,0 0 175,-2 0 1,-2-2-138,-1-3 1,1-4 0,2-6 0,4 2-37,1 2 1,-3 0 0,4-6-1,-1 0-30,1 1 0,-4-8 0,4-4 0,-3-3-105,-3-2 1,4-1-1,0 1 1,0-2-81,0-4 0,-1 4 1,-3-4-1,2 4-60,-2 2 1,6 0 0,0 0-1,1 1-115,1 4 0,-3-1 0,4 7 16,-1 1 0,-1 3 1,6 1-46,0 1 0,0-1 0,0 1 63,0-1 0,0 6-323,0 0-733,0 7-938,0-3 2319,0 7 1,8 7-1,1 2 1</inkml:trace>
  <inkml:trace contextRef="#ctx0" brushRef="#br1" timeOffset="301">4121 150 20667,'0'-16'-2985,"0"-1"0,0 0 1873,0 1 0,0 5 483,0 0 0,2 7 0,2 0 1098,1 8 0,1 0-598,-6 7 1,0 0 0,0 5 0</inkml:trace>
  <inkml:trace contextRef="#ctx0" brushRef="#br2" timeOffset="396">3972 200 20667,'-17'-7'-623,"6"5"1,2-6-1512,1 1 1885,3 5 0,5-5 0,0 7 0</inkml:trace>
  <inkml:trace contextRef="#ctx0" brushRef="#br3" timeOffset="647">3855 1380 9839,'-5'-17'332,"-1"1"-221,1-8 0,5 5-1015,0-3-158,0 11 1087,0 4 1,7 14 0,2 2 0</inkml:trace>
  <inkml:trace contextRef="#ctx0" brushRef="#br4" timeOffset="1066">3191 732 14763,'0'-24'-897,"-8"5"1,7-10 0,-5 7 384,4 1 0,2 3 38,0 1 162,0 8 1,0 4 308,0 10 1,6-1 0,-1 7 0,1 2 15,1 2 1,-3 1 0,5 1-1,0-1-8,1 1 0,-5 0 0,4-1 0,1 1-122,-1-1 0,-6 1 0,5 0 0,-3-1 169,1 1 1,1 0 0,-3-1-32,2 1 1,-1-6 0,-5 0-18,0 2 1,-7-4 0,-4 0 0,-6 1 40,-5-1 1,-4-5 0,-7 3 0,0-2-343,-1 1 409,1 0 0,-8 1 1,-1 2-1</inkml:trace>
  <inkml:trace contextRef="#ctx0" brushRef="#br5" timeOffset="1500">2809 134 27696,'-10'-34'-3683,"-3"9"0,8 2 59,1 5 3196,2 9 1,2 3 0,0 14 0,2 6 125,4 7 1,-3 8-1,7-1 1,-3 3 162,-3 2 1,5 3 0,0 1-1,2 1 68,0-1 1,-5 4 0,3-1-1,-2 3-25,-3 3 1,4-3 0,-3-1-1,-1-1-442,-2-4 1,-4-1 0,-4 0-1,-5-3 547,-4-7 0,-3-6 0,-2-3 1,-4-3 293,-2-3 1,-2-3 0,-3-8 0,1 0 53,2 0 0,1-2 1,-6-4-1,1-5-124,4-3 0,-1-5 0,7-1 0,0-4-104,-2-2 0,11-2 1,-2-5-1,4 0-146,2 0 0,5-1 0,-2 1 1,4 2-210,2 3 1,10 4-1,4 9 1,7 4-245,-1 6 630,6 3 1,0 2 0,7 0 0</inkml:trace>
  <inkml:trace contextRef="#ctx0" brushRef="#br6" timeOffset="1715">2393 1480 14872,'-7'11'-727,"-4"0"1,3-6 0,3 6 260,3 2 0,2 2 0,2 2 1,3 1 550,6 4 1,2-3-1,0 3 1,-2-4-238,2-1 1,-4 0 0,1-1 0,-1 1-74,0 0 0,-5-6 0,1 0 152,-3 2 1,-2 1 0,0 3 0</inkml:trace>
  <inkml:trace contextRef="#ctx0" brushRef="#br7" timeOffset="2917">2044 350 16907,'-7'-26'-1545,"5"-4"0,-4 8 0,5 2 751,1 1 0,0 3 516,0-1 31,0 8 1,0 3 0,0 12 0,0 5 176,0 4 1,-6 7-1,0 2 1,3 2 55,1 3 0,2 8 0,0 2 0,0 0-27,0 1 0,0-5 0,0 4 0,0-2-183,0 2 0,2-4 0,1 4 0,5-6 241,1-5 0,-3-2 0,5-6 0,0 2 66,-2-2 0,6-9 1,-4-5 281,4-4 1,1-2-136,1 0 1,-2-8 0,-4-3-179,-6-3 0,-3 2 1,-2 1-20,0-2 0,0 4-12,0-2 1,0 6 41,0-6 0,-7 7 163,-4-2 1,-4 4-1,-2 4 1,1 2-121,-1 2 1,6 5-1,0-6 1,-2 1-139,-2 1 1,-1-3-1,-3 5 1,-1 0-21,-2 0 1,-1-5 0,7 2 0,-3-4 205,-3-2 1,4 0 0,-4 0 0,3 0 77,2 0 0,1 0 0,-1 0 0,1-2 63,-1-4 1,0 2 0,1-5 76,-1 2 1,6-1-621,0 3 259,7 3 0,-1-5-17,10 7 0,5 0 0,6 0 0,1 0 59,-1 0 0,1 0 1,0 0-110,-1 0 1,1 0 51,-1 0 0,-4 0 0,-3 2-45,-2 3 1,-1-1-109,-6 7 1,-2-2 0,-4 4 146,-5-2 0,2-5 0,-2 3 1,-2-2 85,-2-3 0,-3-2 1,-3-2-1,-1 0 26,2 0 1,2 0-1,1 0 1,0 0 16,1 0 0,-1-2 0,0-4-122,1-5 0,-1-9 0,1-2 0,-1 2-102,0 1 0,6-5 0,2-2 0,0-1-22,0-1 0,3 0 0,-3-3 0,1 1 160,5 3 0,1 6 1,2-1-577,0 4-284,0 8 1,0 5 515,0 10 1,5 5 0,1 6 0,-2 3 63,-2 3 0,-2 2 0,0 5 0,0-1 148,0 2 0,0 1 1,0 0-1,0-1 83,0-2 1,-6-3 0,-1 3 0,-4-4 118,-8 0 0,2-5 0,-5 1 0,2-5 73,-2-4 1,2-7-1,-6 1 1,2-3 147,3-2 1,3 0 0,1-2-57,1-3 1,1-5-1,4-6-286,5-1 0,4 0 0,2 1-2,0-1 1,2 2 0,2 2 124,1 2 0,8 8 148,-2-3 0,-1 4 1,1 4-94,2 4 1,-4 3-1,0 8-239,-1-1 1,-3 1 0,-5-1-1,0 1-130,0 0 0,0-1 0,-2 1 0,-3 0 89,-6-1 0,-4 1 1,-2-1-1,-1 1 137,-4 0 0,3-3 1,-3-1-1,4-2-171,1 2 0,-2-5 0,-1-1 307,-2 0 1,0-5-1,5 6 1</inkml:trace>
  <inkml:trace contextRef="#ctx0" brushRef="#br8" timeOffset="3432">964 649 16555,'-17'0'-1262,"8"7"737,4 4 1,3 4 0,2 2 0,0-1 304,0 1 1,5-6 0,3 0 0,1 0 262,4-2 0,-4 4 0,2-7 1,2-3 115,2-1 0,-4-2 0,0 0 0,2 0-112,2 0 1,-4 0 0,0-2-140,2-3 1,-4 1 0,0-7-173,-1-2 0,-3-2 1,-5-1-51,0-1 1,-7 6 0,-4 2 512,-4 2 0,-4 1 0,-1 6 1,-2 0 81,2 0 1,-4 2 0,0 2 0,-2 3-105,-4 2 0,4-3 0,1 3 0,-1 0-101,0 0 0,6-3 1,-4 3 86,0-1 0,5-3 0,-3-5 97,4 0 0,6 0 0,3-2 0,0-3-75,0-6 0,5-4 0,-3-4 0,1-1 20,1-2 0,-1-8 0,6 3 0,-2-5-247,-3-1 1,3-2 0,-4-2 0,4-4-189,2-1 1,0 3-1,0-3 1,0-1-26,0 1 0,0 5 0,0 0 0,0 6-666,0 3 0,0 8-598,0-3 1,0 14 144,0 9 1,0 9 1289,0 14 0,0 2 0,0 9 1</inkml:trace>
  <inkml:trace contextRef="#ctx0" brushRef="#br9" timeOffset="3731">465 732 15300,'0'16'-1944,"0"1"0,0 0 1705,0-1 0,0 3 0,0 1 0,0 2 192,0-1 0,-1-3 1,-5-1-1,-5-1 231,-4 1 1,-1 0-1,-3-3 1,-1-1 91,-2-2 0,-8-5 0,2 3 0,-1-2-57,1-3 0,-3-2 0,5-4 1,-2-2-196,1-1 1,6-8-1,-1 2 1,4-6-348,1-5 1,0 4-1,3-6 1,3 2-302,5-1 629,4 1 1,2-2 0,0-2 0</inkml:trace>
  <inkml:trace contextRef="#ctx0" brushRef="#br10" timeOffset="3929">283 566 16423,'-10'-8'-3215,"1"6"2819,4-3 0,1 3 593,-7 2 0,5 6-292,-5-1 0,0 6 206,-5-5 1,-1-1-89,0-5 1,1 8-1,-1 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9:46.529"/>
    </inkml:context>
    <inkml:brush xml:id="br0">
      <inkml:brushProperty name="width" value="0.08571" units="cm"/>
      <inkml:brushProperty name="height" value="0.08571" units="cm"/>
      <inkml:brushProperty name="color" value="#AB008B"/>
    </inkml:brush>
  </inkml:definitions>
  <inkml:trace contextRef="#ctx0" brushRef="#br0">2274 257 8128,'-11'0'-390,"1"0"1,0 1 72,3 3 1,-2-2 223,6 6 0,-1-1 0,5 4 133,3 0 0,-2-4 1,5-1-1,2 0 39,1 0 0,0 1 0,1 3 0,-1-2-52,-3 0 1,7-2 0,-4 2 0,1-1-38,-2 2 1,0-3 0,-1 0 0,1-1-2,2-3 0,0 3 0,0-1 0,0-2-52,0-1 1,1-1 0,0-1-1,0-1 6,-2-2 0,-3-4 1,1 0-1,-2-2 57,-1-5 0,0 3 0,-2-4 0,0 2 71,0-1 0,-2-3 0,-1 2 1,-1 1 21,-3-1 1,-1 1 0,-3 5 0,0-1-16,0 0 1,2 4-1,-1 1 1,-2 1-59,-1 2 1,0 2-1,-2 1 1,-2 0-9,0 0 1,-4 1 0,2 3 0,-1 3 20,-2 3 0,2 1 0,-1 1 0,-2 1-25,0 2 1,2 0-1,-1-1 1,0 0 4,-1-1 0,3-1 0,1 1 0,0 0-7,-2 1 0,2 0 0,2-6 1,2-1-27,1 2 0,0-3 0,0 0 10,0-1 0,0 0 1,0-3-1,1 2 0,-1-1 7,0-3 1,0 0 29,0 0 0,4-3 0,1-2 48,1-1 1,0 2-1,3-3-26,-2-2 1,0 0 0,4-2 0,0 0-34,0 0 0,0 3 0,0-2 1,0-2-11,0 0 0,0-2 0,2 1 0,0-1-19,2 0 1,3-1-1,-2 0 1,0 2-2,-1 1 1,5 1 0,-3 0-1,1 0-11,0 0 1,0 4 0,1 1-1,-1 0-14,2 0 0,0 3 0,2-1 3,0-1 0,0 4 0,0-3 22,0 3 0,-4 4 1,-1 2-1,0 1 4,0 3 1,-2-1-1,2 1 1,-1-2 2,-3 1 1,-1 2 0,0 1 0,2 0 2,1 0 0,-1 0 0,-3-1 0,0 1 3,0 0 1,-3 0 0,-2 1-1,-1 0 3,-3-1 0,0 2 1,-2-5-1,-1 3 7,-3 3 0,2-5 1,-4 1-1,0-1 3,0-3 0,-1 4 0,-4-4 0,2 0-12,1-3 1,0-2-1,3-1 1,1 0-11,-1 0 1,-2 0-1,3 0 1,3-1-34,4-2 1,-1 0 0,4-4-8,-1-1 0,4-2 0,-3-1-19,0 0 0,4 4 75,-3 0 0,2 4 1,-2 0-1,-3 1 0,-2 4 1,-2 0-1,0 3 66,0 1 0,0 0 1,0 2-1,0 0-23,0 0 1,-1 2-1,-1-1 1,0 0-9,3-2 0,-1-3 0,4 2 0,-3-1 31,-1-3 1,4 3 0,0-2 8,-2 0 0,3-2 0,0-2 21,1-3 0,-2 2 0,2-5 0,1-2 5,-1-1 0,-3 0 1,4-1-1,-2-1-40,-3-3 0,3 2 0,-1-4 0,-2 0-7,0 0 0,-1-1 1,2-4-1,0 0-6,0 1 0,2 0 0,0 2 1,0 2 40,0 1 0,3-2 0,0 4 1,0 0-79,0 2 0,1 5-384,-1 0-326,2 4 1,1 0 131,0 6 0,1-2 0,2 3 561,5-3 0,6 4 0,3 1 0</inkml:trace>
  <inkml:trace contextRef="#ctx0" brushRef="#br0" timeOffset="231">2046 7 8132,'-6'-5'-410,"1"4"0,0 1 1,-1 6-1</inkml:trace>
  <inkml:trace contextRef="#ctx0" brushRef="#br0" timeOffset="1133">1078 257 8090,'0'-12'0,"0"-1"0,0-2 41,0 2 1,0 5-1,1 2-164,3 1 1,2 1-1,3 5 36,-1 3 0,1 2 0,-3 5 0,1 0 29,1 0 1,-2-1-1,2 1 1,-2 1 26,-1 3 1,2-2 0,-2 4 0,0 0 20,0 0 0,2-3 1,-3 3-1,-2-1 4,-1-3 0,3 3 1,0-1-1,-2-2 5,-1-1 1,-1-1-1,0 0 1,-1 0 25,-3 0 0,2-2 1,-5 0-1,-2-2-7,0 1 0,-2-2 1,0 0-1,-1-1-3,-3-2 0,2-1 0,-5 1 0,0 0-10,1 0 0,-5-2 0,1-1 0,-3 0-12,0 0 0,-2-4 0,0-1 0,2-1 2,1-2 0,-1 2 0,2-1 0,4-2 3,1-1 0,9 0 0,-3-1 0,2 0 3,3 0 0,1 0 0,5 0 0,0 0 1,5 2 0,2 1-1,3 3-13,1 1 0,0 2 0,1-1 1,1 2-52,2 1 1,-1 0 0,-2 0 46,3 0 1,-1 1 0,2 1 0,-5 3 24,-1 1 1,-4 1 0,0 4 24,-1 0 0,-2 0 0,-3 0 0,-1 0 30,-3 0 0,-2 3 0,-5 1 0,-1-2-38,-2-1 1,1 3 0,-6-1 0,1-1-5,1-1 0,-3-4 1,2-2-1,-3-1-6,-1-3 1,1 3 0,0-2 0,2 0 11,1-2 1,3-6-1,-2-1 1,1-1-6,3 0 0,1-1 0,1-4 0,2-1 4,1-1 0,-1-2 0,3 1 1,-2-2-18,1 0 0,3-3 0,-2 3 1,2-1 4,1 0 1,1 4 0,-1 0 0,0 2 52,0 1 0,-3 1-74,-1 3 1,-3 2 0,-1 5 0,1 1 20,-1 3 1,0 2-1,-1 5 1,-2 0 57,0 0 0,-4 3 0,3 2 0,2 0 2,1-1 1,1 4 0,1-5 0,2-1-10,1-1 0,4-1 0,0 0-61,1 0 1,4-1-1,1-2 1,4-2-74,3-1 0,6-1 0,2-3 0,2 1-244,2 2 0,5 0 312,2-4 0,7 0 0,3 0 0</inkml:trace>
  <inkml:trace contextRef="#ctx0" brushRef="#br0" timeOffset="1479">893 268 8124,'-21'-5'-136,"2"-1"0,2 0-461,1 3 597,2-4 0,-2 6 0,-1-4 0</inkml:trace>
  <inkml:trace contextRef="#ctx0" brushRef="#br0" timeOffset="1614">305 257 8140,'-32'-5'29,"-5"1"1,2-4 0,3 5 284,2 1 0,1 2-314,-4 0 0,-5 10 0,0 2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3:26.680"/>
    </inkml:context>
    <inkml:brush xml:id="br0">
      <inkml:brushProperty name="width" value="0.08571" units="cm"/>
      <inkml:brushProperty name="height" value="0.08571" units="cm"/>
      <inkml:brushProperty name="color" value="#008C3A"/>
    </inkml:brush>
  </inkml:definitions>
  <inkml:trace contextRef="#ctx0" brushRef="#br0">783 82 8098,'-3'-9'0,"0"-1"0,2-1-560,0 1 1,1 1 438,0 1 98,0 0 1,-1 3 0,-1 1 87,-1 1 0,-3 2-32,0-2 1,-1 2-1,-1 1 1,0 0-58,-1 0 0,0 0 1,-2 1-1,-3 2 6,-1 2 1,-2 3 0,1 1 0,-1 1 6,1 1 1,-3 1-1,1-2 1,1 1 0,2-1 1,5-1-1,-2-1 1,2 0 3,2 1 0,-1-1-1,6 0 1,1-2 0,2-2 1,3 0 0,2-1 0,3-1 0,0 1 13,0-1 0,1 0 1,-1 0-1,0 0 1,0 0 0,3 2 1,0-1-1,-1 1-6,0 0 0,-2 1 1,1-1-1,1 0-1,1-1 0,-1 4 0,-4-3 1,0 2 9,0-1 0,-1 0 1,-1 1 45,0 0 1,-1-1 0,-3 3 0,0 1 0,-1-1 1,-2 0-1,-3 0-26,-4 0 1,0 1 0,-4-1 0,-1 0 4,0 0 0,-2 2 0,0 0 0,-1 1-18,-2-1 0,-2-1 0,0-1 0,-1 0 4,1 1 0,-5-1 1,3 0-1,1 0 19,0 0 1,2-2-1,-2-1 1,2-2 10,1-1 0,-2-1 0,3-1 0,0-1 37,2-2 1,0-1-1,1-5 1,0 0-71,-1-2 1,3 1 0,1-3 0,-1-2-31,1-1 0,0 0 1,3-1-1,-1 1-54,1-1 1,2-2-1,2-1 1,4 0-73,1 0 1,2-2 0,2 2 0,6 0-255,3 0 0,4 0 1,1 4 388,3-1 0,1 5 0,3 0 0</inkml:trace>
  <inkml:trace contextRef="#ctx0" brushRef="#br0" timeOffset="381">495 535 8094,'0'-5'-1392,"0"-1"1392,0 1 0,0-3 0,0-1 0</inkml:trace>
  <inkml:trace contextRef="#ctx0" brushRef="#br0" timeOffset="478">404 576 7502,'-8'0'-313,"0"0"1,0 0 0,-1 0 71,1 0 0,3 0 241,-1 0 0,4 0 0,-1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3:44.811"/>
    </inkml:context>
    <inkml:brush xml:id="br0">
      <inkml:brushProperty name="width" value="0.11429" units="cm"/>
      <inkml:brushProperty name="height" value="0.11429" units="cm"/>
      <inkml:brushProperty name="color" value="#008C3A"/>
    </inkml:brush>
  </inkml:definitions>
  <inkml:trace contextRef="#ctx0" brushRef="#br0">37 146 26533,'-10'2'-1727,"4"4"-1051,-4-4 4012,8 6 523,-6-8 0,8-2-4374,0-4 777,0 4 1202,0-6 0,2 8 573,4 0 0,4 6 1,10 0-1,2 0-51,3 2 1,7-6 0,0 4-1,9-4 297,7-2 1,3 0-1,1 0 1,1 0-232,3 0 1,5 0-1,0 0 1,5 0 204,5 0 1,-4 0 0,-1 0 0,3 0 410,2 0 0,-1-2 0,-3-2 1,-8-2 9,-9 2 1,3 2 0,-7 2 0,3-2 8,-1-4 1,-8 4-1,5-4 1,-1 4-421,5 2 0,-3 0 0,1 0 0,-1-2-34,1-5 1,-5 5 0,5-4 0,-3 4-141,-4 2 1,-1 0 0,-3 2-1,1 2-43,-1 3 0,-6-1 1,-1-6-1,-1 0 94,0 0 1,-4 0-1,5 0 1,-1 0 79,0 0 0,-4-2 0,7-2 1,1-3-15,2 3 1,3-4 0,-1 2 0,0 2-90,1 2 0,-1 0 0,3-2 0,1-2 21,2 2 0,1 2 1,-5 2-1,5 0-91,5 0 1,-1 2 0,-1 2 0,1 2 34,-1-2 0,-4-2 0,5-2 0,-3 0 120,-3 0 0,-3 0 0,-2 0 0,1-2 51,-1-4 1,1 4 0,-1-4 0,0 2-73,1-2 0,-1 4 0,0-4 0,1 4-138,-1 2 0,0 0 0,1 0 0,-1 0 61,1 0 1,-1-2 0,-2-2-1,-1-2 55,-3 2 0,2 2 0,7 2 0,-1 0 76,-4 0 1,1-6 0,5 0 0,2 2-39,-1 1 0,-3-3 0,-1 0 0,1 2-99,4 2 0,-3 2 0,3 0 0,-3-2 0,-3-4 0,-8 4 0,-1-4 0,-3 4 0,0 2 0,0 0 0,-6 0 0,-7 0 0,-5 0 0,-12 0 0,4 0 0,-7 0 0,7 0 0,-4 0 0,4 0 0,-6 0-346,8 0-525,0 0 0,-8 0 0,-2 0 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4:07.243"/>
    </inkml:context>
    <inkml:brush xml:id="br0">
      <inkml:brushProperty name="width" value="0.11429" units="cm"/>
      <inkml:brushProperty name="height" value="0.11429" units="cm"/>
      <inkml:brushProperty name="color" value="#008C3A"/>
    </inkml:brush>
  </inkml:definitions>
  <inkml:trace contextRef="#ctx0" brushRef="#br0">1903 282 26436,'0'-9'-9831,"0"1"6776,0 5 1,0-4 1265,0 3 768,0 2 198,0-4 320,0 6 610,0 0 0,2 5 1,1 0-629,1 3 1,0 0 0,-2 3 0,0-1 718,3-1 0,0 1 0,-2 5 0,3 2 17,1-1 1,-3 0-1,5-1 1,-1 4-25,-1 0 1,3-1 0,-4 1 0,1 0 2,3-4 0,-3 5 1,0 0-1,0 0-23,0-3 1,-2-1 0,2-1-1,-2 2-101,-2-1 1,-1-2 0,-2-1-1,0 0-284,0-1 1,0 1-1,0 0 97,0 0 0,-5-5 0,0 1 0,-2-1 304,-3-1 0,3 3 1,-2-6-1,-1 1 179,-1 0 1,-2-3 0,0 2 0,0-2 135,1-2 1,-5 0 0,0 0-1,0 0 17,-2 0 1,5 0-1,-3 0 1,3 0 25,1 0 0,0 0 0,0 0 0,1-2 211,-1-2 1,4 1-1,1-6-403,-2 0 0,3-1 0,0 0 1,1 1-157,3-1 0,-2 3 0,0-1 0,3-2-493,0-2 0,2 4 1,0-1-1,-1 1-473,-4 1 1,4-5-330,-3 4 1,2 1-1401,2-2-562,0 6 2172,0-2 1,0 6 0,-1 2 821,-3 1 1,-3 6 0,-6-3 295,0 0 1,0 5-1,0-5 1,-1 1 259,-3 1 1,2-5 0,-5 3-1,0-1-28,0-3 1,-1 2 0,-5 0 0,1-1 39,-1 2 1,1-5 0,-2 3 0,-2-2 110,0-2 1,-6 0-1,4 0 1,0 0 104,0 0 1,1 0 0,5 0 0,-1-2-30,0-2 0,2 1 0,2-4 0,2 1-329,1 4 0,2-4 0,5 0 1,-1 1-278,0-1 1,5-4-1,-1 1-240,-1-2 0,3 0 1,0 1-1,1 1-429,3-1 1,2-1 0,1-2-254,0 0 0,0 1 0,0-1 117,0 0 0,1 0 0,2 1 0,3 0 235,1 4 0,-3-2 0,3 4 1,0 0 280,1 1 1,0 1 0,3 2-1,-1-1 149,-1-1 1,-1 0 0,5 4 0,0 0 271,0 0 1,-1 0 0,1 0-1,0 0 175,0 0 1,-1 0 0,1 0 0,0 1 206,0 3 0,0 4 0,-2 4-305,-3 1 1,2 0 0,-4 0 0,0-1-156,-1 1 0,0 0 1,-5 0-1,0-1-413,0 1 1,0 0 0,-2 1-1,-2 2 71,-5 1 1,-6-2 0,-5-3 0,-1-2 161,-2 0 0,-4 2 1,6-6-1,-3 0-10,-2-1 0,1 0 1,-2-5-1,-2 0 73,-1 0 0,1 0 0,2-2 1,-2-2 15,0-5 1,-1 2-1,4-1 1,1-3 178,-1-5 1,1 2-1,0-3 1,3 1 82,0-1 1,5 1 0,-2-5 0,0 0 17,4 1 0,2-4 0,3 3 0,3-3-520,1-2 1,2-1 0,4-1-1,0-2-307,0 2 1,0 5 0,-2 2 0,0-2-229,-3-1 1,1 4 0,4 3-2127,0 3 395,0 1 1749,0 6 0,1 3 0,2 8 519,2 4 1,5 4 0,-2 0 0,2 1 192,-2 0 0,4 4 0,-5 1 0,1 2 139,1 3 1,-2 0 0,3-1 0,-3 0 53,-1 0 1,4 2 0,-3 2 0,1 1-125,1 3 0,-5-3 0,3 4 1,0-1 53,0 0 0,-2 1 0,3-3 0,1 0 38,-2-3 0,3 0 0,-5-5 0,1 1-16,0 1 0,-2-7 0,-3 2-566,4-3 1,-4-1 173,3 0 1,-4-2-1,-4-1 596,-5-1 0,-2-6 0,-3 2 1,-2-1 257,-1 1 1,-5-1 0,0-4 0,-2 1-2,-1 4 0,-1-4 1,-1 3-1,-1-2 46,-2-2 0,-5-2 0,1-2 0,-3-4-177,-2-4 1,5-1 0,2 1 0,0-3-157,4-2 1,1 2 0,3-6 0,3-1-227,4 2 1,3-4 0,2 3 0,4-3-551,3-2 85,4 1 1,12-6 0,4-2 0</inkml:trace>
  <inkml:trace contextRef="#ctx0" brushRef="#br0" timeOffset="399">1635 231 32767,'0'-22'-9831,"0"3"1461,0 0 7712,0 2 0,0 11 0,0 6 568,0 8 0,-5 9 1,-3 2-1</inkml:trace>
  <inkml:trace contextRef="#ctx0" brushRef="#br0" timeOffset="816">1201 65 29954,'0'-13'-4916,"0"0"1,0 0-3874,0 1 6353,0 5 2757,-6 1 1,5 17 0,-5 3 0</inkml:trace>
  <inkml:trace contextRef="#ctx0" brushRef="#br0" timeOffset="928">1048 116 29736,'-13'-13'-3340,"0"0"1,2 1 1714,3-1 0,0 6 2177,4 2 1,3 10 0,-5 2-1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4:10.108"/>
    </inkml:context>
    <inkml:brush xml:id="br0">
      <inkml:brushProperty name="width" value="0.11429" units="cm"/>
      <inkml:brushProperty name="height" value="0.11429" units="cm"/>
      <inkml:brushProperty name="color" value="#008C3A"/>
    </inkml:brush>
  </inkml:definitions>
  <inkml:trace contextRef="#ctx0" brushRef="#br0">817 13 26447,'-7'-7'-3071,"3"1"0,7 7 2567,1 4 1,2 2-1,-3 6-68,1-1 0,4 3 0,-2 0 1,0 4 199,0 0 1,2-2-1,-2 5 1,1 0 95,3 3 1,-3 4-1,0 3 1,0 0 1050,0 4 0,0 1 1,3-1-1,-3 0-991,-1-2 0,2-6 0,-3 2 0,-1-3-463,2-1 0,-1-7 1,5-2-1,-3-2 119,-1-3 0,4-3 565,-2-1 1,4 1 0,1 4 0</inkml:trace>
  <inkml:trace contextRef="#ctx0" brushRef="#br0" timeOffset="701">524 77 31414,'-6'-20'-4916,"5"7"1,-5 9 3857,6 8 1,0 3 0,0 7 413,0 3 0,4-2 0,2 2 0,0-2 412,-1 2 0,1-3 0,-2 5 0,3-1 89,0 4 1,3-3 0,-4 3 0,1 0 7,3 2 1,-3 2 0,0-2 0,0 0 33,0 2 1,1-8-1,0 8 1,-2-4-765,-1-2 0,-3 0 0,2-4 832,-3 1 0,-1 0-282,0-4 0,-5-6 1,-4-3 1012,-2-3 1,-6-1-1,0 0 1,1 0-109,2 0 0,-3 0 0,0 0 0,0 2-2,-1 2 0,3-3 0,-2 4 1,3-4 37,1-1 1,1 4 0,-1 2-1,0 1-246,0 3 0,5-3 0,1 2 1,0 1-147,0 1 1,4-2-1,-2-1 1,4 2-223,1 1 1,0-2 0,0-1 0,0 2-61,0 2 0,0-4 0,0 1 0,0 1-815,0 1 0,0-3 0,0 1 46,0 1 1,-1-3-1,-2 1 523,-1 2 1,-6-4 0,3 0 0,-2-2 230,0 0 0,1 1 1,-5-4-1,-1 2 197,-3 1 1,3 0 0,-5-4 0,2 0 151,0 0 1,-4 5-1,4-1 1,0-1 141,-1-2 0,3-1 1,-2 1-1,3 2 183,1 2 0,1 0-197,-1-1 0,0 4 1,0 4-1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4:12.875"/>
    </inkml:context>
    <inkml:brush xml:id="br0">
      <inkml:brushProperty name="width" value="0.11429" units="cm"/>
      <inkml:brushProperty name="height" value="0.11429" units="cm"/>
      <inkml:brushProperty name="color" value="#008C3A"/>
    </inkml:brush>
  </inkml:definitions>
  <inkml:trace contextRef="#ctx0" brushRef="#br0">614 564 30396,'0'-13'-4916,"0"6"1,4-5 2221,0 4 0,1 1 2383,-5-2-1369,5 1 1914,-3 1-837,3 1 1212,-5 6-27,0 0-571,0 6 1,0-4-1,0 7-215,0 1 0,0 1 0,0 2-17,0 0 0,2 0 1,1-1-1,1 1 264,-1 0 0,-2 4 1,1 0-1,0-1-230,3-2 1,-1-2-1,-3 3 1,2 0 166,1 2 1,1-4 0,-5-4-667,0 0 1,0 3-579,0 1 0,-2-6 1720,-2-3 0,-3-3 0,-6-1 184,0 0 0,5 0 0,-1 0 1,1-1 41,1-3 0,-5 1 1,4-6-427,-4-1 1,1-1 0,1-2 0,3 1-129,1-1 1,1 0 0,2 0-48,-1 0 1,-5 1 0,5-1 91,1 0 1,2 0-184,1 1 0,0 3-1482,0 1 773,0 5 0,-5 3 1,1 8 261,1 4 0,0-4 0,1 1 405,-3 1 1,-5 0-1,3-1 355,0 0 1,-3-5-1,5 3 42,-2-1 0,-2 0 0,-4-4 262,0 3 0,5-1 0,-1-4 251,0 0 0,1 0 1,1-1-229,2-4 0,-4 2 0,5-5-630,1-2 1,-3-1-22,2-2 0,-2 4-53,2 1 1,1 5 226,-5-1 0,-1 2 0,-3 2 52,-1 0 0,4 5 0,2 0 0,0 1-512,0 0 1,-1 4 60,-5-2 0,1-1 0,2 0 0,3 0-76,2 0 0,-5-4 851,1 2 1,4-3 0,-1 1 212,0 2 0,3-1-130,-5-4 0,5-2 1,-3 0-812,1-3 0,3-5 0,-2 2-262,3-4 1,-1 4-1,-1-1 1,-1 0 128,1-3 1,2-2-1,1-2 1,0-2-38,0-2 1,-2-1-1,0-6 1,-3-2 120,2 0 1,-2-7 0,-1 2-1,-1-3-75,-3-1 0,3 4 0,-1 0 0,-1 0 72,2 1 1,-3-2 0,6 6 0,-1 4-705,0 2 1,3 8 0,-2-2 9,3 2 199,-5 3 401,5-1 0,-5 11 0,6 8 406,0 8 51,6 0 1,1 5 0,5-6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4:15.975"/>
    </inkml:context>
    <inkml:brush xml:id="br0">
      <inkml:brushProperty name="width" value="0.11429" units="cm"/>
      <inkml:brushProperty name="height" value="0.11429" units="cm"/>
      <inkml:brushProperty name="color" value="#008C3A"/>
    </inkml:brush>
  </inkml:definitions>
  <inkml:trace contextRef="#ctx0" brushRef="#br0">511 13 26252,'-7'-5'-5334,"1"3"3967,6-3 0,0 10 441,0 4 0,0 2 0,0 2 0,0 0 351,0 0 1,0 4-1,2 1 1,1 2 261,1 3 0,0 1 0,-3 1 0,2 2 100,2 3 0,3-2 0,-2 5 0,-1-2 92,1-2 1,4-3 0,-3 0 0,2 0-491,-1-1 0,-4-4 1,3-1-1,-1-1 306,-3-4 0,3 4 0,-2-2 0,-1-2-53,-2 0 0,-1-3 1,-1 1 581,-3 0 1,1-6-1,-6-3 1,1-1 626,1 1 1,-5-2 0,4 2 32,-4-3 1,4-1-1,-1 0 55,-1 0 1,-1 0 0,-2-1-417,1-3 1,3 2 0,0-3 0,1-1-263,1-3 0,-3 2 0,4-1 0,-1-2-51,-3-1 1,0-2 0,0 0 0,2 0 20,-2 0 0,3-1 0,-2-1 0,1-2-248,1 1 0,-3 0 1,4 1-1,0-2-467,1 1 1,-4-2-1,5 1 1,1 0-126,2-2 0,-4 5 0,0-3 0,-1 3 27,0 1 0,1 2 0,2 1 0,-3 3 317,-1 1 0,3-2 0,-5 3 0,-1 2 614,-1 2 0,-3 2 0,-2 4 1,-1 2-118,2 0 1,-4 4 0,2-2 0,0 2-15,-1 2 0,4 0 0,-2-1 0,5 1-72,2 0 1,2 0-1,-3-1 1,3 1-28,1 0 1,1 0 0,2 0 0,-1-1-69,1 1 0,1 0 1,2 0-1,0-1-241,0 1 1,2 0 0,2-2 265,5-2 0,-2-4 0,1-5 1,2 0-35,1 0 0,4 0 0,0 0 0,4 0 111,0 0 0,3 0 0,3-1 0,1-2-73,-1-1 0,1-6 1,-1 3-1,1-2-46,0 1 1,-2 1 0,-2-3 283,0 1 1,-1-5 0,4-6-1</inkml:trace>
  <inkml:trace contextRef="#ctx0" brushRef="#br0" timeOffset="232">320 90 28909,'-5'-17'-4916,"1"0"1,1 1 1830,2 2 0,1 6 1881,0-1 1,0 12 1149,0 1 1,-6 12 0,-1 4-1</inkml:trace>
  <inkml:trace contextRef="#ctx0" brushRef="#br0" timeOffset="345">179 116 23442,'-16'-6'0,"2"-3"-2610,3-2 1,7 3-531,-1-1 2608,4 6 1,1-2 0,0 5-1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4:20.270"/>
    </inkml:context>
    <inkml:brush xml:id="br0">
      <inkml:brushProperty name="width" value="0.11429" units="cm"/>
      <inkml:brushProperty name="height" value="0.11429" units="cm"/>
      <inkml:brushProperty name="color" value="#008C3A"/>
    </inkml:brush>
  </inkml:definitions>
  <inkml:trace contextRef="#ctx0" brushRef="#br0">3307 224 26020,'0'8'-3813,"2"-1"1,0 3 2897,2 0 0,1 2 0,-2 0 0,1-1 476,-1 1 1,-1 0 0,1 0 0,1-1 220,-2 1 0,0 0 1,-2 0-1,1 0-9,3-1 0,-3 1 1,3 0 107,-3 0 0,-1-1 1,0 1-1</inkml:trace>
  <inkml:trace contextRef="#ctx0" brushRef="#br0" timeOffset="838">3013 200 32140,'-4'-11'-4916,"0"-1"1,-3 4 2727,3 0 0,0 7 2736,4 1 0,0 1 0,0 7-1119,0 1 0,1 2 0,2 0 1,2 1 345,1 0 0,-2 0 0,3-1 0,-1 1 77,1 0 1,-1 0 0,4-1 0,-4 1 15,-1 0 0,3 0 0,-3-1 0,1 1-441,-1 0 1,3 0 0,-4 0 0,-2-1 465,0 1 1,-2-4-1,0 0 1,0 1-224,0 1 1,0-2 0,-2-1 46,-2-2 0,-2 0 0,-6-2 0,0 1 707,1-2 1,-5 0 0,0-2 0,0 0-67,-1 0 0,3 0 1,-6 0-1,0 0-61,-3 0 1,0-4-1,-1-1 1,1-1-45,-1 1 1,3-4-1,0 1 1,-1-2-55,1-2 0,6 1 0,-1 2 0,3 1 156,1-1 1,0-1 0,2-2 70,2 0 0,3 0-750,5 1 0,1 0 1,3 3 117,4 4 0,-2 3 0,2 1 206,1 0 0,-2 0 0,1 0 19,1 0 1,-3 1 0,2 2-38,1 1 0,2 5-2,1-1 1,-2 2 0,-1 1 0,-2-2 12,-2-1 0,3-4 0,-3 4-6,2 1 1,-5-3-1,3 1 1,-1-1 230,0 1 1,0-3-1,-4 4-830,0 1 0,0-3 253,0 2 0,-5-1 0,-3 2 0,-2-2 255,-2-2 1,-4 3 0,-1-3 0,-1 0 78,-3 0 1,-3 4 0,-3-1-1,-6 1 46,-5-1 0,0 3 143,-5-3 1,0 7 0,-4 4 0</inkml:trace>
  <inkml:trace contextRef="#ctx0" brushRef="#br0" timeOffset="2338">2272 212 25184,'0'-6'-9831,"0"-5"8635,0 10 1,0-3 0,1 8 1057,3 4 1,-1 2-1,3 2 120,0 0 1,-1-2-1,-3-1 1,2-1-85,-1 1 1,0 2-1,-1 0 22,2 1 0,0 0 1,-4 0-201,0-1 1,0 1-393,0 0 0,0-4 0,-1-2 988,-3 0 1,-3-2 0,-5-4-1,1 0 174,-1 0 0,0 0 1,0 0-1,1-2-207,-1-2 0,0 2 1,0-5-1,1 1-22,-1-1 0,0 1 0,2-4 10,2 3 1,-1 3-1,3-3 115,0 2 0,3 0 245,-1 1 376,3 2-1294,1-3-680,0 5 0,0 1 628,0 3 1,-4-1 0,-1 4 183,-2-2 0,3-1 390,-3-4 0,3 0 265,-4 0 1,4 0 214,-4 0 1,5-2-644,-1-2 0,2 3-1,-2-3 1,1 3 842,-5 1 1,1 0-221,-5 0 0,0 0-216,0 0 0,1 0-373,-1 0 1,1-1 0,2-2-345,1-1 1,0-1-46,-3 1 1,-1 3 487,0-3 0,4 2 0,0 2 88,-1 0 1,3 0-1,-2 0-232,-1 0 0,-2 0 0,0 2-123,-1 2 1,4-3-1,0 3 1,0-2-36,2 2 1,-5-2 0,3 2-1,-2-3 72,-2-1 0,0 4 0,-1 0 0,-1-2 168,-2 0 1,-1-2-1,3 0 1,-2 0 36,2 0 0,-1 0 1,1 0-1,-2 0-128,2 0 1,1-4-1,2-1 1,2-2-241,1-2 1,1 2 0,-4-1-1,2-1-132,1-1 0,4-3 0,-4-2 0,1-2 4,0-1 1,-3 0-1,3-3 1,-1 3 4,0 1 1,4-3 0,-2 4 0,-1 2-340,1 1 0,3 1-1192,-1 0 1145,3 6 1,1 2 0,0 8 339,0 4 0,4-2 1,1 2-1,0 1 244,1 2 1,1 0 0,-1 1 0,-1 0 104,0 0 0,4-1 0,-2 1 1,1 0 61,0 0 1,-2 3 0,3 1-1,-2 0-82,-2 1 1,-1-4 0,-3 3 0,2-3-67,1-2 1,0 5-1,-4 0 82,0-2 0,-6-1 0,-1-1 266,-4 0 1,-1-6 0,1-2 0,-1-2 160,0-2 0,0 0 1,1 0-1,-3-2-174,-1-2 0,2-1 0,-3-4 0,3 1-119,1-1 0,0-2 1,1 0-1,-1-1-33,0 0 0,0 0 0,1 1 0,-1-1 96,0 0 1,0 2 0,0 0-1,1 3 66,-1-3 1,0 5 0,2 0 0,1 1 107,1 0 1,1-1 0,-2 2-318,1-1 0,4 1 0,-4 3-77,-1 0 0,-1 3 1,-1 3-21,4 0 0,-4-2 0,5 4 1,-2 0 72,0-2 1,1 5 0,-2-3 0,3 2-57,0 2 0,2 0 0,4-1 0,0 1-232,0 0 1,0 0-1,2-2 116,2-2 0,0 1 0,6-5 0,4-1 259,3-2 0,-1-1 1,4 0-1,1 0-39,1 0-54,1 0 1,6-5 0,1-2 0</inkml:trace>
  <inkml:trace contextRef="#ctx0" brushRef="#br0" timeOffset="2551">1660 612 30881,'-22'-5'-1435,"2"-3"1,-1 1 0,6 1 625,0 1 1,2 1 940,1 4 1,-5 0-1,-1 0 1</inkml:trace>
  <inkml:trace contextRef="#ctx0" brushRef="#br0" timeOffset="2751">1154 0 29034,'-17'0'-342,"0"0"0,-4 2 0,2 0 87,-2 2 1,-7 10 0,-2 0 0</inkml:trace>
  <inkml:trace contextRef="#ctx0" brushRef="#br0" timeOffset="3738">578 153 26555,'0'-6'-4916,"-6"-5"1,5 11 4522,-3 0 0,3 5 0,1 7 0,1 0-23,3 0 1,-1 3 0,3 2 0,-1 0 152,-2 0 0,2 0 1,0-2-1,1 0 130,-1 0 1,3-2 0,-4 0-1,0 1-691,1 2 753,-4 0 1,10 1-1,-5 1 1</inkml:trace>
  <inkml:trace contextRef="#ctx0" brushRef="#br0" timeOffset="4371">213 153 25506,'0'-12'-7708,"1"1"6558,3-1 1,-1 4 0,4 2 1275,3 0 0,-4 2 0,1 6-187,-2 2 0,3 2 0,-4 6 0,-2 0-268,0-1 0,-2 1 1,0 0-1,0 1 174,0 3 1,-2-3 0,-2 4-1,-3-2 172,-4 1 0,3 4 0,0-3 0,-1 0-298,-1 0 1,-3 2 0,-2-2 0,0 0 476,0 0 1,6 3-1,1-4 1,0-1-138,2 2 0,-3-4 1,5 3-463,1-3 1,3-6-1,4-3 602,4-3 1,2-1 0,2 0 0,0 0 333,0 0 0,1-1 0,0-3 1,0-3-173,-3 1 0,0-1 1,0 3-1,-1-2-137,-1-1 1,-1-3-1,2 3-102,-1 1 0,-6-5 0,2 3-216,-3-2 0,-1 2 0,0 0-54,0-1 1,0-1 0,-1-2 214,-3 0 1,-2 2 0,-6 0 0,0 3-169,0-3 1,1 0-1,-3-2 1,-1 0-11,-5 1 0,2 3 0,0 0 0,1-1-16,2-2 1,-2 0 0,2-1 0,0 1-83,2 4 1,3-4-1,0 5 1,4-2-388,1 0 1,-1 5 690,3-1 0,1-2 1,-3-1-1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4:26.406"/>
    </inkml:context>
    <inkml:brush xml:id="br0">
      <inkml:brushProperty name="width" value="0.11429" units="cm"/>
      <inkml:brushProperty name="height" value="0.11429" units="cm"/>
      <inkml:brushProperty name="color" value="#008C3A"/>
    </inkml:brush>
  </inkml:definitions>
  <inkml:trace contextRef="#ctx0" brushRef="#br0">2530 271 21388,'7'-8'-3496,"-2"2"2875,0 1 0,-4-1-948,3 2 1359,-2 3-187,-2-4 0,-2 5 0,-2 0 510,-4 0 0,-2 0 0,-3 0 1,-3 0 4,-3 0 1,-5 4 0,-3 1-1,-5 0-200,-2 1 0,-2 1 0,-4-1 0,-3-1 207,-2 0 1,-2 0 0,1-2 0,3 1 19,3-2 0,0 1 0,1 0 1,1 1 104,1-2 1,2 0 0,0-2 0,-2 0-117,-2 0 1,7 3-1,1 1 1,5-1 200,2-2 0,2-1 0,1 0 0,4-1-260,4-3 1,-1 3-1,7-4-192,1-1 1,-1 1 0,4-4-191,-1 1 1,1 0 0,3-4 26,0 1 1,0-1 0,0 0 0,-2 0-48,-2 1 1,3-2-1,-4-2 1,1-2 15,0-1 0,-4 2 1,4-2-1,0 1 1,-1 3 1,4 0 0,-3 3 0,3-1-325,1 0 0,-4 4-250,0 0-152,0 6 324,4-3 1,1 5 890,3 0 0,3 5 1,4 1-1</inkml:trace>
  <inkml:trace contextRef="#ctx0" brushRef="#br0" timeOffset="1267">1236 201 24430,'-8'-4'-2241,"0"0"1,4 0 2342,-4 4 1,0 0 0,-3 0 143,-1 0 1,0 0-1,0 1 1,1 2 6,-1 1 0,0 1 0,0-2 0,1 2-90,-1 1 1,0-3 0,0 2-73,0 0 0,1-2 1,-1 4-1,0-1-31,0 1 1,1-5-1,-1 2 1,0-3 9,0-1 0,1 4 0,-3 0 0,0-1 132,-2-2 0,1-1 1,3 0-1,0 0-102,0 0 0,-3 0 0,-1 0-159,2 0 0,1-4 1,1 0-1,0 2-141,0 0 1,4-1 0,1-3-318,-3 0 1,4 2-74,-2-4 0,4 4-83,-4-4 0,6 4-307,-2-4 1,2 5-1090,2-5 350,0 5 216,0-2 828,0 0 0,-1 3 627,-3-2 0,2 3 1,-6 1 407,-1 0 0,-2 4 0,-1 1 1,1 0 31,-1 1 0,3 2 1,-2-3 21,-2 1 1,-1 1-1,2 2 1,0-2 121,0-2 0,1 3 1,-1-4-1,0-1 164,0 3 0,5-5 1,-1 3 380,-1-3 0,-2 3-67,-1 0 1,1-1-498,-1-7 1,4 1-957,0-5 0,6 4 0,-2-3-116,2-3 0,-2 0 0,0-2-109,2 0 1,1 1 0,1-1-226,0 0 0,0 0-1114,0 1 791,-6-1 0,4 1 267,-6 4 0,4-3 473,-4 6 1,0 1 0,-4 3 768,1 0 1,-1 3-1,0 3 1,-1-1 230,-3 0 0,2 4 0,-4-2 0,-1 1 7,1-1 0,0 1 0,-3 4 0,3 0-118,1 0 0,-4-1 0,1 1 0,-1 0 19,2 0 0,2-4 0,6-1 0,2 3 8,1 0 1,5-2-1,0 0-246,1 1 0,2-3-435,0 2 1,2-1-1,1 1 52,5-4 1,3-3-1,1-1 1,1 0 235,2 0 0,0-1 1,4-2-1,2-2-31,1-2 0,2-1 0,-1-2 0,1 1-43,0 1 1,-1 0 0,1-2 0,-1 0-107,1 3 0,-2 3 1,-1-3-1,-3 2 396,-1 2 1,4-3 0,-3-1 0</inkml:trace>
  <inkml:trace contextRef="#ctx0" brushRef="#br0" timeOffset="1517">647 518 25131,'-1'-11'-4916,"-3"-1"1,3 4 2415,-3 0 1904,3 5 1,1 0 535,0 6 1,0 4-1,0 5 1</inkml:trace>
  <inkml:trace contextRef="#ctx0" brushRef="#br0" timeOffset="1630">565 554 25315,'-18'-2'-1210,"2"-2"0,3 2 0,1-5 372,0 2 0,1 1 440,-1 4 0,5 1 554,3 3 1,-2-2 0,-1 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5:36.649"/>
    </inkml:context>
    <inkml:brush xml:id="br0">
      <inkml:brushProperty name="width" value="0.11429" units="cm"/>
      <inkml:brushProperty name="height" value="0.11429" units="cm"/>
      <inkml:brushProperty name="color" value="#008C3A"/>
    </inkml:brush>
  </inkml:definitions>
  <inkml:trace contextRef="#ctx0" brushRef="#br0">1408 274 17408,'0'-7'-4195,"0"0"3740,0 0 0,0 4 1,1 3-1,0 4 249,1 2 1,1 2 0,-2 0 0,0 2 94,1 1 1,1 2 0,-3 2 0,0 2 14,0 1 0,-3 1 0,1 2 0,0 0-69,-1 0 0,2 0 0,-1 0 0,1-1-41,1-1 1,-3 0 0,1-3 0,1-3-610,0-3 1,0-3 836,-1-2 0,1 1 0,-2-2 0</inkml:trace>
  <inkml:trace contextRef="#ctx0" brushRef="#br0" timeOffset="418">1415 253 13848,'0'-7'-1368,"0"-1"1,0-1 720,0 0 0,0 0 0,0 2 1090,0 0 0,2 2-253,0 0 0,2 4 0,-2-1-90,3 1 0,1 0 1,2-1-1,1-1-138,3-1 1,2 0 0,2-3 0,3-1-63,4-1 1,3-1-1,5-3 1,3 1-208,2 0 0,1-1 0,-4-1 1,-4 0-164,-2 0 564,-6 0 1,-4 0 0,-3 0 0</inkml:trace>
  <inkml:trace contextRef="#ctx0" brushRef="#br0" timeOffset="1485">1380 568 9107,'-7'0'-74,"0"0"1,0 0-68,0 0 1,2 0-1,0 0 6,0 0 0,-1 0 0,-1 0 19,0 0 0,0 2 1,0 0-1,0 0 72,0-1 0,1 0 0,0 0 0,1 1 16,0 0 1,-1-1 0,-1-1 0,0-1 12,0-1 1,0-2 0,1-3 0,0-1 39,1-1 1,1-2 0,-2-3-1,0-1 2,1-1 1,3 0 0,-2-3-1,1 0-37,2-1 0,0-1 1,1 0-1,0-1 30,0-1 0,0 3 0,0 0 0,0 1 8,0 1 1,2 3-1,1-1 1,0 2 23,0 2 1,3 2-1,-2 3-12,0 0-143,2 3 0,-5 2-54,1 4 0,-1-1 0,-1 4 0,0 1 124,0 0 1,-3 2 0,-2 0-1,-1 2 82,-1 1 0,-1 1 0,-1 3 1,-3 0 1,-1 1 1,-4 2-1,0-2 1,-1 3-12,-1 1 1,-1-2-1,-1 1 1,1 1-34,1 0 0,-1 1 0,3-1 0,0-1-10,3-3 1,5-4-1,0-1 1,4-1-85,3-1 1,1-1 18,1-1 0,3-3 0,2 0 1,1-1 51,1-1 0,1-1 0,0-1 1,2 0-11,1 0 1,-2 0-1,0 0 1,-1 0-14,-1 0 1,0 0 165,0 0 83,-3 0 0,-2 0-157,-4 0 1,-2 1-1,-3 0 1,-1 1-16,-1 0 1,0 1 0,-2 0 0,0 0-12,0 0 0,1 2 0,-3-2 1,1 0-40,0 0 1,1 2 0,-1-2 0,1 0 7,0 0 0,-2 2 0,4-3 0,1 0 39,0-1 1,1-1 0,0 0 54,0 0 1,0-1 0,1-1 47,1-3 1,-1-1 0,4-1 0,0-1-51,-1-1 1,2-1-1,-1-3 1,0 1-63,0 0 0,1-2 0,-2-2 0,0-1-10,1-1 0,-1 1 0,1-3 0,-1 1 33,-1 0 0,1-1 0,-3-1 0,2 0-9,1 0 1,-2 0 0,1 0 0,0 1-35,2 1 0,-2-1 1,1 3-1,0 0-45,0 0 1,0 1 0,1 3 0,0 0-142,1 1 0,-3 4 0,2-1 0,1 1-512,0 1 694,1 3 0,-3-2 1,-1 2-1</inkml:trace>
  <inkml:trace contextRef="#ctx0" brushRef="#br0" timeOffset="2001">484 470 8783,'-1'-6'0,"-1"0"-1703,0 1 2118,0 4 0,2 1 1,0 5-1,0 4-362,0 3 0,-1-2 0,-1 2 0,-4 1 42,-2 0 1,0 1 0,-2 0 0,0 0-37,-2 0 1,-2-3 0,-2 0 0,-1 0 20,-1 0 0,2-2 0,-3 0 0,1-2-15,0-2 1,1 0 0,2-3 0,-1 1 75,0 0 0,0-2 1,3 1-1,0-1-26,1-1 1,2-3-1,-3-2 1,2-1-144,1-1 1,0-1-1,2-1 1,-3-1 49,1-1 0,1 1 0,0-3 1,1 1-125,1 0 0,-1-1 0,0-1 0,1 0-100,0 0 1,3 0-1,-1 1 1,2-1-201,0 0 0,2 4 0,-1-4 288,1 1 0,4-3 0,1-2 0</inkml:trace>
  <inkml:trace contextRef="#ctx0" brushRef="#br0" timeOffset="2231">323 239 20871,'0'-7'-7474,"0"0"6747,0 0 1,2 4-1,0 3 433,0 4 0,-1 2 1,-1 1-1</inkml:trace>
  <inkml:trace contextRef="#ctx0" brushRef="#br0" timeOffset="2329">281 260 17347,'-7'-3'0,"1"0"-667,1-1 0,-1 1 0,2-3 589,0 1 0,-2 4-79,1-1 0,1 4 192,-1 3 0,1 1 1,-3 1-1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6:02.480"/>
    </inkml:context>
    <inkml:brush xml:id="br0">
      <inkml:brushProperty name="width" value="0.11429" units="cm"/>
      <inkml:brushProperty name="height" value="0.11429" units="cm"/>
      <inkml:brushProperty name="color" value="#008C3A"/>
    </inkml:brush>
  </inkml:definitions>
  <inkml:trace contextRef="#ctx0" brushRef="#br0">18 71 28559,'-10'-12'-4886,"4"0"0,4 6 3700,2-5 1,8 7 0,6-2 1882,7 4 0,-1 2 1,5 0-1,1 0-228,3 0 1,6 0 0,6 0 0,8 0-199,8 0 1,8 6 0,11 0-1,9-1-150,7 3 1,-41-7 0,2 0 0,3 2 0,1 0-1,0-2 1,0 0-26,0-1 0,0 0 0,-2 0 0,-1 0 0,-2 0 0,0 0 0,-1 0 0,0 0-67,0 0 1,0 0 0,43-6 0,-14-2 0,-1 0 468,-5 1 1,2 1 0,-5 4 0,-8-2 117,-6-2 1,-12 0 0,-2 6 0,-4 0-590,-4 0 0,-3 0 1,-15 0-72,1 0-348,-8 0 56,-3 0 1,-7 2-405,0 4 1,0 4 0,0 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1:12.056"/>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45 532 14668,'-8'-15'-1100,"0"5"0,5 0 159,-2-1 0,0 3 1,3-1 674,-3 3 0,4-1 203,-4 2 367,3 4-290,2-6-1,0 7 0,7 0 1,2 0-1,6 0-54,5 0 1,3 5 0,7 0 0,-1-2 158,1-1 1,0-2 0,1 2 0,2 1 42,1 2 1,1 0-1,-5-5 1,-1 0 6,1 0 0,-5 0 0,-2 0 0,-2 0 180,-3 0 1,-1 0-59,-3 0-262,-5 0 1,-4 0-301,-10 0 1,-4-5 0,-5 0 231,-1 2 1,0-6-1,0 1 1</inkml:trace>
  <inkml:trace contextRef="#ctx0" brushRef="#br0" timeOffset="632">342 384 13676,'-8'0'-423,"1"0"0,9 0 444,3 0 1,3 0-1,7 0 1,-1 0-82,1 0 1,2 5-1,1 1 1,2 1-23,-2 0 1,-2-1 0,-1-3 0,0 4-12,0 1 0,-1-3 0,1 3 0,0-1 18,0-4 1,-5 4 0,-2-1-219,-1 3 156,4-6 1,-9 10-12,3-3 0,-4-2 1,-2 2 128,-4 2 1,1-4-1,-4 2 1,0 0 31,0-2 0,3 5 0,-5-3 0,-2 3 31,-1 2 1,-2 0 0,1 0 0,-1 1-22,0 4 0,0-4 0,0 4 0,2-4-110,3-1 1,-1-5 0,4 0-367,-1 2 1,6-1 406,2-1 1,13 3 0,11-5 0</inkml:trace>
  <inkml:trace contextRef="#ctx0" brushRef="#br0" timeOffset="932">1083 265 21465,'-15'-5'-2831,"2"-1"1822,3-2 1,2 4 928,3-1 0,3 5 0,-3 5-141,3 5 0,2 3 1,0 4-1,0 1-81,0 2 0,5 1 0,0-3 1,-1 2 47,-3-2 0,4 3 1,0-1-1,-2-2-95,-1-1 1,3-2 0,0-1 0,0 1-338,1 0 1,-2-5 0,4 0 552,-1 1 1,4-4-1,-3-1 1</inkml:trace>
  <inkml:trace contextRef="#ctx0" brushRef="#br0" timeOffset="1130">1053 43 13971,'0'-15'-3597,"-2"5"1878,-3 0 1578,4 7 1,-4-2 159,10 10 1,3 3 0,7 7 0</inkml:trace>
  <inkml:trace contextRef="#ctx0" brushRef="#br0" timeOffset="1649">1379 369 15451,'-13'2'-1453,"1"1"1153,2 2 0,7 6 0,-2-1 0,4 3 6,1 2 1,0 2 0,0 1 0,0 2 69,0-2 0,0 0 0,0 0 0,0 2 28,0-2 1,0-7-1,0-1-308,0 2-11,0 1 272,0-5 0,1-1 0,3-9 118,0-3 1,6-3 0,-3-7 0,1-1 40,4-4 1,-4-2 0,2-4 0,1 1 130,2-1 0,2-2 0,-2-2 0,-1 1 9,-2-1 0,0 5 1,5 2-1,-1 0 51,1 0 0,-2 5 1,-1 0-1,-4 5 130,-1 3 1,4 7-25,-1-2 1,-2 5 0,1 5 0,-1 5-90,0 3 0,-5 7 0,4 1 0,-2 0-139,0 1 1,0 4 0,-4-1-1,3 3 13,1 1 1,0-1 0,-5-1 0,0-3-71,0 3 1,4-4 0,1 0 0,-1-2 34,-3-3 0,1-1 0,1-2 0,2 0-572,-1-1 1,4-5 660,2-4 1,3-4-1,2-1 1</inkml:trace>
  <inkml:trace contextRef="#ctx0" brushRef="#br1" timeOffset="2033">2268 147 8496,'0'-15'-228,"0"0"1,0 0-90,0 0 0,5 6 601,0-1-422,0 0 1,-12 2 0,-3 3 108,-3 3 1,-2 4 0,1 1 0,-1 4 34,0 1 1,0-3 0,0 5 0,1 1 6,-1 2 0,-2 4 1,-1 1-1,0 2 19,5-2 1,-2 0 0,7 0 0,-2 2-24,0-2 1,7 3 0,-2-1 0,3-2-15,2-1 0,0 2 1,0 1-1,0 0 15,0 1 0,2-4 0,1 2 0,4-2-1,1-2 1,-5 0-1,4-1 1,-2 1-85,0 0 1,1 0-1,-2 0-108,1-1 0,4-4 0,-2-1 1,0-1 182,-1 0 0,12-5 0,-1 4 0</inkml:trace>
  <inkml:trace contextRef="#ctx0" brushRef="#br1" timeOffset="2213">2313 517 8496,'0'-15'-76,"-2"2"1,-1 2 27,-2 1 1,-7 2 0,2-2 23,-3 5 0,-3 3 0,-2 2 1,-2 0-211,2 0 0,1 5 0,2 2 298,1 1 1,4-5 0,1 4-1221,3-1 1156,1-4 0,11 11 0,3-5 0</inkml:trace>
  <inkml:trace contextRef="#ctx0" brushRef="#br1" timeOffset="2550">2505 488 8496,'-15'8'0,"1"-3"0,-1-4-176,0-1 1,0 2 0,0 3 20,0 5 0,7 3 0,3 2 42,4 0 1,1-5 0,1-2 136,4-2 0,0 1 0,8-4 1,4 2-26,-1-2 0,6-1 0,-3-2 0,1 0-23,2 0 0,-6-5 1,4 0-1,-4 0 153,-1-1 1,0 2-46,0-5 1,-7-1 0,-3-5-8,-3 0 1,-2 0 0,-2 0 0,-1 1-10,-2-1 0,-7 2 0,2 1 0,-3 2-146,-2-1 0,5 4 0,2 0 0,0 3-486,0-1 0,3 0-286,-5 5 850,7 0 0,-4-7 0,7-1 0</inkml:trace>
  <inkml:trace contextRef="#ctx0" brushRef="#br1" timeOffset="2983">2653 295 8237,'-5'-15'-1538,"0"0"1640,1 0-58,4 7 1,0 3 0,0 10 25,0 5 1,0 3 0,1 4-1,2 1-36,2 2 1,0 1-1,-5-3 1,0 4 0,0 1 1,5-5-1,0 1 1,-1 0-95,-3 0 0,-1-2 1,0 3 22,0-4 1,0-1 56,0 0 0,0-5 351,0-1 1,0-7-256,0-2 0,2-7 0,1-7 0,2-1-128,-2 0 1,1-5-1,-1-1 1,2-1 22,-2 1 0,5-4 1,1 4-1,0 0-38,1-1 1,-5 1 0,4 3-1,-1-2-52,0 2 0,2 1 1,5 2-1,0 2-167,-1 3 0,1-3 1,0 5 13,0 0 1,1 1-1,2 7 1,2 0 30,-2 0 0,-1 0 1,-2 0 199,-1 0 0,1 0 0,0 7 0,0 1 0</inkml:trace>
  <inkml:trace contextRef="#ctx0" brushRef="#br1" timeOffset="3614">3053 265 7305,'-8'2'-131,"3"3"0,4 3 1,1 7 168,0 0 1,-5 0 0,0-1-1,1 1-11,3 0 1,1 0-1,0 0 1,0-1-45,0 1 0,0 0 0,0 0 1,0 0 0,0 0 1,0-6 0,0 1 93,0 2 0,1-6-50,4-1 0,4-3 0,5-4-25,1-3 1,-5 2 0,0-7-1,2-3-59,1-5 1,3 1-1,2-4 1,2 1 19,-2 1 1,-1-3 0,-3 4-1,0-2 54,-5 2 0,5 3 0,-6 4 31,0 1 0,0 5-67,-3-5 1,-3 9 35,3 1 0,-4 6 1,-2 9-1,-2 0 26,-2 0 1,0-1-1,5 1 1,-2 0-38,-3 0 1,3-5 0,-3 0 0,4 1-3,1 2 1,0-3-22,0 0 0,0-5 338,0 5-340,0-7 0,0-8 1,1-10-29,4-1 0,-1-1 0,6 3 0,1-1 24,2 0 0,-3-5 0,0 0 0,2 4 5,1 4 1,-3 1 0,-2 4-1,0 1 18,0-1 1,-3 1 62,5 1 0,-7 5 1,4-2-1,-2 7 50,0 3 1,0 2 0,-5 5-64,0 0 0,0 0 1,0-1-1,0 1-18,0 0 1,0 0 0,0 0-127,0-1 1,0-4-162,0 0 0,1 0-52,4 5 0,-1-7 0,6-3-49,1-3 1,2-2 354,2 0 0,7 0 0,1 0 0</inkml:trace>
  <inkml:trace contextRef="#ctx0" brushRef="#br1" timeOffset="4016">3661 369 8496,'0'-15'-740,"0"5"1,0 0 937,0-1 0,-2 4-250,-3 2 0,-3 4 1,-7 2 82,0 4 0,6 4 0,0 5 0,1 1-15,0 0 0,3 5 0,-3 0 0,1-2-28,4-2 1,1-1 0,2 0 38,0 0 0,2-6 1,3 1-40,5 2 1,-2-6 0,2-1 5,1-3 1,2-2 0,2 0 0,0-2-26,0-3 1,-2-3 0,-1-5-1,-2 1 2,1 3 0,-3-1 0,0-5 1,-1 0 31,-4 0 1,4 5-1,-2 1 49,-2-3 0,0 4-11,2-2 40,-3 7 1,5-2-38,-7 10 0,1 3-50,4 7 1,-1-2-1,4-2 1,0-2 4,0-3 0,-3 1 0,5-4-206,2 2 1,1 2 0,2-4-251,-1 2 0,-4 0 457,0-5 0,7-7 0,6-1 0</inkml:trace>
  <inkml:trace contextRef="#ctx0" brushRef="#br1" timeOffset="4230">4061 132 8496,'0'-15'-950,"0"4"1257,0 6 0,0 11 1,0 16-88,0 1 0,2 1 1,1 6-1,4-2-121,1-3 1,-3 3 0,5-4-1,1 4-181,2 2 0,4-2 0,1-2 0,3-3-418,2-1 1,2 2 0,5-4 499,-1-2 0,1 5 0,0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6:05.097"/>
    </inkml:context>
    <inkml:brush xml:id="br0">
      <inkml:brushProperty name="width" value="0.11429" units="cm"/>
      <inkml:brushProperty name="height" value="0.11429" units="cm"/>
      <inkml:brushProperty name="color" value="#008C3A"/>
    </inkml:brush>
  </inkml:definitions>
  <inkml:trace contextRef="#ctx0" brushRef="#br0">1 53 32767,'0'-9'-4916,"0"0"1,0 1 847,0-1 0,0 3 1785,0 0 1469,0 4 438,0-2 0,0 5 240,0 2 1,0-1-1,0 4 1,0 1 43,0 1 0,0 0 1,0 2-1,0 1-625,0 0 0,0 4 0,0-2 0,0-1 726,0 1 1,0 1 0,0-1-1,0 0-13,0-1 1,0 4 0,1-3 0,1 1 11,1-2 0,0-2 0,-3 1 60,0 1 1,4 3 0,0-1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37:43.138"/>
    </inkml:context>
    <inkml:brush xml:id="br0">
      <inkml:brushProperty name="width" value="0.11429" units="cm"/>
      <inkml:brushProperty name="height" value="0.11429" units="cm"/>
      <inkml:brushProperty name="color" value="#008C3A"/>
    </inkml:brush>
  </inkml:definitions>
  <inkml:trace contextRef="#ctx0" brushRef="#br0">2217 345 27547,'4'5'-2914,"-1"0"1,-3-1 0,-3 1 2777,-2-3 0,-1 2 0,-2-2 0,0 0 573,-2-1 0,1-1 1,-4 0-1,0-1-39,-1-2 1,-1 3 0,0-4 0,-1 2-165,-2-1 0,5-2 0,-1 3 0,1 0-85,2 1 0,2-1 1,-2-1-1,1 2-60,0 0 1,-1-2 0,2 1 0,-1-1-44,1 0 1,-2 2 0,1-1 0,0 1 315,-1 1 0,2 0 0,-3 0 1,-1 0-99,1 0 0,-2 0 0,3 0 0,-2 0-287,1 0 1,0 2 0,-1 1 0,1-2-121,1 0 0,-2 2 0,0-1 0,-1 0 37,-1-1 0,3-1 1,0 0-1,1 0 27,-1 0 1,3 0 0,-2 0 0,1 0-11,0 0 1,-1 0-1,2 0 1,-2 0 21,0 0 0,-2 0 0,-1 0 0,1 0 99,0 0 0,2-1 1,-3-1-1,3 0 9,0 0 1,-3 1-1,3 1 1,-1 0-16,2 0 0,2 0 0,0 0 0,1 1-60,-1 2 0,1-3 1,-1 3-1,1-2 71,-1-1 1,0 0-1,-1 0-6,-1 0 1,3 0 0,2 0 30,-1 0 0,0-1 0,0-2-141,1-2 0,3 1 1,0-1-1,1-1-387,1 0 1,0-2-1,0 1 1,0-1-135,0 1 0,0-1 0,0 1 0,0-1-54,0-2 0,0 0 1,0-1-1,0 0 126,0 2 0,0-2 1,0 0-1,0 0-79,0 1 0,-2 0 1,-1 2-1,1 1-686,2-1 1,0 3-1909,0 0 861,0 0 2585,0 1 0,-4 1 0,0 3 1</inkml:trace>
  <inkml:trace contextRef="#ctx0" brushRef="#br0" timeOffset="400">1783 135 28773,'0'-11'-9831,"0"-1"8213,0 1 0,0-2 0,0 3 721,0 1 1,0 0 183,0 2 1,-1 3 945,-2 1 0,2 2 0,-4 1 43,-1 0 1,-1 3 0,0 0 0,-2 1-390,-1 2 1,2 1 0,-3 0 0,1 2-892,-3 1 1,0-1 1301,0 3 0,-4 1 1,1 2-1</inkml:trace>
  <inkml:trace contextRef="#ctx0" brushRef="#br0" timeOffset="1149">1012 150 30876,'-3'-7'-9669,"0"-1"8479,-1 1 0,2 2 0,-1 0 0,2 0-1960,-2 0 2586,2-1 1,-3 5 1114,2-1 1,0 3 0,-2 3-1,1 0-785,1 1 0,-1 2 0,0 1-103,1-1 0,2-2 0,0 0-687,0 1 0,0 1 0,3 0 1208,2 1 0,2-3 1,0-1-1,1 0 122,-1 0 1,1-1 0,-1 1 0,1 0 137,-1 0 1,1 0-1,-2 2-79,-1-1 1,2-1 0,-3 2-816,0-1 1,-1-3 0,-3 3 365,0 1 0,-2-2 0,-1 1 0,-2 0 452,0 0 0,-4 1 0,-2-2 0,0 1 183,0 0 1,-2 0 0,0 0 0,-1 0-327,-1 1 1,0 0 0,0 0 0,0-1-161,0 1 0,0-2 0,0 0 0,1 0 45,2 0 0,-2-2 0,4 1 0,1 0 131,1-1 1,0 1-1,1-4-3,-1-2 0,2-1 0,0-3 0,2-1-7,0 1 1,0-2-1,0 0 1,0-2-399,-2 0 0,2 1 0,-1-2 0,-1 1-168,0-1 1,0-1 0,0-2 0,-1 0-25,1 1 1,1-1 0,-2 0 0,1 0-142,1 0 1,1 0 0,-1 0-1,2 1-135,3 1 1,-3 0-1,1 3 1,0 1-57,1 0 1,1 4 0,-1 1 0,0 0-1189,-2 0 1972,1 2 0,-2-4 0,0 1 0</inkml:trace>
  <inkml:trace contextRef="#ctx0" brushRef="#br0" timeOffset="1849">353 188 30099,'-4'-10'-9326,"1"0"7310,2 0 0,1 2 0,0 1 1040,0-1 184,0 4 0,1 1 899,2 3 0,-3 3 1,4 1-1,-2 2-424,1 1 1,2-1-1,-3 5 1,1-1-93,0 0 0,-2 3 0,1-3 0,-1 1-398,-1 0 1,3 0 0,-1-2-1,0 1 653,-1-1 1,-1-1 0,0 0 0,0-1 178,0 1 1,0-1 0,0 1 46,0-1 0,-1 0 470,-2-2 1,-1-2-1,-3-3 1,-2 0-181,-1 0 0,2 0 0,-3-1 0,0 0 150,-1-2 1,-2-2 0,-1 2 0,0-1 23,0-2 0,-1 2 0,-1-1 1,0-1-40,0-1 1,2 2-1,0 0 1,0 0 4,0 1 0,0-2 0,0 1 1,2 0-74,1 0 1,3 3 0,-1-2-1,1 0 115,2-1 1,0 3-1,1-3-799,1-1 1,3-1 0,-2 0-579,0-1 0,2 1 0,2 0-1899,0-1 2301,0 4 1,3-6 0,1 2 0</inkml:trace>
  <inkml:trace contextRef="#ctx0" brushRef="#br0" timeOffset="2113">240 53 30787,'0'-8'-4916,"0"3"1,0 0 421,0-1 1,0 2 2865,0-1 506,0 4 0,0-2 2210,0 6 1,0 1-1219,-3 3 1,2 1-1,-2-1 1</inkml:trace>
  <inkml:trace contextRef="#ctx0" brushRef="#br0" timeOffset="2261">128 60 30297,'-7'0'-824,"-1"0"0,1-1-695,-1-1 1,1 0 1005,2-3-2289,2 4 2163,3-3 1,0 4-1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0:26.171"/>
    </inkml:context>
    <inkml:brush xml:id="br0">
      <inkml:brushProperty name="width" value="0.08571" units="cm"/>
      <inkml:brushProperty name="height" value="0.08571" units="cm"/>
      <inkml:brushProperty name="color" value="#008C3A"/>
    </inkml:brush>
  </inkml:definitions>
  <inkml:trace contextRef="#ctx0" brushRef="#br0">3018 186 7042,'4'0'-535,"1"0"529,-4 0 0,3 1 5,-4 1 1,-4 2 0,0 3 6,-2 0 0,-1 1 0,0 0 0,0 2 5,0-2 0,-3 2 0,1 0 0,0 0-4,2 1 1,2-1-1,0-2 1,1 2-5,0-2 1,1 0-1,3-1 1,0 0 8,0 0 1,0 0 0,2 0 0,1-1-11,1-1 1,1 1 0,2-2 0,0 1-12,0-1 1,0-2 0,0 1 0,0-1-6,0 1 1,0-1 0,0-2 0,0 0-1,0 0 0,0-3 0,0-1 1,0-1-33,0 1 1,0-1 0,-1-2 0,-1 0-70,0 0 0,-3 0 0,2 0 0,-1 0 115,-1 0 0,1 0 0,-1 0 0,4-3 0,-2-1 0</inkml:trace>
  <inkml:trace contextRef="#ctx0" brushRef="#br0" timeOffset="1117">3025 319 8153,'3'0'-2252,"1"0"2309,-4 0-1,3 0 1,-2 0-33,4 0 0,-4-1 0,3 0 22,-1-2 1,-2 1 0,3 1-18,-1-1 1,0 1-1,-1-2-30,0 0 0,3-1 0,-3-3 11,0 0 1,1 0 0,-1 0 2,0 0 0,-1 0 0,1 0 1,0 0 7,0 0 1,-1 0 0,-1 0 0,0 0 11,0 0 0,-1 1 0,-1 0 0,0 2 1,0-2 1,-2 2-1,0 0-33,-2 1 0,-1 1 0,0 2 0,0 0-4,0 0 1,0 1 0,-1 0 0,-1 2 0,0 1 0,-3 2 1,2 2-1,-1 2-2,-1-2 1,-1 2 0,-1 0 0,0-2 2,0 0 0,0 1 0,0 1 1,0-2-2,0 0 0,0 0 0,0 0 0,0 1-1,0-3 0,0 3 0,0-2 1,0 0 1,0-1 0,0 0 1,0-1-1,0 1 1,0 1 0,0-2 0,-1-2 0,-1 1-10,0-3 0,-4 2 0,3 0 0,-2-2-1,0 0 1,3-1-1,-3 0 1,1 0 8,3 0 1,-3 0 0,5-1 0,1 0 2,-1-2 1,0-2 0,2 1 0,1-1-1,-1 1 1,4-1-1,-3-2 1,2 0 5,-2 0 0,5-2 0,-2-1 0,2 2 15,1 0 0,1-1 0,3-1 1,0 2-13,0 0 0,0 1 1,0 0-12,0 0 1,3 3 0,1 1 0,3 1-3,0-1 1,0 1-1,0 1 1,0 0 4,0-2 1,2 1-1,0 2 1,0 0 8,-1 0 1,-1 0 0,0 0 0,0 0 8,0 0 0,0 0 1,0 1-1,0 0-1,0 2 1,0 2 0,0 0-10,0 1 1,-4 1 0,1-1 0,-2 0-1,0-2 0,1 1 0,-3 2 0,0 0 3,0 0 1,0 0-1,-1 0 1,-2 0 9,-1 0 1,-2 0 0,-2-1-1,-1 0-23,0-2 1,-4 1 0,3 1 0,-2 0-8,0-2 0,3-2 1,-3 1-1,1-1-13,0 1 1,0-1-1,2-2 1,-1 0-87,-1 0 1,3 0-1,-2 0 1,0 0-44,1 0 1,0 0-1,2 0 1,0 0 148,0 0 0,0 0 0,0 0 0,0-3 0,0-1 0</inkml:trace>
  <inkml:trace contextRef="#ctx0" brushRef="#br0" timeOffset="1484">2339 53 8127,'-7'0'-603,"0"0"0,2 1 0,0 0 550,0 2 1,1 0 0,-1-1 101,0 3 0,2-1 0,0 0-35,3 2 0,0 0-3,0 1 1,3-1 0,1 0 17,3-2 0,0 0 0,0 2-19,0-2 0,0 0 1,-1 2-14,-2-2 1,0-1 0,-4 1-23,0 2 0,0-2 1,-1 0-272,-2 2 296,3 0 0,-10 1 0,3 0 0</inkml:trace>
  <inkml:trace contextRef="#ctx0" brushRef="#br0" timeOffset="2200">1996 179 8039,'0'-7'-557,"2"0"0,1 1 272,1 1 0,-2 1 0,1 3 357,0-2 0,-2 2-46,1 3 0,-1 0 0,-1 2 1,0 2 0,-3 0 1,0 1-1,-1 0 16,-1 0 1,-1 0-1,-2 1 1,-1 0-31,0 2 1,0 1-1,2-1 1,0-1-7,3 1 1,-2-2 0,2 2 0,0-1-27,1 1 0,3-1 1,0-2-12,0 0 1,3 0 0,1-1 0,3-1 12,0-3 0,2-1 1,0-1-1,1 0 11,0 0 0,-2 0 0,1-1 45,-1-1 0,-4 1 0,0-2 1,-1 0 0,-1 1 0,-4-2-28,-3 1 1,-1 1 0,-2 2-1,-1 0-16,-3 0 1,-1 0 0,-1 0-1,0 0-3,0 0 1,0 0 0,-1 1 0,-1 0 2,0 2 0,-1 0 0,1-2 1,0 2 25,0-2 1,2 2 0,3 0 0,1 0 74,3 1 1,0-1-65,0-1 0,3 0 0,1 2 8,3 2 0,0-2 1,2 0-19,0 2 1,1 0-1,-3 1-5,0 0 0,0-2 1,-1-1-1,-1 1-10,-3-1 1,1 2 0,-1-2 0,-1 1-10,-2-1 0,-1-1 1,-3 1-1,0 1-28,-1-1 1,-4 0-1,0-3 1,-1 2-19,-1 1 1,-1-2 0,2 0 0,1-1-130,3-1 0,3 0 1,1 1-317,0 1 492,2-1 0,2 0 0,6-5 0,4 1 0,5-3 0,2 0 0,3-4 0,0-1 0</inkml:trace>
  <inkml:trace contextRef="#ctx0" brushRef="#br0" timeOffset="2515">2031 53 8152,'0'-7'-11,"0"-1"0,0 0-245,0-2 0,0 3 0,0 3-115,0-2 1,-1 4 370,-1 2 0,-2 3 0,-3 4 0,0 0 0,0 3 0,0 1 0</inkml:trace>
  <inkml:trace contextRef="#ctx0" brushRef="#br0" timeOffset="2603">1947 74 7872,'-7'2'-413,"0"1"1,0-1 0,0-2 363,0 0 1,0 0 0,0 0 8,0 0 1,0 1-1,0 0 40,0 2 0,-3 2 0,-1-1 0</inkml:trace>
  <inkml:trace contextRef="#ctx0" brushRef="#br0" timeOffset="3850">1219 291 8279,'-5'-5'-1130,"1"1"743,1-2 0,0 3 497,1 1 1,1-2-101,-2-1 1,2 1-1,-1 0-8,0-2 1,0 0 0,2-1 0,0 0 1,0 0 1,0-1-1,0 0 1,0-2-2,0 2 1,0-1 0,0 1 0,0-2 4,0 2 1,0 2 0,0 2 5,0-2 0,0 2 0,0 0 4,3 1 0,-2 1 0,4 2-9,0 0 1,2 1 0,0 1-4,3 3 0,-2-1 1,1 0-1,-1 2-4,2 0 1,-2 2 0,4 0 0,0 2-10,-1-2 0,1 1 1,-2-1-1,1 2-5,1-2 1,-1 0 0,-2 0 0,-1 0 8,-1 2 1,-1-1 0,-1-2-1,-1 0 1,-1 0 0,0 0 0,-3 0 1,0 0 1,-4-2 0,-2-1-1,-4 2 7,-1 0 1,0-1-1,-3-1 1,0 2-5,0 0 1,-3 0 0,1 0-1,0-2-14,2 2 1,0-2-1,0-1 1,2 1 3,0 0 1,1-2 0,-3 0 0,2-1 4,0-1 0,3 0 0,-2 0 1,0-1-1,0-1 0,2-1 0,-2-3 0,1 2 0,1-2 0,2 0 0,0 0 0,0 0 4,0 2 0,0-1 0,0-2 0,0 0 12,0 0 0,0 2 0,2 1 28,0 1 0,1 0 0,-3 2 0,0-2-2,0 2 0,0 0 1,0 2-1,-1 0-17,-1 2 1,0 1 0,-2-1 0,0 0-25,0 1 0,0 1 1,-3-1-1,2 0-5,0-2 0,1 1 1,-1 0-1,1-1-25,1 1 0,-2-2 1,3 1-1,0-1 5,2-1 1,0-3 0,0-1 0,0-1 27,3 1 0,-2-1 1,2-2-1,-1 0 32,0 0 1,3 1 0,-2 0-1,0 2 68,0 1 0,3-2 28,-2 0-100,3 2-14,0 0 0,-1 4 1,-1 1-12,0 3 1,-3-1 0,2 0 0,-1 1-6,-1-1 1,1 2 0,-1-2 0,0 1-42,-1-1 1,-1 1 0,0 1 0,0 0-40,0-2 0,0 0 0,0 2 0,0-3-123,0 1 0,0 1-106,0 0 0,0-1 310,3 0 0,1-2 0,6 0 0,4-4 0,4-2 0</inkml:trace>
  <inkml:trace contextRef="#ctx0" brushRef="#br0" timeOffset="4046">1114 102 8234,'5'-13'0,"2"0"-411,1 2 0,2 0 0,-1-1 1,0 3 134,-1 4 0,-4 2 276,1 3 0,-3 3 0,0 2 0,-1 1 0,-1 1 0</inkml:trace>
  <inkml:trace contextRef="#ctx0" brushRef="#br0" timeOffset="4281">953 515 8134,'-10'0'-280,"1"0"1,0-2-1,2-1 1,-1 2 279,-1 0 0,0 1 0,-3 1 0,0 1 0,-1 3 0,-4 1 0,-1 1 0,-3 0 0</inkml:trace>
  <inkml:trace contextRef="#ctx0" brushRef="#br0" timeOffset="4816">323 186 8285,'3'-4'-772,"-2"-2"1,4 2 671,1 0 0,-3 2 0,1 4 135,-1 3 1,0 1-1,-3 2 1,0 1-24,0 3 1,0 1 0,0 1 0,-1 0-22,-1 0 0,0 2 0,-3 0 0,-2-1 3,-2-1 0,-3-4 1,0 4-1,-1-3-7,-1-3 1,-1 1 0,-1-1-1,-1-2-22,-1-2 1,2-2-1,-2-2 1,1-1 5,2-1 0,0-2 0,1-3 0,1-1 24,1-1 0,2 0 0,3-2 0,1 1 17,1 2 0,2 0 0,3 1 0,0 0 38,0 0 0,3 1 0,2 0 1,1 2-12,1 1 1,1 0-1,0 2 1,2-2 13,1 2 0,-2 0 1,0 1-1,-1 1-40,-1 1 0,0 0 0,-1 2 1,-1 2-5,0 0 0,-3 1 0,2 0 0,-1 0 10,-1 0 0,-2 0 0,-2 0 0,-3 1-7,-1 1 0,-4-1 1,0 2-1,-1-1-16,-1 1 0,1-1 1,-1-1-1,0 0-114,-1 2 1,-1-1 0,1-2-1,0 1-351,1 1 469,4-1 0,-2 2 0,3-3 0</inkml:trace>
  <inkml:trace contextRef="#ctx0" brushRef="#br0" timeOffset="4979">400 557 8325,'-7'-6'-5,"0"0"0,-1 0-272,-1 1 1,-3 4 0,-4 2 0,-1 5 50,-4 5 1,2 4 0,-4 2 225,1 1 0,1 1 0,0 2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0:32.686"/>
    </inkml:context>
    <inkml:brush xml:id="br0">
      <inkml:brushProperty name="width" value="0.11429" units="cm"/>
      <inkml:brushProperty name="height" value="0.11429" units="cm"/>
      <inkml:brushProperty name="color" value="#008C3A"/>
    </inkml:brush>
  </inkml:definitions>
  <inkml:trace contextRef="#ctx0" brushRef="#br0">526 32 8723,'0'-7'-64,"0"0"-1337,0 0 1213,0 0 1,0 4 0,-1 2 0,-1 3 256,-3 2 1,-2 1 0,-2 2 0,-1 0-66,-1 0 1,0 0-1,-3-1 1,0 0-14,0-2 1,0 0-1,0 2 1,3-3-142,1 1 0,3-2 85,0-2 0,4 0 0,3 0 0,4-1 19,5-1 0,2 0 0,3-2 1,2 0 69,0 1 1,1 0 0,-3-1 0,0 1 96,0 2 0,0 0 0,-1 1 0,-1 0 49,-3 0 1,-1 0 0,1 1 0,0 1-101,-3 3 1,0 1 0,-4 1-1,0 1-42,-1 1 0,-1 0 0,-2 2 1,-3 2-8,-4 0 1,-5 1-1,-5 0 1,-5 0-56,-4 0 1,-7 0 0,-7 1-1,-3 0-91,-4 2 1,-8 0 0,-1-2 124,-3 2 0,-5 2 0,-1-1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0:36.020"/>
    </inkml:context>
    <inkml:brush xml:id="br0">
      <inkml:brushProperty name="width" value="0.08571" units="cm"/>
      <inkml:brushProperty name="height" value="0.08571" units="cm"/>
      <inkml:brushProperty name="color" value="#008C3A"/>
    </inkml:brush>
  </inkml:definitions>
  <inkml:trace contextRef="#ctx0" brushRef="#br0">1263 237 7555,'-1'-5'-1308,"-2"2"1341,2 2 0,-3 2 0,4 2-35,0 3 1,0 5 0,0 0 2,0 0 1,0-1 0,0-1 0,0-1-7,0 1 0,1-3 1,1 0-1,2 0-15,1-1 1,0-1-1,2-2 1,-1 1-9,1-1 1,0-1-1,2-1 1,0-1 2,0-2 1,-1-2-1,1-3 1,0-1 25,0 0 0,-1-3 1,0 1-1,-2-1 70,-3-1 0,-1 4 1,0-3 4,1 2 0,-4 1 1,-5 2-57,-2 1 0,-2 2 0,0 4 1,-2 0-15,1 0 1,-1 0-1,0 1 1,1 1-18,2 1 1,-1 1-1,-1-2 1,-1 1-11,2-2 0,0 1 1,1 0-1,0 1-27,1-1 1,-1-1 0,0-1 22,0 0 0,3 0 0,1 0 1,-2 0-7,-1 0 0,-1-1 0,0-1 1,1-1 1,-1-3 0,0 1 0,0-1 17,1 0 1,2 0 0,0-3 0,-1 2 30,-1 1 1,3-2-1,2 2 1,0-2 66,0 0 0,0 2 0,3 0-41,0-1 1,0 2-1,1 0-25,2 1 0,-1-1 0,4 1 1,1 0-23,4 0 0,-1-2 0,2 2 1,1 0-34,2 0 1,-2-2 0,2 3 0,1-1-26,0 0 1,1 0 0,-2 2 0,0-1-101,0 1 160,2 1 0,1-3 0,-1-1 0</inkml:trace>
  <inkml:trace contextRef="#ctx0" brushRef="#br0" timeOffset="529">1193 255 6843,'-1'-8'-289,"-2"2"0,1 2 0,-4 5 292,0 2 1,-2-1 0,-1 3-1,0 0 14,0-1 1,-2-1-1,-1 2 1,1 0 3,2 0 1,-1-3-1,-1 2 1,0-1-12,0 0 1,1 1 0,1-2-1,1 0-4,-1 0 1,0-1 0,0-1 26,0 0 0,1 0 0,-1 0 23,0 0 1,3-3 0,1 0 0,2-2 15,1-2 0,-2-4 1,1-1-1,0 1 2,-1-2 1,2-1 0,-3-3 0,0-1-30,0 1 0,2 2 0,-1 1 0,0-2-50,2-1 0,-2 1 1,0 1-1,0 4-58,0 1 1,1 1 0,3 0-1,0 1-192,0-1 1,0 3 254,0 0 0,-4 4 0,-1-2 0</inkml:trace>
  <inkml:trace contextRef="#ctx0" brushRef="#br0" timeOffset="1195">720 35 8139,'0'-8'-444,"0"-1"1,1 4 336,2 2 1,-2 3 0,1 3 0,-1 3 64,-1 2 1,-1 3 0,-1 2-1,0 0 27,0-1 0,-2 3 1,1-2-1,0 0 0,-1 3 0,3-3 1,-2 1-1,2 0-18,1-1 0,0-2 1,0 1-1,1-2 12,2 2 0,1-5 0,4 2 1,-1-2-6,3-3 0,1 0 0,-1-4 0,0 0 0,2 0 0,0 0 0,-3 0 0,-1 0 34,1 0 1,-3-3 0,-1-1 147,-1 0 0,-1 1-131,-3-3 1,-4 4-1,-2-1 1,-2 2-19,-1 1 0,0 0 0,-3 0 0,-2 0-9,1 0 1,-4 1 0,2 1 0,0 2-10,0 1 1,-1-2-1,2 1 1,0 1 1,3 0 0,-2-2 0,1 2 0,2-1 20,0-2 1,4 2-1,0-1 64,-1-1 0,3-1 1,-1-2 18,1-2 0,1 1 0,3-4 1,-1-1-5,-2-1 1,2-3-1,-3-1 1,1 0-40,0 0 0,0 1 0,2-3 0,-1 1-44,-1-1 1,-2 0-1,2 0 1,1 1-57,1 0 0,-2 4 1,0-3-1,1 2-200,1 1 1,0 2-1,-1 0-351,-1 1 600,0 0 0,-1 1 0,-1 1 0</inkml:trace>
  <inkml:trace contextRef="#ctx0" brushRef="#br0" timeOffset="1578">334 211 8139,'6'-3'-552,"0"0"1,-4 0 0,4 3 340,1 0 0,-2 4 1,0 2 270,-1 1 1,-1 2 0,-3 0 0,1 0-2,2 0 1,-2-4 0,2 1 0,-3 1-42,0 1 1,0-2 0,0 0-1,-3-1 0,-3 0 0,1 3 0,-1-3 1,-1 1-20,-1 0 1,-1-3-1,-2 1 1,-1 0-2,2-2 0,-3-1 0,0-1 0,1 0-4,-1 0 1,-3 0-1,2 0 1,-3 0-20,0 0 0,2-3 0,0-1 0,0 0-22,-2-3 0,1-1 0,0-1 0,1 0-9,0 1 1,1-4 0,1 0-1,0 1 56,2 2 0,1-4 0,2-1 0</inkml:trace>
  <inkml:trace contextRef="#ctx0" brushRef="#br0" timeOffset="1779">246 114 7683,'0'-9'-627,"0"1"0,3 2 627,0 0 0,0 4 0,-3-2 0,0 4 0</inkml:trace>
  <inkml:trace contextRef="#ctx0" brushRef="#br0" timeOffset="1895">167 123 8215,'-8'-3'-90,"0"-1"1,1 0-235,1 0 1,3-1-1,-3 1 77,-1-1 0,3 3 247,-2-1 0,0 6 0,-3 2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0:39.501"/>
    </inkml:context>
    <inkml:brush xml:id="br0">
      <inkml:brushProperty name="width" value="0.08571" units="cm"/>
      <inkml:brushProperty name="height" value="0.08571" units="cm"/>
      <inkml:brushProperty name="color" value="#008C3A"/>
    </inkml:brush>
  </inkml:definitions>
  <inkml:trace contextRef="#ctx0" brushRef="#br0">1613 443 7621,'0'-9'-1344,"0"0"1346,0 4 0,0 0 39,0 2 1,-1 3-1,-1-4 9,-1 0 0,1 2-58,2-4 1,0 3-1,0-3-8,0-1 1,0 2 0,0 0-1,0-2 11,0-1 0,0 2 0,0 0 0,0-1 16,0 0 1,1-1 0,0 1 13,2 1 1,3 0 0,-2-1-19,1 1 0,-2 2 0,3 4-5,1 0 0,0 0 1,2 0-5,0 0 0,0 3 0,-1 1 0,1 1-17,0 1 0,0-1 0,-1 1 0,-2 1 12,0 1 1,-1 0 0,2 1 0,-2 0 3,-1 0 0,-1 0 0,-2-1 0,1 1 3,0 0 1,1 0 0,-3-1 4,0 1 0,-3 0 0,0 0 0,-2-1 1,-2 1 1,2-3 0,-1 0 0,-1 0-6,0-1 0,-2 1 1,0-3-1,0 0-10,0 1 0,1-3 1,-1 2-1,-1-2-10,-1-1 1,0 0 0,-4 0-1,1 0 9,0 0 0,-3 0 0,4 0 0,-2 0 36,1 0 1,0-3 0,-2 0-1,3 1 28,0 1 1,0-2-1,3 0 1,-2 1-8,1 2 1,0 0 0,1 0-29,-2 0 1,0 2 0,4 2-15,-1 1 0,1 1 0,2 3-50,3 0 1,2-4 0,1 1-1,0 1 1,0-2-1,1 0 1,2-1 1,2 2 0,4-3 0,0-1-37,-1 2 1,1-3 0,0 2 0,0-2 43,-1-1 0,4 0 0,0 0 49,-1 0 1,-2 0 0,0 0 159,0 0-7,-4 0-132,-1 0 0,-12 0 0,-3 0-25,-2 0 0,0 0 0,1 0 0,-2 0-4,1 0 0,-4 0 1,4 0-1,-2 0 2,0 0 0,4 0 0,-3 0 1,0 0 9,1 0 1,2-3-1,-1 0 1,3 1 42,0 1 0,0-1 0,1-2 0,1 0-5,2 0 0,2-3 0,-2 1 0,1-2 1,2 0 1,-2-2-1,1-1 1,1-2-4,1 0 1,1-2-1,0-3 1,0-2-14,0 0 0,0-1 0,0 4 0,0-1-17,0 1 0,0 3 0,0 1 1,0 1-94,0-3 0,0 2 0,0 2-864,0 1 323,0 5 611,0 1 0,4 8 0,1 1 0</inkml:trace>
  <inkml:trace contextRef="#ctx0" brushRef="#br0" timeOffset="232">1701 662 8086,'0'-9'-217,"1"0"1,1 1-464,1-1 680,0 4 0,1-3 0,1 3 0</inkml:trace>
  <inkml:trace contextRef="#ctx0" brushRef="#br0" timeOffset="1568">1000 355 8258,'3'-6'0,"-1"0"-373,0-1 0,2 0 0,0-1 0,0 1 289,0 1 1,-1 3-1,-2-2 1,1 1 258,1-1-143,0 3 0,-7-5 0,-2 4-3,-2 1 1,-1 1 0,1 2-1,-1 1 15,0 1 1,0 3 0,1-2 0,-1 1-18,0 1 0,-1-1 0,0 1 1,-2 1-28,1 1 1,2 0 0,3 1-9,0 0 1,1 0-1,-2 0 1,2-1-12,1 1 0,1 0 1,4 0 4,2-1 1,1 1 0,4-1 0,0-2 11,1-3 0,2 1 0,-2-1 0,1-1 1,1 2 1,-1-3 0,2 2 0,-2-2 0,-2-1 0,1 0 0,0 0-7,0 0 0,-4 0-14,1 0 34,-4 0 1,-5 0 0,-5 1 17,-2 2 0,-1-2 0,0 2 0,-1-1-12,-2 1 0,2-2 0,-1 3 0,-1-1-18,0 0 1,0 0 0,-4-1 0,2 1-8,1-1 0,-1 0 0,2 0 0,0 1 1,3-1 0,-2-1 1,1-1-1,2 0 3,0 0 1,1 0 0,0 0 27,1 0 1,2 0 0,0-1 12,-1-2 0,3 1 1,1-4-27,2 0 1,1-2-1,0-1 1,0 0-7,0 0 0,0 4 1,0-1-1,0-1-11,0-1 1,0-1 0,0 1-20,0-1 0,0 3 30,0 0 0,0 3-64,0-3-27,0 4 1,0 0 71,0 4 1,0 3 20,0 4 0,0 0 0,0 0 1,-1-1 13,-2 1 0,1 0 0,-3 0 0,-2-1-13,-1 1 0,0 0 1,1 0-1,0-1-6,-2-3 1,0 3 0,-3-3-1,2 0-8,-2-2 0,2-2 0,-3-1 0,2 0-1,-1 0 1,-3-1 0,1-2 0,-1-3 3,1-2 0,0-1 1,-2-2-1,2-2-4,-2 0 0,3 2 0,-1-2 0,0 1-14,1 1 0,1-2 1,-2 2-1,1 0 10,-1 0 1,3 1 0,0 1-1,1 1 12,1-1 1,3 0 0,0 0 13,0 1 0,1 3-10,-1 2 1,3 2-3,-3 1 0,3 1-6,-3 2 0,3-1 0,-2 3 0,-2-1 18,-1 1 0,-1 1 0,0 3 0,0 0 22,-3-1 1,1 1 0,-3 0 0,-1 1-4,1 1 1,-2 0-1,2 4 1,1-1-11,1 0 0,0 2 0,3-5 0,1 0 1,0-1 1,4-1 4,1-1 0,3 0 0,3-2 0,3-3 18,2-2 0,1-1 1,3 0-1,3 0-54,1 0 1,2-3 0,-1-1 0,1 0-32,-1 0 1,2-3 0,0 3 0,2-2-128,-2 0 1,3 1 0,-1-2 0,1 2-99,-1 1 0,2-1 1,-1 2-1,-1 0 260,1-1 0,2-1 0,-1-4 0</inkml:trace>
  <inkml:trace contextRef="#ctx0" brushRef="#br0" timeOffset="1833">710 671 8130,'-6'-9'-824,"1"0"1,2 4 823,-3 2 0,0 2 0,-3 1 0</inkml:trace>
  <inkml:trace contextRef="#ctx0" brushRef="#br0" timeOffset="2286">596 662 8108,'0'-14'0,"0"3"-824,0 1 1,1 2 823,2 2 0,-2 2 0,7 4 0,-3 0 0</inkml:trace>
  <inkml:trace contextRef="#ctx0" brushRef="#br0" timeOffset="2916">149 48 8466,'-5'-9'-504,"2"1"1,2-1 0,2 0 596,2 0 1,-2 5-353,2 4 0,-2 7 1,-1 5 258,0-1 0,-4 2 0,-1 1 0</inkml:trace>
  <inkml:trace contextRef="#ctx0" brushRef="#br0" timeOffset="3047">35 188 8219,'-8'-14'0,"3"0"0,1 2-1218,0 1 732,3 5 1,-3 6 485,4 6 0,-4 2 0,-1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0:43.717"/>
    </inkml:context>
    <inkml:brush xml:id="br0">
      <inkml:brushProperty name="width" value="0.11429" units="cm"/>
      <inkml:brushProperty name="height" value="0.11429" units="cm"/>
      <inkml:brushProperty name="color" value="#008C3A"/>
    </inkml:brush>
  </inkml:definitions>
  <inkml:trace contextRef="#ctx0" brushRef="#br0">8 175 30629,'-5'1'-2458,"2"2"0,5 2 1,2 8-1,1 4 490,2 2 0,1 5 0,3 1 0,1 2 1678,-1 2 1,-1 3 0,1-2 0,1-3 155,-2-3 1,0 1 0,-1-5-1,0 0 24,-1-2 0,-3-4 0,-1-3 0,-1-1-296,0-1 0,1-1 400,-1-2 1,-1-3 0,4-3 0,1 0 5,0 0 0,2 0 0,0 0 0</inkml:trace>
  <inkml:trace contextRef="#ctx0" brushRef="#br0" timeOffset="1003">490 43 30454,'0'-9'-4916,"3"3"1,0 1 2344,-1-2 1,0 3 0,0 0 2185,1 0 1,1 3 1014,-1-2 0,1 3 0,2 2 0,-1 2-664,-1 1 1,3 2 0,-2 3 0,1 3-120,-1 1 0,1 0 0,3 4 0,0 0 50,0 3 1,-1 0 0,2 5 0,1-1-462,1 2 1,-2 2-1,-3-3 1,-1 0 606,1 0 0,0 0 1,-1-3-1,-1-2-117,-1-3 0,0-1 0,-2-2 1,2-1-61,1-1 0,-2-2 1,2-2-797,-2 0 1,1-4 1095,-1-2 514,-2-2 1,3-2 0,-4-2-787,0-3 0,1-1 0,1 0 1,1 1 26,-1-1 1,0-1-1,0-3 1,2-1 8,1 2 0,-2-3 0,1 0 0,1 1 55,0-1 0,1-2 0,2 4 1,-1-1 105,-2-1 1,2 4-1,4-3 1,1 2 124,-2 1 1,1 2 0,0 0 0,0 2 72,0 1 1,-1 1-1,-1 3 1,-1 0-114,1 0 1,-3 0-1,0 1 1,0 2 126,-1 3 1,1 2 0,-2 0 0,0 1-213,0 0 0,2 1 1,-3 0-1,0 3-119,1 1 0,-3-4 0,3 2 0,-1-1 16,-1 0 1,4-4 0,-3 2 0,0-1-134,1 0 0,-3-3 0,3 1-213,0 1 0,-2-3 299,4-1 0,-1-2 1,4-1-1,0 0-31,0 0 1,-2 0 0,0-1 0,3-1 583,0-1 1,1-4-292,0 1 0,-1-5 0,3-3 0</inkml:trace>
  <inkml:trace contextRef="#ctx0" brushRef="#br0" timeOffset="1485">1244 297 29904,'0'-8'-4916,"0"-1"1,0 0 1947,0 0 0,-3 3 0,-1 2 3494,-1 0 1,0 1 0,-3 4 0,1 2-430,1 2 0,1 0 0,-2 2 1,3 2-338,0 2 0,-2 0 1,3-1-1,1 1-110,1 0 1,1 4 0,0-2-1,0-1 157,0 1 1,3-1 0,1-3 0,1-1-365,2 1 0,0 0 0,2-1 1261,0-3 1,0-1-1,-1-4 15,1 0 1,0 0 0,-1-1 0,-1-1-805,-2 0 1,0-5 0,2 1-1,-2-2-131,-1-1 1,2 0-1,-2-2 1,0-1 146,-1 1 1,1 1 0,-2-1 0,1-1 95,-1 2 1,-1 0 0,-1 1 0,0 0-146,0 1 1,0-1-1019,0 0-930,0 0 1006,0 4 0,0 2 0,0 6 661,0 3 0,0 2 0,1 1 0,1 0 445,1-1 0,4 1 1,-2 1-1,0 1 86,1 0 1,-1 1-1,2-3 1,-1-1 166,1 1 1,0 0 0,1 0 0,-1-1 76,-1-3 1,0 2 0,3-4 0,-1-1 226,1-1 0,-3-1 0,0 0 0,1 0 144,0 0 1,2 0 0,0 0 0</inkml:trace>
  <inkml:trace contextRef="#ctx0" brushRef="#br0" timeOffset="1766">1542 61 29412,'4'4'-3277,"-2"3"0,3-3 0,0 2 2449,0 4 1,0 0 0,1 4 0,0 2 393,1 0 1,1 2 0,1-1 0,-1 1 172,1-1 1,-3-2 0,0 0 0,0-1-102,-1 0 0,-2-1 0,-2-5 144,2 1 1,-2 0 0,3 0-1</inkml:trace>
  <inkml:trace contextRef="#ctx0" brushRef="#br0" timeOffset="2016">1814 104 30365,'-9'-3'-1690,"1"2"0,-1-2 1,-1 2 1629,-2 1 0,-1 0 0,-6 1 0,-1 1-12,-4 1 1,-2 3 0,-3 0 0,-3 2-53,-2 1 1,1 0-1,1-2 1,0 0-79,1-1 0,2-1 152,5 1 0,-1 2 0,3-4 1</inkml:trace>
  <inkml:trace contextRef="#ctx0" brushRef="#br0" timeOffset="2469">2077 227 29011,'18'-9'-1596,"-1"1"0,0 0 0,-2 2 0,0 2 1491,1 0 0,0 2 0,1-3 1,-3 1-92,-2-1 0,-2 2 1,-2-3-1,1-1-349,0-1 1,-4 0-1,-2-1 22,-2 0 0,-5 0 0,-2 1 0,-2 2 629,-1 0 1,-3 3 0,-2-2 0,0 1 150,-1 2 0,0 1 0,-1 1 1,0 0-344,2 0 0,-1 4 0,-2 2 0,2 2 98,0 0 1,4-1-1,-1 1 1,0 2-248,0 0 1,1 3 0,3 1 0,1 0-184,1 1 1,3 0-1,-2 2 1,2 0 46,1-3 1,1 2-1,2-3 1,2-1 560,2 1 0,7 3 0,2-3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1:51.746"/>
    </inkml:context>
    <inkml:brush xml:id="br0">
      <inkml:brushProperty name="width" value="0.11429" units="cm"/>
      <inkml:brushProperty name="height" value="0.11429" units="cm"/>
      <inkml:brushProperty name="color" value="#008C3A"/>
    </inkml:brush>
  </inkml:definitions>
  <inkml:trace contextRef="#ctx0" brushRef="#br0">2045 96 25830,'0'-9'-2331,"0"0"0,0 4 1,-1 0-1,0 0 1380,-2 0 1257,0 3 0,3-1-553,0 6 0,0 2 0,0 4 0,0-1 119,0 1 1,0 0-1,1 0 1,1 2 142,1 1 0,0 0 0,-1-1 1,2 1 4,1 2 0,-2-3 1,2 3-1,0-1-358,-1 1 0,1-3 1,2 4-1,-1-1 392,0 0 0,-1 1 0,1-3 0,0-1-304,-1 2 0,2-4 1,-2 3-1,1-2-1265,0 2 1625,-4-2 1,5 2-1,-2-3 1</inkml:trace>
  <inkml:trace contextRef="#ctx0" brushRef="#br0" timeOffset="434">1794 356 13630,'-5'-4'-585,"-1"2"1,2-3 0,-1 1 304,-2 2 0,-1 1 0,0 1 0,-1 0 271,0 0 0,-2 0 1,-2 0-1,-1 0 3,-4 0 0,-4 3 0,-4 0 0,0 0-26,0 1 1,-3-3 0,-4 2-1,-2-2 64,1-1 0,-3 1 1,5 1-1,-1 1-44,2-2 0,-2 1 0,4 0 0,1 1-39,1-1 0,1-1 0,0-1 0,1 0 25,2 0 1,5 0-1,4 0 1,2 0-85,1 0 1,4 0 12,2 0 25,3 0 1,-1 0-491,6 0 529,1-4 0,5-1 0,0-3 0</inkml:trace>
  <inkml:trace contextRef="#ctx0" brushRef="#br0" timeOffset="731">1543 200 15000,'-4'-9'-817,"0"0"0,-3 1 0,3-1 310,0 0 1,-4 1 0,0 0 0,-2 1 732,-1 2 0,1 0 0,2-2 0,-1 1-31,0-1 1,1 3-109,-1-2 1,0 4-96,1-1 0,2 6 0,1 3 1,0 2-125,1 4 0,1 0 1,-2 4-1,0-2-263,0 2 0,2 0 1,-1 1 315,0 1 1,-3-1-1,2 0 1</inkml:trace>
  <inkml:trace contextRef="#ctx0" brushRef="#br0" timeOffset="1297">901 208 15048,'0'-8'-2578,"1"0"1,2 2 2753,3 3 1,2 2-1,1 1 1,3 0 24,2 0 1,3 0 0,0 1 0,0 2-145,1 3 1,-4-1 0,0 1 0,-2-1-57,-1 0 1,-2 2 0,-1-3-1,-2 1-123,-3 1 0,-2-1 0,-1 1 24,0 1 1,-4 0 0,-3 2 0,-3 0 64,-5-1 0,2 0 0,-2-1 1,-1-1 241,-3 0 1,0-1 0,-2 1 0,1 0-171,0-1 1,-1 1-1,4-2 1,-1 0-61,-2 0 1,4 0-1,0-2 1,2 1 22,4-2 1,0 0 0,1-1 243,1 0 1,3-1-38,2-1 1,-1-3 0,1-4-100,1 0 1,-1-2 0,-1-1-1,0 2-112,0 0 1,0-1-1,1-2 1,-2 0-79,1-3 1,-4 3-1,3-2 1,-1 1-37,1 0 0,2-2 1,-2 2-1,1 1-35,2 1 0,-2 3 1,1 0-1,1 0-349,1 1 0,-1 2-570,-1 0-232,0 4 1300,3-2 1,4 1-1,0-2 1</inkml:trace>
  <inkml:trace contextRef="#ctx0" brushRef="#br0" timeOffset="1496">988 35 26504,'0'-9'-3277,"0"1"0,0 2 0,-1 1-344,-2 1 4004,2 1 0,-6 3 0,2 0 0</inkml:trace>
  <inkml:trace contextRef="#ctx0" brushRef="#br0" timeOffset="2132">537 252 17673,'-14'0'-323,"0"0"0,-1 0-146,2 0 0,0-3 0,4-1 0,-2 0 146,-1 0 1,4-1 0,3 1 190,1-1 1,1-1-1,3-3-158,0 1 0,0 2 0,0 0 0,1 0 182,2 2 0,-1-3 1,4 3-1,0 0 163,2 0 0,1 1 1,-1 3-53,1 0 0,0 0 1,-1 1-1,-2 2-107,0 3 0,-1-1 0,1 1 0,-3 0-113,1 2 0,-3-2 0,2 0 24,-2 0 1,-1 2 0,0 1 165,0-1 0,-5 0 0,-2-1 1,-5-1 234,-1 0 0,-6-1 1,-4 0-1,-1 0-85,1 0 0,-2-3 0,3 0 0,-1-1-73,0-1 1,7 0-1,2-1 1,3 0-2,2-2 70,5 0 1,1 0-143,6 0 0,-1 0 0,3 3 391,2 0 1,1 1 0,0 1-166,1 1 0,0 3 1,-1-2-1,-2 0-246,0 3 1,-1-2 0,2 0-1,-3 0-44,0-1 1,-1-1-1,-3 3-100,0 1 1,0 0 0,-1 2-1,-3-1 223,-4-2 1,-5 1-1,-4-1 1,-1 1 24,-3-1 0,-1-2 1,-4-2-1,1 1 153,2-1 1,-1-2-1,4-2 1,-1-2-300,0 0 0,7-2 0,-2-3 0,5 0-486,2 1 1,-1-2 496,4-1 0,2-3 1,0-3-1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01.061"/>
    </inkml:context>
    <inkml:brush xml:id="br0">
      <inkml:brushProperty name="width" value="0.08571" units="cm"/>
      <inkml:brushProperty name="height" value="0.08571" units="cm"/>
      <inkml:brushProperty name="color" value="#008C3A"/>
    </inkml:brush>
  </inkml:definitions>
  <inkml:trace contextRef="#ctx0" brushRef="#br0">884 290 8541,'-8'0'-528,"2"3"17,0 0 1,0 0 515,-2-3 0,-1 0 1,0 0-2,1 0 1,2-3 0,0-1 0,-1 0-107,0-3 1,-2-1-1,0-2 1,2 0-10,1-2 1,2-2-1,4 2 1,0 2 98,0 0 1,1 1-1,2 2 1,3 0 103,1 1 0,3 4 1,1-1-1,0 2-19,0 1 0,1 0 0,0 0 1,-2 1 24,-4 2 0,2-1 0,-3 4 0,1 0-27,-1-1 0,-3 2 1,2-1-1,-1 2-2,0 0 1,0 1-1,-3 0 1,0-1-9,0 1 1,0 0 0,0-1 0,0 1-35,0 0 0,-4-1 0,-2 1 0,-3 0-68,-2-1 1,0 1 0,-3 0 0,-2-1-221,0 1 0,-2 0 0,-1-2 0,-2-1 261,2-3 0,-3 2 0,0 0 0</inkml:trace>
  <inkml:trace contextRef="#ctx0" brushRef="#br0" timeOffset="298">468 22 8493,'0'-9'-1204,"0"3"1014,0 1 0,0 4 0,1 2 0,2 5 265,3 5 1,-1 4-1,1 0 1,0 1-53,2 1 0,-2 1 0,-1-1 0,0 0-126,-1 1 0,-2-2 0,1 0 0,-2-3-376,-1 0 479,0 2 0,4-2 0,1 5 0</inkml:trace>
  <inkml:trace contextRef="#ctx0" brushRef="#br0" timeOffset="831">286 238 8493,'-5'-11'-69,"-1"-1"1,0 1 0,-2 1 0,2 0-342,0-2 0,1 0 1,-1 4-1,2-1 383,1 0 1,2 1 58,-2-1 1,3 1-1,3 3-22,2 2 1,3 2-1,1 1-5,-1 0 1,1 3 0,0 1 0,-1 0 22,1 3 0,0-2 1,0 1-1,2 0 18,1 2 0,-1 2 0,-2 0 0,-1 2-5,1-2 1,0 3 0,-1-1-1,0-2-33,-2 0 1,1-2 0,-4 1 0,-1 0-10,2-1 0,-3 1 0,1-1-40,-4-2 1,0 0 0,-4-2-1,-3 0-64,-2 0 1,-3-1 0,0-2 0,0 1-46,-1 1 0,-7-1 0,5-2 0,-1 0 150,-1 0 0,2-1 0,1-1 0,0-4 0,2-2 0,3-1 0,-1 1 0,1-1-20,3 0 0,-2 4 1,7-1 663,1-1-460,-3 3 0,5 0-75,0 4 1,0 1 0,3 2-2,-2 3 1,-1 2 0,0 0-1,-1 1-70,-2 0 0,1-1 1,-3 1-1,-3 0-205,-3-1 1,-2 1 0,-5 1 166,-3 1 0,-5-1 0,-5 2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1:55.979"/>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2791 214 24109,'-9'0'-1071,"4"0"0,-1 4 0,3 1 0,1 3 30,1 1 0,1 2 1,1 2-1,1 0 667,1 3 1,2-3 0,-1 2 0,1 0 190,2 1 0,0-1 0,-1-2 0,-1 0 31,-1-3 0,2 0 0,-3-1 0,0-2-331,0-1 586,-2-2-148,3-4 0,-4-1 1,0-2-1,-1-3-182,-2-1 1,1-2 0,-3 0 0,-1 0 371,1-3 1,-2 2 0,3-5-1,1 0-94,-1-2 0,1 0 0,3 0 0,0-1-97,0 1 0,1-3 0,2 0 1,3 0 93,5 2 1,0 4 0,3-1-1,1 1-44,2 0 0,3 2 0,1 3 0,0 1-174,1 3 1,2-2 0,-1 4 0,1 0-970,-1-1 1331,2 3 1,-7-3 0,4 4 0</inkml:trace>
  <inkml:trace contextRef="#ctx0" brushRef="#br0" timeOffset="631">2860 413 15737,'-8'0'-6,"-1"0"0,-1 1-529,-1 2 0,1-1 0,-2 3 0,2 0 343,-2-1 1,3-1 0,-4 3-1,2 0 163,-1-1 1,-3 1 0,0-2 0,-1 0 34,-1 0 1,-1 2-1,1-2 1,0-1 1,-1 1 1,1-1 0,0-3 0,2 0 24,1 0 0,2 0 0,-1 0 0,0 0-12,2 0 0,2-1 0,0-2-105,1-3 0,2-1 0,1-2 0,1 0-66,2 1 1,1-1-1,1 0 1,0 0 7,0-3 1,0 3 0,0-3 0,0 2-96,0 2 1,0-1-366,0 0 295,4 1 0,-4 3 0,0 3 257,-5 4 1,-3 0 0,-3 4 0,-2 0-48,0 2 0,-3 4 0,-4 0 0,2 1 103,-1-1 1,2 3 0,4-3 0,0 1 76,3-1 1,-2 3 0,3-4 0,2 0-30,2-2 1,2 0 0,3 0 0,0-1-28,0 1 0,0-3 0,0 0 59,0 0 0,0 2 0,0 1-4,0-1 1,0-2 0,0 0-121,0 1 0,-4-1 0,-1 1 0,-4-2 131,-3-1 0,-1 2 1,-5-2-1,-3-1-52,-2 1 0,-2 0 1,-2-2-1,0 1-89,1-1 0,-1-1 1,8-2-1,4-2-120,5-3 256,1 2 1,8-7-1,-2 1 1</inkml:trace>
  <inkml:trace contextRef="#ctx0" brushRef="#br0" timeOffset="881">2427 153 26908,'-12'0'-1214,"1"0"254,0 0 0,2 0 0,0 1 1,0 1 271,1 1 0,-4 5 0,0-1 0,1 5 255,-2 1 0,0 6 1,-4 3-1</inkml:trace>
  <inkml:trace contextRef="#ctx0" brushRef="#br1" timeOffset="1079">2652 760 8536,'5'0'-997,"-2"0"1,-7 1 960,-5 2 0,-3 2 1,-7 6-1,-5 2 36,-4 0 0,-13 1 0,-3 4 0</inkml:trace>
  <inkml:trace contextRef="#ctx0" brushRef="#br0" timeOffset="2066">1699 231 19325,'-6'-3'-1397,"0"0"0,4-3 0,-1 0 717,-1-2 0,3 2 1,-1 2-1,4 0 692,4 2 0,1-2 0,3 0 0,1 0 41,4 0 1,0 1 0,1 3 0,-2 0 2,2 0 0,-1-2 0,0-1 1,-1 1 9,-2 1 0,0 2 0,-3 1-133,-1 1 1,-3 3 0,-2 0-1,-3 2-169,-3 0 1,-3 5 0,-6 1 0,-5 4 241,-2 2 0,-5-1 1,1 4-1,-1 1 40,1 1 1,2-2-1,3-2 1,2-1-157,1 0 1,4-1-1,4-3 1,2-3-93,1 0 0,3-2 0,2-2 0,3 0 40,1-1 1,1-3-1,3-2 1,-1-2 104,1-1 1,1 0 0,0 0 0,3-1 60,0-2 1,2-2 0,2-3 0,-1-1-128,-1 0 1,0 0 0,-2-2 0,-1 0 73,1 0 0,-2-6 1,-2-2-1</inkml:trace>
  <inkml:trace contextRef="#ctx0" brushRef="#br0" timeOffset="2212">1794 58 13526,'-3'-15'-768,"0"1"1,0 4-1,1 1-1314,-1 2 2146,0 5 0,3 6 1,0 5-1</inkml:trace>
  <inkml:trace contextRef="#ctx0" brushRef="#br0" timeOffset="2412">1812 682 12529,'-9'0'-288,"1"1"1,0 1 0,1 2-348,-3 0 1,-1-1 0,-1 3 0,-2 1 373,-3 0 0,0 2 1,0 1-1,-2 0-55,-1 2 262,2-1 1,-3 2-1,3 0 1</inkml:trace>
  <inkml:trace contextRef="#ctx0" brushRef="#br0" timeOffset="3150">1162 552 21214,'-1'-24'-3075,"-1"-1"0,-2-3 2279,-1-2 0,2 1 1,-2-3-1,1 0 382,3 2 0,0 0 0,1 5 1,0 1 447,0 1 0,2 4 0,2 2 0,0 4-61,0 4 1,2 0-1,-2 1 12,0 3 1,2-2-1,3 4 47,0 1 0,-1 1 0,1 1 0,0 1-314,-1 2 0,2-1 0,0 4 1,3 0 359,0 2 0,2 2 1,1 0-1,0 3 0,-2 0 1,0-1 0,0 2 0,-2 1-34,-3-2 1,0 4-1,-1-4 1,-3 2-62,-2-1 0,-2-2 0,-2 1 1,-2 1 59,-2-1 1,-7-2 0,-2 0 0,-3-1 20,0-2 0,-4 1 1,-2 0-1,-1-2-158,0-1 1,0 1-1,4-4 1,1-1 71,1-1 0,4-1 0,3 0 0,1-1-48,1-2 1,4-5 0,3-3 0,1 0 28,1 1 0,3 2 0,3-1 0,2 0 126,1 1 1,2-1 0,2 1-1,0 2 114,3 0 0,-3 3 1,0-2-1,0 1-50,-2 2 0,-2 1 1,0 1-1,0 0-111,-1 0 0,0 1 0,-2 2 0,-3 3-163,-2 2 0,-1 0 0,0 1 0,-1 0 75,-2-1 1,-3 1 0,-6 0 0,-2-1 99,-2 1 1,-2 0 0,1-1-1,-1 1 55,-3 0 1,-1-1 0,-4 0 0,0-1-102,0-1 0,-3-4 0,0 0 0,2-1-1,0-1 0,4 0 0,4 0 0,4 0 6,3 0 1,4-3-1,1-2 1,2-1-3,1 0 1,0 0 0,2-3 0,-2-3 152,0-2 1,1 0 0,-2-1-1,1-2-16,2-3 1,-2-1 0,1 1 0,1-2-220,-2 0 1,3 0 0,-2 5 0,1 0-208,-1-1 0,2 2 0,-2 2-1609,2 2 523,1 2 1244,0 6 0,0 0 0,0 4 1</inkml:trace>
  <inkml:trace contextRef="#ctx0" brushRef="#br0" timeOffset="3781">607 309 18937,'1'-5'-2497,"2"2"0,-1 2 2465,3 1 1,-2 4 0,2 2 0,-1 2-327,-2 0 0,2 2 0,-1 1 0,-1 0 110,-1 0 0,-1-2 1,0 0-1,0 0 212,0-1 1,-4-2 0,-2 0 0,-2 1 171,0 0 1,-4-1 0,0-1 0,-3 0 46,-3 0 1,0-3-1,-3 0 1,1-1-193,0-1 0,-3-1 1,2-1-1,2-4 118,1-2 1,2-1 0,1 1 0,5-1-140,3 0 1,0 1 0,4-1-1,1 0 19,1 1 1,1 2 0,1 1 201,2 1 1,2-1 0,4 2 49,-1 1 0,1 1 0,0 1 0,-1 0-229,1 0 0,-3 1 0,-1 2 0,2 1-221,1 1 0,-2 3 0,-1-3 0,1 1 37,-1-1 1,0 1 0,-3 3 0,1-1 65,-1 1 0,-1-3 0,-1 0 1,0 0 196,0 2 0,-3 1 1,-2-2-1,-2 0 252,-2-1 0,-3 0 0,0 1 0,-2 0-110,-2-1 1,-5-4-1,0 1 1,-1-2-275,-2-1 1,-1 0-1,-2 0 1,-1 0 57,-1 0 0,0-1 0,3-1 0,1-2-29,2-1 1,2-2 0,5-3 0,1-2-160,4 2 0,4-1 1,2 0-1,1-4-87,2-1 1,1-3-1,2 0 1,2-1 167,3 1-39,2 4 1,0-5-1,1 2 1</inkml:trace>
  <inkml:trace contextRef="#ctx0" brushRef="#br0" timeOffset="4132">642 84 18815,'0'-15'-3070,"0"1"0,0 3 2048,0 0 1,-1 5 1244,-2 3 0,-2 6 1,-4 3-1,0 1-101,-3 2 1,-1 0 0,-5-1 0,1 1-26,0 0 1,0-2-1,2-1 1,1-2 385,2 0-372,0-3 1,4 3-1,-1-4 1</inkml:trace>
  <inkml:trace contextRef="#ctx0" brushRef="#br0" timeOffset="4245">347 118 22644,'-8'-1'-1607,"2"-1"1,0-3-25,3-4 1027,0 4 1,3 1 0,0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2:49.76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2070 120 13219,'-76'0'-492,"10"10"0,3 0-492,-21-3 4,11 9 1413,-26-13-432,49 11 0,47-14 0,52 0 0,31 0 4,20 0 1,-42 0 0,3 0 0,8 0 0,2 0 0,2 0 0,0 0-14,2 0 1,0 0-1,1 0 1,0 0-1,4 0 1,0 0-1,4 0 1,1 0-9,3 0 1,0 0-1,-6 0 1,-1 0 0,-5 0-1,-3 0 46,-6 0 0,-1 0 73,5 0 1,-5 0-57,3 0 0,-42 0 0,-87 0-40,-20 0 1,-9 0-1,-4 3 1,-7 4-15,46-2 0,-2 0 0,-7 0 0,-3 0 0,-5-5 0,-1 0 0,-4 0 0,-1 0 0,-2 0 1,-1 0 0,-6 0 0,-1 0 0,1 0-1,-1 0 1,-6 0 0,-3 0 3,27 0 1,-1 0 0,0 0 0,-2 0 0,0 0 0,0 0 0,-3 0 0,1 0 0,0 0-1,6 0 1,0 0 0,2 0 10,-29 0 1,4 0 0,9 0 0,4 0 0,11 0 0,1 0 0,3 0-1,0 0 52,3 0 1,0 0-1,6 0 1,2 0 13,-38 0-32,34 0 0,19-4 0,67-2-38,33-4 1,24-4-1,-38 10 1,1-2 0,5-1-1,0-2-4,3 1 1,0-1-1,5-3 1,1 1 0,-1 4-1,0 1 1,-2-1 0,1 0-5,0 1 0,2-1 0,5-3 0,1 0 0,0 5 0,0 0 0,1 0 0,1 0-2,-2-2 0,-1 1 0,-2 4 0,-1 1 0,-7-4 0,-2 0-26,-2 2 1,0 2-25,7 1 1,-8 0 0,-10 0 58,-35 0 0,-68 14 0,0-5 1,-5 2-1,-2 1 1,-1 2 0,-7 1 0,-2 0 0,-3 0 0,-1 0 0,0 0 0,1 0 1,-3 0 0,1 0 0,4-5 0,1 0 0,-5 0 0,-1 0 0,2 0 0,1 0 32,-1-2 0,0 0 0,6 4 0,2-1 0,8-5 0,2-2 1,5 0-1,1-1 236,-44 0-66,7-3-111,17 0 0,56-3 0,43-4 0,34-6-104,22-4 1,-25 9 0,2 0 0,3-4 0,2 1-1,1 2 1,2 1-71,2 2 0,1-1 0,-6-3 0,1 0 0,5 4 0,2 2 0,-1 0 0,0 1-136,1 1 1,2 1 0,6 1 0,2 0 213,-5 0 0,1 0 0,1 0 0,1 0 0,7 0 0,1 0 0,0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46.17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352 729 12053,'84'0'-984,"-19"0"531,1 0 0,-10 0 456,18 0 1,1 0-14,9 0 1,-9 0 44,-1 0-1,-24 0 9,28 12-27,-32 4 1,32 3-9,-13-1 0,-5-12-16,-4 4 0,-13-7 3,22-3 0,-9 0 2,19 0 0,0 0 0,9 0 1,-19 0 2,0 0 0,-27 0 0,18 0 0,-28 0 13,28 0-12,-25 0 0,47 0 1,-13 0-2,-12 0-1,37 12 1,-31-6-1,25 13 0,-22-10 1,-15 10 0,0-10-1,9 10 1,-10-10 0,1 10 14,-13-13 11,19 7 0,0-10 21,12 6-17,-12-6-27,25 10 0,-16-13-7,32 0 0,-23 9 0,4 0 1,-25 1 1,24-10 0,-15 0 2,16 0 0,-7 0 0,16 0 1,-24 0 3,14 0 1,-24 0 41,15 0-30,-24 0 1,37 0-14,-13 0 0,-6 0-3,6 0 1,-18 0-4,18 0 1,-18 0-2,18 0 0,-27 0 4,18 0 1,-38 0 0,57 0 14,-41 0 44,47 0 21,-34 0-29,6 0-29,-13 12 0,7-6-26,18 13 1,-12-13-2,12 4 1,-18-7 16,18-3 1,4 0 15,24 0 1,-25-3 13,7-7 1,-16 7-13,16-6 1,-19 6-29,9 3 0,-21-3-5,12-7 1,6 7-2,13-6 0,2 3 0,1-1-5,-3-2 0,-19-3 9,9 2 1,-12 4 0,12-13 0,-30 13 7,2-6-3,-34 12 0,37 0-4,7 0 1,9 0-2,19 0 1,-10 0 0,10 0 1,-1 0 21,10 0 1,0-10-14,0 1 0,4-3-8,5 2 1,-6 7-3,6-6 1,-18 3 9,-10-4 1,7 7 15,2-6-27,-18 6 21,22 3-1,-19 0-11,25 0 7,0 0 1,-3-3-15,-6-7 1,6 7 0,-7-6 1,-11 6-4,2 3 0,-18 0-21,18 0 10,-25 0 10,38 0-13,-19 0 0,25 0 6,0 0 9,-12 0-2,-4 0 0,-2 3-13,-1 6 1,-15-6 3,-4 7 0,-11-7 0,30-3 0,-22-3 12,13-7 0,19-5 25,18-13 1,-21 9-4,-7 1 0,1 2 21,8-3-39,-18-6-118,-3 22 260,-37-9 1,-60 12-154,-30 0 0,-4 0 1,9-3 42,-2-7 0,-16 4-4,3-12 0,-7 8 0,42 3 1,-1-1-31,-43-5 0,21-5-7,-12 8 1,6-8-6,-6 8 0,-3-8 1,-3 8-10,-3 4 0,2-6 33,-2 2 1,43 1 0,-3 0 42,-12 3 1,0 2-1,12-1 1,3 1 89,-34 4-195,44 0 33,-10 0 1,9-3-21,-24-7 0,-13 4 72,-6-12 0,-9 8 83,0-8 1,9 2-39,9-3 1,10-6-61,-10 7 0,7 5-23,-16 4 0,25-3-45,-16 2 1,16-2 26,-16 2 1,-3 7 16,-15-6 1,44 3 0,-2 0 4,-4 1 0,-2 0 1,3 0-1,0 1 18,2 3 0,1 2 0,-46-1 34,13 0-38,13 0 0,-10 0-21,6 0 0,13 0 4,-3 0 0,-4 0 95,-24 0 1,-3 0-35,44 0 0,1 0 0,-45 0-70,12 0 1,6 0-18,-6 0 0,25 0-21,-16 0 1,-18 0 36,33 0 1,-2 0 0,-4 0 0,-1 0 0,-1 0-1,2 0 30,4 0 0,2 0 0,8 0 0,2 0 62,-34 0 1,-3 0-50,35 0 1,1 0-63,-33 0 0,3 0-32,7 0 0,14-3 0,-2-3 38,-9-4 0,5 1 0,-24 9 13,0 0 1,6 0 0,3 0-1,-6 0 0,6-9 52,6-1 1,4-2 2,-4 2 1,16 4-27,12-12 1,19 8-40,-9-8 0,3 11-35,-32-2 1,20 6-5,-29 3 0,-6 0 65,31 0 1,-2 0-1,-1-1 1,0-1 21,2-3 0,-1 0 0,-1 4 0,0-1 32,-40-7 1,9 3-32,9-4 1,19 7-62,-9-6 0,15 6-14,-24 3 1,-13 3 0,29 1 0,-3 1 34,1 4 0,2 1 0,-38 6 1,40-8-1,0-1-13,-4-1 1,1 1-1,-24 11 75,31-12 0,1-2 377,-33 5-368,12-9-109,29 0 0,-1 0 0,10 3 0,-19 6 0,-12-2 0,3 11 0,-7 4 40,-2 3 0,-1-6 1,-3-1 309,10 4 125,6-10-634,15 13-272,16-22 371,28 10 234,41-13 0,-4 3-77,19 6 1,3 7-1,13 12-24,9 0 1,-4-3-1,20-3 1,-1-7-20,-45-9 1,1 1 0,2 2 0,1 0 0,1-4 0,0 0 0,0-1 0,0 1-22,0 1 0,0 0 1,1-4-1,1-1 1,1 4-1,0 0 1,1-3-1,-2-1-4,-3-1 1,-1 0 0,3 0-1,-2 0 1,45 0 0,-49 0-1,0 0 1,1 0 0,-1 0 1,39 0-1,4 0 0,-7 0 5,-3 0 1,-10 0 0,1 3 9,3 6 0,21-6 0,-47 2 0,-1 0 1,45 1 6,-5 3 1,-7-6-1,0 7 1,0-7-11,0-3 0,3 9 0,9 1-14,-40-7 0,0 0 1,44 0-1,-49-3 1,0 0-1,43 0-10,-1 0 1,-6 0-1,7 0 1,-7 0 8,-3 0 0,0 3 0,0 3 1,-4 7 5,-5 2 1,-3 4-1,-7 9 31,10 0 1,-10 0-9,10 0 0,12 0 0,-29-15 0,2-1-19,0-2 0,-2-2 0,29 5 0,7-13 0,-10 3-7,-3 6 1,3-6 0,3 7-17,6-7 0,-12-3-30,12 0 0,-12 0 51,12 0 1,-6 0 72,-15 0 55,-28 0-24,-20 0-681,-24 0 478,-37-13 0,3-2 241,-31-13 0,15 9-163,3 0 0,10 1 63,-10-10 1,10 9-16,-10 1 1,1-1-36,-10-9 0,-4 3 26,-5 6 128,6-6 8,-22 22-252,34-22 19,7 22-221,28-9 213,61 12 0,-5 0 41,49 0 0,7 0 1,-44 0-1,0 0 0,43-3-46,-8-7 0,5 7 1,3-6-1,-47 6 1,-1 0 50,0-2 0,1 0 0,3 3 1,2-2 54,3-4 0,1-2 0,0 1 0,-1-1 0,-4-4 0,0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49.90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1 380 11914,'31'15'-984,"-6"-2"11,-13-13 994,4-13 87,-1 10-3,10-9-70,-9 12 1,27-10 10,13 1 1,-6 0-31,15 9 0,10 0 1,25 0-11,-46 0 1,1 0 0,35 0-7,-34 0 1,0 0-1,40-3 1,-40 0-1,0-1 3,41-5 0,-20 0 0,-5 6 62,-4-7 0,1 7-31,-4-6 0,19 6-22,-33 3 1,1 0 0,3-1 0,2-1-17,4-3 0,-1 0 0,-5 3 1,-1-2-1,1-4 0,-1-3-3,42-10 1,-27 5 0,9-3 8,-7-2 1,-12 5 7,7-3 1,-7 10 28,-3-10 0,-16 10-13,7-10 0,-13 10-24,31-10 0,-2 10-3,11-10 1,4 10-43,-13-10-247,-12 13-22,0 6 312,-22 16 0,22 24 0,-9 4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51.27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85 11899,'43'-16'-984,"-15"4"306,-15-1 786,-1 10-66,4-9 1,18 2-20,13 1 1,-7 0-5,25 9 1,1 0-37,18 0 1,12 0 10,-44-1 0,-1 2 1,42 2-1,-3 3 23,-2 3 0,-32 4 23,9-4 0,0 4 29,10 5 0,6-5-40,3-13 1,6 3 0,0 3-38,0 3 0,-15 1 1,15-10-1,0 0 1,-12 3 0,-9 3-2,-1 3 1,1 4 0,11-7 20,4 3 0,-12 10 7,21-10 1,-2 1-1,-40-9 1,0 1-7,43 7 0,-4-6 0,0 7-11,3-7 0,-6-3 0,-3 0 1,7 0-5,-36 0 0,2 0 0,42 0 15,-6 0 0,-2 0-9,2 0 1,-6 9 2,6 0 1,-9 13 20,-9-3 1,3-4 18,-13 4 1,10-10-3,-10 10 0,13-13-32,-3 4 0,-1-7-18,10-3 1,-25 0-5,16 0 1,-3 0-4,21 0 1,-25 0 3,7 0-19,-44 0-13,44 12-62,-53-9-169,30 10-28,-24-1 299,13-9 0,-10 22 0,9-9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52.14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58 11848,'68'-16'-232,"7"7"1,-4 6 0,7-1 0,9-2 232,13-3 0,-46 4 0,1 1 0,1 3 0,0 2 0,0-1 0,0 0-8,0 0 1,0 0 0,-2 0-1,1 0 1,-2 0 0,-1 0-1,48 0-5,-4 0 0,1 0 1,-10 3-3,-3 6 1,-6-3 0,-16 10 27,13-4 1,-23 1 0,20-7 18,3 3 1,-13 1-26,22-10 0,3 0 0,6 0-2,-2 0 0,-23 0-26,-3 0 11,-24 0 11,12 0 1,-10 0-115,13 0 0,-6 0-111,15 0 1,-2-4 222,11-5 0,-5-6 0,-13-13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53.97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1 420 11841,'0'-46'-492,"0"8"0,18 29 351,20 0 0,-1-10 142,28 10 1,4-10-1,21 7 16,3-4 1,-9 10 0,-6-7-14,9 1 0,0 9 1,10-10-3,-10 1 1,-3 9-4,-9-6 0,12 2-1,-32 2 0,2 1 0,42 1-4,-5-6 1,-7 5 46,-3 4 1,-19 0 12,0 0 1,-18 0-9,18 0 0,-18 0-15,18 0 1,-9 0-44,19 0 1,3-9 0,9-3-9,-3-4 0,-3 10 11,-16-3 1,16-4 4,12 4 0,4-1 3,-4 10 1,-15 0 0,6 0 0,-25 0 0,6 0 0,-9 0 12,19 0 1,3 0-12,15 0 0,-28-3 0,1-6 1,-1 6-3,10-6 1,-4 5-3,4 4 1,0 0 1,9 0 0,0 0 1,0 0 0,9 0 0,0 0 0,-9 0 0,-9 0-21,-38 13 48,13-10 77,-47 22-62,22-10 0,6 1-8,25-7 1,3-6-32,16-3 1,3 0-13,15 0 0,3 0 2,-45 0 0,1 0 1,1 1-1,0 2-2,40 6 1,-9-6 35,-9 6 1,-10 7-7,10 3 1,-13-4-19,3 4 1,7-10-1,3 10 1,-4-13 1,4 3 0,-4-2 12,4 2-13,-19-6 93,-16 9 23,-24-12 403,-4 0-535,1-12 1,18-4-10,25-12 0,25 0 0,-33 14 0,0 0-15,42-14 1,-9 10-1,-22-1 24,7-3 0,-7-3 110,6-3-23,-31 13-44,4 2-359,-48 13 0,7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2:59.85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336 393 14300,'-56'-28'-984,"9"9"0,1 0 492,24 13 0,-28-19-191,13 7 819,12-7-25,-12-3 45,33 0-170,-8 0-55,12 0 0,9 3 60,19 6 0,13 7-1,43 12 0,-34 0 0,2 0 0,10 0 1,1 0 6,-4 0 0,0 0 0,1 0 1,-2 0-1,39 0 0,2 0 6,-46 0 1,0 0 0,47 0 0,-1 0 0,1 0 2,-1 0 1,-48 0 0,1 0 0,4 0 0,0 0 0,0 0 0,0 0-2,0 0 1,0 0-1,-1 0 1,-1 0-1,-1 0 1,0 0-1,46 0-1,-2 0 1,2 0 4,-48 0 0,1 0 0,3 0 0,2 0 0,7 0 0,-1 0 7,-5 0 0,-4 0 1,37 3-1,-17 3 1,4 3 2,3-2 1,9-4 0,6-3-4,-44 0 1,-1 0-1,2 0 1,0 0-9,40 0 1,-38 0 0,2 0-9,8 0 0,1 0 0,0-1 1,-1-1-1,-4-1 0,-1-1 1,-8 0-1,-1-1 13,39-1 0,-6 3 0,0 3-4,0 0 1,-31 0 0,3 0-13,4 0 0,1 0 1,-2 0-1,0 0-1,-1 0 0,-4 0 15,21 0 0,6-3 22,-7-7 1,-8 4-18,18-13 0,3 10 0,-33 1 0,1 1-9,-4 0 1,-3 1-1,30-3-8,15 9-23,-12 0-49,3 0-545,-28 0 453,-28 0 0,-15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00.80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57 15006,'28'-31'-328,"19"12"0,-10 13 0,44 9 82,3 6 0,-3-3 0,0 10 0,6-4 105,0-5 1,-38-1-1,1 0 1,1-1-1,1-1 1,3 1-1,2 0 18,4 1 0,-1 0 0,-2-4 0,0-1 0,2 4 0,1 0 0,-3-3 0,-1-1 97,-1-1 1,0 0-1,1 0 1,1 0-1,0 0 1,-1 0-1,0 0 1,-2 0 29,45 0 0,-7-10 0,-3 1 0,7 0 0,-47 2 0,-1 1 1,41 3-1,7-6 1,-4 6 6,1 3 1,-42 0 0,1 0 0,47 0 0,-4 3 3,-12 6 0,0-3 0,-9 13 0,9 0-16,9-4 1,-15 10 0,6-6-1,-3 3 8,0-4 1,-7 4 0,-2-10 41,-4 4 148,-2-10-128,-23 7 1,13-23 0,-3-2-64,9-4 1,7 7-2,-4-10 0,-6 10 9,7-10-186,-7 13-399,-16-6 412,-15 12 1,-90 25-1,-31 6 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01.50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252 225 15311,'-84'0'-984,"12"0"0,16 0 0,28-13 492,16 10 0,52-19 418,26 13 0,21-4 1,-35 10-1,2 0 54,-2-1 1,-2-1 0,28-8 0,6 7 37,6-3 1,-12-10-1,-27 12 1,1 2 0,38-8 25,-6 1 0,3-7 0,10 10-38,-42 6 0,1 0 0,-6-3 0,0-1 0,4 2 0,1 1-9,1 0 0,-3 2 0,18-1 9,13 3-47,-37 0 29,18 0-96,-34 0-120,10 0-293,-26 0 50,-2 0 471,-50 24 0,15-5 0,-31 22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02.08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0 252 15586,'50'-40'-328,"6"12"0,-10 12 0,26 16 82,9 0 0,6 0 0,0 0 0,6 0 123,-42 0 0,1 0 0,2 0 0,1 0 0,1 0 0,0 0 0,0 0 0,0 0-41,0 1 0,0-2 0,-4 0 0,-1-1 0,48-4 0,-2-3 102,-7 3 1,-9-7 0,0 1 66,6-4 0,-16 7-4,-5-10 0,-10 4-72,18-4-37,1 6-49,9 13 0,-3-3-507,-7-6 371,-18 6 293,10-10 0,-32 13 0,19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3:58.567"/>
    </inkml:context>
    <inkml:brush xml:id="br0">
      <inkml:brushProperty name="width" value="0.08571" units="cm"/>
      <inkml:brushProperty name="height" value="0.08571" units="cm"/>
      <inkml:brushProperty name="color" value="#008C3A"/>
    </inkml:brush>
  </inkml:definitions>
  <inkml:trace contextRef="#ctx0" brushRef="#br0">281 365 7766,'0'-28'-1340,"0"9"1365,0 0 88,0 13 0,-4-6-56,-5 12 1,-3 3 0,-10 3 27,3 3 1,10 10 0,-10-6-16,-3 2 1,1 4-1,-1 6 1,6-4-35,4-2 1,-10 0 0,7 9-1,-1 0 0,0-10 0,10 1-71,-3 3 1,0 3 0,9 3-1,0 0 1,0-10 0,0 1-31,0 3 1,0 3-14,0 3 1,3-10 46,6 1 1,7-13-1,12 4 28,0-7 0,0-3 0,0-3 8,0-7 0,0 4 0,0-9 0,0-1 12,0 0 1,-10 7-1,1-10-11,3-2 1,-1-4 0,1 0 22,-3 6 1,-13 4 264,3 5-200,-5-5 0,-17-10-14,-6 6 0,-5 4-41,-4 5 0,0 7-38,0-6 1,0 6-12,0 3 0,0 0-65,0 0 0,0 0-112,0 0 1,3 3-1,3 3-317,3 3 0,13 4 504,-3-4 0,-7-6 0,1 10 0</inkml:trace>
  <inkml:trace contextRef="#ctx0" brushRef="#br0" timeOffset="449">617 85 6662,'3'-16'-55,"6"7"167,-6 6 1,10 6 0,-13 6-58,0 10 0,0 6 1,0 3-1,0 0-18,0 0 1,0 0 0,0 0 0,0 3-50,0 6 1,0-6 0,0 7 0,0-7-42,0-3 1,0 0 0,0 0 0,0 0-89,0 0 1,0 0-1,3 0-25,6 0 0,-6 0 0,6 0 166,-5 0 0,8 0 0,4 0 0</inkml:trace>
  <inkml:trace contextRef="#ctx0" brushRef="#br0" timeOffset="1167">1036 421 6981,'-28'0'-182,"4"3"1,2 3 222,3 3 0,10 13-29,-10-3 0,13 6 1,-3 3-2,6 0 0,3-10 1,0 1-11,0 3 1,0 3 0,0 3-17,0 0 0,0-10 1,3 1 7,6 3 0,3-7 0,10 1 0,-3-4 2,3-5 0,-7-4 0,4-3 3,3 0 0,2-3 0,4-7 0,0-5 0,-3-13 1,-6 0 1,3 0 0,-13 0 0,-3 0 24,-3 0 0,-3 9 0,0 0 0,0-2-20,0-4 0,0-13 0,0 1 0,0 0 0,0-4 0,0 7 0,0-9 0,0 2-7,0 7 0,0-7 0,0 4 23,0 3 0,-9 3 54,0 3 0,-1 9 3,10 0-44,0 13 0,0-3-20,0 18 1,0-3-1,0 13 22,0 3 1,0-7-1,0 4 1,0 3-28,0 3 1,0 3-1,0 0 1,0 0 18,0 0 1,10 0 0,-1 0 0,-3 3 4,-3 6 0,-3-6 1,0 7-1,0-7-21,0-3 0,0 0 0,4 0 0,2 0-29,3 0 1,0 0 0,-5-3-1,2-4-183,3-2 0,4-10 4,-4 10 1,6-13-1,13 4-151,0-7 1,-9-3 347,0 0 0,-1-25 0,10-6 0</inkml:trace>
  <inkml:trace contextRef="#ctx0" brushRef="#br0" timeOffset="1665">1512 421 6940,'-9'18'-368,"0"1"1,-1-10 461,10 10 0,0-10 0,4 7-15,5-4 1,-3-2 0,13-7-77,3 6 1,2-6-1,4 7 0,0-7 1,-9-13-1,0 1 1,-1 0-2,-2-4 1,6 7-1,-10-13-11,4-2 0,-7-1 1,7 0 37,-4 3 1,-3 1 12,-9-10 0,0 9 19,0 0-43,0 13 1,-12-6 8,-7 12 0,-6 3 29,-3 6 1,0 7-1,4 12-6,5 0 1,-6-3 0,9-4 0,1-2 24,6 3 1,-4 3-1,4 3-25,3 0 1,-1 0 0,1 0-49,-3 0 1,-1 0 0,14-3-105,5-7 1,-6-2 0,9-10-94,1 3 1,2 1 0,13-10 2,0 0 1,0-10-1,0-2 1,0-4 191,0-5 0,0-4 0,0-3 0,0 0 0</inkml:trace>
  <inkml:trace contextRef="#ctx0" brushRef="#br0" timeOffset="2050">2128 57 7424,'-9'18'-423,"-3"-2"1,-1 0 565,1-1 0,-10 4 0,3 9 28,-6 0 1,7 0-1,2 0-90,4 0 1,-1 0 0,7 0-1,-3 0-99,3 0 0,2-10 1,8 1-80,5 3 1,-3-10-1,13-2 46,3-7 0,2-3 1,4 0-1,0 0 7,0 0 0,-9 0 0,0 0 227,3 0 93,2 0 1,1 3-72,-6 6 1,-7 7 0,-15 12-128,-6 0 1,-3 0-1,-10 0 1,3 0-73,-3 0 1,1 3 0,-1 3 0,3 0-166,-3-9 1,-3 3-1,-3-9-392,0 6 1,0-10 32,0-5 0,13-10 518,6-10 0,5-5 0,4-13 0</inkml:trace>
  <inkml:trace contextRef="#ctx0" brushRef="#br0" timeOffset="2316">2520 1 7760,'-3'28'-403,"-3"0"536,-3 0 1,-4 9 0,7 4 0,-3 2 159,3 7 1,-7 12 0,4 3 0,3-2-116,2-4 0,4-3 0,0-3 0,0-7-335,0-8 1,0-7-445,0-3 1,4-13 137,5-5 1,-6-20-1,6-8 201,-6-7 1,7-3 0,-1 0 261,-3 0 0,10 0 0,-1 0 0</inkml:trace>
  <inkml:trace contextRef="#ctx0" brushRef="#br0" timeOffset="2565">2128 533 8402,'28'0'41,"0"0"0,0-3 1,0-4-1,4-2-172,5 3 0,6 3 0,10 3 0,-3-3-130,-3-7 1,-4 7 0,7-9 0,-3 2 260,3 1 0,2-13 0,4 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3:48.778"/>
    </inkml:context>
    <inkml:brush xml:id="br0">
      <inkml:brushProperty name="width" value="0.08571" units="cm"/>
      <inkml:brushProperty name="height" value="0.08571" units="cm"/>
      <inkml:brushProperty name="color" value="#AB008B"/>
    </inkml:brush>
  </inkml:definitions>
  <inkml:trace contextRef="#ctx0" brushRef="#br0">2773 528 8228,'-8'-11'-1526,"6"-6"1369,-16 15 1,10-5 128,-5 14 1,2-3-1,6 9 27,-1 2 0,-1 3 1,7 1-5,0 1 0,0-1 9,0 1 1,3-3 0,1-2 8,2-2 1,10-8-1,-3 1 0,4-4 1,2-2-8,1 0 1,0-8 0,-3-5-8,-4-5 1,4 5-1,-6 0 1,0-2 4,-5-2 1,3-3-6,-2 1 0,6-1 0,-7 1-3,-1-1 0,-3 7 1,-4 2 2,-5 3 0,3 1 0,-9 7 6,-3 0 0,-1 0 0,-2 0 8,-1 0 1,1 0 0,-1 0 0,0 2-9,1 5 1,-3-3-1,-2 7 1,-2 0-7,2 0 1,3 0 0,1 2-1,1-5-1,-1 1 1,3-5-1,-1 7 10,-1-2 0,4 4 1,-11-7 14,4-1 0,9-3 56,0-2-66,9 0 0,-5-2-14,9-5 1,0-4 0,0-8-8,0-1 1,0-1 3,0-6 0,0 6 0,2-5 0,2 4 1,3 3 0,2-8 1,-5 1 1,2 3 1,1 1 0,-5 2 3,5 1 1,-5-1-1,4 1 21,-3-1 1,-1 7 0,4 0 0,-4 7 99,5-7-62,-5 8-35,-2-3 1,0 10 0,-2 2 9,-5 3 0,-1 8 0,-7-4 0,1 2-6,-1 0 1,-2 0 0,-3 6 0,1 1-7,-1-1 1,1 1 0,-1-1-1,1 1-39,-1-1 0,1 1 0,-1 0 0,-1-1-22,-6 1 0,6-1 0,-5 1 0,4-3-104,3-4 1,-1 4-1,3-4 1,1 5-465,3 1 604,9-8 0,-13 6 0,6-6 0</inkml:trace>
  <inkml:trace contextRef="#ctx0" brushRef="#br0" timeOffset="266">2227 138 8228,'-13'-7'-553,"0"1"373,8-10 1,-3 16 0,8 0 106,0 11 1,0 7 0,2 1 0,2 1 74,3-1 1,8 1 0,-4-1-1,2 1-103,0-1 1,-2 1 0,4-1-1,-2 1 101,2-1 0,2 1 0,3 0 0</inkml:trace>
  <inkml:trace contextRef="#ctx0" brushRef="#br0" timeOffset="1083">1699 509 7893,'-10'-20'-1490,"-6"1"1451,10-1 1,-1 7 81,7 0 1,0 7 0,0-7-36,0-3 0,0-1 0,0-3 10,0 1 0,7-1 1,-1 1-1,-1-1-1,-3 1 0,-2 6 0,0 0-18,0-2 0,0 4-106,0-2 0,2 8 113,5-1 0,-3 4 0,7 4 40,-3 4 0,8-1-49,-3 8 1,4-2 0,0 4 0,-1-2-12,-3 2 1,-7-4-1,7 2-40,2 2 0,3 2 21,1 3 1,-1-1-11,-5 1 0,2-7 47,-9 0 0,1 0 6,-7 7 0,-2-10 1,-3-1-3,-1 0 1,-9-7-1,4 7 1,-2-3 8,0 1 1,-3 1-1,-7-3 1,-3 3-1,2 3 1,0-6-1,0 3 1,-2-1-10,2-1 1,-6 7 0,-3-6 0,-4-1-13,-2 3 1,-6-7-1,-3 7 1,-2-3 0,-4 1 0,4-1 0,-2-6 0,0 0 12,2 0 0,2 0 1,11 0-1,5 0 5,6 0 1,4-6 0,5-3-1,1-2 9,3-4 0,9 4 1,-3-2-1,5-2-2,2-2 0,0 4 0,2 0 0,5-3-14,6-1 1,-2 4-1,2 0-20,2-2 1,2 6 0,3 3-1,-3 1 5,-4-1 0,5 4 0,-5-5 0,4 5 2,3 2 1,-1 0-1,1 0 1,-1 0 3,1 0 1,-1 0 0,1 0 18,-1 0 0,1 0 8,-1 0 1,-1 9 15,-5 4 1,-5-2 0,-8 2 0,-2 0 0,-4-3 1,-5 8-1,-11-5-38,-4 4 1,4-4-1,-4-2 1,3 0-41,-4 0 0,6-7 0,-5 5 0,2-3-53,-2 1 0,4 1 0,-4-3 0,4 1-439,3-1 528,8-3 0,-6-2 0,6 0 0</inkml:trace>
  <inkml:trace contextRef="#ctx0" brushRef="#br0" timeOffset="1366">899 99 8236,'-11'-3'-1146,"2"-3"491,1-7 724,5 4 1,-5 3-31,8 12 0,0 5 0,0 9 0,0-1-46,0 1 1,2 1 0,2 3 0,3 4-1,-3 3 1,0-5-1,1 4 1,3 1-54,3-1 1,-6-4 0,3 4 0,-1 1-75,-1-1 1,3-6 0,-5 2 0,5-4 133,2-3 0,-7-8 0,14 6 0,-8-6 0</inkml:trace>
  <inkml:trace contextRef="#ctx0" brushRef="#br0" timeOffset="1584">1250 60 8457,'-11'-20'-1768,"1"3"1617,3 4 0,3 4 0,-7 11 27,2 5 0,3-3 1,4 7 123,-5-3 0,-4 16 0,-8-2 0</inkml:trace>
  <inkml:trace contextRef="#ctx0" brushRef="#br0" timeOffset="1983">1075 645 7952,'-7'-13'-1267,"1"0"1127,-10 9 0,12-5 0,-7 7 118,2-4 1,1 3-1,1-3 19,-6 4 1,2 4 0,-2 2-1,-2 3 0,4 6 0,-2-4 0,-2-1 2,-2 1 0,4-3 1,2-3-1,0 1 20,0 2 0,-2 1 110,-6-7 0,-1 0-39,1 0 1,1-9 0,3-4-4,2-4 1,9-5 0,-3-2 0,5-2-5,2 2 0,-2-4 0,-2 0 1,-3 0-25,3 0 0,1-5 0,3 5 0,-2 0-36,-4-1 1,4 3 0,-5 7-349,5-1-503,2 1 828,0 8 0,0 2 0,0 9 0</inkml:trace>
  <inkml:trace contextRef="#ctx0" brushRef="#br0" timeOffset="2416">372 352 6712,'-7'-13'-349,"0"0"376,1 9 1,6-2-1,2 10-20,5 2 0,-3 10 1,7-3-1,0 4-1,0 3 1,-7-1-1,5 1 1,-3-1-2,1 1 0,-1-1 0,-4 1 32,5-1 0,-5 1 1,4-1 30,-3 1 1,-3-7-1,-3-2-4,-3-3 0,-5 5 0,-8-6 0,-1-3-28,1-2 0,-8-2 0,1 0 0,0 0-35,-2 0 1,7-2 0,-6-2 0,4-5-13,-3-2 1,4 5-1,-4-5 1,6 0-35,7 0 1,-4 5-1,4-7-25,-4-2 1,-1-3-1,5-1 1,7-1-53,3 1 1,3 6 0,0 0 0,0-3 121,0-1 0,0-11 0,0-3 0</inkml:trace>
  <inkml:trace contextRef="#ctx0" brushRef="#br0" timeOffset="2649">274 118 8433,'0'-19'0,"-2"6"-1161,-5 0 1161,5 8 0,-15-3 0,6 8 0</inkml:trace>
  <inkml:trace contextRef="#ctx0" brushRef="#br0" timeOffset="2764">137 157 8433,'-13'-2'-754,"0"-2"228,-2-3 0,4-2 526,-2 3 0,0 4 0,-6-7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9:58.180"/>
    </inkml:context>
    <inkml:brush xml:id="br0">
      <inkml:brushProperty name="width" value="0.08571" units="cm"/>
      <inkml:brushProperty name="height" value="0.08571" units="cm"/>
      <inkml:brushProperty name="color" value="#008C3A"/>
    </inkml:brush>
  </inkml:definitions>
  <inkml:trace contextRef="#ctx0" brushRef="#br0">1941 75 8123,'0'-14'0,"0"0"0,0-1 0,0 5-1482,0-1 1836,0 5-100,0 1 1,0 15-180,0 4 1,0 2 0,0 2 0,0 1 5,0 1 0,5 5 0,1 2 0,1-1-93,0 0 0,0-1 1,4-2-1,0 1-15,-1 1 0,1 0 0,0-4 0,0-3-20,0-4 0,-2-2 0,0-1-104,-2 0 82,-5-5 1,2-2 0,-8-5 0,-3-1 30,-3-2 0,-2-3 0,-1 2 0,-2-1 27,-2-2 1,4-2 0,-3-1-1,2 1 15,-1-1 1,-3-1-1,4-1 1,0-2 1,-2 2 1,3-4 0,-4 1 0,2-2 12,1 0 0,1 1 0,0-2 0,-1 1 15,1-1 0,1 0 1,1 1-1,0 3 42,0 3 0,0 1-19,1 1-46,4 4 0,1 2-23,5 8 1,1-2 0,1 5 12,2 2 1,4 0 0,-2 2 0,2 0 20,-1 0 1,0 3 0,4 0 0,-2 1-11,-1 0 1,1-2 0,-2 4 0,2-1-9,-2-3 1,1 3-1,-3-2 1,0-1-7,0-1 1,-2-1-1,-3 0-36,0-1 1,-1 1 30,-3 0 1,-2-5 0,-4-2 0,-1-3 1,0-1-1,0 1 1,1 1 1,-1 2 0,-1-1 0,-1-3 0,-2 2-15,2 1 0,-3-2 1,2 3-1,0-3-6,-2-1 0,4 4 1,-3-1-1,0 0 8,1-2 1,0-1-1,3 0 1,0-1-9,0-3 1,0 2 0,-1-4 0,-1 0 12,-1 0 0,0-1 0,3-4 0,0 0-11,0 0 0,0-1 0,1-1 1,0-1 20,3 1 1,-3 4-1,3 2 1,-1-1 4,1-2 1,-2 3 0,4 1 7,-1 1 1,-1-2 3,-4 3 0,1 1 32,-1 3 1,4 0 39,-1 0-40,6 0-51,-3 0 55,5 0 0,5 3 0,2 1-45,3-2 0,1 3 0,1 0 0,1 0-9,1 0 1,2-1-1,-3-1 1,1 0 3,-1 0 0,-1 2 0,-1-2 0,0 1-7,0 1 1,0-4 0,-2 3-1,-1 0-33,0 0 0,-5-1 0,3-2 19,-1 3 1,-1-2 31,-4 6 0,-2-6 0,-1 2 0,-4-2 13,-3 2 0,-1-3 0,-1 4 0,-1-2-4,-1 1 0,-5 3 1,1-3-1,-3-1-1,0 2 1,-1-3-1,1 4 1,-2 0 8,-2 0 1,0-2 0,-7 2 0,-1 0 40,-1 0 0,1 1 0,0 4 0,1 0-23,0-1 1,5-2-1,6-1 1,4 1-49,2 2 1,5-3 0,-2 0 0,2 1-44,6 2 0,1-3 0,3 0-36,0 2 1,0-3 35,0 1 40,0-5 1,0 4 0,1-3-10,3 0 0,-2 1 0,6-4 13,0 0 1,2 4-1,0-1 1,1 0-21,0-2 0,-4 0 0,0 1-16,2 2 0,-3 0 7,1-4 1,-4 0 8,5 0 41,-6 0 1,2 0 0,-8 0-1,-3 0 45,-3 0 1,-5-2 0,-3-1 0,-4-3 35,-3 0 0,1-4 0,-5 3 0,-1-3-24,-1 0 0,2-5 0,1 1 0,-2 0-11,-1-2 0,-2 3 0,1-5 0,1 0-15,2 1 1,3-2 0,4 5 0,2 0-23,2 2 1,2 2 0,6-1-23,-1 0 1,4 1-1,1 2 10,1 1-5,1 5 0,5-3-45,3 5-252,-3 0 51,4 0 0,-5 1 233,0 3 1,4-2 0,-1 5 0,1 3 49,1 3 1,1 0-1,3 4 1,1 0 16,0-1 0,-4 2 1,8 4-1,-1-1 19,-1 1 0,0 0 0,-1-1 0,-1 1-48,1-1 0,0 1 0,0-1 0,-1 2-55,1 2 1,-4-6-1,-1 2 1,-1-5 22,-2-2 0,-2-2 0,-1-2 19,0 1 0,0-4 0,-1-1 143,-3-1 182,3-1-248,-9-4 1,4-4-1,-5 1 1,-1-1-25,-2-1 0,-4-1 0,-7-5 0,-4-1-23,-2-2 0,-7-4 0,-3-6 0,-2-2-140,1-2 0,5 4 0,0-1 0,2 1-85,4-1 0,6 6 0,1-1 0,5 4-386,4 6 1,3 0 0,2 4-20,-1 0 1,0 1 574,0 5 0,0-5 0,1-1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9:51.346"/>
    </inkml:context>
    <inkml:brush xml:id="br0">
      <inkml:brushProperty name="width" value="0.08571" units="cm"/>
      <inkml:brushProperty name="height" value="0.08571" units="cm"/>
      <inkml:brushProperty name="color" value="#008C3A"/>
    </inkml:brush>
  </inkml:definitions>
  <inkml:trace contextRef="#ctx0" brushRef="#br0">3362 227 8201,'0'-8'-1519,"0"1"1714,0 5 1,0 5-1,2 8-159,1 1 0,0 1 0,2 0 0,1 2-41,0-2 1,-2 0-1,2 0 1,-1 2 2,-3-2 1,3-1-1,-1-1 1,-2-1-21,-1 1 0,0 0 1,2 0-1,0 0 18,0-1 1,-2-2 0,-2-1 47,-3 1 0,-2 0 0,-5 1 0,1-3 1,-1-1 0,0-2 1,0-3-1,1 1-2,-1 3 1,-5-3 0,-1 3 0,-1-3-39,0-1 1,4 0 0,-4 0 0,-1 0-92,-1 0 1,-1 0 0,2 0 0,2 0-138,2 0 1,0-1 0,5-2-457,-1 0 679,5-1 0,1-1 0,5-1 0</inkml:trace>
  <inkml:trace contextRef="#ctx0" brushRef="#br0" timeOffset="234">3556 11 8492,'-10'0'-874,"4"-1"0,1-2 874,0 0 0,3-1 0,-6 4 0,0 0 0,-2 5 0,0 1 0,-1 5 0</inkml:trace>
  <inkml:trace contextRef="#ctx0" brushRef="#br0" timeOffset="349">3330 76 8437,'-7'-4'-433,"0"0"1,3 0-250,-3 0 0,3 3 568,-3-3 1,3 3 113,-3 1 0,5 0 0,-3 0 0</inkml:trace>
  <inkml:trace contextRef="#ctx0" brushRef="#br0" timeOffset="2067">2985 302 8194,'7'0'-237,"0"0"1,-3 0 0,3 0 75,2 0 1,0 0-1,3 0 122,3 0 0,-3 0 0,2 0 1,-1 1 25,1 3 1,-2-2-1,3 4 1,-3-1-1,-1-3 0,-1 4 0,1 0 0,-1 1-4,-3 1 0,1-5 4,-4 4 1,3 1 12,-3 2 1,-2 0 0,-4-2-1,-3-2 39,-1-1 0,-1 2 0,-4-2 15,0 1 1,-1-2 0,-1 2-1,-1 0-16,0 0 0,-1-4 0,-1 3 0,-1-2 10,-2 1 0,3 0 1,-2-4-1,0 0-2,1 0 0,-4 0 0,4 0 1,-3 0-21,2 0 0,-2 0 1,3 0-1,1 0-15,1 0 0,0 0 1,0 0-1,2 0-26,1 0 1,1-4 0,2-1 0,0 0-11,2 1 0,5-1 0,-3 3 0,1-3 13,1-1 0,-1 2 1,4-3-5,0-1 1,0 2 0,0-2 0,1 1-28,3 1 1,1-3-1,3 1 1,-1 0 8,2 1 0,0-2 0,2 5 13,0-2 1,0 3 0,-1-1 20,1-1 1,0 4-1,0-3 9,-1 3 1,-2 1 0,-1 0 9,1 0 1,-2 1-13,1 3 1,-4-2-1,0 5 1,-1 0 0,-2 4 23,0 0 0,0-4 0,0 0 1,-2 0 1,-1-1 1,0 3 0,-3-4 0,0 1 6,0 2 1,-1-3 0,-2 0 0,0-2-14,2 1 0,0 3 0,-4-3 0,0-2-8,1-1 1,-2 3 0,-2-1 0,0 0-8,1-2 0,1-1 0,1 0 0,0 0-16,1 0 0,2 0 0,1-1 1,-1-2-2,-2 0 1,4-2 0,1 1-5,1-3 0,2-2 1,-1-2-5,2 0 1,1 4 0,0 0 2,0-2-61,0 4-32,0-4 1,0 9 129,0 0 0,-5 3 1,-2 6 2,-3-2 0,1 0 1,0 3-1,2-2 0,-1-1 1,-6-1 0,0 3 0,1-3 18,1-1 0,0 2 0,-1-3 0,-3 1-21,-1 0 0,4-1 0,-1-4 0,2 0-10,1 0 1,0 0 0,1 0 0,-1 0-24,0 0 0,1-2 0,2 0 0,2-3 0,1-1 1,-2-1-1,3-4-6,2 1 1,1-1-1,1 0 1,0 0 4,0 0 0,0 1 68,0-1 0,0 4-64,0-1-56,5 6-2,-4-3 1,5 5-15,-3 0-159,-1 0 192,2 0 1,-4 2 59,0 1 0,-1 2 1,-1 3-1,-2-1 21,2 2 0,-3-3 1,0 1-1,1 1 9,-1 2 1,-4 1 0,3 0 0,-1-2 5,0-2 1,0 3 0,-4-4-1,0 1-18,0 0 0,-3-3 0,0 2 0,1-1-28,1-3 0,-3-1 1,0-1-1,-1 0-8,0 0 1,-3 0 0,3-1 0,-1-1 13,2-2 1,0-4-1,0 2 1,2-2 6,1 1 0,3 0 1,0-4-1,2 1-5,-1-1 1,2 0 0,0 0-1,1 0-10,3 1 1,0-1 0,2 0-13,0 0 0,0 1 1,0-1-75,0 0 1,5 4-4,2 0 1,-1 4 0,2 0 24,0 1 1,-2 2 0,0 2 0,0 0 24,0 2 1,-2 4 0,1-1 42,0 3 0,-1-3 1,-4 0-1,0 2 29,0 0 1,0-2 0,0 0 9,0 2 1,0-3 0,0 1 0,-1 0 21,-3-1 0,2 0 0,-5-3 0,-2 0-23,0 0 0,-2-1 0,-1 0 0,-1 2-73,-2-2 0,-3 0 0,3-2 0,-2-2 4,-2-1 0,2 0 1,0-3-1,2 0-4,2 0 0,2 3 0,2-3 123,2 1 1,5 0-129,-2 2-165,3 1 104,1-2 1,0 5 0,0 2 108,0 5 1,0-2 0,0 1 87,0 1 0,0 2 58,0 1 1,-1-4-1,-3-1 1,-3-1-45,-3-3 0,0-1 1,-2-1-1,-3 0-48,-3 0 0,2 0 0,-2-1 0,-2-3-98,0-3 1,2-2-1,1-2 1,2 0-210,2 0 0,1-3 0,2-2 0,3-1-1214,3-2 1448,8-1 0,11-6 0,8-2 0</inkml:trace>
  <inkml:trace contextRef="#ctx0" brushRef="#br0" timeOffset="2334">2791 108 7655,'0'-6'-386,"0"1"0,0 5 0,0 0 1</inkml:trace>
  <inkml:trace contextRef="#ctx0" brushRef="#br0" timeOffset="2684">2231 712 8106,'-8'-4'-61,"1"0"1,4 1 0,-5 3-101,0 0 1,-2 0 0,0 0 0,-2 0 63,-3 0 1,2 0 96,-5 0 0,-5 5 0,-4 1 0</inkml:trace>
  <inkml:trace contextRef="#ctx0" brushRef="#br0" timeOffset="2983">1357 86 8193,'0'-16'-641,"0"1"1,0 3 238,0 2 1,2 6 407,1 8 0,-2 3 0,3 12 0,-3 2 72,-1 3 0,0 5 0,0-3 0,0 2-87,0 2 1,1 0 0,2-1 0,0-4-531,0-2 539,-2-2 0,4 5 0,1 2 0</inkml:trace>
  <inkml:trace contextRef="#ctx0" brushRef="#br0" timeOffset="3565">1207 97 8179,'-6'-11'-392,"-3"7"1,6 4-1,0 6 380,2 3 1,1 7 0,1 2-1,2 1 28,0-1 0,4 6 0,-2-3 1,0 2-7,0 0 1,2 2-1,-2 0 1,0-1-15,-1-1 0,0-5 0,-3 0 0,2 0-6,0-1 1,1-2 0,-5-4-1,-2 0 13,0-1 0,-6-4 0,2-2 1,-3-3 7,0-1 1,-5 0 0,0 0 0,-2-1-32,-2-3 0,2 0 0,0-6 0,2 0-31,1-2 1,2-1 0,3 3 0,2-2 18,3-3 1,3 7 0,1-3-1,0 1 33,0 1 1,0 2-1,1 1 14,3 1 0,2 1 0,4 4 54,1 0 0,0 2 0,0 0 27,0 1 0,-4 6 0,0-2 18,1 3 0,-2 0 0,0 1 0,-1 0-8,-2 0 0,-1 0 1,0 1-1,2 1-17,-2 1 0,-1 0 0,-2-3 0,-1 0-38,-2 0 1,-4 0-1,1-1 1,-3 1-106,-1 0 0,1-4 0,-2 0 0,-3 0-266,-3-1 1,-2-1-1,0-5 1,0 0 319,2 0 0,-4-9 0,-6-3 0</inkml:trace>
  <inkml:trace contextRef="#ctx0" brushRef="#br0" timeOffset="4167">775 410 8253,'-7'-11'-158,"1"0"-246,1 0 0,2 1 323,3-1 0,0 0 198,0 0 1,1 2-29,3 2 0,-2-2-21,5 6 1,0-1-118,4 4 1,-5 5 0,-1 1-1,-1 1 19,-1 0 0,2 0 0,-3 4 1,2 0 56,-2 0 1,0-1 0,-2 1-13,0 0 1,0 0-1,0 0 3,0-1 1,0-2-1,-2-1-32,-1 1 1,-3-3 0,-5-2-1,-1-1-30,-2-2 1,2 0-1,-4 0 1,2 0-5,-1 0 1,-3-5 0,4-2 0,1-3 9,1-1 0,1 4 0,0 0 81,1-1 0,2-1 1,2 1 143,2 1-172,0 4 0,0 0 0,0 5 26,-2 2 1,2 4 0,-3-1 0,0 3-14,1 1 0,-3-1 0,4 1 0,0 0 27,-4 0 0,0-1 0,-2 1 1,0-1 133,0-3 1,0 1 0,-1-4 0,-2-2-55,-4 0 1,1-2-1,-1 0 1,-1 0-74,-1 0 1,-5 0 0,0 0 0,-1 0-26,0 0 0,3-5 0,-3-2 1,1-2-53,0 2 1,0-3-1,4 3 1,2-2-120,1-2 1,1-3-1,-1-1 1,4 2-67,2 1 1,5 0-1,1-1 1,1-3-152,3-1 0,2 1 1,3-3-1,6 2 351,4 1 0,4-2 0,4 4 0,1-5 0,-1 2 0</inkml:trace>
  <inkml:trace contextRef="#ctx0" brushRef="#br0" timeOffset="4500">797 173 8020,'0'-8'-1910,"0"1"1809,0 5 0,-4-2 101,1 8 0,-6-3 0,2 3 0,-2 0 0,-2 0 0,0-2 0,0 0 1,1-2-1,-1 0 72,0 0 0,-3 0 1,-1 0-1,1 0-17,-2 0 0,4 0 0,-2 0 0,2 0-68,1 0 1,-4 0 12,-3 0 0,2 4 0,1 2 0</inkml:trace>
  <inkml:trace contextRef="#ctx0" brushRef="#br0" timeOffset="4666">258 324 7590,'-12'0'0,"-1"0"-640,-1 0 0,-1 1 640,4 2 0,-4 3 0,-2 5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0:03.641"/>
    </inkml:context>
    <inkml:brush xml:id="br0">
      <inkml:brushProperty name="width" value="0.08571" units="cm"/>
      <inkml:brushProperty name="height" value="0.08571" units="cm"/>
      <inkml:brushProperty name="color" value="#008C3A"/>
    </inkml:brush>
  </inkml:definitions>
  <inkml:trace contextRef="#ctx0" brushRef="#br0">1 723 8361,'99'-1'-1,"0"1"0,1-1 0,-1 0 1,1 1-1,-1-1 0,1 0 0,-1 1 1,0-1-1,1 0 0,-1 0 0,1 1 1,0-1-1,2 0 0,1 0 0,0 0 1,0 0-1,-1 0 0,0 0 0,-1 0 1,-3 0-1,-1 0 0,-3 0 1,-4 0-1,18-1 0,-3 1 0,-1-1 1,-3 0-1,-4 1 0,-4-1 0,-5 0 1,-6-1 62,35 0 1,0 1 0,-26-2-1,-54-2 1,-97-9 0,1 6-1,-2 2 43,-5 3 1,1 0-1,-4 6 1,-2 5-131,-4 5 1,-9 2-1,-9-3 1,-4-1-37,3-3 0,-2-2 0,1-4 0,-5 1-60,1 2 0,5 4 0,5-1 1,1 3-15,2 1 1,0-4 0,1 0 0,2 1 140,4 2 1,-1-6 0,1-1 0,1 3-5,1 3 1,10 1 0,2 1-1,1 0 3,-3 0 1,0-1-1,-2 1 1,6-1 4,7-3 1,3-2-1,0-4 1,3 1 11,3 2 0,9 0 0,6-3 0,5 1 0,4 2 0,2-2 0,1 1 0,2-1 0,3 2-163,3-2 27,6-1-111,1-1-821,5 0 1046,5 0 0,6-5 0,6-1 0</inkml:trace>
  <inkml:trace contextRef="#ctx0" brushRef="#br0" timeOffset="1049">9627 561 8288,'0'-21'53,"0"3"1,0 0 0,0 0-71,0 1 0,0 2 1,0 4-1,0 0-3,0 0 1,-8 4 0,-4 1 0,-5 1-19,-6 3 1,-8-4-1,-11 0 1,-7-2-39,-9-3 0,-10 2 0,-7-6 0,-7-1 28,-3-2 0,-11 2 1,46 7-1,0 0 1,-3-1-1,-1 0 65,-1 0 0,-1 0 0,0-1 0,-1 1 0,-1-1 0,-1 0 0,0 0 0,-1 0-26,-1 1 0,-1-1 0,-2 0 1,-1 0-1,-3 0 0,0 1 1,-2-1-1,0 1 46,0 1 0,-1 0 1,-2 0-1,0-1 1,-1 3-1,-1 0 1,-2 0-1,0 2 21,-4 0 0,0 2 1,3-2-1,-1 1 0,-1 2 1,0 1-1,0-1 0,0 1-131,0 0 1,-1 1 0,-4 2 0,0 1 0,0 0 0,1 1 0,-1 1-1,0 1 66,1 0 1,0 2 0,3 0 0,0 1 0,-2 1 0,0 1-1,-1 1 1,0-1-25,-2 1 0,0 1 0,3 1 0,2 0 0,-1 2 0,0 0 0,2 1 0,0 0-15,2 0 0,0 2 0,1-1 0,1 2 0,1 1 1,1 0-1,3-1 0,2 1 43,3-2 1,1 1 0,3 1 0,1 1 0,3 2 0,2 0 0,1 0 0,1 1 0,1 1 0,1 0 0,4-2 0,2 1 1,2-1-1,1 1 0,-32 24 21,13 0 1,11-3-1,6 0 1,9-3-12,11-3 0,9 0 0,10-7 0,7-3 3,8-2 0,9-4 1,11-7-1,8-2 139,7-3 0,13 2 0,12 1 0,14-3-85,11-4 1,-40-4 0,0 0 0,6-1 0,1-2 0,5 0 0,2 0-26,7 0 1,0-1 0,1 1 0,0-2 0,5 2 0,1-2 0,1 1 0,0-1-62,4 0 0,1-1 1,9-1-1,2 0 1,-29-1-1,1 1 1,1-1-1,1 0 1,0 1-1,1-1 29,-1 1 1,1-1 0,-1 0 0,2 1 0,0-1-1,1 1 1,-1-1 0,0 1 0,0 0 0,0 0-1,1 0 1,0 1-14,2-1 0,-1 1 1,1-1-1,-3 2 1,-1 0-1,1 0 1,-1-1-1,0-1 0,-1 1 1,0-1-1,-1 0 1,0 0-6,0 0 0,0 0 0,1 0 1,0-2-1,1 0 0,-1-1 1,0 0-1,-1 0 0,1 0 1,0 0-1,0-1 0,-1 0 12,-1 0 1,0 0 0,0-1 0,-2 0 0,0 0 0,0-1 0,1 0 0,0 1 0,0-1 0,-1 0 0,0 0 0,-1 0-19,-1 1 1,0-1-1,-1 0 1,33-5 0,-2-1-1,-3 2 1,-1 0 0,-5 0-1,-1-2-29,-3 1 1,-2-2 0,-5 1 0,-3-1 0,-1 0 0,-1 0 0,-4 0 0,-3 0-45,-4 0 0,-2-1 0,-4 2 0,-3-2 0,27-14 0,-9 3-112,-6 7 0,-18 0 1,-14 7-1,-17 1-77,-12 1 1,-19 2-1,-15 1 278,-13-2 0,-1 3 0,-7-8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0:07.678"/>
    </inkml:context>
    <inkml:brush xml:id="br0">
      <inkml:brushProperty name="width" value="0.11429" units="cm"/>
      <inkml:brushProperty name="height" value="0.11429" units="cm"/>
      <inkml:brushProperty name="color" value="#008C3A"/>
    </inkml:brush>
  </inkml:definitions>
  <inkml:trace contextRef="#ctx0" brushRef="#br0">379 190 29174,'-8'-9'-4858,"4"-7"1,-7 7 4289,-2-1 0,5 5 0,2 10 14,4 7 0,2 3 0,0 2 0,0 0 213,0 1 1,0 5 0,0 0-1,0 0 106,0 1 1,0-4 0,0 2-1,0 0-40,0 0 0,0-2 0,0 3-72,0-4 1,0-2-1,2-2-2760,4-3 3150,4-5 1,7 1 0,0 2-1</inkml:trace>
  <inkml:trace contextRef="#ctx0" brushRef="#br0" timeOffset="450">0 535 17450,'0'17'-5802,"2"-6"5648,4 1 1,3-7 0,9 7-1,1-1 453,4-1 1,4-2-1,7-7 1,2 3-120,4 2 0,4 0 0,6-6 1,-2-2-6,-2-4 1,0 2 0,4-7 0,-3-3-62,-1-1 1,-8-2-1,3 0 1,-5 0-52,-2-1 1,1-5 0,-3 0 0,-3 0-95,-6-1 0,-4 3 0,-2-8 1,-1 0 237,-5 2 0,-3-5 0,-10 3 0,-4-3-141,-5-3 0,-12 3 1,-4 1-1,-4 4-112,-3 2 0,3 3 1,-9 4-1,4 3-62,1 4 1,1 3 0,-1 8 0,-1 0 92,-4 0 1,9 8 0,-3 3 0,1 6-19,1 6 0,-2 4 0,-1 7 0,3 1 26,3-1 0,4 6 1,8 1-1,0-1-15,-1 2 1,9-6 0,3 4 0,4-5-183,2-7 1,14 3-1,3-8 1,4-2 56,4-2 1,3-7-1,13-3 1,4-1-48,5-4 1,-4-2 0,0-4-1,2-2 245,1-2 1,3-15 0,0 2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0:11.095"/>
    </inkml:context>
    <inkml:brush xml:id="br0">
      <inkml:brushProperty name="width" value="0.11429" units="cm"/>
      <inkml:brushProperty name="height" value="0.11429" units="cm"/>
      <inkml:brushProperty name="color" value="#008C3A"/>
    </inkml:brush>
  </inkml:definitions>
  <inkml:trace contextRef="#ctx0" brushRef="#br0">601 327 28820,'-10'-7'-8311,"2"3"7653,8-8-540,0 8 0,2-5 0,4 5 1616,6-2 1,3 1 0,2 5 61,0 0 1,1 0 0,-1 0-372,0 0 0,-6 5 1,-1 3-1,0 0-360,-1-1 0,-5 7-504,2-3 1,1 4 0,-1 3 373,-2-1 0,-2-6 1,-4 1 211,-4 1 1,-3 2-1,-7 3 1,3-1 522,1 0 0,1-5 0,-6-1 0,0 1-455,-1-3 0,7 6 0,-1-5 1,1 1-253,1 1 0,-3-6 0,5 3-21,-1-1 1,5-1-143,-2-1 1777,4-4-883,2 6 1,8-8 0,3 0 114,5 0 1,1-2 0,0-2 0,0-2-182,1 2 1,4 1 0,1-1 0,-2-2-111,-1 2 1,-3 0-1,0 1 1,0-3-17,0 2 0,1 0 0,-1 0-79,0-1 0,0-1 0,-1 4 219,-5-4 0,-1 4 0,-5-3-237,7 3 1,-3 2 259,3 0 0,-8-8 0,3-1 0</inkml:trace>
  <inkml:trace contextRef="#ctx0" brushRef="#br0" timeOffset="500">360 637 26292,'2'-10'-747,"3"5"1,1 3 0,9 2-1,4 0 987,1 0 1,6 0 0,3 2 0,6 2-160,5 1 1,4 1-1,7-6 1,1 0 84,0 0 1,7 0 0,4 0 0,2 0 16,-2 0 1,-4-8-1,-9-3 1,-4-6-206,-6-6 1,0 4 0,-5-4 0,-8 2-222,-6-2 1,-12 2 0,-3-8-1,-4 0-412,-2 2 0,-2-3 0,-4 5 0,-5 0 299,-5 0 0,-3-3 0,-4 3 0,-5 0-1,-5 0 0,3 0 0,-3 4 0,-3-2 95,-1 2 1,-5 2 0,-2 2 0,-4 1 120,-5 5 1,-8-2 0,1 7-1,-1 2 104,-4 2 1,-2 2 0,-2 0 0,2 2 250,4 4 0,4 3 1,9 10-1,4 2 44,6 2 0,0 6 0,6-4 0,7 2 98,6 3 1,4 3 0,1 1 0,5 1-520,5-1 1,6 1 0,6-1 0,5 0-160,5 1 1,8 1 0,7 2 0,7 3-99,8-3 0,-2-2 0,2-1 0,2 1-1189,2 4 1235,-6-4 1,-2 14 0,-8-6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0:20.511"/>
    </inkml:context>
    <inkml:brush xml:id="br0">
      <inkml:brushProperty name="width" value="0.11429" units="cm"/>
      <inkml:brushProperty name="height" value="0.11429" units="cm"/>
      <inkml:brushProperty name="color" value="#008C3A"/>
    </inkml:brush>
  </inkml:definitions>
  <inkml:trace contextRef="#ctx0" brushRef="#br0">741 242 28769,'0'-18'-9831,"0"1"1921,0 8 6906,0 1 0,2 8 1715,3 0 0,5 2 0,7 2 0,0 1-332,1-1 1,-1 4-1,0-2 1,0-1-3,0 3 0,1-6 1,-3 6-183,-4-1 0,5-3-712,-5 8 1,-1-7 841,1 7 1,-9-1 0,-2 5-42,-9-5 1,-1 4 0,-1-5 0,-3 1 226,-1 1 0,-2-6 0,-1 3 0,1-1-509,0-4 1,0 3-1,0 1 1,-1 0 56,1-1 1,6-1 0,1-4-1,1 2-64,-1 1 1,6 3-758,-2-2 246,5-4 0,8 5 0,5-7 900,3 0 0,2 6 0,0 0 1,1-2 2,-1-2 1,-6 3-1,1 1 939,1-2 0,-5 0 1,-1 0-1722,1 1 0,-6 3 29,4-2 1,-12-4 0,-5 5-1,-5-1 418,-1 0 1,-6 5 0,-2-5 0,0 0 317,0 1 0,-5-5 1,3 6-1,0-2 239,4-1 0,4 1 1,2-6-889,0 0 215,0 0 0,7-8 1,2-1-1</inkml:trace>
  <inkml:trace contextRef="#ctx0" brushRef="#br0" timeOffset="416">1119 52 31358,'-23'-15'-2959,"1"2"1,-1 3 2751,-2 2 0,-2 3 0,-9 5 0,-3 0 518,-1 0 0,-13 5 0,-1 5 0,-5 3-251,-6 6 0,5 2 0,3-1 0,4 1-38,1 2 0,-5 7 0,1-1 1,4 3-102,5 3 0,8 5 0,-3 4 0,4 4-178,4 5 1,3 5 0,16-3 0,3 3-336,6-3 1,5-3 0,2-6 0,7-8 382,9-8 1,8-7-1,12-9 1,1-5 254,2-1 0,14-2 0,-1-6 0,6-2-7,6-4 1,8-4 0,2-9 0,-1-2 27,3-2 0,1-5 0,8 1 0,0-4 2,0-5 1,-9-4-1,-8 2 1,-12-5-69,-9-1 0,-10 1 1,-15-3-1,-13 4-330,-12-1 0,-12 9 1,-14 0-1,-12 9 564,-8 6 1,-19 9-107,-8 4 0,-11 6-288,-11 6 1,45-2 0,-2 2 0,-6 2 0,0 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0:23.910"/>
    </inkml:context>
    <inkml:brush xml:id="br0">
      <inkml:brushProperty name="width" value="0.11429" units="cm"/>
      <inkml:brushProperty name="height" value="0.11429" units="cm"/>
      <inkml:brushProperty name="color" value="#008C3A"/>
    </inkml:brush>
  </inkml:definitions>
  <inkml:trace contextRef="#ctx0" brushRef="#br0">404 328 16763,'0'-12'-2116,"0"1"1,0 5 1624,0-5 1,0 5 253,0-6 1,0 7 23,0-7 0,0 6-185,0-5 348,0 7 1,0-2 0,0 12-14,0 6 1,2-3 0,2 3-224,2 1 0,-1 2 0,-3 1 0,2-3 259,2-2 1,2-5 0,-5 6-78,3 1 1,7-5 255,-1-3 0,-2 3 1,1-2 112,2-2 0,3-4 3,1-6 0,0-2 0,-2-5 0,-1 3-36,-3 3 1,-5-7 0,5 3 127,3-4 1,-5 3-87,3 1 0,-8 5 0,3-4 353,1 3-125,-6 1 0,4 14 0,-10 3-483,-2 4 0,0 3 1,6-1-168,0 0 1,0 0 0,0 0-441,0 1 1,0-1 89,0 0 0,2 0 60,4 0 0,-2-1 0,7-5 321,3-5 0,1-4 0,2-2 0,0 0 332,1 0-220,-1 0 0,8-15 0,2-5 0</inkml:trace>
  <inkml:trace contextRef="#ctx0" brushRef="#br0" timeOffset="333">989 173 15934,'-17'-17'-930,"0"-1"0,2 1 0,1 0 0,3 0 520,-3 0 1,-1 1-1,-4 3 1,-2 3 469,-2 3 1,-8-5 0,3 6-1,-7 3 116,-5 1 0,-4 11 0,-7 7 0,-3 7-17,-3 3 0,3 3 0,-3 5 0,3 1-17,2-1 0,7 3 1,1 3-1,1 6-72,5 3 0,4 3 0,7-2 0,8-2-181,6-3 0,11 1 0,4 2 0,13-8 219,12-11 1,15-10-1,9-7 1,11-7 118,4-3 1,5-4-1,4-5 1,5-9-44,4-5 1,4-9 0,0-1 0,0-5-121,-4-4 0,-9-2 1,-2 3-1,-10-1-109,-12 2 0,-14 4 0,-16 3 0,-8 4-365,-7 2 0,-19 8 1,-12 7-1,-12 3-141,-9 3 718,-19 10 0,-13 11 0,-18 10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9:25.533"/>
    </inkml:context>
    <inkml:brush xml:id="br0">
      <inkml:brushProperty name="width" value="0.08571" units="cm"/>
      <inkml:brushProperty name="height" value="0.08571" units="cm"/>
      <inkml:brushProperty name="color" value="#008C3A"/>
    </inkml:brush>
  </inkml:definitions>
  <inkml:trace contextRef="#ctx0" brushRef="#br0">923 347 8066,'-94'-6'0,"5"-1"-357,3-8 1,9 13 0,2-4 205,5 4 0,-3 4 1,9 2-1,5 4 70,5 3 0,7 0 0,11 4 1,4-2 203,6 2 1,7-5-79,6 3 1,5 0-31,8 6 0,2-2 0,4-2 1,9-4-8,9-3 1,-1 1-1,9-5 1,4 3 46,7-3 0,8-2 1,13-2-1,7 0 47,4 0 1,10-6 0,5-1 0,6 1-74,-45 1 1,0 1 0,-1 3-1,1 0 1,4-2 0,1 0-1,2 0 1,1 1-90,4-1 1,0 0-1,8 2 1,1 0 0,4-2-1,0-1 1,3 2 0,0 0 57,0-1 0,0 0 0,3 1 1,1-1-1,0-2 0,0-2 1,3-1-1,1 1-133,3-2 0,0 1 0,-5-2 0,0 0 1,4 1-1,0-1 0,-1 1 0,1-1 131,-1 0 1,-1 1-1,0 2 1,-1 1-1,1-1 1,-1 1 0,3 0-1,-1-1-1,-1 2 1,-1 0-1,-4-3 1,-1 1-1,-1 3 1,0 1 0,-1 0-1,0 0-81,1-2 0,0 1 1,-3 3-1,0 0 0,-1-3 1,0 0-1,-6 0 1,-2 1 36,-2 1 1,-1-2 0,-3-3 0,0-1 0,2 2-1,2-1 1,-1-1 0,0-1-37,-3 0 0,0-1 1,-3 0-1,-1 1 0,-3-1 1,-1 0 84,-2 0 0,-1 1 0,0 2 0,0-1 0,46-11 0,-10-9 0,-6-6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49:27.549"/>
    </inkml:context>
    <inkml:brush xml:id="br0">
      <inkml:brushProperty name="width" value="0.08571" units="cm"/>
      <inkml:brushProperty name="height" value="0.08571" units="cm"/>
      <inkml:brushProperty name="color" value="#008C3A"/>
    </inkml:brush>
  </inkml:definitions>
  <inkml:trace contextRef="#ctx0" brushRef="#br0">2153 866 7647,'-40'-22'0,"-1"-1"-152,3-3 0,-5 1 1,13 5-1,0 1 194,5 0 1,3 0 0,1-1 0,-3 3-79,-1 5 1,-7-6 0,4 8 0,-2-3 28,-4 0 1,-2 7-1,-3-5 1,-1 3-30,-5 3 1,2 5 0,-8 7 0,0 8 5,1 8 0,-3 7 0,6 8 1,-2 3 48,-4 4 0,3 6 0,-1 13 0,0 7 3,2 3 1,22-31 0,0 2 0,4 2 0,2 2 0,-2 5 0,1 1-6,-3 4 0,3 2 0,5 4 1,2 2-1,-2 4 0,2 1 1,2 1-1,2 2-78,1 2 0,1 1 0,3 0 1,1 0-1,1 3 0,2-1 1,1-5-1,2-1 62,1-7 1,2-2 0,4-4 0,3-2-1,4-5 1,2-1 0,1-5 0,1-2 22,19 33 0,9-19 0,4-18 1,5-10 41,2-12 0,-1-3 0,1-11 0,2-2-36,4-2 1,-4-2-1,6-2 1,2-6 11,9-11 1,0-9 0,6-11 0,-2-1-11,3-5 0,-3-4 1,-37 21-1,-1-2 1,1 1-1,-2-2-26,-1 0 1,-1-2-1,33-33 1,-5-7 0,0 1-9,-33 33 1,-1-1-1,-3 1 1,0-1 0,1-4-1,0-2 1,-2 0 0,0 0-12,-1 0 1,-1-2 0,-3 0 0,-3-2 0,-1 0 0,-3 0 0,-3-1 0,-3-1-17,0 2 0,-2 0 0,-4-3 0,-2-1 1,0-1-1,-1-1 0,-2-3 0,0-2-57,-1-2 0,0-2 0,-1 0 0,0 0 0,-2 0 0,-1 0 0,-2 1 0,-3 2 82,-2-1 1,-1 2 0,1-1 0,-1 2 0,-3 4 0,0 1 0,0 3 0,0 1 37,-15-38 0,-4 25 0,-11 15 1,-6 12 75,-5 12 0,-8 3 0,-2 5 1,-3 4-106,-3 7 1,-5 4 0,-4 4-1,-5 4-51,-1 7 0,-5 13 0,42-11 0,-1 2 0,-2 1 1,0 2 2,-4 2 0,1 1 1,5-2-1,1 1 1,-3 4-1,1 1 1,4 1-1,0 2 59,-1 0 0,0 2 1,0 5-1,0 1 1,-4-1-1,-1 0 0,1 4 1,1 2-5,1 0 1,2 1 0,3 3 0,2 2 0,2 4 0,1 1 0,1 2 0,1 1 34,0 5 0,1 0 0,3-4 1,2-1-1,1 0 0,2 0 0,3-5 1,3 0 33,4-4 0,1-2 1,-17 44-1,12-11 1,7 0-29,9-4 1,6-7 0,4 9-1,6 11-60,1-40 1,1 2 0,1 3-1,0 1 1,3 4 0,2 1-1,-1 1 1,2 0 8,1 1 1,0-1-1,-1 1 1,2-2 0,6-4-1,2-3 1,-1-4-1,1-2 109,29 33 1,1-13 0,3-15 0,4-6-221,7-4 1,5-11-1,6-7 1,3-8 92,3-9 1,3-14 0,-41 0 0,-1-3 0,0-4 0,0-2 3,-1-4 0,-2-1 0,39-27 0,-40 20 1,0-2-1,1-1 0,0 0 11,1-3 1,0-1-1,0-1 1,0 0 0,-1-1-1,0-1 1,-2 0 0,-1-1-27,0-1 0,0-1 0,-1-2 1,-1 0-1,-3-4 0,-1 0 1,-1 0-1,-2 0 31,-1 0 1,-2 0 0,0-1 0,-2-1 0,0 0 0,0-2 0,0-4 0,-1-1-2,2-6 1,-2 0-1,-2 3 1,-3 0 0,0-3-1,-3 0 1,-3 5 0,-2 1-19,-5 2 0,-1 1 0,1 2 0,-3 1 1,-3-1-1,-3 0 0,-2 1 0,-1 1-7,-8-44 0,-16 11 0,-8 0 1,-9 4-6,-8 2 0,-7 8 0,-6 7 0,-6 9 37,-5 8 1,2 3 0,-1 1 0,-5 0 92,0 5 1,0 10 0,0 1 0,-5 3-90,-5 3 1,1 6 0,0 3 0,5 1-9,8 5 0,-2 10 0,9 9 0,-2 9-8,-1 8 1,9 8 0,-4 12-1,2 14-1,32-28 1,0 3-1,-1 3 1,2 2-1,1 6 1,2 2-1,0 6 1,1 2-94,0 6 1,2 3 0,1 8-1,1 2 1,4 3 0,2 1-1,0 1 1,2 1 93,1-2 1,2 1 0,5-2-1,2 0 1,1 1 0,1-1 0,2-2-1,2-2-6,2-1 0,1-4 1,0-12-1,2-2 0,4-3 1,2-3-1,13 39-9,7-17 0,7-11 1,6-14-1,8-12 15,9-12 1,6-5-1,11-16 1,5-3 2,5-2 0,-1-2 0,-1-4 0,-1-9 12,-5-12 1,0-12 0,-2-5 0,0-5 12,-4-3 1,-2-1-1,3-6 1,3-3-8,-36 28 1,-2 0-1,29-35 1,-34 31-1,-1 0 1,27-35-7,-5-1 1,1-7-1,-29 36 1,0-2-1,-1-2 1,-1-2-26,-1 0 0,-1 0 1,0-4-1,-3-1 1,-3 0-1,-1-1 1,-1-2-1,0-1-12,0-3 0,-2 0 1,-6 3-1,-3 1 1,1-2-1,-1 0 1,-3 4-1,-2 1-1,0 2 0,-2 0 0,-3 0 0,-3 1 1,-12-43-1,-13 4 12,-11 7 1,-14 13 0,-12 6-1,-3 4 14,-5 2 1,4 9-1,-12 4 1,1 7 40,1 6 0,35 17 1,-2 4-1,-48-2 0,48 9 1,-1 2 25,-47 0 0,47 8 0,2 5 1,-39 17-1,-2 14-53,45-15 1,1 4 0,0 5 0,0 3 0,-2 5 0,0 3 0,2 3 0,1 1-18,0 2 0,0 3 0,-3 9 0,0 4 0,2 6 0,1 2 1,-1 7-1,2 3-111,3 3 0,2 1 0,2 3 0,3 0 0,14-29 0,1 1 0,1 0 0,1 0 0,0 0 0,0 0 117,1 0 1,0 0-1,2-1 1,-3 24-1,2-3 1,2-6 0,3-2-1,2-7 1,3-3 77,1-5 0,2-2 0,3-3 0,3-1 0,0-3 0,3-1 0,16 41 186,14-15 0,1-13 0,14-15 0,5-6-188,10-4 1,5-13 0,5-9 0,5-11-77,5-6 0,8-6 1,-46-1-1,0-5 1,3-5-1,-1-4-96,1-5 1,-1-5 0,5-11 0,-1-6 0,2-8 0,-1-5 0,9-9-1,1-5 91,-18 18 0,2-2 1,-2-2-1,-1-1 0,-1-2 1,0-2-1,2-4 0,0-3 1,-1-1-1,0-2 0,0 0 1,-1-2-122,1-3 0,0-1 0,0 0 0,2-5 0,-1 0 0,1-2 0,-13 19 0,0-1 0,0 0 0,-1 0 0,0 0 0,-1 1 0,0-1 0,-2 1 58,10-19 1,-1 1-1,-1 1 1,-4 8 0,0 3-1,-3 1 1,-6 8-1,-2 3 1,-2 1 0,7-19-1,-4 4-34,-8 10 0,-4 6 0,-3-13 0,-33 35 0,-20 23 214,-18 13 0,-23 12 1,31 0-1,-2 2 1,-8 5-1,-2 4-128,-6 5 0,-1 4 0,-10 4 1,-2 4-1,-6 7 0,-1 4 1,26-12-1,0 2 0,0 1 33,-5 3 0,0 2 0,0 1 0,2 1 0,1 0 0,-1 2 0,-4 6 1,1 1-1,0 2 0,2 0 0,0 0 0,1 1-97,1 1 1,-1 2 0,2 0 0,1 1 0,1 0-1,0 1 1,2-2 0,1 0 0,0 0 0,4-4 0,2 0-1,0-1 3,6-5 0,1 0 1,2-3-1,-13 14 1,5-4-1,11-8 1,3-4-1,4-7 0,0-3 73,-27 23 0,11-15 0,4 0 0,4-5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1:28.454"/>
    </inkml:context>
    <inkml:brush xml:id="br0">
      <inkml:brushProperty name="width" value="0.08571" units="cm"/>
      <inkml:brushProperty name="height" value="0.08571" units="cm"/>
      <inkml:brushProperty name="color" value="#008C3A"/>
    </inkml:brush>
  </inkml:definitions>
  <inkml:trace contextRef="#ctx0" brushRef="#br0">664 42 8353,'-21'0'0,"0"0"-148,0 0 1,7-7 234,0 0 1,12-7-102,2 7 0,11 0 0,17 7 0,10 0-96,9 0 0,13 7 0,15 0 0,4 0 78,8 3 1,4-8-1,2 7 1,-42-5-1,1-1 16,2 1 1,2-1-1,11 1 1,1-1-1,0-2 1,0-2-1,2 1 1,2 0-83,4 0 1,0 0 0,-2 0 0,1 0 0,6 0-1,0 0 1,-1 0 0,1 0 95,-2 0 1,0 0 0,1 0 0,-1 0 0,-2 0-1,0 0 1,3 0 0,-1 0 13,0 1 0,1-2 0,2-2 0,-1-1 0,-2 1 0,-1-1 0,0 2 0,0 0 2,1 0 1,-1 1-1,-1 1 1,0 0 0,-2 0-1,-1 0 1,1 0 0,0 0-10,-1 0 1,-1 0 0,-1 0 0,-1 0 0,-8 0 0,0 0 0,-1 0 0,-1 0-8,-1 0 1,0 0-1,0 0 1,-1 0 0,-6 0-1,-1 0 1,41 0-30,-11 0 1,-3 0 0,-9 0-1,-4 0-28,-8 0 1,-16 0 47,-14 0 0,-16 0 1,-12 0-2,-12 0 1,-23-7 0,-12 0 0,-11 3-8,-14 1 1,-10 3 0,-9 0 0,-7 0 16,47 0 0,-1 0 0,-8 0 0,-1 0 0,-2 0 0,-1 0 0,-1 0 0,0 0-75,-3 0 1,0 0-1,0 0 1,-2 0 0,-5 0-1,-1 0 1,-3 0 0,-1 0 76,-3 0 1,-2 0 0,-7 4-1,-1-1 1,-1 1 0,-1-1 0,29-1-1,-1 0 1,-1-1-42,-1 0 1,0 0-1,-1-1 1,-4 1 0,-1-1-1,0-1 1,1 1 0,0 0-1,0 0 1,2 0 0,1 0-1,-1 0 50,3 0 1,-1 0 0,2 0 0,-30 0 0,2 0 0,-4 0 0,1 0 0,3 0-1,1 0 22,3 0 0,2 0 0,2 1 0,3 1 0,10 0 0,3 0 0,-2 2 0,1-1-49,-1 0 1,0-1 0,3 3 0,0-1 0,5 0 0,1 0-1,8-1 1,2 1 23,-41 5 0,10-7 0,2 5 0,4-2-67,10 2 0,12-5 0,23 5 0,7-4-677,5-3 738,11 0 0,12 9 0,12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3:57.094"/>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1462 190 8384,'0'-5'-1137,"0"1"1,0 3 1086,0-2 134,0 2-67,0-4 1,0 6-16,0 3 1,0 1 0,0 4 8,0 1 1,3-1-1,0 1-2,-1-1 0,3 1 1,-2-1-8,-1 1 0,0-1-4,1 1 0,-2-1 2,2 1 0,-2-1 5,-1 1 0,-4-1 0,-2 0-3,-3-3 1,3 1-1,0-3 1,-2-1-3,0 1 0,-1-3 1,-2 3-1,-1-1-1,0 1 1,-1-1 0,3-3 0,-2 1-1,-1 2 1,0-2-1,1 2 1,-1-2-2,2-1 1,-3 0-1,1 0 1,2 0 0,0 0 1,-1 0-1,-1 0 1,1 0 0,2 0 0,0 0 0,1-1 0,-1-1 0,1-1 0,-1-3 0,1 1 6,-1 0 0,1 2 1,-1-3-1,1-2 1,0 3-1,3-1 1,2-1-5,0 2 0,3-3-3,-3 1 0,3-1 0,1-2 0,0 1 1,0 2 12,0 1 1,1 1-7,3-1 0,-2-2-5,4 5 0,-3 0-3,4 3 1,-2-1 0,2-1-1,0-1 0,-4-1 3,3 4 0,0 0 12,4 0 0,-5 1 0,-1 2 21,1 0 1,-4 1-1,3-2-10,0 1 0,-2 5-18,4-2 1,-3 2 0,0 2 15,-2-1 1,2-2-1,0-1 2,-1 1 0,-1-1 0,-1 0 14,0 1 0,0 2 0,0 0 10,0 1 1,-1-4 0,-1 0-12,-1 2 1,-1-3 0,1 0-18,-4-1 0,0 4 1,0-3-1,0 0-7,0-1 1,2 0 0,-2 0-1,0 0-7,-2 0 0,0 1 0,-2-3 1,0 1-55,-2-1 0,-4 2 0,2-1 1,0 0-46,-1-2 1,-1 2-1,-4 0 1,-2-1-66,-2-1 1,4-1 157,-1 0 0,-2 0 0,0 0 0</inkml:trace>
  <inkml:trace contextRef="#ctx0" brushRef="#br1" timeOffset="400">1424 86 9491,'0'-5'-466,"0"1"0,-4 4 0,-1 0 0</inkml:trace>
  <inkml:trace contextRef="#ctx0" brushRef="#br1" timeOffset="530">1329 133 10387,'-9'0'-1048,"2"0"1,2-1 1954,1-2-1928,-4 2 1002,7-3 0,-3 4 0,4 0 1</inkml:trace>
  <inkml:trace contextRef="#ctx0" brushRef="#br0" timeOffset="1650">798 295 8408,'-9'-10'-1172,"3"1"919,-2 4 1,7-1 210,-3 3 1,3-2-10,1-5 0,0 4 0,0 0 18,0-2 1,3 0 0,1-2 26,-2 1 0,2-1 1,-1 1-1,0-1-4,1 1 0,-1-1 0,3 1 9,1-1 1,-1 2 0,-1 1 0,0 1 0,0 2 0,-1-2 1,2 3 1,1 1 0,-1-3 1,0 2-1,1 1 1,-1 1-2,0 1 0,-4 4 11,1 3 1,-1 0-1,0 0-5,1 0 1,1-1-1,-4 3-5,0 1 1,3-4 0,0 1 1,-1 0 0,2 1 0,-1 2 8,0-1 1,-2-2-1,-1-1 13,0 1 0,0 2 0,-1-1-7,-3-1 1,2 0 0,-4-3 0,-1 1-18,-2 3 1,-3-4 0,-1 0 0,0-1-9,-1 1 0,3 2 1,-4-3-1,0 0-8,1 2 1,-2-4-1,-2 2 1,1-2-9,1-1 1,5 0 0,-2-1 0,2-2 17,2-4 0,-1 2 1,2-1-1,2-2 10,3 0 0,-2-2 13,2 1 1,0-1 5,3 1 0,0 3-33,0-1 0,1 5 6,2-1 1,-2 3 35,2 3 0,-2-1 0,-2 5 3,-2 0 0,1-2 0,-4 0 1,-1 1-29,2-1 0,-3-3 0,1 2 0,-1-1-12,-1 1 1,-1 2 0,1-3-28,-1-1 1,4-1 0,-1-1-2,0 0 1,2 0 24,-2 0 0,5-1 11,-1-2 0,1 2 0,0-3 14,-1 0 0,-1 3 0,1-4 12,0 1 1,-1 3 0,1-2 1,-3 2 0,-3 1 1,0 0-13,-1 0 0,1 0 0,-1 0 0,1 0 0,-1 0 1,1 0 0,-1 0-16,1 0 1,-1 0-1,1 0 1,-1 0-19,1 0 0,-1 0 0,1 0 1,-1 0-35,1 0 0,-1 0 0,1 0-37,-1 0 1,1 0-1,-1 0-4,1 0 1,3 0-1,-1 0-169,0 0 257,3 0 0,-1 0 0,5 0 0</inkml:trace>
  <inkml:trace contextRef="#ctx0" brushRef="#br0" timeOffset="2383">39 133 8408,'-10'-9'-693,"1"-1"0,3 4 0,2 1 671,0 1 61,3-4 0,-3 6 2,4-4 0,1 4-16,2-1 0,-2 0-17,2 0 1,2 1-6,2-4 0,-2 4 11,1-1 1,1 2-5,2 1 1,1 0-1,-1 0-5,1 0 0,-1 0 1,2 0-1,0 0-6,2 0 1,3 0 0,-3 0 0,1 0-3,0 0 1,3 0-1,-3 0 1,2 0-2,0 0 1,-1 0 0,1 0 0,-3 0-4,1 0 1,-3 0-1,1 0-3,-1 0 1,-5 0 0,-1 1-4,0 2 1,-2-1 0,-3 4 1,-4-3 26,-3 4 0,-1-1 1,-2 2 9,1-1 1,-1 1 0,1-1 0,-2 1-2,-1 1 1,0 1 0,-3 0 0,1 2-1,-1 1 1,2-1 0,-2-1 0,1 2 0,-1 2 0,2 0 0,-2 1 0,1 1 14,-1 1 0,3 1 0,0 0 1,1 1-28,2 2 1,3-2 0,3 1-1,2-3-5,1-2 0,0-1 0,1-1 0,2-3-8,4-4 0,1-2 1,3 2-1,1-4 14,4-2 1,2-1 0,2 0-1,2-1-21,4-2 0,-2 1 0,2-5 0,3 0-44,1-1 0,3-2 0,-3 1 0,2-1-85,-1 1 0,-3-1 0,-2 1 137,0-1 0,3-4 0,5 0 0</inkml:trace>
  <inkml:trace contextRef="#ctx0" brushRef="#br1" timeOffset="2714">722 1 10360,'-10'0'-1274,"1"0"1272,-1 0 1,1 0-1,-1 0 1</inkml:trace>
  <inkml:trace contextRef="#ctx0" brushRef="#br1" timeOffset="3195">437 371 9846,'-5'-5'-2150,"0"1"1303,1-2 807,3 2 0,-3 4 1,4 0-1</inkml:trace>
  <inkml:trace contextRef="#ctx0" brushRef="#br1" timeOffset="3351">342 380 9372,'-3'-6'-105,"0"0"1,-4 3-1,1-1 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2:04.248"/>
    </inkml:context>
    <inkml:brush xml:id="br0">
      <inkml:brushProperty name="width" value="0.08571" units="cm"/>
      <inkml:brushProperty name="height" value="0.08571" units="cm"/>
      <inkml:brushProperty name="color" value="#008C3A"/>
    </inkml:brush>
  </inkml:definitions>
  <inkml:trace contextRef="#ctx0" brushRef="#br0">6176 553 8093,'0'-22'-11,"0"7"0,0 0-39,0-2 103,0 7 1,-2 0 230,-6 10 0,6 3-225,-6 4 1,6 5 0,2 11-71,0-1 0,0 0-68,0 0 0,10 1 0,5-1 21,4 0 1,-4-7 0,-2 0-1,-1-1-28,0-1 1,-4 4 0,6-7-5,4 2 0,-8-4 46,-3 6 1,-5 1 50,-2 7 1,-9-9 0,-6-3 0,-5-3 5,-2 0 0,-3 1 1,-2-8-1,-5 0-11,-3 0 1,6 0 0,-8 0 0,-3 0-78,-2 0 1,5 0 0,0 0 0,0-3 66,3-4 0,-1 2 0,8-7 0,-3-1 7,3 1 0,5 5 0,5-6 0,4 1 22,3 0 0,-4 4 11,6-7 0,1 8-15,7-8-14,0 0 0,0 1 1,2 1-5,6 3 1,-3 3-1,9 7-1,4 0 1,-6 0-1,3 0 18,2 0 1,-4 0 0,1 0 16,4 0 0,1 0 0,4 2-2,-1 6 0,-7-6 1,-1 6 18,4-6 0,-6 1-29,3 4 1,-8-4-1,6 6 29,-4 1 1,1-7 329,-2 4-140,-6 5 1,8 1-87,-10 9 1,-7-7 0,-3 0-26,-3 2 1,6-5-44,-8 3 1,0-3 0,-4 6-1,1-6-56,4-2 1,-1 0 0,-7-5-1,-1 2-57,1-2 1,-3 5-1,-2-3 1,-2-2-130,2-2 0,-6-3 0,4 0 0,2 0-287,2 0 1,3 0-1,0 0-206,-1 0 1,4-3 648,4-4 0,5-15 0,10-13 0</inkml:trace>
  <inkml:trace contextRef="#ctx0" brushRef="#br0" timeOffset="252">6398 264 8161,'-12'-10'-394,"-8"8"342,5-5 1,-4 7 0,-4 5 0,-1 4-202,-6 4 0,3-1 1,-10 5 252,-2-2 0,-3 0 0,-3 7 0</inkml:trace>
  <inkml:trace contextRef="#ctx0" brushRef="#br0" timeOffset="534">5177 287 6904,'0'-23'659,"0"13"0,0 10-599,0 13 1,0 14 0,2 3 0,3-1-117,2 3 0,1-7 0,-6 7 1,3-2-241,3-1 0,2 1 0,-6-8 0,4 0 296,-3 1 0,7-1 0,0 0 0</inkml:trace>
  <inkml:trace contextRef="#ctx0" brushRef="#br0" timeOffset="1335">4777 775 8178,'-10'-15'-59,"-5"1"0,3 1 0,-3-4-6,-2 2 1,4 8-1,1-8 76,2-2 0,-5-3 0,8-2 19,2 0 0,2-1 1,3-1-1,0-3-72,0-3 1,0 0 0,3 6-1,2-4 10,2-1 0,8 7 1,-5 7-1,2 0-15,6 3 0,-6-6 1,3 11 26,2 2 1,-5 3 16,3 2 1,-2 9 0,1 6 0,-6 5 1,-6 2 0,-2 0 0,0 1 78,0-1 0,0 0 0,0 0 0,0 0 44,0 1 1,-2-8 0,-6-1-67,-6 4 0,-6-1 1,0 0-1,3-5-50,2-2 0,0 0 1,-7-5-1,0 3-68,-1-3 0,1-3 1,0-2-1,0-2-83,0-6 0,-1 3 0,1-7 1,0-1 62,0 1 0,2 5 0,3-6 0,2 1 82,-2 0 0,-3 7 1,-2-3 125,0 6 0,-1 2 0,1 0 41,0 0 0,7 0 0,0 0 0,-2 0-87,-3 0 1,5 0-1,1 0-79,-4 0 0,-1 0 0,-4 0-19,1 0 1,7-7 0,3-3-33,2-3 0,0 6 0,5-8 6,-2-2 0,0-3 44,7-2 1,0 0-40,0-1 18,0 11 1,0 5 0,0 14 59,0 8 0,2 7 0,3 5 0,2 3 75,-2-3 1,5 5-1,-2-2 1,-1-1 64,3 3 0,-5-7 0,7 7-46,-2 0 0,0-7 1,-5 5-1,2-6 75,-2-2 1,-2-7 16,-3 0 0,-3-3 0,-4 3-120,-8-7 1,-5-6 0,-5-2 0,-2 0-109,-2 0 0,-8-10 0,5-2 0,0-3-61,-1 0 1,4 0 0,7-7 0,-1 0-205,1 0 0,7 0 0,3-1-131,2 1 0,3 0 1,9 2-1,6 3-884,6 2 1284,16 0 0,5-7 0,9 0 0</inkml:trace>
  <inkml:trace contextRef="#ctx0" brushRef="#br0" timeOffset="2435">3333 309 8046,'-12'-10'-879,"-1"5"835,6-10 1,2 10 187,-10-2 0,3 7 0,-6 5 0,6 5-40,2 2 0,-5 3 1,6 5-1,-1-3-69,0-2 1,-5-1 0,8 9-65,2-1 0,2 0 0,3 0-30,0 0 0,3-9 0,4-3 0,8-3-36,5 1 1,4-1-1,3-7 1,3 0-70,-3 0 1,5 0-1,-2 0 95,-3 0 1,-2 0 0,-3 0 85,0 0 4,-9 0 0,-6 0 0,-14 2 0,-8 3 31,-5 3 0,-2 7 0,-3-6 0,-2 1 17,-3 0 0,-9 0 0,4-5 0,-2 5-7,0 2 0,3-7 0,-6 5 0,6-3-11,2 1 1,2-1 0,5-7-1,-2 0-28,-3 0 1,1 0 8,7 0 1,2-2-40,5-6 0,3 3 0,7-9-16,-3-4 0,1 6 0,7-3 10,0-2 1,0 5 0,0-3 1,-2 10 0,-6-3 2,-7 6 1,3 2 0,-3 0-1,-2 0 33,-3 0 0,-2 10 0,0 5 27,0 4 1,7-4-1,0-3 1,0 1 37,3-1 1,2 3 45,10 7 0,0 0-70,0 1 0,2-1 0,6-2 0,4-3 22,0-2 0,6-8 1,-8 5 37,2-2 1,-5 8 42,8-4 1,-10-1-64,2 2 0,-14-11 1,-8 6-94,-4 0 1,-4-7-1,1 4 1,0-4-136,0-3 1,-8 0-1,0 0 1,3-3-171,3-4 0,1 2 1,4-10-1,1-2-222,4-3 0,9 5 1,-3 0 514,6-2 0,2-13 0,0-4 0</inkml:trace>
  <inkml:trace contextRef="#ctx0" brushRef="#br0" timeOffset="2618">2978 87 8172,'-15'-3'-1064,"0"-4"0,7 4 1064,-6-4 0,9 14 0,-15 6 0,8 9 0</inkml:trace>
  <inkml:trace contextRef="#ctx0" brushRef="#br0" timeOffset="2852">3266 886 7102,'-19'3'89,"4"4"0,-12-4 0,2 4 0,-7-2-455,-8 2 1,-2-4 365,-2 4 0,-10 6 0,-3-1 0</inkml:trace>
  <inkml:trace contextRef="#ctx0" brushRef="#br0" timeOffset="3934">2089 109 8082,'0'-15'-114,"0"0"150,0-2 0,0-3-103,0-2 93,0 10 0,0 4 0,2 18-3,6 12 1,-3 1 0,7 6 0,0-2-39,1 3 1,-6-3 0,8 8 0,0-1-15,-3 1 0,5-8 1,-7 5-1,0-2 36,0-1 1,5 1 0,-5-8 0,0 0-17,-1 0 1,-1 1 0,-6-4 0,3-1-47,3-3 1,-1-8 16,-7 8 0,0-8 0,-2 5 32,-6-2 1,3-2 0,-10-8-1,-2 0 5,-3 0 0,-9-3 1,-1-2-1,3-2 3,2 2 0,-4 0 0,-1 0 0,1-2 3,-4 2 1,9-8 0,-6 1-1,5-3-1,3 1 0,3 6 0,1-7 21,3-2 0,3-3 0,-5 1 171,2 4-84,10-5-99,-5 18 0,13-8 0,4 10-52,8 0 0,5 0 0,2 0-10,0 0 0,-7 0 1,0 0-11,2 0 0,-5 2 37,3 6 1,-3-4 25,3 11 0,-5-7 1,-10 6 127,0 4 0,0-6-65,0 3 1,-10 0-27,-5 7 1,-4-2 0,-4-6-1,1-4-11,0 0 1,0-7 0,0 4 0,-1-2-25,1 2 0,-7-4 0,-3 4 0,-3-2-20,-5 3 0,6-6 0,-3 6 1,0-6 2,2-2 1,-7 0 0,5 0 0,-5 0-13,-2 0 1,2 0 0,2 0 0,3-2 18,-2-6 1,4 6 0,1-8 0,2 2 1,5 1 1,9-8 0,6 5 0,0-2-12,-1-5 1,8 4 0,-2-1-1,5-4-63,2-2 1,2-2-1,5 3 43,8 4 0,-2-3 0,1 11 0,1 0 2,-2-3 0,6 7 0,-4-7 24,5 1 1,2 6 0,0-4 26,0 4 0,-7 3 0,0 0-6,2 0 1,-4 0 48,1 0 1,-6 8 0,4 1 87,-2 4 0,-2 2-16,-8 7 0,0 0 0,0 0-21,0 0 1,0-7 0,-3-2 0,-2-1-48,-2 0 1,-8-4-1,5 4 1,-2-2-46,-6-5 1,-1 5 0,-4-3 0,1-2-157,0-2 0,0-3 1,0 0-1,-1 0-277,1 0 1,0 0 0,0-3-86,0-4 0,2-6 0,3-9 496,2 0 0,10 0 0,-3-1 0,6 1 0,2 0 0,-10-10 0,-2-3 0</inkml:trace>
  <inkml:trace contextRef="#ctx0" brushRef="#br0" timeOffset="4134">956 287 7361,'0'-23'-672,"0"1"0,0 0 797,0 0 1,0 7-1,0 0 82,0-2 0,0 4 109,0-1 0,0 6-170,0-7 1,0 13 0,0 2-7,0 12 0,8 11 1,-1 4-1,-2 2-116,-3-2 0,6 6 1,-1-4-1,-2-2-110,-2-2 0,4 5 0,0-1 0,1-4-211,2-8 0,-8 3 0,8-5-601,0 4 898,-8-6 0,18 7 0,-8-8 0</inkml:trace>
  <inkml:trace contextRef="#ctx0" brushRef="#br0" timeOffset="4351">1778 131 7941,'0'-12'-375,"0"2"1,0 0 0,0-2 0</inkml:trace>
  <inkml:trace contextRef="#ctx0" brushRef="#br0" timeOffset="4516">1267 198 6706,'-12'0'-160,"2"0"1,10 0-1</inkml:trace>
  <inkml:trace contextRef="#ctx0" brushRef="#br0" timeOffset="5051">1045 620 8239,'-12'10'-1216,"-8"-8"1262,5 6 1,-2-4 0,0 1 133,2 3 1,7-1 0,-7-7-79,-2 0 0,5 0 0,-3 0-67,-2 0 0,4 0 0,-1-2-34,-4-6 0,-1-2 1,-1-7-1,3 5-6,2 2 0,0-7 0,-7 4 1,0-1 17,-1-1 1,1 7 0,0-4-1,0 2 5,-1 5 0,-1 0 1,-3 0-1,-3-2 63,3 2 0,2 2 1,3 3-85,0 0 1,2 10 10,5 5 1,5-2 0,10 1 30,0 4 0,0 1 0,0 4 11,0-1 1,0-7-1,0-1 108,0 4 0,0 1 23,0 4 0,0-1 0,-2-2-27,-6-6 1,-4-1-1,-10-8-61,0 2 1,-1 0-1,1-7 1,0 0-7,0 0 0,0 0 0,-1 0 0,1-2-79,0-5 0,7 2 1,0-10-1,1-2-53,1-3 1,-4-2-1,7 2 1,0 3-133,0 2 1,3 0 0,7-7-62,0 0 0,0 7 0,0 0 0,2 0-195,6 3 1,4-8-1,13 8 1,2-1-308,3 6 0,7-3 740,-8 3 0,11-1 0,-6 8 0</inkml:trace>
  <inkml:trace contextRef="#ctx0" brushRef="#br0" timeOffset="5199">601 953 8014,'-10'15'-541,"-5"0"0,3-10 541,-3 2 0,0-5 0,-7-2 0</inkml:trace>
  <inkml:trace contextRef="#ctx0" brushRef="#br0" timeOffset="5298">312 953 8191,'-22'0'-332,"-1"0"0,1 0 0,0 0 277,0 0 1,7 0-1,0 0-23,-2 0 0,0 2 78,2 6 0,-5-6 0,8 8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2:53.277"/>
    </inkml:context>
    <inkml:brush xml:id="br0">
      <inkml:brushProperty name="width" value="0.08571" units="cm"/>
      <inkml:brushProperty name="height" value="0.08571" units="cm"/>
      <inkml:brushProperty name="color" value="#008C3A"/>
    </inkml:brush>
  </inkml:definitions>
  <inkml:trace contextRef="#ctx0" brushRef="#br0">1341 0 7591,'-13'0'-581,"6"2"813,2 2 1,4-1 0,1 6-1,0 2-137,0 0 0,0 7 1,0 1-1,0 2-124,0 2 1,0-2-1,0 3 1,0 2-206,0 4 1,0 1-1,0-6 1,0-2-667,0 0 900,0-1 0,-6 4 0,-1 1 0</inkml:trace>
  <inkml:trace contextRef="#ctx0" brushRef="#br0" timeOffset="917">1089 27 7792,'-13'0'31,"4"0"-88,0 0 0,2 6 1,-4 1-1,3 2 5,-3 0 1,4 0-1,-2 6 1,0 1 75,2 2 0,-4-1 1,6-3-1,-1-1-21,0 0 0,-3 0 0,3 1-99,-1-1 0,4-4 20,-2 0 0,5-6-43,5 1 0,2-3 0,6-1 64,1 0 1,-1 0-1,0 0 1,0 0 34,1 0 1,-1 0 0,0 0 31,1 0 1,-1 0 0,0 0 73,0 0 1,-4 0-5,0 0 1,-6 6 7,1 3 0,-4 3 0,-2 1 23,-3 1 1,-5-3-1,1 0 1,-4-2 3,-5 1 0,3-3 0,-2 2 0,0 0-39,0-2 0,0 4 0,-3-5 1,-1-1-59,0 1 1,-1 0-1,-4-3 1,-1 2-4,1-2 1,-1-2 0,1-1 0,-1 0-16,0 0 1,1 0-1,-1 0 1,1 0-31,-1 0 1,1-1 0,-1-2-1,-1-2 14,-3 2 1,3-4 0,-3-1 0,3 0 7,2-1 0,-3 4 1,0-3-1,-2-1-9,1 1 1,2-4 0,3 5 0,2-2-11,1 0 1,1 5 0,-3-3 0,4-1-61,1 1 1,1 2-40,5-3 0,1 3-25,3-4 1,5 6-83,8-1 224,-3 2 0,11 2 22,-3 0 1,-2 0 0,2 0 18,2 0 1,-4 5 0,2-1-6,1-1 0,-2 3 1,-1 0-16,-1 1 1,0-2 45,-2 4 0,-1-2 0,4 3 62,-1-1 0,-1 0-29,-5 4 1,0-4-1,-2 0-82,-2 1 0,-3-2 0,-7-1-89,1-1 1,0 3 0,-1-5 0,1 1-143,0 1 1,0-5 0,-1 4-233,1-4 1,4-1 451,0 0 0,6 6 0,-3 1 0</inkml:trace>
  <inkml:trace contextRef="#ctx0" brushRef="#br0" timeOffset="1184">956 532 7761,'-13'-8'1800,"6"2"-2886,1 6 542,6 0 1,-2 0 543,-2 0 0,2-6 0,-3-1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2:50.095"/>
    </inkml:context>
    <inkml:brush xml:id="br0">
      <inkml:brushProperty name="width" value="0.08571" units="cm"/>
      <inkml:brushProperty name="height" value="0.08571" units="cm"/>
      <inkml:brushProperty name="color" value="#008C3A"/>
    </inkml:brush>
  </inkml:definitions>
  <inkml:trace contextRef="#ctx0" brushRef="#br0">1687 346 8532,'0'-9'-354,"0"0"1,1 4-1,2-3 274,1-3 0,5 4 0,-3 0 49,1 1 0,-4-5 0,3 4 57,0 0 1,-4-1 52,2 4-65,4 2 0,-6-8-12,7 6 1,0-1-3,4 5 0,-4 0 0,0 0-9,1 0 1,2 5 0,2 0-37,-1 3 1,-4-4 0,0 5-13,1 1 1,2-2 37,1 1 0,-1-5 0,-3 5 12,-5 1 0,2-2 37,-2 0 0,1-3 0,-5 4 0,0-5 0,-2 4-10,-2-3 0,1 0 0,-4-4 0,-1 2-7,1 2 0,-2-1 0,-4-2-2,-1 2 0,1-1 1,-2 4-1,-1-1-29,-2-3 1,1-1-1,3-1 1,0 2-14,-4 2 0,3-1 1,-2-4-1,0 0 3,0 0 1,2 0 0,-3 0 0,3 0 11,2 0 1,0 0-1,0 0 5,-1 0 1,1-2 0,0-2 6,-1-5 1,7 2 0,1-1 0,2 1-3,-1 0 1,-1-1 0,3-2 15,-1 1 0,-2 5 9,2-5 15,2 0 7,-4 2-4,6 1 0,0 7 6,0 4 1,2 1 0,1 4 81,1-1 0,1 0-49,-5 4 0,0 0 1,0 0-6,0 1 0,0-5 0,-2-1-23,-2 3 1,1-4 0,-6 2 0,-1 0-20,-2-2 1,-3 3 0,-1-5 0,-3-1-40,-2 2 1,3-3-1,-2 5 1,-1-3-196,0-2 0,4-1 1,-5-2 204,-2 0 0,-1 0 0,-2 0 0</inkml:trace>
  <inkml:trace contextRef="#ctx0" brushRef="#br0" timeOffset="599">1302 146 7740,'-8'0'-477,"1"0"516,2 0 0,4 6 0,-4 3-10,4 3 1,1 1 0,0 1-1,0-1-7,0 0 0,0 0 1,0 1-1,0-1-41,0 0 1,0 0-1,0 1 1,0-1-63,0 0 0,1-4-198,4 0 201,-4 0 62,5-2 0,-7-1 1,-2-7 38,-2-4 1,-3 2 0,2-4 0,0 0-10,0-1 0,-3 4 1,5-5-1,-1 0-10,-1 2 1,5-5 0,-4 3 0,4-3 11,1-1 1,0 4 0,0 0 0,0-1 9,0-2 1,0-1 0,0 0-6,0-1 1,4 1 0,2 0-1,0-1-7,0 1 0,4 4 0,-2 0 0,1-1-2,-1-2 0,1 3 0,6 1-37,3-3 1,-4 4 0,6-2 0,-3 0-99,1 2 0,4-1 0,-3 6 0,0-3-41,1 2 1,2 0 0,-5 0-93,0-1 1,-3-1 255,0 5 0,-7 6 0,-1 2 0</inkml:trace>
  <inkml:trace contextRef="#ctx0" brushRef="#br0" timeOffset="1115">1262 306 7740,'0'-9'-1156,"0"0"1083,6 6 1,-5-4 250,3 2 0,-4 4-57,-4-4 1,1 4 0,-6 1-37,-1 0 0,3 0 0,-2 0 0,-2 0-42,0 0 0,-3 0 1,1 1-1,0 2 7,-1 2 1,1-1 0,0-4-2,0 0 1,-1 0-1,1 0 38,0 0 0,0 0 0,-1 0 97,1 0 0,4 0-95,0 0 0,2-1 0,-3-4-50,1-4 0,6 2 0,-2-2-13,4-1 1,-1-2 0,-1-1 0,-1 0-8,1-1 0,2 1 1,1 0-1,0-1-35,0 1 0,0 4 0,0 0-235,0-1 0,0 3 0,1-1-1375,4 2 1626,-4 2 0,11-2 0,-5-1 0</inkml:trace>
  <inkml:trace contextRef="#ctx0" brushRef="#br0" timeOffset="1583">797 266 7524,'0'-7'-627,"1"1"1,2 7 661,2 4 0,-1-3 0,-2 6 0,1-1 7,1 1 1,1-4-1,-5 5 8,0 1 1,-2 2-1,-2 0 1,-5-2 80,-3-1 1,-1-2 0,-2 4 0,-3-4 22,-4-1 1,-3 3 0,-3-5-1,-1 1-14,-2 1 0,-6-5 0,1 3 0,-2-2-32,-2-2 1,-4 0-1,-2 0 1,0 0-85,1 0 0,0 0 0,6-2 1,0 0-10,4-3 1,4-5 0,7 2 0,5 0-144,4-1 0,-1 0 0,9-4 0,-1-1-154,4 1 1,2 0 0,2-1 41,0 1 0,5 0 0,1 0 0,1-1 240,3 1 0,8 0 0,3 0 0</inkml:trace>
  <inkml:trace contextRef="#ctx0" brushRef="#br0" timeOffset="1983">385 160 7779,'-8'0'-136,"-1"0"1,4-5-551,-4 1-117,7-1 803,-4 5 0,6 0 0,0 0 0,0 0 0</inkml:trace>
  <inkml:trace contextRef="#ctx0" brushRef="#br0" timeOffset="2223">585 160 7798,'-8'-2'-811,"2"-1"811,0-1 0,5-1 0,-5 5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3:03.075"/>
    </inkml:context>
    <inkml:brush xml:id="br0">
      <inkml:brushProperty name="width" value="0.08571" units="cm"/>
      <inkml:brushProperty name="height" value="0.08571" units="cm"/>
      <inkml:brushProperty name="color" value="#008C3A"/>
    </inkml:brush>
  </inkml:definitions>
  <inkml:trace contextRef="#ctx0" brushRef="#br0">1192 348 8047,'0'-11'-1364,"0"4"1445,0 0 281,0 0-78,0-3-6,0-1 10,0 5-203,0 2-113,0 4 1,1 4-13,2 3 1,-1-1-1,1 1 1,0 0 20,0-1 1,-2 4-1,4-5 1,-2 2-2,1 1 0,-1-1 1,-3 3-33,0 1 1,4-1-9,-1 1 1,1-1 4,-4 1 0,-1-4-31,-3 0 0,2-5 1,-5 2-28,-1-3 0,-2-1 1,0 0-1,-1 0 49,1 0 1,-2 0 0,-1 0-1,-2 0 24,-2 0 0,1 0 1,-3-1-1,2-2 58,-2 0 0,3-1 0,-1 3 0,2-1 27,2-2 0,0-3 0,1 3 0,1-1 2,1 0 0,2-2 1,-1 3 10,2-2 0,-1-1 37,4-4-11,1 1 1,4 0-46,2 3-46,-2 2 0,5 5-13,-2 0 49,-3 0 84,4 0 0,-5 2-12,0 1 1,-5 3 0,-2 3-23,-2-2 1,2-1 0,0-3 0,-3 1-34,-3 2 1,2-4 0,-5 3 0,2-1-80,0-1 0,-5 1 1,2-4-1,-2 1-166,2 2 0,-2-1 1,5 1-1,1-3-629,1-3 828,2 1 0,-1-7 0,1 3 0</inkml:trace>
  <inkml:trace contextRef="#ctx0" brushRef="#br0" timeOffset="414">1276 105 7994,'0'-7'-248,"0"0"1,1 2 650,3-2-580,-3 2-1111,4 5 1288,-5 0 0,-5 0 0,-1 0 0</inkml:trace>
  <inkml:trace contextRef="#ctx0" brushRef="#br0" timeOffset="530">1223 95 7994,'-10'0'-574,"-1"0"1,1-1 207,-1-3 1,1 3 389,-1-2-122,5 1 98,2 2 0,4 0 0,0 0 0</inkml:trace>
  <inkml:trace contextRef="#ctx0" brushRef="#br0" timeOffset="731">844 105 7986,'0'-10'-387,"0"-1"0,0 6 0,0 0 0</inkml:trace>
  <inkml:trace contextRef="#ctx0" brushRef="#br0" timeOffset="1817">654 369 8039,'-6'-5'-145,"2"3"0,2-4-81,-1 2 1,2-1 0,-3 1 246,3-3 1,-3 1 196,1-1 1,-5 0-220,1-3 1,-3-1-1,0 2-45,-1 2 0,2-3 0,1 5 0,-1-2-6,-2 0 0,4 1 0,-4-2 0,2 2 17,-1 1 1,0-2-1,-1 2-27,1-1 8,-1 4 38,5-3 0,3 5 17,6 0 0,3 0 0,6 2 0,1 0-43,1 1 1,1 1-1,-2-3 1,2 1 3,2 2 1,-3 1-1,2-3 1,1 1 30,-1 0 0,-3 2 0,1-2 0,-2 1 33,-2 0 0,-3-3 0,-1 4 0,0-1 58,0-1 0,-4 5-12,2-1 0,-8 2 0,-4-1 1,-4-2 12,-2-2 1,-1 5 0,2-4 0,-2 2-15,-2 0 1,3-4 0,-2 1 0,0 0-21,-1-1 0,4 1 0,-1-3 0,1 2-18,-1 0 1,3 1 0,-5-4 0,2 0-8,0 0 1,0-2 0,4 0 0,-1-1-38,0 0 1,1-2-1,1 1 1,0-1-19,2 0 1,1-3-1,-2 2 1,1-1 17,-1 0 0,2 4 0,0-4-5,2-1 1,-3-2-1,3 0-12,2-1 1,-1 2-1,1 1-36,-1 0 0,-2 5 0,1-3 41,-3 1 1,1 2-1,-1 3 1,-1 0 47,-1 0 0,-2 0 0,1 0 0,-1 0 46,1 0 1,-1 5 0,1 2-31,-1 2 0,4-2 0,1 0-19,1 1 1,2 2-47,3 0 1,0 1-12,0-1 0,0-3 5,0 0 0,0-3-22,0 3 1,-1-5 0,-3 3 12,-3 0 1,-2-4-1,-2 3 1,1 0 33,-1-1 0,1 1 0,-1-4 79,1 0 0,-1 1 0,1 2 54,-1 0 1,2 5 0,0-2 11,2 0 1,5 3 0,-1-2 10,1 3 1,2 1 0,0 2-1,0 1-84,0-1 1,0-1 0,2-1-1,0-1-47,1 1 0,1-1 0,-3 1 0,1-1-55,2 1 1,-1-1 0,-1 0-212,1-3 0,-2 2-1360,3-2 485,-3-2 1121,4-1 0,-4-8 0,4-2 0</inkml:trace>
  <inkml:trace contextRef="#ctx0" brushRef="#br0" timeOffset="2349">475 21 8019,'-4'-7'-1260,"1"0"537,-5 5 723,6-3 0,-2 10 0,4 1 0</inkml:trace>
  <inkml:trace contextRef="#ctx0" brushRef="#br0" timeOffset="2668">380 464 7354,'0'-6'-186,"-5"1"1,-1 5 0</inkml:trace>
  <inkml:trace contextRef="#ctx0" brushRef="#br0" timeOffset="2781">327 443 7968,'-7'0'-30,"0"0"1,0-4 29,-3 1 0,-1-1 0,0 4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3:15.309"/>
    </inkml:context>
    <inkml:brush xml:id="br0">
      <inkml:brushProperty name="width" value="0.08571" units="cm"/>
      <inkml:brushProperty name="height" value="0.08571" units="cm"/>
      <inkml:brushProperty name="color" value="#008C3A"/>
    </inkml:brush>
  </inkml:definitions>
  <inkml:trace contextRef="#ctx0" brushRef="#br0">1612 349 6976,'0'21'58,"0"-1"0,0 1 0,0-1-48,0 1 1,0-8 0,0 1-10,0 2 1,0 2 0,-3 3-16,-4-1 1,3-6 0,-10-3 6,-2-1 0,-2 3 0,-2-6 2,-1-2 1,1-3 0,-1-2-45,1 0 1,-1 0 0,1-2 11,-1-5 1,1 2-1,-1-6 29,0 2 1,8 2 0,-1 5 14,-2-5 0,-2 4 1,-3-3 5,1 3 0,6 3 0,3 3 0,-1 1 9,1 3 0,7 2 1,-6-2 1,1 7 1,7-3 17,-5 3 1,5-7 0,2 6 82,0 3 0,0-4-10,0 1 1,0-6 46,0 7 0,0-7-90,0 6 1,-2-1-1,-5 4-84,-7-3 1,3-8 0,-3 4 0,-2-2-88,-2 0 1,-3-1 0,-1-6 0,-3 0-227,-3 0 0,1 0 0,6 0-173,1 0 498,-1 0 0,10-9 0,2-2 0</inkml:trace>
  <inkml:trace contextRef="#ctx0" brushRef="#br0" timeOffset="265">1796 124 8290,'-20'0'-836,"8"-3"1,3-1 842,0-3 1,4 0-1,-8 7-55,-3 0 0,-2 7 1,-3 0-1,1 0-221,-1 2 269,1 2 0,-1 10 0,1-1 0</inkml:trace>
  <inkml:trace contextRef="#ctx0" brushRef="#br0" timeOffset="983">853 329 8290,'0'-12'-721,"0"1"-79,0 4 825,0 5 58,0-16 1,0 18 0,0 0-61,0 11 0,0 7 0,0 3 1,0-1-28,0 1 0,0 6 0,0 0-24,0-1 1,0-4 0,0-1 21,0-1 0,2-6 93,5 0-89,-5-10 1,5 3 0,-12-14 0,-4-4 4,-2-1 1,6-6 0,-4 5-1,2-6 8,1-1 0,-1-1 0,5-2 0,-3-2 8,-2-2 0,0 0 0,7 6 0,0-2 8,0-4 0,3 4 0,1-4 0,5 4-51,3 3 1,1-1 0,8 3 0,-1 2-130,1 2 0,-1 3 1,1-5-1,-1 5-392,1 1 545,-1-5 0,10 3 0,2-8 0</inkml:trace>
  <inkml:trace contextRef="#ctx0" brushRef="#br0" timeOffset="1646">812 493 7499,'-14'18'-824,"0"-4"935,10-5 1,-8-2-27,6-1 1,1 1-90,-9-7 1,1 7 38,-8 0 1,1 0 11,-1-7 1,1 0-28,-1 0 0,1-2 0,1-5 2,6-7 0,-3 3 1,7-1-8,-3 3 0,6-5 0,-6 5-6,3-2 1,-5 4-1,5-4-23,-2 2 1,-3 2 0,-6 7 5,-1 0 0,1 0 0,-1 2 35,1 5 0,-1-3-10,1 10 0,1 0-3,6 6 1,-3 1 0,9-1 16,2 1 1,3-7 0,2-1 10,0 3 0,0-4 1,2-1-1,3 0 1,2 1-1,-3 4 1,-1 2-1,-6 0 1,-1-2-1,-5-5 79,-3-1 1,-1-1 0,-8-5 0,1 3-169,-1-2 1,1-1-1,-1 1 1,1 2-133,-1-3 0,0-2 1,1-2-360,-1 0 1,8 0-362,-1 0 899,10 0 0,4-9 0,11-2 0</inkml:trace>
  <inkml:trace contextRef="#ctx0" brushRef="#br0" timeOffset="1831">627 780 8342,'-2'14'-282,"-5"-3"167,-7-2 0,3 0 1,-3-4-1,-2 2-24,-2-3 0,-5 5 0,-2-2 0,-4 0 17,-3 2 1,4-7 0,-3 5 121,1-5 0,-7-2 0,6 0 0</inkml:trace>
  <inkml:trace contextRef="#ctx0" brushRef="#br0" timeOffset="2030">197 349 7261,'-14'0'-982,"2"-2"1511,3-5 1,3 3-521,6-10 1,-3 9-238,-4-1 1,3 3-1,-8 6 228,3 3 0,-7 6 0,5 8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4:07.321"/>
    </inkml:context>
    <inkml:brush xml:id="br0">
      <inkml:brushProperty name="width" value="0.11429" units="cm"/>
      <inkml:brushProperty name="height" value="0.11429" units="cm"/>
      <inkml:brushProperty name="color" value="#008C3A"/>
    </inkml:brush>
  </inkml:definitions>
  <inkml:trace contextRef="#ctx0" brushRef="#br0">1 83 28508,'0'-21'-8809,"0"8"6763,0-1 1,0 7 83,0-6 1012,0 8 1478,9-4 1,2 9 0,10 0 117,-1 0 1,1 0 0,-1 2 0,3 3-99,4 2 0,1-1 1,13-6-1,9 0-447,7 0 0,13 7 0,6 0 0,6-2 494,7-3 1,4-2 0,-43 0 0,0 0-1,48 0 161,-2 0 0,-9 0 1,1 0-1,-3 0-18,-3 0 0,-2 0 1,-5 0-1,-9 0-30,-9 0 0,2 0 0,-7 0 0,-1 0-440,-10 0 1,-3 0 0,-10 0 0,-1 0-370,3 0 0,-14 0-573,4 0-102,-4 0 0,-2 0 90,-1 0 686,-8 0 0,4 0 0,-9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4:08.336"/>
    </inkml:context>
    <inkml:brush xml:id="br0">
      <inkml:brushProperty name="width" value="0.11429" units="cm"/>
      <inkml:brushProperty name="height" value="0.11429" units="cm"/>
      <inkml:brushProperty name="color" value="#008C3A"/>
    </inkml:brush>
  </inkml:definitions>
  <inkml:trace contextRef="#ctx0" brushRef="#br0">39 145 27871,'-20'0'-644,"8"0"1,6 0 339,12 0 1,6 6 0,11 1-1,4 0 432,7 2 1,14-7-1,7 5 1,6-4 35,8-3 0,13 6 0,16 1 0,-45-4 0,3-1-91,5-1 0,1 0 1,4-2-1,2 0 1,8-2-1,1-1 0,5-2 1,2 1-176,7-1 1,1 0-1,-3-3 1,-1 0 0,5 2-1,-1 0 1,-1-1 0,0-2 149,0-1 1,1 1 0,1 3 0,0 1 0,0 0 0,-1 0 0,-2 1 0,-2 1-50,-7 2 1,0 0 0,-6 0 0,0 1-1,-4 1 1,-1 0 0,-1 0 0,-1 0 19,-2 0 1,-2 0 0,-6 0 0,-2 0 0,-4 0 0,-2 0 0,39 0 164,-11 0 1,-8 0-1,-10 0 1,-6-2-36,-6-5 1,-11 5-1,-6-5 1,-1 5-11,-5 2 1,-9-7-499,-2 0-1444,-10 0-398,5 7 1884,-9 0 1,0-9 0,0-2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4:16.370"/>
    </inkml:context>
    <inkml:brush xml:id="br0">
      <inkml:brushProperty name="width" value="0.08571" units="cm"/>
      <inkml:brushProperty name="height" value="0.08571" units="cm"/>
      <inkml:brushProperty name="color" value="#008C3A"/>
    </inkml:brush>
  </inkml:definitions>
  <inkml:trace contextRef="#ctx0" brushRef="#br0">36 213 8121,'-6'-5'-891,"-5"4"1,9-8 898,-6 5 187,5 0-2,-2 4 1,6 0-125,3 0 0,-1 0 1,5 0-1,1 0-60,1 0 0,2 0 0,1 0 1,2 1-29,0 3 0,6-3 1,0 3-1,4-3 7,3-1 1,1 0-1,-3 0 1,3 0-11,1 0 0,-4 0 0,2 0 0,-3 0 19,-2 0 1,0 0 0,-2 0 0,-3-1 3,-1-3 1,-5 3 0,-6-4-2,0-1 0,-2 4 1,-4-6-1,-2-1 5,-2-2 1,-2-1-1,-6 1 1,-1-1 23,-3 0 0,2 0 1,-5 0-1,1 1 18,0-1 0,-1 0 0,-2 1 0,3 2-26,1 1 0,0 6 0,2-3 0,0 1 45,0 0-63,2 0 23,1 4 0,10 5 0,3 2 1,4 0 17,4 1 1,3 0 0,3 4-1,2-2-42,1-2 1,2 3 0,2-3 0,-1 2 10,-1 2 0,-5-4 1,4 0-1,-2 0 21,-3-2 0,-1 5 0,-1-5 0,0 2 39,0 0 0,-4 0 1,-2 4 20,-1-1 0,-1 1 0,-4 0 0,-1 0-17,-3 0 0,-2-2 0,-6-1 0,0-1-45,0 1 0,0 2 1,1-1-1,-3 0-50,-1-3 0,2-3 1,-3 4-1,3 0-175,1-1 0,0 3 1,0-3-596,1-1 1,4 5-34,3-3 821,3-3 0,6 5 0,2-3 0</inkml:trace>
  <inkml:trace contextRef="#ctx0" brushRef="#br0" timeOffset="1145">3117 402 8133,'0'-8'-922,"0"0"1,0 4 1132,0-3-167,0 4 1,-4-4 0,-1 5-4,-1-2 1,2 0 0,-4 4-15,-1 0 0,2 4 1,1 1-1,-1 0-41,0 1 0,4 3 1,-4-1 2,2 2 0,1-2 0,4 0 2,0 1 1,1-2 0,3-1 0,4-1-13,2-2 0,-2-2 0,0-1 0,1 0 9,2 0 0,1 0 0,-1 0 1,1 0 7,0 0 1,0 0 0,-2-1 0,-1-2 3,-1-1 0,-4-3 0,3 1 2,-2 0 0,3 2 0,-4-4 9,-1-1 0,-2 2-9,-1-1 0,0 4 0,-1-2 9,-3 1 1,1 1 0,-5 4 0,0-2 34,2-2 1,-5 3 0,3-3 0,-2 3-19,-2 1 1,-4 0-1,-1 0 1,0 1-14,0 3 0,0-3 1,1 5-1,-3-2-1,-4 0 0,0 3 1,-1-3-1,1 0 13,-1 2 0,-4-4 0,1 5 1,-1-1 3,-1 1 0,5-5 0,-4 4 0,3-2-10,1 0 1,2 0 0,1-4-1,3 0 5,1 0 1,0 0 0,2 0 6,0 0 0,-1 0 1,4 0 66,0 0 0,4-2 19,0-2 0,5 2 0,-4-6-25,2-1 0,1 2 1,2-1-43,-1-1 0,1 2 0,-2 0 1,3-3-32,1 0 1,-1 2 0,-2 0-83,-1-1 1,-1-2-321,1 0 0,3 3-189,-3 0 0,2 4 570,2-4 0,0 0 0,0-4 0</inkml:trace>
  <inkml:trace contextRef="#ctx0" brushRef="#br0" timeOffset="1978">2197 379 8027,'0'-12'-468,"0"4"1,-2 1 0,0 1 242,-2-1 299,0 5-24,4-9 1,1 10-27,3-3 0,-1 2 0,5 2-11,1 0 0,-3 0 1,2 0-24,1 0 1,-2 2 2,1 2 0,-4 2 0,2 6 8,0 0 1,-3-4 0,-3 0 9,0 1 0,-3 1 1,-3 1-1,1-2 2,0-1 0,-4-2 1,2 4-1,-1-4-3,0-1 1,0 3 0,-3-4 0,-1-1 8,0-2 0,0-1 0,0 0 1,1 0-3,-1 0 0,0-1 0,0-2-3,0-1 1,2-5 0,1 1-1,1-2-14,-1-2 1,2 0 0,-1 0 0,0 1 11,2-1 0,-3 0 0,3 0 1,1 0 14,0 0 0,-4 5 0,2-1 0,-1 0-7,0 1 1,1-2-1,-5 5-7,0 2 1,0-4-1,0 2 1,1 2-5,-1 0 1,-1 2-1,-2 0 1,-1 0 27,2 0 0,1 4 0,1 2 1,0-1-11,0 0 1,5 3 0,-1-3 0,0 2 1,1 2 1,-2-2-1,5 0 41,2 3 0,0 0-25,2 2 0,6-2 0,1 0 0,4-4-75,1-1 1,-1-1 0,3-2 0,0 0-110,2 2 1,5 0 0,-3-4-1,2 0-64,-1 0 0,1 0 1,2-1 202,-2-3 0,2-3 0,-3-4 0</inkml:trace>
  <inkml:trace contextRef="#ctx0" brushRef="#br0" timeOffset="2161">2244 201 8184,'6'-5'-67,"0"-1"1,-6-6-226,0 0 0,1 5-230,3 4 1,-3 6 521,3 5 0,-3 3 0,-1 1 0</inkml:trace>
  <inkml:trace contextRef="#ctx0" brushRef="#br0" timeOffset="2408">1972 201 8020,'-19'-5'0,"0"-3"-232,2-2 0,2 3 0,3 3 0,-1 3 16,-3 1 0,1 5 1,-3 3-1,0 3 216,-1 0 0,4 1 0,-5 0 0,0 0 0,-3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4:24.335"/>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1252 237 9254,'7'5'164,"3"-3"1,-2 3-157,3 0 1,0 0-1,1 3 23,0-4 0,0-3 1,0-1-35,-1 0 0,-3 0 0,-1-1 1,-1-2-86,1-1 1,-4-5-1,1 1-18,-3-2 1,-1 2-1,0 0 53,0-1 1,0 2 0,-1 1 0,-3 1 101,-4 2 1,-3 2 0,-1 1-1,1 0-20,-1 0 0,0 0 0,-1 0 0,-2 1-35,0 3 0,-5 1 0,4 4 0,2-2-17,1-2 1,-3 3 0,0-3-1,2 1 39,1-1 1,5 0 0,0-2 214,-1 1 1,2 0 184,-1-4 1,6-2-289,-2-2 1,1-2 0,1-6 0,-2 0-107,1 0 1,0 1 0,1-1 0,-3-1-75,-2-3 0,4 1 0,-2-3 0,1 1-89,0 3 0,-4-3 0,4 1 0,2 1-357,1 2 0,-3 5 496,0 1 1,-6-1 0,4-4 0</inkml:trace>
  <inkml:trace contextRef="#ctx0" brushRef="#br0" timeOffset="266">886 166 11819,'7'5'-833,"-2"-2"0,-5 5 494,0 1 1,0 2 0,-1 0 161,-3 1 1,-3 0 0,-5-2-1,-1 0 200,-2-3 1,-4 1 0,-4 4-1</inkml:trace>
  <inkml:trace contextRef="#ctx0" brushRef="#br0" timeOffset="933">556 119 10591,'0'6'-1068,"0"5"1,-2-3 971,-2 2 0,3-2 0,-4 0 0,1 1 85,0 2 1,-5-3 0,1-2-1,-3 1 31,0-1 1,-2-3 0,-2 1 0,-2-3-44,-1-1 1,-2 0 0,-2 0 0,1-1-7,1-3 0,2-3 0,-2-3 0,4 1 25,3 1 1,1 1 0,1-2-26,-1 1 410,5 6-184,2-4 1,5 8-159,0 2 1,-1-3 0,-2 4-4,-1 0 1,-1-2-34,1 5 1,1-6 63,-5 2-14,6-2-22,-3-2 1,3 0-1,-2 0-32,-4 0 0,2-4 0,-1-1 0,1-1-34,-1 1 0,3-4 1,-4 1 44,-1-2 1,0 2 0,0 1 0,2 1-5,2-1 0,-4 3 0,1-3 37,-2 2 1,-2 1 46,0 4 1,0 0-38,0 0 0,4 0 1,2 2-34,1 2 0,-3-2-70,4 6 0,0 0 9,4 4 0,0-4 0,1-2-62,3-1 0,3 3 1,6-2-93,3 0 0,-3-2 0,4 3 205,0-2 1,1 4 0,6-2-1</inkml:trace>
  <inkml:trace contextRef="#ctx0" brushRef="#br1" timeOffset="1097">414 402 8353,'-16'-12'0,"1"2"-628,0 2 0,2-1 628,1 5 0,0 0 0,6 9 0,1 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4:32.198"/>
    </inkml:context>
    <inkml:brush xml:id="br0">
      <inkml:brushProperty name="width" value="0.11429" units="cm"/>
      <inkml:brushProperty name="height" value="0.11429" units="cm"/>
      <inkml:brushProperty name="color" value="#008C3A"/>
    </inkml:brush>
  </inkml:definitions>
  <inkml:trace contextRef="#ctx0" brushRef="#br0">1 165 20666,'0'-28'-1662,"0"3"0,2 5 0,2 2 0,4-1 1298,2 1 1,3 6-1,7 2 1,2 2 568,3 4 1,13 1 0,1 3-1,6 0 2,6 0 0,10 0 0,8 0 0,8 3-72,9 3 1,11-4 0,-43 1 0,0 2-1,5-2 1,0 0-53,5 0 0,0 0 1,7 1-1,1 0 1,0-2-1,0 0 0,4 2 1,1 0-99,1 1 0,1 1 0,2-1 0,1 2 0,-1 1 1,0 0-1,-4-1 0,-1 0-3,-3-1 0,-2 0 0,-4 0 0,-1 1 0,1 1 0,0 0 0,-4-1 0,-2 0 169,-5 0 1,-2-2-1,-1-2 1,-2 1-1,28 6 1,-1 0-305,-3 0 1,-6-6-1,-8 2 153,-12-4 0,-8 4 0,-5 0 0,1-1 0,0-3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4:06.260"/>
    </inkml:context>
    <inkml:brush xml:id="br0">
      <inkml:brushProperty name="width" value="0.11429" units="cm"/>
      <inkml:brushProperty name="height" value="0.11429" units="cm"/>
      <inkml:brushProperty name="color" value="#AB008B"/>
    </inkml:brush>
  </inkml:definitions>
  <inkml:trace contextRef="#ctx0" brushRef="#br0">1 99 23692,'11'-9'-1533,"6"7"1,-6-13 0,11 6 1496,4-2 1,9 7 0,17-3 0,16 3 166,12-2 0,-28 4 0,3 1 0,6-3 0,2 0 1,5 0-1,1 1-38,6 0 0,1 0 0,-5-1 1,1 1-1,6 3 0,-1 0 1,-2 0-1,0 0-133,0 0 0,-2 0 0,-1 0 0,0 0 0,1 1 0,0 0 0,-2 1 0,0 1 45,-4-1 1,1 2-1,1 3 1,1 1-1,2-1 1,0-1 0,0 3-1,0 0-27,1 0 1,0 1 0,-8 0 0,0 0 0,1 0 0,-1 0 0,-4-1 0,0 1-31,-2 0 1,0 0 0,-5 0 0,-2-1-1,44 9 1,-17-3 225,-18-2 0,-14-8 0,-14 1-157,-7-4 0,-6-4 0,-7-4-396,-7-8 0,-3 4 0,-6-1-1703,-3 2 1955,-5 2 0,-17-1 0,-3-3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6:54:38.480"/>
    </inkml:context>
    <inkml:brush xml:id="br0">
      <inkml:brushProperty name="width" value="0.11429" units="cm"/>
      <inkml:brushProperty name="height" value="0.11429" units="cm"/>
      <inkml:brushProperty name="color" value="#008C3A"/>
    </inkml:brush>
  </inkml:definitions>
  <inkml:trace contextRef="#ctx0" brushRef="#br0">276 225 31021,'-35'0'-101,"1"0"0,3 2 0,2 3 0,3 7-2306,0 3 2095,-4 6 0,0 1 0,-5 4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05:59.492"/>
    </inkml:context>
    <inkml:brush xml:id="br0">
      <inkml:brushProperty name="width" value="0.08571" units="cm"/>
      <inkml:brushProperty name="height" value="0.08571" units="cm"/>
      <inkml:brushProperty name="color" value="#008C3A"/>
    </inkml:brush>
  </inkml:definitions>
  <inkml:trace contextRef="#ctx0" brushRef="#br0">743 300 7803,'-5'0'-1016,"-1"0"249,3 0 762,1 0 1,-3 4 0,2 3 28,0 2 0,-4 2 1,4-1-1,-1 0 18,0 1 1,2-4 0,-1-1 135,2 2 0,1 2-113,0 0 0,1 0-50,2 1 1,0-6 0,4-1 0,1-2-11,1 1 0,1-1 1,0 1-8,1-2 0,-1-4 1,0-2-1,1-1-25,-1-2 0,0-1 0,1-1 0,-1 0 15,0-1 0,-1 1 1,-1 1-1,-2 1 10,-1 1 0,-1 1 0,-1-2 1,0 1 23,-1-1 1,-1 3-10,-1-2 1,-4 3-9,-3-3 0,-2 5 0,-1-1-3,-1 1 0,4-1 0,0 0-5,-1 0 1,-1 2 0,-1 1 12,0 0 0,-1 0 0,1 0 26,0 0 1,3 0-1,0 1 1,-1 2 1,-1 0 0,2 2 0,0-2 0,-1 3-23,-1 0 1,-1 2-1,-1-4 1,1 1-6,0-1 1,-1 4-1,1-2 1,-1 0-19,-3-3 0,2 2 1,-1-1-1,1 1 12,2 0 0,-4-2 1,0-2-1,1 1 4,-2 2 1,3-1 0,-3-2-1,2 2-4,-1 0 0,-5 1 1,3-4-1,-1 0 3,0 0 1,1 0 0,-2 0 0,1 0 8,-2 0 1,3 0 0,-1 0 0,0 0 25,1 0 0,-3 0 0,4 0 1,1 0 5,-1 0 1,-2 0 0,3 0-1,1 0-3,2 0 0,0 0 1,0 0-1,-1-2 16,2-1 0,-2 1 0,5-4-3,-2 1 1,-2-1 0,2 1-7,2-1 1,-1 3-1,4-4-14,-2-1 0,4 2 1,-2-1 0,3-1 0,1-1 0,0-1-30,0-1 0,0 0 0,0-2 1,0 0-14,0 0 1,0-2-1,1 0 1,1-1-1,2-2 0,0 0 0,-1-1 0,0 3 4,-1 1 1,3-2 0,-2 3-1,0 2-63,-2 0 0,2 5 0,1 1-122,-2-2 0,3 2-390,-2-1 1,2 5 574,-2-2 0,-2-2 0,4 1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06:03.825"/>
    </inkml:context>
    <inkml:brush xml:id="br0">
      <inkml:brushProperty name="width" value="0.08571" units="cm"/>
      <inkml:brushProperty name="height" value="0.08571" units="cm"/>
      <inkml:brushProperty name="color" value="#008C3A"/>
    </inkml:brush>
  </inkml:definitions>
  <inkml:trace contextRef="#ctx0" brushRef="#br0">629 217 8093,'-5'0'-1778,"-1"0"2104,2 0-258,3 0 1,-4-1-17,1-2-84,3 2 0,-5-4 6,3 5 0,1 0 54,-5 0 1,3 0 69,-3 0 1,0 0-85,-3 0 0,3 0 1,2-1-1,-1-1-11,0-2 0,3-4-20,-4 1 0,5-2-27,-2-1 1,3 0 0,1-1-1,0 1 1,5 3 9,1 0 1,4 2-1,0-2 36,0 3 0,-3 3 0,-1 0 5,-2-3 1,4 3 0,-3-2 16,2 6 0,-1 0 0,-4 3-15,1 3 1,1-4-1,-3 2-4,2 1 1,-2 1-9,3 2 0,-2-1-2,2 0 1,-3 1 0,2-1 2,-2 0 0,-1-3 1,0 0 24,0 1 1,-1 0-1,-1 0 1,-3-1-5,0 1 0,1-2 0,-3-1 1,0 1 2,2 0 0,-4-4 0,3 3 0,-1-2 6,0 1 0,0-1 0,-3-3-11,0 0 1,-1 0 0,1 0-1,0-1 8,-1-3 0,1 2 1,-1-4-1,-2 1-12,-1-1 1,0-1 0,4-3-1,0 1-3,-1 2 0,-2-2 1,-1 2-1,1-1-1,2 1 1,1-2 0,-1 3-4,1 0 0,3-2 0,1 4 0,1-1-13,-1 0 1,4 1 1,-2 0 0,0-1-6,0-6 0,1 4 6,3 1 0,-4 2-1,1-3-19,-5 5 0,2-3 15,-4 5 1,0 2 40,-1 1 0,2 3 0,1 3 0,1-1-5,-1-1 1,2 0-1,1 3 1,-1-1 1,0-2 1,4 2-23,-2-2 1,3 2 12,1 1 0,0-3 0,1-1 44,3-1 0,2-2 6,4-3 1,0 0-1,1 0-32,-1 0 0,0 0 1,1 0-1,-2-1-35,-2-2 1,2 0-1,-2-2 1,2 0-147,1 3 0,-3-3 1,0 0-108,1 0 0,-2 1 1,0-1-35,2 0 1,-2-3 284,1 1 0,0 3 0,-1-6 0,-2 5 0</inkml:trace>
  <inkml:trace contextRef="#ctx0" brushRef="#br0" timeOffset="233">475 11 7343,'-11'0'0,"1"-4"0,0-2 0</inkml:trace>
  <inkml:trace contextRef="#ctx0" brushRef="#br0" timeOffset="431">227 32 8296,'-16'0'-410,"-2"3"1,4 1 0,1-2 193,2-1 0,1 3 0,-1-1 1,1 0 267,0 2 1,-1-3 0,1 4 0,-1 0-179,-3 0 1,1-1 125,-4 2 0,0 2 0,-4-3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06:08.324"/>
    </inkml:context>
    <inkml:brush xml:id="br0">
      <inkml:brushProperty name="width" value="0.08571" units="cm"/>
      <inkml:brushProperty name="height" value="0.08571" units="cm"/>
      <inkml:brushProperty name="color" value="#008C3A"/>
    </inkml:brush>
  </inkml:definitions>
  <inkml:trace contextRef="#ctx0" brushRef="#br0">1351 165 8250,'0'6'-891,"0"-1"0,5-5 891,1 0 0,4 0 0,0 0 0,0 0 0,0 0 0,1-5 0,-1-1 0</inkml:trace>
  <inkml:trace contextRef="#ctx0" brushRef="#br0" timeOffset="816">1351 196 8250,'-10'6'-503,"-1"2"0,1-5 0,3 4 296,0-3 283,0 4-85,-3-3 0,4 2-6,3 0 0,3-4 1,3 0 15,4-2 0,2-1 0,2 0 0,0 0-3,3 0 0,-3 0 0,3 0 0,-2-1 9,-2-2 0,0 0 0,0-4 0,1 0-7,-1 2 1,-1-4 0,-1 2-2,-1-2 1,-5 2-1,3 0-1,0-1 0,-4 2 0,1 0 1,-4 2 0,-1 0 0,-3 4 0,-2 0 0,-2 0 1,4 0 0,-1 0-1,-1 1 0,-2 3 1,0-2 0,0 4-1,0 0 6,-1-1 1,1-1-1,0 2 1,-1-1 20,1 1 1,0 0 0,-1 1-1,1-3 18,0 1 0,-1-4 0,1 3 0,0 0-2,0-1 1,-1 2 0,1-3-1,0 2-1,-1-2 0,1-1 1,0-1-1,-1 0 45,1 0 0,0 0 0,-1 0 39,1 0 0,0 0 0,1-1 12,2-2 0,1 0 0,4-4-40,-2-1 1,-3-1 0,4-1-51,1 0 0,1-2 1,-1-1-1,0 0-65,-1 0 0,-1 1 0,4-1 1,0-2-87,0-1 1,0 3 0,0 0 0,0 1-338,0 2 1,0-4 440,0 0 0,0 1 0,0 2 0</inkml:trace>
  <inkml:trace contextRef="#ctx0" brushRef="#br0" timeOffset="1150">835 217 7538,'7'0'-730,"0"0"1,-3 0 791,2 0 1,-3 1-1,0 2-39,-2 4 0,-1 2 0,-1 2-18,-2-1 1,0 0 0,-3 1 0,-4-1-29,-2 0 1,0 1 22,-1-1 0,-3 5 0,-1 1 0</inkml:trace>
  <inkml:trace contextRef="#ctx0" brushRef="#br0" timeOffset="1579">495 186 8276,'10'0'-1884,"-3"0"1740,0 0 0,-3 3 0,1 2 305,0 1 0,-2-3 0,-3 4-113,0 1 0,0-2 0,-1-1-5,-2 0 0,-3 2 0,-4-4 0,-1 0 20,1-2 0,0-1 0,-1 0 1,1 0-43,0 0 0,-1 0 0,1 0 0,1-1-33,2-3 0,-4 2 0,3-4 0,0 0-2,-2 1 0,2 1 1,0-1-1,2-1-23,-2 0 0,-2 3-6,0-4 0,0 5 0,-1-1 51,1 6 0,0 2 0,1 6 0,1-1 1,1 0 0,1-2 1,-2 1-1,2 3 7,2-1 0,-3 1 0,3-2 124,2 0 0,-3 1-128,2-1 1,1-4-25,5-3 0,3-2 0,5-1 0,3 0-519,3 0 531,3-4 0,0-2 0,1-4 0</inkml:trace>
  <inkml:trace contextRef="#ctx0" brushRef="#br0" timeOffset="1712">454 402 8276,'-11'0'-951,"1"0"419,0 0 1,0 0 531,-1 0 0,1 0 0,0 0 0</inkml:trace>
  <inkml:trace contextRef="#ctx0" brushRef="#br0" timeOffset="1845">175 42 8276,'-20'0'-42,"0"3"0,2 0 1,1 1-255,-2 0 1,3 2 295,-1 4 0,-5 5 0,-4 1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07:11.168"/>
    </inkml:context>
    <inkml:brush xml:id="br0">
      <inkml:brushProperty name="width" value="0.08571" units="cm"/>
      <inkml:brushProperty name="height" value="0.08571" units="cm"/>
      <inkml:brushProperty name="color" value="#008C3A"/>
    </inkml:brush>
  </inkml:definitions>
  <inkml:trace contextRef="#ctx0" brushRef="#br0">324 1566 7133,'0'-25'-264,"0"1"1,0 7-1,-3 3 364,-5 3 0,5-8-142,-5 2 0,5 3 13,3-2 1,0-1 19,0-8 1,0 1 0,0-1 4,0 0 0,0 0 0,-3 0 0,-5 0 21,-9 1 0,-2-4 0,-3-2 0,3-4 10,-1 4 0,-16-9 1,12 1-1,-1-4 6,5 1 1,-2 2 0,8-5 0,-2 3-5,-1-4 0,12 9 0,-3 3 0,5 6-13,3 2 0,0 0 0,0 0-10,0 0 1,8 0 0,3 3-28,3 6 1,-6 5 15,9 11 0,-9-3 0,9-3 1,2-2 1,3 0-1,3 8 1,0 0 2,0 0 1,8 0-1,0 0 1,-3-3-1,-2-5 1,-1 5 0,4-5-1,5 5 3,2 3 1,-4-3 0,4-2 0,1-4 11,0 4 0,2 2 0,9 3 0,2 0-1,6 0 0,-3 0 0,9 0 0,-1 0-12,1 0 0,-9 0 0,3 0 1,-3 0 4,3 0 0,-5 0 0,5 0 0,-6-3-12,-2-5 1,0 5 0,-1-8 0,1 3 5,0 0 1,-3-3 0,-3 5-1,-3-2 13,4 2 1,1-5 0,4 3 0,0 0 4,0-3 0,10 8 0,7-8 0,4 3-13,4-1 0,0-2 0,-1 6 0,1-3-5,-1 2 1,-2 3-1,-3 3 1,-5 0-7,-4 0 0,9-3 0,-5-2 0,2-3 2,0 2 0,-8 1 0,9-1 0,2-2 3,3 2 0,-9-5 0,-5 3 0,-3 0 3,3-3 1,-11 8 0,6-8 0,-4 3 9,-4-1 1,-12 1-1,3 8 1,-3 0-5,0 0 1,8-8 0,-5-1-1,3 4-7,5 2 0,3 3 0,3 0 0,-1 0-2,1 0 1,0 0 0,0 0 0,-1 0-3,1 0 1,0-3 0,-1-2 0,1-3-11,0 2 0,-1 3 1,1 3-1,-3 0 7,-5 0 0,2 0 0,-8 0 1,2 0 5,6 0 0,-5 0 1,0 0-1,-1 0 0,1 0 1,0-8-1,5 0 1,-5 2 1,-3 3 1,5 3 0,-8 0-1,0 0 0,3 0 0,-8-8 1,5 0-1,-6 2-2,-2 4 0,8 2 0,1 0 1,-4 0-2,-2 0 1,-1 2 0,4 4-1,2 2 0,-3-2 1,-2 5 0,-3-3 0,2-3 0,6-2 0,-11 6 0,9-1 0,-1-3 0,1 1 0,-7-1 0,1 4 0,0-4 0,0-2 0,0-3 0,-3 3 0,-6 5 0,7-5 0,-7 5 0,6-5 0,3-3 0,-8 3 0,-1 2 0,4 3 0,2-2 0,-6-3 0,1-1 0,2 4-3,3 2 1,-5 1 0,-1-7-1,4 4 0,2 2 0,-6 3 0,1-5 0,2 5 2,3 3 1,-5-6 0,-1 6 0,4-1-1,2 1 1,3-6-1,0 9 1,-1 2 0,1 3 1,-5 3 0,2 0 0,5 0 0,1 0 0,0 0 0,-4 2 0,1 4-2,0 2 0,0 0 0,-3-8 0,-3 0-2,-2 0 0,-9-3 0,6-3 0,0-2 1,0 2 0,2 3 0,9 3 1,0 0 0,-3 0-20,-5-1-147,5 1 151,-20-11-15,10-3 52,-12-11 0,-3 0 0,-6 0-5,-7 0 1,-6 0-1,-3 0 1,0 0-12,0 0 0,0 0 0,-2 0 0,-4 0-5,-2 0 1,-8 0 0,5 0 0,-3 0-1,-5 0 0,-6 3 0,-5 2 0,-3 4-1,3-4 0,0-2 0,-1-3 0,-2 0 2,3 0 0,3 0 0,5 0 0,3 0 0,2 0 1,4 0-1,-7 0 1,4 3-1,-3 5 0,-3-5 0,-3 5 0,0-2 0,1 2 0,-4-3 0,-2 9 0,-6 0 0,-2 0 0,-4-9 0,-7 6 0,-1-2 5,1-1 0,-1 9 0,3-9 1,3 0 1,3 3 1,0 0-1,-6 6 1,3-6-4,3 0 0,8 0 0,-9 8 0,-2-2-2,-2 2 1,-4-5 0,3 0 0,3 0-3,3-1 0,0-4 0,-6 4 0,6 1-4,8 0 1,-3-6-1,3 6 1,3-3 2,2-5 0,3 5 0,1-3 0,-4 0 0,-5 3 1,-5-8 0,-12 5-1,-2-5 1,-6-3 0,6 0 0,-9 0 0,3 0 1,0 0 0,1 0 0,10 0 0,3 0 2,2 0 0,4 0 1,-6 0-1,5 0 0,4 0 0,-9 0 0,0 0 0,-9 0-3,-5 0 1,-8 0 0,6 0 0,-1 0-1,0 0 0,-5-8 1,9 0-1,4 2 1,9 3 0,-3 1 0,6-4 0,-3-2 21,3 2 0,-3-5 0,8 3 1,0 0-21,0-3 0,-5 8 0,8-8 0,3 2-1,3 1 0,10 0 0,1 5 0,-4-2-2,-1-4 0,7-2 1,3 6-1,3-4-1,0 4 1,0-6-1,8 0 1,0 0 5,0 0 0,8-6 1,1 9-1,-1 0 9,3-3-7,-8 8 0,20-11-113,-7 6 1,4 5-205,-3-5 311,-6 5 0,-11 3 0,0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11:41.590"/>
    </inkml:context>
    <inkml:brush xml:id="br0">
      <inkml:brushProperty name="width" value="0.11429" units="cm"/>
      <inkml:brushProperty name="height" value="0.11429" units="cm"/>
      <inkml:brushProperty name="color" value="#008C3A"/>
    </inkml:brush>
  </inkml:definitions>
  <inkml:trace contextRef="#ctx0" brushRef="#br0">1 19 26578,'2'-10'-4124,"4"4"0,6 3 4890,4 3 0,2 0 1,1 0-1,1 0-366,4 0 0,4 0 1,9 0-1,3 3-211,8 3 1,3-4-1,16 6 1,3-2-68,7 0 0,8 0 0,12-6 0,-47 0 0,1 0-63,-1 0 1,0 0 0,4 0 0,-1 0 0,-1 0 0,-1 0-1,3 0 1,-1 0 0,2 0 0,-1 0 0,0 0 0,-1 0 0,-1 0 1,-1 0-1,46 0-38,-4 0 0,-6 0 1,0 0-1,-1 0 513,-5 0 0,4 0 0,2-2 1,8-2-533,-44 1 1,1 0 0,1-1 0,1 2-1,0 1 1,1 2 0,-1-1 0,1 0-5,-1 0 1,1 0-1,1 0 1,1 0-1,1 0 1,1 0-1,1 0 1,1 0 10,-2 0 1,-1 0 0,-4 0 0,-1 2 0,-2-1 0,-1 2 0,0 0 0,1 2-29,0 0 1,-1 0-1,39-1 1,-1 4-1,-3-2-9,-2 0 1,2 0-1,4-6 1,-5 0 18,-5 0 1,-2 2-1,-1 2 1,5 2 4,2-2 1,-4-2-1,3-2 1,-3 0-8,-8 0 0,-1 2 1,-7 2-1,2 2 25,3-2 1,-5 1-1,-3-1 1,-3 2-22,-3-2 1,1-2-1,-1-2 1,-1 2 24,-5 4 1,-1-4 0,-7 4 0,3-4-7,-3-2 0,-8 0 1,-3 0-1,-3 0-28,-4 0 1,4 0-1,-2 0 1,-1 0-11,-3 0 0,4 0 0,0 0 0,0 0-11,3 0 0,-7 0 1,6 0-1,-2 0-5,1 0 1,5 0 0,-6 0 0,-2 0-29,-1 0 0,-9 0 0,0 0 96,2 0-23,-6 0-167,0 0-385,-8 0 544,0 0 0,8 0 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15:16.409"/>
    </inkml:context>
    <inkml:brush xml:id="br0">
      <inkml:brushProperty name="width" value="0.08571" units="cm"/>
      <inkml:brushProperty name="height" value="0.08571" units="cm"/>
      <inkml:brushProperty name="color" value="#008C3A"/>
    </inkml:brush>
  </inkml:definitions>
  <inkml:trace contextRef="#ctx0" brushRef="#br0">1292 169 8003,'-1'-9'-169,"-2"0"0,2 5 212,-2 4 1,2 4 0,2 5 0,1 0-39,1 0 1,1-1 0,-2 2 0,1 1-26,-1 1 1,2 0 0,-1-3 0,0 2 10,1 1 0,-3 0 0,2-3 0,0 0-6,0-1 1,0 1-1,-3 0 1,1 0 9,2 0 0,-2-3 0,2 0-8,-2 0 0,-1-1 3,0 1 0,-1-4 9,-2 1 1,1-2-1,-4 0 1,-1 1 0,0 1 0,-3 0 0,-1-3 0,-1 0 0,1 0 0,-2 1 0,-1 1 0,-1 1 9,0-1 1,2-1 0,-3-1 0,1 0 3,-1 0 1,0 0 0,-2 1 0,0 1 12,1 1 1,-1 0 0,0-3-1,1 0 9,-1 0 1,0 0 0,1 0 0,-1 0-14,0 0 1,0 0 0,1 1 0,-1 1 32,0 1 0,-2 0 0,-1-3 0,0 0-4,0 0 1,1 0 0,-2 0-1,0 0 119,2 0 0,1 0 1,-1 0-1,-1 0-277,2 0 1,3 0-1,1 0 1,0 0 88,2 0 0,-3 0 1,4-1-1,1-1 35,2-1 0,0-3 0,0 2 0,0 0-15,0 0 1,0-2 0,1 2-1,-1 0-25,0 0 0,0-2 0,0 3 1,0 0-7,0 0 0,0 2 0,-3-2 1,-2 2 12,0 1 0,-2 0 0,2 0 0,-1 0 29,0 0 0,5 0 0,-2 0 1,3 1-7,3 2 1,-2-2 0,3 2-8,0 1 1,1-2 0,3 4-11,-2 1 1,2-2-1,-1 1 1,1 1 12,1 1 0,0-2 1,0-1-1,0 2 51,0 1 1,0 1 0,0 0 0,0 0 50,0 0 1,0-3-1,-1-1-14,-2 2 1,1-2 0,-4 0-1,-1 0-55,-1 0 0,-2-3 1,-2 2-1,-2-1-117,-3 0 1,-1 0 0,1-3 0,-1 0-284,0 0 1,0 0 0,2 0 0,1-1-766,3-2 1129,6 2 0,-2-11 0,4 2 0</inkml:trace>
  <inkml:trace contextRef="#ctx0" brushRef="#br0" timeOffset="615">1380 1 8157,'-8'0'-556,"-1"0"1,3 0 0,0 0 555,-1 0 0,-5 0 0,-2 0 0</inkml:trace>
  <inkml:trace contextRef="#ctx0" brushRef="#br0" timeOffset="934">894 257 8011,'-9'-9'-192,"0"0"1,4 1-1,2-1-2,2 0 0,0 0 0,-1 0 0,-1 0 295,2 1 0,-3-1 0,0 0 0,0-1-82,0-2 1,-2 5 0,2-1-1,-1 1 54,-2 2 1,2-2 0,-1 4 0,-1 1-50,0 1 1,-2 2 0,0 2-1,0 3-123,0 2 1,0 3-1,1 2 1,-1 1 58,0 2 0,3 0 40,0 2 0,-4 0 0,-4-1 0</inkml:trace>
  <inkml:trace contextRef="#ctx0" brushRef="#br0" timeOffset="1131">549 478 8102,'-9'-1'-65,"0"-2"0,0 2 1,1-2-1,-1 2-256,0 1 0,-4 0 1,-3 0 320,-3 0 0,-4 4 0,-3 1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17:26.542"/>
    </inkml:context>
    <inkml:brush xml:id="br0">
      <inkml:brushProperty name="width" value="0.08571" units="cm"/>
      <inkml:brushProperty name="height" value="0.08571" units="cm"/>
      <inkml:brushProperty name="color" value="#008C3A"/>
    </inkml:brush>
  </inkml:definitions>
  <inkml:trace contextRef="#ctx0" brushRef="#br0">3760 143 8094,'17'-1'-61,"1"-1"1,6-2 0,2-1 0,4 2-23,5 0 0,4 2 0,2-2 0,1 2 78,1 1 0,2 0 1,4 0-1,5 0-89,1 0 1,3 0 0,2 0 0,3 0 58,5 0 0,0 0 1,4 0-1,2 0 1,2 0 1,5 3 0,3-1 0,2 1 39,-3 0 0,1-2 1,1 2-1,0-2 26,3 2 1,-5-2-1,2 1 1,-6-1 0,-4-1 0,3 0 0,1 0 1,-3 0-19,-4 0 0,0-3 1,-3 1-1,-3 0-2,-3 1 1,-6-1-1,-3-1 1,-3 2 3,-4 0 0,-2-2 0,-4 1 1,-7 0-19,-8 1 1,-5 1 0,-6 0 1,-3 0 1,-7-2 0,-6-1-28,-6 2 0,-8-3 1,-7 1-1,-5-1 8,-5-2 0,-9 2 0,-6 0 0,-6 0 42,-7 0 0,1-1 0,-8-2 1,0 1 33,-2 1 0,-4 0 0,-6-2 0,-5-1 38,-4 1 1,-4 2 0,-6 0 0,47 2 0,-1 1-70,-1 0 1,-1 0 0,3-1 0,-1 0 0,2 1-1,0 1 1,-46 0-112,3 0 1,0 1 0,4 1-1,2 0-601,8 2 419,6 3 1,3-2-1,-2 3 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17:29.740"/>
    </inkml:context>
    <inkml:brush xml:id="br0">
      <inkml:brushProperty name="width" value="0.08571" units="cm"/>
      <inkml:brushProperty name="height" value="0.08571" units="cm"/>
      <inkml:brushProperty name="color" value="#008C3A"/>
    </inkml:brush>
  </inkml:definitions>
  <inkml:trace contextRef="#ctx0" brushRef="#br0">2774 462 7123,'-7'-10'-777,"2"0"796,-2 0 0,6 5 78,-4 0 1,2 3 0,-2 0-132,-1 1 1,2 1 0,-1 0 0,-1 1 18,0 1 1,-2-1 0,1 2 0,-1 0 6,1-1 1,-3 4 0,0-1 0,0 1 27,-1-1 1,2 2-1,-3-2 1,-1 1-7,2 2 0,-4 2 1,4 0-1,-2 0 3,1 0 0,2-1 0,-2 1 1,1-2-8,2-1 1,4 1 0,3-1-1,1 1-9,1-1 0,1 1 0,2-1-3,5 1 1,0-2-1,4 0 1,2-1-1,0 1 0,1 0 0,1 0 0,0-2-5,2-1 1,0 0 0,-2-1-1,3 1-7,0-2 0,-2 3 0,3-2 1,1 0-16,1-1 0,-1-1 1,0 0-1,-2 0 1,-1 0 0,2 0 0,-2 0 0,-3 0 16,-1 0 0,-1 0 0,-3 0 0,-1 0-37,-1 0 0,0 0-27,-1 0 70,-2 0 0,-3 0 1,-4 0-1,-3 0 14,-2 0 1,-3 2-1,-1 1 1,0 1 1,-3-1 1,-2 0-1,-3-1 1,0 0 16,-1 0 1,-1 1 0,-1 0 0,1-1 38,-3-2 0,0 0 0,2 0 0,-1 0-21,1 0 0,-2 0 0,1 0 0,1 0-42,0 0 1,3 0 0,-1-2 0,0-1-6,1-2 1,0 3-1,3-2 1,-2 0-8,2 0 1,0-1-1,1-3 1,1 1-6,1-1 0,3 3 0,1 0 1,1-1 9,0 0 0,0-2 1,5 2-1,-1 0 6,1 1 0,0 1 1,1-2-2,0 1 1,-3 2-1,2-2-4,-3 4 2,6-3 1,-4 4 59,4 0 0,1 4 4,2 1 1,-3-1 0,3 1 0,-1 0-33,0-1 1,-1 3 0,1-2-15,-1 1 0,0 1 0,1-1-20,0-1 1,1 0-3,-3 2 0,-1 0 0,-2-1 0,-2-2-32,-1-1 0,-2 3 1,1-2-1,-1 1-64,1 0 1,-3-3-1,-1 3 1,0-1-88,0 0 0,-1-2 0,1 0 188,0-1 0,-2-1 0,-2 0 0</inkml:trace>
  <inkml:trace contextRef="#ctx0" brushRef="#br0" timeOffset="518">1847 626 7897,'-8'-2'-448,"1"-1"0,2-3 364,0 1 1,3 1 0,-1-1 14,0-1 1,2 2-1,-2-1 47,2-1 1,5 0 0,0-2 28,0 1 0,3 2 0,-2 0 25,1-1 0,2 0 0,-1 0 32,1 1 0,-1 1 0,1-1 29,-1 3 0,1 1-47,-1 1 0,1 0 0,-1 0-10,1 0 0,-2 1 0,0 1 0,-2 1-43,-1 1 0,1-2 1,-3 3-1,2 1 42,-1 1 1,1 0 0,-1 1 0,0-1-16,-1 1 1,-1 2-1,0 0 1,0-1-20,0-1 0,0 2 0,0 0 0,-1 0-27,-1 1 1,0-3 0,-3 2-1,0-1-48,1 1 1,-5-1 0,0 1 0,-1-2-107,-4-1 0,0-2 1,-1 0-1,-1 0-161,-1-1 341,1 0 0,-5-1 0,2 1 0</inkml:trace>
  <inkml:trace contextRef="#ctx0" brushRef="#br0" timeOffset="918">1488 185 7889,'-5'0'-18,"0"0"1,3 1 24,0 2 1,1 1-1,1 4 1,1 2-101,1 2 1,0 5 0,2 1 0,0 1 76,1 2 0,-3 2 1,3 1-1,0 1-100,-1-1 0,3-1 0,-2-1 0,1 1-96,2-1 0,-1 0 0,1-2 0,-1-4 212,1-2 0,3 0 0,0-3 0</inkml:trace>
  <inkml:trace contextRef="#ctx0" brushRef="#br0" timeOffset="1968">1174 335 7901,'-3'-8'-299,"-1"1"-322,0-1 535,-3 4 0,6 2 79,-1 4 0,1 3 0,1 4 0,0 2 17,0 1 1,2-1-1,1 3 1,-2-2-22,0 1 1,2 2-1,-1 1 1,0 0-17,-1-2 0,1-1 0,1 1 0,-2 0-9,0-2 0,-1-3 0,0 1 0,0-2 7,0 0 1,-1-1 0,-1 0 15,-3-2 1,-2-2-1,0-3 1,-1 0-5,1 0 0,-2-2 0,0-1 0,-1-2-7,1 0 0,1-2 0,0-1 0,2 1 20,1 0 0,-2 0 1,3 1-1,-1 1-2,0-1 0,3 2 30,-3-1 0,2 3-1,-2 0 1,0 2-19,-2 2 1,-1 3 0,2 2-1,0 1-4,1-1 0,0 1 0,-3-1 0,0 0 3,-2 1 0,2-1 1,-3-2-1,1 0 20,0 1 0,-3-2 0,1-1 0,0-1 28,-1 1 1,1-1 0,-3-2 0,0 0-20,0 0 1,1-1-1,0 0 1,2-3 7,-1 0 0,-1 2 1,-1-2-1,2 0-14,1-1 1,-1 0-1,-2-2 1,1-1-1,2 1 0,-2 0 0,4-1 0,-2 0-8,-1-2 1,-1 1-1,-1-3 1,1 0-6,1 1 0,-2-3 1,1-1-1,-3-1-9,1 2 0,0 1 0,1-2 1,-1 0-8,-1 0 1,1 3 0,-1 1 0,2 1-12,2 0 0,-2 0 0,2 4 0,-2 0 6,1 1 1,1 2 0,-2-1 0,-1 0 2,-2 0 1,3 2 0,-3 0 0,3 1 20,3 1 0,-2 0 0,2 0 0,1 0-3,1 0 0,-1 3 0,1 2 0,1 3-11,0 2 1,2-1-1,-1 2 1,1 1-2,-1 0 0,2 0 0,0 3 0,2 0 1,1 0 1,0-3 0,3 1-1,0-1 1,0 0 1,1 1 0,1-3 0,3-1 27,2 0 1,0-4-1,1-1 1,-1 0 11,1 0 1,2-2-1,1 0 1,0-1-35,3-1 1,0 0 0,1 0-1,0 0-73,-1 0 1,1 0-1,0 0 1,0-1-43,0-1 1,3-2 0,-1-1-1,0 0-23,-1-1 0,-1-1 0,-1 0 0,2-1-139,2 1 1,-3-1 266,3 1 0,1-1 0,0 1 0</inkml:trace>
  <inkml:trace contextRef="#ctx0" brushRef="#br0" timeOffset="2518">1047 163 7916,'0'0'0</inkml:trace>
  <inkml:trace contextRef="#ctx0" brushRef="#br0" timeOffset="2834">1025 746 7860,'0'-8'-721,"0"3"-323,0 0 1044,0 4 0,-4-3 0,0 4 0</inkml:trace>
  <inkml:trace contextRef="#ctx0" brushRef="#br0" timeOffset="2964">853 708 7860,'-12'-3'140,"2"-2"1,2 1-1,0-1-504,1-1 0,2 3 364,0 0 0,0 2 0,-3 1 0</inkml:trace>
  <inkml:trace contextRef="#ctx0" brushRef="#br0" timeOffset="3367">173 58 8029,'0'-15'77,"0"1"-243,0 2 1,0 3 0,3 5-246,2 1 1,-1 4-1,0 4 1,0 4 410,-3 1 0,0 3 0,-1-1 0</inkml:trace>
  <inkml:trace contextRef="#ctx0" brushRef="#br0" timeOffset="3480">31 110 7979,'-7'-5'0,"1"0"-269,1 0 1,3 1-349,0-1 0,1 4 617,1 1 0,-3 3 0,-1 4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17:49.690"/>
    </inkml:context>
    <inkml:brush xml:id="br0">
      <inkml:brushProperty name="width" value="0.08571" units="cm"/>
      <inkml:brushProperty name="height" value="0.08571" units="cm"/>
      <inkml:brushProperty name="color" value="#008C3A"/>
    </inkml:brush>
  </inkml:definitions>
  <inkml:trace contextRef="#ctx0" brushRef="#br0">2556 135 8186,'0'-7'0,"0"-1"-511,0 1 0,0-1 0,0 1 376,0-1 245,0 4 1,-1 1 0,-2 3-148,-2 0 1,-2 3-1,-2 2 1,-2 2 27,-1 0 1,1 1 0,-2-1 0,1 1 11,1-1 1,-1 1-1,1-1 1,0 1 12,0-1 1,0 0-1,2 1 1,0-1 12,3 1 0,-2-1 0,4 1 0,0-1 4,1 1 1,2-1-1,1 1-4,0-1 0,4 1 0,2-2 1,2 0-15,2-1 0,1-1 0,-2 2 0,1-2-22,-1 0 0,2-2 0,-1-1 0,1 1 8,0 0 1,-1 1 0,-2-3-1,1 0-23,1 0 0,0 0 0,-2 0 0,-1-1-20,1-2 1,-1 2 0,1-2-36,-1 0 1,-2 2 40,0-2 1,-2 3 23,2 0 1,-4 0 86,-1 0 1,-4 0-45,-3 0 1,-1 0 0,0 0-1,-1 2-21,-1 1 0,-1-1 1,2-1-1,-2 1-13,-1 0 0,0 1 0,-3-3 0,0 0 4,0 0 1,-1 0 0,0 0 0,-2 0-2,2 0 1,-3 0-1,1 0 1,0-1 14,0-2 1,3 2 0,2-4 0,0-1-7,-1-1 0,1 0 1,2-1-1,0 1-6,2-1 0,-2 0 1,1-1-1,1-1-8,1 1 1,1 0-1,1 2 1,2-1 8,1 1 1,-2-1 0,2 1 0,1 0 64,-2 2 1,4 1-15,-3 2-172,2 1 1,2-2 136,2 6 1,-2 0 0,3 3 0,1-2 15,-1-1 1,-3 3 0,3-2 0,-2 1-11,1 0 1,0-2 0,-1 2-4,0 1 1,1 0-30,-3 2 1,0-1-1,0 1-1,0-1 0,0-2 1,-1-1-1,-1 1-60,0-1 1,-4 0-1,1 2 1,-2-1-40,0 0 1,-2 0-1,0-1 1,-1 0-12,-2 0 1,2-1-1,-2 1 117,1-1 0,-2 0 0,2-3 0</inkml:trace>
  <inkml:trace contextRef="#ctx0" brushRef="#br0" timeOffset="500">1898 120 8073,'0'-7'-279,"0"3"0,3-2 0,2 3 0,2 2 204,0 0 0,1 2 0,-1 0 0,1 2 76,-1-2 1,1 4 0,-1-1 0,1 1-50,-1 0 1,-2-3 0,0 3 50,1 1 0,-3 1 0,0 0 53,-2 1 0,-2-4 0,-2 1 1,-2 1-11,-1 1 0,-2 0 0,0 0 0,-2-1-12,-2-1 1,0 0 0,-1 2-1,1 0 0,0-2 1,-2 2 0,3-3-1,-2 1-4,1 0 1,2-1-1,-2 2 1,1-2-39,2-1 1,3 2 0,2-2 29,1 2 1,0 0-1,4 2 1,1 1 5,0-1 0,7 0 0,-2 1 0,1 0-44,1 2 1,1-1 0,1 0 0,-1 1-103,1 0 0,2-2 1,-3 2-1,1-2-216,0 0 0,1-2 334,-2-1 0,4 2 0,-3-3 0</inkml:trace>
  <inkml:trace contextRef="#ctx0" brushRef="#br0" timeOffset="866">1517 83 8149,'0'-4'-302,"3"-3"1,1 6 0,3-1-1,-1 5 378,-1 4 1,-1 4-1,2 4 1,-1 1-69,1 1 0,-2 0 0,0 2 0,0 0-121,0 0 0,1 0 1,2 1-1,-1-1-429,-1-1 542,-4-6 0,6 6 0,-3-7 0</inkml:trace>
  <inkml:trace contextRef="#ctx0" brushRef="#br0" timeOffset="2397">1166 292 8034,'-5'-8'-1030,"0"-2"742,3 1 1,-4-1 0,4 2 336,0 1 0,0-1 1,1 1-1,-2-1 6,2 1 1,-1-1 0,0 0 0,0-1 2,0-1 1,-1-1 0,0 1-1,2-1-38,0-1 0,-2-1 1,1 2-1,0 0-5,1 0 1,1-1 0,0 2 0,0 1-35,0 0 1,0 4 24,0 0 1,4 1-6,1-1 1,1 2 0,2 3 0,-1 0 1,1 1-1,-1 0 1,1 3-3,-1 0 1,1 1-1,-1 2 1,0-2-2,1 0 0,-1 1 1,1 3-1,0 1-4,2-1 0,-4 0 0,1-2 0,0 1-18,0 2 0,0-1 0,1 1 1,-1-2 12,1 0 0,-3-1 0,0 0 0,0 1 6,-1-1 1,2 1 0,-3-1 2,1 1 0,-2-1 0,0 1 8,-1-1 1,-1-2-2,0 0 1,-1-1-1,-1 1 5,-3-2 0,1 0 0,-1 0-9,-1-2 0,-1 0 0,0-1 0,-1 0 0,1 0 0,-1 0 1,1 0-1,-1 0-1,1 0 0,-2 0 1,0-1-1,-1 0 4,1-2 1,0-2-1,0 2 1,-1-1 1,1-2 0,1 2 0,3-1 0,0-1-4,-1-1 0,2 2 0,0 0 0,0 0 0,1 0 0,1 0-8,0 0 1,0 0-40,5 0 0,-2 4-39,4-2 45,0 2 59,3 1 1,-4 4 7,-2 1 0,-2 1 0,-1-1 0,-3 0-9,0 1 1,-1-2 0,-2 1 0,-1 1-11,1 1 1,-3-2 0,-1 0 0,-1 1 24,-1 0 1,1-1 0,0-1 0,-1 0-13,-1-3 0,-1 0 1,0-1-1,0 0 6,0 0 0,0 0 0,1 0 0,0 0-11,2 0 0,2-1 0,-2-1 0,2-3-11,0-2 1,2 0 0,1-1 0,-1 1-19,1-1 1,2 1-1,1-1 1,-1-2 8,1 0 0,3 0 0,-2 3 0,2 0-5,1-1 1,0 1-1,0-1 0,0 1 0,0 2-11,0 0 1,-3 3-21,-2-1 0,-2 3 0,0 0 1,-1 0 24,1 0 1,-1 0-1,-2 0 1,0 2 11,-2 1 1,0 2 0,-3 0 0,0 0 2,0 0 0,1 0 1,0 1-1,2 0 6,-1-1 1,-1 0-1,2 2 1,1 1-6,0-1 0,3 1 1,-2-1-1,2 1-3,0-1 1,4 1 0,2-1 0,0 1-3,-1-1 1,3-2 0,-2 0 0,4 1 0,2-3 1,3 1 24,1-1 0,-1-2 1,1 1-1,0-1-23,2-1 1,-2 0-1,2 0 1,-1 0-24,1 0 0,-1 0 0,1 0 2,-2 0 0,-1 0 0,1 0-2,-1 0 10,-3 0 17,0 0 0,-10 0 0,-2 0-2,0 0 0,-1 0 1,0 0-1,-2 0 11,-1 0 1,3 0 0,-4 0-1,1 0-1,0 0 0,-2 0 0,2 0 0,0 0 48,-1 0 0,2 0 1,-2-1-1,3 0-20,2-2 1,-2 1-1,1 1 1,1-1 26,3 0 1,0-2 0,0 2-21,0-3 0,0-2 1,0 0-1,3-1-19,1 1 1,1-2 0,0 0-1,0-1-39,0-2 1,0 2-1,0-3 1,0 0 5,0-1 1,0 2-1,0 0 1,0 1 0,0 2 0,0 1 0,0 0 0,0 1-117,0-1 1,0 3-151,0 0 0,0 3-665,0-3 935,0 3 0,0-1 0,0 3 0</inkml:trace>
  <inkml:trace contextRef="#ctx0" brushRef="#br0" timeOffset="2665">919 1 8118,'-8'0'0,"1"0"-85,0 0 0,-1 0 1,1 0-1,-1 0-382,1 0 1,-3 0 466,0 3 0,-7 1 0,1 3 0</inkml:trace>
  <inkml:trace contextRef="#ctx0" brushRef="#br0" timeOffset="3050">209 23 7973,'5'-3'-227,"0"-2"0,2 1 1,4 1-1,1 1 207,1-1 1,-1 1 0,0 5 0,1 2 58,-2 1 1,3 2 0,-5-1 0,-2 2-89,-1 1 0,-4-2 0,0 2 1,-2-2 20,-2 0 0,-3-3 1,-3 0-1,-2 1 75,-2 0 1,-3-1 0,-3 0 0,-1 1 134,0 1 0,-2 0 0,1 1 0,-2-1-25,0 1 1,0 1 0,1 1 0,2 0-105,1 1 0,0 0 1,4 2-1,2-1-64,2-1 0,2 2 0,1-1 0,2 0-52,2 1 1,3-4 0,3 3-1,3-1-230,3-2 0,3 2 0,3-1 0,3 0-592,2 1 885,1-6 0,8 8 0,2-5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4:09.076"/>
    </inkml:context>
    <inkml:brush xml:id="br0">
      <inkml:brushProperty name="width" value="0.11429" units="cm"/>
      <inkml:brushProperty name="height" value="0.11429" units="cm"/>
      <inkml:brushProperty name="color" value="#AB008B"/>
    </inkml:brush>
  </inkml:definitions>
  <inkml:trace contextRef="#ctx0" brushRef="#br0">1 177 9597,'0'-13'-539,"0"0"0,0 6 248,0-6 281,0 9-81,0-14 55,0 16 0,0-9 107,0 5 0,8 4 1,6-5-1,3 5 1,3 2 0,8 0 0,5 0 0,4 0-58,2 0 1,15-7-1,5 1 1,2 2 114,0 1 1,4 3 0,3 0 0,-1 0-3,1 0 0,-3 0 0,-6 0 0,0 0-18,0 0 0,13 0 1,2-2-1,2-2-2,7-3 0,-5 1 0,9 4 0,-2-3-30,0-1 0,2-1 1,-4 7-1,2-2-58,-2-5 0,4 5 1,-2-4-1,-3 4-27,-1 2 0,-3 0 0,1 0 1,-3 0 0,-4 0 1,-4 0-1,-10 0 1,3 0 11,5 0 1,-3 0 0,7 0 0,-3 0-1,-4 0 1,5 0 0,-1 0-1,1 0 1,-1 0 0,-4 0 0,-4 0-1,-4 0 1,-3 2 0,0 2 0,-2 3-1,-4-3 1,-5-2 0,-1-2 0,-1 2-1,0 3-10,0 1 1,1 1-1,-3-7 1,-3 0 0,-1 0 1,4 0 0,4 0 0,-4 0 2,1 0 1,-10 0-1,-2 0 1,-4 0 8,-3 0 0,1 0 0,0 0 32,-1 0 1,-6 0 25,0 0 1,0 0 0,7 0-24,0 0 0,-1-7 0,1 1-4,-1 1 0,-6 3 1,-2 0 178,-2-5-183,6 5 0,-10-6-311,8 8 113,-9 0-459,5 0-54,-9 0 665,0 0 0,0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18:27.868"/>
    </inkml:context>
    <inkml:brush xml:id="br0">
      <inkml:brushProperty name="width" value="0.08571" units="cm"/>
      <inkml:brushProperty name="height" value="0.08571" units="cm"/>
      <inkml:brushProperty name="color" value="#008C3A"/>
    </inkml:brush>
  </inkml:definitions>
  <inkml:trace contextRef="#ctx0" brushRef="#br0">1705 231 7726,'-8'0'-213,"-4"0"1,5-3-248,-1 0 529,2 0 0,1 0 0,2-3 32,2-1 1,4-1 0,1-1 0,0 1 14,3 0 0,-3-3 1,2 0-1,0 0-87,2-1 1,-1 2 0,-1-3 0,-1 1-107,-1 2 0,1 0 1,-1 0-1,-1-1-20,1 1 1,2 1 0,-3 2 0,1 0 61,0 2 0,-2 2 1,-1-1 118,2 0-8,-2 1-98,2 3 0,0 4 1,1 0-1,0 2-35,-1-1 1,4 0 0,-3 1 0,2 0-6,-1 0 1,1 2 0,2-1 0,0-1 0,0 0 1,1-1 0,-1 3 0,0 1 30,0-1 1,1 0-1,-1-1 1,-1 0 63,-1-2 0,1 1-15,-2 2 0,-1 0-25,-1 1 1,-2-4-1,-1 1-11,0 0 1,-3-2-1,-1 1 1,1 0-14,-1-1 0,-2-1 0,0 2 19,-1 2 1,-1-3 0,0 2-1,2-1 11,0 0 1,-2 1 0,-3-2-1,1 1 9,1 1 1,-2-1 0,-1 0 0,-1 1 6,-1-2 1,-2 3 0,0-2 0,-2 1-14,-1-1 1,2-2 0,-3 1 0,2 0 3,-1-2 1,2-1 0,-4-1 0,2 0 34,0 0 1,0 0-1,3 0 1,2 0-16,0 0 0,4 0 1,-1 0-1,2-1-23,0-2 0,4 1 0,-1-3-6,0-2 0,2 0 0,1-1 0,0 0 16,0-1 1,1 1-1,1 0 1,-1 0-3,-1-1 0,-1 1 0,3 0 0,-2 0 0,-3-1 1,3 2-1,-1 1-5,0 0 1,-2 2-14,0-2 1,-1 0 0,-1 3-6,0 1 1,-1 1-1,1 2 18,0 2 0,0-1 1,0 3-1,-1 1 6,1-2 1,0 4 0,0-3 0,0 2-8,3 2 1,-3-1 0,4 0-1,-1 0-5,3 1 1,-2-1 0,1 0-8,1 0 1,1 1-1,2-1 3,2 0 0,-1-3 0,2-2 0,1 0 0,0 0 0,-1 0 1,3-1-1,-2 1-7,1-1 1,-1-1 0,1-1 0,0 0-3,1 0 0,2 0 1,-1 0-1,0-1 8,0-2 1,0 1 0,-2-2 0,-1-1 3,2 1 0,0 1 1,1-3-1,1 1-8,-1 0 0,-3-2 0,1 1-10,0-1 1,1-1-1,-1 0 14,-1-1 0,-3 1 0,2 1 0,-1 0 3,-1 2 1,1-1 3,-3-2 0,-1 3 1,-1 0-3,-4 2 1,1-3 0,0 2-2,-1 0 1,1 2-1,0-1 18,-2 2 0,0 0 0,-1 0 1,-1-2 38,1 1 1,-1 1 0,-1 2-20,-1 2 1,0-1 0,2 2-1,-1 1-19,-1-1 0,-1 2 0,1 1 0,-2-1-5,0 0 1,0-1-1,3 4 1,-1-2 33,-2-2 0,0 3 0,-2-4 0,2 1-43,2-2 1,-1 0-1,2 0 1,-1-1 3,1-1 0,0-1 0,2 0 0,0 0-35,0 0 0,2 0 0,1-1-66,-2-2 0,0-1 50,-1-5 0,3 1 0,2 1 0,0 0 13,0 2 1,0 2 0,3-2 51,0-2-27,0 4 41,0-1 71,0 4 1,-3 6-75,-3 3 0,2-2 0,-2-2 1,0 1 13,-2-2 1,0 4 0,0-3-26,0 3 1,-3-4-1,0 0 1,1-1-19,1-1 1,-1 2 0,0-2 0,-1 1-23,1-2 0,0 0 0,0-1 0,-1 0-14,1 0 1,-2 0-1,1 0 1,0-1-101,-1-1 1,2 1 0,-2-3 0,0 1-51,2 1 0,-2-1 0,1 3 1,1-1 78,1-2 0,0 2 0,1-1 0,0 1 102,0 1 0,3 0 0,-2 0 0,2 0 0</inkml:trace>
  <inkml:trace contextRef="#ctx0" brushRef="#br0" timeOffset="266">989 403 7796,'-9'0'0,"1"0"6,0 0 0,3 0 0,-1 0 0,0 0-81,-2 0 0,0 0 0,0 0 0,0 0-31,-1-3 0,-2 2 0,-1-2 0,1 2-70,-1 1 1,-3 0 175,1 0 0,-1 0 0,-2 0 0</inkml:trace>
  <inkml:trace contextRef="#ctx0" brushRef="#br0" timeOffset="1235">668 206 7792,'-9'0'0,"1"0"-95,0 0 0,0-3 1,-1 0 60,1 2 0,0 0 0,0 1 0,-1 0-47,-2 0 0,2 0 0,-2 1 1,1 0 73,2 2 0,3 3 0,0-3 1,1 1-29,-1 0 0,3 2 50,-1 0 0,3 1 0,3 0 6,3-1 1,1 0 0,1-2 0,0-1-21,1 1 0,-1 2 1,0-3-1,0 1-5,1 0 1,-1-2-1,0-2 1,0 0-8,0 0 0,1 0 0,-1 0 0,0 0-15,0 0 1,-2-1 0,-1-1 12,2-4 1,-1-1 0,1-1 0,-3-1 10,0 1 0,-1 0 1,-3 0-1,0-1 4,0 1 1,0 0 0,-1 0-1,-2-1 0,1 5 1,-2 0-1,-1 1 1,0 1 0,0-1 1,-3 3 0,-1 0 0,1 0 0,0 0 28,0 0 1,-1 0-1,1 0 1,0 0 28,0 0 0,0 3 1,-2-1-1,0 1 9,-1 1 0,-1 0 1,1 2-1,-1-1-39,-1 2 0,-2-1 0,3 1 0,0-2-4,1 2 0,-1-3 0,2 1-68,-1-2 0,0 0 1,2-3-21,1 0 0,0 0 19,0 0 0,3-1 0,2-1 0,0-1 9,0-2 0,0 2 25,3-2 0,-3 3 0,-3-1 44,-1 2 1,1 1-1,0 0 1,-2 0 22,-2 0 0,-2 4 1,2 1-1,-2 0-44,-1 1 0,3-2 1,-1 3-1,1-3-31,-1 0 1,2-1 0,-2-3 7,2 0 1,3 0 0,1 0-7,-2 0 1,4-1-1,0-2 1,2-3 11,1-1 1,0-2 0,0-1 2,0-1 0,0 0 1,0 3-1,0-1-17,0 1 1,0-1 0,0-1-1,0-1-10,0 1 1,0 1 0,0 1 0,-1-1 9,-2 1 0,1 0 18,-3 0 0,-1 3 1,-2 2 33,0 2 1,0 1-1,0 1 40,-1 2 0,0 2 0,-1 2 0,-1 0-24,1 2 0,-2-3 0,1 6 0,1-1-19,1 0 1,1 0 0,0-2-63,3 2 1,1-2-1,4 2 1,0-2-130,0-1 0,5-2 1,3-2-1,6 1-217,4 0 375,3-4 0,4 3 0,0-4 0</inkml:trace>
  <inkml:trace contextRef="#ctx0" brushRef="#br0" timeOffset="1380">289 371 7789,'-20'0'57,"5"0"0,0-1 0,2-1-120,3-1 0,1 0 0,0 3 0,1 0-447,0 0 510,0-3 0,-4-2 0,-1-3 0</inkml:trace>
  <inkml:trace contextRef="#ctx0" brushRef="#br0" timeOffset="1480">190 66 7815,'-22'-11'0,"0"-1"113,-1-1 0,2 4 0,-1 1-113,0 4 0,-6 7 0,-1 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18:41.063"/>
    </inkml:context>
    <inkml:brush xml:id="br0">
      <inkml:brushProperty name="width" value="0.08571" units="cm"/>
      <inkml:brushProperty name="height" value="0.08571" units="cm"/>
      <inkml:brushProperty name="color" value="#008C3A"/>
    </inkml:brush>
  </inkml:definitions>
  <inkml:trace contextRef="#ctx0" brushRef="#br0">182 52 8236,'-7'-15'-292,"4"5"-1007,-7 0 1113,6 0 1,-3 3 41,7 7 1,0 7 0,2 8 143,3 0 0,4 0 0,6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1:04.018"/>
    </inkml:context>
    <inkml:brush xml:id="br0">
      <inkml:brushProperty name="width" value="0.08571" units="cm"/>
      <inkml:brushProperty name="height" value="0.08571" units="cm"/>
      <inkml:brushProperty name="color" value="#008C3A"/>
    </inkml:brush>
  </inkml:definitions>
  <inkml:trace contextRef="#ctx0" brushRef="#br0">46 74 7834,'0'-22'-668,"0"11"0,2-4 578,3 1 117,-4 8 1,6 1-1,-7 10 12,0 5 0,2-2 1,1 2-1,4 3 3,1 6 1,-3-2 0,4 4 0,-1 0-9,0-1 1,-3 5 0,5-3 0,0-1-9,-1 1 1,-1 3-1,-4-3 1,1 0-4,-2 0 0,-1-1 0,-2-2 1,0 1-13,0-2 0,-7 4 0,-3-2 0,-4-1 12,-1-3 1,0-1 0,0 1 0,0-1-10,0 0 0,5 5 0,0 0 0,0 0 3,2 2 1,-4 1 0,7 7 0,1 2-3,3 3 1,7-1 0,6 6 0,7 4-28,6 4 1,5 6 0,5 6-1,5 1-26,4-1 0,6-2 0,0-2 0,-1-4-49,-2 0 0,-9-12 0,-2 2 0,-5-7-58,0-5 1,-8 2 0,-3-12-1,-5-2-321,-5-1 466,-3-8 0,-7-3 0,0-6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5:00.797"/>
    </inkml:context>
    <inkml:brush xml:id="br0">
      <inkml:brushProperty name="width" value="0.08571" units="cm"/>
      <inkml:brushProperty name="height" value="0.08571" units="cm"/>
      <inkml:brushProperty name="color" value="#008C3A"/>
    </inkml:brush>
  </inkml:definitions>
  <inkml:trace contextRef="#ctx0" brushRef="#br0">1827 288 8440,'-17'-12'-1197,"-3"-3"897,3-10 1,-6 8 0,3-5 427,-5 0 1,-6 5 0,-4-1 0,-7 6-150,-7 7 0,-11 3 1,-11 4-1,-3 5 5,-2 8 0,3 2 0,0 8 0,3 2 37,-3 1 1,8-2 0,3 0 0,4 6-17,1 7 0,-2 6 0,-1 8 0,1 5 24,4 6 1,6 10-1,7 0 1,-4 9 0,23-39 0,-1 1 0,-19 42 1,17-39-1,0 0 0,0-1 0,1 0-19,0 1 0,0 0 1,0-2-1,1 0 0,4 1 1,3 0-1,-8 39-2,13-10 0,24-14 0,13-10 1,15-2-28,14 1 1,2-6-1,8-4 1,-6-1 13,-2-1 0,-1 3 1,6-7-1,-1-1 39,1-3 1,3-2 0,6-4 0,14-6-29,14-7 1,-48-8 0,1-2-1,5-2 1,0-3 0,1-1 0,-1-2-6,2-3 0,0-2 0,2-5 1,1-2-1,0-2 0,1 0 1,-2-2-1,-1 0-30,-4 0 1,-1-1 0,-3-2 0,-1-1 0,-4 0 0,-1 0 0,1-1 0,0-1 53,3-3 0,-2-1 1,-3 0-1,0-3 1,0-2-1,1-2 1,-3 1-1,-2-1-16,-2 0 0,-2-3 1,2-3-1,0-2 1,-3-4-1,-1-2 1,0-2-1,-1-1-13,-2-1 1,-2 0 0,-1-1-1,-4 0 1,-3-2 0,-3-1-1,-2 0 1,-2-1 2,-1-2 0,-4 2 0,-4 7 0,-3 1 0,-3 1 1,-5 1-1,-17-38-54,-14 9 0,-20 15 0,-9 11 1,-10 9-68,-9 13 1,-10 18 0,40 9 0,-2 2 120,-3 1 0,-1 2 0,1 1 0,0 0 0,-5 0 0,-1 0 0,-1 0 0,0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5:03.530"/>
    </inkml:context>
    <inkml:brush xml:id="br0">
      <inkml:brushProperty name="width" value="0.08571" units="cm"/>
      <inkml:brushProperty name="height" value="0.08571" units="cm"/>
      <inkml:brushProperty name="color" value="#008C3A"/>
    </inkml:brush>
  </inkml:definitions>
  <inkml:trace contextRef="#ctx0" brushRef="#br0">2374 256 7867,'-46'-22'0,"1"0"0,-1-5 0,1 4 3,0 1 0,-7 9 0,-4 8 0,-4 5-130,-6 5 0,-10 5 0,-11 10 0,-6 5 56,-2 4 0,46-14 0,2 0 0,-42 17 0,1 1 86,3 3 1,39-13 0,1 1-1,-3-1 1,0 1 0,1 2 0,0 2-34,0 2 0,1 2 0,1 1 0,1 1 0,0 4 0,1 1 1,1 1-1,0-1 49,0 1 1,2 1-1,2 2 1,2 2-1,2-2 1,2 1-1,0 2 1,2 2-24,-1 2 1,1 1 0,3-1 0,1 1 0,0 1 0,3 0 0,2 1 0,1 0-14,4-2 0,2 0 1,1 2-1,3 0 0,2-3 1,2 0-1,1 0 0,0 0-15,1 1 0,3-1 0,13 36 1,10-5-1,10-12 32,8-7 1,7 5 0,7 0 0,8-1-12,5-6 1,11-11-1,9-4 1,-40-25-1,2-3 20,3 1 1,2-4 0,-1-4 0,1-3-1,5-1 1,0-2 0,1-1 0,1-2-46,1-1 0,0 0 1,5-4-1,-1-1 0,-1-2 1,0-3-1,0-2 0,1-2 64,0-2 0,-1-2 0,-2-3 0,0-2 0,2 1 0,1-1 0,1-4 0,0-2-21,4-2 0,-2-2 0,-3 0 0,-1-2 1,1-3-1,-1-2 0,-2 0 0,-1 0-105,-1-2 0,-1-2 0,1-5 0,-1-1 0,0-3 1,-1-2-1,-1-3 0,-2-2 85,-2 0 1,-2-2 0,-3 2 0,-4-1 0,-2-4-1,-3-1 1,0-1 0,-1-1 31,-1-2 0,-2 1 0,-7 4 0,-1 0 0,-2 2 0,-3 0 0,-6 6 1,-2 0 54,-6 3 1,-2 0 0,-2-45-1,-16 5 1,-16 8-73,-15 10 0,-12 8 0,-13 9 0,-12 2-53,33 28 1,-2 2-1,-3 5 1,-1 2 0,-8 0-1,-3 1 1,-2 4-1,-3 2-173,-2 2 0,-2 2 0,-7 3 0,-2 2 0,-3 0 0,0 3 1,-3 1-1,-1 3-39,2 3 1,-1 3 0,-4 0 0,-1 4 250,-1 8 0,-1 3 0,-3-2 0,-1 0 0,31-4 0,0 1 0,-1-1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5:08.380"/>
    </inkml:context>
    <inkml:brush xml:id="br0">
      <inkml:brushProperty name="width" value="0.11429" units="cm"/>
      <inkml:brushProperty name="height" value="0.11429" units="cm"/>
      <inkml:brushProperty name="color" value="#008C3A"/>
    </inkml:brush>
  </inkml:definitions>
  <inkml:trace contextRef="#ctx0" brushRef="#br0">1 212 14373,'23'-7'-591,"6"6"0,-4-4 285,4 3 1,3 2-1,3 0 1,7 0 374,7 0 0,16 0 1,14 0-1,10-2-39,-38 0 1,1-1 0,3 2-1,1 0 1,5-1 0,2-1 0,1 2-1,0 1-13,1 0 1,1 0-1,2 0 1,0 0 0,-4 0-1,-2 0 1,1-1 0,-1 0-46,-1-1 0,0-1 0,1 2 1,-1-1-1,-2-2 0,0-1 1,-5 2-1,-1 0 38,-2 1 1,-1 0-1,46-6 1,-4-2-1,3-2-16,0 2 1,1-4 0,-7 4-1,-5-3 5,-8-2 0,-2 5 1,-9 1-1,-2 1-57,-6-1 0,0 6 0,-7-4 1,-3 2-152,-5 0 0,-10 0 0,-8 5 209,-2 0 0,-5 5 0,-2 0 0,3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5:10.512"/>
    </inkml:context>
    <inkml:brush xml:id="br0">
      <inkml:brushProperty name="width" value="0.08571" units="cm"/>
      <inkml:brushProperty name="height" value="0.08571" units="cm"/>
      <inkml:brushProperty name="color" value="#008C3A"/>
    </inkml:brush>
  </inkml:definitions>
  <inkml:trace contextRef="#ctx0" brushRef="#br0">0 227 6268,'15'0'23,"1"-5"0,0-1 0,6-1 73,9 0 0,14 1 0,15 2 0,13-1-39,11 2 1,3-4-1,-37 4 1,1 1-1,0 0 1,1 1-44,0-1 0,0 2 1,1 2-1,0 1 1,0 0-1,1 1 0,1-1 1,-1 0-45,2 1 0,-1-1 1,4 0-1,0-1 1,-1-1-1,0-2 1,2 1-1,-1 0 29,2 0 0,-1 0 0,0 0 0,0 0 0,-1 0 0,-1 0 0,1 0 1,0 0-1,3 1 1,-1-2 0,-4-1-1,0-1 1,2 0 0,0-1-1,-3 1 1,0-2-50,0-1 1,-1 0 0,2 0-1,-1-1 1,-1-1 0,-1 1-1,2-1 1,-1 1 49,0-1 0,-1 0 0,1-1 0,0 0 0,-1 0 0,-1-1 0,1 2 0,-2-2 0,-2-1 0,-1-2 0,46-13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5:57.508"/>
    </inkml:context>
    <inkml:brush xml:id="br0">
      <inkml:brushProperty name="width" value="0.08571" units="cm"/>
      <inkml:brushProperty name="height" value="0.08571" units="cm"/>
      <inkml:brushProperty name="color" value="#008C3A"/>
    </inkml:brush>
  </inkml:definitions>
  <inkml:trace contextRef="#ctx0" brushRef="#br0">666 1356 8108,'-15'-5'0,"0"-2"-168,0-2 1,0 6-1,0-4 1,-1 2-185,1 0 0,0 0 0,0 5 433,0 0 0,0 0 0,0 0-23,0 0 1,4 0 0,1 0-44,-1 0 0,2-5 0,1-2 0,1-1-4,4-4 1,-4-6 0,0-4 0,1-2-29,-1-2 1,0-3 0,2-3 0,-5-3 9,-4-6 0,4-7 0,0-6 0,-1-3 5,-3-6 0,-1-9 0,2 0 0,1-4 44,2 2 1,5 9-1,-4 1 1,1 5 62,-1 4 0,4 8 0,-3 1 1,1 9 9,4 5 0,-4 7 0,2 1-73,2 3 1,-4 0-81,2 6-252,0 0 85,5 7 0,2 8 118,3 10 1,1-2-1,6 1 1,-2-1 82,2 0 1,1-4 0,4 1 0,2-2 35,1 2 0,2-3 0,-4 3 1,4-3 2,2-2 0,6 0 1,5 0-1,1 0-1,0 0 1,5 0 0,8 0 0,1 0-20,-1 0 1,3-2-1,0-1 1,2-2 2,3 1 0,-3 3 0,1 1 0,2 0-5,2 0 1,3 0-1,2 0 1,2 0-9,-2 0 0,5 0 0,0 0 0,1 0-3,1 0 1,-7 0-1,1 0 1,-3 0-8,-1 0 0,-6 0 0,-1-2 1,-2-1-4,-3-3 1,-2 0-1,-2 2 1,1-1-16,-1 2 0,-6 1 0,-4 2 0,-5 0-20,-4 0 0,2 0 0,-4 0 1,-1 0-6,-3 0 1,-3 0-1,0 0 1,2 0 29,1 0 1,2 0 0,-4 0 0,2 0 28,-1 0 1,-2 0-1,-2 0 1,0 0-12,0 0 1,0 0-1,0 0 1,0 0 86,0 0 0,1 0 0,-1 0 0,0 0-77,0 0 0,0 0 1,0 0-1,2 2-18,3 3 0,-3-3 0,5 3 1,0-4 0,3-1 0,3 5 0,3 1 0,1-3 4,3-1 0,-1 3 1,4 1-1,-1 1 4,-3 0 0,-2-2 0,-2-5 0,0 2-2,1 3 1,-8-4 0,-3 4 0,-3-3-1,-2-2 0,-5 5 0,0 2 0,2 1 0,0-3 1,0 5-1,-4 2 2,-1 1 0,5 4 1,-4 3-1,2 6 3,0 2 0,0 4 1,5 3-1,0 6 7,1 3 1,0 3 0,3 3 0,3 7 18,1 7 0,-4-3 1,3 1-1,-2-5-7,0 0 1,0-5 0,-5-3 0,0-7-24,1-7 1,-1-5-1,0-4 1,0-6-8,0-3 0,0 0 0,-1 1 1,-1 2-51,2-1 0,-3-3 0,6 0 0,-4-1 50,-4 0 0,-2-5 0,2 0-3,-4 2-30,-5-5 21,-1-1 0,-1-6 27,-5 0 0,0 2 0,-6 1 1,0 4 8,-5 1 1,1-3-1,-10 4 1,-1-1-13,-1 1 0,-4-4 1,-3 5-1,-7 2-3,-7 1 1,0-3 0,-6 0-1,-4 2-2,-5 1 1,-8 3-1,-11-3 1,-4-1 2,0-2 1,-1-2 0,-3 4-1,-1-2 13,-4 2 0,2-4 0,43-4 0,-1 1 0,0-1 0,-1 0-34,-2 0 1,0 0 0,-2-1 0,0 0 0,1 1-1,-1 2 1,-1-1 0,-1 0 23,0-1 0,0 0 1,0 2-1,0 0 1,-1-2-1,-1-1 1,0 0-1,0 0 3,-3 0 1,2 1-1,7 1 1,2 0 0,2-2-1,1-1 1,-36 2 27,9-3 0,8 4 1,4 2-1,2 0-17,3-1 1,-2 6 0,-4-3 0,-4 1-45,-4 0 1,5-7 0,5 2 0,7-1-105,6 1 1,4-4 0,2 4 0,1-3-118,4-2 0,3-5 245,6 0 0,-4-5 0,0 5 0,0 0 0</inkml:trace>
  <inkml:trace contextRef="#ctx0" brushRef="#br0" timeOffset="2448">5164 2001 7820,'-3'-8'12,"0"0"1,-2-1 253,2 1-304,0 3 1,3 2 112,0 6 0,0 5 0,-1 5 0,-1 2 37,0 2 0,-2 6 1,2 0-1,-2 3-100,0 2 1,2 3-1,-1-3 1,2-1-95,1-1 0,0-1 0,0-1 1,0-1-385,0-4 0,0-5 0,0-2 466,0 0 0,4-2 0,0 2 0</inkml:trace>
  <inkml:trace contextRef="#ctx0" brushRef="#br0" timeOffset="3150">4971 2136 7820,'0'-9'-354,"0"1"0,0-1 723,0 1-144,0 0 1,-1 0-190,-2 3 0,-1 4 0,-6 4 1,1 2 15,1 2 1,-5 0-1,7 1 1,-1 0-81,0-3 0,3 3 0,0-2 7,1 1 1,3 1 0,0 1 3,4-1 1,1-2 0,1-2 0,0 1-4,2 0 1,0-2-1,0 1 8,1 0 1,-1 2-7,1 0 0,-4-1 0,0 0 9,-1 2 1,-3-3 0,-3 1 0,-4 0 54,-1-1 0,-2-2 1,0 2-1,-1-1-40,-2 0 1,-2 2 0,2-2 0,-1-1-16,-2-1 1,0 2-1,1-1 1,0 0-5,-1-1 0,2-1 1,0 0-1,-1 0 21,1 0 0,3 0 0,-1-1 1,2-1 26,0 0 0,1-4 0,0 2 1,2 0 6,0-3 0,4 2 1,-3 0-1,0-2-37,1 0 0,2-2 0,-1-2 0,1 0-27,-1 1 0,2-2 0,-2 1 0,2 0 3,-2 2 0,2 1 0,-2-1 0,1 2 9,-1 1 0,2 0 0,-4 2 0,0 0-30,1 0 1,-2 2 0,-2 2 53,-1 0 1,-2 2 0,0 2 0,0 1 132,-1 1 1,2 6 0,-1 1 0,1 1 0,-1 0 1,1 0-1,0 5 1,3 1 34,1-2 1,4-1 0,-1-2-1,3-1-149,3 1 1,3 0-1,5-1 1,3-3-97,2-2 1,1 1 0,3-1 0,2 0-282,3-1 1,-1-5 0,-1 0-1,0 0-507,4 0 850,-6 0 0,7-3 0,-7 0 0</inkml:trace>
  <inkml:trace contextRef="#ctx0" brushRef="#br0" timeOffset="3917">4157 2110 7161,'8'0'166,"1"0"1,-1 3 0,1 1-1,0 0-100,2-1 0,1 4 0,3-1 0,-2 0-16,-1 0 0,2 1 0,-2-1 1,-2 1-31,-1 2 0,-1-1 0,-3 0 0,-2 1 25,-2-1 0,-1 1 0,0-1 1,-1 0-26,-2 1 1,-1 0 0,-6 1 0,0 1-12,-1 0 0,-4-1 0,2 0 0,-1 1-127,0 0 0,1-2 1,-2-1-1,2 0-417,1-3 0,0 3 535,0-3 0,-1-1 0,-3 0 0</inkml:trace>
  <inkml:trace contextRef="#ctx0" brushRef="#br0" timeOffset="4099">4023 2312 7791,'-5'0'0,"-2"0"-47,1 0 1,-1 1 0,-1 2 0,2 2 140,0 3 1,0 0-1,-5 1 1,-1 2-196,-1 3 0,-1 2 0,-3 1 0,1 0-652,-1 0 753,4-1 0,-3 1 0,3 0 0</inkml:trace>
  <inkml:trace contextRef="#ctx0" brushRef="#br0" timeOffset="4550">3738 2136 7853,'-3'-10'-161,"0"0"-19,1-1 0,1 0 173,1 2 1,1 5 48,2 1 1,2 2-1,3 1 1,-1 1-34,-1 2 1,4-2-1,-1 5 1,0 0-59,0-2 1,0 4-1,-2-3 1,0 3 19,-2 0 0,0 1 0,1-1 0,-1 0 20,-1 1 0,-1-1 0,-3 1 0,0-1 21,0 0 0,-3 1 0,-1-1 1,-1 1 44,-5 3 0,1-6 0,-4 2 0,0-3 53,0 0 0,2-3 0,-3 1 1,0-3 43,0 0 1,0 0 0,2 0-1,1 0 10,-1-3 0,3 1 1,-2-5-1,1-1-9,2-2 1,-1-2-1,2 1 1,0-1-31,2-1 1,0-1-1,-1-3 1,0 1-99,0-1 0,2-3 0,0 1 0,1 0-218,1 1 1,-1 2-1,3 0 1,0 2-240,0 2 1,0 3 0,0 1-402,0-1 831,0 5 0,0 4 0,0 4 0</inkml:trace>
  <inkml:trace contextRef="#ctx0" brushRef="#br0" timeOffset="4748">3587 2538 7804,'-5'0'-1930,"1"0"1930,4 0 0,4-3 0,1-2 0</inkml:trace>
  <inkml:trace contextRef="#ctx0" brushRef="#br0" timeOffset="5183">3452 2144 7834,'-5'-3'-33,"-1"0"1,4 2 0,0 3 157,4 4 0,-1 2 0,3 3 0,-1 3-135,-1 2 0,1-2 1,-3 0-1,0 0 2,0-1 1,0 3-1,0-3 1,0 0 92,0-2 1,-3-1 0,-2-2-1,-1 0 55,1-3 1,-1 2 0,-2-4 0,-1-2-24,1 0 0,-1-1 1,-2 0-1,0 0-68,1 0 0,0-2 1,-1-2-1,0-1-173,1-1 0,-2-3 0,1-1 0,0-1-141,2 1 0,1-3 1,-1 2-1,1 0-149,-1-1 0,2 3 0,1-3 414,4 3 0,-3-3 0,0-1 0</inkml:trace>
  <inkml:trace contextRef="#ctx0" brushRef="#br0" timeOffset="5399">3427 2043 7821,'0'-8'-145,"0"2"-394,0 1 0,0 4 539,0 1 0,-4 4 0,0 4 0</inkml:trace>
  <inkml:trace contextRef="#ctx0" brushRef="#br0" timeOffset="5479">3368 2068 7821,'-11'0'-55,"1"0"0,2-2-193,1-1 1,4 0 247,-2 3 0,-1 0 0,-2 0 0</inkml:trace>
  <inkml:trace contextRef="#ctx0" brushRef="#br0" timeOffset="6282">2882 2102 6886,'0'8'-92,"0"1"1,0-1 0,0 2 142,0 1 0,0-1 1,0 4-1,0 1 6,0 1 1,0 0 0,0-2 0,0 0 0,0-2 1,0-1 0,-1-4 0,-1 0 191,-1-2-209,0-3 1,2 2-50,-1-4 1,-3-1 0,-3-1-15,-1-1 0,4-2 0,-1 1 36,-1-1 1,0 1-1,-1-3 100,-1 2 0,1 2 146,-1-3 1,1 4-165,0 0 0,-1 1 1,1 1-29,-1 0 1,4 1 0,0 1 0,1 3-58,-1 0 0,2 2 0,-2-1 0,1 1-42,-1 2 1,3-1-1,-1 0 1,2 1 9,-2-1 0,2 1 1,-2-1-1,2 0-2,1 1 1,0-1 0,0 1 71,0-1 1,0-2 0,0-1 68,0 2 0,0-3 104,0 2 1,-1-4-65,-2 1 0,1 0-168,-3 0 1,-1 4 0,-2-3 12,0 1 1,-1 0-1,1-4 1,-1 2-21,1-1 1,0 2-1,-1-1 1,1-1-34,-1 2 1,1-3 0,0 2-1,-1-2-120,1-1 0,-1 0 0,1 0-165,0 0 0,-1 0 1,1-1-67,-1-2 1,5-2-1,1-6-51,2 0 0,2 0 452,2 2 0,5-3 0,5-1 0</inkml:trace>
  <inkml:trace contextRef="#ctx0" brushRef="#br0" timeOffset="6598">2966 1985 7835,'-4'-9'0,"-1"1"258,1-1 0,-3 0 0,4-1 0,1-2-169,1-1 0,1 2 0,0 0 0,0 2-104,0 0 0,0 4-145,0-1 0,-3 4 0,-2 1 106,0 2 1,-2 4 0,1 3 0,-1 2-105,-2 1 1,1 2 0,0 4 0,-1 0 75,1-1 0,0 1 1,-1 0-1,1-1-149,-1-2 1,1 2 0,0-3 0,-1 1 230,1 0 0,-4 0 0,-1 2 0</inkml:trace>
  <inkml:trace contextRef="#ctx0" brushRef="#br0" timeOffset="6836">2512 2001 7835,'-2'-8'0,"-1"0"129,1-1 0,1 1-79,1-1 0,1 6 0,2 3 1,2 5 47,3 6 0,-3 2 0,1 3 0,1 2-286,0 2 0,-1 0 0,-1 3 0,1 0-205,-2 0 0,3 0 393,-4 0 0,3 1 0,-1-2 0</inkml:trace>
  <inkml:trace contextRef="#ctx0" brushRef="#br0" timeOffset="7133">2303 2152 7849,'-12'5'-629,"2"2"3,-2-6 780,7 7 1,3-6 0,4 2 0,4 1 14,2 0 0,0-1 0,1 3 0,2-2-65,0-2 1,0 3 0,-3-2-1,1 0-64,-1 3 1,0-3 0,1 2-48,-1 1 1,-3 0 0,-2 1-67,-2 1 0,-5-1 0,-3 1 0,-4-1 62,-6 0 11,1 5 0,-12 0 0,2 3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6:08.168"/>
    </inkml:context>
    <inkml:brush xml:id="br0">
      <inkml:brushProperty name="width" value="0.08571" units="cm"/>
      <inkml:brushProperty name="height" value="0.08571" units="cm"/>
      <inkml:brushProperty name="color" value="#008C3A"/>
    </inkml:brush>
  </inkml:definitions>
  <inkml:trace contextRef="#ctx0" brushRef="#br0">1964 52 7839,'0'-8'125,"0"-4"1,0 1 49,0 1 0,0 3-82,0 4 0,0 7 0,0 10 1,0 3 125,0 3 0,0 2 0,-1 6 0,0 3-215,-2 1 1,-3 1 0,3-1 0,1-1-359,2 0 0,0 2 1,0 0-1,0-4-222,0-3 1,0-5 575,0-4 0,3-4 0,2-1 0</inkml:trace>
  <inkml:trace contextRef="#ctx0" brushRef="#br0" timeOffset="884">1813 86 7711,'-7'-1'-212,"1"-2"230,-1 2 0,6-1 1,-1 7 108,4 3 1,0 3 0,2 0 0,1 1-133,0 1 1,-3 1 0,4 2-1,0 1-16,-2 0 0,3 0 0,-3 0 0,-1-1-11,1 1 1,-1-3-1,-3 0 1,0 0 24,0-1 0,-1-1 0,-2-3 0,-3-1 31,-5 0 1,-2 1 0,-4-2 0,0 0-20,-3-2 1,2-2 0,-5 2 0,1-1-2,0-3 0,1 0 0,2-2 0,0-1-8,0-4 1,2-1-1,3-3 1,3 0-6,2-1 1,1-1-1,2 1 1,1-2 0,1-1 0,2 1 0,2 3 0,0-1-2,0 1 0,1 0 0,1 3 1,4 0 5,1 2 0,2 2 0,0-2 0,1 2 27,2 1 0,2 1 0,-3 1 1,-1 0 29,-1 0 1,0 0 0,-1 0 0,0 1-26,1 2 1,-4-2-1,0 5 1,0 1-13,-1 0 1,-2 1 0,1 2-1,-2 0-15,-1 1 1,-1 3-1,-2-3 1,-2 1-18,-3 0 0,0-3 0,-1 2 0,0-2-10,-2 0 0,1-2 1,-4 0-1,-1-3-55,-1 0 1,-1 2-1,0-3 1,1-2-16,-1 0 1,0-1-1,-1-1 1,0-1 81,-2-4 0,1-1 0,2-2 0,0 1 31,0-1 1,-2 1 0,-1 1 0,1 1 16,2 3 1,0 2-1,0 1 1,0 0 42,1 0 0,-1 4 0,0 2 0,0 2 13,0 3 0,1-1 0,-1 2 0,-1-1-26,-1 0 0,1 0 1,-3-2-1,2-2 3,-1-1 0,1 0 0,2-2 0,0 0-6,0-1 0,-1 0 0,0-3 0,2 0 16,0 0 1,1 0-1,0-1 1,1-1 42,-1 0 1,1-5 0,-1 2 0,2 0 52,0-1 0,-1-2 1,2-3-1,0 0-92,0 2 0,0-2 0,2-1 0,-2-1 0,-1-2 0,1-1 0,2-1 0,1-1-109,0-1 1,1 1 0,0-1 0,0 1-101,3 1 0,0 4 0,3 1-301,-1 0 1,0 5 103,3-1 0,1 5-463,2 0 1,-1 5 0,4 1 787,0-1 0,2-1 0,0-1 0</inkml:trace>
  <inkml:trace contextRef="#ctx0" brushRef="#br0" timeOffset="1237">1461 136 7836,'0'-5'-408,"0"1"-223,0 1 1,-1 2 588,-2-2 0,1 2 1,-3 1-1,-1 1 42,1 2 0,-6-2 0,2 6 0,-8-2 0</inkml:trace>
  <inkml:trace contextRef="#ctx0" brushRef="#br0" timeOffset="1368">1108 220 7842,'-5'0'-1766,"-1"0"1766,4 0 0,-5 0 0,2 0 0</inkml:trace>
  <inkml:trace contextRef="#ctx0" brushRef="#br0" timeOffset="1721">278 513 7846,'-33'14'112,"3"0"0,6-2 134,6-2 0,9-4 378,6 0-399,2-4 0,2 2 1,2-4-1,4 0-57,3 0 0,3-3 1,4-1-1,-1 0-158,1 1 0,0-4 0,0 2 0,-1-3-67,-2 0 0,1-1 0,-3 1 0,0-1 29,0 1 1,-2 3-1,-3 0 1,-3 0-129,0 1 1,1 1-152,-5-3 0,-3 4 0,-8-1 0,-3 3-190,-2 0 1,1 0 0,-1 0 0,-2 0 496,1 0 0,-1 0 0,1 0 0</inkml:trace>
  <inkml:trace contextRef="#ctx0" brushRef="#br0" timeOffset="1872">253 354 7906,'-17'-4'-29,"-2"2"1,1-2 0,4 0-137,0 2 1,0 1-1,0 2 1,-3 3-387,-3 4 1,-1 4 550,-4 5 0,-4 4 0,-1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6:26.539"/>
    </inkml:context>
    <inkml:brush xml:id="br0">
      <inkml:brushProperty name="width" value="0.08571" units="cm"/>
      <inkml:brushProperty name="height" value="0.08571" units="cm"/>
      <inkml:brushProperty name="color" value="#008C3A"/>
    </inkml:brush>
  </inkml:definitions>
  <inkml:trace contextRef="#ctx0" brushRef="#br0">4040 673 7697,'-30'-10'0,"0"0"-76,0-4 1,2 3-1,0-1 1,-1 3-1,-1 2 1,-3 3-1,-5 0 39,-4 3 0,-4 0 0,-2 1 0,-3 0 62,-3 0 0,-7 0 1,-5 0-1,-2 1-33,-2 1 0,-3 2 0,-7 4 0,-4-1 42,-4 1 0,3 0 1,3 0-1,-1 1 68,-2 1 1,-2 4 0,3-2 0,4 3 49,3 3 1,1 2 0,-1 6 0,-1 1 21,0 3 1,4 1-1,8 2 1,0 2-110,-1 2 0,0 6 1,5 1-1,6 2-60,4 1 1,8 2 0,1-1 0,6-1-51,7 0 1,5-5 0,14 0-1,4 0-23,6 0 0,9-2 0,10 0 1,7-1 45,6-1 0,7 3 1,6 2-1,3 1 44,3-2 0,4 1 0,4-4 0,6 1 40,5 0 1,5 0 0,3-2 0,1-4 6,2-2 1,2-2-1,5-2 1,4-2 46,2-2 0,0 0 0,-6-7 0,4 0 6,1-1 1,4-4 0,-2-2 0,-3-3-88,0-2 1,0-1 0,2-4-1,2-2 0,0-3 0,-1-4 0,-3-9 1,0-3-92,0-3 0,1-2 0,-2-4 0,-5 1-91,-5-2 1,-6-4 0,-2 1 0,-2-2 63,-5-3 1,-4-1 0,-6-1-1,-1-1 19,-2-3 0,-3-3 1,-7-1-1,-5 0-16,-6-3 1,-2 0 0,-7-1-1,-3 0 34,-5 0 1,-4 0 0,-6 1 0,-4 2 54,-7 2 1,-5 0 0,-6 3 0,-6 3 67,-5 2 1,-5 2 0,-5 1 0,-3 0 99,-4 5 1,-5 0 0,-2 6 0,-4 0-66,-3 0 0,-5 1 0,-3 4 0,-1 3-163,-3 2 1,-5 0 0,-7 6 0,-3 1-354,-4 3 0,-4 0 0,5 4 0,-5 0-1066,-3 1 1216,47 1 1,0 0 0,0 2 0,0 0 0,-2 0-1,0 0 1</inkml:trace>
  <inkml:trace contextRef="#ctx0" brushRef="#br0" timeOffset="1465">2220 71 8570,'7'3'-214,"0"2"1,-1 3 0,-1 3 85,0 2 0,0 1 0,1 7 0,-1 1 88,0 2 0,-3 0 1,2 0-1,-1 1 48,-1 0 1,1-3 0,-1-1 0,0-4-121,-1-2 0,1-3 0,0-2 0,1 1 50,0-3 62,1 0 0,3-1 0,0 0 0</inkml:trace>
  <inkml:trace contextRef="#ctx0" brushRef="#br0" timeOffset="2548">2066 302 7908,'-5'0'-859,"0"0"1,3 0 935,-3 0 1,3-1-114,-3-1 1,2-2 0,-3-2 79,1 1 0,4-1 0,-2 1 0,0-1-45,1-1 0,-1 0 1,1 0-1,0 0-7,1 0 0,0 0 1,1 0-1,0 0 15,0 0 1,1 0 0,0 0-1,2 1 18,1 1 0,-2 0 0,3 1-14,1 1 1,-3 1-1,2 0 1,1 1-11,0 1 0,-2 0 0,1 1 1,1 1-4,0 3 1,-2 0-1,1 1 1,1-2-3,0 2 1,-2 1-1,1 1 1,1 2 1,0-2 1,-2 0 0,0-1 0,0 0 12,0 0 1,-2 0 0,2 0 0,-1 0 2,-1 0 1,-1 0 0,-1 0 6,0 0 1,-1 0-1,-1 0-8,-3 0 0,-1-2 0,-1-2 0,0 1-9,0-3 1,0 0 0,0-1 0,0 1-11,0 1 1,0-1-1,0 1 1,-1-1 1,-1-1 1,0-2 0,-2-2 0,0 1 5,0-3 0,2 0 1,-3-1-1,0-1 2,-1-1 1,-1 1-1,0-2 1,1 0-5,1-2 1,-1 1-1,1 0 1,-1-1-1,-1 1 0,3-2 0,1 1 0,0 0 2,1 0 1,1 0 0,2 2 0,2 2 31,1 0 0,-2 1 34,3 0 1,0 2-8,2 1 1,0 3-114,0 1 0,0 3 0,1 3 44,1-1 1,-1 3 0,2-1-1,0 2 37,2 1 0,0-1 1,0 2-1,0 2-26,1 0 0,0 1 1,1 0-1,0 0 12,0 0 1,0-2-1,0-1 1,0 2 16,0 0 0,-1 0 0,-1 0 1,-1-3 3,-1 1 1,2 0 0,-3-1 0,0-2 2,-1 0 1,-1-1 0,0 0 0,0 0-8,0 0 0,-1-2 0,-1-2 0,-3 1 14,-1-3 0,-1 0 0,-1-1 0,-1 0-46,-3 0 0,-1 0 0,-2 0 0,-1 0-30,0 0 1,-3-1-1,1-1 1,-1-3-42,0-1 1,3-1 0,-2 0 0,1 0-2,2 0 1,1 0 0,2 0 0,2 0-124,0 0 1,4-2 0,0-1 0,2 1 194,3-1 0,0-1 0,1-3 0</inkml:trace>
  <inkml:trace contextRef="#ctx0" brushRef="#br0" timeOffset="2848">2066 50 6696,'0'-4'-240,"-3"1"0,-1 3 0</inkml:trace>
  <inkml:trace contextRef="#ctx0" brushRef="#br0" timeOffset="2962">1926 57 8399,'-7'0'-1219,"0"-2"427,0-1 792,0 1 0,0 2 0,0 0 0</inkml:trace>
  <inkml:trace contextRef="#ctx0" brushRef="#br0" timeOffset="3832">1247 197 8509,'7'-7'-370,"0"2"1,0 1 135,0 1 0,0 1 0,0 2 0,0 0 193,0 0 0,0 1 0,0 1 0,0 3 38,0 4 0,0-1 0,0 2 0,-1-1-19,-1 1 1,0 1 0,-3-1-1,1 1 4,0 2 0,-2-2 0,1-1 1,-2 1 9,-2-3 1,-2 0 0,-3 0 0,0 0 9,0 2 1,-3-3-1,0-3 1,0 1 21,0-1 0,-2 1 1,1-2-1,-1-1-6,0 1 1,2-2 0,-3 1 0,1-1-20,0-1 1,0 0 0,-1 0-1,2 0 3,1 0 1,-2-3-1,3-2 1,1-1 1,0-1 1,1 0 0,1 0-1,0-1-6,1-1 0,2 1 0,-3-1 0,2 1 0,1 1 1,-2-1-1,3 0 1,1-2 1,-3 1-1,2 2 5,1 0 0,-3 1-1,-1 1 0,1 2 0,-1 3 10,0 0 1,-1 1 0,-2 0 0,-1 2 6,0 1 1,-1 1-1,1 3 1,-1 0-3,-1 2 0,0 1 1,-3-1-1,0 1-2,0 2 1,0-1 0,0 1 0,0-2 6,0 2 1,0 0-1,1 0 1,0 0 30,1-2 1,1 0 0,-2 2 0,0-2-29,1 2 1,2-3 0,-3 0-1,1-1-10,0 1 1,1 1 0,0-1 0,-2-1-7,0 1 0,-1-2 1,0 1-1,0-1 13,0-1 0,0 0 0,-1 1 1,0-1-1,-2 0 0,0 2 1,2-4-1,-3 1-21,1 1 1,-2-1-1,-2 0 1,0-3-49,0 1 1,0 0 0,-1-1 0,0-1-77,-2 1 1,3-2 0,3 1 0,-1-1-238,1-1 0,2-2 359,4-1 0,-1-5 0,2 0 0</inkml:trace>
  <inkml:trace contextRef="#ctx0" brushRef="#br0" timeOffset="4230">1534 64 6925,'-3'-7'-54,"2"2"1,-2 1-1,0 0 78,1 1 1,-3 0 0,0-1 0,-1-1-16,-1 1 1,-3-2 0,1 2 0,0-1-26,-1 1 0,-1 2 0,-2 0 0,0 1 6,1 1 0,-2 3 0,-3 2 0,-1 2-94,-1 2 0,1 0 1,-1 2-1,0 2 104,-1 0 0,-1 1 0,0 0 0</inkml:trace>
  <inkml:trace contextRef="#ctx0" brushRef="#br0" timeOffset="4532">603 29 8466,'0'5'-207,"0"-1"1,3 2 0,2 3 0,1 3-169,1 4 1,2 6 0,1 7 0,-2 4 391,0 4 1,-2-1 0,0-3 0,-3-4-417,1-2 399,-2-3 0,1-6 0,1-1 0</inkml:trace>
  <inkml:trace contextRef="#ctx0" brushRef="#br0" timeOffset="4881">225 309 8495,'-14'7'-55,"1"-3"1,1-2 0,3 0 179,1 0 0,3 0 1,1 2-194,1 2 0,1 1 0,2 1 0,1 2-52,1-2 0,2 0 1,3-1-1,0 0 73,0 0 0,2 2 0,1 0 0,0-2 21,1-2 1,-2 0 0,-1 2 28,1 0 1,-1-1 0,0 0 35,-2-2 1,-4 1 0,-5 2-53,-4 0 1,-4 1 0,-5 0 0,-4 2-139,-2 1 0,-4 1 1,-3 1-1,-3 0 151,1-2 0,-5 1 0,-3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4:11.186"/>
    </inkml:context>
    <inkml:brush xml:id="br0">
      <inkml:brushProperty name="width" value="0.11429" units="cm"/>
      <inkml:brushProperty name="height" value="0.11429" units="cm"/>
      <inkml:brushProperty name="color" value="#AB008B"/>
    </inkml:brush>
  </inkml:definitions>
  <inkml:trace contextRef="#ctx0" brushRef="#br0">0 157 12826,'0'-20'-1636,"0"1"1,2 8 1614,5 4 1,12 5 0,14 2-1,8 0 176,12 0 1,3 0 0,23 0-1,8 0-88,7 0 1,-42 0 0,2 0 0,1 0-1,1 0 1,3 0 0,0 0-18,3 0 1,0 0-1,1 0 1,0 0-1,3-1 1,-1 0-1,-2-1 1,-2-1-53,-1 1 0,0-2 1,-1-3-1,0-1 0,-1 2 1,1 1-1,0-2 1,0 1 46,0-1 1,0 1 0,2 2 0,2 1 0,0-2 0,0-1 0,0 1 0,0 2-42,1 0 1,-1 1 0,-2 1 0,0 0 0,-4 2 0,-1 0-1,-1 2 1,-1 1 37,-1 2 1,1 1 0,-4 1 0,0 1 0,41 13 0,-4 2-221,-13 2 0,-8 2 0,-10-4 0,-1 5 178,-3 1 0,-2-4 0,2 3 0,-6-8 0,-4-5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29:29.236"/>
    </inkml:context>
    <inkml:brush xml:id="br0">
      <inkml:brushProperty name="width" value="0.08571" units="cm"/>
      <inkml:brushProperty name="height" value="0.08571" units="cm"/>
      <inkml:brushProperty name="color" value="#008C3A"/>
    </inkml:brush>
  </inkml:definitions>
  <inkml:trace contextRef="#ctx0" brushRef="#br0">214 43 8289,'-22'12'-1906,"1"0"1774,0-5 0,-1-5 0,1 5 197,0-4 1,7-3 12,0 0 2,-1 0 1,1-3 11,0-4-33,9 5-29,-4-7 1,11 11-1,5 3 11,8 2 0,-4 7 0,3-5 0,3 3 1,2-5-1,2 5-2,0-2 1,3-1-1,2-4 1,2 2 5,-2-2 0,0-3 0,0-2 0,3 0-31,-3 0 0,5 0 1,-1 0-1,1 0 4,0 0 0,-3 0 1,-4 0-1,2 0-7,2 0 0,0 0 1,-6 0-1,-1 0-3,0 0 0,0 0 0,1 2 1,-1 5 0,0-2 0,1 7 15,-1-3 1,-7 8-1,-2-3-13,-3 5 1,5-5 0,-4 0-2,2 3 0,-8-5 0,6 0-19,-1-3 0,-6 0-19,4-1 48,-5-6 53,-2 7-27,0-9 522,0 0-476,-9 0-86,6 0 1,-6-2-62,9-5 26,0 5-2,0-8 24,0 10-451,0 0 1,9 0 498,6 0 0,3 10 0,4 4 1,1 5-8,6 2 0,4 0 1,9 3-1,1 2-11,-1 2 1,8 8-1,0-8 1,-3-2-24,-2-2 0,-3-3 0,1-2 0,-3-3 20,-5-2 1,3-6 0,-9 3 0,-3-1-9,-3-5 0,-1-1 0,-1 1 0,0 2-1,0-2 1,1-3 0,-1-2-16,0 0 1,-7 0 0,1 0 2,1 0 0,3 0 0,2 0-8,1 0 1,-1 0 0,-2-2 4,-5-5 0,5 2-9,-5-9 1,-2 7 1,2-7 1,-7 6 0,7-6-11,3-2 1,-5 6 0,-1 1 0,-1-1 1,6 1 0,-1-8-3,3 3 1,4 9 0,-1-4 12,0 0 1,1 6-1,-1-4 3,0 5 1,0-1-1,1-1 3,-1-3 1,0-1-1,0 8 1,1 0 0,-1 0 0,0 0 0,1 0 3,-1 0 0,0 0 0,0 0 1,1 0-26,-1 0 1,0 0-1,0 0 13,1 0 0,-1 0 1,0 0 4,0 0 0,1 0 1,-1-2 7,0-5 1,1 5 0,-1-5-1,0 4 1,-7 3 0,0-2 1,3-5 1,2 4 0,2-6-5,0-1 1,-6 8 0,-4-7-1,1 2 0,0-1 0,-5 1 0,7 5 5,3-5 0,-5 5 0,-1-8-1,-1 1 1,-1 6-1,-4-6 8,2-1-10,10 8-2,-5-17 1,2 17-1,-2-8-4,-3 1 5,8 7 6,-6-8 1,4 10-1,-1 0 1,-7 0 5,7 0 0,-7 0-10,7 0 0,-7 0-5,8 0 0,-8 0-3,7 0 1,0 0 10,7 0 1,1 0 0,-1 0-3,0 0 1,0 0 0,1 0 0,-1 0 2,0 0 0,0 0 0,1 0 0,-1 0 2,0 0 1,8 0 0,1 0-1,1 0-8,0 0 0,7-2 1,-5-3-1,2-2-3,1 2 1,6 3 0,8 2 0,-3-3-1,-2-4 0,-3 5 1,1-5-1,-1 5-7,1 2 1,7-8 0,-1 1 0,-1 0-11,-4-2 1,-1 6 0,-1-4 0,-1 3 4,-6-3 0,5 4 0,-4-4 1,2 5-1,-3 2 0,5 0 1,-7 0-1,3 0-3,-1 0 1,-2 0 0,5 0 0,-3 0-11,3 0 1,-5 0-1,3 0 1,2 0 12,2 0 1,-5 0 0,1 0 0,-1 0 11,-2 0 1,7 0 0,-6 0 0,1 0-1,0 0 1,-2 0-1,5 0 1,-2 0-2,2 0 0,-5-7 0,2-3 1,3 1 3,2-1 0,3-6 0,-1 4 0,1-2-13,-1 0 0,1 6 1,-1-3-1,1-1 1,-1 0 0,1 5 0,-1-5 0,1 0-5,0 0 0,-1 8 1,1-6-1,-1 3 5,1 0 0,-8 0 0,1 7 0,1-2-2,4-5 0,-6 4 1,0-4-1,3 5 9,2 2 1,3 0 0,0 0 0,1 0 4,6 0 1,-5 0 0,5 0-1,-6 0 1,-1 0 1,0 7 0,-1 0 0,1-2 18,-1-3 0,1 5 1,-3 0-1,-5 0-5,-6 3 1,1-8-1,-1 8 1,-1-3-10,3 0 1,-5 7 0,7-5 0,-2 1-7,-5-1 1,0 5 0,0-4 0,4-1-3,3 1 0,-4 4 1,4-5-1,0 3-1,0 5 1,-7-5 0,5-1 0,-3 1-2,0 0 0,3-5 0,-5 5 1,3 0 1,-3 0 0,-3-8 1,-2 6-1,1-3 3,-1 0 1,0 0-1,1-7 1,-1 0 6,0 0 1,0 7 0,1 0 0,-1-2 14,0-3 0,0-2 0,1 0-24,-1 0 1,0 0-1,0 0 1,1 0-6,-1 0 0,0 0 1,1 0-1,-1 0-28,0 0 1,0-7-1,1 0 1,-1 2-19,0 3 1,0 0 0,1-3 0,-1-2-112,0 2 0,-2 0 162,-5-2 0,5-4 0,-7-11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31:00.817"/>
    </inkml:context>
    <inkml:brush xml:id="br0">
      <inkml:brushProperty name="width" value="0.08571" units="cm"/>
      <inkml:brushProperty name="height" value="0.08571" units="cm"/>
      <inkml:brushProperty name="color" value="#008C3A"/>
    </inkml:brush>
  </inkml:definitions>
  <inkml:trace contextRef="#ctx0" brushRef="#br0">0 308 7971,'28'13'-196,"-9"-7"0,0 9 605,2-2-262,-8-4 0,2-9-158,-5 0 0,-4-9 0,13-1 0,2 4-94,4 3 1,-3-6-1,3-1 1,9 1 22,7-3 0,5 9 1,13-10-1,4 4 34,2-1 1,16-2-1,0 6 1,12-7 40,-43 5 0,0 1 1,43 1-1,-42-1 0,1 1 1,0 1-1,1 1 19,2-1 1,-1 0-1,-2-1 1,-1 0 0,48 0-1,-49 0 1,0-1 19,0-1 0,0 1 0,46-3 0,-43 3 0,0-1 0,0 1 0,-1 1 15,45 0 1,-4-6 0,-3-1-1,4 1-23,-4-1 0,-3 4 1,0 6-1,3-3-8,4-4 1,-42 5 0,2 1-1,-3 5 1,0 1 0,2 1-1,0 0-1,-2 1 0,1 2 1,1 4-1,-1 2 0,42 6 1,-1 7-1,-45-11 1,1 0 0,41 5-1,-41-10 1,1 0 0,0 2 0,0 0-2,-1 2 0,1-1 1,1-2-1,1-1 1,4 0-1,0 0 1,-1 2-1,-1 0 3,-3 1 0,1 1 0,1 1 0,-1 0 1,42 14-1,-4 0-12,-3 0 0,-6-9 0,-6-1 0,-10 4-23,-6 3 0,-3-6 0,-3-4 0,-6-2-39,-10-7 1,-6 6 0,-3-2 0,0-4-100,0-3 0,0-3-17,0 0 112,0 0 145,0 0 199,-12 0 0,-7 0-161,-18 0 0,2 0 1,-11 0-1,-4 0-62,-3 0 0,-6 0 0,-6 0 0,-10-3-98,-6-6 1,-12 2-1,-4-8 1,-2-1-26,-7 1 1,6 5 0,-2-5 0,-7-1 31,-9 1 0,-1 5 1,42 3-1,-1-1 1,0 0-1,0 0 22,1 0 1,-1 1 0,-3 2 0,0 0 0,-6-2-1,0-1 1,-1 1 0,1 1 10,5 3 1,0 0 0,-3-3 0,2 0 0,-45-4 0,48 7-1,-2 0 13,-2 1 0,0 1 0,-40 1 0,39-1 0,-1-1 0,0-1 0,1 0-18,-2-2 1,-1 0 0,-2 0 0,0 1 0,3 2 0,0 1-1,-2-2 1,0 0 28,2-1 1,0-2 0,2-3-1,-1 0 1,1 4 0,-1 0 0,-1 1-1,0-1-18,-1-2 0,-2 2 1,-3 3-1,0 1 0,4-4 1,1 0-1,0 2 1,1 0-7,2-2 0,-1 1 0,2 2 0,0 1 1,1-4-1,1 0 0,3 3 0,0 1-20,-43 1 1,7 0 0,3 0 0,0 0-4,0 0 1,10 0 0,2 0 0,4 0 11,5 0 0,4 0 0,6 0 0,7 0 8,8 0 0,7 0 0,3 3-1,0 7-45,13-7-254,2 9 237,13-12 0,13 0 0,5 0 0,7 0 31,3 0 1,13-3 0,5-3 0,7-4 14,3 4 0,10 3 0,2 0 0,4-3 24,5-4 0,4 1 1,3 9-1,0 0 26,0 0 0,6 0 1,7 3-1,-45 0 1,2 0-12,-2 2 1,1 0-1,4 1 1,2 0-1,1-2 1,1-2 0,-2 3-1,0 0 2,-1-2 0,-1 0 0,2 3 0,0 0 0,-1-1 0,-1 0 0,-3-1 1,-2 1 3,-1 1 0,-2 1 0,41-1 0,-12 9 0,-4-2-20,4-7 0,-6 0 1,-1 0-1,-2 7-22,-7 2 0,6-8 1,-2 5-1,-4-3 4,-3 1 0,-15 8 1,-4-5-1,-3-1 3,1 1 0,-10-4 1,-13-6 7,-2 7 44,-4-7 1,-12 9 124,-6-12 1,-7 0-1,-12 0 1,0 0-100,0 0 1,-19 0 0,-5 0 0,-8 0-74,-11 0 0,2 0 0,-8 0 1,-7 0 13,-7 0 1,-5 0 0,6 0 0,-7 0-28,-2 0 1,43-1-1,0-1 1,-5-1-1,0 0 1,1-3-1,-1-1-44,-1-1 1,0 1 0,3 3 0,0 2 0,-6-5 0,-1 1 0,0 1 0,1 1 57,1 0 1,1-2 0,0-3 0,1 0-1,7 4 1,1 0 0,1 1 0,1-1 0,0-1 0,1 0 0,-39-1 0,-4-8 0,7 2 24,3 7 1,10-6 0,-1-1 0,0 1 37,4-1 0,12 1 0,15 6 0,1-7 31,-1-2 0,10 9 0,0-7 78,12 1-384,9 9 16,13-10 0,3 13 0,7-3 80,8-6 0,17 6 1,8-7-1,7 4 84,9-3 0,16 6 1,2-7-1,11 7 50,5 3 1,-38 0 0,2 0-1,-4 0 1,0 0 0,1 0 0,1 0 30,3 0 1,2 0 0,-3 0 0,1 0 0,8 1 0,2 1 0,3 1 0,1 0-73,5 1 0,1 2 0,-1 3 0,-1 0 0,-1-2 0,-1-1 0,-2 0 0,-1 0 83,-1 0 0,0 1 0,-2 2 0,-2 0 1,-4-2-1,-3-1 0,-8 0 0,-2 0-11,32 7 1,-7-4 0,-15-9 0,-9 0-72,-6 0 0,-7 0 1,-9 0-134,0 0 1,0 0 0,0 0-93,0 0 1,-3 3-1,-3 3-651,-4 4 652,-11-1 0,5-6 1,-15 3-1,-9 4-222,-16-4 470,-13 10 0,-40-1 0,-6 13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36:47.002"/>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2040 315 8437,'-10'0'-111,"4"0"1,-3 0 0,2 2 0,-1 1 0,1 3 0,0 0-1,-1 2 1,0 2 0,0 3 0,1 0 0,-1 1-22,-1-1 0,4 4 1,0-3-1,2-2 163,-1-1 0,1 3 0,3-1-15,0 0 0,1-2 0,3-2 37,2-2 0,3-1 0,2-4 0,-1 1-11,0-1 1,3 0-1,1-2 1,-2 0-11,0 0 0,-2 0 0,0 0-20,0 0 0,0-2 0,0 0-23,0-1 0,-3-4 0,-1 3 0,-1-2 0,1-2 1,-3-1 0,3-1 3,-1 0 0,1 0 0,-1-1 0,-1 1 4,1 0 1,2 0-1,-4 0 1,0 0 0,2 0 1,-4-1-1,4 1 1,-2 0 0,0 0 1,1 3 0,-4 0 0,0 0 0,0-2 0,0-2-5,0 1 0,-1 1 4,-3 3 1,3 0-1,-3 4-9,-1-2 1,3 1-1,-5 3 7,-1 0 0,3 0 0,-2 0 0,-1 0 11,-1 0 1,-1 0 0,0 1-1,-1 1 6,1 2 0,-3 4 1,-2-2-1,-1 2 9,-2-1 1,3 2 0,-2-2 0,-1 2 29,-2 1 0,0 0 1,0 0-1,0 0-25,-1 0 0,4 1 0,2-1 1,-1 0-32,0 0 1,2-1 0,-1-1 0,0-2-9,3-2 1,4 1-1,1-3 6,-1 1-8,4 1 0,-1-6 0,5-1 2,0-4 0,0-2 1,0-1-1,0 0 0,0 3 0,0 0 6,0 0 1,0 1 1,0-1 1,1 5 0,1-3-65,2 1 0,-2 3 0,-5-3 69,-4 3 1,-2 5 0,-1 0-1,0 1-1,0-1 1,-2 4 0,0-1 0,-3 1 15,-1-1 1,1 2-1,-3-3 1,2 2 7,1-1 0,-2 1 0,4-4 0,-1 1 24,0-1 0,2 1 0,-1-3 0,1 1 37,2 0 1,4-2 0,0-2 0,0-2 55,1 0 1,-1-1 0,-2 0 0,3-3-34,0-2 0,0 3 0,3-1 1,-2-2-7,-2-3 1,3 0 0,-3-2 0,0 0-156,1 1 1,1-6 0,-2 3 0,-1-4 36,1 0 1,-3 0-1,4 0 1,-2-2 11,0-2 1,4 3-1,-3-3 1,0 3-4,1 1 1,3 1 0,-3 0-1,2 4-168,-1 0 1,-4 2-1,3 2 1,-2 2-243,0 3 0,0-2 0,-3 4 416,0 2 0,0 1 0,0 1 0</inkml:trace>
  <inkml:trace contextRef="#ctx0" brushRef="#br0" timeOffset="335">1685 741 8394,'0'-10'96,"3"4"-726,1-1 0,-1 6 630,-3 1 0,0 4 0,0 6 0</inkml:trace>
  <inkml:trace contextRef="#ctx0" brushRef="#br0" timeOffset="1817">1086 285 8420,'0'-7'-2242,"0"0"2401,0 5-136,0-7 0,0 7-5,0-5 0,0 6 66,0 1 0,1 5 0,3 5-68,3 0 1,2 0 0,1 1 0,0 2-17,0 0 0,-1 1 0,-1-3 0,-1 1-5,1 2 0,-3-1 1,1-2-1,-2-1-11,-1 0 0,-2 0 1,-2 0 18,-3 0 0,-5-3 0,-5-1 0,-1-1-1,0 1 0,-3-4 0,2 3 0,0-2-2,-1 0 1,3 1 0,-2-4 0,2 0-3,1 0 1,-1-5 0,0-1-2,2-3 1,0 2 0,3 0-1,2-1 13,0-1 0,1-1 0,-2 0 0,3 0 1,0 0 1,-2-1 0,4 1-1,1 0 86,1 0 0,-3 3 30,1 0-150,-1 1 1,6 0-20,1 3 1,-1 6 0,4 4 37,-2 2 0,3 1 0,-4 0 1,1 1 2,0 3 1,-3-5-1,3 3 1,-3 1 1,-1-1-1,0-2 1,-1 0 5,-3 1 1,-1-5-1,-5 1 2,0 1 1,-1-3-1,1-2 1,0-2-9,0-1 1,0 0 0,0 0-1,0-1 1,-1-2 1,1 0 0,1-4 0,1 0 8,2-2 0,0 2 0,-1 0 0,4-1 43,2-1 1,0 4 0,-2 0-42,0 1 1,0 1-100,3-4 74,0 5 1,-5 6-5,-2 6 1,2 2-1,-2-2 1,-1 0 51,-1 1 0,-1-5 1,0 1-1,0 1 7,-1 1 1,1-2 0,0 0-22,0 0 0,0-2 0,1-1 70,2 1-88,-2-4 0,8-1 1,-2-7-16,1-2 1,2-1-1,0 0 3,0 0 0,0 0 1,-1 0-1,-1-1-3,-1 1 1,-2 0 0,3 0 0,-2 0 8,2 0 0,-2 3 0,-1 1 0,1 1-45,-1-1 0,-3 4 0,2-2 40,-3 3 0,-2 1 0,1 1 0,0 2 9,0 0 0,0 5 1,0-1-1,0 2-2,-1 1 1,5 0 0,0 0 0,0 0 21,1 0 0,2 1 1,0-1-1,2 0 22,1 0 0,0 0 0,0 0 1,0 0 20,0 1 0,0-1 1,1 0-28,2 0 0,0 0 0,2 0 0,0 0-4,-3 1 1,-1-5-1,-1 1 48,0 1 0,0 1-10,0 1 1,-1-3 0,-2 0-32,-4 1 1,-2-3 0,-1 1-1,0 0-24,0-1 0,-4-1 1,-1 1-1,0 1-44,-3-1 0,-3-1 1,-1 1-1,-3 1-61,-1 0 0,2-4 1,-2 1-1,0-2-125,1-1 0,2 0 0,-1 0 0,3 0-493,1 0 707,4 0 0,-3-4 0,3-2 0</inkml:trace>
  <inkml:trace contextRef="#ctx0" brushRef="#br1" timeOffset="2201">995 143 10804,'7'0'-1811,"0"0"0,-4 0 1721,4 0 0,-5 4 1,2 2-1</inkml:trace>
  <inkml:trace contextRef="#ctx0" brushRef="#br0" timeOffset="2381">873 173 8463,'-10'0'-330,"0"0"0,0 0-226,0 0 0,3 0-158,0 0 714,5-4 0,-7 3 0,3-4 0</inkml:trace>
  <inkml:trace contextRef="#ctx0" brushRef="#br0" timeOffset="2513">863 52 6245,'0'-10'0,"0"-1"0</inkml:trace>
  <inkml:trace contextRef="#ctx0" brushRef="#br0" timeOffset="3034">214 417 8477,'-10'0'-179,"0"0"0,-1 0 1,1 0-87,0 0 1,0 0-1,0 1 1,0 2 202,0 4 1,-1 2-1,1 1 1,0 2 85,0 1 0,0-2 0,1 3 0,2-2-97,4 2 0,-2-3 1,2 3 92,1-3 1,5-2-1,4-2 1,2-4 57,1-2 0,5-1 1,1 0-1,4 0-6,0 0 0,0-1 0,0-2 0,0-3 23,-3 0 1,1-3 0,-4 3 0,1-3-41,0-2 0,-5 1 0,-5 0 0,0 0-54,-3 0 1,-1-4-1,-1 1 1,-2 0-78,-5 2 1,-4 1 0,-9 0-1,-2 0-212,-1 0 0,0 3 1,-3 1 287,1 2 0,-3-4 0,2 2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36:56.936"/>
    </inkml:context>
    <inkml:brush xml:id="br0">
      <inkml:brushProperty name="width" value="0.08571" units="cm"/>
      <inkml:brushProperty name="height" value="0.08571" units="cm"/>
      <inkml:brushProperty name="color" value="#008C3A"/>
    </inkml:brush>
  </inkml:definitions>
  <inkml:trace contextRef="#ctx0" brushRef="#br0">15 54 8078,'-4'-3'-372,"2"-3"0,-2 0 0,2-2 360,0 1 0,1 2 102,1-1 0,0 4-116,0-3 0,1 3 1,1 0-1,4 1 46,0 1 0,5 0 0,3 0 1,3 0-2,3 0 0,6 2 1,5 2-1,6-1-30,5 0 1,9 3 0,4-3 0,5 0 18,4 1 1,5-2-1,-1-2 1,4 0-2,0 0 1,6 0 0,-2 0-1,0 0 3,1 0 1,2 3-1,3-1 1,3 0 2,3-1 0,0-1 1,0 0-1,1 0-6,1 0 0,3 0 1,1 0-1,0 0 5,-2 0 1,-2 0 0,1 0-1,0 0-2,0 0 1,-4-3 0,-1 1-1,-2 0-1,0 1 0,0 1 0,-1 0 0,-2 0-3,-6 0 0,-2 0 0,-2 0 0,-1 0-58,-1 0 0,-10 3 1,-4 0-1,-2 1-99,-4 2 0,-2-2 0,-7 1 151,-7 1 0,-5 1 0,-6 1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37:06.584"/>
    </inkml:context>
    <inkml:brush xml:id="br0">
      <inkml:brushProperty name="width" value="0.08571" units="cm"/>
      <inkml:brushProperty name="height" value="0.08571" units="cm"/>
      <inkml:brushProperty name="color" value="#008C3A"/>
    </inkml:brush>
  </inkml:definitions>
  <inkml:trace contextRef="#ctx0" brushRef="#br0">1789 228 7835,'0'-8'-552,"0"0"1,0 3 713,0 0 1,0 3 0,-1-2-73,-2 0 1,2 1 0,-2 1-70,0 0 1,-2-1 0,-2 3-20,-1 0 1,1 0 0,-1 0-1,0 1-10,-2 2 0,0 0 0,-2 3 0,-2-1 20,0 1 1,-1 0 0,0 2 0,0 0 14,3-1 1,-4 1 0,2-1 0,2 1-14,0 0 0,-1-1 1,2 1-1,0-1-34,0 1 0,1-1 0,3 1-59,-1 0 1,1-1 3,2 1 1,2-3 55,3 0 0,1-3 1,0 1 15,2 0 0,3-2 0,-1 2 18,2-3 0,-2 1 0,0 1-10,1 1 1,0-1 0,2-2-5,0 0 0,-1 3 1,1-1-1,-1 0-1,1-1 0,-1-1 0,1 2 0,0 1-30,-1-2 1,1 0-1,-1-1 1,1 0-33,-1 0 1,4 3-1,-1-1 1,0 0 29,1-1 0,-3 0 0,2 0 0,-1 2 19,-2-1 0,1-1 0,-1 1 0,1 0-39,0 0 1,-1 1 17,1 0 0,-2 3 50,-1-1 1,-2-1 5,-6 1 0,-1-1 1,-3 1-1,-1-1-3,1-1 0,-4-2 1,1 2-1,0 0 1,-1-1 0,2 3 0,-4-2 1,1-1 28,0-1 0,-2-1 0,2 0 0,-1 2-6,1 1 0,2-1 0,-3-2 0,0 0-29,1 0 1,-1 3 0,2-1 0,0 0 7,0-1 1,-2 0-1,0 0 1,0 2 5,0-2 0,-1 0 0,1-1 0,0 0-14,0 0 1,-1 3 0,3-1 0,1 0-6,-1-1 0,-2-1 1,3 0-1,1 0-14,0 0 0,2 0 0,-1 0-3,0 0 0,1 0 0,0-1 3,2-2 1,-2 3 0,3-4-2,0 1 1,-3 1 17,2-3 1,-1 3-1,0-3 6,1 2 1,0-3 0,-2 2-15,-1 0 1,4 0 0,0 1-22,1-2 1,1-1 0,-2 0 0,1 1-14,1-1 0,1 2 0,0-1-8,-1-1 1,1-1 0,-2 1 40,-1 1 0,4-2 0,-4 3-1,1-1 1,1 2-3,-3 3 1,0 0-1,-3 0 7,1 0 1,-1 3-1,1 0 1,-1 1-3,1 2 1,-1 1 0,1 0-1,1 1 0,1-1 1,0 1 0,-2 0 0,2-1-4,0 1 1,3-1 0,-2 1 0,2 0-3,-1-1 1,1 1 0,2 0-1,0 1-1,0 1 0,2 1 0,2-4 0,0 1-21,2-1 0,1-2 0,0 0 0,1 0 9,-1 0 0,3-2 0,1-3 0,0 0-7,0 0 1,3 0-1,-2-1 1,0-1 13,1-3 1,-1-2-1,1-1 1,-1 1-4,-1-1 0,1 1 1,-1-1-1,-2 0 0,-1 1 0,0-1 0,-1 1 0,1-1-7,0 1 0,-4-1 0,-2 0 8,-1 1 1,-2-1-1,-1 1 33,-3-1 0,-2 3 1,-1 0-1,1 0 13,-1 1 0,0-2 1,-1 2-1,-2 1 24,2 0 0,-2-1 0,1 3 0,1-2-22,0 1 0,2 2 0,-2 0 0,0 0-18,-1 0 1,-3 0-1,3 0 1,-1 0 3,0 3 1,-2-1 0,2 3-1,0 0-6,0-1 0,-1 3 0,1-3 0,0 1-5,0 0 0,-2 0 0,3 2 1,0-1-11,-1-1 0,0-1 1,-2 2-1,2-1 1,0 1 0,2-2 0,-3 1 0,1 0-9,2-1 0,1 2 0,0-3 1,1-1 5,-1 2 0,0-4 0,1 3-4,-1-2 23,4-1 1,0 0-14,1 0 0,2-1 0,-1-2-7,1-2 0,1 1 1,0-1-27,0-1 1,0 2 0,0-1-21,0-1 0,-2-1 0,-1 0-24,1-1 0,2 1 0,0-1 0,0 0 26,0 1 1,0 2 0,2 0 44,1-1 0,2-1 10,-3 0 0,4 2 19,-1 0 0,2 3 2,0-1 0,1 2-9,0 1 1,-2 1-1,0 2 8,-1 2 0,-1 2 1,2 0-1,-3 1 3,0-1 1,-1 1-1,2-1 1,0 1 18,-3 0 1,1-1-1,0 2 1,0 0-3,0 1 1,-1 0 0,1-2 0,1 0 0,-2 2 0,0-1 1,0 1-1,1-2 5,0 0 0,1-1 0,-3 2 0,0 0 6,0 1 0,-1 0 1,-2-2-1,-2-1-21,-1 1 0,-2 0 0,0-1 1,-2 2-102,0 1 0,-4-3 1,0 2-1,-4-3-63,-1-1 0,1 1 0,-2-1 0,-1-2-119,-1-2 0,0-1 0,2 0 0,3-1-71,3-2 0,3-1 1,4-4-1,0-2 310,2-3 0,2-1 0,3-1 0</inkml:trace>
  <inkml:trace contextRef="#ctx0" brushRef="#br0" timeOffset="451">1645 15 7997,'-5'0'-555,"-1"-3"0,4 1 555,-3-3 0,3 4 0,-1-3 0</inkml:trace>
  <inkml:trace contextRef="#ctx0" brushRef="#br0" timeOffset="1616">637 485 8001,'-5'0'-1066,"0"0"1,2 0 1292,-2 0 1,0 0-114,-3 0 0,3-1 0,0 0 36,-1-2 1,2 1 0,0 1-116,1-2 0,-3 2 0,3-4 0,0 1-30,-1 0 1,1-1-1,1-3 1,0 1-21,0-1 1,-1 0 0,0-1 0,2-2 8,0-1 0,1 2 1,0-2-1,0 0-2,0 0 1,2 3 0,2-2-1,0 1-24,2 0 0,-2 0 1,1 2-1,1 1 23,1-1 1,1 1 0,1 0 0,1 1 28,0 1 0,-1 2 0,0-1 0,2 1 15,1 1 0,-3 1 1,1 1-1,-1 0-6,-2 0 1,1 0-1,-1 0 1,0 1-19,-2 2 0,1-2 0,-3 4 0,-2 1 10,0 1 1,-1 1-1,0-1 1,0 1 1,0-1 1,-1 1 0,-1-1-1,-3 1 20,-2 0 0,-1-1 0,1 1 0,-2 0-24,-1 2 0,1-1 0,-4 1 0,0-2-33,-1 0 1,-2-2 0,1 0 0,0 0-11,0 0 0,0-1 0,0 1 0,0-2-6,-1 0 1,2-2 0,1-2-1,1 0 31,1 0 0,-2 0 0,3 0 0,1-1 27,0-1 1,2-2-1,-1-3 1,1 1 16,-1 1 0,3 1 0,1-2 0,0 2-1,-1 0 1,3-1-1,-2 2-18,0-1 33,2 2-10,2-1-265,0 3 294,3 6 1,-2-1 0,2 6 0,-3-3-25,0-1 1,0 1-1,0 0 1,0 2 22,0 0 0,0 0 1,-3-2-1,-2-1 72,-2 1 1,0-1-1,-2 1 1,-1-1-76,-2 1 0,-3-1 1,0-1-1,0-1-38,0 1 0,-1-3 0,-1-1 1,-1-1 80,1-1 1,1 0 0,-1 0-1,-1 0-61,1 0 0,3-1 0,0 0 0,1-3-32,2 0 1,-1 0-1,2-2 1,1 1-24,0-1 1,3-1 0,0 0-1,2-1-94,0 1 0,1-1 0,1 1 1,0-1-197,0 0 0,1 1 0,1-2 0,1 0-131,1-1 0,3-3 0,3 2 0,1 1 420,1-1 0,7-3 0,-1 2 0</inkml:trace>
  <inkml:trace contextRef="#ctx0" brushRef="#br0" timeOffset="1779">523 159 8026,'0'-5'0,"0"0"0,0 0 0,0-2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38:09.129"/>
    </inkml:context>
    <inkml:brush xml:id="br0">
      <inkml:brushProperty name="width" value="0.08571" units="cm"/>
      <inkml:brushProperty name="height" value="0.08571" units="cm"/>
      <inkml:brushProperty name="color" value="#008C3A"/>
    </inkml:brush>
  </inkml:definitions>
  <inkml:trace contextRef="#ctx0" brushRef="#br0">1 38 8579,'0'-13'-1660,"0"1"1564,0 7 1,2-3 119,4 8 0,4 0 1,11 0-1,4 2-23,6 4 1,11-1-1,6 7 1,6 1-5,10-3 0,15 7 1,8-7-1,7 2 10,-44-5 0,0-1 0,47 4 0,-44-3 0,0-1 0,0-2 0,0-2 22,-1-1 1,0 0 0,-1-1 0,0 0 0,45 0 0,3 0-23,-46 0 1,0 0 0,2-1 0,1 0 0,-1-2 0,0 0 0,-1-2-1,0-1-3,-1 1 1,0 0-1,45-10 1,-48 11-1,1 0 1,-1 0 0,0 0-11,0 0 1,0-1-1,41-7 1,-12 4 0,-8-1 44,-9 1 1,3 0 0,-3 4 0,-2-3 4,-1 3 1,3 2 0,2 2 0,1 0-13,-1 0 0,-10 6 1,-10 3-1,-5-1-28,-1 0 1,-9-1-1,-6-5 1,-7 2-212,-3 2-109,-9 0 1,2-6 315,-12 0 0,-4 9 0,-9 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7:38:12.746"/>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1883 301 8197,'0'-7'-919,"0"3"756,0-1 1,0 3 276,0-3 1,-1 3-52,-1 0 0,0 1 1,-1 2-1,-1 1-80,0 0 1,1 3-1,0 0 1,-1 1 12,0 1 1,2-2 0,0 0-1,1 0-12,1 1 1,0-1 0,0 0 34,0 0 1,3 1-1,2-2 44,1-1 1,1-3 0,0 0 0,0 0-52,0 0 0,0 0 0,0 0 0,1 0-64,1-3 1,-1-1-1,1-2 1,-1 1 23,-1 0 1,0 0 0,-1-2 0,0 0 7,-2 0 0,-2 3 0,0-1 10,-1 0 0,-1-2 21,0 0 0,-1 0 11,-1 0 1,-1 3 0,-3 0-1,2 1-11,-2 1 0,2 1 1,0 1-1,-2 0 9,0 0 0,-1 0 0,-1 0 0,0 0 10,-2 0 0,0 1 1,1 1-1,-3 0-2,-1 0 0,-1 1 1,0 0-1,0 0 15,0 0 0,-1 0 0,0-1 0,-2 1 0,2 1 0,-2-3 0,0 2 0,2 0 9,0-1 0,0 0 1,0-2-1,-2 0-52,2 0 1,0 0 0,1 0-1,0 0-19,0 0 0,0 0 0,1 0 0,0-2-9,2 0 0,0-3 1,-1 2-1,3 0 13,1 0 0,1-2 0,1 2 13,1-1 0,2 2 97,3-3 1,0 3-98,0-3 1,1 3 0,0-1 0,3 1-18,-1 0 0,0-3 0,1 3 0,2-1 3,0 0 1,-1 2 0,-1-2-1,2 0 0,0 2 0,1-1 0,0 1 8,0 1 1,-2 0-1,-1 0 1,2 0 9,0 0 1,1 0-1,0 0 0,0 0 0,-2 0 1,-1 1-1,2 1 20,0 0 0,-1 3 0,-1-2 0,0 1 46,-1 1 0,0 1 1,1-1-1,-1 0 23,-2 0 1,0 1 0,-1 1-13,0 0 1,0 0 0,-1 0 0,0 0 62,-2 0 0,-4 0 1,-1 0-1,-1 0-82,-2 0 1,-1 0 0,0 0 0,-3 0-70,-2 0 1,1 0 0,2-2 0,0 0-382,0 0 0,-1-2 0,0 0 0,2 0-720,-1-1 1110,4 0 0,-3-2 0,2 0 0</inkml:trace>
  <inkml:trace contextRef="#ctx0" brushRef="#br1" timeOffset="547">1218 196 24116,'0'-7'-7520,"0"0"5560,0 0 0,0 3 1160,0-1 1,1 4 0,1 0 907,3 3 1,-1 3-1,0 0 1,2 2 42,0 2 1,-1 0 0,-1 3 0,2-1-123,0 0 1,0 2-1,0-3 1,-2 0-75,-1 0 1,1 2 0,-1-3 0,-2 0-425,0-2 1,-2 0-1,-1-2 1,-3-1 615,-4-1 0,-2 2 0,-3-3 0,-1 0 15,-1-2 1,-1 0-1,-3 0 1,2 0-59,-2-3 0,2 0 0,0-3 0,-1 0-207,1-2 0,2-1 0,3 2 0,3 0 79,-1 0 1,2-1 0,3 0 14,1 2 1,3 1 37,4 0 1,3 2 0,3 3-1,2 0 165,-2 0 1,0 0 0,-1 0 0,0 0-119,0 0 0,0 0 0,0 0 0,0 1-31,0 1 1,-1 0-1,0 3 1,-2 0-9,-1 1 1,2-1-1,-1 0 1,0 0-38,-2 1 0,-1 2 1,-1 1-1,0 0-35,0 0 1,-1-2-1,-1 0 1,-3 0 132,-1 0 1,-2 0 0,-1 0 0,-3 0-130,-1 0 0,-1-2 0,-1 0 0,0-1-254,-2 0 0,-2 0 0,1-2 0,-1 0-46,1 0 0,3-2 0,1 0 0,4 0 307,2-3 0,1-4 1,0-4-1</inkml:trace>
  <inkml:trace contextRef="#ctx0" brushRef="#br1" timeOffset="849">1267 84 15487,'-7'-11'-1261,"2"1"0,1 3 0,-2 0 951,0 0 1,1 1 0,2 1 392,-1 0 0,1 3 14,1 0 1,1 2 0,-2 2 0,1 3-268,-1 1 0,-2 4 0,0-1 0,0 0 99,0 1 1,-4 1 0,1 3-1</inkml:trace>
  <inkml:trace contextRef="#ctx0" brushRef="#br1" timeOffset="1683">770 252 25537,'-14'-2'-1075,"0"-1"0,1 0 414,1 0 1,2 0 0,3 1-1,0-1 391,0-1 0,1 2 0,1-3-60,3 0 1,0 1 0,1-1-1,-2 0 64,2-2 0,-1 0 0,1 0 0,-2-2-18,2 0 1,0-1 0,1 3 0,0 0-31,0 0 1,0 3 0,0-1-725,0 0 1,3 1 1012,2 2 0,1 1 1,0 2-1,0 1-65,-2 0 1,1 3 0,2 0 0,0 1 17,0 1 1,0 0 0,1 0-1,0 0 231,2 0 1,-1 0 0,-2 1-1,0 1-5,0 0 1,-2 1-1,-1-1 1,1 1-14,-1 1 0,1-2 0,-2 2 1,-2-1-91,0-1 0,-4-2 0,-2 0 0,-2 0 256,-2 0 0,-2-2 0,-4-1 0,0-1-364,-2-1 0,-1-2 1,1 0-1,1 0-37,-1-3 0,2-1 1,-1-3-1,2-2 31,2 0 0,2-1 0,2 4 1,0 1 70,1 0 1,-1 3-1,3 0 1,-1 1 292,-1 1 1,0 1 0,0 1 0,-1 3-70,-1 1 1,0 1-1,-2 1 1,-1 1 9,1 0 0,-2 0 1,1-2-1,0 0-251,0-3 0,-3 2 0,3-4 0,0 0 22,1-2 0,1 0 0,2 0 1,-2 0 20,2 0 1,0 0 0,1-3 0,-1-1-16,-1-3 1,1 0 0,-1 0 0,1 0-87,1 0 1,-2 0-1,-1-2 1,2-1-208,0-1 0,1 2 0,0-3 0,0 0 24,0 1 0,0-1 1,0 3 97,0 0 1,2 2 0,1 2 126,-2 3 1,0 1 0,-1 1 0,0 1-79,0 1 0,-2 0 1,-1 3-1,-1 0 20,-2 1 1,2 4-1,0 0 1,-1 0 101,1 0 1,-1 2 0,2-2 0,2 0-27,0 0 0,3 0 1,1-1-1,1 0-73,2 0 1,0-4 19,1 0 1,3-4 0,2 2 279,1-3 0,1 0 0,1 0 1,0 0-249,2 0 0,2 0 0,0 0 0,1 0-375,1-3 0,2 2 1,1-4-1,1 0-262,2-2 753,0 0 1,4-3 0,1-1-1</inkml:trace>
  <inkml:trace contextRef="#ctx0" brushRef="#br1" timeOffset="1811">700 28 14625,'-7'-7'0,"0"0"-256,0 0 0,2 3 0,0 2 0,-2 1 308,-2 1 1,-3 4-1,0 3-155,-1 4 0,-1 5 1,0 2-1</inkml:trace>
  <inkml:trace contextRef="#ctx0" brushRef="#br1" timeOffset="1978">553 504 20848,'-19'0'-108,"1"0"1,1-3-20,2-1 1,-1 0-1,0 2 1,-3 1-612,-1 1 0,-1 3 649,0 2 1,0 1 0,0 1 0</inkml:trace>
  <inkml:trace contextRef="#ctx0" brushRef="#br1" timeOffset="2128">210 49 21872,'-18'-9'-259,"2"0"0,3 2 0,2 5 0,1 1-122,-1 1 0,-1 4 303,-2 3 0,-6 6 0,-2 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1:35.958"/>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702.43042"/>
      <inkml:brushProperty name="anchorY" value="-181.00037"/>
      <inkml:brushProperty name="scaleFactor" value="0.5"/>
    </inkml:brush>
  </inkml:definitions>
  <inkml:trace contextRef="#ctx0" brushRef="#br0">3231 399 7758,'10'0'0,"0"0"4,3 0 0,-3 0 0,3-1 0,-2-1 0,-2-2 1,0 2-1,1 1 10,-1 1 1,1 0 0,-1 0-72,1 0 1,-1 0 14,1 0 1,-1 0 0,1 1 23,-1 2 0,1-2 0,-1 3 0,1-3 17,-1-1 0,4 3 1,0 0-1,2-1 30,2-1 0,1 2 0,2 0 0,1 1 32,1 0 1,3-2-1,-1 3 1,0 0-45,2 1 1,5 0-1,0 4 1,0-1 6,-2 0 0,0 1 0,-1-1 0,0 1-39,1-1 0,-6 0 0,-3-2 0,-4-2-5,-2 0 56,-2 2-235,-7-6 107,-5 3 1,-2-4 0,-3-1 40,1-2 0,-4 2 55,2-2 0,-1 1 0,-1 0 1,2-2 7,-1 2 1,-2 0 0,0 0 0,-2-1 8,-1 1 0,0 1 1,-4 0-1,-1-1-15,0-1 1,-2-1 0,-1 4-1,-1 0-13,-2 0 1,-5-3 0,1 0 0,-2 1-10,-1 1 1,2 1-1,2 1 1,-1 1 7,-1 1 1,2 5-1,6-2 1,-1 1 6,-1 0 0,1 4 0,4-1 0,2 0 2,1 1 0,-1-2 0,1 1 0,-1-2 1,-2-2 0,3 3 1,-1-4-1,1 1 0,3 1 1,-3-4-1,1 2 1,2 0 28,0 1 0,5-4 0,0 2-9,-2 0 0,0 0 0,-2 4-18,1-2 1,-1-1-1,1 3 1,-1-3-15,1-1 0,-1 4 1,0-3-1,-2 1-26,0 0 0,-5 0 0,1 1 0,-2-2 15,-1 0 0,0 1 0,0-3 1,0-1 13,0-1 1,2-1 0,0 0 0,1 0 0,-1 0 1,0 0 0,1 0-1,4 0 9,1 0 1,-1 0-1,-1 0 1,0 0 8,0 0 1,2 0 0,-3 0-1,2-1-11,-1-2 1,-3 2-1,3-2 1,-1 1-2,0-1 0,-1 1 0,1-2 0,0 1-1,0 0 0,1-3 1,1 2-1,-1 1-7,-2-1 1,3 2-1,0-3 1,1-1-6,2 1 1,-4 2 0,0-2 0,2 1 6,0 1 1,5-1 0,0 1-1,-2 1 3,0 1 0,-2-2 0,1 0 1,-1 1 2,1 0 0,3 2 0,-1 0 4,0 0 1,-1 2 0,1 0 0,1 1-25,-2-1 1,3 2 0,0 0-5,1 2 1,-3 0 0,3 3 18,-1 1 1,3-4-1,-1 0-3,2 2 1,1 0 0,1 2-1,1-1-13,1 1 0,4-1 0,0 1 0,1-1-4,1 1 1,1 0 0,0 2-1,2 0 19,1 0 1,3-2 0,-3 0-1,2-1 5,2 1 0,-2-1 1,-1 1-1,1-1 25,0 1 1,-1-4 0,3-1 0,-1 0 20,1-3 0,-2 2 0,-1-1 0,0-1 12,-2-1 1,1-1-1,0-1-48,-1-2 1,-5 1-1,-2-4-23,-1-2 1,3 3-1,-4-1 11,-1-2 0,-1 0 0,-1-2 0,0 1-9,0-1 0,0 1 1,0-1-1,0 1 12,0-1 1,0 4-1,0 0 1,0-2 9,0 0 1,0-1 0,0-1-7,0 1 1,-3 2-1,0 1 1,1-1-6,1-2 0,0 3 0,-2 0-4,0-2 1,-3 0 0,2-2-14,-2 1 1,3 4-1,-2 0 0,1 1 1,-4 0 0,3-3 8,0 0 0,-3 5 1,1-2-1,-1 1-6,-2 0 1,4-2 0,0 3 0,-2-1 11,0 1 0,-2 1 1,1 1-1,-1-1 4,1-2 1,0 2 0,-1-2 0,1 2-1,-1 1 0,1 0 0,-1 0 0,0 1 23,-3 2 0,6-2 0,-3 3 1,1-1 1,-3 0 1,2 2-1,-3-3 1,1 1-33,0-1 1,0-1-1,-3 0 1,1 1-31,-1 1 1,-1 0-1,-3-3 1,0 0 20,0 0 1,-3-3 0,-1 0-1,0 0 8,0-1 1,-3 2 0,3-4 0,-1 1 8,-2 0 0,3 2 0,0-3 0,3 2 4,1 2 0,1 1 1,-1 1-1,0-1 6,0-2 0,0 2 1,-1-2-1,-1 2-11,-1 1 1,-4-4-1,3 1 1,0 0-2,0-1 0,1 2 0,3-5 0,0 1 2,0 1 1,1-4 0,1 3 0,1-2 6,-1-2 1,4 0 0,0-2 0,3-2-17,0 0 1,1-1 0,-1-2-1,1 1-1,-1-1 0,5 0 1,2-2-1,1 1 6,-1 2 0,2-2 0,-3 3 0,4 1 0,4 1 0,-2 1 0,4 1 0,1-2 3,2 2 0,0 0 0,1 2 0,0-2-15,3-2 0,-3 3 0,3-3 0,-2 2-27,-2-2 1,2 1-1,-1-2 1,1 0-19,-3 2 0,-1-1 0,2-1 0,-2 0 34,-1 1 1,-3-3 0,1 3 0,-1 2 24,0 0 1,3 5 0,-1 1-1,0-1 14,2 1 1,2 3 0,0-1-1,2 2-9,1 1 0,0 3 1,4 1-1,0 1 0,-2 3 0,1-1 0,-3 0 0,0 0-4,0 0 0,-2 1 0,0-1 1,-1-1-2,1 2 0,-4 0 0,-1 1 0,1 1 0,-1-1 0,-2 1 0,2-1 0,1 1 7,-1-1 1,-2 1 0,2-1 0,0 2 19,1 1 1,-4-1-1,2 2 1,-1-2-12,0 2 0,5-3 0,-3 4 0,0-1 4,-2-1 1,2 1 0,-1-4-1,0 1 4,0-1 1,3 1 0,-4-1-1,0 1-7,1-1 0,-2-2 1,3-1-28,0 1 0,-2 2 1,-2 0-49,2 1 0,-2-1-46,2 1 1,-2-4 41,-1 0 1,-1-1 0,-2 2 35,-3-4 1,1 1-1,-2-1 24,0-1 1,2 1-1,-2-1 14,0 1 0,-2 1 0,0-2-17,0 1 0,2 0 0,1-3 0,-1 0-16,-2 0 0,3 4 0,-1-1 0,0-1-11,-1-1 1,-2-1-1,1 0 1,-1 0 32,1 0 1,-1-1-1,1-1 1,-1-1-1,1 0 1,-1 2 0,1 1 0,-1-1 4,1-2 0,0 2 0,-1-2 0,0 1-2,-3-1 1,2 2 0,-1-2 0,1 1-17,2 2 1,-2-3-1,0 0 1,-2 1-8,1 1 1,2-2 0,0 0 20,1 1 1,-1-1 9,1 0 1,3 1-7,-1-4 1,2 0 0,-1-4-13,3 1 0,0 0 0,1 2 0,-1 1 15,1-2 0,1 0 0,1-2 22,0 1 1,0 2 0,0 1-1,1 0-3,2 1 1,-1-3 0,4 4-24,-2-1 0,0 3 1,-2-3-34,1 1 0,5 3 6,-2-2 0,2 2 24,2 1 0,-1 0 0,1 0 11,-1 0 1,-2 0 0,-1 0 34,1 0 1,-1 0-48,0 0 1,-3 1-1,3 1-3,2 1 0,-4 1 1,0-1 0,0 0 1,-2 3-1,4-2 18,-2 2 1,0-4-1,-2 2 26,1 0 0,5-2 34,-2 4 0,-1-3-21,2 0 0,-4 1-35,3-1 0,-3 0 10,4-3-82,-5 0 46,2 0 32,-4 4 0,0 2 0,0 3-2,0 1 1,0-1 0,0 1 0,0 0-12,0 3 0,0 2 1,-1 3-1,-2 1-21,-4 0 0,2 0 1,-1 1-1,-1 1-11,-2 2 1,0-5 0,-1-2 0,1 0-4,-1-1 0,1-2 1,-1-3-1,1-2-2,-1-1 1,-2-2 0,-1-3 0,0 1 12,0-1 0,-2-1 0,-3-2 0,1-1-2,1-1 0,2-4 1,-3 0-1,0-1 13,-3-2 0,1 4 0,-4 0 1,1-2-4,0 0 1,-5-1 0,3-1 0,0 2-6,2 1 1,2 0 0,1 4 0,-1 1 2,-2 1 1,3 1 0,-1 0 0,3 0 15,0 0 1,2 0 0,1 0 0,-1 0 38,0 0 1,2 0 0,-1 1 0,-1 1-32,0 1 0,4 0 0,-3-3 0,1 0-2,1 0 0,-2 0 1,2 0-1,0 0 0,0 0 0,-1 0 0,0 0 0,0 0-30,0 0 1,2 0-1,-2 0 1,3 0-13,0 0 1,1 0 0,1-1 0,0-1-10,2-1 0,1-1 0,-3 2 0,3-3 16,1 0 0,-3-1 0,3-3 1,0 1 7,0-2 1,0 3 0,1-6 0,-1 2 9,-1-2 0,3 3 0,-1-4 1,2 1 9,1 1 0,0-1 0,0 4 13,0-1 12,0 1-49,0 3 1,4 2 0,2 4-50,3 0 0,0 0 0,1 0 26,-1 0 0,1 0 0,-1 0 0,1 0 19,-1 0 0,-3 0 0,1 0 5,0 0 1,1 0 0,2 0 20,-1 0 1,1 0 0,-1 0 8,1 0 0,-1 0 0,1 0 0,-1 0 1,1 0-1,-1 0-1,1 0 0,-4 0 0,0 0 41,2 0 0,0 0-33,2 0 1,-4 0-1,0 0 16,2 0 0,-3 0-22,1 0 0,0 0 0,1 0-12,-1 0 1,-4 1 0,2 1-19,1 1 1,-4 2 5,2-2 0,-2-1 3,-1 4 1,0-3 0,-1 3 0,-1-1 13,-1 0 0,-2 0 0,3 3 0,-1-2 39,1 2 0,-2 0 1,1 1-1,0 2 11,2 2 0,-2-2 1,0 5-1,1 1-5,1 1 0,-2 4 0,0 1 0,-1 0-27,0 0 0,2 3 0,-3-3 0,0 0 0,-1 0 0,3 0 1,-2-2-1,1 2 4,2 2 1,0-4 0,-1 1-1,0-3 17,1-3 0,1 1 1,1-2-1,0 0-29,0-2 0,-3-3 0,-1-1 0,-2-2-27,-1-1 1,-1-1 0,-2 3 0,1-3-68,-1-1 1,0 3 0,-2-4 0,-2 0 4,0 1 1,1-3 0,-3 2 0,-1-2-91,0-1 1,1 0-1,0 0 1,0 0-327,1 0 0,-2-1 483,1-2 0,-6-6 0,-3-6 0</inkml:trace>
  <inkml:trace contextRef="#ctx0" brushRef="#br1" timeOffset="719">256 408 7838,'9'1'-296,"1"1"0,-1 1 57,1 0 1,-1 2 0,1 0 0,-1 1 461,1 1 1,-1-2-1,0 2 1,-3 0-19,-3 0 1,1 3-1,0 1-162,-2 2 1,-1 0 0,-2 0 0,-1 3 20,-2 2 0,-2 5 1,2 2-1,-1 2-68,-3-2 0,0 5 1,-2-1-1,1 0-44,-1 1 0,1-2 1,-1 1-1,1-1-42,-1 0 1,-2 0 0,-2-2-1,-1-2-55,-1-1 0,-7 0 0,-3-4 0,-5-2 145,-7-1 0,-4-2 0,-6-5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1:37.478"/>
    </inkml:context>
    <inkml:brush xml:id="br0">
      <inkml:brushProperty name="width" value="0.08571" units="cm"/>
      <inkml:brushProperty name="height" value="0.08571" units="cm"/>
      <inkml:brushProperty name="color" value="#AE198D"/>
      <inkml:brushProperty name="inkEffects" value="galaxy"/>
      <inkml:brushProperty name="anchorX" value="-741.59595"/>
      <inkml:brushProperty name="anchorY" value="-409.37671"/>
      <inkml:brushProperty name="scaleFactor" value="0.5"/>
    </inkml:brush>
  </inkml:definitions>
  <inkml:trace contextRef="#ctx0" brushRef="#br0">0 38 7773,'10'-4'245,"-1"-2"-610,1-3 1,-4 4 0,-1 1-629,0 0 993,-2 2 0,-3-2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1:39.394"/>
    </inkml:context>
    <inkml:brush xml:id="br0">
      <inkml:brushProperty name="width" value="0.08571" units="cm"/>
      <inkml:brushProperty name="height" value="0.08571" units="cm"/>
      <inkml:brushProperty name="color" value="#AE198D"/>
      <inkml:brushProperty name="inkEffects" value="galaxy"/>
      <inkml:brushProperty name="anchorX" value="-6921.34277"/>
      <inkml:brushProperty name="anchorY" value="-2836.64526"/>
      <inkml:brushProperty name="scaleFactor" value="0.5"/>
    </inkml:brush>
  </inkml:definitions>
  <inkml:trace contextRef="#ctx0" brushRef="#br0">1 114 7588,'6'3'-684,"0"0"0,1 4 740,2-4 1,-3 0 13,1-3 0,-4 0 100,3 0 1,0 0-19,4 0 1,-4 0-1,1 0-55,0 0 1,-2 0 0,2 0 0,0-1-64,1-2 0,2 2 1,-1-2-1,2 2-26,1 1 1,0 0-1,5 0 1,2-2-7,2-1 1,5 2-1,-1-3 1,3 1 26,0 0 0,4-4 0,-1 4 0,0 0 58,-2-1 1,-3 0 0,-2-4 0,-1 3 43,-2 1 1,-2-2 0,-2 2 0,-2 1-40,-2-1 1,0 2-1,-4-3 1,1 0-96,-1 3 1,4 0-1,1 0 1,-1-1-83,1 1 0,3 1 0,-1 1 1,2 0 21,1 0 1,0 0 0,-2 0 0,0 0 67,-1 0 1,-4 0 0,0 0 0,-1 1 40,-2 2 1,1-2-1,-1 2 75,1-2 1,3-1 0,2 1-119,0 2 0,0-1 1,-4 2-1,3-1-46,1 0 1,-1 3 0,3-1 0,-1-1-7,1 0 0,1 2 0,0-1 0,-2-1 9,0 0 0,-1 0 1,2-2-1,-1 1 5,0 0 0,-1-2 1,1-1-1,1 0 8,1 0 1,1 0-1,-1 0 1,-2 0 87,0 0 0,0 0 0,3 0 0,0 0-60,0 0 0,0-1 1,0-2-1,0-1-35,0-1 1,3 3 0,0-2 0,-1 0 16,-1 1 0,-1-3 1,1 3-1,1 0 17,1-2 1,0 3 0,-3-3 0,0 1-1,0 2 1,2 0 0,-1 0-1,-3-2 8,-2 2 0,0 1 0,-1 1 1,0-1 29,0-2 0,-2 2 1,-2-2-1,-1 2 34,1 1 1,2 0 0,1 0-1,-2 0-73,0 0 0,-1 0 0,2 0 0,1 0-41,-2 0 0,3 0 0,-1 0 0,-2-1-33,0-2 1,-1 2-1,2-3 1,0 3 56,0 1 1,-1 0 0,-3-1-1,0-1 22,2-1 1,-3 0-1,6 3 1,-3 0 36,0 0 1,-1 0 0,1-1-1,-1-1-14,1-1 1,-1-1 0,1 4 0,-1 0-17,1 0 1,-1 0 0,1 0 0,0 0-18,3 0 1,-3 0 0,4 0-1,-1 0-11,-1 0 1,4 0-1,-2 0 1,1 0-13,1 0 1,1 0 0,0 0 0,-1 0 15,1 0 1,4 0-1,1 1 1,-1 2 6,-1 0 0,2 1 0,0-2 0,0 2 37,1 1 0,-3-1 0,3 1 0,-3 0 30,-2 0 0,1-1 0,0 1 0,0 0-52,0 0 1,-1-1 0,-1 1 0,-1-1-4,1-2 0,-4 0 1,0 0-1,-3 1-15,0 0 1,-1-2 0,1-1 0,-1 0-10,1 0 1,-1 0 0,1 0 8,-1 0 0,1 0 0,-1 1 33,1 2 0,-1-2 0,1 2-7,-1-2 1,1 0-1,-1 1 1,1 1 29,-1 0 0,1-1 1,-1 0-52,0 1 1,1 1 0,-1-2 0,1 1-113,-1-1 0,1 1 0,0-1 1,2 1-59,1-1 0,2-1 0,-2-1 0,0 0-242,0 0 1,2 0 415,4 0 0,0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4:12.825"/>
    </inkml:context>
    <inkml:brush xml:id="br0">
      <inkml:brushProperty name="width" value="0.11429" units="cm"/>
      <inkml:brushProperty name="height" value="0.11429" units="cm"/>
      <inkml:brushProperty name="color" value="#AB008B"/>
    </inkml:brush>
  </inkml:definitions>
  <inkml:trace contextRef="#ctx0" brushRef="#br0">1 79 9325,'13'3'-79,"0"1"60,2 2 1,3 1-1,1-5 1,3 2 55,4 3 0,-2 0 1,11-7-1,4 2 11,5 4 1,10-4 0,1 5-1,6-5-18,4-2 0,9 0 1,-4 0-1,-1 0 10,-3 0 0,1 0 1,-1 0-1,-1 0 1,2 0 0,3 0 1,9 0-1,-1 0-16,0 0 1,9 0 0,5 0-1,4 0 9,2 0 0,-7 0 1,1-2-1,4-2-16,-46 1 0,2-1 1,1 0-1,1-1 0,1 3 1,1 0-1,-4-1 0,0-1-17,-1 2 1,-2 0 0,49 0-1,1 2 1,-1 0 6,0 0 1,-7 0 0,0 0 0,1 0-10,-3 0 1,3 0 0,-14 0 0,-6 0-1,-2 0 1,-9 0 0,6 0 0,-1 0 1,-1 0 0,0 0 1,-4 0-1,2 0 6,3 0 1,-1-7 0,-6 1 0,0-1 6,0-1 0,-3 5 0,1-3 1,-1 2-7,5-3 1,-4 5-1,-5-5 1,3 5-7,1 2 1,3 0-1,0 0 1,-2 0-7,-5 0 0,2 0 0,-6 2 1,0 3-3,0 1 1,-2 1 0,-5-7 0,5 2 2,6 4 1,5-3-1,4 3 1,4-4 8,7-2 1,2 0 0,2 0-1,1 0-2,3 0 0,-6 0 0,-6 0 1,-3 0-10,0 0 1,10 0 0,-6 0 0,3 0-4,0 0 1,-7 0 0,7 0-1,2 0 5,2 0 1,-4 0-1,0 0 1,2 0-9,3 0 0,7 0 0,4-2 1,-1-2-2,0-3 0,4 1 0,-4 4 0,1-3 32,-1-1 0,-2-3 0,-7 5 1,3-3-6,4 3 0,2-5 0,4 2 0,-8 3-4,-9 2 0,0 2 1,-6 0-1,-1 0-6,1 0 1,-3 0 0,-4 0 0,2 0-11,2 0 0,7 2 0,-6 2 0,-3 3 3,-2-3 0,-2-1 0,2-3 0,0 0 7,-3 0 0,6 0 0,-14 0 1,2 0-5,0 0 1,-2 0 0,5 0 0,-5 0-1,-2 0 1,-3 0-1,-5 0 1,-1 0-1,0 0 1,-8 0 0,-5 0 23,-4 0 0,-3 0 23,1 0-75,-9 0 1,0 0 0,-7 2-135,2 4 1,3-4-1,-5 7 76,3 0 1,8 2-1,-4 8 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5:12.225"/>
    </inkml:context>
    <inkml:brush xml:id="br0">
      <inkml:brushProperty name="width" value="0.08571" units="cm"/>
      <inkml:brushProperty name="height" value="0.08571" units="cm"/>
      <inkml:brushProperty name="color" value="#008C3A"/>
    </inkml:brush>
  </inkml:definitions>
  <inkml:trace contextRef="#ctx0" brushRef="#br0">46 402 7169,'-4'-5'-1118,"2"1"1159,-4 4 0,4 1 0,-1 2 0,1 4 100,-1 4 0,2 0 0,-3 4 0,1 0-51,0-1 1,-3 3-1,3-1 1,1 3-58,1 2 1,1 2 0,0-3-1,0 2-29,0 1 0,0-3 1,0 1-1,1-2-4,2-1 0,-1-1 1,4-2-1,1-3 16,1-2 0,1 1 1,0-2-1,0-4 57,0-3 1,3-2-1,1 0 1,1-1 7,2-2 1,1-3-1,1-6 1,0-3-51,0-2 1,4-1-1,-1 0 1,-2 0-22,-3 0 1,0-3 0,-3 0 0,-1 1-28,-2 1 0,0 1 0,-7 0 0,-1 2-99,-1 1 1,-1 4-1,0-1-357,0 2 0,-4 5 473,-2 2 0,2-2 0,0 0 0</inkml:trace>
  <inkml:trace contextRef="#ctx0" brushRef="#br0" timeOffset="634">615 312 8291,'0'-9'-357,"-3"0"0,-1 0 1,0 0-620,0 0 1306,1 0 1,2 4 0,-2 2-365,-3 2 1,1 5-1,-2 3 1,-3 3 56,-1 2 1,-2 4 0,2-1 0,-2 2 7,-1 1 1,3 3 0,-1 0 0,2-1-31,1-1 1,0-1 0,1 0-1,1-1 0,1-2 0,4-1 0,-1-3-9,2 1 0,2-1 0,2-5 0,3-2-5,2-3 0,1-1 1,1 0-1,1 0 17,1 0 0,3-1 0,-2-2 0,1 0-2,2 1 1,1-2 0,2 1 0,-1 1 2,0 1 1,-3 0-1,-1-1 1,-1-1-4,-2 1 0,-1 1 0,-1 1 1,0 1 23,0 2 1,-4-1-1,-2 4 35,-2 1 0,-2 2 0,-2 0 1,-4 1 16,-4 2 1,-3-1 0,-4 3 0,-1 0 53,-2 0 1,2-2 0,-3 2 0,0-1-186,1-2 1,0 0 0,3 0 0,0 0-248,0-3 1,3 1 0,1-4 299,1 0 0,-3 3 0,2-3 0</inkml:trace>
  <inkml:trace contextRef="#ctx0" brushRef="#br0" timeOffset="1933">849 601 8165,'9'0'-641,"0"0"0,-3 0 1,0 0 627,1 0 0,1 0 0,0-1 1,-1-1 38,-1-1 0,0-3 0,3 2 0,1-1 0,-1-1 0,0-3 0,0 0-15,0-1 1,0 1 0,0 0 0,-1 0-16,-2 0 1,2 0 0,-3 0 0,0 0 31,-2 0 0,-2 0 0,-1 0 0,0 0 31,0 0 1,0 0 0,-1 0 25,-2 0 0,-2 1 0,-4 2 0,0 3-76,0 2 1,0-2 0,0 0-1,0 1-41,0 1 0,0 4 0,-2 1 0,0 1 7,-1 2 1,-1 1-1,2 1 1,-1 1 37,1 2 1,0-1 0,0 4-1,-1 1 43,1 1 0,1-2 0,2 0 0,1 1 49,1 2 1,4-2 0,-2 0 0,1 1-51,0-1 1,0 0 0,3 1 0,1-1-48,2-1 1,-1-3 0,4 2-1,1-2-17,1-4 1,-2 1-1,0-4 1,1 0-16,1-2 0,1 1 0,0-1 0,0-1-20,0-1 0,4-1 1,1-1-1,1-2-160,0-3 1,2 1 0,3-2 0,2-2 203,1-2 0,1-5 0,3 2 0</inkml:trace>
  <inkml:trace contextRef="#ctx0" brushRef="#br0" timeOffset="2481">1400 411 8165,'-9'0'-69,"0"0"0,0 0 1,0 0-1,0 0-57,0 0 1,0 1 0,-1 2 0,-2 4 52,-4 4 1,2 0-1,-1 5 1,0 2 97,1 2 1,-3 2-1,3-2 1,0 3-26,2 0 0,2-3 0,2 1 0,2-2-39,3-1 0,2-4 1,1-2-1,1-3 1,2-3 1,2-2-1,4-4 1,0 0 46,0 0 1,0-1 0,1-2 0,1-4 21,1-4 1,3 1-1,-2-3 1,0 1 20,0 0 0,3-4 0,-1 1 1,0-1-21,0 1 0,-3-2 1,2 0-1,0-2-24,0-2 1,-3-4-1,1 0 1,-2-4-10,-1-4 0,-3-3 1,-1-3-1,-1-2 36,-2 0 1,-1-1 0,-1 4-1,0 4 16,0 2 0,0 6 1,0 6-1,0 4 74,0 4 1,-1 5-82,-2 1 1,2 5-120,-2 1 1,-1 4-1,0 6 1,-1 2 64,-2 3 1,2 3 0,-1 3 0,0 3 124,1 2 0,1 2 0,4 2 1,0 0-89,0-1 1,0-1 0,0-2 0,1-1-62,2-1 1,2-3 0,4 2 0,1-1-97,2-2 1,-2-2 0,3-3 0,-1-2-21,0 0 1,1-6 0,-2 1 0,1-2-86,-1-1 0,2-2 0,-1 2 1,-1-1 234,-1-2 0,3-5 0,1-2 0</inkml:trace>
  <inkml:trace contextRef="#ctx0" brushRef="#br0" timeOffset="2817">1770 339 8167,'-3'6'0,"-1"0"-234,-1 1 1,3 2 0,-1 2 0,2 3 87,1 3 0,0 0 1,0 6-1,1 0 201,2 0 0,-1-3 0,3 1 0,-1-1-60,-2-2 0,2-3 1,-1 0-1,-1 0-85,-1-1 1,2-1-69,0-4 0,1-4-126,-1-2 1,1-6 283,2-3 0,2-6 0,-3-2 0</inkml:trace>
  <inkml:trace contextRef="#ctx0" brushRef="#br0" timeOffset="3014">1734 149 8005,'-4'-14'-269,"-2"2"1,2 2 0,1 1 95,2 0 1,2 4 0,2 2 0,3 3 87,2 3 0,-2 2 0,0 4 0,0 1 85,-1 2 0,3 2 0,-3 4 0</inkml:trace>
  <inkml:trace contextRef="#ctx0" brushRef="#br0" timeOffset="3698">1968 384 8190,'-6'-8'-730,"0"2"659,4 2 0,-1 8 1,5 3-1,2 4 95,1 4 1,-3 2 0,2 1-1,-1-1-6,0-2 1,3 2 0,-3-2-1,0 2-38,1 1 0,-2-4 0,3 0 0,-1-2 15,-2 0 1,0 0 28,1-3 57,-2-4-38,3-1 1,-4-8-1,0-2 1,1-3-197,2-3 1,-1-2 0,3-5 0,0-3 60,0-2 0,-1-2 1,2 0-1,0 1 171,-1 1 1,2 4 0,-3 0 0,0 4 203,0 4 0,0 5-131,-1 1 0,-1 5-24,4 1 1,-3 3 0,3 4 0,0-1-38,-1 1 0,3 2 1,-1 2-1,2 2-26,0 1 0,5-2 0,-5 2 0,0-1-15,-2-2 1,3 2-1,-3 0 1,0 0-61,1 0 1,-3-1-1,1-3 1,0 0-205,-1 0 1,2-3 0,-3 0-409,1 2 1,0 0 621,1 1 0,2-4 0,-3-1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5:17.324"/>
    </inkml:context>
    <inkml:brush xml:id="br0">
      <inkml:brushProperty name="width" value="0.08571" units="cm"/>
      <inkml:brushProperty name="height" value="0.08571" units="cm"/>
      <inkml:brushProperty name="color" value="#008C3A"/>
    </inkml:brush>
  </inkml:definitions>
  <inkml:trace contextRef="#ctx0" brushRef="#br0">0 36 7796,'0'-6'-204,"0"0"124,0-1 0,0 2-350,0-1 483,0 4 1,3-1 0,0 6-1,-1 4 22,-1 4 1,-1 4 0,0 6 0,0 3-82,0 2 0,0 5 0,0 2 0,0 2 13,0 1 1,0 0 0,0 0 0,1 0-19,2-3 0,-2 0 0,2-6 0,-2-4-79,-1-3 1,3-6-11,0-2 0,3-7 53,-3-5 1,0-4-1,-3-6-12,0-2 1,1 1-1,1-4 1,1-1-14,-1-1 1,-1-4 0,-1 0 0,0 1 72,0 1 0,1 0 0,1 2 1,1 1 39,-1 1 1,0 4 0,1-1-30,3 2 1,2 2 0,1 2 44,0 3 1,0 2 0,0 1 31,0 0 1,-1 1 0,-1 2-1,-2 3-34,-1 2 1,2 1 0,-1 0 0,-1 0-20,0 0 0,-1 3 1,-3 0-1,1-1 19,2-1 0,-2 2 1,2 1-1,-2-1-5,-1 1 1,0-3-1,0 2 1,-1-2-27,-2-1 1,1 0 0,-4 0 0,-1-1-41,-2-2 1,0 2 0,0-3 0,0 0-222,0-2 0,-1-2 0,-1-1 0,-1 0-63,1 0 1,1-4-1,1-2 300,0-2 0,0-5 0,0-1 0</inkml:trace>
  <inkml:trace contextRef="#ctx0" brushRef="#br0" timeOffset="433">316 252 7715,'-9'4'-157,"3"-2"0,0 3 0,0 0 88,1 0 0,-2 1 0,4 4 0,1 1 36,1 1 0,1 5 1,0 0-1,0 4 19,0-1 1,0 2-1,0-1 1,1-2 12,2-3 0,-2 0 0,3-4 35,0-1 0,-2-5 1,3-2-1,0-1 38,0 0 1,-2-1-1,3-5 2,1-3 0,1-2 0,0-1 0,-1-1 8,-1-2 0,0-1 0,2-3 0,-1 0-74,-1-3 0,-3 1 0,2-3 1,0 2-100,0 0 0,-3 2 0,1 1 0,-1 2-27,1 1 0,-2 1 1,2 3-645,-2 0 762,-1 4 0,-4 1 0,-1 4 0</inkml:trace>
  <inkml:trace contextRef="#ctx0" brushRef="#br0" timeOffset="952">587 198 7681,'-4'-5'-148,"-2"2"1,1 2-1,-1 2 1,-1 2 61,-1 3 1,-2 2 0,-1 1 0,-3 1 169,0 2 1,3-1 0,-2 3 0,1-1-67,0-2 1,1 0 0,4 0-1,2 1-26,1-1 1,1-1 0,3 0-68,0-1 1,1-1 0,2-1 0,3-2 49,2-1 1,2 0 0,1-2 0,1 1 11,-1-1 0,0 2 0,0-1 0,2 0 65,-2 1 1,-1-3 0,-1 2 0,0-1-9,0 1 0,0-2 0,-1 3 0,-1-1-14,-1 0 0,-3 1 0,2-1 69,-1 3 0,-1-1 1,-4 1 2,-2 1 0,-2 1 0,-4 1 0,0-1-27,0-2 0,-3 2 0,-1-2 0,-1 2-117,-2 1 1,1-3-1,0-1 1,0 0-288,1 0 0,-3-3 329,2 1 0,-2 2 0,-1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5:19.039"/>
    </inkml:context>
    <inkml:brush xml:id="br0">
      <inkml:brushProperty name="width" value="0.08571" units="cm"/>
      <inkml:brushProperty name="height" value="0.08571" units="cm"/>
      <inkml:brushProperty name="color" value="#008C3A"/>
    </inkml:brush>
  </inkml:definitions>
  <inkml:trace contextRef="#ctx0" brushRef="#br0">27 194 7690,'-5'0'-106,"1"-1"1,3-1-214,-2-1 356,2 0 73,-3 3 1,4 4-1,0 2 1,0 3-92,0 3 1,0 5-1,0 5 1,1 2 22,2 1 1,-1 1-1,3 1 1,0 0-188,0 0 0,-3-5 1,2-4-1,-1-5-80,0-3 0,0-4 0,-2-1-77,2-1 1,-1-1 301,4-3 0,-4-8 0,2-2 0</inkml:trace>
  <inkml:trace contextRef="#ctx0" brushRef="#br0" timeOffset="216">36 14 7694,'-6'-5'-1571,"0"2"1571,0-2 0,1 5 0,2 0 0,2 5 0,1 3 0,-4 1 0,-1 0 0</inkml:trace>
  <inkml:trace contextRef="#ctx0" brushRef="#br0" timeOffset="852">253 185 7694,'-3'6'-568,"0"0"0,0 0 0,3 3 665,0 0 1,0 1 0,0 1 0,0 2-51,0 1 0,0 2 0,0 2 1,0 0-35,0 0 0,0 0 0,0-1 0,1-2 4,2-3 1,-2-2 0,2-1-23,-2 0 1,0-4 0,2-2 1,-1-2-1,3-2 1,-1-2 1,-2-3 0,2-5 1,-1-2-1,0-1-18,1-2 1,-2-1 0,3-2 0,0-1 11,0-1 0,-2-1 0,3 2 0,0 1 9,-1 2 1,2 5 0,-4 0-1,0 2 40,1 1 0,-2 3 19,4 0 0,-3 4 0,2 0 2,-1 4 0,2 0 1,-2 3-1,1 0-23,2 0 1,-2 0 0,1 2 0,1 0-2,1 3 1,0-1-1,-1 4 1,-1-1-20,1 0 0,-2 3 1,0-2-1,0-1 4,0 1 1,-2 0 0,2 2 0,-1-3 14,-2-2 0,-1 2 1,0 0-1,1-1-58,1-1 0,0-4 0,-3 0-447,0 1 39,0 1 0,1-3 428,2-2 0,2-6 0,4-2 0</inkml:trace>
  <inkml:trace contextRef="#ctx0" brushRef="#br0" timeOffset="1336">614 276 7460,'0'5'-1356,"1"2"1385,2-4 1,1 1 0,3-2 0,-1 1-8,1-1 1,1-1-1,1-1 1,0-1-13,0-2 1,0 1-1,0-3 1,0 0 21,0 0 0,0 0 0,0-3 5,0 2 1,-1 0 0,-1-2-8,-1 2 0,-5-2-28,-1 2 0,-2 2 0,-6 1 0,-2 2 45,0 1 1,0 0 0,1 0 0,-1 0 12,-2 0 0,2 0 1,-3 0-1,1 0 15,0 0 1,-1 4 0,2 1 0,-1 1 34,1 0 1,1 0 0,1 3-1,0 0-93,0 1 1,3 0 0,1 1 0,1 1-35,2-1 0,1 2 0,1-1 0,0 0-55,0 1 0,4-3 0,1 2 1,1-3-30,0-3 1,0 1 0,4-4-1,1-1-5,1-1 0,3-1 0,-2-1 1,1-1-40,2-1 1,1-5 0,1 0 0,0-3 144,0 0 0,0-3 0,0 0 0,0-4 0</inkml:trace>
  <inkml:trace contextRef="#ctx0" brushRef="#br0" timeOffset="1802">912 149 7694,'-6'-5'0,"1"1"32,1 0-228,-3 3 1,2-3 116,-5 4 1,2 1 0,1 2-1,1 3 74,-1 2 0,2 1 0,-1 0 1,-1 0-7,-1 0 0,2 0 0,1 0 0,1 0-40,2 0 1,-2 0 0,1 0 28,1 0 0,4 0 0,2-1 0,1-2 11,2-2 1,-2 0 0,1-1-1,1-1 18,1-1 1,4-1 0,0 0 0,-1 0 20,0 0 0,-2 3 0,0 0 0,0-1 15,0-1 1,0-1 0,0 0 19,0 0 1,0 0-1,-1 1 63,-2 2 0,1-1-41,-4 4 0,0 0 0,-3 3-5,0 0 0,-4 0 1,-2 0-1,-2 0-59,-1 0 1,-1 0-1,-1-1 1,-2-1-57,-1-1 0,3-1 0,-2 2 0,0-2-146,1-1 0,0 2 1,3-3-1,0-1-175,0-1 1,3-1-1,1-1 356,1-2 0,1-2 0,3-8 0,0-1 0</inkml:trace>
  <inkml:trace contextRef="#ctx0" brushRef="#br0" timeOffset="2203">1092 122 7694,'-18'0'0,"1"0"-243,2 0 1,-1 0 0,4 0 136,1 0 0,1 1 1,2 2 142,2 3 1,-1 2 0,3 1 0,0 0-18,0 0 0,1 3 0,3 0 0,0-1 29,0-1 0,0 2 1,0 0-1,0 0-28,0 1 0,4-6 1,3 3-1,3-3 12,2-2 0,3 2 0,-2-4 0,1-1-6,2-1 0,-2-1 0,1 0 0,0 0-7,-1 0 1,2 0 0,-4 0 0,-1 0 36,-1 0 138,-1 0 0,-5 1-129,-4 2 0,-8-1 0,-7 4 0,-2 1-62,-1 1 1,0 1-1,0 0 1,0 0-133,0 0 1,0 0 0,-1 0 0,-1 0-224,-1 0 0,1 0 0,4-1 351,1-2 0,0 2 0,-4-3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5:23.069"/>
    </inkml:context>
    <inkml:brush xml:id="br0">
      <inkml:brushProperty name="width" value="0.08571" units="cm"/>
      <inkml:brushProperty name="height" value="0.08571" units="cm"/>
      <inkml:brushProperty name="color" value="#008C3A"/>
    </inkml:brush>
  </inkml:definitions>
  <inkml:trace contextRef="#ctx0" brushRef="#br0">91 231 7723,'-4'-9'-630,"0"0"0,-2 0 939,3 0 1,1 1-429,-1 2 319,2 2-62,-3 4 0,4 1-100,0 2 0,-4 2 0,1 4 1,1 0-6,1 0 0,1 4 0,0 2 1,0 3-31,0 3 1,0 4 0,0 4 0,0 2-18,0 1 1,0 0 0,1 2-1,1-2 11,1-1 0,4-2 1,-3-5-1,0-3-23,0-2 1,0-6 1,-1-4 41,-2-4 0,3-6 1,-4-2-12,0-3 0,0 1 0,-1-1-22,-2-1 0,2-4 0,-3-2 1,1-2-20,0-4 0,-3 0 0,2-6 0,-1-1 24,1 0 0,0-3 1,2 5-1,-1-2 33,1-1 0,1 4 0,1 2 0,0 2-16,0 0 1,0 5 0,1 2 0,2 2-23,3 1 1,3 0-1,0 0 1,0 0-11,0 0 1,1 1 0,1 1-1,1 2 17,-1 1 0,0 1 1,0 3-1,1 0 27,-1 0 0,0 0 1,0 0-1,1 1-9,-1 2 0,-1 1 1,-1 3-1,0-1-7,0 1 1,-3-2 0,-1 1 0,0 0 6,0-1 1,-3 3 0,1-2 88,-2 2 1,-1 1 0,-1 0 8,-2 0 1,1 0-1,-4-1 1,-2 0-9,-3-2 1,1 0 0,-3 3 0,1-1-51,0-2 0,-3 1 0,2-3 1,-1 0-123,-2 0 0,2 2 0,0-2 1,0 0-1,0 0 0,-1-1 0,0 0 1,0 0-473,2-1 0,1-1 0,3-1 545,0 0 0,4 0 0,1 0 0</inkml:trace>
  <inkml:trace contextRef="#ctx0" brushRef="#br0" timeOffset="1154">415 186 7014,'-4'5'108,"3"0"1,-2-2 0,2 3-59,1 2 0,0 2 0,0 3 1,0 4-31,0 3 1,1 6-1,1-2 1,1 3-37,-1 3 0,-1-2 1,-1 1-1,1-4 5,2-4 1,-2-2-1,2-2 29,-2-2 0,0-3 8,3-6 72,-3-2-14,3-8 1,-4-1-97,0-4 0,0-1 0,0-1 0,0-2-38,0-1 0,0-2 0,0-4 0,0-1 49,0 1 1,0 1-1,0 1 1,0 0 22,0 0 1,3 3-1,0 1 1,0 1-28,1 1 1,-2 2-1,4 1 1,1 0-32,1 0 1,1 0-1,0 1 1,0 1-99,0 1 0,0 4 0,0-1 0,0 2-133,0 1 1,0 0-1,0 0 267,0 0 0,4 4 0,1 1 0</inkml:trace>
  <inkml:trace contextRef="#ctx0" brushRef="#br0" timeOffset="1453">740 322 7741,'0'9'34,"0"0"1,0 0-1,0 0-106,0 0 0,0 0 1,0 1-116,0 2 1,0-5-1,0 2 1,0-1 165,0 0 0,0 1 1,0 1-1,0 1 56,0 1 1,0 0-1,0-3 1,0 0-99,0 0 1,0 0 0,0 0-244,0 0 1,1-3 305,2 0 0,2-4 0,4 2 0</inkml:trace>
  <inkml:trace contextRef="#ctx0" brushRef="#br0" timeOffset="1667">659 42 7726,'-4'-9'88,"0"0"-1019,-2 0 931,2 0 0,4 5 0,1 3 0,1 4 0,1 2 0,4 1 0,-2 3 0</inkml:trace>
  <inkml:trace contextRef="#ctx0" brushRef="#br0" timeOffset="2606">903 313 7607,'-5'-5'-134,"2"5"0,5 6 0,2 3 161,1 3 1,-2-1 0,3 5 0,0 2 0,0 2-1,-1 0 1,0 0 0,-1 0 0,0 1 0,-1-1-1,0-1 1,0-2-38,-1-2 1,0-1-9,1-2 0,-2-5 1,2 2 1,-2-7-1,-1-2 1,0-4 0,0-5-61,0 0 0,3-4 0,1-2 0,0-2 10,0-1 1,0-3 0,-2-1-1,1-1 56,-1-2 1,2 3 0,-1 1 0,0 3 40,1 3 1,-3 2-1,2 4 280,-2 0-288,-1 4 0,0 2 0,1 6 31,2 3 1,-1 2 0,3 1-1,0 1-33,0 2 1,-2-1-1,2 4 1,0 0-33,0-1 1,-2 3-1,2-2 1,-1 1 7,-2-1 1,2-2 0,-1-4-1,-1 0-6,-1 0 0,-1-3 50,0 0-9,0-4 1,0 1 0,0-6-54,0-3 1,3-5-1,0-2 1,0-1-33,1-2 0,-3-2 0,3-3 0,-1-2 60,0 0 1,1 1-1,-2 4 1,1-1 66,-1-2 0,2 5 0,-1 1 174,-1 4-68,-1 6-51,-1 1-58,4 12 0,-3-2 1,3 7-1,-1-1-16,0 1 0,3 2 0,-2-2 1,0 1-30,0 2 1,2-2 0,-1 0 0,-1 0-14,0 0 1,2-3-1,-2 1 1,0-2-48,0-1 0,2 0 0,-2-1-326,1-2 0,-2-2-230,3-4 1,-3 0-169,3 0 759,0 0 0,3 0 0,0 0 0</inkml:trace>
  <inkml:trace contextRef="#ctx0" brushRef="#br0" timeOffset="3186">1435 439 7679,'0'-9'2,"0"0"1,0 0-35,0 0 0,0 0 0,0 0-234,0 0 1,0 0 159,0 0 0,-4 4 151,-2 2 0,-2 2 0,-1 1 1,0 1 9,0 2 0,0 2 0,0 4 0,0 0-24,0 0 0,3 3 0,1 0 0,0 0-33,0 1 0,3-3 0,-1 2 0,2-2-24,1-1 0,0-3 1,0 0 14,0 1 0,4 0 0,2-1-5,2-3 1,1-2 0,0-1 3,0 0 0,0 0 0,0-1 0,0-2-40,0-3 0,-1 1 0,-1-1 0,-1-1 14,1-1 0,1-1 0,0 0 0,-1 0 17,-1 0 0,-3 0 1,2 0-1,-1 0 78,-2 0 0,0 1 0,0 1 89,1 1 0,0 3 25,-3-3-154,0 4 0,-1-2-23,-2 4 1,2 1 42,-2 2 1,2 2-1,1 4 1,0 0 68,0 0 1,1 3 0,1 0 0,1-1-131,-1-1 1,2-1 0,-1 0 0,0 0-18,1 0 0,-2-1 0,3-1 0,0-2-197,0-1 1,1 2-1,4-3-181,-1-1 0,-3-1 419,0-1 0,0-4 0,3-1 0</inkml:trace>
  <inkml:trace contextRef="#ctx0" brushRef="#br0" timeOffset="3638">1535 240 7679,'-5'-9'-813,"-3"3"-107,5 0 1061,0 4 0,3-1 45,0 6 0,1 5 0,1 5 0,2 0-105,2 0 0,-3 6 0,2 0 0,0-1-67,0-2 0,-2 1 1,2-2-1,0 1-16,0-1 0,-2 1 1,2-4 13,-1-1 1,2-1 214,-3-1-61,0-4 0,-3-2-56,0-6 0,0 1 0,0-4-87,0-1 0,-1-1 0,-1-1 0,-1-1-80,1-2 1,1 2-1,1-2 1,0 2 20,0 1 0,0 0 1,0 0-1,0 0 14,0 0 0,1 3 0,1 0-28,1-1 1,1-1 0,-2-1-26,1-1 1,1 5 0,-2 1-124,1 0 1,1 3-47,-1-2 0,-1 2 1,4 1 72,1 0 1,-2 1 0,1 1 170,1 1 0,1 0 0,1 1 0,0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5:27.505"/>
    </inkml:context>
    <inkml:brush xml:id="br0">
      <inkml:brushProperty name="width" value="0.08571" units="cm"/>
      <inkml:brushProperty name="height" value="0.08571" units="cm"/>
      <inkml:brushProperty name="color" value="#008C3A"/>
    </inkml:brush>
  </inkml:definitions>
  <inkml:trace contextRef="#ctx0" brushRef="#br0">27 126 7446,'0'6'-195,"0"0"0,0-2 0,0 2 291,0 1-1,0-2 1,0 1-88,0 1 0,0-2 0,0 1 0,0 1-5,0 1 0,3 1 0,0 0 0,-1 0-46,-1 0 1,2 0 0,0 1 0,0 0-100,1-1 0,-3 2 0,3-5-48,0 2 0,-2 0 0,4-2 190,1-3 0,-3 2 0,0 0 0</inkml:trace>
  <inkml:trace contextRef="#ctx0" brushRef="#br0" timeOffset="167">9 9 7372,'-5'-4'0,"1"-1"0</inkml:trace>
  <inkml:trace contextRef="#ctx0" brushRef="#br0" timeOffset="502">153 45 7688,'0'9'136,"0"-3"0,0 0-211,0 1 1,0 1 0,0 2 0,0 1-18,0 1 0,0 3 1,0-1-1,0 0 29,0 2 0,0 1 0,0 0 1,0-1-80,0-1 1,0-4-1,0 1-102,0-2 1,0-1 112,0 0 1,4-4 130,3-2 0,-2-2 0,0-2 0,-1-2 0,3-2 0,-2-4 0</inkml:trace>
  <inkml:trace contextRef="#ctx0" brushRef="#br0" timeOffset="785">262 9 7783,'5'9'-95,"-1"0"1,-4 1 0,0 2 20,0 3 0,3 3 0,0 3 1,-1 2 72,-1 1 1,0 2-1,1-3 1,1 1-191,-1 0 0,2-5 0,-1 0 0,-1-4 191,-1-2 0,3-1 0,1-3 0</inkml:trace>
  <inkml:trace contextRef="#ctx0" brushRef="#br0" timeOffset="1270">361 18 7715,'-5'0'-207,"1"1"1,4 2-1,1 3 174,2 2 1,-1 4 0,3 0 0,0-1 6,0-1 0,-2-1 1,2 0-1,0 0 32,0 0 1,-2-1 0,3-1-12,1-1 1,1-4 0,1 2-34,0-3 0,-1-2 1,-1-3-1,-1-2 20,1-2 1,-2-1 0,0 0-1,0-1 18,0-2 1,-2 2 0,2-2 0,-1 2 56,-2 1 1,2 3-1,-1 0 135,-1-1-77,-1 3 1,-1 1-45,0 6 0,-1 5 0,-1 5 0,-1 1 47,1 2 1,1 2 0,1 2 0,0 2-5,0 2 0,0 0 0,0 2 0,0-1-19,0-1 1,0-3 0,0 2-1,0-1-77,0-2 1,0-2 0,0-2 0,0-2-29,0-1 0,-1-1 0,-2-3 0,-3-1-78,-2-2 1,-6 1-1,-4-3 1,-6 0-386,-5 0 1,-4-1-1,-7-3 473,-5 0 0,-8 0 0,-6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5:31.873"/>
    </inkml:context>
    <inkml:brush xml:id="br0">
      <inkml:brushProperty name="width" value="0.08571" units="cm"/>
      <inkml:brushProperty name="height" value="0.08571" units="cm"/>
      <inkml:brushProperty name="color" value="#008C3A"/>
    </inkml:brush>
  </inkml:definitions>
  <inkml:trace contextRef="#ctx0" brushRef="#br0">118 91 7186,'-5'-1'-245,"2"-2"532,2 2-250,1-3 0,0 3 0,1-1-31,2-1 0,-1-1 0,4 2 0,1-2-102,1-1 1,1 2-1,0-3-53,0-1 0,-3 3 1,0 0 113,1 0 0,-2 0 0,0-3-9,-1 1 0,-1 3 36,-3-3 1,-4 4 0,-2-1 42,-2 2 0,-4 1 0,0 1 0,0 1 55,-1 1 1,2 4 0,-3-2 0,0 1-19,0 0 1,2 0 0,-1 3-1,1 1-33,0 2 0,1-2 0,4 3 0,2-1-18,1 0 1,1 4-1,3-1 1,0 2-21,0 1 1,1 0-1,1 0 1,2 0 3,1 0 1,1 0-1,2 0 1,-1 0 9,-1 1 1,-1-4 0,2-1 0,-2-1 8,-1-2 0,2-1 0,-3-1-1,-1 0 0,2-3-177,0 0-235,-1-4 0,-2 2 389,2-4 0,-2 4 0,3 1 0</inkml:trace>
  <inkml:trace contextRef="#ctx0" brushRef="#br0" timeOffset="198">190 344 7910,'-8'-1'0,"1"-1"-320,1-1 1,3-1-105,-3 1 1,0 2 288,-3-2 1,0 2 0,0 1 80,0 0 0,0 1 1,0 1-1,1 2 54,2 1 0,-7 1 0,3 3 0</inkml:trace>
  <inkml:trace contextRef="#ctx0" brushRef="#br0" timeOffset="668">271 344 7518,'-5'0'-534,"1"0"1,11 0 570,2 0 0,2 0 0,-2 0 1,0 0-26,0 0 1,-3 0 0,0 0 0,1 0-7,1 0 1,1-1 0,0-1 0,0-2-67,0-1 1,-3 2 0,0-4 62,1 0 0,-2 2 0,0-1 92,-1-1 0,-1 2 0,-3-1-63,0-1 0,-4 3 1,-2 1-1,-2 1 2,-1-1 0,-3 2 1,-1-2-1,0 2-14,0 1 0,0 0 0,2 1 0,-1 1-56,1 1 1,1 1-1,1-2 1,0 1-171,0-1 0,0 2 1,1 0-146,2 1 351,2-3 0,4 6 0,0-3 0</inkml:trace>
  <inkml:trace contextRef="#ctx0" brushRef="#br0" timeOffset="1068">442 145 7602,'-5'-9'-426,"-3"4"1,8 1 0,0 5 0,5 2 567,3 3 1,0 5-1,-1 1 1,2 0 12,1 1 1,-2 0-1,4 3 1,-3-1-113,-3 1 1,2-2-1,-2 0 1,1-1-9,-1-2 1,2 2 0,-3-1-1,0 0-34,-2-2 1,-2-4-1,0-1 92,2-1 137,-2-1 1,3-4-192,-4-2 0,-1 1 0,-1-5 0,-1-2-111,1-2 1,1-6-1,1 2 1,0-2 57,0-1 1,1 0-1,1 1 1,1 1 14,-1 1 1,2 3-1,0-2 1,0 1-47,0 2 0,3 2 0,-1 2 0,3 1-70,3-1 0,-1 3 0,4 0 0,1 1-181,1 0 1,1 0 295,0 3 0,4 4 0,1 1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5:33.919"/>
    </inkml:context>
    <inkml:brush xml:id="br0">
      <inkml:brushProperty name="width" value="0.08571" units="cm"/>
      <inkml:brushProperty name="height" value="0.08571" units="cm"/>
      <inkml:brushProperty name="color" value="#008C3A"/>
    </inkml:brush>
  </inkml:definitions>
  <inkml:trace contextRef="#ctx0" brushRef="#br0">10 199 7754,'-3'-6'-482,"0"0"0,0 3 542,3-3 0,0 5 0,0 1-11,0 5 1,0 4 0,1 3 0,1 3-9,1 2 1,3-2 0,-2 0 0,0 2-24,0 3 1,2-4 0,-2 2-1,0-2-19,0-2 1,0 3 0,-1-3 0,2 1-6,0 1 0,0-5 0,-3 1 0,1-2-39,-1-1 1,2 0-164,-1 0 225,0-4 0,-3-2-34,0-6 0,0-2 1,0-5-1,0-1-27,0-1 1,0-4 0,0 1 0,0-3 40,0 0 0,0 0 0,0 0 0,0-1 0,0-2 0,0 3 1,0-1-1,0 3-27,0 0 1,0 2 0,0-1 0,0 0 22,0 1 0,1 1 0,2 4 46,3 0 0,-1 4 95,1 2 1,0 6-1,2 4-38,-2 4 0,1 0 0,-3 4 0,0 1-52,0 1 0,2 1 1,-2 0-1,0 0-30,0 0 1,3-3-1,-2 0 1,1 0-19,0-1 1,-3 2-1,3-4 1,0-1-36,-1-1 1,0 0 0,-3-1-37,1 0 0,0-3-490,-3 0 94,0-4 0,0 1 471,0-6 0,0-2 0,0-4 0</inkml:trace>
  <inkml:trace contextRef="#ctx0" brushRef="#br0" timeOffset="438">280 298 7301,'-5'0'-665,"1"1"688,4 2 0,1-1 0,2 3-21,3-1 1,3 0 0,0-2 0,0 1-6,0-1 1,3-1-1,0-1 1,-1 0-20,-1 0 1,-1 0 0,0 0 0,0-1-9,0-2 1,-3 1 0,0-4 23,1-1 1,-3-1 0,-1-1 9,-2 0 0,-1 0 0,-1 0 7,-2 0 1,-1 3 0,-3 1-1,1 1 15,-1 2 0,-1 1 1,-1 1-1,0 0 38,0 0 1,0 0 0,0 0 0,0 1-11,0 2 1,0 2 0,1 4 0,1 0-6,1 0 0,1 1 0,-1 1 0,2 1-33,3-1 0,0 2 1,-1-1-1,-1 0-14,1 1 0,4-3 1,2 2-1,2-2-17,1-1 1,1-3 0,1 0 0,1-1-1,2 0 0,-2-3 0,3 1 0,-1-2-113,0-1 0,1 0 1,-2 0-1,1 0-186,-1 0 0,-1-3 314,-1 0 0,0-8 0,0 0 0</inkml:trace>
  <inkml:trace contextRef="#ctx0" brushRef="#br0" timeOffset="703">515 127 6448,'0'6'216,"0"1"1,1 2-191,2 2 0,-2 5 0,2-1 0,-2 2-25,-1 1 1,0 1 0,1 1-1,1 1-79,1-1 1,0-2 0,-3-3-1,1-3-148,2-2 0,-1-1 226,4 0 0,0 0 0,3 0 0</inkml:trace>
  <inkml:trace contextRef="#ctx0" brushRef="#br0" timeOffset="918">678 208 7874,'-6'0'-17,"1"-1"0,0-1-74,0-1 1,2 0-1,-4 3 1,0 0 95,-1 0 1,-4 0 0,-1 0 0,-2 0-89,-4 0 0,0 0 1,-4 1-1,0 2-305,0 3 1,3-1 387,-1 1 0,2 0 0,1 3 0</inkml:trace>
  <inkml:trace contextRef="#ctx0" brushRef="#br0" timeOffset="1918">732 190 7860,'0'-9'44,"0"0"0,0 3-690,0 0 83,0 4 651,0-2 1,0 11-47,0 2 1,3 2-1,1-1 1,0 1-28,0 1 1,2 1 0,-2-2 0,0 1-17,0-1 0,2-1 1,-3-1-1,0 0-11,1 0 1,-2 0-1,4 0 81,1 0 0,-3-3 1,0-1-42,0-1 1,1-1-32,4-3 1,0-3-1,-1-1 1,-1-1-18,-1-2 0,-1-1 0,2-2 0,-1-1-15,1-1 1,-3 0-1,0 3 1,-1 0 34,0 0 0,1 0 1,-2 0-1,1 0 4,-1 0-82,-1 4 103,-1 1 0,0 11-15,0 2 1,0 2-1,0-2-7,0 0 0,3 0 0,0 0 0,0 0 10,1 0 1,-2 0 0,3 0 3,-1 0 0,0-3 1,-1-1 8,3-1 0,-1 2-20,1-3 1,0 0-5,3-3 1,-3 0-1,0 0 96,1 0 1,-2-1-48,1-2 0,-4-2 0,1-4 1,-1 1-48,1 2 1,-2-5-1,2 2 1,-2-1 3,-1 0 1,-1-2-1,-1-1 1,-1-1 22,1-2 1,-2 2 0,0-1 0,0 0-97,0 1 1,-2-2 0,2 5 0,0 2 0,0 2 0,1 0 64,-1-1 0,3 7 0,-3 2 0</inkml:trace>
  <inkml:trace contextRef="#ctx0" brushRef="#br0" timeOffset="2672">1147 235 7846,'6'-9'-620,"0"0"0,-3 0 577,3 0 1,-3 3 572,3 0-210,-4 4-362,2-2 1,-10 11 0,-1 2 39,0 1 1,0 0 0,-2-1-1,1 0-24,2 0 0,1 1 1,3 1-1,-2 1-7,-1-1 0,3-4 0,-1-1 43,2 1 0,1 1 0,1 0-2,2-2 1,2-2 0,4-4 0,0 0-9,0 0 1,1 0-1,1 0 1,1-1 14,-1-2 1,-1-1-1,-1-3 1,0 1 31,0-1 1,-3-1-1,-1-1-27,-1 0 1,2 0 0,-3 0 0,-1 0-5,-1 0 0,-1 3 1,-1 0-1,-2 0-31,-3 1 1,-2 0 0,-1 3 0,0-1-92,0 1 0,0 1 0,0 1 0,0 0-81,0 0 1,0 0 0,0 0-103,0 0 1,4 1 288,2 2 0,-2-2 0,0 3 0</inkml:trace>
  <inkml:trace contextRef="#ctx0" brushRef="#br0" timeOffset="3203">1273 100 7259,'0'-9'-1079,"0"0"1066,0 4 0,3 2 183,0 6 1,1 2 0,-2 5 0,1 2-15,-1 3 0,-1 2 0,0 1 0,1 0-165,1 0 1,0 0 0,-3 0 0,0-1 18,0-2 1,0 1-1,0-3 1,1 0-33,2 0 0,-2-1-10,2-3 121,-2-4-76,-1-1 1,0-5 89,0-2 84,0 2 0,0-4-138,0 2 0,0-2 0,0-4-116,0 0 1,0-3 0,0 0-1,0 1 66,0 1 1,3-2 0,0-1 0,-1 0-1,-1 0 1,2-3 0,1 2 0,0 0-4,0 2 0,2-1 0,-2 1 0,1 1 27,2 1 1,-3 4-1,0 1-150,0 1-175,-3-3 1,3 7 129,-4 0 1,3 1-1,1 4 40,2-1 0,-3 0 0,3-2 0,1 1 10,1-1 0,1-1 0,0 0 122,0 2 0,4-2 0,1 3 0</inkml:trace>
  <inkml:trace contextRef="#ctx0" brushRef="#br0" timeOffset="3554">1562 0 6435,'0'10'73,"0"2"0,0-1 0,0 6 0,0 2 20,0 4 1,0 0 0,0 1 0,0 0-83,0-1 0,0-1 1,0-3-1,0 0-54,0-1 0,0-2 0,0-7 0,0 0-205,0 0 0,0-3-285,0 0 533,0-4 0,0 2 0</inkml:trace>
  <inkml:trace contextRef="#ctx0" brushRef="#br0" timeOffset="3938">1670 118 7629,'0'-9'-415,"-1"4"1,-2 2 476,-3 2 1,-2 1-1,-1 1 1,0 2 63,0 3 1,-3 1 0,0 0 0,1-1-89,1 1 0,2 1 0,1 1 1,1 0 35,-1 0 1,2-3 0,0 0 85,1 1 0,1-2-45,3 1 0,1-1 0,2 2 0,3-2 81,2-1 1,1 2-1,1-3 1,1 0-100,1 1 1,0 0 0,-3 3 0,0-2-87,0-1 0,3 2 0,0-2 0,-1 0-8,-1 0 1,-1 3 0,0-1-131,0 2 0,-1-2 0,-1-1 0,-2 0-224,-1 0 0,0-3 0,-2 2 60,1 0 1,0 1-1,-2 3 1,1-1-788,2-1 1078,-1 0 0,-7 7 0,-2 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6:03.837"/>
    </inkml:context>
    <inkml:brush xml:id="br0">
      <inkml:brushProperty name="width" value="0.11429" units="cm"/>
      <inkml:brushProperty name="height" value="0.11429" units="cm"/>
      <inkml:brushProperty name="color" value="#008C3A"/>
    </inkml:brush>
  </inkml:definitions>
  <inkml:trace contextRef="#ctx0" brushRef="#br0">1 153 7081,'5'-5'-108,"3"1"0,5 1 95,4 0 1,0 0-1,8 3 1,3 0 4,4 0 1,3 0 0,2 0 0,1 0 4,2 0 1,-2 0 0,-5 0 0,-3 0 0,-2 0 1,-4 0 0,-1 0 0,-1 0 2,-2 0 0,-5 0 0,-3 0 1,-2 0 10,-1 0 1,0 0 20,0 0 0,-4-1 1,-2-2 0,-3 2 1,-3-3-44,-3 0 0,-2 2 0,-2-3 0,-2 0 1,-3 0 1,1 2 0,-1-2 0,-1 0-1,-1 0 1,-1 0 0,0-2 0,0 1-3,0-1 1,0 2-1,1-1 1,1 0 4,1 1 1,3-3-1,-3 3 1,0-1 6,0 0 1,2 4 16,4-1-50,4-2 0,2 4 24,6-2 0,-1 3 1,4 2 16,1 1 1,1 3 0,2-2-1,-1 0-11,0 0 1,-3 2-1,1-2 1,2 1 1,2 2 0,1-2 0,-3 1 0,0 1-10,0 1 0,3 1 0,0 0 1,-1 0-15,-1 0 0,2-3 0,1 0 0,0 1 16,0 1 1,-2-2 0,-4-1-1,-1-1 33,1-2 118,-3 3-111,0-4-11,-4 3 48,0-4 50,-4-4-62,3 3-52,-3-3 14,4 4 0,-1 0 28,-2 0 0,-2 0 1,-3 1-1,1 1-20,1 1 0,0 3 0,-3-2 0,0 1-21,0 2 1,0-2-1,0 1 1,0 1 0,0 1 0,-3-2 0,1 0 1,2 1-27,2 1 1,1 0 0,-2-1-1,1-1-24,1 1 0,3-3 0,-2 0-37,1 0 0,1-2-72,3 4-34,0-4 58,0 2 1,1-4-1,2 0 128,3 0 0,2 0 1,1 0-1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6:09.437"/>
    </inkml:context>
    <inkml:brush xml:id="br0">
      <inkml:brushProperty name="width" value="0.08571" units="cm"/>
      <inkml:brushProperty name="height" value="0.08571" units="cm"/>
      <inkml:brushProperty name="color" value="#008C3A"/>
    </inkml:brush>
  </inkml:definitions>
  <inkml:trace contextRef="#ctx0" brushRef="#br0">281 1 8246,'0'7'-2185,"0"-3"2156,0-1 0,0-3 18,3 0 1,-2 0 43,4 0 1,-3 0 17,3 0 0,-3 0 0,2 1 0,0 0-5,0 2 0,0 2 0,1 0 0,0 1-24,0 1 1,2 1-1,0 0 1,0 2-25,0 1 1,0-1-1,-1 1 1,-1 1-26,0-1 1,-3 1-1,2-2 1,-1 0 27,-1 0 0,-1 2 1,-1-3-1,-1 1 32,-2 0 1,-4-2-1,-4 1 1,-2 0-19,-1 0 0,-4-1 1,0 1-1,-2-1-10,-1-1 1,-3 0 0,0 0 0,0 0-34,0 0 1,0-3 0,1 1 0,0 0-128,0-1 0,5 1 0,1-3 155,3 0 0,0-1 0,0-1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6:09.719"/>
    </inkml:context>
    <inkml:brush xml:id="br0">
      <inkml:brushProperty name="width" value="0.08571" units="cm"/>
      <inkml:brushProperty name="height" value="0.08571" units="cm"/>
      <inkml:brushProperty name="color" value="#008C3A"/>
    </inkml:brush>
  </inkml:definitions>
  <inkml:trace contextRef="#ctx0" brushRef="#br0">1 4 7734,'0'-3'-400,"3"3"1,1 4 386,3 5 1,3 2-1,1 4 1,3 1-11,0 3 0,0-1 0,0 0 0,0 2-67,0 0 1,-1-2 0,-1-2 0,-1-1-19,-1-1 1,0-1 0,-4-1-1,-1-3 108,0-1 0,-4-1 0,3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4:16.775"/>
    </inkml:context>
    <inkml:brush xml:id="br0">
      <inkml:brushProperty name="width" value="0.08571" units="cm"/>
      <inkml:brushProperty name="height" value="0.08571" units="cm"/>
      <inkml:brushProperty name="color" value="#AB008B"/>
    </inkml:brush>
  </inkml:definitions>
  <inkml:trace contextRef="#ctx0" brushRef="#br0">746 164 8247,'-9'0'-1676,"3"0"1627,1 0 1,0 1 134,-1 1 1,2 3-84,4 4 0,1-2 0,1 0 0,2-1 2,1 0 0,-2 2 0,2 1 0,1-1 13,-1 1 1,1-1 0,-2 0 0,1-1 5,2-2 1,-3 1 0,1 2 0,0 1-9,0 0 0,-3-1 0,1 0 0,0-2-17,0 0 1,0 0 0,-3 2 11,0 1 0,0-3 0,0-1 0,-1 2-11,-2 1 0,1-3 0,-3 1 1,-2 1-7,-1 0 0,-3 2 1,-1-1-1,2-2 5,0 0 1,-1 0-1,0 1 1,0 0-4,2-1 1,1-4-1,1 3-243,2-1 231,3-1 1,2-3 0,5 0 0,3 0 35,1 0 1,2-3 0,1 0 0,2 0-20,1 0 0,1 1 0,0-3 1,0 0 8,-2 0 1,0 3 0,2-1 0,0 0-12,-2 0 0,-4 0 0,3 3 0,-2 0-21,0 0 1,1 0 0,-4 0 1,1 0 0,-3 1 1,-2 2 11,0 3 0,-1-2 0,-3 2 8,0 1 0,0-3 0,-1 1 0,-1 0 11,-1 0 0,0-2 1,0 2-3,-3 2 1,-1-2 0,1 0 0,0 1-5,-1-1 0,3 3 0,-2-3 0,-1 2 9,0-1 0,-2 1 0,0-2 0,1 1-10,-1-1 0,1 0 0,-2 2 0,0-2-2,-2 2 1,0-2-1,2 0 1,-2-1-6,2 1 1,-1-3 0,1 1 0,-2-2-5,2-1 0,0 0 0,2 0 4,-1 0 2,1 0 1,3-1-1,2-2 1,2-3 0,1 2 0,0-2 0,0 3 0,0-3 0,0 3 0,0-2 0,3 2 0,0-3 4,0 4 50,-3-1 0,-1 3 1,-1 0-30,-1 3 1,-4 1 0,2 3 0,-3-2-8,-1 2 0,1-2 0,-1 1 0,1-1-26,-1 0 0,1 2 0,-1-3-6,0 0 1,1-1 0,-1 2-19,1-1 0,2-1 0,1-4-3,2-2 0,0 1 0,3-4 0,0 0 14,0-2 1,0 2 0,0 0 17,0 0 0,1 1-8,1-1 1,-1 3 1,2-2 0,-3 3 11,-3-1 0,2 5 0,-5 2-3,-1 0 0,0 1 0,-2 2 0,0-2 0,1-2 0,-1 3 0,1-2 0,-1 0-9,1 0 1,0-1-1,1-1 1,2 1-23,-2-1 0,2-1 9,-1-1 108,1 0-35,0 0-28,1 0-26,4-4-9,0 3 6,0-3 6,-4 4 1,2 3 0,-3 0 0,-1 0-6,-2-3 0,2 3 1,0 0-2,-1-1 0,0 0 0,-2-1 5,1 2 1,-1 1 0,1-2 0,-1 1 1,0 0 0,1-3 2,-1 0 0,1 0 0,-1 0 1,1 0 0,-1 0 1,1 0 1,-1 0 1,0-1 0,1-1-2,-1-1 0,4-1 1,-1 2 20,-1-1 1,2 1 19,0 2-90,3-4 84,-2 3-25,4-3 1,1 7 0,1 1 12,1 0 0,0-1 0,-3 3-3,0 1 1,0-3 0,0 2 29,0 1 0,0-2 0,0 0-39,0 2 1,-1 0 0,-2-1 0,-3-1 13,-2-1 0,0 2 0,-1-4 1,1 1 24,-1 1 1,-2-3 0,-1 2 0,1-2-1,-1-1 0,2-1 0,-1-2 0,0-3-76,0-1 1,3-5 0,-1 0 0,0-1-66,2-3 1,2-3 0,-2-2 0,2-1-96,1-1 1,2 1-1,2-1 1,1 0 181,1 1 0,7 1 0,4 0 0,4 0 0</inkml:trace>
  <inkml:trace contextRef="#ctx0" brushRef="#br0" timeOffset="317">771 18 8509,'-4'-9'-774,"-4"5"596,2 1 0,1 2 0,0 2 0,-2 2-1,-1 2 1,-1 4-1,-2 2 1,-4 4 178,-1 1 0,-5 1 0,-1 0 0</inkml:trace>
  <inkml:trace contextRef="#ctx0" brushRef="#br0" timeOffset="584">437 746 8509,'-8'0'-492,"-1"0"1,1 0 242,-1 0 0,1 1 0,-2 1 177,-1 1 1,3 2 0,-2-1 0,-1 0-52,2 0 0,-1 2 0,1-1 123,1 0 0,-4 3 0,-2-4 0</inkml:trace>
  <inkml:trace contextRef="#ctx0" brushRef="#br0" timeOffset="764">249 309 8548,'-13'-8'-881,"0"2"1,5 1 877,-1 1 3,4 1 0,5 3 0,5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6:10.301"/>
    </inkml:context>
    <inkml:brush xml:id="br0">
      <inkml:brushProperty name="width" value="0.08571" units="cm"/>
      <inkml:brushProperty name="height" value="0.08571" units="cm"/>
      <inkml:brushProperty name="color" value="#008C3A"/>
    </inkml:brush>
  </inkml:definitions>
  <inkml:trace contextRef="#ctx0" brushRef="#br0">470 8 8371,'3'-6'-571,"1"4"1,0 3-1,1 7 1,0 1 588,-2 3 0,3 2 0,-3 2 0,0 2 11,0 0 1,0 1 0,-3-2-1,0 0-39,0 0 1,-3 0-1,0-4 1,-1-1 11,-1-3 0,-1-1 0,-1-2 0,0-1 4,0-3 1,0-1 0,0-2-1,0-1 1,0-2-1,0-3 1,0 0-2,0 0 0,0-3 1,0 1-1,0 0-1,0-1 1,0 2 0,0-1 0,-1 1-2,-2 1 0,2 1 0,-3 0 0,1 2-2,1 1 1,1 1-1,-1 2 1,0 0 15,0 0 0,2 1 0,0 0 0,0 2 8,0 1 0,0 1 0,2 2-23,0 0 1,4 0 0,-2 0 0,2-1 19,-2-1 1,3 1 0,-3-1 21,3 1 1,-1 1 0,-1 0-16,0 0 1,-3 0-1,2 0 1,0 0 8,0 0 1,-3-1 0,2-1 0,-2-1-27,-1-1 1,-3 3-1,0-2 1,0 0-88,0 1 0,-3-3 0,1 2 0,-3 0-120,-1 0 0,0-2 0,1 2 0,0-1 195,1-1 0,-5 2 0,5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6:10.551"/>
    </inkml:context>
    <inkml:brush xml:id="br0">
      <inkml:brushProperty name="width" value="0.08571" units="cm"/>
      <inkml:brushProperty name="height" value="0.08571" units="cm"/>
      <inkml:brushProperty name="color" value="#008C3A"/>
    </inkml:brush>
  </inkml:definitions>
  <inkml:trace contextRef="#ctx0" brushRef="#br0">253 22 8292,'-5'-3'-1108,"0"-2"989,0-1 0,-1 2 0,-1 2 1,-1 1 148,-2 1 1,-3 1 0,-5 1 0,-1 3-171,-3 1 1,-1 0 0,0-1 0,0 0 139,0 1 0,2-3 0,0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6:10.987"/>
    </inkml:context>
    <inkml:brush xml:id="br0">
      <inkml:brushProperty name="width" value="0.08571" units="cm"/>
      <inkml:brushProperty name="height" value="0.08571" units="cm"/>
      <inkml:brushProperty name="color" value="#008C3A"/>
    </inkml:brush>
  </inkml:definitions>
  <inkml:trace contextRef="#ctx0" brushRef="#br0">43 1 6619,'7'0'-52,"0"1"1,0 1 0,0 3 41,0 1 1,0 1 0,-1 1 0,-1 0 2,0 2 1,-1 1 0,1-1 0,-1 0 3,-1 0 1,0 1 0,-3-3-1,0 1 24,0 0 0,-4-1 0,0-1 0,-3-1-27,-3-1 1,1 1-1,-4-2 1,-2 0-311,0 1 316,1-3 0,0 1 0,0-3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26:13.887"/>
    </inkml:context>
    <inkml:brush xml:id="br0">
      <inkml:brushProperty name="width" value="0.08571" units="cm"/>
      <inkml:brushProperty name="height" value="0.08571" units="cm"/>
      <inkml:brushProperty name="color" value="#008C3A"/>
    </inkml:brush>
  </inkml:definitions>
  <inkml:trace contextRef="#ctx0" brushRef="#br0">2602 106 7963,'4'-2'0,"0"-2"-400,-1 1 1,2 0 0,-2-1 375,1 1 0,-2 1 0,3 3 54,0 1 1,1 3-1,-2 5 1,0 3-11,-1 3 0,-2 5 1,3 1-1,0 1-11,0 2 0,-3 1 0,2 0 0,-2 1-86,2 1 0,-3 1 0,3 0 1,-2-2 41,-1-3 0,0-1 1,0-4-1,-1-1-137,-2-1 1,2-3-1,-3-5 172,1-1 0,-3-4 0,3-1 0,-4-3 0</inkml:trace>
  <inkml:trace contextRef="#ctx0" brushRef="#br0" timeOffset="395">2553 204 8114,'-5'-7'-394,"1"0"1,1 0 226,1 0 1,2 2 120,0 1 0,0 4 0,0 1 38,0 5 0,0 6 1,0 0-1,0 1 9,3 1 0,-2 0 0,3 0 0,0 0-3,0 0 0,-3 0 0,3 0 0,-2 0-9,0 0 1,1 0-1,-3 0 1,0 1 6,0 1 1,0-2 0,0 1 0,-1-1 6,-2-2 1,2 2-1,-4-4 1,1 0 2,0 0 1,-5 0-1,2-3 1,-1-1-8,-3-1 0,1 0 0,-5-2 0,-1 0-105,0 0 0,0 0 0,4-3 0,1 0 106,1 0 0,-6-6 0,2-2 0</inkml:trace>
  <inkml:trace contextRef="#ctx0" brushRef="#br0" timeOffset="612">2441 246 8124,'-7'0'-172,"3"1"0,1 1 67,3 3 1,0 3 0,0 3 0,0 2 18,0 4 1,0 3 0,3 2 0,1 0-87,-1 1 1,3 3 0,-3-3 0,0-1 171,0-2 0,3-3 0,-2-3 0</inkml:trace>
  <inkml:trace contextRef="#ctx0" brushRef="#br0" timeOffset="962">2217 239 8106,'-5'-1'-127,"1"-1"-531,1-3 517,1-1 0,2 5 0,0 4 0,2 5 120,0 4 0,3 3 0,-2 3 0,0 2 11,0 1 0,0 3 0,-1-2 0,0 2-73,0 1 1,1 0-1,-1 0 1,0-3-169,-1-3 251,2-3 0,-2 1 0,2-3 0</inkml:trace>
  <inkml:trace contextRef="#ctx0" brushRef="#br0" timeOffset="1316">2063 386 7331,'0'-4'-226,"3"2"117,1 1 1,3 2-1,0 1 1,0 3 62,0 1 0,0 3 0,0 0 0,0 1 35,0 0 0,-3-2 0,0 3 0,-1-1-9,-1-1 1,-1-1-1,-1-1 1,0 0 17,0 0 0,-3-1 0,-2-1 0,-1 0-13,-1 1 1,-1-3 0,-1 0 0,0-1-56,0 0 0,2 1 0,0-3-60,0 0 1,0 0 129,0 0 0,0 0 0,0 0 0</inkml:trace>
  <inkml:trace contextRef="#ctx0" brushRef="#br0" timeOffset="1512">2063 274 8228,'-3'-5'-858,"1"1"858,0 2 0,2-1 0,0 3 0</inkml:trace>
  <inkml:trace contextRef="#ctx0" brushRef="#br0" timeOffset="1814">1944 232 8155,'-4'-7'-501,"1"4"1,3 3 0,0 4 502,0 5 0,0 3 0,0 4 1,2 3-62,0 1 0,1-1 0,-3 1 0,0 0-90,0-1 0,0 1 149,0 1 0,0 0 0,0 0 0</inkml:trace>
  <inkml:trace contextRef="#ctx0" brushRef="#br0" timeOffset="2828">1657 547 8113,'0'-11'-508,"0"-2"1,0 3 0,0 0 438,0 0 1,0 1 0,0 2 0,0 0 110,0 0 1,0 0-1,0-1 1,0-1-79,0 0 0,0-1 1,0 1-1,0-3-13,0-1 1,0-1-1,-1-1 1,-1-1 57,0-3 1,-3 2 0,2 1 0,0 1 52,0 1 0,0 2 0,1 1 317,0 1-409,0 4 0,2 4 0,0 3 1,2 2 40,0 1 1,4 1 0,-2 2 0,3 1-31,0 1 1,0-1 0,0 2-1,2-1-8,0 1 0,1-1 0,-1-2 0,0 0 5,0 0 0,1 0 1,0 0-1,0 0 18,0 0 1,2 0 0,-3-1 0,1 0 0,0-2 0,-2 0 0,0 1 0,-2-1 10,-1-1 0,-3 2 0,2-2-5,-1 1 1,-1 1 0,-4 1-1,-3-1 1,-1 0 0,-1 0 1,-1 1-1,-1-1-3,0 0 0,-3 0 1,0 1-1,-1-1 2,2-3 1,-2 1-1,2 0 1,-1 0-2,0 0 1,1 0 0,0-3 0,1 0-2,0 0 1,2 0-1,-2 0 1,3-1-1,3-1 0,-2 0 0,4-3-1,0 0 1,2 1 0,0-1-13,0 0 0,0 1 1,0 0-1,3 0-2,1 0 1,0 2 0,1-2 0,0 1 4,2 2 1,-3-3 0,1 2 7,0 1 1,2 0 42,0 1 0,-3 1 0,-1 0 15,0 1 1,-2 4 0,1-1-34,-1 1 1,-1-2 0,-1 1-1,-1 1-10,0 0 1,-3-2-1,0 1 1,-1 0-13,-1-1 1,-3 1-1,0-2 1,-1 0-15,-1 0 0,-1 0 0,-1-3 0,0 0 9,3 0 0,-2 0 0,2-1 1,0-1 13,1-3 1,3 1 0,0-1 36,3 0 1,-2 1-16,4-1 0,0 3-26,2-3 1,3 4 0,1-1-1,3 0-14,0 0 0,0 1 0,0-1 1,0 1 0,0 1 0,0-3 0,0 1 7,0 1 0,0 0 0,-1 2 0,-1 0 41,0 1 1,-3 2 0,2-2 0,-1 3 1,0 1-1,-3 1 1,0 0 7,0 0 0,-1 0 0,-1 0 0,-3 0-28,-1 0 1,-4 2-1,-3 0 1,-2 1-152,-1 0 1,-3-2 0,2 2-1,-1-1 129,-1 0 0,-1 1 0,-1-3 0</inkml:trace>
  <inkml:trace contextRef="#ctx0" brushRef="#br0" timeOffset="3346">1223 372 8243,'-7'0'-234,"0"0"0,0 0-48,0 0 0,3 1 0,1 1 265,3 3 0,0 1 0,0 2 1,3 0-7,1 1 1,5 0-1,1-4 1,1 0-3,1 1 0,2-3 1,0 1-1,0-1 1,0-1 1,0-1 0,0-1 0,-1-1 14,-1-1 1,0-2 0,-3-3-1,1 0 14,0 0 1,-3 0 0,1 0-1,-3 0 59,0 0 0,-1 0 0,-2 0 0,-1 0 45,-1 0 0,0 2-107,0 1 1,-1 2-1,-1 0 1,-3 1-51,-1 1 1,-4 1 0,0 0 0,0 2 43,0 1 1,-2 0 0,0 2-1,-1-2 1,-1 1 0,0-1-1,-1 1 1,-1 0 0,0-1-1,0 1 1,-1 1 0,0-1 52,-1 0 1,3 0 0,-2-3-1,3 1-36,0 0 0,0-2 0,0 2 0,3-1-10,1 0 0,3 1 0,0-3-102,0 0-187,0 0 30,3 0 1,1 0 255,6 0 0,1-3 0,3-1 0</inkml:trace>
  <inkml:trace contextRef="#ctx0" brushRef="#br0" timeOffset="4166">922 316 7602,'-10'-3'-602,"1"-2"1,0 1 300,5 0 340,1 2 1,6-1-1,1 3 1,3 0-6,0 0 0,2 1 1,1 0-1,1 2-31,1 1 0,2-2 0,0 1 1,0-1-7,0 1 0,0 1 0,2-1 0,0-1-7,0 1 0,-2-2 0,-2 1 0,0 0 16,0 0 0,-1-1 1,-2 2-1,-1-1 10,-1 1 0,-1 0 1,-1-2-1,-1 2-5,-1 1 1,-1-1 0,-4 1 0,-3 2-5,-1 0 1,-2 2-1,-1 0 1,-3 1-10,-1 0 1,-2-1 0,-1-1 0,1 0-4,2 0 1,-3-1 0,4-1 0,-2-1 2,-1-1 1,2 2-1,-2-3 1,2 0 8,1-1 0,-1-1 0,-1 0 0,3 0 10,1 0 1,0 0-1,1 0 1,0-1 15,-1-1 1,4 1-1,-1-2 2,1 0 0,0 1 0,-1-3-30,3 0 0,0 0 0,2-1 1,0 1-32,0 0 0,1-1 1,-1-1-1,0 0-1,0 0 1,1 0 0,-1 0 14,0 0 0,-1 0 0,1 0 9,0 0 0,0 2 0,1 1-12,-1 1 0,0 1 5,-3 2 0,1 1 0,-3 1 1,2 3 7,0 1 1,1-1-1,-3-1 1,0 2 22,3 0 0,-2 3 0,1 0 1,-1 1-2,-1 0 0,2-2 0,0 2 0,1-1-13,0 0 1,-2 2-1,4-3 1,0 1-8,-1-3 0,2 1 0,-2-2 47,3 1 0,0-2 18,0 1 0,0-3 80,3 0-34,-2-1-32,2-1 0,-11 2 0,-2 1 0,-2 1-71,-1 2 1,-3-3-1,-2 2 1,-2 1-75,-1 0 1,0-2 0,-6 1 0,1 0-57,0-1 1,2-1 0,0-3 0,1 0-167,2 0 0,3 0 288,6 0 0,-1-6 0,2-2 0</inkml:trace>
  <inkml:trace contextRef="#ctx0" brushRef="#br0" timeOffset="4414">761 197 7990,'-8'-3'0,"0"-2"-325,1-1 1,-4 2-1,4 2 117,-1 1 0,1 4 0,0 2 0,-1 4 208,-1 3 0,0 1 0,-3 1 0,-2 3 0,-4 1 0</inkml:trace>
  <inkml:trace contextRef="#ctx0" brushRef="#br0" timeOffset="4783">341 344 8274,'-7'-10'-262,"1"2"1,1-1 38,3 1 1,2 4 180,5 2 1,0 1 0,7 1 0,1 0-9,0 0 1,1 0 0,0 1 0,-1 1-21,-1 3 1,-2-1-1,-3 0 1,0 2 57,0 0 1,0 1-1,-1 0 12,-1 0 0,-2 0 0,-2 0 0,0 0 54,1 0 1,1-3 0,-4 0-1,-1 0 81,-3 0 0,-1 0 0,-2 1 0,-1-1-14,-3-1 1,-1 2-1,-2-3 1,-1 1-71,-3 0 1,-4-2 0,-1 1 0,-1-2-9,-4-2 1,1 0-1,-2-3 1,1 0-62,1-1 1,3-1 0,1 0 0,1 0-130,2 0 0,3 1 0,5 0 0,2 2-198,1 1 0,3-1 1,3 0 344,1 1 0,4-5 0,3-3 0</inkml:trace>
  <inkml:trace contextRef="#ctx0" brushRef="#br0" timeOffset="4912">271 85 8253,'0'-17'-545,"0"0"1,0-1 0,0 4 593,0 4 1,4 5-1,2 3-49,2 1 0,8 4 0,-1 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7:58.404"/>
    </inkml:context>
    <inkml:brush xml:id="br0">
      <inkml:brushProperty name="width" value="0.11429" units="cm"/>
      <inkml:brushProperty name="height" value="0.11429" units="cm"/>
      <inkml:brushProperty name="color" value="#008C3A"/>
    </inkml:brush>
  </inkml:definitions>
  <inkml:trace contextRef="#ctx0" brushRef="#br0">1691 426 28525,'0'7'-4916,"0"-1"1,1 2 3110,3 1 1,-3 1 1532,2 0 0,-1-4 0,0 1 198,2 0 0,2-1 376,-2 0 1,2 1-163,-3 3 1,2-5 241,-2-1 1,-2-2-1652,2 1 2554,3-2-999,-5 4 1,5-10-274,-3-1 1,1-3 0,4 0-17,-1 3 0,-4-3 0,3 2-70,2-2 0,-2 3 0,-1-1 0,1 1 15,-1 0 0,-2-3 1,3 3-130,-2-3 1,3-1 0,-3 1 95,2 3 1,-4-3-451,1 2 0,-2-1-1091,-1-2 1253,0 4 0,-1-2 304,-2 5 1,-3 0 745,-3 3 0,-1 0-152,0 0 1,1 1 0,1 1-222,2 1 0,2 1 1,-2-4 256,-2 0 1,-1 0 0,-1 0-89,1 0 1,2 1-1,0 1 1,0 1 17,-2 0 1,-1-1 0,0 0 0,0 1-66,0-1 0,0 3 0,0-1 0,-3 1-136,0-1 0,-1 0 0,2-1 0,-2 1-403,-2 2 1,1-3 0,-3 2 0,3 0 34,1-3 1,-4 2 0,3 1 0,-2-1 173,1 0 0,2 1 0,-1-3 1,1 1-214,2 0 0,-3 1 0,2-1 82,1-1 1,1 0 0,1-2 258,0 0 1,1 0 3,-1 0 0,0-5 0,0 0-284,0-1 0,3-2 0,1 4 0,-1-1-91,2-3 1,-3 2 0,4 0 0,-1-2-123,1-1 0,-3-1 1,3 1-1,-1-1-3,1 0 0,-3 0 0,4 0 1,0 0-15,-1 0 1,2 4 0,-2 0 0,1 1-172,-1-1 0,1 3-413,3-4-1463,0 5 752,0-2 319,0 4 1735,5 0 1,-3 0-1,4 0-90,2 0 0,1 0 0,1 0 0,0 0 20,-1 0 1,1 0 0,0 0 0,0 0-62,0 0 1,0 0 0,0 0 0,0 0-101,0 0 0,-1 0 0,1 0 1,0 0 503,0 0 1,0 0 0,0 0 370,0 0 1,0 0-76,0 0 0,-4 1-1135,1 2 0,-5-1-491,1 5 1,-6-2 0,-3 3 0,0-2 371,-1-2 1,1 0 0,-4 0-1,0 1 8,0 1 1,0 1-1,0-2 1,0-1 18,0 0 0,-1 4 0,-1-2 1,-1 0 27,1 1 1,-2-4-1,1 3 1,-1-1 6,0 1 1,3-3 0,-3 4 0,1-1-32,0 0 0,-1 1 0,4-2 0,1-1 79,-1 0 1,0 1 0,0-3 0,0 1 690,0 0 0,4 1 0,-1-1-435,-1-1 1,3 0 486,-2-2 305,5 0-844,-2-5 0,4 0-851,0-5 0,0 0 288,0 0 1,0 0-1,0 0-73,0 0 1,0 0 0,0 1 122,0-1 0,0 0 0,-2 0 0,0 0 123,-1 0 1,-1 0-1,1 0 1,-1-1-18,-1-2 1,-1 1 0,-2-3 0,3-1-113,0 1 1,-2-2 0,1-1 0,0 0 148,-1 2 0,4 3 0,-3-3 0,1 1 382,-1-1 1,4 4 0,-1-1-127,2 2 0,0 1-34,-3 0 271,3 1 1,-8 3 0,4 2 0</inkml:trace>
  <inkml:trace contextRef="#ctx0" brushRef="#br0" timeOffset="1467">623 21 29534,'6'-5'-3176,"3"4"1,-7-6-2598,4 3 5466,-3 1 0,1 4-69,-4 2 0,0 0 0,0 3 0,0 2-77,0 1 0,0 1 1,0-1-1,1 1 230,2 0 1,-2 3 0,3 1-1,-3-1 3,-1 1 0,1 0 0,1 4 1,1-2-433,0 2 0,-2-3 0,-2 1 1,-3-1 242,-2 0 0,0-2 0,0 0 0,-2-2 579,-1-1 1,3-1 0,-1 1 0,-1 0-238,0 0 1,-1-3-1,1-2 1,3 1 301,0-1 1,1-3 546,0 2 0,4-4-427,0-4 0,6 2 0,6-3 0,1 0 140,-1 3 0,-1-2 1,-1-1-1,1 1 19,2 0 1,-2 0 0,3 3 0,-3-1 70,-2-1 1,1-1-1,0 4 292,0 0 0,0 0-181,0 0 0,-4 0 101,1 0 0,-5 5-1107,2 1 1,-3 3 0,-2 1-39,-3 0 0,2 0 0,-3 0 0,-1 0 46,1-1 1,-2 1 0,-3 0 0,0 0 63,0 0 0,0 0 1,-1 0-1,-1 1 27,-1 2 0,-3-2 0,1 2 0,1-2-68,0-1 0,-4 0 0,3-1 0,-2-2 69,1 0 1,-1 0 0,-1 2 0,0 0 12,2-2 1,0 0 0,0-2 0,2-1 1622,-1 1 1,8-2 0,-3-3 0,1 0-141,0 0 1,4-1-1147,1-2 0,0-3 0,1-4 0,0 0-393,2 0 1,1-1 0,0-1 0,-1-2-12,-2-1 1,2 1 0,-2-1-1,1 0-90,2-1 1,-3 3 0,0-2 0,0 1-8,-2 1 0,3-1 0,-3 1 0,-1 1 71,1 1 0,1 1 0,-2 0 1,-1 0-89,2 0 1,-4 0 0,2 1 70,-2-1 0,1 3 0,0 2 1,1-1 440,0 1 0,1 2 0,0 0 0,-2 2 477,-1 1 0,-1 0 0,0 0 0,0 0-69,1 0 1,-1 1 0,0 1-1,0 3-220,0 0 0,0 2 0,0 3 1,0 0-136,0-1 0,1 0 0,-1-1 1,1-1-148,2 0 1,0 2 0,2 1 0,1 0-264,-1 0 0,2 0 0,3-1 1,0 1-135,0 0 1,0 0 0,1 0 0,2-1 215,4-3 0,-1 2 0,0-4 0,2 1 100,1-1 1,4 0 0,0-4 0,0 0 85,1 0 1,2 0 0,4 0-1,-2 0 174,-1 0 0,1-2 0,-1-1 1,3-2 167,3-1 0,-6-2-153,3 5 0,2-9 1,3 1-1</inkml:trace>
  <inkml:trace contextRef="#ctx0" brushRef="#br0" timeOffset="1834">732 772 22698,'6'0'-822,"-2"0"822,-4 0 0,4 0 0,2 0 0</inkml:trace>
  <inkml:trace contextRef="#ctx0" brushRef="#br0" timeOffset="2351">198 139 27408,'0'-5'-2458,"0"0"0,0 1 1,0-1-1</inkml:trace>
  <inkml:trace contextRef="#ctx0" brushRef="#br0" timeOffset="2497">10 179 29187,'0'-7'-9831,"0"1"8433,0 4 1,-4-3 0,-2 5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03.255"/>
    </inkml:context>
    <inkml:brush xml:id="br0">
      <inkml:brushProperty name="width" value="0.11429" units="cm"/>
      <inkml:brushProperty name="height" value="0.11429" units="cm"/>
      <inkml:brushProperty name="color" value="#008C3A"/>
    </inkml:brush>
  </inkml:definitions>
  <inkml:trace contextRef="#ctx0" brushRef="#br0">1167 584 27423,'4'-10'-3145,"-3"3"0,4 2 0,-2-1 740,0 1 2235,1 2 1,-1 0 505,0 6 0,4 0 0,-4 3 0,0 2-500,2 1 0,-4 1 0,3 0 0,-1-1-3,1 1 0,-1 0 0,-2 0 0,1 0 31,2 0 1,-1 0-1,-3 0 1,0-1-898,0 1 0,0 0 976,0 0 1,0 0 0,-1-1-112,-2-3 0,-3 0 426,-4-3 1,0-2-1,0 3-207,1-3 0,-1-1 1,0 0 475,0 0 1,3 0 0,1-1-209,-2-3 1,-1-1 0,-1-4-1,0 1-81,1 2 1,2-1 0,0-3 0,0 0 55,-2 0 0,-1 1 0,0-2 1,0-1-30,0-2 0,0 0 1,1 1-1,-1-2-32,0-1 0,-3-3 0,-2 2 0,1-4-387,0-2 0,-3-1 0,4 2 0,0-1-110,-1 1 0,3 1 0,-4 0 0,2-1-67,0-1 0,0 1 0,4 4 1,1 3-7,2 1 1,0 1 0,0 3-21,2 0-50,3 0 1,2 6 593,3 4 0,-3 1 0,3 5 0,-1 2-324,1 1 0,0 1 0,-2 1 0,2 1-15,-2 1 1,2 3 0,1-1 0,-1-1 27,0 0 0,1 4 1,-3-3-1,1 2-23,-1-1 0,1 1 1,-1 2-1,1 0 8,-1-3 0,-1 3 0,-1-2 0,0 0-101,0 0 0,0 1 1,0-2-1,0-1 125,0-2 1,-1 2 0,-1-1-1,-2 0-321,-2 0 1,3 0 0,-4-5 0,0 1 558,-2 0 1,-1-3 0,0-2-1,0 1 186,0-1 0,-1-2 0,-1 0 1,-1-2 141,1-1 0,-2 0 1,-1 0-1,0 0 53,-2 0 0,1 0 0,0 0 1,-1 0 32,2 0 0,-4-1 0,3-1 0,-3-3-19,-1 0 1,4-1 0,-1-1 0,1 0-50,0-1 1,-1-1 0,4 0 0,1-2-240,1-3 0,1 3 1,0-2-1,1 2-300,2 1 1,2-1-1,3-1 1,-2-1-367,2 1 1,1 1-1,2 1-49,2 0 0,0 2 1,2 0-1,1 2 92,-1 2 0,2-3 1,3 4 248,0 1 0,-2 0 1,0-1-1,-1 0 91,0 1 0,-1 2 1,0 2-1,1 3-37,-2 0 0,4-2 0,-3 4 0,0 1 5,1 0 1,-4 2 0,3 0 0,-2 0-28,-2 0 0,-1 1 0,1 1 1,0 1 108,1-1 1,0-1-1,-4 0 1,-1 1 26,-1 2 1,-5 0 0,1-2 0,-1 1-44,-2-1 1,-1-2 0,-1-1 0,-2-1-56,2-1 0,-2 3 0,0-5 0,0-1 61,-1 0 0,-1 0 0,2-4 0,-1 0 229,1 0 0,0 0 0,2 0 0,-2 0 203,2 0 0,0-2 0,0-1 0,-1-2-53,1-1 0,1-6 0,0 2 1,-1-2-67,-1-2 0,-1 2 1,5-6-1,-1-3-198,0-4 0,0-1 1,0-4-1,1-4-267,3-3 0,-3-5 0,3-2 0,1-2-249,2 2 1,-2-1-1,1 3 1,-1 1-394,1 1 1,-3 10 0,3-3 326,-1 4 0,-2 0 0,-3-1 0</inkml:trace>
  <inkml:trace contextRef="#ctx0" brushRef="#br0" timeOffset="614">1384 218 27920,'-5'0'0,"0"0"0</inkml:trace>
  <inkml:trace contextRef="#ctx0" brushRef="#br0" timeOffset="813">1206 228 27223,'6'-5'-1885,"-2"4"1,-4-3 0</inkml:trace>
  <inkml:trace contextRef="#ctx0" brushRef="#br0" timeOffset="1516">425 198 32767,'6'-1'-2373,"-2"-1"508,0-2 1,-2 0 342,1 1 0,-1 2 1351,1-3 169,-2 3 1,4 1 0,-5 0-1</inkml:trace>
  <inkml:trace contextRef="#ctx0" brushRef="#br0" timeOffset="1696">316 238 31492,'5'-6'-2239,"-4"2"1,3-1 0,-4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06.387"/>
    </inkml:context>
    <inkml:brush xml:id="br0">
      <inkml:brushProperty name="width" value="0.11429" units="cm"/>
      <inkml:brushProperty name="height" value="0.11429" units="cm"/>
      <inkml:brushProperty name="color" value="#008C3A"/>
    </inkml:brush>
  </inkml:definitions>
  <inkml:trace contextRef="#ctx0" brushRef="#br0">1256 376 27031,'0'-6'-2671,"0"2"0,3 8 1,1 3 1581,-2 2 0,0 4 0,0 1 0,1 1 538,0-1 0,1 3 1,0-1-1,1 0 217,-1 1 0,1-2 0,-3 3 0,1-2-34,-1 2 0,-1-4 0,-1-1-124,0-2 1,0-1 336,0 0 0,0-3 0,-1-2 1,-2-1-132,-4-1 0,2-2 0,-2-1 939,0 0 1,-2 0 0,-1-1-160,0-3 0,1 2 0,2-3 0,0-1-98,-1 1 0,3-2 1,-2-3-12,0 0 0,1 0 18,-1 1 1,2-1 540,-2 0-396,3 4 1,3 2-888,-2 4 0,-3 1 134,-4 2 1,0 2 0,0 2 0,1-1 94,-1-2 1,2 4 0,-1-3-1,-2 2 222,0 0 0,-1-2 0,0 3 0,-2-2 1200,-2 2 0,3-2 0,-3-1 0,-2 1-911,-1-1 0,0-2 1,-1 3-1,0-2 50,0-2 1,0 3 0,-2-2-1,-2-1-1,2-1 0,2-1 0,0 0 0,1 0-81,3 0 0,-2 0 0,4-1 0,0-2-370,-1-4 1,2 2 0,3-2 0,0 0-102,0-2 1,1-1 0,-1 0 0,0 0-64,0 0 1,1 0 0,0-1 0,2-1-142,-1-1 1,-3-1 0,4 2 0,-1-1-43,-2 1 1,0-3 0,0 1-1,0 0-29,0-1 1,0 2 0,0 2 0,0-1-52,1-1 0,-1 0 1,1 3-1,1 0 20,2 0 1,-1 1 0,-2 2 0,2 1 324,0 2 1,0-3-1,-3 4 1,1 0 265,-1-2 1,3 4-1,1-2 1,-3 2 184,-3 1 1,1 0-1,-3 0 1,3 0 102,2 0 0,-1 0 0,0 0 0,-1 0-34,-2 0 1,2 1 0,-3 1 0,3 2-192,2 2 0,-1-3 0,0 4 0,0 0-96,0 2 1,-3 0 0,0 0 0,1-2-19,1 1 1,1 3-1,1-4 1,1 2-329,2 0 1,0 5 0,-2-1-1,3-1-231,1-1 0,0-1 1,4 0-1,0 0-228,0-1 1,4-2 0,1 0 0,3-1 411,3 0 0,2 1 0,-1-3 0,2-2 240,2-1 1,0-1 0,4 0 0,-1 0 212,-3 0 1,3-3 0,-4-2 0,2 1-22,-1-1 1,-1-2-1,3 1 1,-1 0-56,0-1 0,-1 4 0,0-4 0,0 1 126,0 0 1,1-2 0,-3 4 221,-2-1 0,3 2 0,0-1 0</inkml:trace>
  <inkml:trace contextRef="#ctx0" brushRef="#br0" timeOffset="749">1276 0 28922,'-10'0'-2609,"0"3"2022,0 1 0,1 0 0,2-2 123,0 2 1,5 0 0,-3-2-91,1 2 1,3 0-1,-3-2 283,-1 1 0,4 5-411,-2-1 1,2-2-1,2 1 214,2-2 0,-1 3 1,5-3 103,1 2 1,-3-4 0,2 1 240,0-2 0,2-1 1,0 1 168,-3 3 0,3-3 170,-2 2 0,-2-2 422,2-1 1,-4 0-135,4 0 1,-5 1 1050,1 2-766,-2-1-1168,-1 2-115,0-4 0,-4 3 0,-3 1 505,-1-2 0,1 0 0,-1 0 0,-2 1-17,-2 0 1,-2 2 0,1 1 0,-4 0-158,-1 1 1,-2-1-1,0 4 1,-1 0-820,-2 0 1021,2 0 0,-3 0 1,4 0-1</inkml:trace>
  <inkml:trace contextRef="#ctx0" brushRef="#br0" timeOffset="2145">198 89 28796,'6'5'-8883,"-2"-4"9010,-4 3-237,0-4 1,4 0 0,2 0 0</inkml:trace>
  <inkml:trace contextRef="#ctx0" brushRef="#br0" timeOffset="2311">40 158 29110,'-7'0'-1912,"1"0"1545,-1 0 1,0 0 15,1 0 351,4 0 0,-3 0 0,5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07.637"/>
    </inkml:context>
    <inkml:brush xml:id="br0">
      <inkml:brushProperty name="width" value="0.11429" units="cm"/>
      <inkml:brushProperty name="height" value="0.11429" units="cm"/>
      <inkml:brushProperty name="color" value="#008C3A"/>
    </inkml:brush>
  </inkml:definitions>
  <inkml:trace contextRef="#ctx0" brushRef="#br0">169 0 29426,'0'6'-3277,"0"2"0,0-2 0</inkml:trace>
  <inkml:trace contextRef="#ctx0" brushRef="#br0" timeOffset="197">10 59 28342,'-5'0'-1069,"0"0"1,5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27.569"/>
    </inkml:context>
    <inkml:brush xml:id="br0">
      <inkml:brushProperty name="width" value="0.08571" units="cm"/>
      <inkml:brushProperty name="height" value="0.08571" units="cm"/>
      <inkml:brushProperty name="color" value="#008C3A"/>
    </inkml:brush>
  </inkml:definitions>
  <inkml:trace contextRef="#ctx0" brushRef="#br0">2178 506 8199,'-9'0'-1784,"2"-7"1797,7 5-101,0-5 60,0 7 1,0 2 18,0 3 1,2-1 8,3 6 0,-1-1 0,5 3 0,-2-1 1,-2-6 0,-3 4-158,3-2 157,-3 5 0,12-3 0,-5 7 0</inkml:trace>
  <inkml:trace contextRef="#ctx0" brushRef="#br0" timeOffset="1448">2194 427 6280,'0'10'-1,"0"1"1,0-1 0,0 6 13,0 0 0,-5 0 1,-1 0-1,3-1-13,1 1 0,0 0 1,-1 0-1,-2 0 0,1-1 1,1-1 0,-1-1 7,-1-3 0,-7 1 1,1 3-1,-1-2-5,1-2 0,-3-6 1,4 3-1,-4-2-5,-2 1 1,0 4 0,0-5 0,1-1 1,-1-2 0,0-2 6,0 0 0,0-2 1,1-2-1,1-3 3,3-1 1,-3-3 0,5-5-23,1 0 0,-5 1 0,6-1-15,-2 0 1,6 0 0,-2 1 0,3-1 9,2 0 1,0 5 0,0 1 46,0-2 125,0-2-189,0 5 22,0 2 0,0 9 37,0 3 0,-5 4 0,-2 6 1,-2 1-20,-3 0 1,3 0 0,-2-2-1,1-2 2,1-1 0,-5-1 0,4 6-13,-5 0 0,1-6 1,2-1-1,2-2-35,-3-4 1,5-1 3,-3-2 1,1 0 41,-6 0 0,7-2 50,4-3 1,-4 3 21,-2-3 1,-3 3-62,-1 2 0,-1 0 1,0 0-22,0 0 0,6 0 0,-1 0-44,-1 0 1,3 0 0,-1 0-42,-3 0 1,5 0 74,-3 0 0,6 0 1,-6-1 18,-1-5 0,3 5 5,-1-5 1,-1 5 0,-5 1 5,1 0 1,4 1-1,1 3-6,-3 1 1,-1 2-1,-1-3-8,-1 1 0,0 5 0,0-4 0,0-3 9,1-1 0,-1-2 1,0 0-1,0 0 2,1 0 1,-1 0-1,0 0 1,0 0 3,0 0 1,1-7-4,-1-4 1,2-3 0,3-1-1,6-1-7,3 0 0,2 0 1,0 1-1,0-1-14,0 0 0,7-5 1,4 0-1,3 0-16,2-2 0,-1 5 1,1-3-1,0 4 0,0 1 1,0 0-1,-1 2 1,1 2 31,0 2 1,-2 4-1,-2-3 1,-1 2 30,1 4 0,2-4-17,2 2 0,-2 1-27,-4 9 1,3 4 0,-8 7-5,-2 0 1,-1 0-1,-2-1 6,0 1 1,-5 0 0,-2 0 0,0-1 11,0 1 1,-5-2-1,1-1 1,-5-3 1,-5 2 0,4 2 1,-6 0-1,2-1-34,0-3 0,-2 1 1,4 3-1,-4-2-41,-2-1 0,6-8 1,-2 4-1,3-2 64,3 1 0,-8-1 0,-2-5 0</inkml:trace>
  <inkml:trace contextRef="#ctx0" brushRef="#br0" timeOffset="1736">1089 1 7832,'7'9'-846,"0"5"0,5-6 822,-1 1 0,-6 5 1,4-3-1,-2 3 100,-3 1 1,3 1 0,-2 0-1,-2 2-96,-1 3 1,-2-2 0,2 5-1,1 1-35,3 0 1,-1-6 0,-5 4 54,0-1 0,-7-4 0,-2 5 0</inkml:trace>
  <inkml:trace contextRef="#ctx0" brushRef="#br0" timeOffset="2233">1010 632 7601,'-8'0'-1548,"-7"0"1525,5 0 0,1 0 0,-1 0 62,-3 0 1,-1 0-48,-1 0 1,-1 0-1,0 0 11,0 0 1,6 0 0,-1 0 8,-1 0 1,-2 0-10,-2 0 1,0 0-59,1 0 55,6 0 0,-5-7 0,5-2 0</inkml:trace>
  <inkml:trace contextRef="#ctx0" brushRef="#br0" timeOffset="2933">489 316 7807,'2'-15'-448,"3"-1"1,-1 7 0,5 2 416,-2 0 1,5 5 14,-1-3 0,3 3 0,1 4 8,1 3 0,0-1 0,0 6 0,-1 1-23,1-2 1,-5 5-1,-1-4 1,1 4 28,-2 2 0,-1-5 0,-4-1 0,1 2 4,-1 2 1,3 2-1,-2 0 26,-2 0 0,-3-2 1,-3-2-1,-4-3 2,-2-2 0,-3 3 0,-7-3 1,-2 0-26,1 0 0,1 0 0,0-3 1,-4 1-22,-2-1 1,4-1 0,-3 1-1,-1 1-1,1-2 1,-3-1 0,-2-2-1,0 0-1,3 0 0,5 0 1,-3 0-1,1 0 2,3 0 1,3 0-1,1 2 16,0 3 1,8-1 4,2 6 1,6-5 0,6 6 2,4 1 0,4-5 1,2 0-1,0-1 3,-1-1 1,-4 2 0,0-4 6,1 3 0,2 4-12,2-5 1,-8 8 26,-2-3 1,-5-1-1,-2 0 6,-5-2 1,-2 3 0,-8-4-1,0-1 5,0 2 0,0-5 0,-1 3 0,-2-3 1,-2-2 0,-2 0 1,4 0-1,-3 0-20,3 0 0,2 0 0,1 0 1,0-2-40,0-3 1,2 1 0,2-5 0,3 1-163,2-1 0,-3-2 0,4-5-7,3 1 0,1 4 183,2 1 0,7-1 0,2-5 0</inkml:trace>
  <inkml:trace contextRef="#ctx0" brushRef="#br0" timeOffset="3164">521 790 8091,'-16'0'-524,"0"0"0,1 5 0,-3 2 362,-3 2 0,-3-4 1,-10 6-1,-4 1 162,-10 2 0,-6 2 0,-9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33.634"/>
    </inkml:context>
    <inkml:brush xml:id="br0">
      <inkml:brushProperty name="width" value="0.08571" units="cm"/>
      <inkml:brushProperty name="height" value="0.08571" units="cm"/>
      <inkml:brushProperty name="color" value="#008C3A"/>
    </inkml:brush>
  </inkml:definitions>
  <inkml:trace contextRef="#ctx0" brushRef="#br0">1398 120 7601,'5'1'-1640,"-2"3"1666,-2-3 1,2 4-2,0-2 0,2 2 1,-3 4-26,1 0 1,3 2-1,-2 0 1,0 2-7,0 2 0,2 0 0,-1 3 0,-1-2-24,0 0 0,2-1 1,-2 4-1,0-2 30,0-2 0,3 3 0,-1-4 0</inkml:trace>
  <inkml:trace contextRef="#ctx0" brushRef="#br0" timeOffset="1201">1268 185 7396,'-9'0'-630,"0"0"1,3 3 603,0 0 1,0 2 0,-1-3 27,1 1 1,3 3 0,-2-2 0,0 0 0,0 0 0,3 3 0,-3 0-3,1 1 1,3 1 0,-2 0-3,2 1 1,1-1 9,0 0 0,1-1 7,2-2 0,2 2-10,5-5 1,-1 0-6,0-3 0,-3 0-5,1 0 1,-4 0 12,3 0 0,-3 0 6,3 0 0,-3-1 31,3-2 0,-3 1 126,4-5-139,-5 5-40,2-2-35,-4 4 1,-4 0 20,-3 0 1,2 0-1,0 1 50,1 2 1,-3-2 0,1 3-22,-3-3 0,1 0 0,1 1 1,1 1-6,-1-1 1,-2-1 0,0 0 0,0 1-13,0 1 0,-1 0 0,1-3 0,0 0-17,0 0 1,-1 0 0,1 0 22,0 0 1,0 0 0,-1 0 4,1 0 0,3-3 0,1-1 1,0 0 0,-1 0 1,4-4 0,-2 3-1,1-1 2,0 0 0,0 3 0,2-2 0,-1 0 46,-1-1 47,0 4-62,3-6-51,0 7 0,-4-3-52,-2 4 0,-2 1 1,1 1 38,1 1 0,0 1 19,-3-1 1,-1-2 20,1 3 0,0 0 0,-1-1 20,1-1 0,0 2 1,0 0-19,-1 1 0,1-3 0,0 2-12,0 0 0,-1-2 0,1 4-5,0-2 0,0 0 4,-1-1 0,1-2 6,0 2 0,0-2 0,-1-1 0,1 0 0,3 0 0,0 0-6,-1 0 0,-2-1 0,0-1-1,0-1 1,0 0 0,-1 2-1,1-2 0,0 1 0,0-5 11,-1 0 1,2 2 0,1-1 0,1-1 27,-1-1 0,1-2 0,0 1 0,0 0-45,1 0 0,-2-1 0,3 1 0,-1 0-45,1-1 0,0 1 0,2 0-36,-1 0 0,0 3 88,3-1 0,-4 5 0,-1-2 0</inkml:trace>
  <inkml:trace contextRef="#ctx0" brushRef="#br0" timeOffset="1484">1185 28 8422,'-1'-6'0,"-1"0"-290,-1-2 0,-4 4 1,1 1 96,-3 2 1,-3 1-1,0 0 1,-1 1-113,0 2 1,-1 2 304,-5 5 0,1-1 0,-1 0 0</inkml:trace>
  <inkml:trace contextRef="#ctx0" brushRef="#br0" timeOffset="1717">824 370 8246,'8'-1'-997,"-1"-2"0,0 1 747,-4-4 250,0 4 0,-3-6 0,0 3 0</inkml:trace>
  <inkml:trace contextRef="#ctx0" brushRef="#br0" timeOffset="1932">463 148 8404,'-9'-1'0,"0"-1"-390,-1-1 0,1 0 0,0 3 0,-1 1 332,-3 2 1,-1 6 0,-5 7 0,-1 1 16,-5 2 1,0 2-1,-6 2 1,-1 0-57,-2-1 0,-2 4 0,-1-2 97,0-1 0,-4 4 0,-2-3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7:51.453"/>
    </inkml:context>
    <inkml:brush xml:id="br0">
      <inkml:brushProperty name="width" value="0.11429" units="cm"/>
      <inkml:brushProperty name="height" value="0.11429" units="cm"/>
      <inkml:brushProperty name="color" value="#AE198D"/>
      <inkml:brushProperty name="inkEffects" value="galaxy"/>
      <inkml:brushProperty name="anchorX" value="-254628.54688"/>
      <inkml:brushProperty name="anchorY" value="-102988.35938"/>
      <inkml:brushProperty name="scaleFactor" value="0.5"/>
    </inkml:brush>
  </inkml:definitions>
  <inkml:trace contextRef="#ctx0" brushRef="#br0">541 16 22233,'0'-9'-1992,"0"3"0,0 8 1168,0 2 0,0 5 1,0 5 521,0 1 0,0-6 0,0 1 0,2 2 288,2 0 1,-2 3-1,5 0 1,-3-1 94,1 1 1,5-1-1,-4 1 5,3 0 1,-1-1 0,1 1 0,-2-2 54,-1-3 0,-4 3-864,3-4 0,-2-2 1462,2-2 528,-3-4-362,4-1 1,-8 0-555,-2 0 1,0 0 0,-5 0-82,-3 0 1,4 0 0,-2 0-49,-1 0 1,3 0-1,-2 0-61,-1 0 1,-2 0 0,-2 0 0,1 0 97,-1 0 1,5 0 0,1 0-1,-3 0-75,-1 0 0,-3 0 0,-2 0 0,-1 0-116,1 0 0,2 0 1,1-1-1,1-3-52,-1-1 0,0 1 0,1 4 0,-1 0 52,1 0 1,-1-5 0,0 0 0,1 2 67,-1 1 1,5-3 0,1-1-1,-3-1-111,-1 1 0,4-4 0,1 3 0,-1-1-152,1-3 0,5 3 0,-3-2 0,1-1-124,0-2 1,0-2 0,3 2 0,-1 2-33,-2 1 0,0 0 0,4-4-306,-4-1 1,3 6-74,-3-1 0,-3 5 503,-1-5 0,1 7 84,-2-2 0,5 4 124,-5 1 0,7 1-305,-2 4 122,3-3 0,4 4 546,3-6 1,3 0 0,7 2 63,-1 3 1,1-4 0,-1 4 177,1-3 1,0-1-458,-1 4 0,1-3-219,-1 3 0,-4-4 0,-2 1 133,-1 3 1,-2-2-380,-5 7 1,-5-5 0,-2 3-1,-1 0 366,-3 0 1,-2-3 0,-2 5 0,1-1-415,-1-1 0,0 4 0,1-6 0,-1 1 15,1-1 1,4 4 0,2-4 0,0 1-588,0-1 1,4 1 346,0-2 1,2-4 0,2 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4:34.557"/>
    </inkml:context>
    <inkml:brush xml:id="br0">
      <inkml:brushProperty name="width" value="0.11429" units="cm"/>
      <inkml:brushProperty name="height" value="0.11429" units="cm"/>
      <inkml:brushProperty name="color" value="#AB008B"/>
    </inkml:brush>
  </inkml:definitions>
  <inkml:trace contextRef="#ctx0" brushRef="#br0">1557 361 18846,'0'-12'-6590,"0"-1"4675,0 9 1573,0-5 1,2 9 0,2 2 516,3 5 1,1-5 0,-4 6-1,5-1-77,1-1 1,-3 7 0,3-5 0,1 0-35,-1 1 1,-3 4-1,3-5 1,1 0-38,-1 1 0,-6 6 0,5-5 0,-3 3-264,0-1 0,1-5 0,-5 3 412,4-1 0,-4 5-48,5-1 0,-5-2-73,-2 1 1,0-5-416,0 5 0,0-5 33,0 5 1,-2-7 289,-5 1 0,3-4 0,-6 0 153,1 4 0,-6-4 52,3 5 1,-5-5 0,-2-2 87,0 0 1,0 2 0,0 2-77,0 3 0,0-1 0,0-6 0,0 0 91,0 0 1,0 0 0,0 0 0,0 0 19,0 0 0,0 0 0,0 0 1,0 0-1,0 0 0,7 0 0,-1 0 0,-2 0-124,-2 0 0,-2 0 1,0 0-1,0 0-49,0 0 1,0 0 0,0 0-52,0 0 0,7 0 0,-1 0-42,-2 0 1,1-2 0,-1-2 3,2-3 1,7 1-60,-7 6 1,9-2-146,-2-5 0,4 3-343,2-8 0,-7 5 197,1-5 1,0-1-146,6-6 0,0 0-115,0 0 1,0 0-25,0 0 1,0 0 263,0 0 0,0 6 1,0 1-193,0-3 0,2 5 214,4-3 0,-4 7 316,4-7 2,5 9 1,-7-5 301,9 9 1,0 0 99,6 0 1,-7 2 0,1 3-170,2 1 0,1 7 0,1-5 1,-2 3-20,-2 3 1,-7-3 0,7 1-57,1 3 0,-5-4 1,-1-1-1,-1 1 10,-1-1 0,2 3-33,-1 6 0,-5 0-289,4 0 0,-6-2-91,-6-4 0,2 1 1,-9-7 184,-2-3 0,5-2 0,-3-2 0,-2 0 128,-2 0 1,-2 0-1,0 0 1,0 0 64,0 0 1,-2 0 0,-2 0-1,-2 0 16,2 0 1,-5-2 0,1-2 0,-1-5-4,1-1 1,0 3 0,3-5 0,-1-1-9,2 2 1,2-3 0,2 5 0,2-1 154,4-5 1,-1 4 563,7-1-1385,1 8 209,6-5-878,0 9 1183,8 0 0,-6 2-201,5 5 1,-7 1-1,-7 7 135,-5-3 1,-5-7-1,-2 3 1,0-2 47,0 1 1,-2 5 0,-2-5 0,-3-3 72,3-2 0,2-2 113,2 0 1,-8 8-1,-3 3 1</inkml:trace>
  <inkml:trace contextRef="#ctx0" brushRef="#br0" timeOffset="267">1918 1 31421,'-19'0'-799,"0"0"0,0 0 0,0 2-143,0 4 0,0-4 1,0 7 508,0-1 0,-9 3 0,-1 8 1</inkml:trace>
  <inkml:trace contextRef="#ctx0" brushRef="#br0" timeOffset="448">1234 171 26990,'-19'-8'-840,"0"-5"1,0 5 0,0-1 0,0 3 1031,0 0 1,-8 8-1,-2 8 1</inkml:trace>
  <inkml:trace contextRef="#ctx0" brushRef="#br0" timeOffset="800">304 115 30162,'28'-9'-1035,"1"-1"0,3-1 602,0 5 1,3 4-1,5 2 1,-6 2 70,-4 4 0,1-2 0,-5 9 0,-5 2-398,-6 1 0,-1 3 139,-7 0 0,-5 0 0,-13-2 0,-10-2 684,-6-2 1,-5-7-1,-8 7 1,-4 1 49,-7 3 1,-2-4 0,3 0 0,3 1-136,1 3 0,6 2 1,-2 0-1,6 0-9,4 0 1,9 0 0,-2 2-1,4 2-318,2 3 0,8-1 0,5-4 1,4 2-207,2 3 0,2 1 1,4-4-1,7 5 454,4 1 0,10 3 0,3 6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44.717"/>
    </inkml:context>
    <inkml:brush xml:id="br0">
      <inkml:brushProperty name="width" value="0.11429" units="cm"/>
      <inkml:brushProperty name="height" value="0.11429" units="cm"/>
      <inkml:brushProperty name="color" value="#008C3A"/>
    </inkml:brush>
  </inkml:definitions>
  <inkml:trace contextRef="#ctx0" brushRef="#br0">275 38 14780,'7'5'-830,"-1"-3"1,-2 5-1421,0-3 1733,6 3 399,-9 5 1,1-3-1,-8-3 1,-1 0 194,-2-3 0,2-2 0,-2-1 131,0 0 1,-2 0-94,-2 0 1,2-1 0,1-2-192,2-1 0,5-6-64,-1 2 0,3-3 0,1-2 44,0 1 0,5 3 1,3 2 85,4 2 0,-4-3 0,0 3 220,2 3 1,1 0-76,1 2 0,1 2-120,-1 2 0,-5 3 0,-2 5 1,-4 1-160,-1-1 0,0 1 1,0-1-1,-1 1 40,-4-1 1,-2 2-1,-6 1 1,-5 3 86,-7 2 1,-7 1-1,-10 4 138,-4 0 1,-13 0 0,-5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42.865"/>
    </inkml:context>
    <inkml:brush xml:id="br0">
      <inkml:brushProperty name="width" value="0.11429" units="cm"/>
      <inkml:brushProperty name="height" value="0.11429" units="cm"/>
      <inkml:brushProperty name="color" value="#008C3A"/>
    </inkml:brush>
  </inkml:definitions>
  <inkml:trace contextRef="#ctx0" brushRef="#br0">812 101 14587,'0'8'-1318,"0"0"1,5 1 0,-1 3 1033,-2 1 0,1-2 0,0-1 0,1-2-11,-1 2 0,3 1 268,-2 1 0,5 1 0,-2-1 0</inkml:trace>
  <inkml:trace contextRef="#ctx0" brushRef="#br0" timeOffset="550">588 151 15970,'1'7'-4348,"2"-2"4202,1 1 0,0-3 0,-3 3-169,4 0 0,-4 4 76,3-2 0,-2-1-35,-2 1 0,-2 1 193,-2 3 0,-3-1 169,-5-2 1,-1 2 0,1-4-1</inkml:trace>
  <inkml:trace contextRef="#ctx0" brushRef="#br0" timeOffset="1203">313 1 24560,'-7'1'-1030,"3"3"0,2-1 0,1 6-71,-3 0 1,2-2-1,-2 1 469,3 2 1,1 1-1,0 2 239,0-1 0,0-3 0,0-1 0,-2 0 213,-2-1 1,3 4 80,-3-2 1,1 0 0,0 1 111,-1-2 0,-2-5-3,2 1 0,2-2 0,-5-4 0,0 0-290,0-3 1,3-4 0,-5 0 262,0-2 1,2 0 0,-2 1-1,1 2 132,1-2 0,-4 3 0,3-1 94,-4-2 1,1 3-1,2 1 1,0 0 40,0 3 0,2 0 0,-2 1 73,0-3 0,-2 1 0,-2 4 183,1 0 1,-1 4 0,2 2-547,3 1 0,-2-3 0,6 4-18,1 2 1,2 1-1,1 2 1,0-1-39,0 1 1,0-1-1,1 1 1,2-1 6,1 1 1,6-2 0,-1-1 0,5-2 176,3 2 0,4-4 0,-3 1 1,1-1 3,3-3 0,2-2 1,2-1-1,2 0 39,1 0-120,6 0 0,2-11 0,8-3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48.467"/>
    </inkml:context>
    <inkml:brush xml:id="br0">
      <inkml:brushProperty name="width" value="0.11429" units="cm"/>
      <inkml:brushProperty name="height" value="0.11429" units="cm"/>
      <inkml:brushProperty name="color" value="#008C3A"/>
    </inkml:brush>
  </inkml:definitions>
  <inkml:trace contextRef="#ctx0" brushRef="#br0">2286 575 24801,'-6'7'-8629,"5"-1"5459,-4-6 4501,5 0-623,0 0-482,-6 0 0,5 1-566,-4 3 1,4-1-118,1 5 1,0-3-1175,0 3 1487,0-5 227,0 8 0,1-10-248,4 3 1,-3-2 219,7-2 0,-1-6-251,4-2 1,-5 1 0,-1 0 0,-2 0 133,0 0 1,0 3 0,-2-3 63,2 2 0,-3-5-128,4 1 0,-4-2 140,-1-1 1,0 4-1,-1 1 246,-4 1 1,3 2 15,-7 4 0,1-4-249,-5 0 0,1-1 1,0 5 119,-1 0 1,1 5 0,-1-1 0,1 0 27,-1 1 0,1-2 0,-1 4 1,1 0 43,-1 0 1,-1-3 0,-1 3 0,-2-1 48,2-4 1,0 5 0,0 0 0,-2 0-57,2-3 0,-1 2 1,1-2-1,-2-1-82,2-2 0,1 1 0,2 0 0,-1 3-214,1-3 0,-1-2 0,1-2 0,1-4 17,2-1 0,-2 3 0,4-4 0,-1-2-23,0-1 1,1-2 0,-2 1 47,5-1 1,-1 1-1,1-1-117,1 1 0,1 4-407,2-1-237,0 1-227,0-5-81,0 7-102,0 0 842,0 6 1,6 0 584,2 0 1,-1 0 0,2 0 3,0 0 0,-2 0 0,2 0 0,0 0 31,2 0 0,2 0 0,-1 0 0,1 0 45,-1 0 0,1 0 1,-1 0-1,1 0-2,-1 0 1,1 0-1,-1 0 1,1 0 53,-1 0 0,-3-4 1,-1 0 289,2 1-209,-5 1 0,-1 4-706,-8 2 1,1-1 0,-5 5 0,-2 0 103,-1-1 0,-1 5 0,-1-6 0,1 3 14,-1-1 0,-3 0 1,-2 5-1,0-2 22,-1-3 1,-1 3-1,2-4 1,0 2 4,0-1 1,-3-1 0,3 3 0,0-3 76,0-2 1,1 1 0,4-4 0,1 3 144,0-3 0,-1 0 1,1-2-1,-1 0 26,1 0 1,3 0-1,1 0 504,-2 0 0,3-6-425,-1-2 1,1 1-1,-1-1-114,3-2 1,4 3 0,1-1-218,0-2 1,0-1 0,0-2-1,0 1 42,0-1 0,-4 5 0,0 0 0,1-2-83,2-1 0,1-6 0,-2 1 0,-1 0-4,-1 3 0,0 0 1,3 1-1,-2-1-238,-1 1 0,0-1-246,4 1-190,0 5 434,0 1 0,0 7 381,0 4 0,0-3 0,0 7 0,0 0 0,1 3 1,2 0-1,2 1 153,2-1 1,-3 1 0,3-1 0,-1 0-60,-3 1 1,2-1 0,1 1 0,-1 1-44,1 2 1,-2-2 0,-3 3 0,2-3-40,1-2 1,1 1 0,-5-1 0,0 1 35,0-1 1,0 1 0,0-1-4,0 1 1,0-1 0,0 1 0,0-1-20,0 1 0,-2-5 1,-2 0 51,-4 2 0,-2-3 0,0 0 0,3 0-45,2 0 1,-5-4-1,2 1 1,-3-1 105,-2 1 1,5-3 0,-1 3 0,0-2 181,-2-2 0,2 0 0,1 0 83,-2 0 1,-1 0 0,-1 0-16,-1 0 0,5-2 0,0 0 0,-1-4-57,2-1 1,-4 3-1,3-3 1,-3 0 6,-2 0 0,5 3 0,0-3 1,-1 0 33,2 0 1,-4-1-103,3-5 1,1 1-311,-1-1 1,5 1-314,-1-1 0,4 1-77,4-1 0,-1 6 0,4 2 232,-2-1 1,5 5 0,-2-5 79,3 1 1,-2 3 0,-1-2-38,2 3 1,1-1 154,1-2 1,1 3 52,-1-3 0,1 2 0,-2 4 154,-3 2 0,-1-3 0,-4 5 0,1-1-101,-1 4 1,0-2 0,-1 1 153,3 2 1,-1 1 0,-4 1-368,0 1 1,0-5 0,0 0 0,0 2-55,0 1 0,-2 0 0,0-1 0,-4-2-71,-1 2 1,3 1 0,-4 2 107,-2-1 1,-1 1-1,-2-1 1,1-1 45,-1-2 1,1 2-1,-1-4 1,-1 1-36,-2 0 0,2-4 0,-3 3 0,3-1 250,2-3 1,-5 2 0,1-1 0,0-1 75,2-1 1,-2-2 0,-2 0 0,-2-2 69,-2-2 0,0 1 0,0-5 1,1-2 824,-1-1-747,-2-1 1,-1-1 0,0 1-1</inkml:trace>
  <inkml:trace contextRef="#ctx0" brushRef="#br0" timeOffset="865">1050 500 19947,'0'13'-5386,"0"-5"3876,0 1 1,0-1 1197,0 4 0,0-3 0,0-1 0,0 2 1,0-3 283,0 1 1,4-4 0,1 3 247,2-1 1,2-1 0,3-2 95,1 1 0,-1 0 0,1-4-317,-1 0 1,0-5 185,1-4 0,-5 0 0,-1-1-131,-1 2 0,-2-1 0,-4-3-46,0-1 1,0 5-1,-1 0 1,-2-2 152,-1-1 1,-6-2 46,2 1 0,-4-1-258,0 1 0,0 5-16,-1 3 1,1 2 77,-1 2 1,1 0-1,0 2 38,4 2 1,-2-1 0,5 4 0,-2 0 10,-3 0 0,3 0 1,-1 2-1,-2 0 41,-1 0 1,3-2 0,-1 2 0,0-1-49,-2-1 1,-2 4 0,1-4 0,1 1-60,2 1 0,-2-7 1,3 4 2,-3-1 1,-2-3 171,1 2-196,5-3 0,-3-2 211,6-3 1,0 1 0,4-5-286,0-2 1,0 3 0,0-1 0,0-2-63,0-1 0,0-2 1,0 1 11,0-1 1,0-3-1,0-1 1,0 2-9,0 1 0,0-3 1,0-1-1,0-1-5,0-3 1,0 2-1,0-1 1,0 1-101,0 0 1,-4-3 0,-2 2 0,1-1 46,-1 1 1,-4-3 0,2 5 0,-3-2-83,-2 0 0,1 2 0,-1-2 0,1 3 457,-1 0 0,1 4 0,-1-4 0</inkml:trace>
  <inkml:trace contextRef="#ctx0" brushRef="#br0" timeOffset="1549">538 425 20395,'6'0'-1170,"1"0"821,-2 0 1,-3 0 215,7 0 1,-5 5 0,3 0 0,0 1-151,0-1 0,1 5 0,3-2 98,-3 3 1,-1-2 0,-4-1 0,1 2-74,-1 1 0,-2-3 1,-1 1-1,0 0-16,0 2 1,-1-2 0,-2-1 0,-2 0 26,-2-1 1,-6 3-1,-3-4 1,-1-1 160,-1 1 1,3 2 0,-6-4 0,-1 0 113,-2 2 1,0-5 0,2 3 0,1-2 32,-1-2 0,3 0 0,-2 0 0,0 0 42,2 0 1,-5 0 0,5 0 0,-2 0 58,0 0 0,4-4 1,-2-2-1,1-1 44,3-3 0,1 3 1,0-1-1,-1-2-8,-2-1 0,0-1 0,6-1 1,2 1-335,0-1 1,1 1 0,-3-1 45,3 1 0,-4-6 0,6-2 0</inkml:trace>
  <inkml:trace contextRef="#ctx0" brushRef="#br0" timeOffset="1949">325 276 28996,'13'0'-442,"-6"0"0,0 0-745,-3 0 116,-3 0 968,5 0 1,-12 0 0,-1 0-1</inkml:trace>
  <inkml:trace contextRef="#ctx0" brushRef="#br0" timeOffset="2182">163 313 26305,'8'1'-854,"1"4"355,-7-4 0,4 5 1,-6-6-1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8:59.716"/>
    </inkml:context>
    <inkml:brush xml:id="br0">
      <inkml:brushProperty name="width" value="0.11429" units="cm"/>
      <inkml:brushProperty name="height" value="0.11429" units="cm"/>
      <inkml:brushProperty name="color" value="#008C3A"/>
    </inkml:brush>
  </inkml:definitions>
  <inkml:trace contextRef="#ctx0" brushRef="#br0">24 105 24378,'0'-26'-8848,"-3"2"6839,-6 7 1,6 3 1661,-6 5 0,18 6 0,9-6 735,5 6 0,-3 12 1,3 0-1,6-1-292,0 4 1,1-6 0,-1 8 0,3 1-19,2-1 0,10-5 0,-6 6 0,2-1 51,7 1 1,2-9-1,4 5 1,-1-2-138,0 0 0,-8-1 1,-1-8-1,1 0 355,-3 0 1,-1 0-1,-8 0 1,3 0 117,-3 0 1,6 0 0,-3 0 0,-3 3-190,-3 6 0,9-6 0,5 8 0,7-2-326,2 0 1,0 8 0,0-5 0,4 0 92,5-1 0,-6 10 0,6-7 0,-6 1 4,-3-7 0,-8 4 0,-3-3 0,-4-4 55,-5-2 1,-3-3 0,-2 0-7,-1 0 1,0 0 0,0-3 0,3-2-2,6-4 0,-6 0 1,9 9-1,0 0-43,5 0 1,-2-8 0,2-1 0,4 3 65,2 3 0,12 3 0,0 0 0,-3 0 18,-2 0 0,-4 0 1,0 0-1,-2 0 58,-7 0 1,4-9 0,-12 1 0,0 2 26,2 3 0,1-6 0,9 0 1,-7 4-139,-2 2 1,6 3 0,-7 0 0,4 0-82,6 0 1,-7 0-1,4 0 1,2 0-88,4 0 1,2 3 0,0 2-1,1 4 14,-1-3 0,0-3 0,3 0 1,4 3 34,2 2 0,-9 1 1,-9-9-1,1-3 181,-3-6 1,8 4 0,-8-10 0,2 1 3,1-1 0,-9 6 1,5-5-1,1 2-72,0 6 1,2-5 0,7-1 0,-4 1 35,-2-1 0,-1 0 1,10 6-1,-1-2-33,0 2 0,1 3 0,-1 3 0,0 0 16,1 0 1,2-9 0,3 1 0,6 2-9,3 3 0,-6 3 0,6 0 1,-4 0 25,-4 0 0,-4-9 0,-3 0 1,0 4-158,1 2 1,-1 3 0,0 0 0,-2 0-65,-7 0 0,7 0 1,-10-3-1,1-3 122,-6-3 0,-6 1 0,-3 8 0,-3-3-105,-5-6 53,-7 6 0,-8-9 0,6 12 13,8 0 1,15 0 0,3 0 0,0 0-33,3 0 0,-6 9 1,9 0-1,-1-3-9,1-3 0,-6-1 0,5 4 1,-2 3-24,-6-3 0,6-3 1,0 0-1,0 2 3,-1 4 0,1 0 0,-6-6 0,3 3-66,-3 2 0,6 1 0,-4-9 0,-2 0 41,-2 0 0,-4 9 0,0-1 1,0-2 94,0-3 0,0-3 1,0 0-1,1 0 85,-1 0 1,9-3 0,2-3 0,4-2 52,6 2 0,5 3 0,6 3 0,6 0-44,3 0 0,-9 0 0,6 0 1,-6 0-3,-6 0 1,12 0 0,-17 3 0,-4 3-51,-2 2 0,2 1 0,-2-9 1,3 0 106,2 0 1,9-3 0,-11-3-1,2-5 84,-2-4 0,5 9 1,-8-2-1,0 2-35,-6-3 1,-6 6 0,0-5 0,3 2-3,3-3 1,-1 6 0,-7-6-112,-1 7 1,0 2-1,0 0-109,0 0 1,0 2-1,3 4 1,3 6-96,3 2 1,0-8 0,-9 3 0,0-3 79,1 2 0,-1-5 1,0 6-1,0-6 24,0-3 0,-8 0 0,-1 0-129,3 0 0,-5 0 68,2 0 1,1 0 0,8 0 41,0 0 1,0 0 0,0 0-1,1 0 0,-1 0 0,-9 0 1,1 0-1,2 0 128,3 0 0,3 0 0,0 0 1,1 0 110,-1 0 0,0 0 0,0 0 0,0 0-1,0 0 1,-2-3 0,-4-3 0,-3-2-77,4 2 0,-7 3 0,4 0 19,2-6 0,3 3 178,3-11-440,-11 11 0,-3-8-882,-12 5 1,2 6-430,7-6 1414,-6 6 1,9 3-1,-12 0 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05.683"/>
    </inkml:context>
    <inkml:brush xml:id="br0">
      <inkml:brushProperty name="width" value="0.11429" units="cm"/>
      <inkml:brushProperty name="height" value="0.11429" units="cm"/>
      <inkml:brushProperty name="color" value="#008C3A"/>
    </inkml:brush>
  </inkml:definitions>
  <inkml:trace contextRef="#ctx0" brushRef="#br0">0 120 22330,'0'-15'-4105,"0"3"1,3 12 4771,6 0 1,5 0 0,12 0-394,1 0 0,-10 0 0,0 0 0,7 0-95,8 0 1,-3 0 0,6 0 0,-3 0-58,2 0 1,4 0 0,9 0 0,-7-2 43,-2-7 0,6 6 1,-9-6-1,-3 6-108,-3 3 1,5 0 0,1 0 0,-3 0-65,-3 0 1,-2 0 0,-1 0-1,0 0 305,0 0 1,-3 3-1,-2 3 1,-4 3-571,3-3 1,4 5-1,2-2 18,0-3 0,-9 5-257,1-2 0,-1 9 166,9-10 0,0 10 1,1-7 18,-1 4 1,0-9 0,0 5 127,0 1 0,0-9 0,1 5 44,-1-5 1,0 6 0,0 0 71,0-3 0,0-3 0,0-3 289,1 0 1,-10 0-1,0 0 1,4 0 12,2 0 0,3 0 0,0 0 185,0 0 0,12-3 0,3-3 33,0-3 0,-4-8 0,-10 5 0,-1 0-31,0 1 0,0-7 1,0 7-1,0-1-50,0 1 0,1-7 1,-1 9-1,0 4-144,0 2 0,9-6 0,3 0 1,-1 3-61,1 3 1,0 1-1,-6-4 1,6-3-105,2 3 0,-5 3 0,6 3 0,-3 0-52,-6 0 1,-3 0 0,-3 0 0,0 0-24,0 0 1,0 0-1,1 0 1,-1 0-247,0 0 0,-9 9 0,1 3 1,2-1-165,3 1 1,-5 0 0,-1-7 0,1 7-51,-4 3 0,9-10 0,-8 7 0,2-3 135,1-1 0,-1 10 0,9-9 0,0-1 110,1 4 1,-1-6 0,0 8 0,0 1-62,0-1 1,-3-5 0,-2 6 0,-4-4-142,4-5 1,2 6 162,3-4 1,-3 4 0,-2-6 121,-4 2 1,-8 1 0,8-9 621,4 0 1,2 0-190,3 0 1,0 0-1,0 0 1,0 0 75,1 0 1,-1 0 0,0 0-102,0 0 0,0 0 0,0 0 122,0 0 1,1-3 0,-1-3-5,0-2 0,0-4 0,0 6 0,0-2 67,0 2 0,1 0 0,-1 0-109,0-3 1,0 1 0,0 8 0,0 0-328,1 0 1,-1-9 623,0 0 35,0 1 44,-11 8-703,-4 0 1,1 0 0,5 0-162,6 0 0,4 0 1,-1 0 19,0 0 1,0 0 0,0 0 54,0 0 0,-2-3 1,-4-3 356,-3-3 0,1 0 0,8 9-421,0 0 1,-8 0 0,-1 0 0,3 0-4,4 0 0,2 0 1,0 0-1,0 0-1,0 0 1,0 0 0,0 0 0,4 0 165,4 0 1,-13 0 0,5 0 0,-3 0 5,0 0 1,4 0-1,-1 0-32,0 0 0,0 3 1,0 3-214,0 3 0,-8 0 0,-1-9-153,3 0 1,-5 2 48,2 7 0,-8-6-62,9 6 0,-10-6 317,10-3 1,-1 3-1,9 2-43,0 4 0,-8 0 1,-1-9-1,4 0 132,2 0 1,-6 0 0,1 0 0,2 0 37,3 0 1,4 0 0,-1 0 130,0 0 0,0 0 0,0 0 0,0 0-123,0 0 0,1-3 0,-1-3 0,0-3 323,0 4 1,0 2 0,0 3-135,0 0 1,1-3-1,2-3 1,3-3-44,3 3 0,-1 1 0,-7-1 0,-1-3 102,0 3 0,0-5 1,0 2-1,0 0-150,0-2 0,1 8 1,2-6-1,3 3-55,2-3 0,1 7 0,-8-7 1,-1 3 11,0-3 1,0 6 0,3-5 0,3 5-147,3 3 0,0 0 1,-9 0-1,0 0-100,0 0 1,0 0 0,0 0 93,1 0 0,-1 0 0,0 0-79,0 0 0,0 0 0,0 0-146,1 0 1,-1 9-1,0 2-81,0 4 0,0-7 1,0 7-1,0-1 36,1 1 1,-1-6 0,3 5-1,3 1 29,3-1 1,-1-8 0,-10 6 0,-4-4-9,-2 1 1,-1 0 0,9-9 301,0 0 1,-8 0 0,-1 3-144,3 5 0,4-5 1,2 6 59,0-6 1,0-3-1,0 0 160,0 0 1,1 0 0,-1 0 151,0 0 0,0 0 0,0 0 0,0 0 46,1 0 1,7-3 0,1-3-1,-3-2-31,-3 2 0,6 3 0,0 3 0,-3 0 51,-3 0 1,-3 0-1,0 0-213,0 0 1,1-9 0,-1 0 0,0 4 137,0 2 0,3 3 0,3 0-153,3 0 0,0 0 0,-9 0 1,0 0-59,0 0 0,0 0 1,1 0-7,-1 0 0,0 0 0,0 0-9,0 0 1,0 0 0,0 0-59,1 0 0,-1 0 0,0 0 0,0 0 64,0 0 1,0 0 0,1 0-112,-1 0 0,0 0 0,0 0 39,0 0 0,-8 0 0,-1 0 66,3 0 1,4 0 0,2 0-1,0 0 4,0 0 0,0 0 0,0 0 0,1 0-31,-1 0 1,3 3 0,3 2 0,3 4-19,-3-3 1,8-3-1,4-3 1,2 0 37,-2 0 1,5 3-1,-5 3 1,2 2-34,-2-2 1,2-3 0,-8-3 0,0 0 55,0 0 1,-3 0 0,-6 0 0,3 0 8,2 0 0,1 0 1,-9 0-1,1 0-2,-1 0 1,9 0 0,0 0 0,-1 0 12,4 0 0,-9 0 1,9-3-1,-3-3 106,0-2 1,0-1 0,-6 9 0,3 0-70,2 0 1,4 0-1,-6 0 1,3 0-62,-3 0 1,-3 3-1,0 3 1,3 2-6,3-2 0,0-3 1,-9-3-1,0 0 27,0 0 0,0 0 0,4 0 0,1 0-11,4 0 0,0 0 1,-9 0-1,1 0 12,-1 0 0,0 0 0,0 0-28,0 0 1,9 0 0,0 0 0,-3-3-14,-3-6 1,0 6 0,3-5 0,6 5 31,2 3 1,-5 0-1,6 0 1,-3 0 24,-6 0 0,0 0 0,0 0 0,2 0 41,-2 0 1,-3 0 0,-2 0 0,-1 0-76,0 0 1,0 0 0,3 0 0,3 0 16,3 0 1,9 0 0,-10 0 0,1 0 5,3 0 0,-9 0 0,6 0 0,-6 0 0,-3 0 0,9 0 0,3 0 1,2 0-86,7 0 0,2 0 1,4 0-1,-1 0 63,0 0 1,1 0 0,-1 0-1,-3-3 57,-5-6 1,2 6-1,-11-5 1,0 2-64,3-3 0,-9 6 0,6-8 0,-3 2-74,3 0 1,-6-8 0,6 8 0,-6 0 7,-3-2 0,9 8 0,2-9 0,1 3 51,0 1 0,8-1 0,-5 9 0,3 0 29,-1 0 0,-2-9 0,5 1 0,-2 2 8,3 3 1,-1-6-1,0 0 1,-2 1-61,3-4 0,-7 6 0,1-8 1,-3 2-84,-6 6 0,-3-5 0,-3 2 0,-3 0-437,-5-2-1094,-7 8-57,-11-21 1667,-11 22 1,-27 2 0,-17 14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10.726"/>
    </inkml:context>
    <inkml:brush xml:id="br0">
      <inkml:brushProperty name="width" value="0.11429" units="cm"/>
      <inkml:brushProperty name="height" value="0.11429" units="cm"/>
      <inkml:brushProperty name="color" value="#008C3A"/>
    </inkml:brush>
  </inkml:definitions>
  <inkml:trace contextRef="#ctx0" brushRef="#br0">158 152 10343,'6'-20'0,"0"1"-377,-1 1 1,-3 2 0,2 4-561,-3 0 0,3 0 870,0 0 128,0 0 20,-4 0-159,0 5 0,0 7 47,0 8 1,0 3 0,0 1 12,0 0 1,0 0 0,0 0 0,0 0 15,0 0 1,0 2-1,0 1 1,0 1 0,0-2 0,0 4 0,0-1 0,0 1-19,0-1 0,0 5 1,0-2-1,0 2-3,0 3 1,0-1-1,0 1 1,0 2 2,0 1 1,-4 2 0,-1-3-1,-1 2 38,1 2 1,-3-3 0,2 3-1,0-2 21,-4-2 0,0 4 0,-2 1 1,1 3 9,3 1 1,-3-5 0,3-3-1,-1-2-8,1-2 0,-2-1 0,5-3 0,-1-3 6,1 1 0,-3-5 1,3 3-1,-1-2 1,1-2 0,0 0 1,2 0-1,-1 0-21,1 0 0,2 0 1,1 0-31,0 0 0,0-4-80,0 0 189,0-5-125,0 2 1,1-5 240,3 0 0,3 0 0,6 0 0,2 0-14,1 0 0,4 0 0,-2 2 0,-1 0-21,1 2 0,3 0 1,0-4-1,5 2 41,2 2 0,4-3 0,-2 3 0,1-3-6,2-1 1,2 4 0,1 2-1,0 1 14,1 2 1,-5-4 0,-1 1 0,0-2 17,-1 0 1,-4 0 0,-1-4 0,-5 0 95,-2 0 1,-2 0-1,-5-2-275,-3-2 1,-3-2-333,-5-6 0,-1 4 0,-3 1 157,-4 1 0,-3-2 0,-1 4 0,1 0-30,3-1 1,-3 2-1,3-5 1,-2 0-23,-2 2 0,-1-4 0,1 5 1,0-2 39,0-2 1,0 2-1,0-1 1,0 0-2,0 1 0,0-2 1,0 3-1,1 0-4,3-4 1,-3 5-1,5 0 50,-1-1 768,-4 5-673,10-4 1,-3 5-11,8 0 1,1 1 0,5 2 0,-2 1-19,1-2 0,2 5 0,1 0 0,0 1 0,0-2 1,0 1-1,0 0 21,0 2 1,-1-2-1,-2 1 1,-1 0-41,2-1 1,-4 2 0,3-4 0,-1 2-22,-2 3 1,4 0 0,-5 2-35,2 0 1,-5-4-1,2 1 1,-2 0-73,-2 2 0,0-3 0,0 0 0,0 1-37,0 2 0,0-3 0,0 0 1,-2 0 53,-2-1 0,-2 3 0,-6-2 0,0 3 58,-1 1 0,0-1 1,-3 0-1,-5-2 41,-6 0 89,1 5 1,-14-7 0,2 5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24.663"/>
    </inkml:context>
    <inkml:brush xml:id="br0">
      <inkml:brushProperty name="width" value="0.11429" units="cm"/>
      <inkml:brushProperty name="height" value="0.11429" units="cm"/>
      <inkml:brushProperty name="color" value="#008C3A"/>
    </inkml:brush>
  </inkml:definitions>
  <inkml:trace contextRef="#ctx0" brushRef="#br0">1243 170 17159,'1'8'-1630,"4"0"0,-4 0 1232,3 4 0,-3 0 0,-1 0 1,2 0 210,2 0 1,-3 0 0,3 1 0,-3-1-4,-1 0 0,0 0 0,0 0 0,0 0 53,0 0 1,0 0-1,0 0 1,0 0 6,0 0 1,0 0 0,0 0 27,0 0 1,0-4 0,-1 1-335,-3 0 1,1 0-1,-3 1 386,0-2 0,1-6 1,1 4 106,-4-1 1,1-4-1,-1 4 63,-1-4 1,2-1 161,-1 0 0,0 0-80,-4 0 0,4 0 1,0 0 172,-2 0 0,4-6-182,-2-2 1,1 2 0,-1-2-57,4-2 1,-2 4 0,2-2-132,2-2 0,-4 3 0,2-1-102,2-1 1,-1-2-105,-1-1 0,3 0-78,-3 0 0,2 4-286,2 0-80,0 5 220,0-2-310,0 5 1059,0 0-426,0 5 0,0 2 77,0 5 0,-4-4 0,0 0 0,0 0 67,-1-1 1,2 2-1,-4-3 1,1-1 27,-1 0 1,3 1 0,-4-2 98,-1 4 0,-2-3 45,-1-1 1,0 2 22,0-2 1,0 0-279,-1-4 0,5-2 226,0-2 0,4-1 0,-2-4-8,0 0 1,1 5-73,1-4 1,3 4-202,-3-4-86,2 6-185,2-4-127,0 6 882,0 0-621,0 6 1,-1-1 133,-3 3 0,1-1 0,-5-5 90,-1 2 1,2 5 0,-1-5-10,-1-2 0,-2 4 1,-1-2-1,0 0-124,0 1 208,0-4 1,-1 5 0,1-6-1</inkml:trace>
  <inkml:trace contextRef="#ctx0" brushRef="#br0" timeOffset="450">1388 641 6910,'5'-7'-120,"-3"2"0,3-1 1,-5-1-1</inkml:trace>
  <inkml:trace contextRef="#ctx0" brushRef="#br0" timeOffset="596">1243 677 6605,'0'12'0</inkml:trace>
  <inkml:trace contextRef="#ctx0" brushRef="#br0" timeOffset="984">1038 98 15947,'0'-7'-1043,"5"1"0,2 6 1</inkml:trace>
  <inkml:trace contextRef="#ctx0" brushRef="#br0" timeOffset="2000">664 279 20663,'0'6'-8277,"0"0"6404,0-6 3178,0 0-1293,5 0 0,-3 1-152,2 3 0,2-3 197,2 3 0,3-1 0,1 0 0,0 1-10,0-2 0,4 4 0,2-2 0,-1-2-183,1 0 1,2 2 0,-3 0 0,1-1 385,-1-2 1,-1 0 0,-4 2-24,0 1 1,-1 1 0,-2-1-312,-1 4 0,-6-1-183,-2 1 0,-6 0 0,-6 4 242,0 0 0,-1-4 0,-2-1 1,-1 0-41,1-1 1,2-2 0,1 3 0,0-1 0,0-4 0,0 4 0,0-1 0,-1 0-47,1 1 0,0-1 0,0-2 53,0 1 1,0 4-1,0-4 1,0-1 38,0-2 0,4 0 0,0 2 0,-2 1 23,0-1 1,-2-2 0,0-1 196,0 0 0,3 0 0,1 0 0,-1 0-51,-2 0 1,3 0-1,0 0-76,-1 0 0,-2 0 1,-1 0-1,1-1 1,3-3 1,-2 2-1,1-3 1,-1 1-42,-2 0 1,4-4 0,0 2-40,-2 0 1,-1-1 0,1-2-53,2 1 1,-2 4 183,6-5-493,-5 1 235,8-4-107,-5 6 1,8 0-883,2 6 1197,-3 0 0,4 2-120,-5 2 1,0-2 0,0 6-74,0 2 0,-1-4 0,-2 3-161,-1 0 1,-5 2 215,1 1 1,-3 0-163,-1 0 0,1-4 0,2-1 3,1-2 359,5-1 0,-8-4 1,5 0-1</inkml:trace>
  <inkml:trace contextRef="#ctx0" brushRef="#br0" timeOffset="2249">664 1 18527,'8'0'-1385,"0"0"706,-5 0 133,2 0 0,-10 5 1,-2 2-1</inkml:trace>
  <inkml:trace contextRef="#ctx0" brushRef="#br0" timeOffset="2885">338 146 25556,'7'-2'-3628,"-3"-2"2592,2 3 0,-10-4 0,0 6 1058,-5 3 0,-3-1 0,0 3 0,0 1-92,0 0 0,0 1 0,0 4-43,0 0 0,-1-1 0,1-2 0,0-1 33,0 2 0,0 0 1,1 2-122,3 0 0,-1-3 1,4-3-372,-2 0 0,4-1-549,-1-1 1309,3-3 1,6 5-159,3-6 0,-1 0 412,1 0 0,-5 0-219,2 0 0,-5 1-433,0 3 1,0 3-1,0 5 35,0 0 0,-4 1 1,-1 2-1,-2 2 163,-2 2 1,-2 1 0,-1 5 0,-2-1-98,-2 0 0,3 0 0,-3 0 0,2-1-200,2-3 1,2 3-1,0-4 1,4 1-82,0 0 0,-2-5 0,4 1 0,1-3 35,2-1 0,6-4 0,5 0 0,3 0 205,3-1 0,6 2 0,-1-3 0,5-1 406,2 0 0,5 1 0,0-4 1,1 2-36,3-1 0,4-1 0,3-2-54,3 0 0,7-11 0,1-3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31.711"/>
    </inkml:context>
    <inkml:brush xml:id="br0">
      <inkml:brushProperty name="width" value="0.11429" units="cm"/>
      <inkml:brushProperty name="height" value="0.11429" units="cm"/>
      <inkml:brushProperty name="color" value="#008C3A"/>
    </inkml:brush>
  </inkml:definitions>
  <inkml:trace contextRef="#ctx0" brushRef="#br0">13 24 16984,'0'-6'-1206,"-6"-5"1,0 4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31.430"/>
    </inkml:context>
    <inkml:brush xml:id="br0">
      <inkml:brushProperty name="width" value="0.11429" units="cm"/>
      <inkml:brushProperty name="height" value="0.11429" units="cm"/>
      <inkml:brushProperty name="color" value="#008C3A"/>
    </inkml:brush>
  </inkml:definitions>
  <inkml:trace contextRef="#ctx0" brushRef="#br0">2366 211 28144,'8'7'-1005,"0"-3"1,-6-1 0,4-1 658,-1 2 0,-4 6-694,3-2 1,-2-2 0,-2 3 149,0 0 1,0 2-1,0 1 430,0 0 0,0 0 0,-2-1 0,0-2 328,-2-1 1,-6 0 0,2 3 0,-1-2 138,1-1 1,-3-1-1,2 2 1,-5-2-278,-2-2 0,0 3 1,3-2-1,-2-1 239,-1 0 1,-4 4-1,2-5 1,1 0-1,0 1 0,-5-4 1,3 5-1,-1-2 348,0 0 1,4 0 0,-4-4 0,0 0 133,1 0 0,-2 4 0,3 0 0,1-2 16,-1 0 0,-3-2 1,1 1-1,-2 2-204,2 1 1,-3 0-1,3-4 1,-3 1-102,-1 3 0,0-2 0,0 2 0,0-2-119,0 2 0,1-2 0,1 2 0,4-3 17,0-1 1,-2 0 0,4 0-1,1 0-28,2 0 0,-3 0 1,0 0-1,1 0 17,2 0 1,4-1-1,0-3-148,-4-4 0,1-2 0,-4 1 0,3 1-98,5-2 1,-2 0 0,2-2-1,-2 0-21,2-1 1,-1 1 0,3 0 0,1 0-45,0 0 1,-3-1-1,2-2 1,1-1-47,0 1 1,-3-2 0,4-1 0,0 1-90,-2-1 0,5 1 0,-3 2 1,2-1-229,2 1 0,0 2 0,0 1 76,0 0 1,2 0-1,2 1 1,4 2 456,3 1 1,1 4-1,1-3 1,2 0 169,1 0 0,1 5 0,-2-2 0,1 2 132,-1 2 1,2-4-1,-1 0 1,1 2 107,0 0 1,-4 2-1,5 2 1,-2 0-13,0 2 0,0 6 1,-4-2-1,0 1-80,0-1 1,0 6 0,-1-4 0,-3 2-150,-4 3 0,-3 0 1,-1-2-1,0 2-58,0 1 1,-4 2 0,-1-4 0,-3 4-103,-5 1 0,-1-5 0,-6 2 1,0-2 22,1-2 1,-4 0 0,3 0-1,-1-1-15,1-3 0,-3 1 1,4-5-1,0-1 19,3-2 1,-1 3 0,1 0 148,1-1 1,3-7 0,3-3 0,2-1-302,2 0 0,1 0 1,4-4-1,1 0 196,3 0 1,3 0 0,5 0-1,0 0 246,0 0 0,0 1 1,0 2-1,0 2 19,0 2 0,0-4 0,0 5 0,0 2 1,0 0-166,0 2 1,-5 6 0,-3 2-1,-3 3-517,-1 1 0,0 0 0,-1 0 0,-3 0 136,-4 0 0,-7 0 1,-2 0-1,-2 0 499,-2 0 0,-2-4 0,-1 0 1,0 2 68,-1 0 1,0-2-1,-2-1 1,-1 0-85,1 0 1,2-5 0,1 2-1,-1-2-33,1-2 0,5 0 0,2-2 0,1 0-167,0-2 0,4-5 0,5 4 0,0-2-295,1-2 0,3 2 0,-1-1 517,3-1 0,1-2-471,0-1 0,0 4 1,1 1-1020,3 2 458,-3 1 941,10 4 1,-10 5 0,3 3-673,-2 3 1,-2 1 0,0 0 6,0 0 1,-2 0 0,0 0 503,-2 1 0,-6-5 0,4 0 0,-2 0 196,0-2 1,0 5-1,-5-4 1,1 1 179,0 0 1,0-4-1,-1 3 1,-2-1-59,-1 1 1,0-3 0,4 3 0,-2-2 70,-2-2-441,3 3 0,-10-4 0,4 3 0</inkml:trace>
  <inkml:trace contextRef="#ctx0" brushRef="#br0" timeOffset="1099">543 18 32421,'0'-12'-3277,"2"7"0,0 5 0,2 6 1898,-1 5 1,0 3 0,-1 0-1,2 4 807,-1 0 1,-2-1 0,-1 3 0,0 0 274,0-1 0,0 3 0,-1-2 0,-2 2 272,-1-2 0,-5 3 0,1-4 0,-3-1 121,-1-2 0,4 2 0,0-3 0,-1-3 108,-2-3 1,-1-2-1,1 2 1,2-2-707,1-2 1,4-1 1254,-4-4 1,1-1 0,-2-2-468,0-1 1,7-5 0,-4 1 0,2-3-188,0-1 1,-5-1 0,2-2 0,-1-1 20,0 1 0,1 0 0,-2 1 0,1-3-65,-1 3 0,-2 0 0,-1 2 0,-2 0 6,-2 0 0,3 0 0,-4 0 0,0 1-6,1 3 1,-5 1-1,2 5 1,-1-2 107,0 1 0,5 3 0,-2 3 0,1 2-332,0 2 1,-1 1 0,7 4 0,0 0 110,2 0 1,4 1 0,-2 2 0,0 3 54,4 0 1,0-3-1,2 3 1,0-2-154,0 0 0,2 0 1,2-5-1,4-3 399,2-4 0,4 1 0,3-1 0,7-1 55,7-2 1,5-6 0,3-3 0,3-4 23,1-4-427,-4 2 1,13-14-1,-3 2 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42.760"/>
    </inkml:context>
    <inkml:brush xml:id="br0">
      <inkml:brushProperty name="width" value="0.11429" units="cm"/>
      <inkml:brushProperty name="height" value="0.11429" units="cm"/>
      <inkml:brushProperty name="color" value="#008C3A"/>
    </inkml:brush>
  </inkml:definitions>
  <inkml:trace contextRef="#ctx0" brushRef="#br0">1507 294 27184,'0'-4'-8519,"0"0"6818,0 4 0,-2 1 1607,-1 2 1,1-1 0,1 2 0,-1 0-401,0 0 1,-1 1 220,3 3 0,0-3 0,1-1 0,1 0 509,0 0 0,4-2 1,-1 1-1,2 0 100,0-1 0,-1 1 1,1-3-1,1 0-486,1 0 1,-1 0 0,0 0 0,-1 0 520,1 0 0,-1-3 0,1 0 1,-1-1-156,1-2 1,-1 2 0,-2-1 0,0-1-261,1-1 1,-2 2 0,1 0 0,-2-1-19,-1-1 1,-1 2-1,1 0 134,1 0 1,-2 1-1,-3 1 25,-3 0 0,-2 2 0,-1-2-104,1 2 1,-1 1 0,1 0 0,-1 0-6,1 0 1,-1 0 0,1 0 0,-1 0 47,1 0 0,-1 1 1,1 1-1,-1 0 73,1 0 0,-1 1 1,0 0-1,-2-1 140,-3 2 1,1-3 0,1 1 0,-1 0 146,0 0 1,0-1-1,-3 2 1,-1-3 38,1 0 1,3 0 0,-1 0 0,1 0-385,0 0 1,-1 0-1,3 0 1,0 0-67,2-3 0,0 1 0,-2-3 0,0 0-89,1 1 1,1-2-1,0 1 1,0-2 31,-2-1 1,1 3-1,-3 0 1,0 0 157,1 1 1,0-3 0,0 3 0,0 0 0,2 1 0,0 0 0,2 1 0,-1 0 177,1 1 1,2 1-236,0 0 1,3 1-523,-1 1 1,3-1 0,3 2 0,2-2 487,2-1 1,0 0 0,1 0 0,0 2 132,2 1 0,-1-1 0,4-2 1,-1 0-54,0 0 1,2 0 0,-2 0-1,1 0-70,-1 0 0,-3-1 0,2 0 0,-3-2-70,-1 1 0,1 2 0,-1 0 0,1 0-58,0 0 1,-3 0 157,0 0 1,-4 0 0,2 3-53,-2 2 0,-4-1 0,0 1 0,-1 1-324,-2 1 0,-1 0 1,-1 1-1,1-1 0,-1 1 1,0-1 0,-1 1 0,-2-1 129,-1 1 0,2 0 0,-2-2 1,-2 0 132,0-1 0,-1-1 0,0 1 0,0-1 120,0-1 0,0-2 0,-1 1 0,-1-1 14,-1-1 1,3 0 0,1 0 0,0-1 19,1-1 1,3-2 0,-1-4 0,2 1 312,-1-1 1,4-2 0,-1-1-1,1-1-362,2-1 0,0-1 0,2-2 1,-1-1-165,2 0 1,0-2 0,1 2 0,-1-1-131,-1-1 0,1 2 1,-2-1-1,2 3-243,1 3 1,0-2-1,0 4 1,0 1 177,0 1 1,-3-3 0,-1-1 0</inkml:trace>
  <inkml:trace contextRef="#ctx0" brushRef="#br0" timeOffset="902">649 68 32679,'7'-3'-2262,"1"-2"0,-3 1 0,-1 3 1861,-1 2 1,2 4-1,-1 2 1,-1 1-377,0-1 0,1 3 0,-3 1 0,2 1 157,-1 1 1,-2-1 0,0 0 0,0 2 154,0 0 0,-3 1 1,-2-1-1,-2 0 390,0-2 1,-3 0 0,-1 1 0,0-1 146,0-1 1,-1-1-1,2-2 1,0-2-617,2-1 0,0-1 600,1-1 69,-1-2 0,5 1 1,4-3 278,6-2 1,0 1 0,4 2 0,-1-1 136,0-2 1,3 2 0,0-1 0,1 1 129,1 1 1,-1 0-1,0 0 1,-2 1-252,2 1 0,-2 0 1,-1 3-1,0 0-278,-2-1 0,-3 3 0,-2-2 0,0 2-453,-3 0 0,0 1 0,-1-1 0,-1 1 52,-1-1 1,-2 1 0,-5-1 0,0-1 199,-1-1 1,-3-1 0,0 2 0,0-2 45,0-1 0,-1 2 0,2-2 0,0-1-23,-1 1 0,1-2 0,-3 2 0,-1-2-14,1-1 1,1 0-1,1 0 1,-1 0 30,-2 0 1,4-1 0,-3-1-1,1-1 84,3-1 0,-3 1 1,3-2-1,1 0 297,-1 1 0,1-3 0,2 2 1,1-2-264,-1 0 0,3-1 0,0-2 1,-1 0-362,-1 1 0,2 0 0,0 0 1,0-1-44,-2 0 1,0 1 0,1 0 0,1-1-157,-1 1 1,0 0 0,-2 2 80,1-1 0,-1 3 0,1 1 137,-1 1 0,1 0 1,-1 3 343,0 0 0,1 0 0,-1 1-133,1 2 1,-1 1 0,1 3 0,-1 1-11,1-1 1,2 1 0,1 0 0,-1 2-92,1 0 1,3 2 0,-2-2 0,2 0-196,1 1 0,0-2 1,1 3 110,2-1 0,-2-2 0,4-3 295,1-1 1,1-3-1,0 0 57,1-1 1,-1-1 0,1 0-1,-1 0-324,1 0 0,2-2 1,0-1 332,-1 1 0,3 1 1,0 1-1</inkml:trace>
  <inkml:trace contextRef="#ctx0" brushRef="#br0" timeOffset="1098">709 580 18605,'4'0'0,"-1"0"0,-3 0 0</inkml:trace>
  <inkml:trace contextRef="#ctx0" brushRef="#br0" timeOffset="1298">310 136 28756,'-8'0'0,"1"-1"-724,-1-2 0,1 0 0,-2-2 1,-1 3 680,-2 1 1,-4 1-1,-4 1 1,-6 4-260,-2 6 1,-6 3 136,-4 3 1,-3 3 0,-4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4:50.506"/>
    </inkml:context>
    <inkml:brush xml:id="br0">
      <inkml:brushProperty name="width" value="0.11429" units="cm"/>
      <inkml:brushProperty name="height" value="0.11429" units="cm"/>
      <inkml:brushProperty name="color" value="#AB008B"/>
    </inkml:brush>
  </inkml:definitions>
  <inkml:trace contextRef="#ctx0" brushRef="#br0">38 76 26122,'0'-19'-8595,"-6"6"5633,-1 1 1,-1 1 1944,2-1-37,4 3 1362,-7 9 1,11 0 115,5 0 1,1 2-1,7 2 1,-3 3-194,3-3 1,2 4 0,4-1-1,2-3-214,3-2 1,7-2 0,-1 2 0,6 2 492,6 3 0,-2-1 0,9-6 0,2 0 41,2 0 1,8 0-1,0 0 1,-2 0-117,-2 0 1,0 0 0,5 0 0,3 0 110,1 0 1,5 0-1,-3 0 1,4 0-203,2 0 0,14 0 0,3-2 0,2-2-264,2-3 1,-6 1-1,-39 6 1,1 0-1,1 0 1,0 0 7,2 0 0,2 0 0,1 0 1,0 0-1,-3 0 0,-1 0 0,0 0 1,0 0-73,-1 0 1,0 0 0,1 0 0,1 0 0,2 0 0,0 0 0,-2 0 0,0 0 25,0 0 0,0 0 0,-3 0 0,-1 0 0,2 0 0,0 0 0,0 0 0,-1 0-24,0 0 1,0 0 0,3 0 0,0 0 0,-3 0-1,1 0 1,2 0 0,0 0-11,1 0 0,0 0 1,3 3-1,0 0 0,0 1 1,0-1-1,-1 0 0,0 0 3,-1 2 1,0-1 0,3-3 0,1 0 0,2 2 0,2 0 0,3-2 0,-1 0 4,2-1 1,0 0-1,2 1 1,-1 0-1,-7 2 1,-2 0-1,4 3 1,-1 1-86,2 2 1,-1-1-1,-1-2 1,-1-1-1,-4-2 1,0 0 0,-5-1-1,0 0 111,-3 1 0,1 0 0,0-1 0,2-1 0,5 2 0,2 0 0,2-2 0,0 0 33,2-1 1,-1 0 0,0 0 0,-1 0 0,-8 0 0,0 0 0,-2 0 0,-1 0-31,-2 0 0,-1 0 0,2 1 0,0 0 0,-2 1 0,1 0 0,48 5 62,-2-3 0,-4-2 1,-5-2-1,-7 0-23,-10 0 1,1 2 0,-7 2 0,1 3-97,-1-3 1,-2 4-1,-8-1 1,-2-3-37,-3-2 0,-7 4 0,1 1 0,-6-3 11,-6-2 1,-3-2 0,-6 0 0,3 0-52,-3 0 0,4 2 0,1 2 0,1 3 88,5-3 0,-7-2 0,1-2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45.862"/>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1695 287 8404,'0'-4'-2212,"0"1"2246,0 6 1,0 1 0,0 4-1,0-1-24,0 1 0,0-1 0,0 2 0,0 0-5,0 1 0,3 0 0,-1-3 1,1 1-6,0-1 0,-1-1 0,3-2 0,0 0-7,-1 0 0,3-2 0,-2 0 1,1-1 3,2-1 0,-1-1 1,2 0-1,0-3 3,1 0 1,-1-1-1,-3-3 1,-1-2 5,1 0 0,-2 0 0,0 2 1,0-1-5,-3-1 0,0 0 0,-1 2 0,0 1 0,0-1 1,-2 1 0,-2-1 0,0 0 1,-1 2 0,-2 1 0,0 1 11,2 1 0,-2 2 0,2-2 13,-2 0 1,0 2-1,-1-2 1,1 2 13,-1 1 1,-2 1 0,-1 2 0,0 1-10,1 0 0,-4 4 0,2-2 1,-3 4-30,0-1 1,-1 0 0,0 0 0,-2 1-11,1-1 0,1 1 0,1-2 0,0 0-11,0-1 1,3-1-1,0 1 1,0-2-1,1-3 1,1-1 0,0-1-43,2 0 0,3 0 11,0 0 0,1-3 1,-2-2 7,1 1 0,3-2 62,0 1 56,1-2 0,1 2 56,0 0 1,-1 3-113,-2 0 1,2 1-26,-4 1 0,0 0 0,-3 0-10,1 0 0,-3 0 0,0 1 0,0 0-42,2 2 0,0 0 1,-2-1-1,0 0-27,1 0 1,-2 1-1,0 0 1,1-1-231,-1-2 312,1 0 0,2 4 0,1 0 0</inkml:trace>
  <inkml:trace contextRef="#ctx0" brushRef="#br1" timeOffset="213">1477 136 13254,'-8'4'-466,"3"-3"0,0 1 0,-1 0 166,-1 0 283,-3-1 1,-2 6 0,-3-3-1</inkml:trace>
  <inkml:trace contextRef="#ctx0" brushRef="#br1" timeOffset="833">1047 212 17506,'0'-8'-4624,"1"2"4064,2 1 0,-2 1 0,4 4 0,1 0 756,1 0 0,0 0 1,1 0-1,0 1-114,2 2 1,0-3 0,2 4 0,1-2-12,-2 1 1,4 0-1,-4-1 1,2 1-38,-1 1 1,-2-1 0,0 1-1,-2 0-19,0 0 1,-3-1-1,-1 2-191,-1 1 1,0 0 0,-4 1 326,-2-2 1,-1 2-1,-4-3 1,-1 1-72,-2 0 0,-2-1 0,1 2 0,-4-1-190,-1 1 0,1 0 0,-2 0 0,3-1 12,-1 1 0,-1-2 0,-2 0 1,1 0-7,0 0 0,-1-1 1,2 1-1,-3-1 21,1-1 1,0 1-1,2 0 1,0-1 42,0-2 0,-1 0 0,2 0 0,2 0 89,0 0 0,3 0 1,0 0-1,1 0-65,0-3 0,3-1 1,2-4-1,-1 1-168,2-1 0,-2-2 0,4-1 1,-1 0-18,0-3 0,2 0 0,-1-2 1,1-1 42,1 0 0,-1-1 0,-1 3 0,0 1 67,0 1 0,1-1 0,-1 2 0,-1 1 57,2 1 0,0 4 0,0 1 35,-2-1-73,3-1 1,-4 0 0,5 0 37,2 2 0,1-1 0,3 3 1,2-1 32,1-2 1,-1 2 0,3-1-1,-1 0-27,1 0 1,1-1-1,2 1 1,0 0-58,0 0 0,0 4 199,0-2 0,3-1 0,2 0 0</inkml:trace>
  <inkml:trace contextRef="#ctx0" brushRef="#br0" timeOffset="1550">723 370 8484,'-6'-1'-719,"0"-1"1,2-1 633,0-1 0,-2 1 1,1-2-29,-1 0 1,-2 0-1,1 1 1,-2 1 74,-1 1 1,1 1 0,-4 1 0,1 0 51,0 0 1,-2 1-1,1 2 1,-3 2 45,-2 1 1,3 2 0,3 0 0,1 1-36,2 1 1,-1 1 0,2-1 0,2 0-1,2-1 1,1-1-1,3 0-27,0-1 1,3-2 0,0-1 0,1 0 0,2-2 1,1-2-1,0 0 1,1 0-29,-1 0 1,-2 3-32,0-1 1,-3 2 26,1-2 1,-3 2-1,-3 1 27,-2-3 1,-2-1 0,-3-1 0,0 0 12,1 0 0,-3 0 1,1 0-1,-2-1 46,1-1 1,-1-3 0,-2-2 0,0-1-15,0 1 0,0-2 1,0 0-1,0-2-25,0 0 1,2-1 0,0-1 0,1 0-21,0 0 0,-1-1 1,3 2-1,1 1-2,0 0 1,2 2-1,-1-1 1,1 3-11,-1 2 0,1-1 0,-1 4 0,0-1 14,1 0 1,-1 2 0,0-2 0,-1 2 10,-1 1 0,0 3 0,2 0 0,1 2 22,-1 0 0,1 2 0,-1 1 1,1-1-6,-1 1 1,3-1-1,1 1 1,0-1 2,3 1 1,0-1 0,1 1 0,1-1 11,1-2 1,1 0 0,4-2 0,2-1-19,2-2 1,1 0 0,3 0 0,1 0-101,2-3 0,-2 1 0,2-3 1,0 0-596,-1-2 674,1 3 0,0-6 0,1 1 0</inkml:trace>
  <inkml:trace contextRef="#ctx0" brushRef="#br1" timeOffset="1695">354 91 15808,'-8'0'0,"-1"0"-268,-1 0 0,-1 0 0,1 0 1,-4 0 33,-2 0 0,-2 4 1,-5 1-1,-3 5-26,-2 2 0,-5 5 0,0 1 187,-1 2 0,-5 0 0,-3 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39:55.692"/>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1879 186 6539,'0'-7'-113,"0"2"0,1 5 0,1 2 101,2 1 0,0 4 0,-3 4 0,2 1-15,1 0 1,1-1-1,-2 1 1,1-1 7,-2 1 1,-1 0 0,-1-1-1,0 1-8,0-1 0,0 1 0,-1 0 13,-3-1 0,-2 1 0,-6-2 1,2-1 3,2-1 0,-3-2 1,0 2-1,-3-3 2,0 0 0,1-3 0,0 1 0,-1-1 12,-1-2 0,-1 0 1,4 0-1,1-2 1,-1-1 0,1-4 0,-1-4 1,0 0-4,1 4 1,3-6-1,0 4 1,1 0 2,0-2 1,2 1-1,4-2 11,-3 1 0,3-1 0,-2 1-10,6-1 1,-1 4 0,6 2-2,1 1 1,1 0-1,2 2-10,-1-1 1,0-1 0,-2 2-4,-1-1 1,-1 1 18,5 3 0,-6 1 1,-2 3-1,-3 4 1,-1 2-1,0 1 0,-1 1 1,-3 0-1,-2-1 1,-2 1-1,0-1 1,-1 1-1,-1 0 0,-2 0 1,0 3 4,-4 0 0,3-1 0,-3-5 0,0-1-1,1 1 1,-5-4 0,4-1-1,-1-3 31,0-1 0,0 0 1,3-1-1,-3-2 20,-1 0 0,4-10 0,-1 1 0,3-2-13,4-3 1,-2 3-1,2-4 1,-2 0-59,-2 0 1,5 2 0,-1-3 0,0-1-48,2-2 0,-5 2 0,5 2 0,-2 0-205,1 0 0,4 3 257,-1-5 0,-2 6 0,-1-3 0</inkml:trace>
  <inkml:trace contextRef="#ctx0" brushRef="#br0" timeOffset="350">1902 24 8536,'0'-12'-2253,"0"5"2225,0 2 1,-4 7 0,-1 1 27,-2 5 0,-6 3 0,-5 0 0</inkml:trace>
  <inkml:trace contextRef="#ctx0" brushRef="#br0" timeOffset="481">1600 197 8519,'0'7'-1411,"0"-3"1411,0-8 0,-5 3 0,-1-5 0</inkml:trace>
  <inkml:trace contextRef="#ctx0" brushRef="#br0" timeOffset="614">1577 139 8136,'0'12'-1908,"0"-4"1908,0 0 0,-5-6 0,4 8 0,-4-3 0</inkml:trace>
  <inkml:trace contextRef="#ctx0" brushRef="#br1" timeOffset="1585">870 395 9148,'0'-18'0,"0"1"-478,0 0 0,1 4 0,2-2 0,2 2 480,1 1 1,-2-3 0,4-1 0,1 2 131,1 1 1,-2 3 0,0 1 0,1 1 3,1-1 1,0 3 0,-1-1 0,-1 2 36,1 3 0,1-4 1,2 3 64,0 0 1,-1 2-16,1 1 1,-5 1-64,1 3 1,-5 2-1,1 6-118,-3-1 0,-5 1 1,-1 0-1,-2-1 28,-2 1 1,-1-4-1,-1-1 1,-2 1 5,-3-2 0,2 5 0,-4-5 0,0 2-44,0 0 0,2-4 0,-2 2 0,0-1-40,0-2 0,3-1 0,-4 1 0,-1 1 4,2-2 1,-4 0 0,4-2 0,0 0-23,3 0 1,2 0 0,0 0 136,-2 0 0,2 0 0,-3 0 0,3 0 196,2 0 1,3 1 0,0 1-157,-1 2 1,3 0-147,-2-4 22,0 0 0,1-4-145,-1 0 0,5-1 1,-2 3 6,0-2 0,2 0 0,-4 4 122,-2 0 1,2 0 0,0-1-41,-2-3 0,-2 3 0,0-3 15,-1 2 1,0 2-1,1-1 1,-2-1 19,-3-2 1,4-2 0,-4 3-1,2-4-3,-1 1 1,2-5 0,-4 4 0,1-4-67,1 0 0,-1-1 0,4 1 0,-3-1 58,0 0 1,0 1 0,3-1-1,0 1-13,1-1 0,-1 2 0,2 1 0,2 1-242,4-1 0,-1 3-148,1-2 16,0 5 0,10-1 0,0 8 289,0 4 1,5-2 0,-5 2-1,2 1 40,0 1 0,-1 2 0,4 1 0,-2 1 19,-2 2 0,-3-1 0,3-3 1,-1 1 23,1 2 0,-5-2 1,2 2-1,-3-2-53,-1-1 0,0 3 1,0 1 60,0-2 0,-1-1 0,-3-3 130,-4-2 0,2-3 0,-3-5 0,-3 0 59,-2 0 0,-5 0 0,2 0 0,0-1-211,1-3 1,-5 1 0,2-3 0,-3-1 111,-1 1 0,-1-2 0,1-3 0</inkml:trace>
  <inkml:trace contextRef="#ctx0" brushRef="#br1" timeOffset="1731">394 313 13048,'-11'0'0,"-2"0"-662,-2 0 621,-4 6 1,-9 5-1,-2 7 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0:01.144"/>
    </inkml:context>
    <inkml:brush xml:id="br0">
      <inkml:brushProperty name="width" value="0.11429" units="cm"/>
      <inkml:brushProperty name="height" value="0.11429" units="cm"/>
      <inkml:brushProperty name="color" value="#008C3A"/>
    </inkml:brush>
  </inkml:definitions>
  <inkml:trace contextRef="#ctx0" brushRef="#br0">0 226 26504,'26'-25'-731,"-1"3"1,0 5-1,0 6 1,3 3 889,5-1 1,-5 1-1,8 8 1,-2 0-201,-1 0 0,12 0 1,-3 0-1,5 0-40,3 0 1,12 8 0,4 4 0,4-1-25,-3 0 1,6 8 0,-9-5-1,0 0 48,-6-5 0,4 2 0,-4-3 0,-2-2 72,-3-4 1,-3-2-1,0 0 1,-2 0-18,-6 0 1,-6 0 0,-11 0 333,0 0-482,0 0 1,-14 0 222,-11 0 0,-11 0 0,-17 0 19,-5 0 1,2-2-1,-11-4 1,-2-2-43,-4 2 1,-10 3 0,-4 3-1,1-2-29,0-7 1,-9 6 0,6-5 0,-3 5-36,0 3 1,0-8 0,-8 0 0,0 2-12,-1 3 1,12 3 0,3 0 0,5 0 36,6 0 0,5 0-15,20 0 1,11 3-49,6 5 1,8-5 0,8 6 101,9-7 0,14-2 0,5 0 1,3 0 79,6 0 1,2 0 0,6 0-1,3 0-30,2 0 1,4 0-1,-7 0 1,4 0-87,-3 0 0,-1 0 0,-2 0 0,0 3-136,-5 5 1,-4-5 0,4 6 0,-6-4-405,-9 4 1,-8-4-1,-5 9 210,-4-3 1,1 9-1,8-6 1</inkml:trace>
  <inkml:trace contextRef="#ctx0" brushRef="#br0" timeOffset="1017">2786 251 27532,'-11'14'-3840,"5"-2"1,-8-10 4304,3 7 0,0-6 128,2 5-1272,7-5 1,2-3-1,16 0 1,7 0 992,2 0 0,0 0 0,3 0 0,2 0-51,4 0 0,10 0 0,1 0 0,8 0-77,6 0 1,10 0-1,-2 0 1,9 0-189,7 0 1,4 0 0,7 0-1,-2 0 301,3 0 1,0 0 0,0 0-1,-3 0-259,3 0 1,-17 0 0,-6 0 0,-8-3 3,-8-5 0,-3 5 1,-6-8-1,-5 2 1234,-8 1 0,-6-1-1161,-3 9-207,-11 0 0,-3 3-563,-11 6 0,-3-4 0,-5 9 0,-9-3 640,-5-5 1,-6 5 0,-3-3-1,-5-2 122,-3-3 1,-3 5 0,-11 0-1,-3-2-59,-2-3 1,-12 0 0,3 2 0,-6 4-78,-2-4 0,-3-2 1,-3-3-1,-2 0-35,2 0 0,-6 0 0,7 0 1,7 0 34,12 0 1,11 0 0,5 0 109,3 0 755,23 0 0,7 0 0,32 0-821,11 0 1,8 0-1,14 0 1,5-3 6,9-5 0,-3 5 0,3-8 0,3 2 11,2 1 1,4 0 0,-4 8 0,-2 0-115,-3 0 1,-9 0 0,9 0 0,0 0-231,-3 0 1,-2 8 141,-12 0 0,0 23 0,0-3 0</inkml:trace>
  <inkml:trace contextRef="#ctx0" brushRef="#br0" timeOffset="1883">8532 251 27670,'3'-13'-437,"5"4"1,6 6 0,11 3-1,0 0 648,0 0 1,9 0-1,2 0 1,3 0-106,6 0 0,-6 0 1,3 0-1,2 3-171,4 6 0,2-7 0,0 9 0,0-2-8,0-1 0,-8 3 1,0-5-1,0 2 53,-3-2 0,-3-3 0,-11-3 1,0 0 120,0 0 1,-8 0 22,0 0 0,-14 0-118,-3 0 0,-20-9 0,-16 1 1,-3 0-125,-6-4 1,-2 10-1,-6-10 1,-3 4 50,-3 0 1,-7-1-1,4 9 1,1 0 109,0 0 1,-1 0 0,6 0 0,1 0 68,7 0 0,-7 0 1,10 0-1,3 3 58,3 6 0,-6-4-110,4 12-213,4 0 1,15-3 0,25-6 293,19-5 1,20-3-1,22 0 1,14-3-44,9-5 1,-4-6 0,12-9 0,-45 13-1,0 1-67,3 0 0,0 1 1,3 0-1,0-1 1,-2-3-1,1-1 1,2 1-1,0-1-51,0 1 0,0-1 0,2 0 0,-1 1 0,-5 1 0,-2 0 0,43-9-50,-4 3 0,-12 3 0,-17-2-766,-11 7 849,-16 7 1,-9 2 0,-14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0:14.260"/>
    </inkml:context>
    <inkml:brush xml:id="br0">
      <inkml:brushProperty name="width" value="0.11429" units="cm"/>
      <inkml:brushProperty name="height" value="0.11429" units="cm"/>
      <inkml:brushProperty name="color" value="#008C3A"/>
    </inkml:brush>
  </inkml:definitions>
  <inkml:trace contextRef="#ctx0" brushRef="#br0">1471 279 23303,'7'0'-992,"-3"0"1,1 0 716,0 0 1,-2 1-1,1 0 1,-2 2-299,0 1 0,3 1 0,-3 2 0,0 0 15,-1 0 0,-1 1 1,0 0-1,0 2 154,0 1 0,0-2 1,0 2-1,-1 0 183,-2 0 1,2-2-1,-3 2 1,0-1 149,0-1 1,0-1 0,-3-1 0,0 0-175,3 0 1,-3-1 0,3-1 0,-2 0 39,-1 1 0,-3-3 0,0 1 183,-1-1 1,3 0 0,-2-3 0,3 0 310,0 0 1,0 0 0,0 0 0,0 0 111,0 0 1,0-1 0,2-1 0,0-1-157,0-1 0,1 1 0,-1-3 0,0 1-50,-1 0 1,1 0-1,0-1 1,1 1-89,0 0 0,-2-1 1,1-1-123,-1 0 0,-1 0-89,0 0 0,0 0 0,2 1-235,0 1 1,4 1-886,-2 2 433,3 1 774,0-2 1,-3 4 0,0 0 86,-1 1 0,2 2 0,-3-3 0,0 2 43,-1 1 0,-1-2 1,0 2-1,-1 0 66,-1 0 1,0-2-1,-3 2 1,-1 0 5,-2 0 0,-1-2 1,-3 2-1,0 0 4,-1 0 1,-1-2 0,0 2 109,0-1 0,-7 3 0,0-2 0</inkml:trace>
  <inkml:trace contextRef="#ctx0" brushRef="#br0" timeOffset="530">1590 552 19406,'0'-4'-3131,"0"1"0</inkml:trace>
  <inkml:trace contextRef="#ctx0" brushRef="#br0" timeOffset="678">1471 594 19447,'7'0'0</inkml:trace>
  <inkml:trace contextRef="#ctx0" brushRef="#br0" timeOffset="1116">1268 174 32767,'2'-5'-9831,"0"0"5105,1 4 4365,-3-2 1,0 3-1,0 0 1</inkml:trace>
  <inkml:trace contextRef="#ctx0" brushRef="#br0" timeOffset="1278">1156 216 30190,'3'-7'-4916,"-2"2"1,1 0 876,-1 0 1357,-1 2 2708,0 0 0,-3 3 0,-1 0 0</inkml:trace>
  <inkml:trace contextRef="#ctx0" brushRef="#br0" timeOffset="2066">939 433 32767,'-7'0'-1167,"0"0"1,0 0 733,0 0 1,2 0-1,0-1 1,0-1 222,-1 0 0,-1-1 0,0 1 0,0-1-77,0-1 1,0 0-1,0-3 1,0 1 76,0 1 0,-1-2 0,-1 1 1,1-3-49,2 1 1,-1 0 0,3 1 0,-1 0-64,0 0 1,3-3-1,-2 1 1,1 0-346,1-1 0,2 1 1,0-2-1,0 1-94,0 2 0,0-1 1,0 0-1,2 0 182,0 1 0,3 0 1,-2 1-1,1 1 307,1 1 1,-1-1 0,1 2 0,0 0 314,2 2 0,-3 0 1,1 0 24,0 0 0,-1 0 0,1 2 232,0 0 1,-1 1 0,1 0 0,0 2 6,-1 1 1,1-2-1,-2 3-85,1 1 0,1 0 0,1 1 1,-1-1 81,0-1 0,-3 1 0,2-1 1,-1 1-256,-1 1 0,1 0 0,-1 0-276,0 0 1,-1 0 0,-1 0-229,0 0 0,0 0 0,0 0 0,0 0 77,0 0 0,-3-3 0,0 1 1,-1 0 125,-1-1 0,-1 2 1,-2-2-1,-1 0 322,0-2 0,-1 1 0,1 0 0,-1 0 78,-1 0 1,0 1 0,-1-3 0,0 1 685,0 0-337,-1-1 0,-1-1 1,0 0-1</inkml:trace>
  <inkml:trace contextRef="#ctx0" brushRef="#br0" timeOffset="2332">631 55 4519,'0'-7'0,"0"0"-225,0 0 0,2 0 0,0 0 1,1 1 2127,0 1-1378,-2-1 0,2 5 0,-1-1-169,0 4 1,3 2 0,-2 3 0,0 1-353,0 1 0,3 0 0,-2 1 0,0 1-34,1 0 1,-1 1-1,1 2 1,-1 0-67,-1 0 0,2 0 0,-2 0 0,0 0 442,0 0-322,0 0 1,0 3 0,1 1 0</inkml:trace>
  <inkml:trace contextRef="#ctx0" brushRef="#br0" timeOffset="3148">743 370 29253,'0'7'-4916,"-1"-3"1,-1-2 4052,-3-1 0,1-1 2833,-1 0 1,3 0 0,-2 1-2031,1 1 0,0-1 71,1 1 1,-2-1 0,-3-1 227,0 0 1,2 0-1,0 0 1,0-1-114,-1-1 1,-1 1 0,0-2-319,0 0 0,0 1 0,0-3 0,0 1 524,0 0 0,1-3 1,0 1-1,-2-3-679,0 1 1,2-3 0,0 0-1,-2-2-185,0-1 1,1 2-1,0-5 1,0 0 159,0 1 0,0-1 0,0 1 0,0 0 28,0 1 0,0 0 0,0 2 0,0 0-163,3 2 1,-2 0-1,3-1 1,0 3 39,0 1 1,1 1-1,1 0 1,-1 0-1217,0 0 666,0 3 633,2-2 1,0 6 0,0 0 87,0 4 1,0 2 0,0 1 0,2 1 206,0 1 1,1 0 0,-3 2 0,0 1-35,0-1 0,0 2 0,0-1 0,0 0 18,0 0 1,0 0 0,0-3 0,0 0 45,0-1 1,0 1-1,-1 0 1,-1-2 301,0-2 0,-3-1 1,1 1 164,0 0 1,-2-3 439,1 0 0,-1-4 0,-1-3-575,0-1 0,2-1 0,1 0 1,0 0-128,0 0 1,3 0 0,-2 1 466,0 1 141,2-1-477,-2 5 1,0-1-1,1 4-280,0 3 1,-1 1 0,0 1 0,-1 0 49,-1 0 0,-1 0 1,-1 1-1,-1 0-236,-1 1 0,-2 1 0,-3-3 0,0 0 442,0 0 1,-1 0 0,-1 0-1,0-1 199,0-1 1,-1 0 0,1-3 0,0 0 95,2-1 0,2-1 1,1-1-1,1-1-234,1 0 1,-1-3-1,1 1 1,0-1-181,2 0 0,2 1 1,0-3-1,-2 0-143,1 0 0,-2-3 0,3 1 0,-1 0-218,-1-1 1,0 2 0,0-2 0,0 0-349,3 1 1,-2 0 0,4 2 112,0 0 1,2 0 0,0 0-1</inkml:trace>
  <inkml:trace contextRef="#ctx0" brushRef="#br0" timeOffset="3361">288 482 27953,'7'-3'-1942,"-1"-1"0,-1-3-58,0 0 0,-4 3 1370,-1 2 0,-3-2 0,-4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0:54.406"/>
    </inkml:context>
    <inkml:brush xml:id="br0">
      <inkml:brushProperty name="width" value="0.11429" units="cm"/>
      <inkml:brushProperty name="height" value="0.11429" units="cm"/>
      <inkml:brushProperty name="color" value="#008C3A"/>
    </inkml:brush>
  </inkml:definitions>
  <inkml:trace contextRef="#ctx0" brushRef="#br0">0 289 25369,'0'-13'-9831,"3"4"10214,4 9 1,-2 0 0,10 0 0,2 0 110,3 0 0,4 0 0,3 2 0,5 3-309,3 2 0,2 3 0,7-5 0,0 5-68,1 2 0,6-4 1,3 4-1,1-2 49,-1-5 0,7-3 0,-4-2 0,2 0 4,0 0 0,0 0 0,5 0 1,-3 0-155,-2 0 1,-2 0 0,5 0-1,-3 0 657,2 0 0,-4 0 1,2 0-1,0 0-614,-3 0 1,13 0 0,-7 0-1,-1 0-45,3 0 0,-7 3 0,2 2 0,2 2 36,3-2 0,-7 5 0,-3-3 0,-2 1-3,-1 1 0,1-4 0,-8 10 0,1 0-113,-1-3 0,3 5 1,2-7-1,3 0 12,-3 0 1,-2 5-1,-3-8 1,3 0 52,4 3 0,-2-7 1,8 4-1,-3-4 62,-5-3 1,1 0 0,-1 0-1,5 0-21,3 0 0,-8 0 0,5 0 1,0 0-13,5 0 1,3 0 0,-1 0 0,-4 0 26,-3 0 0,7 0 0,1-3 0,4-2-12,1-2 0,4-1 0,-12 8 0,5 0 92,3 0 0,6 3 1,-1 2-1,-6 2-31,-4-2 1,-3 5-1,7-3 1,-2-2-65,-5-2 1,3-3 0,-11 0-1,1 0-89,2 0 0,-7 0 1,7 0-1,-2 0 0,-1 0 1,1 0-1,-5 0 1,4 0-3,8 0 0,-4 0 0,-1 0 0,-3 0 17,1 0 1,7 0 0,-7 0 0,-5 0 10,-8 0 0,3-8 1,-5-2-1,4 1-142,4-1 1,-3-5 0,-3 5 0,-2 0-58,2 0 0,1-7 0,-1 5 0,-2-3 21,2 0 1,3 8-1,2-8 1,1 1 15,-1 1 1,0-4 0,1 7 0,-1 0 18,0 0 0,8-7 0,-3 5 0,-5 0 2,-4 4 1,-11-2-1,8 1 1,0-1 11,-3 0 0,-2 0 0,-9 5 0,-1-2 37,0 2 1,7-5-1,1 3 1,-3 2 99,-2 2 1,-3-4-1,0-1 1,-2 1-157,-6-3 0,4 5 0,-14-9-1114,-6-4 1,-20-4 1348,-22-7 1,-11-6 0,-11-9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0:56.222"/>
    </inkml:context>
    <inkml:brush xml:id="br0">
      <inkml:brushProperty name="width" value="0.11429" units="cm"/>
      <inkml:brushProperty name="height" value="0.11429" units="cm"/>
      <inkml:brushProperty name="color" value="#008C3A"/>
    </inkml:brush>
  </inkml:definitions>
  <inkml:trace contextRef="#ctx0" brushRef="#br0">0 222 23259,'0'-14'-4318,"0"-1"1,0 0 4143,0-7 1,3 10 0,4 2 0,8 2 851,5 1 0,2 0 1,0 7-1,0 0-364,0 0 1,10-8 0,3 1 0,1 2-103,1 2 0,8 3 1,9 0-1,2 0-74,6 0 0,2 0 1,2 0-1,-2 0-55,-5 0 1,3 0 0,-10-2-1,-3-3-32,-3-2 1,-4-1-1,-5 8 1,-7-2 375,-6-6 1,-2 6-1,1-5 1,1 2-67,6-3 1,-3 6 0,10-6 0,2 4-412,3-4 0,0 6 0,-3-6 0,0 6 3,8 2 0,-5 0 1,5 0-1,-8 0 4,1 0 0,-1 2 1,-2 3-1,-8 5-348,-4 2 0,-3-4-530,0 7 191,-9-11 0,-4 9-593,-9-6 0,-2-4 1276,-5 4 258,4-5 323,-7-2 0,8 0-693,-6 0 1,-4-7 0,-10 0 0,0 2 116,0 2 1,0 1 0,-3-3 0,-5-2 54,-7 2 0,-4 0 1,-4 0-1,1-3 155,0 3 0,-8 3 1,-2 2-1,-3 0 424,-4 0 0,-3 10 1,-3 5-1,1 4-460,0 3 0,7 1 1,2-4-1,3-2-3,5-2 0,12-2 0,7 1 0,6-6-25,1-6 0,9-2 742,-1 0-558,10 0 1,-5-2-281,10-6-1489,0 6 1312,0-8 0,3 10 1,4 0-1,8 0-80,4 0 1,6 0 0,5 0 0,6 0 180,6 0 1,3 0 0,-1 0 0,0 0-3,0 0 1,1 0 0,-1 0 0,0 0 98,1 0 1,-1 0 0,-2 0 0,-5 0-16,-8 0 0,3 0 0,-2 0 404,-3 0 867,-3 10-2370,-11-8 401,-4 8 0,-11-2 458,-5-1 1,4 3-111,-4-3 0,4-2 38,3 10 1,0-10 0,0 5 0</inkml:trace>
  <inkml:trace contextRef="#ctx0" brushRef="#br0" timeOffset="2000">1430 809 7494,'0'-14'0,"0"0"-169,0 0 1,0 4-1,0 1 151,0-2 0,0 3 0,0-1 31,0-2 1,0 3 0,0-1-10,0-2 1,0-2 0,0-1-9,0 0 0,0 0 1,0 0-4,0 0 1,0 0 0,2 1 39,3 4 0,-2-2 0,6 6 144,2 2 1,2 1 0,1 2 0,1 0-28,4 0 0,-3 5 0,2 1 0,-2 2-74,-2 3 1,0 2-1,0 2 1,0 3-30,0 0 0,0 1 0,1-5 1,-1 0 27,0 0 1,0 0 0,0 0-26,0 0 0,-6-4 0,-2-2 1,-1 0 47,-1-1-121,1-4 0,-7 4 0,-2-6 8,-6 4 1,3-3 0,-3 2 0,-1-2 51,-1-2 0,-2 1 1,0 2-1,0 2 59,-1-2 1,0 4 0,-2-3 0,-4-1 40,-1-1 0,-1-1 0,-5 3 1,0 0-25,0-1 1,-7-1 0,-1-2 0,-1 0-15,-1 0 1,2-5-1,-1 1 1,4-1 2,3-1 1,3-1-1,4-2 1,4 3 132,4 0 0,2 2-254,4-5-173,2 6 0,9-3 21,3 6 0,-2 0 8,6 0 67,-6 0 130,4 0 108,-7 0 51,0 0-492,0 6 1,0-3 66,0 6 0,-2 1 94,-3 4 1,2-5 0,-5 1-232,2 1 285,-5-5 1,10 6 0,-6-4 0</inkml:trace>
  <inkml:trace contextRef="#ctx0" brushRef="#br0" timeOffset="2247">1275 443 21412,'8'0'-2160,"0"0"1861,-3 0 1,-4-2-950,4-2 976,-3 2 1,-2-4 0,0 6 0</inkml:trace>
  <inkml:trace contextRef="#ctx0" brushRef="#br0" timeOffset="2650">741 443 21629,'0'-14'-6648,"0"0"5034,0 0 0,0 4 851,0 1 835,0 6 0,1 6 1,2 8-71,2 0 0,6 1 0,-3 6 0,1 0 9,1 0 1,-1-1-1,5 0 1,-1 3-54,-4 2 1,3-3 0,-4 3 0,2-2-340,-1-3 0,-4 4 0,3-3 0,-2 0 228,-3-3 1,-1-1 0,-2 0 0,0 0 26,0 1 0,0-6 1,0 0-286,0 2 362,0-4 0,0 5 0,0-4 0</inkml:trace>
  <inkml:trace contextRef="#ctx0" brushRef="#br0" timeOffset="3197">431 541 14934,'-14'2'-959,"0"3"825,0 4 0,0 5 0,0 3 0,0 4 5,0 1 0,-5-1 0,0 5 0,3-5 6,5 0 1,1 2-1,3-4 1,1-2-130,0-1 1,1-2 88,5 0 1,2-6 0,2-4 0,6-2 288,2-2 0,2-2 1,0-1-1,0-3-97,1-2 1,-6 5-1,0-2 1,2 2 5,2-1 0,-4 2 0,0-3 69,2 4 1,2 2 0,-1 4-71,-2 4 0,2-1 0,-4 2 0,0 1-16,-3 1 0,2 7 0,1 0 0,2-1-32,-1 3 1,-4-6-1,4 6 1,2-3 88,2 1 0,1 0 1,0-5-1,1 0-206,4 0 1,9-1 0,10-4 0,4-4 9,5-4 0,9-2 1,11-4-1,5-4 126,3-4 0,7-13 0,-4-4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1:01.872"/>
    </inkml:context>
    <inkml:brush xml:id="br0">
      <inkml:brushProperty name="width" value="0.11429" units="cm"/>
      <inkml:brushProperty name="height" value="0.11429" units="cm"/>
      <inkml:brushProperty name="color" value="#008C3A"/>
    </inkml:brush>
  </inkml:definitions>
  <inkml:trace contextRef="#ctx0" brushRef="#br0">0 381 24120,'38'0'0,"-2"0"-19,-2 0 1,7-6 0,1-5-1,9-5-45,9-3 0,10-1 0,12 3 0,8-2 56,-39 10 1,1 1-1,4-2 1,1 1-1,6 1 1,2 0-1,0 2 1,0 0-5,0 0 1,1-1-1,7 2 1,0-1-1,0 1 1,1 0-1,2 0 1,-1 0-103,0 0 1,-1-1 0,0 2-1,1 0 1,-2 0 0,1-1 0,0 0-1,0 1 119,2 0 1,0 0 0,-5-2 0,-2 1-1,0 1 1,-1 2 0,-3-2 0,-1 1 12,0 0 1,-1 0-1,2 0 1,0 0 0,1 1-1,1 1 1,1-2 0,1-1 3,0 0 0,0 1 1,0 0-1,1 1 1,2-2-1,1-1 1,4-1-1,0 1-58,4-2 1,0 1 0,-4 2 0,0 0 0,2 1 0,1 0 0,-2 1 0,-1-1-34,0 1 1,-1 0 0,-1-1 0,-1 1 0,-3 2 0,0 2-1,-4-1 1,-1 2-79,-4 1 1,-2 2-1,-3-1 1,-2 2 0,-3 0-1,-2 2 1,41 9-1038,-8 6 1184,-22 3 0,3-4 0,-22 0 0,-6 2 0,-5 2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20.798"/>
    </inkml:context>
    <inkml:brush xml:id="br0">
      <inkml:brushProperty name="width" value="0.11429" units="cm"/>
      <inkml:brushProperty name="height" value="0.11429" units="cm"/>
      <inkml:brushProperty name="color" value="#008C3A"/>
    </inkml:brush>
  </inkml:definitions>
  <inkml:trace contextRef="#ctx0" brushRef="#br0">1 0 29425,'52'0'0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25.833"/>
    </inkml:context>
    <inkml:brush xml:id="br0">
      <inkml:brushProperty name="width" value="0.08571" units="cm"/>
      <inkml:brushProperty name="height" value="0.08571" units="cm"/>
      <inkml:brushProperty name="color" value="#008C3A"/>
    </inkml:brush>
  </inkml:definitions>
  <inkml:trace contextRef="#ctx0" brushRef="#br0">60 281 7911,'-12'-17'-278,"1"-1"1,5 3-1,-4 1 174,3 3 0,1 5 97,6-6 0,-2 8-39,-4-1 0,6 3 1,0 2 36,10 0 0,11 0 0,6 0 1,4 0 17,6 0 1,9 2 0,3 2 0,7 3-7,8 3 1,4-4-1,3 3 1,5 1 9,5 0 0,-2-6 1,1 1-1,-1-3 45,1-2 1,-3 0 0,0 0 0,-9 0-28,-6 0 1,2-2-1,-6-3 1,-2-5-18,-2 0 0,-9-5 0,-4 3 0,-6-3-2,-6-3 1,3 1 0,-4 1 0,-1 3 39,-4 1 1,-10 8 0,-3-3 262,-2-1-183,-2 6 1,-16-6-225,-7 8 0,-11 0 0,-10 0 0,-5 0 37,-1 0 1,-3 0 0,-7 0-1,-4 0 35,-6 0 1,-4 0 0,-1 0-1,-1 0 4,0 0 0,-7 2 0,-5 4 1,-1 4 17,2-1 0,3 7 0,11-7 0,3 3 2,6 0 1,0-1 0,3 7 0,7-1-37,3 1 1,13-9 0,8-1 24,5 0 1,11-6 5,8 3 1,2-3-1,12-2 1,7 0 72,12 0 1,11 0-1,14 0 1,8 0-18,8 0 0,1-2 0,11-1 0,3-5-52,0-2 0,-39 6 0,2-1 1,0-2-1,1 0 0,0 1 1,0 0-1,1 0 0,-1-1 0,-1-1 1,0 0-1,2-1 0,1-1 1,1-1-1,0 1-42,2-2 0,0 0 0,0 0 0,-2 1 0,-5 3 0,-1 1 0,47-7-113,-2 3 1,-6 1-1,-12-2 1,-9 6-178,-6 4 1,-4 2 328,-6 0 0,4-1 0,-3 2 0,-9 7 0,-5 2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28.915"/>
    </inkml:context>
    <inkml:brush xml:id="br0">
      <inkml:brushProperty name="width" value="0.08571" units="cm"/>
      <inkml:brushProperty name="height" value="0.08571" units="cm"/>
      <inkml:brushProperty name="color" value="#008C3A"/>
    </inkml:brush>
  </inkml:definitions>
  <inkml:trace contextRef="#ctx0" brushRef="#br0">1969 28 7485,'0'-12'-1602,"0"0"1735,0 9 0,2 3 0,2 13 0,4 6-66,2 5 0,-5 7 0,7-4 1,0 2-43,-3 0 1,7 0-1,-6 6 1,-1 1-47,-3 5 1,2-4 0,-2 6 0,-1-3-51,3 1 1,-6-2 0,4-8 0,-4-4-33,-2-2 0,0 4 0,0-6-265,0-2 368,0-1 0,8-11 0,1-1 0</inkml:trace>
  <inkml:trace contextRef="#ctx0" brushRef="#br0" timeOffset="583">1847 481 6373,'0'-10'33,"-7"-4"-41,-5 9 0,2-1 0,-1 6-4,-3 0 1,-3 6-1,-4 1 1,-5 1-2,-1 0 0,-2 0 0,-6-5 0,-1 5 16,-5 2 1,2-4 0,-5 3 0,-1 1-1,1 0 1,5-6 0,-2 1-1,4-1 8,3 2 1,-1-4 0,2 4 0,2-4 2,2-2 0,8 0 1,-3 0-1,5 0-10,2 0 0,-1 0 0,1 0 0,-1 0-5,1 0 1,-1 0 0,3-2 7,3-4 0,-1 2 0,5-7 19,-2-3 0,4-2 0,-3-1-1,1 0 1,2-1 0,6 1 0,0-1 5,0 1 1,-2 0 0,-2-3 0,-1-1-31,1-2 0,2-3 0,2 5 1,0-4-5,0-2 1,-6 0 0,0-4 0,2 4-5,2 2 1,-3 1-1,-1 7-114,2-1 1,2 7-398,2-1 518,0 8 0,-8-3 0,-1 7 0</inkml:trace>
  <inkml:trace contextRef="#ctx0" brushRef="#br0" timeOffset="1583">1290 237 6720,'6'-12'146,"-1"0"0,1 7-200,-6-7-18,0 8 0,-7-2 0,-5 10 37,-4 2 1,-1 6 0,0-5 0,-1 3 12,1 4 0,-1 1 0,-1 3 1,-2-3 14,-3-3 0,-5 3 0,4-3 0,0 3 15,0 3 1,-6-7-1,4-1 1,-2 0 29,0-1 0,5-3 1,-5 4-1,0-2-28,2-5 1,0 5 0,6-2 0,-2-2-2,1-2 1,-3-2 0,2 0 0,2 0-12,1 0 0,-3-2 0,0-4 0,2-4-1,1 1 0,5-7 1,1 7-1,4-3-39,3 0 0,-7 6-6,3-5 0,1 5 2,-2-6 23,8 9 28,-3-5 0,5 14 1,-2 1 28,-2 3 0,-2-4-16,2 5 0,3-5 48,-9 6 30,0 0-33,-5-3-45,0-1 1,1-16 0,4-3-15,7-5 1,-3-1-1,0-1-11,-2 1 0,7-1 0,-5 1 0,2 0 6,0-1 1,-5 1 0,3-1 0,0 1-20,0-1 1,-3 1 0,3 2 0,0 1 6,1 2 0,-7 7 14,2-7 0,-3 8 8,-3-2 1,1 4 3,0 2 0,-1 8-10,1 4 0,5 3 0,2 3-4,3-1 0,1 0 1,4-1-1,-2-3-1,-2-1 0,0 0 1,6 5-2,0 1 0,2-1 0,4 0 2,6 1 1,-2-7 0,1-1-1,3-2 1,1-4 1,3 3 0,-1-1-18,0-2 1,1-2-1,-1-2 1,1 0-99,-1 0 0,1 0 0,-1 0 0,0 0 115,1 0 0,7 0 0,2 0 0</inkml:trace>
  <inkml:trace contextRef="#ctx0" brushRef="#br0" timeOffset="1817">523 655 8099,'0'12'-951,"0"-1"0,-2-7 1057,-4 2 1,3-4 0,-7 0-124,2 3 1,-5-3-1,1 4 1,-3-2-257,-3 2 273,1-4 0,-9 6 0,-1-8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6:25.483"/>
    </inkml:context>
    <inkml:brush xml:id="br0">
      <inkml:brushProperty name="width" value="0.11429" units="cm"/>
      <inkml:brushProperty name="height" value="0.11429" units="cm"/>
      <inkml:brushProperty name="color" value="#AB008B"/>
    </inkml:brush>
  </inkml:definitions>
  <inkml:trace contextRef="#ctx0" brushRef="#br0">1389 150 17712,'4'-4'-777,"-3"0"1,2 5 0,-3 2-1,0 2 312,0 2 1,0 1 0,0 0-1,0 1 261,0 1 1,0 2 0,0 4 0,0 0 101,0 0 0,0-1 0,0 2 1,0 1 30,0 0 0,3 3 0,0-2 0,1-2 20,-1 0 0,1-1 0,-2-2 1,1 0 35,2-4 1,-4-1-1,3-2 1,-2-1-445,1-1 0,0-2 0,-2 1-642,1 0 1347,-1-2 1,6-2-1,-3 0 1</inkml:trace>
  <inkml:trace contextRef="#ctx0" brushRef="#br0" timeOffset="932">995 316 27188,'-8'0'0,"1"-1"-558,2-2 0,-2 2 1,2-2-1483,1-1 1,-2 0 1193,3-4 0,0 3 0,3 0 47,0-2 1,0 0-1,0 0 439,0-1 1,1 2-1,1 1 1,1 0 94,2 1 0,-2-3 0,2 4 163,1-2 0,1 3 0,1-3-281,0 2 1,0 0-1,-1 3 1,1 0 149,0 0 0,0 1 0,0 1 0,0 1 167,0 2 0,0-3 0,0 4 85,0 0 1,-1 1 0,1 1 0,0 0 125,0 0 0,0-3 1,-1 0-1,-1 1-15,-1 1 0,0 1 0,1 0 0,-2 0-86,0 0 0,1 0 0,-1 0 0,-1 0-104,1-1 1,-2-1-1,-2-1 1,-1 1-65,-1 1 1,-3 1-1,-3-1 1,-3-1 44,-2-1 0,-2 0 1,-1 1-1,0-2 70,1 0 0,-4-1 1,1-1-1,-1 1 75,0-2 1,2 0-1,-1-1 1,1 0-3,2 0 0,-1 0 0,0 0 0,1 0 65,2 0 1,2-3-1,3-2 1,0 0 58,0 0 1,3 0-127,3-3 1,1 2-93,1 1 1,-1 3 74,-2 0 0,2 1 1,-5 1-1,0 1-42,-1 1 1,-1 0 0,-2 3 0,-2-1-47,0 0 0,-1 2 0,-3 1 0,0-1-14,1-1 1,-1-1 0,0 3-1,0-3-3,1-1 0,-1 1 0,0-2 0,1 0 99,2 0 1,-1-1 0,3-1-1,1 0 226,-2 0 0,4 0 1,-3-1 97,2-2 1,2-1 0,1-3 0,2 1-273,0 1 0,-1-1 1,2-4-1,-1-1-45,1 2 1,-3-4-1,4 1 1,-1-1-110,0 0 1,2-1-1,-2-4 1,2 0-44,1 0 1,0 2-1,0 1 1,0 1-212,0 1 0,0 0 1,0 0-486,0 3 1,0 1-698,0 1 0,0 4 1098,0 4 0,0 4 303,0 4 0,0 0 1,0 0-1</inkml:trace>
  <inkml:trace contextRef="#ctx0" brushRef="#br0" timeOffset="1182">616 647 20757,'-5'-8'-2614,"2"4"1,2-2 356,-2 3 2334,3-3 1,-7 5 0,2-2-1</inkml:trace>
  <inkml:trace contextRef="#ctx0" brushRef="#br0" timeOffset="1699">56 592 15462,'-11'-4'0,"0"-3"-500,2-3 0,1 0 0,3 2 0,1 0 35,1 0 1,2 0-1,-2 0 229,2 0 1,1-1-1,0 0 1,0-2 46,0 2 1,0-1 0,1 0 0,1-1 127,1-1 1,3-2 0,-1 0 0,2-1 40,1 2 0,0 0 1,0-2-1,2 2 56,1 3 0,0 1 0,-1 2 0,0 1-66,0 0 0,-1 5 0,-1-2 0,-1 2 152,1 1 1,-2 0 0,-1 0-5,1 0 1,-3 4-1,1 0 1,-1 1-68,-1 1 1,2-2 0,-2 2-1,0-1 12,0 1 0,-1 2 1,-1-1-61,0 1 0,2 0 1,1 0-1,-1 0-65,-1 0 0,-2 0 1,-1 0-5,-1 0 1,-3-1 0,1 0 0,-2 0-3,-1-2 1,-3-1 0,-2 2 0,0-1-59,0-2 1,0 3 0,-2-4 0,1 1-5,1 0 1,3-2 0,0 2 272,1-2 1,1-1 0,0 0-1</inkml:trace>
  <inkml:trace contextRef="#ctx0" brushRef="#br0" timeOffset="2000">32 0 27534,'-8'0'-2115,"4"4"1,0 2 0,1 3 1132,1 1 0,-1 5 0,3 0 1,0 3 542,0 2 0,1-1 0,1 2 0,1 1 232,2 1 1,-3 0-1,4 0 1,-1-2-18,-1-2 1,3-2 0,-2 1 151,-1 0 0,3 1 0,-3-4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33.649"/>
    </inkml:context>
    <inkml:brush xml:id="br0">
      <inkml:brushProperty name="width" value="0.08571" units="cm"/>
      <inkml:brushProperty name="height" value="0.08571" units="cm"/>
      <inkml:brushProperty name="color" value="#008C3A"/>
    </inkml:brush>
  </inkml:definitions>
  <inkml:trace contextRef="#ctx0" brushRef="#br0">1725 521 8250,'-2'-15'-605,"-4"3"0,2-3 1,-5 3 571,1-4 0,0 1 1,4 1-1,-3 3 61,-3-3 0,4-7 1,-5-4-1,-1 0-27,2-1 1,-5-3 0,5 4 0,-2-2-12,1-4 0,-1 4 1,-3 0-1,1 2-12,3 3 0,5 3 1,-4 2-1,0 1-1,1 5 43,5-5-19,-4 14 0,8-4 1,0 12-2,0 6 1,0 3 0,2 1 0,2-3 11,2-1 0,5 1 0,-3 9 0,0 1-10,0-2 0,5-1 1,-3-1-1,1 2-1,1 3 1,-2-1-1,3-4 1,-1 2-2,1 3 0,-3 1 0,2-4 0,-1 2-5,-1-1 1,4-3-1,-7-2 1,1 1 3,0-1 1,0 1-1,-5-1 0,3 1 1,0-9 0,-8 5 15,-4-8 0,2-1 12,-7-5 0,5-2 0,-6-1-5,-1-3 1,3-2 0,-1 4-18,-3-2 1,-1-5-1,-3 3 1,1 0-6,-1 0 0,7-3 0,-1 3 0,-2 0-8,-1 1 0,-4-7 0,-3 4 0,-1-1 4,2-1 1,1 6-1,3-5 1,0-1 2,-1 2 1,1-5-1,-1 5 1,1-1 0,-1-1 0,1 0 0,0-5 0,-1 0 0,1-1 0,-1 1 0,1-1 0,-1 1 0,1-1 0,0 1 0,1 0 0,5-1 6,-5 9-3,14 1-59,-6 8 1,16 0 16,4 0 0,-3 2 35,3 4 1,-6 1-1,4 7 1,-1-3 3,1 3 1,-6-4 0,2 1 0,-3 3 0,3 1 0,-4-3 1,4 0 7,-4 1 0,-2 3 1,-2 1 1,-4 0 1,2 1 0,-9-3 0,-5-1-4,-3-2 1,-10-3 0,2 5 0,-4-5-5,-2-1 0,0 4 1,1-4-1,-1-1-9,0 1 1,2-2 0,4-6 0,6 0-40,3 0 0,3 0 4,-1 0 33,9 0 0,3 0 1,12-2-1,5-2-7,5-2 0,1 0 0,1 4 0,-1-1 8,1-3 1,5 0 0,2 6 0,0 0 7,0 0 0,0-6 1,-3 0-1,3 2-1,2 3 1,-6 1-1,3 0 1,-3 0 3,2 0 1,-4 0-1,5 1-8,-5 5 0,-3-2 1,-3 6-1,-3 0 2,-2-1 1,-3-3 0,-5 6-1,0 1 1,0 3 0,-2 1 6,-3 1 0,1-7 0,-6 1 0,0-1 8,1-1 1,-3 4-1,-5-9 1,-1 1-4,1 2 1,-1-6 0,1 4 0,0-4 0,-1-2 0,1 2 0,-3 1 0,-1 3-7,-2-2 1,0-2 0,3-2 0,-1 0-10,-2 0 1,-6 0-1,3-2 1,1-2-3,0-2 1,2 1-1,5 5 1,-1 0-8,-4 0 0,3 0 1,-3 0-1,4 0-3,1 0 1,1 5 0,0 3-1,-1 2 0,3-4 1,1 5 0,3 3 0,7-4 0,0-1 6,8-1 0,5 0 1,9-4 9,-1 1 1,6 1-1,1-6 1,-3 0 0,-2 0 1,-1 0 0,-1 0 0,1 0 24,-1 0 0,0 0 1,1 0 63,-1 0 0,-5 0-54,0 0 1,-7 0-41,7 0 0,-10 0-43,-2 0 0,-8 0 0,-9 0 0,-1 0 35,1 0 1,-2 0-1,-3 0 1,-3 0 4,-2 0 0,4 6 1,-6 0-1,-2-2 11,-2-2 0,4-2 0,2 0 0,0 0 7,-1 0 0,1 0 0,-4 0 1,4 0-10,2 0 0,0-6 0,4-2 0,-3 0-4,3 1 1,2-5 0,1 4 0,1-1-2,-1-5 1,1 4 0,0 1 0,1-1 0,5 0 0,-5 4 0,4-5 1,-3-3 0,5 7-4,2-1 1,10 8 0,4 0-1,6 0 1,-2 0 0,1 0 2,3 0 0,-1 2 0,1 2 1,-3 3 1,3 3 1,-4-4 0,1 4 30,3-3 0,-6 7 0,-1-3 37,1 5 1,-6-4-30,4-1 0,-4 1-31,-2 5 1,-2-1 0,-4-3 0,-6-3-35,-3-2 1,1-1 0,-1-3-1,-5 4-84,1 2 0,0-4 1,1 3 108,1-1 0,-1 5 0,1-3 0</inkml:trace>
  <inkml:trace contextRef="#ctx0" brushRef="#br0" timeOffset="262">1167 870 8463,'10'-2'0,"-2"-2"0,-2-4-795,0-2 0,1 6 402,-1-1 0,-6 3 309,0 2 1,-2 0 83,-9 0 0,-1 0 0,-6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36.264"/>
    </inkml:context>
    <inkml:brush xml:id="br0">
      <inkml:brushProperty name="width" value="0.11429" units="cm"/>
      <inkml:brushProperty name="height" value="0.11429" units="cm"/>
      <inkml:brushProperty name="color" value="#008C3A"/>
    </inkml:brush>
  </inkml:definitions>
  <inkml:trace contextRef="#ctx0" brushRef="#br0">1533 297 9994,'-11'0'-952,"-1"0"0,6 0 924,-5 0 0,5-2 13,-6-4 1,8-4 0,-1-7-28,3-1 0,-4 7 0,0-1 0,2-1 23,2-3 1,2-1-1,0-1 1,2 1-31,4-1 0,-2 3 1,6 1-1,-1 3 5,1-3 0,1 1 0,7 1 0,-1 4-13,1 1 0,-1 5 0,1-6 29,-1 0 1,0 6 0,1-4 32,-1 4 0,1 2 0,-3 2 5,-3 4 0,-2-2 0,-7 8 0,5-1 1,2-1 1,-4 5 0,3-3 0,-1 4-1,-4 1 0,4 0 0,-3 1 0,1-1-13,2 1 1,-6-1 0,4 0 0,-2 1-16,1-1 0,-3-5 0,4 0 0,-4 1-28,-2 3 1,0 1-1,-2-1 33,-4-5 1,3 3 0,-9-8 0,-2-3 14,-1-1 0,-3 4 1,1 0-1,0-2 13,-1-2 0,-5-2 0,0 0 0,-1 0 19,-1 0 1,6 0-1,-6 0 1,2 0-1,-1 0 0,7-8 1,5-2-1,1-1-6,1-1 0,-4 6 1,9-5-34,1-3 0,2 4-22,2-1 0,2 1 4,4-1 0,-3 1 1,9 6-9,2-2 0,-5 0-64,3 6 55,-8 0 41,11 8 0,-13 2-8,4 7 1,-10-5 0,-4-3 39,-1-1 1,3 6 15,-6-3 1,1-3-1,-7 0 1,1-2 13,-1 0 0,-5 1 1,0-3-1,2 2-104,1-2 0,1-2 0,-2-2 0,-5 0 21,-1 0 1,0 0 0,-4 0 0,4 0-18,2 0 1,2-6-1,3-2 1,-1 0-6,-2 1 0,0-5 0,5 4 1,1 1 49,-1-1 0,1-4 1,1 4-1,3 1-43,1-1 1,1 0-18,-7 2 32,1 5 1,7-9-84,4 4-14,4 4 0,10-6 0,4 8 81,3 0 0,5-5 1,1-1-1,2 2 22,-2 2 0,-1 0 0,-3-2 0,1-2 39,-1 2 1,0 1-1,1-1 63,-1-2 1,-5 0 3,0 6-86,-1 0 1,-1 2 5,-4 4 0,-4 3-1,-2 9 0,0-1 0,-2 1 49,-4-1 0,2 1 0,-8-1-21,-1 0 0,-3-1 0,-1-2 0,-1-3-20,1 3 0,0-5 1,-3 3-1,-1 0-20,-2-3 0,-6 5 0,4-6 0,-3-1-70,-3 1 1,4 4 0,-2-7 0,0 1 66,2 2 1,-6-6 0,6 6-1</inkml:trace>
  <inkml:trace contextRef="#ctx0" brushRef="#br0" timeOffset="254">488 122 10192,'0'29'-652,"0"0"1,-6-13 0,-2-1-1,-1-3 587,-5-2 0,-1 1 1,-3 7-1,-1-1-20,-4 1 0,1-1 1,-7 2-1,-4 3 6,-5 1 0,-7 6 0,-7-6 50,0-1 1,-1 5-1,1 0 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43.462"/>
    </inkml:context>
    <inkml:brush xml:id="br0">
      <inkml:brushProperty name="width" value="0.08571" units="cm"/>
      <inkml:brushProperty name="height" value="0.08571" units="cm"/>
      <inkml:brushProperty name="color" value="#008C3A"/>
    </inkml:brush>
  </inkml:definitions>
  <inkml:trace contextRef="#ctx0" brushRef="#br0">2031 246 7441,'4'2'-470,"1"0"1,-3 1 1347,3-3-1013,-3 0 1,1 1 0,-4 1 0,-1 3 85,0 1 0,-3 1 1,2 0-1,0 0 22,0 0 0,-2 0 0,2 0 0,-1 0 0,3-3 0,-1 1-10,1 1 1,1 0 9,0 1 0,3-3 1,2-2 60,1-1 1,1-1 0,0 0 22,0 0 1,0 0 0,-1-1-1,-1-1-34,0 0 1,-3-1 0,1 1 0,-1-1-30,0-1 1,1 2-57,-3-3 0,0 1 48,0-3 0,0 0-8,0 0 0,-1 1 0,-1 0-62,0 1 0,-3 1 0,2-3 13,-1 0 1,2 2 106,-3 0 0,1 1 133,-3-3 1,0 2-143,0 0 1,2 4 0,1-2-65,1 0 95,-2 2 1,3-2 43,-3 3-93,4 0 1,-5 1 0,3 1-48,-1 3 1,2-2-1,-2 2 1,0 1 22,0 0 0,2-2 1,-3 1 21,0 1 1,1-1 0,-1 0 18,0 0 0,1-3 0,-1 2-105,0-1-70,2 0 1,-3-4 111,4-1 0,-1-1 0,1-3 119,0 1 1,-1 2 138,1-2 0,0-1-262,-3 4 0,4-1-166,-1 1 0,0 1-67,0-1 188,1 1 213,-2 1-26,0 0 1,1 2 0,-2 1 0,0 0 0,1 1 0,-1-1 0,1 1-114,0 0 1,-2-2-1,2 2-132,-1-1 0,2 0 0,-3-3-21,0 0 1,1 0 191,-1 0 157,4 0 1,-5-1-105,4-1 1,-3 1-43,0-1 0,1 1 0,0 2-62,1 1 1,-2-1 7,0 1 0,1 1 0,-1-1-46,0 0 1,1-1-11,-1-1 1,3 0 0,-2 1 80,1 1 1,0-1 211,1 1-168,-2-1 1,-3 1-23,0 0 1,2 1-76,0-3 0,3 0-240,-3 0 277,4 0 1,-5-1 203,4-1-142,0 1-34,-1-5 1,1 5-23,-3-1 1,1 1-9,-3 1 1,2 0-1,0 0 4,0 0 0,-1 0 0,-1 0 0,0 0 4,0 0 1,0 0 0,0 0-1,0 0 1,0 0 0,0 0 0,-1 0 1,-1 0-5,0 0 1,0 1 0,2 0 0,0 1 1,0 0 0,0-1 1,0-1-1,0 0 13,0 0 1,2-3-1,1 1-10,-2 1 0,3-1 0,0 0-2,0 0 0,2-1-6,-1 1 1,2 1 23,2-1 0,0 1-1,2 1 0,-1 0 0,1-1 2,2-1 1,-2 1-1,0-2 1,2 0-24,0 1 0,1 0 0,0 1 0,0-1-21,0 0 1,0 0 0,0 2 38,0 0 1,-3 0-1,1 0 99,1 0 1,-3 0-16,2 0-52,-3 0 0,0 1 0,-4 1 0,-1 3-17,-1 1 1,0 1-1,-3 0 1,0 0-34,0 0 0,0 0 1,-1 0-1,-1 0-12,-3 0 1,1 0 0,0 1 0,-3 0-33,-1 1 1,0 1 0,-1-3-1,0 0-73,0 0 1,3 0-1,-1-1 1,2-1-84,1 0 0,-1-3 0,2 0 205,2-1 0,0-1 0,1 0 0</inkml:trace>
  <inkml:trace contextRef="#ctx0" brushRef="#br0" timeOffset="316">1660 134 7705,'-5'0'-1025,"0"0"1025,0 0 0,1 0 0,-1 0-275,0 0 1,1 0-1,-1 1 275,0 1 0,-1-1 0,-1 5 0,0-2 0</inkml:trace>
  <inkml:trace contextRef="#ctx0" brushRef="#br0" timeOffset="769">1394 155 7535,'-5'2'-156,"1"1"143,-2-2 0,2 3 0,0 1-128,-2 1 1,2 1 0,0 0-1,0-1 7,1-1 0,1 1 0,0-1 1,1 1-60,1 1 1,0-3 190,0 1 1,3-1-1,2 1 1,1-2 5,1 0 0,0-2 0,0 2 136,0 0 0,0-2 1,-1 2 124,-1 0 1,0-2-204,-2 4 0,-1 0 0,-3 2-40,-1 0 1,-1 0 0,-3-1 0,-2-1-41,1 0 1,-4 0 0,-1 1 0,-1-1-2,-1 0 0,1-3 0,0 0 0,-2-1-13,1-1 0,0 0 0,1 0 0,2 0-86,-2 0 0,2-3 0,0-1 0,1-1-281,2 0 399,3 1 0,-1-6 0,2-1 0</inkml:trace>
  <inkml:trace contextRef="#ctx0" brushRef="#br0" timeOffset="1063">1002 1 7723,'-4'11'-225,"2"-2"234,1-1 0,1-1 0,1 1 0,3 1-95,3 3 0,3 2 0,-2 2 0,2 3-111,-2 1 0,2 2 0,-1 1 0,-2 1 197,-2-1 0,0 0 0,2-5 0</inkml:trace>
  <inkml:trace contextRef="#ctx0" brushRef="#br0" timeOffset="1481">862 78 6797,'1'-4'-571,"1"2"574,3 1 1,0 4-1,1 2 1,-2 2 49,2 2 0,-1 0 0,1 2 1,-3 1-13,1-1 0,0 1 0,-1-2 1,0 0-31,1 1 0,-2-1 0,-1-2 0,0 1 0,2 0 0,-2-1 0,0-1 0,-2 0 0,-1 0 0,-3 0 0,-2 0 0,-1 0-7,-2 0 0,-1-1 0,0-1 1,1 0-37,-3 1 0,1-3 1,-1 1-1,2-1-102,-2-1 1,2-1 133,0-1 0,-1 3 0,-2 1 0</inkml:trace>
  <inkml:trace contextRef="#ctx0" brushRef="#br0" timeOffset="1698">806 148 7032,'2'7'46,"1"0"1,1 0 0,-1 1 0,0 1-112,1 3 1,0 1-1,-1 1 1,0 1 64,1 1 0,-2-1 0,-2 2 0</inkml:trace>
  <inkml:trace contextRef="#ctx0" brushRef="#br0" timeOffset="2652">505 330 7728,'0'-7'-233,"0"0"1,0 0-49,0 0 0,0-3 0,0 1 0,0 0 357,0-1 0,-1 2 0,0-2 0,-2 0-28,2-2 0,0 1 1,1 0-1,0 1-61,0 2 0,0-2 0,0 0 0,0 2-39,0 0 0,0 3 1,0 1-1,1-2-20,1 0 1,0 1 0,2 1 27,2 1 1,-1 0 0,1 2 87,-2-2 1,1 1 0,2 2 0,-1 1 18,-1 1 0,1-1 0,-1 2 0,1-1-32,1 1 0,0 1 1,1-1-1,0 1-24,2 2 0,-1-2 1,-2 1-1,0 2-15,0 2 1,0 0 0,-1-2 0,0 1 3,-2 1 0,-1-1 0,0 2 0,1-1 3,-3 0 1,0 1 0,-1-2 0,0 0 6,0 1 1,0 2-1,-1-3 1,-1 1-8,-3 0 1,-1-1 0,-2-1 0,0-1 4,-2-1 0,-1 1 0,0-2 0,1 0 2,-3 1 1,2-3 0,0 0 0,0-1-5,1-1 0,0 0 0,-1 0-15,1 0 1,1-1-1,3-1 1,0-2-56,2 0 1,2-2 79,0 1 1,1-1 174,1-1 203,0 3-210,0 1-427,0 3 107,-3 3 0,0-2 1,-3 3 42,2-1 1,1 0 0,-1-3 77,-2 0 1,2-1-1,0-1 108,-2 0 0,0 0 1,-1 2 83,0 0 0,0 0 1,0 0-126,0 0 0,0 0 0,0 0 0,0 1-59,0 1 1,0-1 0,0 2 0,0-1-63,0 0 1,2 3-1,1-2 1,-2 0-59,0 0 1,-1 0 143,0-3 0,0 0 0,0 0 109,0 0 0,2 0 0,1-1 0,0-1-42,1-3 1,0 1 0,-1-1-1,0 0-52,1-1 0,0-1 1,-1 0-1,0 0-71,1 0 0,0-3 0,-1 1 0,0 1-73,1 0 0,0 1 1,-1 0-1,0 1-132,1 1 0,1-1 1,-1 2 247,0 0 0,2 1 0,-5 0 0,2-1 0</inkml:trace>
  <inkml:trace contextRef="#ctx0" brushRef="#br0" timeOffset="2849">449 106 7728,'-5'5'0,"1"-2"0,-1 1-276,1 0 1,-2-1 0,1 0 0,-1 1-246,-1 0 521,0-2 0,-3 4 0,-1-2 0</inkml:trace>
  <inkml:trace contextRef="#ctx0" brushRef="#br0" timeOffset="3201">176 92 7783,'7'-11'-324,"3"1"0,2 3 1,1 0 326,1 0 1,0 1-1,0 1 1,-1 3 55,-1 1 0,-2 1 0,-3 0 0,0 1-24,0 1 1,-3 0 0,-2 2-28,-1 2 0,-4 0 1,-3 1-1,-1 1-33,-3 1 0,-2-1 0,-1 2 0,-1-1-12,-3 1 0,1 0 0,1-2 0,0 2 73,-2-2 1,1 2-1,2 0 1,0 1 17,0 2 1,0 0-1,0 2 1,1 1-16,1 3 1,0 1 0,2 2 0,2 1-171,0 3 1,1 3 0,1 2 0,1 0 130,3 0 0,-2 3 0,0-2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51.813"/>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2211 165 10796,'0'-8'-2966,"0"1"2884,0 4 0,-1-1 1,-3 4 193,-3 0 1,0 0-1,0 0-51,-2 0 1,3 0-80,-1 0 0,1 1 3,-2 2 0,2-1 37,3 1-163,1 4 169,-3-6-19,5 9 0,-1-6 1,-1 5-114,-2-2 0,0-3-4,4 4 1,0-5-40,0 5 1,0-1-26,0 4 0,0-4 0,0 1-291,0 0 439,0-3 0,5 5 1,1-4-1</inkml:trace>
  <inkml:trace contextRef="#ctx0" brushRef="#br1" timeOffset="1134">2277 187 8546,'-7'-1'-1191,"-1"-3"1,1 1 1237,-4-4 0,0 5-21,0-2 0,0 3 0,0 1-7,0 0 1,0 1-1,0 1 1,0 3-19,0 1 1,-1 1 0,1 1 0,0 0-11,0 0 1,0-2 0,1 2 0,2-1-1,0-1 1,5 4 0,-3-3 20,1 3 0,1 1 1,5 0 9,3 0 1,2-1 0,5-1 0,1-3-7,3-1 0,-1 0 1,3-3-1,-1 2 0,-3-2 0,3 0 0,-1-2 1,-1 0-6,-2 0 0,-1 0 0,0 0 1,0 0-30,0 0 0,-4 0 0,1 0 0,0 0-36,2 0 0,1 0 1,0 0 26,0 0 1,-3 0 83,-1 0 7,1-5 0,-4 3-62,-4-1 1,-1 1-1,-6 2 1,-2 0-1,-1 0 0,-1 2 0,-1 0 0,-1 3-10,-2 1 0,-4-2 0,3 2 0,-1 0 10,-2 0 0,-2 0 1,-1 2-1,1-3 7,2 0 0,-2-3 1,3 4-1,-3-1 14,-1-2 0,4-2 0,0-1 1,2 0 21,3 0 0,-3-5 0,1-2 6,2-3 0,0-1 1,4 0-1,0 0-20,2 0 0,3-1 0,-2 0 0,0-1-26,0-2 1,3-3-1,-2 2 1,1 0-62,1 0 1,-5-4 0,5 2 0,-1-3 34,-1-1 1,4 1 0,-3 1 0,3 2 7,1-2 0,-1 4 1,-2 1 44,0 3 1,-1 5 187,4-1-286,0 6 0,0-2 0,0 8-9,0 3 0,-4 3 0,-1 1 1,-1 0 54,-2 0 1,1 1 0,1 2 0,0 2 9,0 1 0,0-3 0,-3 2 0,3-2 37,1 1 1,-2 1-1,3-2 1,1 0-16,-2 0 0,3-2 1,-1-1-1,1 0-14,2 0 0,0 0 0,0 0-10,0 0 1,2-5 1,1-2 1,0-3-54,4-1 31,-4 0 0,5 2 19,-4 1 1,-2-1 21,-5 1 0,0 2 1,-4-1-1,0 0 30,0 0 0,-2-1 1,1 3-22,-2-1 0,3 2 0,0-3 1,-2 0 13,-1 1 1,0-3-1,2 4-24,0-1 0,1 2 0,-3-2-18,3 2 0,2-4 25,5 5 0,0-1 0,0 4 13,0 0 0,1 0 1,2 0-1,2 0-15,1 0 1,1 4 0,4 0-1,0-1-8,0 2 0,-3-2 0,-1 3 0,2-1-47,0-2 0,-1-1 0,-1-1 0,0 1-132,0-3 0,1-2 1,-3 2 173,1-3 0,2 8 0,3-3 0</inkml:trace>
  <inkml:trace contextRef="#ctx0" brushRef="#br1" timeOffset="2646">1305 319 8453,'-2'7'-845,"-1"-4"0,1 0 707,-1 0 1,1 0 106,2 4 0,5-1 0,3 2 37,2-5 1,1 2 0,0-1 0,0-2-13,0 0 1,-4-2-1,1 0 1,0 0 21,2 0 1,1 0 0,0 0-8,0 0 1,-1-5-1,-1-1 1,-3-2-7,-1 1 1,2 3 0,-3-3-1,-2-2 1,-1-1 0,-1-1-7,0 0 0,0 4 0,-1 1 0,-3 0-3,-3 0 1,1 3 0,-1-1-9,-2 3 0,-1-3 0,-1 1 10,0 0 1,0 2 0,0 1 0,0 1 13,0 3 1,0-3-1,0 4 1,0-1 10,0 0 1,-2 3 0,0-2 0,-2 0 5,2 0 0,-1 3 0,1-2 0,-2 2-8,1-1 1,1-4 0,-1 1-1,0 0 0,0 0 0,-2 3 1,1-3-1,2-2-10,0 0 1,-1 1 0,-1 1 0,0 0-16,-1 1 0,4-4 0,-4 2 0,1-1 6,1-2 0,-5 1 0,4 1 0,1 2-9,-2-1 0,3-2 1,-3-1-1,2 0-6,-1 0 0,0 0 0,4 0 0,0 0 9,0 0 1,0 0 0,0 0 29,0 0 0,0 0 1,0 0 30,0 0 1,3-5-38,1-3 0,5-1-39,-2-2 0,3 3-70,1 1 0,0-1 57,0-3 0,0 4 3,0 0 1,0 3 14,0-3 1,1 4-18,3-1-83,-3 3 23,4 1 138,-5 0-15,0 5 1,-1 0 0,-2 4 18,-1-2 0,-1-3 0,3 3-2,-2 2 1,-3-3 0,2 0-12,-1-1 0,2 0 0,-3-3 0,-2 2-28,-1-2 1,3 1-1,0-1 1,-2 2-8,-1-2 0,-2 0 1,-2-2-1,0 1-14,0 3 0,2-3 0,1 3 1,-1-3 5,-3-1 0,3 0 0,-3 0 1,3 0 2,1 0 0,-1 0 0,1-1 23,0-3 1,0 3-1,0-4-18,0 0 1,0 0 4,0-3 8,5-1-17,1 3 1,5-2 2,0 1 1,1 4-164,3 0 46,-3 1 0,5 2 67,-2 0 1,2 0 15,5 0 1,-3 0 62,-1 0 0,-3 0-20,3 0 1,-3 0-26,3 0 1,-4 2-1,1 0 12,1 2 0,-3 1 2,1-2 0,-2 4 6,-1 4 0,0-4 4,0 0 0,-1-3 1,-1 3 6,-2 2 1,-1-3-1,3 1-9,-2 2 1,-3-3-1,3 2 1,0-1 0,1 0-1,-2-1 1,-1 1 30,-3-1 0,-1 0 0,-1 2-2,0 0 0,0-4 0,0 2 0,-1-1-19,-3-3 1,3-1 0,-3-1 0,1 0-15,0 0 0,0 0 0,-3 0 0,0 0 3,0 0 0,2 0 0,-4 0 0,1-1-6,1-3 0,-3 2 0,4-4 0,0 0 4,0-1 1,1 0-1,4-3 1,2 2-50,1 0 1,-2 1 0,4-4-119,0 0 0,1 0 1,6 0 163,3 0 0,2 0 0,5 0 0</inkml:trace>
  <inkml:trace contextRef="#ctx0" brushRef="#br1" timeOffset="2915">641 552 8171,'0'-12'-1088,"0"5"568,0 0 520,0 4 0,-5-7 0,-1 4 0</inkml:trace>
  <inkml:trace contextRef="#ctx0" brushRef="#br0" timeOffset="3097">442 54 18007,'-5'6'-3371,"3"-1"2682,-5-5 0,-1 1 0,-3 3 578,0 3 0,-5 3 0,-1 1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59.326"/>
    </inkml:context>
    <inkml:brush xml:id="br0">
      <inkml:brushProperty name="width" value="0.11429" units="cm"/>
      <inkml:brushProperty name="height" value="0.11429" units="cm"/>
      <inkml:brushProperty name="color" value="#008C3A"/>
    </inkml:brush>
  </inkml:definitions>
  <inkml:trace contextRef="#ctx0" brushRef="#br0">210 78 26758,'-11'-14'-2741,"0"-1"1,0 1 2315,0 2 0,-1 2 0,-3 3 1,-5 3-83,-4 3 770,1 1 1,-14 5 0,2 1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5:57.362"/>
    </inkml:context>
    <inkml:brush xml:id="br0">
      <inkml:brushProperty name="width" value="0.11429" units="cm"/>
      <inkml:brushProperty name="height" value="0.11429" units="cm"/>
      <inkml:brushProperty name="color" value="#008C3A"/>
    </inkml:brush>
  </inkml:definitions>
  <inkml:trace contextRef="#ctx0" brushRef="#br0">2078 376 20719,'-6'0'-186,"0"0"0,2 0-366,-3 0 0,1 0 1,-2 0-1,0-1 491,-2-3 1,-1 3 0,0-3 0,0 3 131,0 1 0,-2 0 1,0-1-1,-3-2-33,-1 0 1,2-1-1,-4 4 1,-1 0-31,-5 0 0,0 0 1,-3 0-1,0 0-25,0 0 0,-2 1 0,-3 2 0,0 0-33,0 0 1,0 2 0,-1 0 0,1 0 12,0-1 1,1 0-1,3-3 1,3 2 22,3 1 1,1-1 0,-1-3 0,1 0 24,0 0 1,4 0 0,1 1 0,1 2-112,2 1 1,-2-1 0,1-3 0,2 0 42,1 0 1,1 5 0,0 1 0</inkml:trace>
  <inkml:trace contextRef="#ctx0" brushRef="#br0" timeOffset="366">1934 133 22745,'4'-7'-2180,"0"-1"1,-1 5 0,-3-5 1054,0 0 0,0-2 0,0-1 908,0 0 1,-4 3-1,-4 1 1,-2-2 302,-1-1 0,4 3 0,0 1 0,-2 0 90,-1 0 1,-1 3 0,0 0 79,0 1 1,0 2-1,0 2-203,0 1 1,3 3-1,1 5 1,0 0-340,1 1 0,-4 2 1,2 2-1,-1 0 213,-3 0 1,1 0 256,0-1 0,-5 2 0,-1 5 0</inkml:trace>
  <inkml:trace contextRef="#ctx0" brushRef="#br0" timeOffset="1651">1061 111 23616,'0'-11'-8640,"4"3"8440,0 1 1,3 3 0,-2-2 37,1 1 0,1 2 429,4 3 0,0 0 0,1 0 1,-1 0-34,0 0 0,0 0 1,0 1-1,1 1-136,3 2 1,-3 5 0,3-3-50,-3 0 1,-1 0 0,0-2-236,0 3 1,-3-1-1,-2 2 397,-1 0 0,-2 2 0,-3 1-410,0 0 1,0 0 0,0 0 0,-1 0 98,-3 0 0,-2 0 0,-5 0 0,1 0-152,3 1 1,-3-1-1,3 0 1,-4 0 83,-4 0 0,3-4 0,-3 0 0,1 2 157,0 1 0,0-3 1,-4-1-1,-2 1 61,-1-1 0,3-3 0,-1 4 0,0-3 76,-2-1 1,1-2 0,1-1 0,-2 0 214,1 0 1,4 0 0,-1 0 0,0-1 90,0-3 0,-1-1 0,0-3 0,2 0-214,0 0 1,4 2 0,-3-1 0,3 1-54,1 0 0,3 0 1,1-3-264,-2 2 1,4 3-154,2-3 0,1 3-269,2-3 1,2 5-1,1-2 448,5 3 0,2 1 1,1 0-1,0 0 20,0 0 0,0-4 0,0 0 17,0 2 1,0 1 246,0 1 0,0 0-15,0 0 0,-4 3 0,0 2-118,-2 1 0,-2-2 1,-3 3-209,0 2 1,-5 1 0,-2 1 413,-3 0 0,-1-4 0,-1-1 0,-2 1-355,0-1 0,-1-3 0,3 3 0,-2-1-34,-1-2 0,-3-2 0,2-1 1,-1 0 120,-3 0 1,0 0 0,1 0 0,2 0-18,1 0 1,1 0 0,4 0-1,0 0 103,0 0 0,3-4 251,1 1 0,3-1 430,-3 4 1,3-1-569,-3-3 0,3 3-303,-3-3 0,4 2 1,-2-1-224,1 0 0,1-5 1,-3 3-31,1-1 0,-2-1 1,2-4-80,-1 0 0,3 3 0,-2 1-14,0-2 0,4 3 198,-3-1 1,2 4-1,-2 0 228,-3 1 0,1 2 0,-2 0 66,0 0 1,-2 4 0,-1 1-96,0 1 1,3-3-1,1 0 332,-1-1 1,1-2 0,0 0 121,-2 0 0,3 0 0,-1 0-77,-2 0 0,1-2 1,-1 0-1,3-3-302,1-1 0,-4-2 1,2-3-1,-3 0-6,-1 0 1,0 0-1,0 0 1,0 0-316,0 0 0,-1-4 0,-2 1 0,-1 0 64,2 2 1,-3 1 0,1 0 0,2 0 97,0 0 0,6 4 0,0 4 144,-2 2 0,3 1-124,-1 0 0,0 4 1,-1 4-1,2 2-306,1 1 1,1 0 0,3 0 172,-3 0 0,3 0 1,-3 0-115,3 0 1,1 0 49,0 0 0,1-1 1,3-3 269,3-3 1,3 1 0,1 0 0,0 0 71,0 0 1,2 2-72,1-3 0,4 4 0,4-2 0</inkml:trace>
  <inkml:trace contextRef="#ctx0" brushRef="#br0" timeOffset="1814">475 409 24094,'11'2'-786,"0"0"14,1 2 1,-6 1-1,-3-2-274,-1 5 1,-2-2 0,-2 1 808,-1 2 1,-3-4-1,-6-2 1,0-1 399,-3-2 0,-2 4 1,-5 3-1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6:02.863"/>
    </inkml:context>
    <inkml:brush xml:id="br0">
      <inkml:brushProperty name="width" value="0.11429" units="cm"/>
      <inkml:brushProperty name="height" value="0.11429" units="cm"/>
      <inkml:brushProperty name="color" value="#008C3A"/>
    </inkml:brush>
  </inkml:definitions>
  <inkml:trace contextRef="#ctx0" brushRef="#br0">2045 454 26919,'6'0'1377,"-1"0"1,-4 0-1383,3 0 0,-3 0 1,4 0-1</inkml:trace>
  <inkml:trace contextRef="#ctx0" brushRef="#br0" timeOffset="1316">2001 520 28329,'0'-7'-4916,"0"-1"1,0 1 3336,0-4 0,0 0 0,0 0 1146,0 0 0,0 0 0,0 0 0,0 0 175,0 0 1,0 0 0,0-1 0,0 1 78,0 0 0,0 0 0,0-1 0,0-1 11,0-2 0,0 0 0,0 4-23,0 0 0,0 4-2451,0-1 2642,0 1 0,0 2 0,1 5 221,3 6 0,-2 4 0,5 1 1,1 0 46,-2 0 1,4 0 0,-3 0-1,3 0 73,1 0 1,0 0-1,0 0 1,0 0 24,0 0 1,0-1 0,0-1 0,0-2 37,0 2 1,1-1-1,-3 1 1,0-3 127,-2-1 1,1 2 0,3-2-17,0 2 0,0-5 0,-1 3 0,-2-1 64,0-1 0,-6 2 0,3-2-135,0 0 0,-3 6-515,6-2 1,-6-1-240,2 2 0,-4-4 255,-4 3 0,-2-3 0,-5 2 0,0 0 72,0 0 1,0 0-1,-1 3 1,-2-3 70,-1-1 0,-3 3 1,2-1-1,-1 0-102,-3 0 0,-1-1 0,-2 3 0,-2-2 94,0 2 1,-6 0-1,1-1 1,-2 0 14,-1 0 0,0-2 1,-1 0-1,-1 1 220,2-1 0,-2-4 0,6 2 0,1-3 129,2-1 1,3 0 0,2-1 0,1-2-233,2 0 0,4-6 0,0 2 0,1-3-294,2-1 1,0 0-1,-1 0 1,0 0-80,1 0 0,-5 0 1,7 0-1,1-2-102,-2-2 1,0 3 0,0-3-1,1 3-49,2 1 1,3 0 0,-2 0 0,1 0-150,3 0 0,1 0 0,1 0 0,0 0-672,0 0 0,0 0 308,0 0 1,3 0 0,2 1 586,1 2 0,2 0 1,3 4-1,0 0 360,0-1 0,-4 4 0,1-2 0,0 1 143,2 2 0,1 0 0,0 0 0,0 0 110,0 0 1,0 0 0,-1 2 0,-1 0-146,-2 2 1,1 3 0,3-2-1,0 1 17,0 3 1,-4 1 0,0 1-1,1 0-48,-2 0 1,0 0 0,-3 0 0,0 1-110,0 3 0,-2-7 0,-1 3 0,0-1-225,0 0 0,-5-2 0,-2-1 1,-3 0 90,-1-1 0,-4 3 0,-1-5 1,-1-1-15,-3 2 0,-1-4 1,-1 3-1,0-3 10,0-1 0,-1 0 1,-2 0-1,-1 0 189,2 0 0,0 0 0,4 0 0,0 0 115,1 0 1,2 2 0,-1 0 0,3 2 176,3-2 1,1 3 0,1 0 250,3 1 0,-2-2 758,5 3-2259,1-4 712,-2 2 1,0-7-1,-3-1-317,5-5 1,-3-1-1,-1-4-20,1-2 0,-2 3 0,3-4 0,0 2-18,0-1 0,-4-5 0,3 2 1,-1-4 73,0-4 1,-1 1 0,-3-3 0,0 0 135,0-1 1,0 4 0,0-4 0,0 2-50,0 3 1,0 5-1,0 5 1,0 1 334,0 2 0,-2 2 0,0 1-11,-2 4 0,0-2 1,4 0-1</inkml:trace>
  <inkml:trace contextRef="#ctx0" brushRef="#br0" timeOffset="1615">1702 23 28148,'0'-6'-3277,"-5"-4"0,-1 4 0</inkml:trace>
  <inkml:trace contextRef="#ctx0" brushRef="#br0" timeOffset="2647">763 310 25391,'0'-7'-2869,"0"-1"1,5 6-1,1-1 3161,0 6 1,4-1 0,-4 6 0,1 0-721,1 2 1,-1 1-1,3 2 1,-2 0 57,0 2 1,-2-1 0,3-2 0,-3-1 82,-1 0 1,2 0 0,-3 0-1,-2 0-234,-1 0 1,-1 0 0,0 0 248,0 0 0,-1 0 1,-3-1 9,-3-3 0,-3 2 0,-2-4 0,-2 0 738,0 0 1,-6 2 0,3-2-1,-2 0-335,1 0 0,0 0 1,-5-3-1,1 2 348,0-2 0,-4-1 1,1-1-1,0 0 29,2 0 0,4-1 1,2-2-1,0-4-172,0 1 0,2-4 0,-2 3 1,1-3 72,2-1 0,2 4 1,2-1-1,2 0-121,0-2 0,2 3 0,-1-1-737,3 0 1,3-2-140,1-1 0,1 5 1,2 1-1,1 1 349,3 0 0,0 1 0,4 3 190,0 0 1,0 0 0,0 0 0,0 0-29,0 0 1,0 3 0,-1 2 0,-1 0 1,-2 0 1,1 2 0,3-2 0,0 0 86,0 0 0,-4 4 0,0-3 1,1 1 25,-2 1 0,4-1-23,-3 4 1,-2 0-1,0-1 223,0-3 1,-4 0-887,3-4 0,-8-2 1,-3 3 691,-3-3 0,-5-1 1,-1 0-1,0 0 42,0 0 0,-3 0 1,0 0-1,-3 0 189,-4 0 1,3 0-1,-3 0 1,3 0-11,1 0 0,-4 0 0,1 0 0,5 0 255,4 0 0,3 0 0,2 0 50,0 0 1,6 0 0,5 2-258,6 1 1,4-2-1,2 4 1,2 0 212,1 3 0,3-2 0,-2 1 0,0 2-815,0 1 1,-1 1 0,-4 0 0,0 0-220,0 0 0,0 0 0,-1 0-325,-3 0 0,-2-4-9,-5 1 1,-1-2 0,-3 1 802,-3-3 0,-3-3 1,-2-1-1,-3 0 40,-3 0 0,-2 0 0,0-1 0,2-2-37,-2 0 0,-4-5 1,-2 3-1,1 1-46,2-1 0,-3-3 0,-1 3 0,0-1 230,0-2 32,1-2 1,4-1-1,0 0 1</inkml:trace>
  <inkml:trace contextRef="#ctx0" brushRef="#br0" timeOffset="3065">630 12 29598,'-7'5'-2732,"-1"2"1,2 3 0,-2 0 223,0-3 1492,6 3 428,-3-9 1,6 4 2358,3-5 1,2 0-1140,5 0 1,0 0 227,0 0-1113,-5 0 0,-2 5 1,-8 2 277,-3 3 0,-8 1 0,-2 0 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6:06.679"/>
    </inkml:context>
    <inkml:brush xml:id="br0">
      <inkml:brushProperty name="width" value="0.11429" units="cm"/>
      <inkml:brushProperty name="height" value="0.11429" units="cm"/>
      <inkml:brushProperty name="color" value="#008C3A"/>
    </inkml:brush>
  </inkml:definitions>
  <inkml:trace contextRef="#ctx0" brushRef="#br0">1282 365 12344,'11'18'0,"1"-4"-459,-1-1 1,0-2 0,0 0-1,-1 0 317,-3 0 0,3 4 0,-3-1 1,3 1 106,1 1 1,0-2 0,0 3 0,0 0-100,0 0 1,-1 0 7,-3 2 1,3 2 0,-4-4 0</inkml:trace>
  <inkml:trace contextRef="#ctx0" brushRef="#br0" timeOffset="561">1106 266 25163,'6'5'-6529,"-1"-3"5278,-5 6 1,1-6 0,1 3 980,2 0 0,1-3 0,-3 6-8,2 0 1,3-1-1,-2 0 1,0 1 27,0 2 0,3 1 0,-5 0 0,1 0-44,1 1 1,-4 0-1,3 1 1,-3 3 95,-1 1 0,0-2 0,0 4 1,0-1-389,0-1 1,0 4 0,0-4 0,0 1 346,0-4 1,0 2-1,1-1 1,2-2 257,0 0 1,6-2 0,-2-1 0,3-2 189,1 0 0,0-5 0,0 3 42,0-1 0,0 3 1,-1-3-1,-1 0-75,-2-1 1,-3 4-1,2-3 1,-1 1-121,-3 2 1,0-1 0,-2 0 34,0 2 0,0 0 1,-2 2-1,0 1 1,-3-3-1,-1 0 1,-3-2 453,-1 2 1,-4-3 0,-2 1 0,0 1-34,0-2 0,-4 4 1,2-4-1,-3 1 70,-1 1 1,-2-2 0,0 1-249,-2-3 1,-5 2-1,3 0 1</inkml:trace>
  <inkml:trace contextRef="#ctx0" brushRef="#br0" timeOffset="981">929 575 26212,'6'5'-1967,"-1"-2"1,-5 4 0,-1 1 0,-2-1 0,-2 0 1185,-1 2 1,2-4-1,-3-2 1906,-2-1 0,3-2 0,-1 0-757,-2 0 0,3 0 1,-1-2-1,-2-1-510,-1-5 1,-1-1-1,1-2 1,2-2-206,1-1 1,-1-2 0,-2-4-1,2 1-27,0 0 1,5-2 0,-3-2 0,-1-2-314,1-1 1,3 0 0,-5 4 0,1 0 653,1 0 1,-4 0-1,2 1 1,-1 3-245,-2 3 0,-2 6 0,0 3 0,-2 1-303,2 3 1,0 1 586,2 1 0,0 0 0,0 0 0</inkml:trace>
  <inkml:trace contextRef="#ctx0" brushRef="#br0" timeOffset="2282">907 421 27481,'6'0'-2710,"0"0"2703,-2 0 0,-3 1-809,3 3 0,0-2 0,1 4 228,1-1 1,-2 4-1,2-2 1,0 2 116,1-2 0,-5 3 0,3-3 1,-1 3 91,-1 1 1,5-4 0,-5 1-1,1-1-93,1-1 0,-3 3-2064,6-5 1742,-6 4-1464,3-7 1769,-5 4 0,-5-8 0,-2-2 689,-3-1 1,3 2 0,-1-2 38,0 1 1,-2-2 0,0 2 288,3-2 1,1 5 850,2-2-350,-2-2-1645,-5 5 2919,0-4-1030,4 10 1,3-3-1582,4 6 0,0-5-1008,0 5-107,0-6-389,0 3 704,0-5 1376,-5 5 1,3-2-1611,-1 4 877,-3-5 1,3 3 1166,-4-5 0,4 2 1469,0 1-1443,-3-2 0,-1 1 0,-2-7-399,1-1-1,0 2 1,3-2 0,0 0-102,0 0 1,-4-1-1,3-1 1,-1 2-352,-1 1 0,5 0 0,-5 2 364,0 0 1,2-1-1,-1 3 1,1-2-246,0 0 0,2-1 0,-2 5 59,1 3 1,-2-2 0,2 6-462,-1 0 0,4 2 0,-3 1-361,0 0 0,3-3-121,-1-1 1539,2 0-946,1 4 1,0-6-183,0-5 1,0-5-1,0-6 1,0 0 133,0 0 1,0 0 0,0 0 0,0-1-256,0-3 0,0 2 0,0-6 0,0 0 352,0-2 0,0-6 1,0-2-1,-2 0-48,-1-1 1,1 1 0,-1-4 0,2 0 79,1-1 1,-5 5-1,-2 1 1,0 2-81,0 5 0,-1 4 0,-3 6 1,0 1 590,0 3 0,0-3 1,0 4-1</inkml:trace>
  <inkml:trace contextRef="#ctx0" brushRef="#br0" timeOffset="3050">332 310 27116,'0'11'-4916,"0"0"1,1-1 3455,3-3 0,-2 3 0,4-2 0,1 0 1444,-1 0 1,1 1-1,4-1 1,-1 2-85,-3 1 0,3 1 0,-3 1 0,3 2-10,1-1 0,0-2 0,0-1 68,0 0 0,-4 0 0,-4 0-310,-1 0 0,-2 0 0,-2 0-45,-1 0 0,0-4 0,-3-3 0,0 0 1140,0 0 0,-2 0 1,-3-4-208,0 0 1,4-4-1,0-1 1,-2-1-413,-1-3 1,-1-1 0,-1-1-8,-3 0 0,3 0 1,-3 0-1,3 1 21,1 3 1,-2-3-1,0 4 1,-2 0 132,2 2 1,0 2 0,2-1 0,-1 0 357,-3 0 1,7 3-1,-3 4 1,2 3-490,3 3 1,-3 1-1,6 0 1,0 0-588,2 0 1,1 4-1,0 0 1,0-2-69,0-1 1,4 0 0,1-1-1,1-2 620,2-1 0,2-2 0,1-4 1,0 2 197,0-1 1,2-2 0,0-1 0,3 0-51,1 0 0,-2-4 0,2-1 1,0 0 230,1 0-449,-5-3 0,13 2 1,-3-5-1</inkml:trace>
  <inkml:trace contextRef="#ctx0" brushRef="#br0" timeOffset="3246">166 399 27116,'-7'0'0,"-1"0"0,0 0-716,-2 0 1,3 0 0,-2 0 0,-2 1 639,-3 3 1,-5-1 25,0 8 0,-6-2 0,-4 7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7:04.458"/>
    </inkml:context>
    <inkml:brush xml:id="br0">
      <inkml:brushProperty name="width" value="0.11429" units="cm"/>
      <inkml:brushProperty name="height" value="0.11429" units="cm"/>
      <inkml:brushProperty name="color" value="#008C3A"/>
    </inkml:brush>
  </inkml:definitions>
  <inkml:trace contextRef="#ctx0" brushRef="#br0">0 182 26524,'4'-9'-399,"-2"0"0,4 0 0,2 3 0,0 2 1,2 1-1,2 0 579,0 1 1,5 2 0,-2 3 0,3 2-475,1 0 1,2 3 0,1-1 0,0 0 102,1-1 1,-3 2 0,5-2-1,0 0 117,-1 0 1,0-4 0,-4 2 0,2-1 78,-1 0 0,-1 1 0,-2-4 1,0 0 118,-3 0 1,2 0 0,-4-1 0,1-2 202,-1 0 1,0-4 77,-4 1 0,-4-2-717,-2-2 0,-3 5 0,-2 1 1,-2 1 195,-1 0 1,-1-1 0,-5 2 0,0-3-11,-1 0 1,-2 0-1,3-2 1,-2 1-70,2-2 1,-3 3 0,1-1 0,-1-1-121,1-2 1,1 0 0,1 0 0,0-1-22,-2 1 1,1 0 0,4-1 0,0 1-683,2 0 0,4 3-891,-1-1 1807,2 1 1,4 2-1,1 4 1,1 5-65,3 3 0,0 2 0,1-1 0,1 0 56,-1 1 1,3-1 0,1 0-1,-2 1-4,0-1 0,-2 0 0,0 1 0,1-1 174,-1 0 1,0-2 0,2-1 0,0 1 53,1 1 0,1-1 1,-4-1-1,0 0 69,1-1 0,-1 2 0,0-2 0,1-1 166,-1 0 0,-3 3 0,-1-1-479,0 3 0,-2 0 1,-4 1 168,-2 3 0,-3-3 1,-3 3-1,-1 0 42,-3-1 0,3 4 0,-4-3 118,1 2 1,-2 0 0,-3 4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7:06.257"/>
    </inkml:context>
    <inkml:brush xml:id="br0">
      <inkml:brushProperty name="width" value="0.08571" units="cm"/>
      <inkml:brushProperty name="height" value="0.08571" units="cm"/>
      <inkml:brushProperty name="color" value="#008C3A"/>
    </inkml:brush>
  </inkml:definitions>
  <inkml:trace contextRef="#ctx0" brushRef="#br0">11 229 7485,'0'-11'-452,"0"0"0,0 4 0,0-1 816,0 0 1,-3 2 307,-1-2-45,0 1-390,4 1 1,0 2-49,0 8 0,0 7 0,1 7 0,2 4-122,1 4 1,-1 2 0,-3 5 0,0 1-66,0 3 1,4-2 0,0 5 0,-2 1-55,-1-2 0,-1-1 0,0-7 0,1 0 21,3-2 0,-3-5 0,3 1 1,-3-4-100,-1-3 1,0-5 0,0 2 0,-1-3-350,-3-1 1,2-1 478,-5-3 0,-1 3 0,-3-4 0</inkml:trace>
  <inkml:trace contextRef="#ctx0" brushRef="#br0" timeOffset="867">352 350 7735,'-11'0'-1,"3"0"213,1 0 6,0 0-244,1 0 0,1 1 0,5 3 0,1 4 35,3 6 0,-2 3 0,4 6 0,0 3-39,0 3 1,1 3 0,1 1 0,-1-2-72,2-1 1,0 0-1,-1-6 1,-1-2-138,2-2 0,-3-8 166,1-1 1,-3-7 57,3-11 1,-4-6 0,0-10 0,-1-3 38,-2-3 0,0-3 0,0 1 0,0 0 59,0 2 1,0 3-1,0-3 1,0 0 13,0 1 0,0-3 0,0 4 0,1 0-78,3 1 0,-2-4 0,5 5 0,2 1 16,1 5 0,1 3 1,0 6 31,0 3 1,0 3 0,-2 8 73,-1 3 0,0 3 0,-3 2 0,0 2-62,0 0 0,2 6 1,-2-2-1,1 3-18,3 1 1,-3 0 0,1 0 0,2 1-9,0 3 1,1-2-1,-1 5 1,-2 1 3,2-2 0,-1 5 1,1-2-1,-3 4-21,-1-4 1,0 1 0,-3-6 0,2-1-155,-2 2 0,-1-9-957,-1 1 640,0-11 1,0-4-1,0-8 1,0-3-439,0-3 872,5-6 0,1-1 0,5-5 0</inkml:trace>
  <inkml:trace contextRef="#ctx0" brushRef="#br0" timeOffset="1133">879 163 7311,'-5'-11'-420,"0"4"0,-3 1 1310,0 1 0,6 0-695,-2 1 0,3 4 0,1 0 0,0 6-104,0 4 1,0 6-1,1 4 1,2 3-124,0 2 0,5 5 1,-3-5-1,-1 0-72,1-2 1,4-1-1,-2-1 1,3-2-158,1-1 1,-4-4-1,1 0-219,0-1 0,2-4-518,1-1 998,0-3 0,0-10 0,0-1 0</inkml:trace>
  <inkml:trace contextRef="#ctx0" brushRef="#br0" timeOffset="1399">747 218 7735,'-7'-4'123,"0"1"1,3-2 839,-3 1-160,4 3-273,-2-4-625,5 5 0,1 0 0,4 0 0,5 0-256,4 0 1,5 0 0,-1 0 0,3 0-1484,1 0 1834,5 0 0,1 0 0,5 0 0</inkml:trace>
  <inkml:trace contextRef="#ctx0" brushRef="#br0" timeOffset="1947">1252 317 7723,'11'0'-133,"0"0"0,-3 0 1,-1 0-113,2 0 0,0 0 1,2 0 290,0 0 1,-3 0 0,-2-1-1,0-2 66,0 0 1,-2-2 60,3 1 1,-3-2-30,3-5 1,-5 0 0,2 0-22,-3 0 0,-1 4 1,-1 1-58,-3 1 0,-2-4 1,-5 3-106,0 0 1,0 1 0,0 5-57,0 0 0,-1 0 0,-1 0 0,-2 1 110,2 3 0,0-2 1,2 6-1,0 1 60,1 5 1,0-2-1,1 4 1,3 0 40,1 2 1,2-1 0,3 1-1,0 2-82,0 1 1,1 1 0,2-2 0,5 0-63,2-2 1,1-4 0,-1 0 0,1-1-73,0-2 1,0 0 0,0-2-1,0 0-91,0-2 0,0-4 0,0 0 0,0-1-107,0-2 1,4-5 0,0-3 0,-2-1 297,-1-2 0,3-4 0,0 0 0,-1-4 0,-3 2 0</inkml:trace>
  <inkml:trace contextRef="#ctx0" brushRef="#br0" timeOffset="2548">1582 130 7660,'0'-11'-211,"0"0"-106,0 0 0,0 4 370,0 0 0,0 5 214,0 2 0,0 5 0,0 7 0,0 3-231,0 3 0,0 7 1,1 2-1,2-1-35,0 1 0,2 0 1,-2-4-1,0 1 23,0-4 0,-2 2 1,0 1-1,2-2-103,0 0 1,1-5 0,-4-2-1,0-1 430,0-2-54,0 0-258,0-5 1,0-3-10,0-6 0,0 0-6,0-4 1,0 0 0,0-6 0,0 0 9,0-2 0,4-3 1,0 2-1,1-1-29,0-2 1,4 1 0,-3 1 0,1 0-14,1 0 0,-5 4 1,5-3-7,0 0 1,-2 4 0,0-3-123,-1 3 0,0 6-242,-1 2 1,2 3 0,5 1 68,0 0 1,1 0 0,1 0-1,3-1 309,1-3 0,2-2 0,3-5 0</inkml:trace>
  <inkml:trace contextRef="#ctx0" brushRef="#br0" timeOffset="3416">1966 350 7646,'-6'11'-181,"-3"0"7,1 0 1,3-4 0,2 0-165,1 2 329,2-4 0,2 0 31,1-5 0,3 0 0,5 0 0,0 0 1,0-1 0,0-2 0,-1-2-12,-3-1 1,3-1 0,-2-3 0,0 1-12,-1 2 1,2 0 0,-4-4 0,0 0-42,0 0 1,0 0 0,-3 0 0,2 0 39,-2 0 0,-1 0 1,-2 1-1,-1 2 65,-2 0 0,-5 5 0,2-3 1,-3 1-5,-1 2 1,-1 3 0,-1 3 0,-2 2 16,2 1 1,-3 5-1,1 4 1,0 3 45,0 1 1,2 3 0,-1 4 0,2 2-45,1 0 0,1 2 1,2-4-1,5-2-147,2 0 1,2-2 0,2-2 0,5-1-23,2-5 0,2-3 0,1-3 1,3-5-131,1-2 0,-2-1 1,2 0-1,0-1-543,0-2 763,-4-8 0,8-7 0,-4-3 0</inkml:trace>
  <inkml:trace contextRef="#ctx0" brushRef="#br0" timeOffset="3817">2362 130 7646,'-5'11'-96,"-1"0"1,-5 0-93,0 0 0,0 4 0,0 1 1,0-1 182,0 1 0,1 4 1,2-2-1,0 3 106,0 1 0,-1 2 0,1-2 0,2-5 47,1-3-215,1-3 0,9-5 0,2-2 0,3-3-67,1-1 0,4 0 0,-1 0 0,0 0 144,-2 0 0,-1 0 0,0 0 0,0 0 101,0 0 0,0 0 1,-1 1-1,-2 1 39,0 2 0,-6 5 1,2-2-1,-3 3 49,-1 1 0,0 0 0,0 0 0,0 1-106,0 2 1,-5 0 0,-2 3 0,-3-1-79,-1-3 1,-4 3 0,1-1 0,0-2-107,2-1 1,-3-1 0,1-1 0,0-1-134,2-2 1,1-5 0,0 2 0,1-4-951,3-4 1174,2-2 0,0-9 0,-1-3 0</inkml:trace>
  <inkml:trace contextRef="#ctx0" brushRef="#br0" timeOffset="4047">2549 130 7646,'0'11'0,"0"0"0,0 0 0,0 1 145,0 3 1,0-2 0,-2 4 0,0 2-48,-2 2 0,1-6 0,3 7 0,0 0-220,0 3 0,-2-2 1,0 3-1,-2-4-37,2-4 1,1 1 0,1-4 0,0-2-743,0 0 901,0-7 0,0-1 0,0-5 0</inkml:trace>
  <inkml:trace contextRef="#ctx0" brushRef="#br0" timeOffset="4246">2439 284 7646,'-11'0'-142,"0"0"-227,0 0 0,3 0 1,2 1 981,2 3-214,0-3 1,5 4-391,3-5 0,-2 0 0,7 0 0,2 0-195,2 0 1,3 0 0,-3-1 185,2-3 0,5-2 0,-3-5 0</inkml:trace>
  <inkml:trace contextRef="#ctx0" brushRef="#br0" timeOffset="4982">3131 163 7621,'-11'-6'136,"3"1"1,1 4-222,-1-3 0,1 3 0,0-3 59,-1 3 0,-1 6 0,1 2 0,1 4 35,3 4 1,-4 2-1,3 5 1,0 0 26,1 0 0,0 4 0,4-1 1,0 1-115,0 1 1,1-5-1,3 0 1,3-7-7,3-2 0,2-2 1,2-2-1,1-1 56,2-5 1,-2-1 0,3-2 0,1 0 8,-2 0 1,4-5-1,-4-3 1,0-3 33,-3-3 1,2-2-1,-1-4 1,-2 2 79,0-1 0,-6-2 0,-1-1 1,-1 1 15,-3 3 0,-2-2 0,-3 4 0,-5 1-25,-1-1 1,-7 2-1,-3 6 1,-1 2-39,-2 1 1,-2 2-1,0 6 1,-2 2-164,2 1 1,1 1 0,2 4 0,3 0-222,3 0 0,3 0 1,1 0 335,0 0 0,5 0 0,1 0 0</inkml:trace>
  <inkml:trace contextRef="#ctx0" brushRef="#br0" timeOffset="5316">3372 163 7621,'-11'22'127,"2"0"0,0 0 1,3 0-174,1 0 1,1 0 0,4-1 0,0-2 69,0-1 0,2-4 0,1 1-101,5-3 0,-2-2 1,1-2-1,2-2-9,0-1 1,-1-1 0,-1-4 0,2 0 88,0 0 0,2 0 0,0 0 0,0 0 10,0 0 0,-3-4 1,-1-1-1,0-1 12,-1-2 1,3-3 0,-5-3-1,-2-1 12,-1 2 1,-1-3 0,0 2 0,0-1-151,0-1 0,0 4 1,-1-4-1,-1 1-348,-2 1 0,-3-1 461,3 4 0,-5 0 0,3 0 0</inkml:trace>
  <inkml:trace contextRef="#ctx0" brushRef="#br0" timeOffset="5666">3625 75 7621,'0'-7'147,"0"0"166,0-2-214,0 4 1,0 1-1,0 9-112,0 6 0,0 2 1,0 5-1,0 3-62,0 3 1,0-1-1,-1 3 1,-2-2-113,0 2 1,-1-3 0,4 1 0,0-3 1,0-2 0,0-6 0,0 2 185,0-3 0,0-6 0,0-1 0</inkml:trace>
  <inkml:trace contextRef="#ctx0" brushRef="#br0" timeOffset="5897">3515 119 7621,'0'11'20,"0"0"0,0-4 269,0 1-472,0-1 0,1-1 0,3-2 12,3-3 1,3-1 0,1 0 0,0 0-82,0 0 0,0 4 0,1-1 252,3 0 0,2-2 0,5-1 0</inkml:trace>
  <inkml:trace contextRef="#ctx0" brushRef="#br0" timeOffset="6299">3955 141 7621,'-8'4'-287,"1"-1"0,3 2 1,-3-2-1,0 2 612,1 1 1,-4 0-1,2 4 1,-3-1-171,-3 4 1,0 5 0,-3 0 0,0 3-119,0 1 1,4 0 0,-2 0-1,3 1-26,1 3 0,5-7 1,2 2-1,3-4-110,1-4 0,5-4 1,2-2-1,4 1 11,4-2 1,-2-1 0,4-5 0,0 0-124,0 0 0,-3 0 0,2 0 0,-2-2-11,1-1 1,0 0-1,-4-4 1,0 0 221,0 1 0,0-5 0,0 1 0,-2-4 0,-1 1 0,6-4 0,-2 0 0</inkml:trace>
  <inkml:trace contextRef="#ctx0" brushRef="#br0" timeOffset="6632">4097 196 6911,'-1'-7'249,"-2"-1"1,-4 7 0,-4 0-132,0 3 1,4 11-1,0-1 1,-2 4-108,-1 3 1,3 2 0,1 1 0,1 0-77,3 0 1,1-1 0,1-2-1,1-2-79,2-1 1,3-2 0,4-6 0,-1-2 65,-2-1 0,4-1 0,4-4 1,-2-2 34,-1-1 1,-1-7-1,0-6 1,0 0 69,0 0 1,-3-3 0,-2 2 0,-1-1 123,-3-1 0,-1 5 0,-1-4-24,0 3 1,-1 1 0,-3 7 0,-3 3-33,-3 3 0,-1 1 0,0 0 0,-1 1-246,-2 3 1,1 1 0,-1 3 0,1 0-438,2 0 1,0-2 587,0 2 0,1-6 0,3 3 0,3-5 0</inkml:trace>
  <inkml:trace contextRef="#ctx0" brushRef="#br0" timeOffset="7213">4284 141 7621,'-4'22'325,"1"1"0,-1 2-255,-1 0 0,4 1 0,-3-4 0,3-1-72,1-3 1,0-2-1,0-5-293,0 0 1,0 0 0,1 0 168,3 0 1,-3-4 0,4-1 356,0-1-237,-4-1 0,8-5 0,-6-3 0,1-5-45,1-4 0,-4-4 1,4-5-1,-1 0 15,-1 0 0,5-4 1,-5 1-1,0 0 1,-2 2 1,3 2-1,-1 2 1,0 2 78,-2 1 1,0 1 147,3 4-142,-3 5 0,4 6 1,-5 7-1,0 4 46,0 4 1,1 2 0,2 6 0,0 2 34,0 0 1,-2 1-1,-1-4 1,1-1-125,3-3 1,-3 2-1,3-6 1,-2-2-330,2-3 0,-2-4 1,6-6 9,0-3 0,2-3 0,1-9 0,0-5 312,0-3 0,0-7 0,0 3 0,-1-1 0,-3-1 0,1 2 0,-3-1 0,0 3-97,0 3 1,2 2 299,-3 3 0,-1 10 0,-6 10 0,-1 9-59,2 5 1,-3 2 0,0 4-1,0 0-89,0 0 0,2 0 0,3-1 0,0-2-79,0 0 0,0-2 0,0 2 0,0-2-77,0-1 0,0-1 0,0-4-208,0 0 1,1-1 0,3-3 308,3-3 0,-2-3 0,5-6 0,-4-1 0</inkml:trace>
  <inkml:trace contextRef="#ctx0" brushRef="#br0" timeOffset="7616">4636 163 7621,'11'-4'0,"0"0"-58,0-3 1,0 5 0,0-3 57,0 0 0,-2 3-26,-1-6 1,-4 1 0,-4-4 10,0 0 1,0 0 0,-1 1-1,-1 2 170,-2 1 1,-3-1 0,2-3 18,-1 0 1,-1 0 89,-4 0 1,0 5 0,0 4-83,0 4 0,0 4 0,0 7 0,1 0 6,3 2 0,-3 4 0,4-1 0,0 3-43,2 1 0,3 0 0,1 0 1,0 0-140,0 0 1,0-1 0,1-2 0,3-2-198,3-1 0,3-1 0,1-3 0,0 0-402,0-1 0,3 1 1,1-8-409,-2-1 0,0-2 1001,-2-1 0,-5-5 0,3-1 0,-3-5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6:33.565"/>
    </inkml:context>
    <inkml:brush xml:id="br0">
      <inkml:brushProperty name="width" value="0.08571" units="cm"/>
      <inkml:brushProperty name="height" value="0.08571" units="cm"/>
      <inkml:brushProperty name="color" value="#AB008B"/>
    </inkml:brush>
  </inkml:definitions>
  <inkml:trace contextRef="#ctx0" brushRef="#br0">0 0 8879,'7'1'642,"-4"3"-565,-2 3 1,3 3-1,0 1 1,0 0-178,0 1 0,-1 0 0,3 1 0,0 2-298,0-1 1,-2 2-1,2-2 1,-1 1-1001,-2 1 1398,3-3 0,0 7 0,5-2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8:05.600"/>
    </inkml:context>
    <inkml:brush xml:id="br0">
      <inkml:brushProperty name="width" value="0.11429" units="cm"/>
      <inkml:brushProperty name="height" value="0.11429" units="cm"/>
      <inkml:brushProperty name="color" value="#008C3A"/>
    </inkml:brush>
  </inkml:definitions>
  <inkml:trace contextRef="#ctx0" brushRef="#br0">21 252 16539,'0'-7'-2696,"-1"1"0,-1 0 1912,-2 0 1,0 2 672,4-3 0,0 3 0,-1-2-270,-2 1 154,1 1 1,-1 4 489,6 0 0,3 0 0,5 2 0,0 0-134,0 2 0,4-1 1,2-3-1,3 0-115,3 0 1,2 0 0,1 0-1,3 0 199,3 0 0,1 0 1,0-1-1,-1-3 35,-3-3 1,2 1 0,-6 0-1,-2 0 130,-3 0 0,-4 3 0,-5 0 697,0 1-843,-5 2 0,-1 2 1,-7 0-364,-1 2 0,0 3 0,-4-2 211,-1 1 0,1-2-88,0 3 0,3-5 86,-3 2 0,5-1-287,-2 0 214,3-2-230,1 4 0,-1-5 238,-3 0 0,1-1-78,-4-3 0,3 2 0,-3-5-107,-1-2 1,2 3 0,-2-1 0,0-2 0,-2-1 1,-1-1 0,0 0 0,0-1-43,0-2 0,1 1 1,2-2-1,0 0 81,0 0 1,2 2-1,0 4 1,1 2-176,2-2 1,2 3-271,1-1 290,0 5 1,0-2 0,1 6-1,3 3 309,3 1 0,3 0 0,1 3 1,0-2 19,0 2 1,0-3-1,0 1 1,1 1 22,3-2 1,-3 3 0,3-2 0,-3 0 22,-1 0 0,0-1 0,0 3 0,0-3 21,0-1 1,0 2-1,-2-2 1,0 0 106,-2 0 0,-3 2-180,3-3-40,-4 4 1,2-5-7,-5 4 0,-2-5 1,0 3-1,-3-1 258,-1 0 0,2 1 1,-3-2-126,-2 5 1,1-2-1,-1 1 1,2 0-56,-1-1 0,1 4 0,0-3 0,-1 3-52,-2 1 1,0-3 0,1-1 0,2 1-86,-1 2 1,-1 1-1,1 0 1,0 0 13,0 0 0,3 0 131,1 0 1,-2 0 0,0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8:06.618"/>
    </inkml:context>
    <inkml:brush xml:id="br0">
      <inkml:brushProperty name="width" value="0.11429" units="cm"/>
      <inkml:brushProperty name="height" value="0.11429" units="cm"/>
      <inkml:brushProperty name="color" value="#008C3A"/>
    </inkml:brush>
  </inkml:definitions>
  <inkml:trace contextRef="#ctx0" brushRef="#br0">2318 242 24372,'11'0'-682,"0"0"0,0 1 0,0 2 0,0 2 128,0 1 1,-4 1-1,0 4 1,2 0 20,1 0 0,-3 4 0,-1-1 0,-1 1 61,-3 1 1,3-3-1,-1 4 1,-2-1 97,0-2 0,-4-2 0,-1 0 0,-5 0-11,-1-1 423,3 3 1,-9-8 0,3 5 0</inkml:trace>
  <inkml:trace contextRef="#ctx0" brushRef="#br0" timeOffset="433">2054 396 24277,'6'-1'-2075,"-2"-3"1724,2 3 0,0-3 0,4 8-192,-3 3 0,2 3 0,-4 1 22,1 0 1,-4 0-1,2 1 1,-3 1 89,-1 2 1,4-4 0,-1-4-1,0 2 7,-2 1 0,-1 1 0,-1 0 373,-3 0 1,2-4 0,-6-1-1,1 0-59,1 0 1,-4-3 0,3 2 0,-3-2 5,-1 1 0,0 0 0,0-4 301,0 0-97,0-5 0,-5-1 1,-1-5-1</inkml:trace>
  <inkml:trace contextRef="#ctx0" brushRef="#br0" timeOffset="613">2043 165 23415,'8'-3'-2505,"-1"-1"1522,-5-5 1,4 8 991,-2-3 1,-3 8 0,4 2 0</inkml:trace>
  <inkml:trace contextRef="#ctx0" brushRef="#br0" timeOffset="948">1835 110 24253,'0'11'-2071,"0"0"1,1 5 0,1 2 0,2 4 1330,-2 4 0,3 2 1,-1 5-1,-2-1 393,0-3 0,-2 3 1,0-4-1,-2 0 163,-1-2 0,0-4 0,-4-4 0,-2-2 43,0 0 1,-1-8 244,2 3 1,-1-2 0,3 2 0</inkml:trace>
  <inkml:trace contextRef="#ctx0" brushRef="#br0" timeOffset="2101">1527 165 24261,'-5'11'-4815,"3"-3"4026,-6-1 1,5-1 0,-3 2 0,-1-1 708,1-3 0,3 5 0,-3-2 44,1 3 0,-3-3 1,5 1-212,0 0 1,2 2 0,1 1-87,0 0 1,0-4 0,1 1 198,3 0 0,-2-3 0,6-1 1,0-3 117,2-1 1,-3 0 0,1 0 0,0 0 362,2 0 1,1 0-1,0 0-67,0 0 1,-4 0 0,1 0 73,0 0 0,-2 0 26,2 0 1,-6 1-213,2 3 1,-3-2-203,-1 6 0,0-5 0,0 5-1,0 0 1,0-2 0,-1 2-312,-3 0 0,2-2 0,-6 2 177,0 0 0,-2 2 0,-1 0 25,0-3 1,0 3-1,0-4 80,0 0 0,0 2 0,0-3 0,0 0 9,0 0 1,0 2 0,0-3 457,0-1 0,0-2 0,0-1 221,0 0 0,0 0 1,0-1-173,0-3 0,5 1 0,1-3-431,0 1 0,4-3-1304,-3 1 775,-2-3 1,5 2-1150,-3 1-43,3 5 1037,1-3 0,0 6 1,0 3 253,0 3 1,-5-1 0,-1 1 368,0 2 0,-2-3 1,3 0-1,-1 0 241,-3 0 1,3-2 0,-1 3 0,-2 1 282,-1-2 1,3 0 0,0-4-1,-2 2 0,-1 0 0,-1-4 178,0 0 0,4 0 0,0-2-278,-2-1 1,1 0 0,-1-4-147,2-1 1,1-2 0,-3-1-258,2 0 0,4 0-566,0 0 1,0 3-632,0 1 122,1 0-836,-2 1 1042,4 1 0,1 5 842,2 0 736,-1 0 0,3 5-796,-5 2 1,0-1 0,-2 0 0,0 0 449,-2 0 0,-1-2 0,3 3-44,-2 2 1,-3-3-1,2 1-48,-1 2 0,-1 1 239,-4 1 0,3-5-171,1-3 0,0 4 0,-4-1 1</inkml:trace>
  <inkml:trace contextRef="#ctx0" brushRef="#br0" timeOffset="2296">1241 231 23816,'-11'-6'-1372,"0"1"0</inkml:trace>
  <inkml:trace contextRef="#ctx0" brushRef="#br0" timeOffset="2717">945 253 24000,'-11'11'-2568,"0"-1"2105,0-3 0,4 3 0,-1-3 0,1 3 66,1 1 1,-3 0 0,4 1 0,-1 2 152,-2 0 0,3 2 0,0-2 0,1 1-50,1 3 1,-2-5-1,2 2 1,0-3-102,0-1 0,2-4 112,1 0 0,1-4 337,3 1 0,2-8 0,5-3 0,-1-3-62,-3-1 0,3 0 0,-3 0 0,3-1-16,1-3 0,-1 3 0,-2-3 0,-2 3 45,-1 1 0,3 0 0,-4 0 0,1 0 19,0 0 1,-1 0 0,-4 0-187,0 0 0,0 0 0,-1 1-175,-3 3 1,-2 1 0,-5 3 641,0 0 1,-5-1 0,-1 4 0</inkml:trace>
  <inkml:trace contextRef="#ctx0" brushRef="#br0" timeOffset="4100">593 121 22790,'-1'8'-2040,"-3"-1"1,-2 0-1,-3 4 1915,1 0 0,-1-1 1,2 0-1,0 0 39,0 2 1,-1 1-1,-1-1 1,0 2-33,2 0 1,3 1 0,-2-4 0,1 0-54,3 0 1,-3 0-1,1 0-73,2 0 0,2-1 156,3-3 1,4-2-1,3-5 1,1 0 100,0 0 1,0-1-1,0-2 261,0 0 0,0-1 1,-1 3-1,-1-2-118,-2 0 1,-3-1 0,2 3 0,0-2 611,0 0-502,-4-1 0,3 5-380,-5 3 0,-1-2 0,-3 4 0,-3 1 418,-3-1 1,-2 1 0,-1 4-86,-2 0 1,0-4 0,4 1 0,0-1-281,0-1 1,0 3-1,1-5 8,-1 3 1,0-5 0,0 2 122,0-3 0,0-1 0,1-1-251,2-3 0,0-2 0,3-5-100,-1 0 1,2-4-1,-2 1 1,1 0 224,3 2 1,-3-3 0,0-1 0,0-1-311,0-2 0,-3 2 1,2-2-1,-2 0 4,1-2 1,1-1 0,-3 1-1,2 2 9,-1 1 0,1-1 0,0-1 0,0 1-66,1 5 1,0-1 0,3 3 0,-1 2-1284,2 0 552,1 5 933,1 0 239,0 5 0,0 5 9,0 3 1,0-2 0,0 1 68,0 2 1,-4 0 0,1 2 0,0 0 34,2 0 1,-3 0 0,-1 2-1,0 0 46,1 2 1,-5 3 0,3-2 0,-1 1 12,-1 2 1,1-2 0,-3 2-1,2 0 16,0 2 0,1-3 0,-3-1 0,2-1 74,0-2 1,5-3-1,-3-3 397,1 0-169,1-6 0,13-6-274,2-7 0,2-1 1,-3 4-1,-2 0-48,0 0 1,-2 2-1,2 0 1,0-1 154,0 1 0,-2 3-94,2-5 0,-5 6 35,5-2 1,-7 4 0,-1 3-126,-6 0 0,-4 6 0,-1-2 0,-1 4-56,-3 4 1,2-3 0,-4 4 0,-1-1-32,1-1 1,4 1-1,-3-4 1,1 0-66,1 0 1,0 0 0,6 0 0,1 0-113,-2 0 1,4 0 0,1 0-146,3 0 1,1 0-1,1 0 1,3 1 53,3 3 1,4-2 0,4 5-1,2 2-44,0 1 0,4 1 0,-4-1 0,1 1-29,1 0 0,-6 0 0,2 0 1,-3 0-64,-1 0 1,-1 0-1,-3 0 1,-2-1-1167,0-3 1174,-4 3 1,4-4 0,-5 5-1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8:12.751"/>
    </inkml:context>
    <inkml:brush xml:id="br0">
      <inkml:brushProperty name="width" value="0.11429" units="cm"/>
      <inkml:brushProperty name="height" value="0.11429" units="cm"/>
      <inkml:brushProperty name="color" value="#008C3A"/>
    </inkml:brush>
  </inkml:definitions>
  <inkml:trace contextRef="#ctx0" brushRef="#br0">2494 11 21854,'0'-6'-5562,"0"2"4944,0 8 0,0-2 0,0 5 295,0 2 1,2-1 0,0 1-1,2-2-70,-2 2 0,4 1 0,0 1 208,0 0 0,0-4 0,-3 0-171,1 2 1,3 0 182,-3 2 0,3 0-681,-3 0 0,-1-3 862,-3-1 1,-1-1 0,-1 3 0,-3-3 304,-1-1 0,2 2 0,-3-3 0,-2-1 201,-1 2 1,-1-2 0,0 3 0,0 0 62,0 0 1,-3-2 0,-1 2 0,2 0-40,0 0 1,-1-2-1,-2 2 1,0 0 62,0 0 0,2-2 1,1 2-1,0 0-64,-2 0 0,4-4 0,4 3 0,-2-1 217,0 0 0,-2-1 0,0-2-201,0 3 1,3-3 0,1 3-220,-2-3 1,0-1-563,-2 0 0,0 0 50,0 0 0,5-1 0,1-1-523,0-2 0,2 0 244,-4 4 1,3-3 0,-2-2-141,1-1 1,2 2-1,2-2-246,-3 1 0,3 0 0,-3 1-220,3-3 1,1 1 151,0-1 0,0 3-490,0-3 34,0 4 1114,0-2 1,0 7-1,0 1 1,-4 0 595,1 4 0,-5 0 1,3 3 21,-1-3 0,3 2 1,-4-4-1,1 0 56,0 0 1,3 2 0,-5-2 0,0 0-6,-2 0 1,-1 2-1,1-2 1,2 0-51,0-1 1,1 4 0,-4-5 0,0 1 499,0 1 0,0-3-419,0 6 0,0-6 0,0 3 0</inkml:trace>
  <inkml:trace contextRef="#ctx0" brushRef="#br0" timeOffset="248">2286 571 19574,'6'-5'-771,"-1"-1"0,-7 0 0,-3 2 727,-6 3 0,1 1 1,-6 1-1,1 3 259,0 3 1,-4 3 0,1 0-49,-3-3 0,-1 3 0,0-4 0</inkml:trace>
  <inkml:trace contextRef="#ctx0" brushRef="#br0" timeOffset="481">2099 66 22065,'-11'1'-303,"0"2"0,4-1 0,-1 1 585,0-1 1,-2 1-320,-1 1 1,0 4 0,0-2 0</inkml:trace>
  <inkml:trace contextRef="#ctx0" brushRef="#br0" timeOffset="984">1714 252 27837,'5'-6'-2136,"-2"0"0,4 4 2383,2-2 1,-3 0-1,1 4-224,2 0 0,0 0 1,2 0-121,0 0 0,0 5 0,-1 3-448,-3 1 1,2 2 0,-5 0-1,-2 0 151,-1 0 1,-1 0-1,0 1 1,0 2 180,0 0 1,-1 1 0,-3-4 0,-3 0 155,-3 0 1,-1 0-1,0 0 1,0 0 196,0 0 0,0-1 0,0-2 0,0-2-193,0-1 1,0 3 0,0-5 179,0 0 0,0-2 1,2-2-343,1-3 1,3 2 0,5-6 0,0 0 247,0-2 0,0 3 0,0-1 89,0 0 0,0 2-297,0-2-255,0 6 1,0-2 0,0 8 176,0 3 1,-3 3 0,-2 1 0,-1-1 49,-3-3 0,3 3 0,-1-3 0,-2 3-10,0 1 0,-1 0 0,1-1 0,2-2 464,-2 0 0,3-6 1461,-1 2-1586,5-3 1,-8-11 0,4-2 0</inkml:trace>
  <inkml:trace contextRef="#ctx0" brushRef="#br0" timeOffset="1196">1670 11 22720,'-6'0'-778,"1"0"1,5 0-1</inkml:trace>
  <inkml:trace contextRef="#ctx0" brushRef="#br0" timeOffset="1716">1308 219 23675,'0'-11'-3029,"0"0"0,1 0 0,2 0 3155,0 0 0,6 4 1,-2 1 645,3 1 0,1-2 0,0 3-299,0 2 0,-4 0 0,1 2-420,0 0 0,-3 2 0,-1 1-516,-3 5 0,-1-2 1,0 1-1,0 2 278,0 0 1,-1 2-1,-3 0 1,-3 2 159,-3 1 0,-1-2 1,0 3-1,0-2 381,0 2 1,0-3 0,-1 4 0,-2-1-195,0-1 1,-1 2 0,4-2 0,0 0-295,0 0 0,0-1 1,0 1-1,1 0-77,3 0 1,-2-2 0,6-1 0,0 0-62,2 0 1,1 0 0,0 0 0,1 1 268,3 3 1,-2-3 0,6 3 0,0-3-133,2-1 0,1 3 0,0 2 0,0 0-296,0 0 0,-1 0 0,-2-3 0,0 3-172,0 1 0,-2-3 0,0 0 0,-1-1-1840,-2-2 2078,-2 0 1,-1 4-1,0 2 1</inkml:trace>
  <inkml:trace contextRef="#ctx0" brushRef="#br0" timeOffset="2717">1033 219 22284,'-6'0'-1618,"0"2"1961,3 1 0,1 0 1,-1 4-1209,1 2 0,2 0 1,0 2 148,0 0 1,0-3 0,0-1-1,0 1 1,2-1 239,1 0 0,3-5 0,5 2 729,0-3 0,-3-4 0,-1-2 0,0-1-252,-1-3 1,3 3 0,-4-1 0,0-2-167,0-1 0,0-1 0,-3 0-208,2 0 1,-1 4 0,-3 0 228,0-2 0,-1 4 0,-3 2 452,-3 1 1,-3 2-1,-1 0 1,0 0 107,0 0 1,0 2 0,0 0 0,0 2 161,0-2 1,0 1-1,-1-1 1,-1 2-566,-2-2 0,1-1 1,3-1-1,0 0-24,0 0 1,0-1 0,0-3-92,0-3 0,0 1 0,0-1-57,0-2 1,3-1 79,1-1 0,5 0-1539,-2 0-716,3 5 1214,1 1 1,1 5 929,3 0 0,-2 0 202,5 0 1,1-1 0,3-1 478,0-2 1,-4 0 0,0 4 112,2 0 1,1 0 340,1 0 0,0 0 66,0 0 1,-5 5-1007,-3 3 1,-1 1 0,-4 2 279,-1 0 0,-3 0 0,-5 0 0,0 0-285,0 0 1,0 3-1,0-2 1,0-2 29,0 0 0,0-1 1,0 1-1,0-1-47,0-2 0,1-3 0,1 2 1,2-1 438,-1-3 0,1-1 209,0-1-673,0 0 1,-3-5 0,1-2 149,2-3 1,3-1 0,-2 0-507,2 0 0,-4 0 0,5 0 1,-1 0-154,-1 0 0,3-1 0,-6-1 1,1-2-55,1 2 1,-4-1 0,3 1 0,-3-2-90,-1 2 1,0 1 0,1 1-1,2 0-822,0 0 1,1 3 1083,-4 1 0,0 0 0,0-4 1</inkml:trace>
  <inkml:trace contextRef="#ctx0" brushRef="#br0" timeOffset="3511">418 33 19511,'0'7'-2941,"1"0"1,2 2 2140,1 1 0,0 1 1,-1 0-1,1 1 644,-2 2 0,-1 3 0,-1 5 0,0 0 205,0 0 1,-1-3 0,-3-1 0,-2 2 162,0 0 0,-4-3 1,4-1-1,-1-2 251,0-3 1,3 2-255,-3-6 1,4-3 0,1-4-330,4-6 1,1-1-1,5-3 1,3-2 538,3-1 0,0 1 0,-2 1 0,2 1 251,1 3 1,0-3 0,-1 4-1,0-1-96,0 0 0,-2 4 0,-1 0 0,0 1-168,0 2 1,0 2 0,-1 1-713,-3 5 0,-2 1 1,-5 2-1,-1 0 279,-3 0 1,-2 4-1,-5 0 1,-1-1 199,-3 2 1,-1-3 0,-3 5 0,2-3 65,1-1 0,-2-2 0,2-1 0,0 0-135,0 0 0,-2-1 0,3-3 1,2-2-157,0 0 0,2-4 1,0 3-1,0-3-189,0-1 0,2-1 0,0-3 0,2-2-119,-2 0 0,1-4 1,-1 3-1,2-3 347,-2-1 0,3 0 0,0 0 0,0 0-390,0 0 0,3 0 0,-1 0 0,0 0-348,0 0 1,-1 0-1,3 0-423,-2 0 1,-3 0 265,3 0 1,-3 4 0,2 1 194,-1 1 1,4 2-1,-3 6 790,0 1 0,2 4 0,-3-1 198,1 3 1,2-2 0,1-1 0,0 1 171,-2 2 0,1 1 0,3 0-29,0 0 1,0-4-63,0 1 0,5-2-250,2 1 1,-1-2-1,1-5 509,2 0 0,1-1 0,1-3-98,0-3 0,0-3 0,0-1 0</inkml:trace>
  <inkml:trace contextRef="#ctx0" brushRef="#br0" timeOffset="3645">133 197 24198,'-16'11'275,"4"-5"1,-3-2 0,3-1-76,1 0 0,0 0 0,0 4 0,0 2-358,0 0 1,0 2-1,0 0 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48:17.280"/>
    </inkml:context>
    <inkml:brush xml:id="br0">
      <inkml:brushProperty name="width" value="0.11429" units="cm"/>
      <inkml:brushProperty name="height" value="0.11429" units="cm"/>
      <inkml:brushProperty name="color" value="#008C3A"/>
    </inkml:brush>
  </inkml:definitions>
  <inkml:trace contextRef="#ctx0" brushRef="#br0">1505 231 23517,'0'11'-7862,"0"0"6959,0 0 1,1-4 0,2 1 0,0 0 402,0 2 1,-1 1 0,1 0 0,0 0 241,0 0 1,3-4 330,1 1 1,3 4 0,1 5 0</inkml:trace>
  <inkml:trace contextRef="#ctx0" brushRef="#br0" timeOffset="921">1186 165 22391,'2'10'-1711,"1"-3"1,-1 3 0,2-3 0,0 3 1151,0 1 1,1 0-1,-3 0 1,2 0 173,-2 0 1,-1 0-1,-1 0 1,0 0 136,0 0 1,0-4-1,0 1 1,0 0-82,0 2 0,-1-3 406,-2 1 0,-2-5 0,-4 3 0,2-1 163,-2-2 0,3-2 0,-1-1 1,-2 0-353,0 0 1,-2-1 0,0-2 0,0-2 414,0-1 1,0 3-1,0-5-86,0 0 0,0-1 0,0 1 102,0 0 0,1 5 0,1-3 147,2 1 0,5 0-176,-2 1 0,2 3-205,-2-3 0,3 4-268,-3 4 1,3-2-1,0 6-92,-3 0 0,3-2 0,-4 0 0,1 1 136,0-1 0,0-3 0,0 5 65,-3 0 1,0 1 0,0-1 63,-1 0 1,-2-2-1,-1 2 77,0 0 0,0-6 0,1 3 0,2-1 145,0-1 0,5 1 1,-5-4 171,0 0 1,2 0-3,-2 0 0,5 0 231,-5 0 1,2-1-423,-1-3 0,-2 2 0,4-5-179,-1 3 0,0-5 0,-2 3-95,0 0 1,5-3 0,-5 4-9,0-1 0,-2-1 0,-1-3-29,0 3 0,4-2 0,1 4-305,1-1 0,-2 3-71,3-5 1,-1 6-306,1-2 180,3 3 548,-4 1 1,5-5 0,0-1 0</inkml:trace>
  <inkml:trace contextRef="#ctx0" brushRef="#br0" timeOffset="1733">549 154 19248,'6'1'-922,"-1"2"277,0 1 0,-2 0 1,4-1 574,2 1 0,-3 0 0,1-1 0,2 1 59,0-2 0,2 3 1,1-1 51,3-2 1,-6 0-1,2 1 1,-2 1-11,1-2 0,1-1 1,0-1 83,0 0 1,0 0 0,0 0-117,0 0 0,-4 0 222,1 0 530,-6 0-295,3 0-253,-5 0 0,-5 0-102,-2 0 0,1 4 0,-2 1-140,0 1 1,2-3 0,-2 4-1,0-1-37,-2 0 0,-1-3 0,0 5 1,0-1-27,0-1 1,0 4-1,0-4 1,0 1 8,0 1 0,-1-2 0,-1 2 0,-2-2 25,2-1 0,0 4 0,2-3 0,-1 0 36,-2-2 1,1 1-1,-1-2 1,1 1 13,2 1 1,1-4-1,-1 3 1,0-3 28,0-1 0,0 0 1,0 0 41,0 0 1,3-4 0,1-1 0,-2-1-161,0-2 0,1 2 0,1-2 1,-2 1 40,0 1 0,-2-4 1,0 3-1,0-3 30,0-1 1,0 0-1,0 1 1,-1 1-1,-2-1 1,0-2-1,0 1 1,2 1 0,1 3-1,0-2 1,1-1-1,2 0-663,0 3 21,6-3 96,-3 4 1,6-5 186,3 0 0,2 0 1,5 2 305,0 1 1,-1-2 0,-2 3-1,0-3 106,0-1 1,6 0-1,0 0 1,0 0 48,-2 0 1,4 0 0,1 0-1</inkml:trace>
  <inkml:trace contextRef="#ctx0" brushRef="#br0" timeOffset="2270">396 275 19891,'-11'5'-194,"3"-3"1,1 4 0,-2 1 82,0-1 1,-6 1-1,-1 5 1,-1 2 16,-2 0 1,1 2 0,1-2 0,2 1-73,1 3 1,2-5-1,2 2 1,2-3-147,0-1 0,6 0-658,-2 0 347,3-5-36,1-1 1,1-5 708,3 0-7,-3 0 1,3 0 0,-7 1-12,0 3 1,-6-2-1,2 4 1,-3 0 62,-1 0 0,0 0 0,0 3 0,0-2-2,0 2 0,0 1 1,0-1-1,0 0 137,0-2 0,0 1 0,0 1 0,1 0-103,3-2 0,1-1 0,3 3 0,0-2-19,0 2 1,2-3 0,1 1-476,0 2 0,5 0 1,2 1-1,3-1 187,1-2 1,0-1-1,1 3 1,2-2 18,0 2 1,1-3 0,-4 0 0,0 0 62,0 0 1,5 1 0,1 4-1</inkml:trace>
  <inkml:trace contextRef="#ctx0" brushRef="#br0" timeOffset="2851">1033 55 7229,'0'11'0</inkml:trace>
  <inkml:trace contextRef="#ctx0" brushRef="#br0" timeOffset="3083">912 77 18940,'-6'0'0,"1"0"0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1:03.352"/>
    </inkml:context>
    <inkml:brush xml:id="br0">
      <inkml:brushProperty name="width" value="0.11429" units="cm"/>
      <inkml:brushProperty name="height" value="0.11429" units="cm"/>
      <inkml:brushProperty name="color" value="#008C3A"/>
    </inkml:brush>
  </inkml:definitions>
  <inkml:trace contextRef="#ctx0" brushRef="#br0">1 191 28681,'10'0'-416,"0"0"0,-5 0 1,4-1-193,-3-4 0,6 3 0,-3-5 0,1 2 258,0 0 1,0 0 0,5 5 465,1 0 0,0 0 0,3 0 0,1 0-65,-1 0 1,-2 0 0,0 0-1,1 2-104,2 3 0,6-3 0,-6 3 0,-1-4 88,-3-1 0,5 0 1,-1 0-1,-2 0-35,-1 0 0,-1 0 0,-1 0 9,0 0 1,-5 0 522,0 0-190,-6 0 1,1 0-374,-10 0 1,-4 0 0,-4-1-1,1-3-221,2-1 0,0-5 0,-4 3 1,2 1-83,2-1 0,0-5 1,-5 2-1,0-4 1,-1 1 0,3 1-1,1 2-97,2-2 1,7 4 0,-4-1 0,2 1-1498,0-1 10,0 6 538,5-11 14,0 13 0,1 1 945,4 10 0,-1 3 175,6 3 1,-2-1 0,4 0 158,-2 0 0,-5-5 0,5-1 0,1-1 272,-3 1 1,0-6 0,-2 4 34,4-1 1,-2 1 0,2 5 27,2-2 0,-4-5-298,3 5 1,-6-5 0,3 6 523,-1 0 1,-2-2 632,-5 1 0,0 0 1,-2 4-998,-3-4 1,-3 3 0,-7-3 0,-1 4-34,1 1 1,-7 0-1,-1 0-5,-1 1 1,-11 6 0,2 1-1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1:22.699"/>
    </inkml:context>
    <inkml:brush xml:id="br0">
      <inkml:brushProperty name="width" value="0.08571" units="cm"/>
      <inkml:brushProperty name="height" value="0.08571" units="cm"/>
      <inkml:brushProperty name="color" value="#008C3A"/>
    </inkml:brush>
  </inkml:definitions>
  <inkml:trace contextRef="#ctx0" brushRef="#br0">2719 0 7513,'0'5'97,"0"-1"0,0-3 1,0 2-63,0 3 1,0-1 0,0 2 0,0 2-64,0 2 1,0 2 0,0-1 0,1 3-75,2 2 0,-2 0 1,3 1-1,-1 0-80,0 0 0,0 0 0,-2 0 0,0 0-389,2 0 571,0-4 0,-3 6 0,0-1 0</inkml:trace>
  <inkml:trace contextRef="#ctx0" brushRef="#br0" timeOffset="651">2549 233 7598,'-9'3'-447,"0"0"0,3 0 288,0-3 1,0 0 96,-3 0 0,0 0 88,0 0 1,0 0-1,0-1 1,0-1 43,0-1 1,-1 0 0,0 3 0,-3 0 1,-1 0 0,0 0 0,-2 0 1,0 0-21,-3 0 1,1 0 0,-4 1 0,2 1-35,-1 1 0,0 1 0,2-2 0,-1 2-8,-1 1 1,1-3 0,4 1 0,2-2-27,2-1 1,-3 0 0,3 0 0,1 0-19,1 0 1,1-1-1,0-1-439,0-1-106,4 0 579,1 3 0,4 0 0,0 0 0</inkml:trace>
  <inkml:trace contextRef="#ctx0" brushRef="#br0" timeOffset="1085">2272 117 7158,'8'-4'102,"-3"-1"118,-2-4 1,-3 3-249,-3 0 0,1 4 0,-2-2 0,-1 1-102,0 0 0,2 0 108,-3 3 1,3 0-215,-3 0 119,4-4 1,-5 4 18,4 0 1,-3 4 0,2 5 0,0 0-405,0 0 502,-3 0 0,2 4 0,-4 0 0</inkml:trace>
  <inkml:trace contextRef="#ctx0" brushRef="#br0" timeOffset="1769">1959 134 7504,'-4'5'-342,"3"-1"1,-2-4 267,6 0 0,2 0 50,4 0 0,-1 0 1,1 1-15,0 2 0,0-2 1,0 2 2,0-2 0,-3 0 0,0 1 29,1 1 0,-3 1 0,0-2 7,0 1 1,-2 1-32,4-1 0,-4-1-15,1 4 0,-2-3 0,-2 2 36,-2-1 0,-2 3 1,-4-1 9,0 2 0,0-2 0,0 0 1,0 0 7,0-1 0,-3 3 0,0-3 0,1 1 26,-2 0 0,3-1 0,-2 2 0,2-3 10,1 0 0,-3-1 0,0-3 112,1 0 0,1 0-82,1 0 1,1-1 0,2-2-31,3-2 1,1 0 0,0-1-1,-1-1-28,1-1 0,1 2 0,1 0 0,0-1 4,0-1 1,-1-1 0,-1 0 46,-1 0 0,0 0 0,3 0-27,0 0 1,-1 0 0,-1 0 0,0 0-17,0 0 0,-2 3 1,1 1-74,1-2 1,-2-1-715,1-1 437,0 0 1,2 4 324,-2 2 0,2-2 0,-3 0 0</inkml:trace>
  <inkml:trace contextRef="#ctx0" brushRef="#br0" timeOffset="1965">1968 18 7613,'5'1'-1030,"-3"2"1030,-1-2 0,-4 7 0,-2-3 0</inkml:trace>
  <inkml:trace contextRef="#ctx0" brushRef="#br0" timeOffset="2719">1601 331 7612,'-6'0'-99,"1"1"0,0 1-56,0 1 1,3-1 60,-1-5 0,-1 1 0,1-4 0,1-1 103,1-1 1,1-1-1,0 0 1,0-1 9,0-1 0,0 1 0,0-3 0,1 0-45,2-2 1,-2 1 0,3 0 0,0 0-54,2 0 1,1 3 0,0-1 0,-1 2 27,1 1 0,0 4 0,0 0 30,-1 1 1,0 1-1,3 3 16,0 0 1,-3 0-1,-1 1 12,-2 2 1,0 2 0,-3 3 0,0 1 5,0 0 0,0 0 1,0 0-1,-1 0 26,-2 0 0,2 0 0,-5 0 0,-1 0 36,-1 0 1,2-3 0,0 0 0,-1 0-42,-1-1 0,-4 2 0,0-3 1,1 0-38,1 0 1,0-1 0,-1-3 0,-1 0-52,1 0 1,1 0 0,2 0-1,-1 0 49,0 0 0,3-3 0,1-1 9,1-1 1,0 3 106,1-1 0,2 1-48,-2-1 1,3 2-306,3-2 269,-2 2 1,3 2-1,-4 2 60,0 3 0,0 2 1,0 1-8,0 0 0,0-1 1,0 1 36,0 0 0,-3 0 0,-1-1 0,0-1-30,0-1 1,-3-3-1,1 3 1,-2 0-68,-1-1 0,3 0 0,0-3 0,-1 1-23,-1-1 0,-1-1 1,0-1-1,0 0-19,0 0 0,1-4 0,0-2 1,1-2-181,1-1 0,1-3 0,-1-1 0,3-1-302,2-1 1,1-1 503,0 1 0,0-6 0,0 2 0</inkml:trace>
  <inkml:trace contextRef="#ctx0" brushRef="#br0" timeOffset="3152">1109 215 7612,'6'0'-210,"0"0"0,-3 0 38,3 0 1,0 1 104,3 2 0,-3-2 1,-1 3 92,-1 0 0,0-2 0,-2 4 68,1 1 0,0-2 0,-3 1 12,0 1 0,-1 1 1,-2 0-1,-3-2-75,-2 0 0,-1-1 1,0 2-1,0-2-57,0-1 1,-3 2-1,-1-2 1,0 0-77,0 0 0,1 0 0,0-2 0,-2 1-338,0-1 1,0-1 439,2-1 0,-2 4 0,-4 1 0</inkml:trace>
  <inkml:trace contextRef="#ctx0" brushRef="#br0" timeOffset="3467">1190 483 7598,'3'6'398,"0"0"-285,0-4 1,-4 2-395,-2-4 0,-2 0 0,-4 0-130,0 0 0,0 0 411,0 0 0,-4-4 0,-1-1 0</inkml:trace>
  <inkml:trace contextRef="#ctx0" brushRef="#br0" timeOffset="3597">1064 492 7716,'0'9'423,"-1"-4"-762,-2-2 0,1-2-612,-3-1 951,3 0 0,-2-4 0,4-1 0</inkml:trace>
  <inkml:trace contextRef="#ctx0" brushRef="#br0" timeOffset="4318">859 260 7089,'0'5'-409,"1"-1"1,2-4-1,3 0 429,2 0 1,1 0 0,0 0 0,0 0-20,3 0 1,1 0-1,3 0 1,-2 0 21,-1 0 0,-1 0 1,-3 0-1,0 0 32,0 0 0,-3 0 0,-1 1-16,-1 2 1,-1 1 0,-3 5 1,0 0 1,-4 0-1,-3 0 1,-3 0 12,-2 0 1,-1-3-1,2 0 1,-2 0-36,-1-1 1,2 2-1,-2-4 1,0 0-45,1 1 0,2-3 1,-1 2-1,1-2 0,-1-1 1,2 0 0,-1-1 0,3-1-32,2-1 0,0-1 0,-3 2 41,0-1 0,0-3 55,0 3 1,0 0 0,0 3-16,1 0 1,-1 3-1,0 0 1,1 0-11,2 1 1,-2-3 0,2 3 44,-2 0 1,-1-3 56,0 2 1,0-2-49,0-1 1,1-1-1,1-2 46,1-3 0,3 1 1,-3-1-38,-1-1 0,2 0 1,0 0-1,0 1-19,1-1 0,-1-1 0,-2-1 0,2 0-129,1 0 1,-2 0-1,3 1 1,0-1-95,-1 0 0,2 0 0,-3 0 1,1 0-109,2 0 0,1 3 1,1 0 271,0-1 0,0-1 0,0-1 0</inkml:trace>
  <inkml:trace contextRef="#ctx0" brushRef="#br0" timeOffset="4514">716 179 7630,'-3'9'-212,"-1"-1"0,0-1-176,0-1 1,-3-3 0,1 3 387,-2 1 0,-5 1 0,-1 1 0</inkml:trace>
  <inkml:trace contextRef="#ctx0" brushRef="#br0" timeOffset="5169">394 322 6283,'0'-5'46,"4"1"1,2 4-43,2 0 0,1 0 0,0 0 17,0 0 0,-1 0 0,1 1-12,0 2 1,-4-1 0,-1 3 0,-1 0 40,0 0 0,0 1 0,-3 3-29,0 0 0,-4-1 1,-1-1-1,-2-1-38,-2 1 0,2 0 1,-4 0-1,0-1-102,-1 1 1,1-3 0,-3 0 0,0-1 49,0 0 0,3 0 0,-2-3 1,1 0 54,0 0 0,3 0 1,3-1-1,-1-1 2,0-1 0,1-3 0,1 2 144,1-1 69,1-1-182,3-3 1,1 3-1,2 1-44,3 1 0,-1 0 0,1 2 0,0-1 7,2 1 0,-2 1 0,0 1 62,1 0 1,1 0-1,1 0 51,0 0 1,-3 1 23,0 2 0,0 2-12,3 4 0,-4-3-5,-2 0 0,-2 0-46,-1 3 0,0-3 0,-1 0 1,-2 0-32,-3-2 0,1 3 1,-1-3-1,-1 0-62,-1 0 0,-1 2 0,0-2-124,0 1 0,0-3 0,1 2-538,2 0 699,-2-3 0,4 3 0,-5-4 0</inkml:trace>
  <inkml:trace contextRef="#ctx0" brushRef="#br0" timeOffset="5348">555 465 7632,'-1'9'-615,"-2"0"615,2-4 0,-4-1 0,2-4 0,-2 0 0,-4 0 0,0 0 0</inkml:trace>
  <inkml:trace contextRef="#ctx0" brushRef="#br0" timeOffset="5736">161 385 6318,'9'0'263,"-3"0"0,-1 1-346,-1 2 1,0-1 100,-1 4 0,-2 0 0,2 3 58,-2 0 0,-1 0 1,0-1 114,0 1 1,0 0-1,-1-1-38,-2-2 1,1 2-1,-4-3-112,-1 0 0,-1 0 0,-1-3 0,0 1-41,0-1 1,1-1 0,-1-1 0,0 0-75,0 0 1,-1-4 0,-1-2 0,-1-2-210,1-1 0,-2-1 1,1-2 282,1-3 0,-3-1 0,0-2 0</inkml:trace>
  <inkml:trace contextRef="#ctx0" brushRef="#br0" timeOffset="5847">36 269 7606,'0'8'377,"1"-3"-1079,2-2 702,-2-2 0,7-1 0,-3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1:29.432"/>
    </inkml:context>
    <inkml:brush xml:id="br0">
      <inkml:brushProperty name="width" value="0.08571" units="cm"/>
      <inkml:brushProperty name="height" value="0.08571" units="cm"/>
      <inkml:brushProperty name="color" value="#008C3A"/>
    </inkml:brush>
  </inkml:definitions>
  <inkml:trace contextRef="#ctx0" brushRef="#br0">1637 27 7592,'0'6'-1241,"0"0"1799,0-4-465,0 6 0,0-6 0,0 4-81,0 1 1,0-2 0,0 1-79,0 1 1,0 1 0,0 1 0,0 0-128,0 0 0,0 0 193,0 0 0,0 0 0,0 0 0</inkml:trace>
  <inkml:trace contextRef="#ctx0" brushRef="#br0" timeOffset="336">1699 215 7592,'3'9'-99,"0"0"1,0 0 0,-4-1 31,-2-2 1,1 1-1,-3-3 93,1 1 1,0-2-198,1 3-177,2-4 338,-2 2 1,4-4 74,1 0 1,0 0 165,4 0-257,-4 0 0,-3 3 0,-7 0-604,-2-1 630,-2 3 0,-1-4 0,-1 3 0</inkml:trace>
  <inkml:trace contextRef="#ctx0" brushRef="#br0" timeOffset="899">1530 18 7476,'-4'-5'-379,"3"2"875,-3-1-693,4 3 159,0-3 32,-4 8 1,3 1-1,-3 3 1,1 1 52,0 0 0,-3 0 1,2 0-1,0 0-56,0 0 0,-2 0 1,3 0-1,0 0-26,-1 0 0,3-3 0,-2 0-189,2 1 0,1 1 56,0 1 0,0-3 127,0 0 0,3-3 0,1 1 65,1 0 1,-2 0 0,2-1 86,-1 3 1,2-1-1,-3 1 46,-1 1 1,-1 1-1,-1 1 101,0 0 1,-4 0 0,-2 0-126,-2 0 0,-1-3 0,0-1 0,0 0-67,0 0 0,0-2 1,0 2-1,0-1-27,0-2 0,0-1 0,0-1 0,0 0-103,1 0 1,-1 0 0,0 0 0,0-1-32,0-2 0,3-2 0,1-4 0,0 0-181,0 0 0,2-4 0,-2-2 0,1-1-608,2 1 884,1-2 0,5 4 0,1-5 0</inkml:trace>
  <inkml:trace contextRef="#ctx0" brushRef="#br0" timeOffset="1902">1011 224 6448,'0'-6'-94,"0"0"368,0-1 0,-3 2 0,0-1 0,1-1-386,1-1 0,1-4 0,0 1 0,0-1 40,0-1 1,0 3 0,0-2-16,0 2 71,0 1 0,1 1-30,2 2 0,-1 2 1,4 5 22,1 2 0,1-2 1,1 3-1,0-1 21,0 0 0,-3 1 0,0-2 1,0 2-11,2 1 1,1-2 0,0 2-2,0-1 0,-3 2 0,-1-2 0,0 0 0,0 0 1,-3 3 11,1-1 0,-2 2 7,-1 1 1,0-1 0,-1 1 7,-2 0 0,-1-3 1,-3 0-1,1 0-11,-1-1 1,-4 3 0,-1-3 0,0 1-19,0 0 0,-2 0 0,-4 3 0,0-1-19,0-2 1,-1 2-1,-1-2 1,-1 2-45,2 1 1,0-3 0,1 0 0,0 0 64,0-2 0,3 3 0,1-4 1,0-1 12,0-1 0,3-1 0,0 0 0,1 0-2,1 0 1,3-1 0,0-1 0,0-2 15,1-1 0,0 0 0,3-4 1,-1 0-4,1 0 1,1 0 0,1 0 0,0 0-15,0 0 0,1 0 1,1 0 6,1 0 1,3 3 0,-2 1 34,1 1 0,-2-2 15,3 3 0,0 0-12,3 3 0,-3 0-34,0 0 1,-2 1-13,2 2 1,1-1 0,-4 4 13,-1 1 0,-1 1 1,-1 1 38,0 0 1,0-3-1,0 0-16,0 1 0,-3 1 1,-1 1-1,-1-1-10,-2-2 0,0 2 0,-2-3 1,0 1-15,0-1 1,0-2-1,0 2 1,-1-1-9,-2-2 0,2-1 1,-2 0-1,2 1 37,1 1 0,0 0 0,0-3 0,0 0 36,0 0 1,4-1-1,-1-1 1,-1-2-5,-1-1 1,2 0-1,0-2 1,0 2-12,1-2 1,-3-4 0,3-1 0,0 1-36,2 1 0,-1-2 0,0-1 0,0 0-52,0 0 0,1 1 0,3 3 0,0 0-172,0 0 1,0 1-398,0-1 113,0 4 484,0-3 0,0 7 0,0-3 0</inkml:trace>
  <inkml:trace contextRef="#ctx0" brushRef="#br0" timeOffset="2183">734 99 7596,'1'8'704,"2"-2"-1665,-2-2 961,3-4 0,-4 0 0,0 0 0</inkml:trace>
  <inkml:trace contextRef="#ctx0" brushRef="#br0" timeOffset="2280">653 135 7596,'-1'8'-111,"-2"-2"1,2 2 80,-2-2-481,2-3 511,1 1 0,0-4 0</inkml:trace>
  <inkml:trace contextRef="#ctx0" brushRef="#br0" timeOffset="3069">394 197 7583,'6'1'-358,"0"2"0,-3-2 0,3 2 248,1-2 1,-3 0 0,0 1 89,0 1 0,-2 1 0,3-1 49,-1 3 1,-1-1-1,-3 1 26,0 1 1,0-2 0,0 1-6,0 1 1,0-2 0,-1 1 0,-2 0-23,-3-1 0,-2 2 0,-1-3 1,0 0-31,0 0 1,-1 2-1,-1-2 1,-1 0-35,1-1 0,-2 0 1,1-3-1,1 0-33,1 0 0,2 0 0,-1 0 0,0 0 67,0 0 1,3-1 0,0-1-1,0-1 34,1-2 0,-2-1 0,4-3-18,1 0 1,-2 3 0,1 0-3,1-1 0,1 2-12,1-1 1,0 3 0,1-2-7,2 1 0,-1 1 1,4 3 2,1 0 1,-2 0 0,1 0 2,1 0 0,-2 0 0,1 0 0,1 0 0,-2 1 0,1 1 0,0 2 48,-2 1 0,3-2 0,-4 3 0,0 1 61,1 1 1,-3 1-1,2 0-51,-2 0 1,-1 1-1,0 0 1,0 2-5,0-1 1,0-1 0,-1-1-1,-2 0 0,-2 0 1,-4-1-1,1-1 19,-1-1 1,0-3 0,0 2-1,0-1-16,0-2 1,-4-1 0,-2-1 0,-2 0-66,-1 0 1,0-4 0,0-2 0,1-2-91,-1-1 1,0 0 0,1 0 0,1 0-130,1 0 1,4 0 0,-1 0-1,2 0-590,1 0 817,4 4 0,-3-2 0,4 2 0</inkml:trace>
  <inkml:trace contextRef="#ctx0" brushRef="#br0" timeOffset="3480">313 63 7584,'0'9'-1178,"0"-3"1169,0 0 55,0-4 1,0 6-7,0-2 1,0-1-26,0 1 1,1-4 0,1 2-35,1 0 1,1-3-1,-2 3-31,1 0 1,1-3 25,-1 2 0,-2-1-279,2 1 303,-2-2 0,-5 7 0,-1-3 0</inkml:trace>
  <inkml:trace contextRef="#ctx0" brushRef="#br0" timeOffset="3680">188 188 7660,'-3'9'397,"-1"-1"-507,-1-2 0,2-2 0,-3-3-106,-1 2 0,0-1 216,-2 4 0,0-4 0,0 2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1:38.317"/>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1878 143 8475,'6'0'-1655,"0"0"1420,-4 0 292,2 0 0,-4 1-36,0 2 1,0-1 0,-1 3-5,-2-1 0,1 0 42,-4-1 0,3-2 9,-3 2 0,0-2-32,-3-1 0,3 0-44,0 0 1,1-1 0,-1-1-10,0-1 0,3-3 1,-2 2-14,1-1 0,1 2-22,3-3 1,0 3-1,0-3 14,0 0 0,0 1 28,0-1 1,0 3 10,0-3 0,1 4 0,2-1 0,2 2 4,4 1 0,0 1-7,-1 2 0,-2-2 0,0 3 5,1 0 0,-2-3-1,1 2 1,0 2-2,3 1 1,-3-2-2,0 2 1,-4-3-1,1 3 0,-2 0 0,-1 3 0,0-3 0,0 0 0,0 0 0,0 3 0,0-3 0,0 0 0,-1-4 0,-2 1 0,1 1 33,-4-1 0,3 0-14,-3-3 0,0 0 0,-3 0 5,0 0 1,3 0 0,0 0-9,-1 0 0,0 0 0,-2 0 1,0 0-2,0 0 0,0-3 0,0-1 0,0-1 0,0 2 0,0-3 23,0-1 0,0 2 0,0-1-21,0-1 0,1 2 0,1-1 0,1 0 5,-1 1 1,2-2-1,0 3 1,0 0-18,1 0 0,1-1 1,-2 1-17,1-1 1,0 2 26,1-3 0,2 0 68,-2-3-27,2 4-385,1 1-81,0 4 371,4 0 0,-2 4 47,4 2 1,-3-1 36,3 1 0,-3-3-30,2 3 0,-2-1 0,2 2 0,0-2-20,0-2 1,-3 1 0,2-2 3,0 1 0,-3 4 0,3-2 0,0 0 0,-3 3 0,2-2 0,-2-1 0,-1 1 196,0-4-144,0 2 0,-1-4-25,-2 0 1,-2 0-1,-4 0-6,0 0 1,0-1-1,0-1 1,1-1-19,-1 1 1,0-2 0,-1 0 0,-1 0-14,-1 0 0,-1 0 0,2 2 0,-1-1 6,1 1 0,0-2 0,0 1 0,-1 0 7,1-1 0,2 2 1,0-3-1,0 1 0,0-1 0,0 2 0,0-3-3,0-1 0,3 0 0,1 0 0,0 1-1,0-1 0,3 2 0,-1-1 104,2-1 1,1 2-55,0-1-54,0 4 1,1-2-1,2 4-90,3 0 1,-1 0 0,0 1-1,0 1 71,0 1 0,1 4 0,3-2 1,0 1 26,0 0 0,0-1 0,1 2 0,0-1 6,2 1 0,1 1 0,-2 0 1,1-1-2,-1-2 0,0 1 0,0 3 0,1 0-6,-1 0 1,-1-1 0,-2-1 0,-2-1-3,-3 1 0,1 1 1,-1 1-1,-1 0 0,-1-3 12,-1 0 1,-4-1-1,-2 1 9,-2-3 0,-1-2 0,0-1 0,0 0-7,0 0 0,-4 0 0,-1 0 0,-1 0-74,0 0 1,1 0-1,-2 0 1,3 0-78,0 0 1,-3 0 0,2-1 0,0-1-563,2-1 699,2 0 0,1-5 0,0-2 0</inkml:trace>
  <inkml:trace contextRef="#ctx0" brushRef="#br1" timeOffset="331">1807 18 16630,'3'-6'-5160,"0"0"3564,0 4 1099,-3-2 1,-4 11 446,-2 2 1,-2 2-1,-1-2 1</inkml:trace>
  <inkml:trace contextRef="#ctx0" brushRef="#br1" timeOffset="562">1816 358 8270,'5'5'-38,"-1"-5"0,-4-5 1</inkml:trace>
  <inkml:trace contextRef="#ctx0" brushRef="#br0" timeOffset="1033">1145 45 8517,'5'0'-2116,"3"0"2107,-2 0 1,2 0 3,1 0 1,0 1 0,-1 2 0,-1 4 7,-1 4 1,-3-1 0,3 2-1,0-1-11,-1 1 0,1-1 0,-3 2 1,0 0 14,1-2-7,-3 3 0,7-4 0,-3 3 0</inkml:trace>
  <inkml:trace contextRef="#ctx0" brushRef="#br0" timeOffset="1766">1065 152 8536,'0'-6'-372,"0"0"0,0 3 21,0-3 1,1 4-167,2 0 505,-2 1 1,3 4-29,-4 3 1,0 2 0,0 1 46,0 0 0,0 0 1,0 0 17,0 0 1,-1 0 0,-2 0-18,-3 0 1,2-3 0,0-1 0,1 0-28,0 0 1,-1-2-61,1 3 0,2-3 60,-2 3 0,3-4 12,3 1 0,-1-2 0,4-1 0,1 0 4,1 0 0,-2 0 0,0 0 1,0 0 3,2 0 1,1 0 0,0 0-2,0 0 0,-3 0 0,-1 1 0,-1 2 1,0 1-1,-2 3 4,1-1 0,0-4-3,-3 4 1,-4-1-1,-2 2 8,-2-1 1,2-4 0,0 2 30,-1 0 1,-1-3 0,-1 3 47,0 0 1,1-3-1,-1 2 0,0-2 1,0-1-36,0 0 0,0 0 0,0 0-24,0 0 1,3-1-1,0-1 14,-1-1 0,2-3 1,0 2-1,0 0 10,0 0 1,2-2-1,-2 2 1,0-1-38,0-2 1,2 3 0,-2-2 0,0 0-9,0 1 0,2-3 0,-2 2 0,1-1-150,-1 1 0,0-2 0,-2 3 0,1-1-103,-1 0 1,2 1 0,-1-2-256,-1 1 500,3 0 0,-4 1 0,3 1 0</inkml:trace>
  <inkml:trace contextRef="#ctx0" brushRef="#br0" timeOffset="2081">1082 63 8360,'3'-6'-683,"0"0"1,0 3 176,-3-3 366,4 4 61,-3-2 1,2 4 0,-5 1 0,-2 1 63,-1 1 15,3 4 0,-9-2 0,1 4 0</inkml:trace>
  <inkml:trace contextRef="#ctx0" brushRef="#br0" timeOffset="2228">984 143 6391,'0'9'0</inkml:trace>
  <inkml:trace contextRef="#ctx0" brushRef="#br0" timeOffset="2600">761 260 6736,'5'1'-70,"-2"2"0,0-1 53,0 4 1,3-3 21,-3 3 1,0-4-4,-3 4 0,0-3-104,0 3 1,-4-1 0,-2 1-9,-1-3 0,-2 1 0,0-1 110,0-1 0,0 3 0,0 0 0</inkml:trace>
  <inkml:trace contextRef="#ctx0" brushRef="#br0" timeOffset="2745">653 206 8587,'6'0'-2603,"0"0"2603,-4 0 0,2 4 0,-4 1 0</inkml:trace>
  <inkml:trace contextRef="#ctx0" brushRef="#br0" timeOffset="3397">528 242 7783,'-3'-9'-789,"0"0"0,0 0 755,3 0 0,1 1 1,1 1 40,1 1 1,4 4-4,-1-1 1,-1-1 4,1 1 1,0 0 0,2 4-2,-2 2 1,-1-1 1,-2 4 1,-1-3-1,4 3 1,-4 0 19,1 3 0,1-3-25,-1 0 0,0 0-6,-3 3 0,0-3 46,0 0 1,0-3 2,0 3 1,-4-1 0,-2 2-37,-2-1 0,-4-1 0,0 1 0,1-1 15,1-1 0,0 3 0,-1-2 0,-2 1-14,-1 0 1,3-1 0,-1 2 0,3-1-10,0 1 1,0-2 0,1 1-24,2 1 0,-1-2 15,4 1 1,0-3 0,4 2 48,2-1 0,-2 0 0,3-2 18,0 1 0,-2 0 8,4-3 60,-4 4 0,2-2-117,-4 4 0,-1-4 0,-2 1 1,-2-1-12,0 1 0,-3-2 0,1 2 0,-3-2-134,-2-1 1,-1 3 0,2 0 0,-2-1-36,-1-1 0,3-1 1,-2 0-1,2 0 166,-1 0 0,-4-4 0,2-1 0</inkml:trace>
  <inkml:trace contextRef="#ctx0" brushRef="#br1" timeOffset="3714">519 72 7336,'4'-5'-189,"-3"1"0,2 4 1,-6 0-1,-2 1 162,0 2 0,-3 1 1,2 3-1,-2-1-19,-1 1 0,0-2 0,1 1 1,-1 1 44,0 1 1,-4 1-1,-1-1 1</inkml:trace>
  <inkml:trace contextRef="#ctx0" brushRef="#br1" timeOffset="3996">260 90 7420,'1'9'-186,"1"0"0,1 0 129,-1 0 0,2-1 1,0 1-1,0 1-4,0 2 0,0-1 0,-2 3 0,1 0-80,-1 0 0,-1-3 136,-1 1 1,0-2 0,0-1 0</inkml:trace>
  <inkml:trace contextRef="#ctx0" brushRef="#br1" timeOffset="4246">144 286 8469,'0'9'0,"0"0"-114,0 0 0,0 1 1,0 1-1,0 1 5,0-1 0,-4 3 0,-1 0 0,-2 1 33,-2 0 0,2 0 0,-6 2 0,0 2-99,-2 2 231,-6-2 0,-2 7 1,-3-3-1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2:02.445"/>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1 170 15528,'0'-5'-4082,"0"2"3683,0 6 1,0 3-1,0 5 257,0 1 1,0 1-1,0-2 1,0 2 42,0 1 1,1 1-1,1 3 1,2-1 10,1 1 1,-2 0 0,3 0-1,0-1 58,2-2 0,-2 2 0,0-3 0,2 1 53,3 0 1,-1-5 0,2 3 0,-2-1-224,-1 0 1,1 0 0,1-3 0,1 0 330,-1 0 0,3 0 0,-1 0 1</inkml:trace>
  <inkml:trace contextRef="#ctx0" brushRef="#br0" timeOffset="1085">331 260 9727,'0'9'-1659,"0"1"1518,0 2 1,3-3 0,1 3 0,0-2 115,0-1 0,2 1 1,-2 1-1,1 1 16,2-1 0,-3 2 0,0-1 0,-1-1-8,0-1 0,3-1 0,-3 0-24,-1-1 0,-1-2-70,-1 0 68,0-4 38,0 2 0,-1-11 4,-2-2 0,2-1 0,-3 2 1,1 1-3,0 1 1,-3 0 0,2-3 0,0 0-20,0 0 1,-3 0-1,2 0 1,-1 0 18,0 0 1,3-3-1,-2 0 1,-1 1 20,1 1 1,-3-2-1,3 1 1,-1 0-3,0 1 1,4 1 0,-1 0 0,2 0-31,1 0 1,0 0-1,0 0-2,0 0 0,0 3 0,1 1 3,2 1 1,2 1 0,4 3 56,0 0 1,-3 0 0,0 0-1,0 0 47,2 0 0,-2 0 1,0 1-14,1 2 1,0-1 0,0 3 11,-1-1 1,0 3-3,3-1 0,0 2-22,0 1 0,-3 0 1,-1 0-18,-1 0 0,2-3 0,-3 0-64,-1 1 1,-1 1-139,-1 1 0,0-4-81,0 1 119,0 0 0,-4 2 117,-2-2 0,-2 1 1,-1-4 17,0-1 0,0 0 1,0 0-1,0 2-59,0 1 0,-3-3 104,0 1 0,-3 2 0,1 0 0</inkml:trace>
  <inkml:trace contextRef="#ctx0" brushRef="#br0" timeOffset="1867">492 358 13677,'5'4'-2554,"0"-3"2288,-2 2 0,-2-1 113,2 1 0,-1-2 0,0 3 51,1 0 0,1-3 1,-1 3 110,3 0 0,-1-3 0,1 2 79,1-2 0,-2-1 0,1 0 11,1 0 1,-2 0 0,1 0-96,1 0 0,1-1 73,1-2 1,-3 1 0,-1-4-143,-1-1 1,2-1 0,-3-1-10,-1 0 0,-1 3 0,-1 0-82,0-1 1,-1-1 55,-2-1 0,-2 1 0,-3 1 42,2 1 1,-2 5 0,2-2 27,-2 2 1,2 1 0,0 0 31,-1 0 1,-1 0 0,-1 0 51,0 0 0,3 0 0,0 0 77,-1 0 0,2 0 0,0 1 0,0 1 148,0 0 1,2 5-169,-3-1 0,4 2 0,-1 1-120,3 0 0,0 0 1,0 0-1,0 1-103,0 2 1,0-2 0,0 2 0,0-2-48,0-1 1,0 0 0,2 0-1,1 0 19,-1-1 1,2 1-1,0 0 1,0 0 20,0 0 0,0-3 0,-1 0 34,3 1 0,-1-2 1,1 0 92,1-1 1,1-1-1,1-3 114,0 0 1,0 0-1,0 0-34,0 0 0,0 0 0,0 0 0,0 0-15,0 0 0,-3 0 1,-1 0 96,2 0 1,1 0 0,1 0 0</inkml:trace>
  <inkml:trace contextRef="#ctx0" brushRef="#br0" timeOffset="2836">743 242 8792,'3'6'-179,"0"0"0,3 0 0,-2 3 0,1 1 135,2 2 1,0-3 0,0 4-1,-2-1 39,2 0 1,1 0 0,0-3 0,-1 0-14,-1 0 1,-3 0-1,2 0-22,-1 0 1,2-3 39,-3 0-93,0-4 486,-3 2-65,0-4-348,-4-8 1,3 2 0,-2-6-13,2 2 1,-2 1 0,0 0 0,1 0-39,1 0 1,1 0-1,0 0 1,-1 1 6,-2 2 1,2-2-1,-2 2 1,2-2 6,1 0 0,0-1 0,0 0 9,0 0 1,1 0-63,2 0 0,-1 1 1,3 1-1,0 2 24,0 1 0,-2 1 0,2 2-19,-1-2 0,3 2 166,-1-2 1,2 2 0,1 1-1</inkml:trace>
  <inkml:trace contextRef="#ctx0" brushRef="#br0" timeOffset="3384">1136 143 18751,'-6'5'-2953,"0"-1"2347,-1 0 0,2-3 0,0 3 0,0-1 283,0 0 1,0 4-1,-4-2 149,0 0 1,3 3 0,1-2 0,0 1-57,0-1 1,3 2 0,-2-2 52,0 2 1,3 1 0,-2 0 44,2 0 1,1-3 0,1-1-1,2 0-100,3 0 1,-1-2 0,1 2-1,1-1 180,1 1 1,-2-3 0,0 2 15,1 0 0,0-2 0,2 3 52,0-1 0,-3 0 40,0-1 0,-1-1 106,1 4 1,1-3 288,-4 3-92,0-4-361,-3 6 1,-4-4 0,-2 2-1,-2-2 10,-1 0 1,0-3-1,-1 3 1,-1-1-131,0 0 0,-1 1 0,2-2 0,-1 1-137,-1-1 0,-3 2 290,3-1 0,-4 0 0,2-3 0</inkml:trace>
  <inkml:trace contextRef="#ctx0" brushRef="#br1" timeOffset="3967">1252 233 8213,'0'6'-1121,"0"0"0,0-3 1137,0 3 1,0-3 0,0 3 10,0 1 0,-3-2 0,1 1 0,0 1-7,1 0 0,1 2 1,0 1-1,0 1-17,0 1 0,1 1 0,1-2 0,0 1-3,0-1 1,2-1 0,0-1 0,1-1 55,2-2 1,1 1 0,1-3 0,0 0 20,0 0 1,0-1 0,1-3-1,1-1-53,1-2 1,0 1-1,-3-3 1,1 0-25,2 0 1,-3-1 0,0-3 0,-2-1-5,0-2 0,1 2 1,1-3-1,-1 1-3,-2 0 0,1-1 0,-4 2 0,0-1 7,1 2 1,-3-3-1,2 1 1,-2 1-43,-1 1 0,-1 1 1,-1 0-1,-2 1-142,-1 2 0,-1-1 184,-3 4 0,0-4 0,0 2 0</inkml:trace>
  <inkml:trace contextRef="#ctx0" brushRef="#br1" timeOffset="5255">1628 295 8534,'3'-5'-629,"0"-1"1,1 1 0,-2-2 498,1 1 1,1 0 240,-1-3 1,-1 0 1,4 0 1,-4 3-176,1 0-93,-2 4 1,-2-2 152,-2 4 0,-1 4 1,-3 1-1,1 1 8,-1 0 1,-1 0-1,-1 3 5,0 0 0,0 0 0,0 0 0,0 0 5,0-1 0,0-2 0,0 0 0,2 1-24,1 1 0,-2 1 1,2 0-1,-2 0 0,3 0 1,2 0-1,2 0 1,1 0-2,0 0 0,1-3 0,2-1 8,3-1 0,2-1 0,1-3 0,0 0 1,-1 0 0,1-1 0,0-1 0,0-2 7,0-1 0,0 2 1,0-2-1,0 0 3,0 0 1,0 0-1,0-2 1,0 1-6,0-1 0,-1 2 0,-1-1 0,-1-1-33,1-1 0,1-1 1,-1 0-5,-1 0 1,1 0 0,-4 1 27,-1-1 1,-1 0 0,-1 0 30,0 0 0,0 3-3,0 0-14,0 4 0,-1-2-139,-2 4 99,2 0 1,-3 1 0,4 2 51,0 3 0,0-1 1,0 1-1,0 1 3,0 1 0,3 1 0,1 0 0,1-1 5,2 1 0,-2 0 0,0 0 1,0 0-42,0 0 1,1 1-1,2 1 1,-1 0-106,-1-3 0,-1 1 116,1-3 0,6 2 0,-2 1 0</inkml:trace>
  <inkml:trace contextRef="#ctx0" brushRef="#br1" timeOffset="6272">2039 313 6446,'-5'-4'-3,"1"2"0,3-3 10,-2 1 0,1-2-70,-4 4 0,1-2 50,-4 1 0,0 2 0,0-2 18,0 2 0,0 2 1,-1 1-1,-1 2 38,-1 1 0,0-3 1,3 3-1,-1 0-9,-2 0 0,2-2 0,-2 3 0,2 0-24,2-1 1,-1 3-1,0-3-22,0 0 0,3 3 0,1-2 5,1 2 0,1-2 0,3 0 1,0 1 1,3-2-1,1 0 1,1-1 10,2-2 0,2 0 0,2 0 0,1 1 12,-2-1 1,0-1-1,0-1 1,1 0-2,1 0 1,1-3-1,-2 0 1,1 0-8,-1-1 1,-1 2 0,-1-3 0,0 0-11,0 0 0,0-1 0,0-3 0,-1 1-3,1 2 0,-3-2 0,-1 2 0,0-2-7,0-1 0,-3 0 0,1 0 0,-2-1 7,-1-1 0,0 1 0,0-2 0,-1 1 2,-2-1 0,1 2 0,-4-2 1,0 1 1,1-1 1,-2 2 0,3-2 0,0 2 0,0 1 0,-1 0 0,2 1 1,0 0 2,-1 2-11,3-2-95,-3 7-32,4-3 0,0 5 131,0 2 1,0 2 13,0 4 1,0 0 0,0-1 0,0 1 7,0 0 0,0 0 0,0 0 0,0 0 18,0 0 1,1 0-1,1 0 1,1 0-23,-1 0 1,-1 0 0,-1 0 0,1 0-22,2 0 1,-2 0 0,2 0 0,-2-1-21,2 1 0,-2 0 0,3-1 0,-1-1-43,0-1 0,1-1 0,-2 2 0,1-1-143,-1 1 212,3-3 0,0 4 0,4-3 0</inkml:trace>
  <inkml:trace contextRef="#ctx0" brushRef="#br1" timeOffset="6920">2129 278 8466,'6'0'-1241,"0"0"0,-3 0 1261,3 0 1,-3 0-1,3 0-26,1 0 1,-3 0-1,2 0 2,1 0 1,-2 0-1,1-1 15,1-2 1,-2 2 0,1-2-12,1 2 1,-2 1 0,0-1 0,0-1 4,0-1 0,-2-1-23,3 1 1,-4 1-15,1-4 0,-2 0 22,-1-3 0,0 3 0,-1 1 0,-1 0 23,-1 0 0,-4 2 16,1-3 0,-2 4 1,0-2-10,2 0 0,-2 3 0,2-2-21,-2 2 1,-1 1 0,0 0 0,1 0-2,-1 0 1,3 3-1,0 1 1,-1 0-2,-1 0 1,-1 2 0,0-2-1,1 1 25,2 2 1,-2-2 0,2 1 14,-2 1 0,2-2 0,1 1-15,1 1 0,0 0 0,2 0-6,-1-1 0,0 0 0,4 1 3,2-1 0,-1 1 0,3-3 0,0 0 11,0 0 1,1 3-1,3-2-8,0 0 1,0 2-1,0-3-18,0 1 1,0-2 0,0 2-33,0-1 0,0-1 0,0-3-58,-1 0 1,2 0 0,1 0-1,1 0-3,-1 0 0,-1 0 0,-1 0 89,0 0 0,4-4 0,1-1 0</inkml:trace>
  <inkml:trace contextRef="#ctx0" brushRef="#br1" timeOffset="7673">2486 197 8422,'-5'-4'-877,"0"3"1,2-2 779,-2 2 0,0-2 121,-1 0 0,0 0 0,-3 4-38,0 2 1,3-1 0,0 3 0,-1 0 33,-1 0 0,2-2 0,0 3-3,-1 1 0,-1 1 1,-1 1-1,1 0-9,2 0 1,-1 0-1,3 0 1,0 0-2,0 0 1,1 2 0,3 1-16,0-1 1,0-1-1,0-1 1,0 0 0,0 0 1,4-4 0,2-1 23,2 0 1,-2-3-1,0 2 1,1-2 51,1-1 0,-2 0 1,0 0-38,1 0 0,1-3 0,1 0 0,-1 0-41,-2-1 0,2 2 0,-2-3 0,2 0-16,1 0 0,-1-1 1,-2-3-1,0 1 4,1 2 0,0-2 1,0 2-1,-2-2 11,-1 0 0,2-1 1,-2-1-1,0-1 19,0-1 0,-1-1 0,-3 2 1,0-2-10,0-1 0,0 2 1,-1-2-1,-1 0-16,-1 0 0,-1 3 0,2-3 0,-1 1 19,1 2 1,1 4 0,1 1 35,0-1 1,0 2 0,-1 0 14,-2 1-65,2 1-32,-3 3 0,4 1-35,0 2 0,0-1 1,0 4-1,0 1 86,0 1 1,1 1 0,1 0 0,2 0 8,1 0 1,-3 3 0,2 0 0,-1 1-25,0 0 0,3 2 0,-2-2 1,0 0-50,0 0 1,2-1 0,-2-2 0,0 1-31,0 1 0,0-3 0,-2-3 0,2 0-170,1-1 256,-3 2 0,6-6 0,-3 3 0</inkml:trace>
  <inkml:trace contextRef="#ctx0" brushRef="#br0" timeOffset="8089">2576 0 16009,'9'0'-1985,"0"0"1825,0 0 0,-3 0 0,0 0 33,1 0 0,-3 3 0,2 1-21,1 1 1,0 1 0,0 3 0,-1 0 29,1 0 1,1 1-1,0 2 1,-1 2-15,-1 0 1,0 3-1,2-2 1,-1 0 47,-1 0 1,-1 4 0,1-3 0,-3 0-125,-2 1 0,-1 0 0,0 1 1,0 0-9,0-1 1,-3 1 0,-2 0 0,-2 0-38,-3 0 1,-5 0 0,0 0 0,-3 0-374,-3 0 1,-1-1 543,-5 1 0,-4 4 1,-1 1-1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3:59.485"/>
    </inkml:context>
    <inkml:brush xml:id="br0">
      <inkml:brushProperty name="width" value="0.11429" units="cm"/>
      <inkml:brushProperty name="height" value="0.11429" units="cm"/>
      <inkml:brushProperty name="color" value="#008C3A"/>
    </inkml:brush>
  </inkml:definitions>
  <inkml:trace contextRef="#ctx0" brushRef="#br0">31 819 26400,'-8'-10'-7881,"1"1"6703,0 2 0,6 1-2294,-4 1 3199,3 3 1,4-5-1,3 9 1,5 1 578,3 2 1,2 5 0,2-4 0,2-1-13,1 1 0,7-4 0,-2 5 0,4-2-20,1 0 0,0 0 0,1-5 0,1 0-275,3 0 0,-3 0 1,3 0-1,-3 0 441,-1 0 1,-1-2 0,-1-1-1,-2-4 32,-2-1 0,-7 3 0,3-4 0,-6 1 674,-5-1 0,2 4-327,-7-5 0,-2 0-1160,-8-5 0,-3 5 0,-7 1 0,-1 1 223,1 0 0,0 4 0,-2-3 1,-1 2 5,-3 0 0,1-5 1,5 4-1,0-1-42,0 0 1,0 2-1,-1 3 1,1-1-113,0-2 1,0 0-522,0 5 751,6 0 0,4 0-37,10 0 0,4 5 0,6 2 0,0-1 365,0 1 0,-5 3 1,1-3-1,0 0-320,3-1 1,1 5 0,0-5-1,0 1-7,0 0 0,1 3 0,-1-3 0,0-1-53,0 1 1,-5 3-1,0-3-109,2 1 0,2 1 0,-1 3-92,-3-2 1,-1-2-1,-6 4-452,2-2 1,-2 0 0,-8 5 777,-5 0 1,-3 1 0,-2-1 0,-1 0 106,1 0 1,-5 0-1,-2 0 1,0 0-63,0 1 1,-3-1 0,5 0 0,0 0-120,-2 0 0,5-5 1,-3 1 422,3 0-214,8-4 1,3 0 0,6-7 0</inkml:trace>
  <inkml:trace contextRef="#ctx0" brushRef="#br0" timeOffset="532">1274 607 26173,'2'-14'-9831,"3"4"8859,-3 3 1,-2 7 0,-10 2-1,-4 3 1476,-1 5 1,-2 4 0,-1 1 0,-4 0-224,-2 0 0,4 2 0,-5 1 0,-1 4-210,3 2 0,-4-1 1,7 3-1,1-4 906,2-1 1,2-2 0,2 5 0,2-3-1342,6-2 1,-1-2-327,1-2 0,1-5 0,9-1 1087,5-3 0,4-1 0,1-5 204,0 0 0,0 0 0,1 0 0,-1 0-482,0 0 1,2-5 0,1 0-1,2 0-100,-1-2 0,3 4 0,0-7 0,0 0-39,0 1 0,-2-2 0,-5 6 0,2 0 161,3-2 1,-3 3 0,3-4 132,-3 1 0,-2-5 0,0 4 0</inkml:trace>
  <inkml:trace contextRef="#ctx0" brushRef="#br0" timeOffset="966">1456 758 27672,'2'9'-4916,"3"-4"1,-2-4 3365,7-1 4402,-6 0 1,8 7-3349,-7 3 0,0-1 0,-5 1-141,0 1 0,0 3 0,0 1-50,0 0 0,0-5 246,0 0 1,6-1 157,4 1 1,4-5 0,1-8 0,0-4 614,0-2 1,-3 4-1,0-5 1,1-1-423,-1-3 1,0-1-1,3 0 1,0 0-248,1-1 1,-6 1-1,-2 0 509,-1 0 0,-2 0-135,-5 0 0,-2 1 1,-1 2 105,-2 2 0,-7 7 0,2-2 1,-4 3 270,-1 2 0,-2 0 0,-1 0 0,-2 2-331,1 3 0,2-2 1,0 6-1,-1-1-161,-2 1 0,-1-1 0,6 4 1,0-4 193,0-1 1,0 3-63,0-5 1,0 14 0,-1-3 0</inkml:trace>
  <inkml:trace contextRef="#ctx0" brushRef="#br0" timeOffset="1513">1759 622 28242,'10'-5'-1556,"1"-2"1,0 0 477,3 0 1,-4 2 1156,0 5 0,-7 2 0,2 3 0,-3 5-1027,-2 4 1,0 3 0,0 1 0,0 4 489,0 2 1,-5-6 0,-2 4 0,-1-2 308,-4 0 0,4 2 0,-1-3 0,1 1-13,-1-1 1,4-8 0,-3-1 0,1 2-870,4 2 0,-4-4 4091,2 0-3481,0-7 1,7 2 0,3-10 0,5-5 138,3-3 1,3-2 0,-1-1 0,0 1 617,0 0 0,0-5 0,0 0 0,0-1-113,1 0 0,-1 4 0,0-5 0,0 2-139,0-1 1,0 1 0,1 5 0,-1 2 79,0 2 0,-2-2 0,-1 5 0,-2-1 201,2 4 0,-4-2 0,3 2 4,0 2 0,-2 1 1,-1 4-181,-1 3 1,0-2-1,-4 7 1,2 2-466,-2 2 1,4 1 0,-2 0-1,0 0 21,2 0 0,-5 2 1,4 2-1,0 1 26,-1-2 0,5 4 0,-5-1 0,-2-3-75,-1-1 1,3 0 0,0 1 0,-2 2-197,-1-1 0,0-7 1,1-2-1,2 2-420,-2 1 1,-1-3-2106,-2 0 2724,0-6 1,0-4 0,0-9-1</inkml:trace>
  <inkml:trace contextRef="#ctx0" brushRef="#br0" timeOffset="1866">2366 485 29991,'6'-8'-4487,"-4"-6"0,10 14 4209,-7 0 0,2 7 1,-4 10-1,2 1-487,-1 3 1,-3 1 0,1-4 0,1 4 330,2 2 1,0-6 0,-5 4-1,0-2 188,0 0 0,0 1 0,0-5 1,0 3 55,0 1 1,-5 0 0,0-4 136,2-1 0,-4 0-1657,2 0 1640,0-7 181,-2-1 1,6-8 314,-4-5 0,3 3-312,2-7 0,-7 0 0,-1-5 1</inkml:trace>
  <inkml:trace contextRef="#ctx0" brushRef="#br0" timeOffset="2078">2608 546 28162,'-10'-5'-3207,"0"0"3193,-2 1 0,4 3 0,-4 1 0,-3 0 188,-4 0 0,-6 0 0,3 1 0,-1 3-106,-4 1 0,-2 2 0,0-4-32,4 2 1,-3 7-1,4-4 1</inkml:trace>
  <inkml:trace contextRef="#ctx0" brushRef="#br0" timeOffset="2482">2669 440 26375,'15'0'0,"2"0"0,1 0 0,3 0-541,-3 0 1,-1 5-1,-2 2 1,0 1-237,1 4 1,-6 6 0,-2 4 0,0 0 179,1 0 0,-6 5 0,2-3 0,-3 1 166,-2 0 1,0-5-1,-2 4 1,-1-1 266,-2 1 1,-7-5-1,4 1 1,-2-5 139,-1-5 0,3 3 0,-4-4-791,2-1 345,7 6 0,-4-14 135,7 0 1,0-7-1,2-10 1,1-1 236,2-3 1,5 0 0,-3 2 0,0-3 130,-1-1 1,5 4 0,-5-3-1,1 2 59,0 0 0,5-2 0,-4 3 0,2-1-125,0 2 0,-5 1 1,5 2-1,2-1-85,2 1 1,-4 5-1,0 2-303,2 1 573,-6-5 1,8 10 0,-6-4 0</inkml:trace>
  <inkml:trace contextRef="#ctx0" brushRef="#br0" timeOffset="2849">3154 561 25433,'2'8'-2696,"3"-3"1,-4 4 0,6 1 2148,0 4 0,-5 1 0,3 2 0,-4 1 46,-1 2 0,0 2 0,0-3 0,0 1 95,0-2 0,0-1 0,2-2 360,3 1 0,4-3 0,6-3 440,0-5 1,2-5-1,1-5 1,4-5-238,2-3 0,-6-4 0,4-2 0,-2-3-411,1-1 0,-1-1 0,-7-3 0,-1 4 331,-2 1 0,-7-4 0,3 6 0,-5 2-196,-1 1 1,-1 2-1,-5 1 401,-4 4 1,-8 3 0,-2 7-1,-1 0 106,0 0 1,2 0-1,-5 0 1,1 2 738,-1 3-1174,6-3 0,-11 11 0,6-4 0</inkml:trace>
  <inkml:trace contextRef="#ctx0" brushRef="#br0" timeOffset="3130">3730 0 32049,'0'15'-3235,"7"2"0,3 3 1,2 6 2204,-2 2 0,3 9 0,-4 4 1,1 4 558,0 6 1,-5 1 0,3 4-1,1-8 145,-1-6 1,1 2 0,2-7 0,0-1 217,0-6 1,1-5-1,0 1 1,-2-5-19,2 1 0,1-5 1,2 3 24,1-3-279,-1-2 1,0 1 0,0-1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6:38.531"/>
    </inkml:context>
    <inkml:brush xml:id="br0">
      <inkml:brushProperty name="width" value="0.08571" units="cm"/>
      <inkml:brushProperty name="height" value="0.08571" units="cm"/>
      <inkml:brushProperty name="color" value="#AB008B"/>
    </inkml:brush>
  </inkml:definitions>
  <inkml:trace contextRef="#ctx0" brushRef="#br0">1385 34 7441,'0'-6'-300,"0"2"1,0 8 508,0 3 0,4 7 1,1 2-1,1 1-168,2 3 0,2 1 1,3 1-1,-1-1-302,-1-3 0,6 3 0,-7-3 1,0 2 260,-2-1 0,0 2 0,3-4 0</inkml:trace>
  <inkml:trace contextRef="#ctx0" brushRef="#br0" timeOffset="484">1274 211 8123,'-11'0'-522,"0"0"0,0 0 429,0 0 1,4 0-1,-1 0 1,-2 0 144,-3 0 0,0 0 1,-3 1-1,2 2 7,-1 1 0,-5 0 0,2-1 0,-3 1-17,-1-2 1,0 3 0,-1-1 0,1-2 32,0-1 0,0-1 0,1 0 0,1 0 13,2 0 0,3 0 0,-2 0 1,1 0-15,2 0 0,2 0 0,1 0 0,0-1 35,0-3 1,0 2 0,1-5 35,3-2 1,-3 3 0,2-2-31,-2 0 0,3-2 0,0-1-23,-2 0 1,3 0-1,0 0-47,1 0 1,-3 0 0,4-1-6,-3 1 1,1 0 0,-1 0-136,3 0 1,2 4-511,-2-1-206,3 6 0,-3-3-514,8 5 1325,2 0 0,10 0 0,1 0 0</inkml:trace>
  <inkml:trace contextRef="#ctx0" brushRef="#br0" timeOffset="1267">931 89 8364,'-11'0'-1538,"0"0"1559,0 0 1,3 0-1,1 2 1,-2 0 91,-1 2 1,3 1 0,0-3-1,-2 3-45,-1 1 1,-5-2 0,-1 3 0,-1 1-19,-2-2 1,-2 4 0,-3-4-1,0 1-35,-2 1 1,-5-5-1,1 3 1,0-1-43,0-2 0,3-2 1,5-1-1,1 0-18,3 0 1,-2 0-1,5 0 1,3-1 24,3-3 1,1 2 0,3-5 0,0 1 1,0 0 0,1 2 81,4-3 1,0 3 14,0-3 0,-5 5-23,-2-2 1,1 6-1,-2 3-3,0 1 0,-2-2-21,-1 3 0,0-3 0,0 2 15,0-1 0,1 0 1,1-2-1,2 0 58,-2 0 1,-1-2-26,-1-1 0,0 0-50,0 0 0,4 0 0,0-1-26,3-3 0,-4 2 1,4-6-1,1 1-26,-2 1 0,4-4 1,-3 2-1,3-1-6,1-2 0,-4-1 0,0 1 19,2 0 0,1 0 1,1 0-1,0 0 6,0 0 0,0 4 0,-2 1 0,0-1 4,-2 1 0,1 3 17,3-5-16,0 6 1,-5-3 0,-3 6 38,-2 3 0,-1-2 1,0 6-1,0 0-22,0 2 1,0-3 0,0 1 0,0 0 7,0 2 1,3 0 0,2-1-1,0-3 47,0-1 1,3 3 144,0 0-153,2-3-63,1 0 0,4-5 1,5 0-1,3 0-182,3 0 0,4 0 0,-3 0 0,1 0-316,3 0 0,-1-2 0,2 0 496,1-2 0,-2 0 0,7 4 0</inkml:trace>
  <inkml:trace contextRef="#ctx0" brushRef="#br0" timeOffset="1466">366 377 8159,'-11'0'0,"0"0"57,0 0 0,0 0 0,0 0 0,0 0-184,0 0 1,-2 4 0,0 0 0,-3-1-195,-2 2 1,5-3-1,-3 1 1,1-2 320,0-1 0,-4 5 0,1 2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5:37.077"/>
    </inkml:context>
    <inkml:brush xml:id="br0">
      <inkml:brushProperty name="width" value="0.11429" units="cm"/>
      <inkml:brushProperty name="height" value="0.11429" units="cm"/>
      <inkml:brushProperty name="color" value="#008C3A"/>
    </inkml:brush>
  </inkml:definitions>
  <inkml:trace contextRef="#ctx0" brushRef="#br0">1 683 14367,'7'-9'-1009,"-6"3"1,13 6 1349,-4 0 1,-2 0-130,3 0 1,-1 0-134,5 0 0,0 0 0,0 1 0,0 3-86,0 1 1,1 0 0,-1-5 0,0 0 41,0 0 1,0 0 0,0 0 0,1-2 31,-1-3 1,0 3-1,0-3 46,0 4 1,-5-4 195,0 0 1,-5-5-929,6 4 345,-8 1 0,-3 5 94,-10 0 220,-4 0 1,-1 0-1,0 0 1</inkml:trace>
  <inkml:trace contextRef="#ctx0" brushRef="#br0" timeOffset="1266">122 774 11817,'10'-2'-659,"0"-3"0,-4 3 0,2-4 230,-1-1 0,4 5 483,0-3 0,2 4-6,2 1 0,-5-6-5,0 1 1,1-1-12,4 1 1,-5 3-26,0-3 1,-5-2 0,3 0-27,-1-1 0,0 3 0,-4-5-36,2-2 0,2-1 0,-4-3 12,2 1 1,0 0 0,-5-2 0,0-1-58,0-2 1,0-1 0,0 4 0,0-3 4,0-5 1,0 3 0,0 0 0,-1 2 11,-4 0 0,1-2 1,-6 3-1,0-1 1,2 2 0,-6 1 0,6 2 1,-1-1 1,1 6 0,5 0-72,-2-2 0,-2 4 72,2-2 23,3 7 38,-5-4-33,7 7 1,0 1 32,0 5 0,2-5 1,1 6 5,2 0 67,1-6 0,0 11 12,4-7 0,-1 5 0,1-5-15,2-1 1,1-3-1,2 1 1,0 1 10,1 3 0,-1-1 0,2-5 0,3 0 6,5 0 0,4 0 1,1 0-1,0 0-24,1 0 0,-6 0 0,0 0 0,1 0 24,-3 0 0,4 0 1,-7 0-1,-1 0 29,-2 0 1,-7 0-133,0 0 38,-7 0 0,2 0 0,-10 0 2,-5 0 1,2 0-1,-2 0 1,-2 0 5,-2 0 1,4 0 0,0 0 0,-2 0-11,-1 0 0,3-2 0,0-1 0,-2-4-22,-2-2 1,4 4-1,0-5-8,-2-2 0,-1 1 0,-2-1-1,0 2 1,-1 1 0,3-2 0,1 2-1,2 2 1,5-3 0,-3 4 60,1-3-36,-5-1 1,10 0-188,-3 0-69,4 6 119,1-2 0,1 6 0,3 1 107,1 4 0,1-3 0,-2 5 38,1 0 1,5-4 0,-3 5 0,1-1 9,4-4 1,-4 4 0,1 0-1,-1 0-4,1-1 0,1 6 1,5-3 25,0-1 0,-5 4 1,0-7-1,2 0 49,2 2 1,-4-4-1,0 7-48,2 2 0,-1-4 0,1 1-1,-2-2 1,-6-1 0,2-2-110,1 1 34,-5 0 1,4-4 116,-6 4 0,-1-3 0,-4 3 14,-5-3 0,1-2 1,1 2-1,-1 1-34,1 2 1,-2 2 0,-5-2-42,0 5 0,-1-2 1,1 1-1,0-1-43,0 1 0,0-4 0,0 5 0,-1 0-210,1-2 249,0 6 0,0-6 0,0 7 0</inkml:trace>
  <inkml:trace contextRef="#ctx0" brushRef="#br0" timeOffset="2366">244 607 16350,'8'-7'-2282,"0"4"2582,-3-7-561,-3 7 1,5-3-1,-9 12 148,-3 4 1,-2 3-1,-4 2 1,0 0 70,0 1 0,2-1 0,-1 2 0,0 1-27,2 2 0,-6 1 1,6-6-1,-2 0 6,0 0 1,1 0 0,-3 2-66,2 3 1,2-3 0,-2 3 0,3-3-18,0-2 0,4-5 1,-6 1-85,3 0 1,1-2 160,5 1-300,0-7 4,0 4-6,0-7 868,0 0-215,6 0 1,-2 0-83,6 0 0,-5 0 0,5 0-63,2 0 0,1 0 0,2 0-26,1 0 1,-1 0 0,0 0-1,0 0 98,0 0 1,2 0-1,2 0 0,2 2-35,3 3 1,0-4-1,3 4 1,-4-3 16,-1-2 0,3 0 0,-3 0 0,0 0-223,0 0 1,-2 0 0,-5 0 0,1 0-49,-1 0 1,0 0-21,0 0 0,-7 2-282,-2 3 142,-5-3 1,-2 4 112,-5-6 1,3 0 9,-7 0 1,5-6 0,-3-5-314,1-2 0,-5-2 191,2 0 0,1-1 0,-1 1-13,-1 0 0,2 2 0,1 1 55,1 2 0,0 6 0,4-2-423,-2-1 629,-7 5 1,9-5-124,-7 7 1,6 2 49,-1 3 1,5 2 0,4 5 50,1-2 0,6 0 0,-1 3 54,4-2 0,-4 2 0,0-5 0,0 3 10,-1-1 1,2-5-1,-4 3 1,2 1 28,2-1 1,-2-3 70,1 5 1,0 0-211,5 5 0,-6-4 0,-4-1-79,-4 1 1,-1-2 0,0 1 121,0 2 0,-6-4 0,-3 2 0,-3 0 91,-3-1 0,3 4 1,-8-3-1,2 4-95,-2 1 1,3 0-1,-4 0 1,3 0 67,-2 1 0,3 6 1,-5 1-1</inkml:trace>
  <inkml:trace contextRef="#ctx0" brushRef="#br0" timeOffset="3013">1017 1 10696,'0'15'-601,"0"2"1,0 1-1,0 2 472,0-1 1,0 3 0,0 0-1,0 1 73,0 4 1,0 2 0,0 1 0,0-1-5,0-4 0,0 2 0,0-5 1,0 0-107,0 0 1,-2-4 0,-1-6 204,-2-2 0,-7 0 0,3 6 1</inkml:trace>
  <inkml:trace contextRef="#ctx0" brushRef="#br0" timeOffset="3579">1168 198 10353,'10'0'-42,"0"0"1,1 0 79,4 0 0,-5 0-4,0 0 0,-5 0-51,5 0 0,0-5-47,5 0 1,-5 0-1,-1 3 20,-2-3 0,-2 2 1,-4-6-311,4 2 222,-3-4 0,3 4-10,-10-3 0,-3-2 0,-7 7 129,-1 2 1,1 1 0,0 2 0,0 0 24,0 0 1,0 5 0,-1 2 0,1-1-23,0 1 1,5 3-1,0-3 1,-2 0-8,-1-1 1,3 5 0,1-5 0,1 3-39,-1 2 0,4-2 1,-3 1 87,1 2 1,2 1 0,5 2-84,0 1 1,2-1 0,3-2 81,5-3 0,-2 2 0,1-5 1,-1 0-91,1-1 1,1 1 0,5-4 13,0 2 1,0 1-1,0-6 38,0 0 1,1 0 0,-1 0 0,0 0 37,0 0 1,0-7-1,0-2 1</inkml:trace>
  <inkml:trace contextRef="#ctx0" brushRef="#br0" timeOffset="4130">1426 152 9976,'7'-8'-2297,"-6"-1"1381,4 4 981,4 4 10,-7-6 1,4 9 0,-6 3-1,-1 3-46,-4 1 1,1 4 0,-4-3 0,-1 4-37,1 1 0,5 0 0,-2 0 0,1 0-25,-1 0 0,3-4 0,-3-1-32,4 1 1,1 3 73,0 1 1,1-7 38,4-2 1,4-5 0,6-1-34,0 0 1,0-5 0,0-2-1,1 1-26,-1-1 0,-5-5 0,0 4 0,0-2 23,-1 0 0,4-1 1,-5-4-22,1 0 1,-2 5 0,-6 0 0,3-2 10,1-1 0,1-1 0,-2 2 1,1 2 0,0 0 52,-5-5-190,0 0 99,0 6 0,0 9 0,0 11 29,0 2 1,-5 4 0,0 1 0,1 3-13,3-3 0,1-1 1,0-2-1,-2 0 14,-3 0 0,3-4 0,-3-1 0,4 1-38,1 3 1,0-4-1,0 0-75,0 2 1,0-4 9,0 2 1,0-5-1,1 4-22,4-2 168,4-2 0,6-12 1,0-1-1</inkml:trace>
  <inkml:trace contextRef="#ctx0" brushRef="#br0" timeOffset="4582">1775 92 9991,'10'0'-655,"0"0"0,-7 1 1,4 4 516,0 6 1,-6 2 0,4 2-1,-1 0 77,1 0 0,-3 1 0,3-1 0,-4 0-9,-1 0 1,0 0-1,0 0 20,0 1 0,0-6 158,0 0-93,0-7 1,2 4 0,1-9-1,2-3-99,-1-5 0,-1 2 0,1-4 0,2-3 47,3-4 0,-4-1 0,5 3 0,0-1 30,-2-3 0,6 1 1,-6 5-1,2 0 27,0 0 1,1 0 0,4 1-1,-2 2 110,-3 2 1,4 5-38,-4-5 0,3 7-28,3-2 1,-6 10 0,-2 5-36,-1 3 1,0 4-1,-4 2 1,2 1-41,-2-2 1,1-1 0,-1-2 0,2 0-20,-2 1 0,-1-1 0,0 0 0,1 0-38,2 0 0,2 0 1,-4 1-89,2-1 0,2-5 141,-2 0 0,4 0 0,6 5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5:42.759"/>
    </inkml:context>
    <inkml:brush xml:id="br0">
      <inkml:brushProperty name="width" value="0.08571" units="cm"/>
      <inkml:brushProperty name="height" value="0.08571" units="cm"/>
      <inkml:brushProperty name="color" value="#008C3A"/>
    </inkml:brush>
  </inkml:definitions>
  <inkml:trace contextRef="#ctx0" brushRef="#br0">137 77 8558,'9'-7'-746,"-1"5"0,-5-4 351,2-1 0,5 3 1,-3-4 432,2 1 1,-6 1 19,2 0 0,-2 5 6,2-4 0,-3 1-113,3-1 11,-3 4 24,-2-6 1,-5 9 38,0 3 0,-5-2 0,3 5 31,-1-1 1,-3 5 0,-4-4-27,0 1 0,5-1 0,0-3-26,-2 5 0,-1-1-1,-3 1 1,1 0-19,0 5 1,2 0-1,1-1 14,2-4 0,6 3 0,-1-2 5,4 2 0,1-3 1,0 0-4,0 2 0,0-4 0,1 1 0,4-1 10,6 1 1,-3-6 0,2 2 0,2-2-6,1 3 0,2-5 0,1 4-91,-1-3 0,0-2 0,0 0 0,0 0 85,0 0 0,7-7 0,2-1 0</inkml:trace>
  <inkml:trace contextRef="#ctx0" brushRef="#br0" timeOffset="834">425 77 7919,'0'-10'-1375,"0"0"1218,0 6 0,-2-3 143,-3 7 1,2 0 0,-5 2 0,-1 1-5,1 3 0,3 5 0,-5-1 13,-2 4 0,3 1 0,-1 0 0,0 0 9,2 1 1,-4-1-1,5 0 1,0 0-4,1 0 1,1 0 0,3 0-2,-3 1 1,3-1 0,-3 0 1,4 0 1,1-5 0,1-1-1,3-1 1,1 0 0,6-4 1,0 1 10,2-3 1,2-2 0,0 0 49,1 0 1,-1-5 0,0-2 0,-2-2 4,-3-2 0,2 2 0,-5-1 0,0-2-41,-1-1 1,-1 3 0,-3 0 0,2-2-5,1-2 0,0-1 1,-5 0-46,0 0 1,0 0-1,0 0-18,0-1 0,-2 6 0,-3 2-36,-5 1 0,1-3 0,-1 5-87,-2 2 1,-1 1 161,-2 2 0,0 0 0,0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5:44.993"/>
    </inkml:context>
    <inkml:brush xml:id="br0">
      <inkml:brushProperty name="width" value="0.08571" units="cm"/>
      <inkml:brushProperty name="height" value="0.08571" units="cm"/>
      <inkml:brushProperty name="color" value="#008C3A"/>
    </inkml:brush>
  </inkml:definitions>
  <inkml:trace contextRef="#ctx0" brushRef="#br0">15 44 6108,'0'10'-5,"0"0"1,0 2 2,0 2 1,0-4-1,-1 0 1,-3 2-1,-1 1 0,0 2 0,5 0-2,0 1 0,0-1 0,0 0 2,0 0 0,0-5 98,0 0-90,0 0 0,0-3-6,0-7 0,0-7 1,2-8 1,3 0 0,-3 0 1,3 0-1,-4 0-8,-1-1 0,5 1 1,0 0 4,-1 0 0,-2 0 0,-1 1 1,3 3 42,1 0 1,0 1-87,-5-5 24,0 7 1,1 1 21,4 7 0,-3 7 0,3 3-2,-3 3 1,-2 3 0,0-1 2,0 0 1,2 0 0,1 0 2,2 0 1,0 0 0,-5 1-6,0-1 0,0-5 0,2-2 88,3-1-20,-4 5-102,6-10 1,-5-1 0,1-8 0,2-1 19,-1-4 0,-1 0 0,0 1 0,2 1 2,-1-2 1,3-2 0,-1 1-3,3 3 0,-4-4 20,5 4 0,-7 2 1,4-1-11,0 3 0,-4 1-14,7 5 18,-6 0 1,2 1 0,-4 3 0,1 2 13,2 3 0,0-4 0,-5 5 0,2 0 4,3-2 1,-3 6 0,3-4-17,-3 3 0,-1 3 0,3-1-111,1 0 1,0-5-97,-5 0 204,0 0 0,7 5 0,1 1 0</inkml:trace>
  <inkml:trace contextRef="#ctx0" brushRef="#br0" timeOffset="783">303 59 8530,'9'-6'-2410,"4"4"2438,-4-5 1,-1 9-18,-3 3 1,-3 3 0,-2 8-1,0-1 7,0 0 0,0-5 0,0 0-8,0 2 1,0 1 0,0 2-16,0 1 1,0-6 51,0 0 1,0-5 403,0 5-489,0-7 1,0 2-1,0-10 1,0-5 14,0-3 0,0-2 1,0-1 9,0 1 1,2 0 0,1 0-1,2 0 2,-2 0 0,4 5 1,-2-1-1,0 1 2,2 2 0,-4-4 0,6 5 13,-3-1 0,6 3-35,-2-5 1,-1 6 15,1-1 1,-5 10 10,5 6 1,-7 2 0,2 2 0,-1-1-5,1-4 1,-3 3-1,3-3 4,-4 4 0,-1-4 1,2-2 77,3-1 200,-3 5-183,4-10-113,-6 4 0,0-7 0,2-3-14,3-1 0,-3-7 1,5 2 10,-1-3 1,-4 3 0,5 0 12,0-2 1,-6 3 20,4-1 0,2 5-69,-2-5 1,2 7 43,-2-2 34,-3 3 0,6 2 0,-5 2 13,2 3 0,0-2 0,-3 7-8,3 2 1,-3-4-1,5 3 14,-1 0 1,-4-2-27,3 1 0,-3-5 1,-1 3-13,4-1 1,-3 5-7,3-2 1,-3-2-171,-2 3 1,0-6 176,0 5 0,0-7 0,0 4 0</inkml:trace>
  <inkml:trace contextRef="#ctx0" brushRef="#br0" timeOffset="1379">789 105 5753,'8'0'0,"-1"0"0</inkml:trace>
  <inkml:trace contextRef="#ctx0" brushRef="#br0" timeOffset="1749">789 120 6388,'-9'0'356,"2"-2"-398,7-3-4,0 4 0,2-6 36,3 7 1,-3 2 0,5 3 2,-1 5 0,-4 3 1,3 2-39,-3 0 1,-2 1 0,0-1 0,-2 2 44,-3 3 0,-3-3 0,-8 5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5:59.758"/>
    </inkml:context>
    <inkml:brush xml:id="br0">
      <inkml:brushProperty name="width" value="0.08571" units="cm"/>
      <inkml:brushProperty name="height" value="0.08571" units="cm"/>
      <inkml:brushProperty name="color" value="#008C3A"/>
    </inkml:brush>
  </inkml:definitions>
  <inkml:trace contextRef="#ctx0" brushRef="#br0">1 121 7670,'8'-6'-245,"-1"4"624,-7-5-247,0 7 0,0 2-158,0 3 1,2 3-1,1 7 37,2 1 1,0-1 0,-5 0 0,0 2-27,0 3 1,0-3-1,0 3 1,0-1-2,0 1 0,0-3 1,0 5-1,0-2 0,0 0 1,0 5 0,0-5 0,0-1-44,0-2 1,0-2 0,0 0 0,0 0-243,0 0 1,0-4-664,0-1 964,0-7 0,0 2 0,0-10 0,0-3 0,0-8 0</inkml:trace>
  <inkml:trace contextRef="#ctx0" brushRef="#br0" timeOffset="366">228 212 7727,'0'9'-830,"0"-1"977,0-3-114,0 4 0,0 1 58,0 0 1,0-5-25,0 5 1,0 0-73,0 5 1,0 0 0,0 1 0,0-1 0,0 0 0,0 0 0,0 0-62,0 0 0,0 1 0,0-1-142,0 0 0,0-5-431,0 0 639,0 0 0,-6-1 0,-3-3 0</inkml:trace>
  <inkml:trace contextRef="#ctx0" brushRef="#br0" timeOffset="647">228 61 7677,'0'-9'-1267,"0"3"1267,0 6 0,0-7 0,0-2 0</inkml:trace>
  <inkml:trace contextRef="#ctx0" brushRef="#br0" timeOffset="1195">456 106 7479,'0'-8'716,"0"1"-720,0 7 0,0 7 1,0 3-1,0 3-51,0 2 1,0 2-1,0 2 1,0 3-18,0 1 0,0-2 1,0 2-1,0 1-33,0-1 0,0-4 0,0 3-70,0 0 1,0-6 0,0 5-463,0-4 204,0-2 433,0-7 0,0-1 0,0-7 0</inkml:trace>
  <inkml:trace contextRef="#ctx0" brushRef="#br0" timeOffset="1495">395 258 7726,'-2'-9'-338,"-3"4"0,4 2 1,-6 0 917,0-3-633,5 1 128,-4 5-62,6 0 1,6 0 12,5 0 1,-3 0 0,2 0-91,2 0 1,-4 0-1,2 0-262,2 0 1,-3 0-1,1 0 326,1 0 0,-4 0 0,7-6 0,-6-3 0</inkml:trace>
  <inkml:trace contextRef="#ctx0" brushRef="#br0" timeOffset="1864">653 61 7726,'5'10'-184,"0"0"0,0 0 148,-5 5 1,0-5 4,0 0 0,0 0 0,0 6 41,0-1 1,0 0-1,0 0-160,0 0 0,0 0 0,0 1 104,0-1 1,0 0 0,0 0-1,0 0-115,0 0 0,0 1 1,0-1 87,0 0 0,0 0 1,0 0 72,0 0 0,-2-6 0,-3-4 0,3 3 0,-4 1 0</inkml:trace>
  <inkml:trace contextRef="#ctx0" brushRef="#br0" timeOffset="2165">622 197 6911,'9'7'-145,"-2"-5"1,-6 9 149,4-6 0,-1 0-17,6-5 0,-5 0-114,5 0 0,0 0-17,5 0 0,-5 0 143,0 0 0,1-6 0,4-3 0</inkml:trace>
  <inkml:trace contextRef="#ctx0" brushRef="#br0" timeOffset="2583">926 0 7523,'-11'0'-32,"1"0"0,7 2 0,-2 3 104,3 5 0,2 3 1,-1 3-1,-3-1-53,-1 0 0,0-5 0,5 0-16,0 2 0,-5 1 1,0 2-1,2 1-30,1-1 1,2 2-1,0 3 1,0 5-148,0 4 0,0-4 0,0-1 0,0-1-81,0 1 1,2-7-1,1-1 255,2-4 0,0-7 0,-5 5 0,7-6 0,1 3 0</inkml:trace>
  <inkml:trace contextRef="#ctx0" brushRef="#br0" timeOffset="3147">986 258 7723,'-8'1'-355,"1"3"-461,0 1 629,6 0 245,-6 2 1,7-4-81,0 7 0,2-7 25,3 3 1,-2-5-1,7-1-17,2 0 0,-4 0 0,1-1 8,-2-5 1,3 3-1,-4-5 1,1-1-3,0 1 1,0 4 0,-4-2-1,2-1 0,5-1 1,-3-6-6,1 4 0,-4-3 9,1 2 0,-2 0 1,0-1 74,2 2 1,1 5-28,-6-5 0,-2 6-5,-3-1 0,1 3 34,-6 2 0,5 2-54,-5 3 1,5 4-1,-3 6-23,1 0 1,-3 0 0,5 0-13,1 0 0,-2 1 0,1-1-37,1 0 0,1 0 0,0 0-3,-3 0 1,1 1 0,5-1 36,0 0 1,0-5-52,0 0 1,2-1 24,3 1 0,-1-4 1,6-6-26,1 0 1,-2-1 0,1-3 21,2-1 1,-4-7 0,2 2 47,2-3 0,-5-2 0,0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03.889"/>
    </inkml:context>
    <inkml:brush xml:id="br0">
      <inkml:brushProperty name="width" value="0.08571" units="cm"/>
      <inkml:brushProperty name="height" value="0.08571" units="cm"/>
      <inkml:brushProperty name="color" value="#008C3A"/>
    </inkml:brush>
  </inkml:definitions>
  <inkml:trace contextRef="#ctx0" brushRef="#br0">16 167 5741,'8'0'717,"-1"0"0,-7 7-675,0 3 0,0 4 1,0 1-70,0 0 1,0 0-1,0 2 1,0 2-8,0 1 0,0 0 1,0-5-1,0 0-145,0 0 0,0-4 0,0-1-96,0 1 1,0-2 274,0 1 0,0-7 0,0 11 0,0-6 0</inkml:trace>
  <inkml:trace contextRef="#ctx0" brushRef="#br0" timeOffset="266">0 31 7607,'11'-5'-428,"-1"0"16,-7 0-20,10-2 432,-11 5 0,5-4 0,-7 6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05.991"/>
    </inkml:context>
    <inkml:brush xml:id="br0">
      <inkml:brushProperty name="width" value="0.08571" units="cm"/>
      <inkml:brushProperty name="height" value="0.08571" units="cm"/>
      <inkml:brushProperty name="color" value="#008C3A"/>
    </inkml:brush>
  </inkml:definitions>
  <inkml:trace contextRef="#ctx0" brushRef="#br0">1 76 5750,'0'-9'231,"2"3"-213,3 6 143,-4 0 110,6 0-9,-7-7-175,0 5-67,0-4-63,0 6 1,0 6 3,0 4 0,0 4 28,0 1 0,0 0 0,0 0 6,0 1 1,0-1 0,0 0 0,0 0-36,0 0 0,0 0 0,0 0 9,0 1 0,0-1-8,0 0 1,0 0 30,0 0 1,0-5-4,0 0-45,0-6-31,0 3 77,0-7 1,0-2 21,0-3 1,0-4-2,0-6 1,0 5-1,0 0-5,0-2 1,0 4 0,0-2-3,0-2 1,2-2-5,3-1 0,-4 0 1,4 0-3,-3 0 1,0 6 0,1 3-1,2-1 0,0-1 2,-5-8 0,2 6 0,3 0 0,-3 5 0,3-5 0,3 0 0,-6 0 0,5 1 9,-1 3 13,-4 1 0,5 3 0,-6-1 34,5-3-47,-5 1 0,11 4-16,-7-4 1,5 1 11,-5-6 51,7 7 1,-9-4 62,7 7 0,-4 0-39,4 0-78,-7 0 1,5 0-15,-3 0 0,-1 5 1,4 2-5,-1 1 1,-2-3 5,-5 5 1,2-4 0,1 4 22,2 1 1,0-2 0,-5 1 24,0 2 0,0 1-12,0 2 1,0 1 0,0-1-17,0 0 1,0 0 0,0 0-13,0 0 0,0-5 0,0 1-13,0 0 1,-1 3-36,-5 1 0,5-5 1,-4 0-152,3 2-62,2-5 59,0 6 0,0-9 204,0 6 0,0-7 0,0 4 0</inkml:trace>
  <inkml:trace contextRef="#ctx0" brushRef="#br0" timeOffset="983">380 0 7533,'8'0'-160,"6"0"1,-13 2 218,4 3 0,-3 3-106,-2 7 0,0 1 0,0-1-11,0 0 0,0 0 0,0 0-33,0 0 0,0 1 0,-2-1 0,-1 0 28,-2 0 1,0 0-1,3 0-93,-3 0 0,4 1 1,-5-1 155,5 0 0,-1-5 0,-3 0 0,-3 0 0,-8 5 0</inkml:trace>
  <inkml:trace contextRef="#ctx0" brushRef="#br0" timeOffset="1400">334 121 6455,'0'-8'446,"0"0"-284,0 2-11,0 5-77,0-6 1,2 7-61,3 0 1,-2 0-1,8 0-2,0 0 0,-2 0 1,1 0-26,2 0 1,-4 0-1,2 0-88,2 0 1,1 0 19,3 0 1,-1 0-86,0 0 1,-5 0-62,0 0 0,-1-2-132,1-3 359,3 4 0,-11-13 0,5 6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08.791"/>
    </inkml:context>
    <inkml:brush xml:id="br0">
      <inkml:brushProperty name="width" value="0.08571" units="cm"/>
      <inkml:brushProperty name="height" value="0.08571" units="cm"/>
      <inkml:brushProperty name="color" value="#008C3A"/>
    </inkml:brush>
  </inkml:definitions>
  <inkml:trace contextRef="#ctx0" brushRef="#br0">16 152 7174,'0'10'-573,"0"0"0,1-6 667,4 1 0,-3-2-13,3 2 1,-2-3-58,2 3 0,-1-3-29,6-2 0,-5 0 0,3-2 0,1-1 0,-1-2 1,-3-6 0,4 5-1,-1-1-6,1 0 0,-6 0 0,4 4 0,-2-4 5,0-1 0,2 5 0,-4-4 23,2 0 1,0 4 0,-3-6 3,3 3 1,-4-1 20,4 2 0,-5 3-7,-5-3 0,2 3-18,-7 2 1,0 0-23,-5 0 0,0 0 0,1 2 1,4 3 0,-2-2 1,5 6-1,1-1 9,-1 1 1,-5 1 0,4 5 7,-1 0 1,1-1 0,5-3 0,-3 0 5,3 0 0,1-2 0,2 1-18,0 2 1,0-4 0,0 2-7,0 2 0,2-5 0,1-1 0,4-1-10,2 1 0,-4-1-143,5-5 0,0 0 22,5 0 0,0 0 72,0 0 0,-5 0 1,-1-2 63,-2-3 0,3 1 0,-5-6 0,7 0 0,-4-5 0</inkml:trace>
  <inkml:trace contextRef="#ctx0" brushRef="#br0" timeOffset="516">304 1 6811,'-9'6'-4,"1"3"0,4 6 9,-1 0 0,-5 0 0,5 0 0,0-1-6,-2-4 0,6 3 1,-4-2-46,3 2 0,2 2-79,0 0 1,2-6 59,3-4 1,3-4 64,7-1 1,-5 0 0,-1-1-1,-1-3 7,1-1 0,-4 0 1,3 4 95,-1-4 1,0 3 195,-2-3-159,-4 3 0,8 2-67,-4 0 0,-4 2 0,5 3-46,-5 5 1,-1-2-1,0 3-8,0 0 1,-1 3 0,-3 1-26,-1 0 1,0-5 0,3 0-30,-3 2 0,2 2 0,-7 1-72,-2 0 1,5-5 0,1-2-122,-1-1 1,3 0 0,-6-4 227,-1 2 0,-3 0 0,-1-5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11.674"/>
    </inkml:context>
    <inkml:brush xml:id="br0">
      <inkml:brushProperty name="width" value="0.08571" units="cm"/>
      <inkml:brushProperty name="height" value="0.08571" units="cm"/>
      <inkml:brushProperty name="color" value="#008C3A"/>
    </inkml:brush>
  </inkml:definitions>
  <inkml:trace contextRef="#ctx0" brushRef="#br0">16 183 5811,'0'-9'-62,"0"-4"62,0 11 0,0-11-1,0 11-1,0-5 1,0 6-1,-2-3 1,-3-1 1,4 0 0,-6 3 0,7-3 0,0 4 1,0-8-1,0 4 1,0 2-1,0-7 64,0 6 1,0-4 172,0 3-159,0 3 0,0-6 86,0 3-95,0 3 1,5-6 56,0 3-107,0 3 0,-5-3-25,0 10 0,0 3 0,0 8-16,0-1 1,0 0-1,0 0 1,0 0 8,0 0 0,0-5 1,0 1-1,0 0-50,0 3 1,0 1 55,0 0 0,0 0 16,0 0-33,0 1 11,7-8 0,-4-1 13,7-7 0,-5 0 1,4-2 6,-2-3 0,3 2 0,-4-6 3,3 2 1,-6-4 0,4 2-9,0 1 1,-6-1 0,6 4-3,0-5 1,-5 2 0,3-2-3,-4-2 1,4 4 0,0-3-1,-1 0 0,-3 2-37,-1-1 0,0 0-30,0-5 0,0 5 0,0 0-36,0-2 1,0 3 0,-1 1 104,-4 1 0,3-5 0,-11 4 0,4-7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12.287"/>
    </inkml:context>
    <inkml:brush xml:id="br0">
      <inkml:brushProperty name="width" value="0.08571" units="cm"/>
      <inkml:brushProperty name="height" value="0.08571" units="cm"/>
      <inkml:brushProperty name="color" value="#008C3A"/>
    </inkml:brush>
  </inkml:definitions>
  <inkml:trace contextRef="#ctx0" brushRef="#br0">77 14 7202,'8'-2'-865,"-3"-3"931,-3 3 1,-2-3-36,0 10 1,-5 4 0,-2 6-15,-2 0 0,6 0 1,-4-1-1,2-2-31,0-2 1,-1 0-15,0 5 1,5 0-92,-4 0 1,3-5 93,2 1 0,2-8 7,3 2 1,-2-3 84,7-2 0,-5 0 163,5 0-154,-6 0 1,4 0-41,-3 0 12,-3 0 1,5 6 37,-7 4 1,0-1-16,0 1 0,0 0-53,0 5 0,0-5 0,-2-1-57,-3-2 0,3-1 0,-4-2-289,-1 1 1,3 0 85,-6-5 0,0 0 242,-5 0 0,0-7 0,0-1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12.736"/>
    </inkml:context>
    <inkml:brush xml:id="br0">
      <inkml:brushProperty name="width" value="0.08571" units="cm"/>
      <inkml:brushProperty name="height" value="0.08571" units="cm"/>
      <inkml:brushProperty name="color" value="#008C3A"/>
    </inkml:brush>
  </inkml:definitions>
  <inkml:trace contextRef="#ctx0" brushRef="#br0">16 61 7577,'-8'6'-720,"1"-2"746,7 6 1,0-5 62,0 5 0,0-5-79,0 5 0,0-5 1,0 5-71,0 2 1,0-3-109,0 1 1,0-5 80,0 5 1,7-7 102,3 2 0,-2-3 18,2-2 1,-5 0-1,4-2 52,-3-3 0,5 2 1,-5-7-71,3-2 0,-6-2 1,4-1-50,0 0 1,-6 0-123,4 0 0,-3 0-57,-2 0 1,0 4 211,0 1 0,0 7 0,0-11 0,0 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6:37.028"/>
    </inkml:context>
    <inkml:brush xml:id="br0">
      <inkml:brushProperty name="width" value="0.08571" units="cm"/>
      <inkml:brushProperty name="height" value="0.08571" units="cm"/>
      <inkml:brushProperty name="color" value="#AB008B"/>
    </inkml:brush>
  </inkml:definitions>
  <inkml:trace contextRef="#ctx0" brushRef="#br0">1086 122 8103,'4'-6'-209,"-2"1"1,4 5 0,-4 1-1,3 2 251,1 0 1,-2 6 0,2-2-31,-1 3 1,3-3-1,-5 1 1,1 0-21,1 2 0,-4 1 1,4-1-1,-1-1-13,-1-2 0,1 1 0,-4 3 44,0 0 0,0-4 6,0 0 1,-5 1 0,-2 2-21,-3-3 1,-1-1 0,0-3-1,0 0-63,0 0 0,-4-2 0,-1-1 0,0 0-11,0 0 1,-3 0-1,5 0 1,-1 0 36,-1 0 1,4-4 0,-3-1 18,2-1 1,2-1 0,0-4 39,0 0 1,5 3-1,2 1 124,3-2 1,1 3 58,0-1-127,0 4-33,0-2-127,5 5 101,-4 0 0,3 2 8,-8 1 1,-2-1-1,-5 3-26,0-1 0,0-2 1,0 3-1,0-2 9,0 1 0,-4 1 1,-1-3-1,-1 2-18,-3-1 0,-1-1 0,-1 0 0,0 2-10,0-1 1,-4-1 0,-1 1 0,-2 0-83,-1 0 0,1-2 0,1-1 0,1 0 46,2 0 0,2-1 0,1-2 0,1 0 34,2 0 1,3-2-1,5 1 18,0 2 0,0-3 0,0 1 15,0 2 1,4-3-10,-1 1 1,5-3-1,-3 2-12,1-1 0,1 2-3,4-3 0,0-1 3,0-3 1,0 0 3,0 0 0,0 0 9,0 0 0,0 4 21,0-1 0,-1 6-21,-3-2 1,2-1 0,-6 2 13,0 0 1,-2 2 0,-1 1 23,0 0 1,1 1 0,1 2-1,2 1 5,-2 3 0,-1-4 1,0 5-1,2-1 33,0-1 0,5 4 0,-3-3-42,1 3 1,1 1-1,4 0-56,0 0 1,0-3-31,0-1 1,5-1 0,2 2 0,4-5-317,4-1 1,2-2 0,7 0 0,0 0 353,2 0 0,5 0 0,-3 0 0</inkml:trace>
  <inkml:trace contextRef="#ctx0" brushRef="#br0" timeOffset="266">930 377 8139,'-11'0'-385,"0"0"1,-1 0 74,-3 0 0,2-2 0,-6 0 1,0-2 309,-2 2 0,-6 1 0,-2 1 0</inkml:trace>
  <inkml:trace contextRef="#ctx0" brushRef="#br0" timeOffset="670">200 0 7832,'-13'6'-291,"0"-1"0,-5-1 3,-2 0 1,-1 4-1,-8 0 288,2 1 0,-4 2 0,3 1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13.237"/>
    </inkml:context>
    <inkml:brush xml:id="br0">
      <inkml:brushProperty name="width" value="0.08571" units="cm"/>
      <inkml:brushProperty name="height" value="0.08571" units="cm"/>
      <inkml:brushProperty name="color" value="#008C3A"/>
    </inkml:brush>
  </inkml:definitions>
  <inkml:trace contextRef="#ctx0" brushRef="#br0">0 46 6248,'5'10'-4,"1"0"1,-1-5-1,-5 6 14,0 0 1,0-2-9,0 1 1,0 0-10,0 5 0,0 0 2,0 0 0,0-4 57,0-1 18,0-7-12,0 4 1,1-7-38,4 0 1,-3-2-24,3-3 0,-3-3 1,-1-8-12,4 1 1,-3 5-1,3 0 4,-3-2 0,3-1-16,0-2 1,5 0-1,-5-1 1,0 3 0,0 1 24,0 2 0,7 0 0,-3-5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22.290"/>
    </inkml:context>
    <inkml:brush xml:id="br0">
      <inkml:brushProperty name="width" value="0.08571" units="cm"/>
      <inkml:brushProperty name="height" value="0.08571" units="cm"/>
      <inkml:brushProperty name="color" value="#008C3A"/>
    </inkml:brush>
  </inkml:definitions>
  <inkml:trace contextRef="#ctx0" brushRef="#br0">16 76 6359,'-9'0'492,"3"0"-502,6 0 80,0 0 0,6 0 1,4 0-47,4 0 0,1 0 0,0 0 0,2 0-21,3 0 0,-3 0 1,3 0-1,-3 0-3,-2 0 0,1 0 1,-1 0-1,0 0-5,0 0 1,0 0-1,0 0-4,1 0 0,-1 0-28,0 0 1,-5 0-14,0 0 32,-7 0 36,4 0 17,-7 0 0,-2 0 117,-3 0-32,4 0-99,-6 0 1,2-2-44,0-3 0,-2 4 1,4-6 47,-2 0 1,-5 4 0,3-6 21,-2 3 0,4 1 1,-3 3 74,1-3 0,-5 3-33,2-3-35,4-3 0,-3 6-151,4-3-98,3 3-248,-4 2 433,6 0 0,1 0 1,4 0 72,6 0 0,-3 2 1,2 1-37,2 2 1,0 2-1,-1-3 1,0 1 6,0-2 1,-2 4 0,1-2 0,0 0-5,-2 2 1,6-6-1,-6 6-32,1 0 1,-1-6 8,-3 4 1,-3-1 0,5-1 35,-1 2-11,-4 0 285,5-5-163,-7 7 1,0-4-83,0 8 0,0-6 1,-2 3-19,-3-1 0,3-1 1,-4-2-239,-1 1 0,4 7 94,-8-2 1,8-2 0,-4 1-1,2-1-141,0 0 0,-2-4 1,4 3-111,-2-1 1,0-2-1,3 4 340,-3-1 0,4-2 0,-6-5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37.621"/>
    </inkml:context>
    <inkml:brush xml:id="br0">
      <inkml:brushProperty name="width" value="0.08571" units="cm"/>
      <inkml:brushProperty name="height" value="0.08571" units="cm"/>
      <inkml:brushProperty name="color" value="#008C3A"/>
    </inkml:brush>
  </inkml:definitions>
  <inkml:trace contextRef="#ctx0" brushRef="#br0">46 213 7927,'-8'6'-1999,"1"-4"2270,0 12-184,5-13-59,-4 6 0,1-5 9,0 3-40,0-4 1,5 8-8,0-4 1,0-2-5,0 7 1,0-5-5,0 6 1,0-6-32,0 5 0,0-5 26,0 5 1,0-5 0,1 3 1,4-1 1,-3 0 0,5-4-12,-1 2 0,-4 2-19,3-2 48,4-3 13,-1 4 0,2-6 66,0 0-62,-6 0 1,4 0 0,-5-1-8,3-4 0,-1 1-5,-5-6 0,1 0 16,4-5 1,-3 5 0,3 0 0,-3 0 53,-2-6 0,0 6 14,0 0 1,0 5-15,0-5 1,0 5-48,0-5 0,0 5-21,0-5 0,-2 6 11,-3-1 1,3 2 64,-3-2-46,4 3 7,1-4-75,0 6-34,0 0 92,0 6 1,0-2-1,0 6-19,0 2 1,0-4 0,0 2-4,0 2 1,0 1-1,1 2-7,4 1 1,-3-1 0,3 0 0,-2-2-31,2-2 0,-3 2 0,3-3-27,-3 4 0,0-6 0,1-1-121,2-1 0,0-2 55,-5 6 1,2-7 127,3 2 0,-4-3 0,6-2 0</inkml:trace>
  <inkml:trace contextRef="#ctx0" brushRef="#br0" timeOffset="648">198 167 6413,'0'9'337,"0"-1"-282,0-3 0,0-2-90,0 8 0,0-1 28,0 5 0,0 0 0,0 0-57,0 0 0,0-5 1,0 1 35,0 0 1,0 3 0,1-1 23,4-3 1,-3-1 0,3-4 5,-3 5 25,5-3 1,-4-1 53,7-6 0,-5 0-14,5 0 1,-5 0-41,5 0 1,-1-6 18,1-4 1,2-4 0,-6 1-1,3 3 1,-6-4 0,2 4 2,-3-4 1,0 4 0,1 0 88,2-2 1,0 4-39,-5-2 1,0 0-54,0-5 0,0 0-32,0-1 0,0 6-36,0 0 0,0 5 0,-2-3-279,-3 1-43,4 2 1,-6 3-515,7-3 857,0 3 0,-7-4 0,-1 6 0</inkml:trace>
  <inkml:trace contextRef="#ctx0" brushRef="#br0" timeOffset="1517">410 91 6706,'8'7'55,"-3"3"0,-3-1 1,-2 1-64,0 2 1,0 1 0,0 2-41,0 0 0,0 1 0,0-1 21,0 0 1,0 0 0,0 0 0,0 0-59,0 0 0,0-4 1,0-1-61,0 1 0,0 3-14,0 1 1,5-5 158,0 0 0,0-6 0,-5 2 0</inkml:trace>
  <inkml:trace contextRef="#ctx0" brushRef="#br0" timeOffset="1832">304 152 6240,'0'8'425,"0"1"-390,0-4 42,0-3 1,1 4-79,5-6 1,2 0-1,7 0 1,0 0-86,0 0 1,-4 0 0,-1 0 0,1 0-33,3 0 1,1 0-1,0 0 118,0 0 0,1 0 0,-1 0 0</inkml:trace>
  <inkml:trace contextRef="#ctx0" brushRef="#br0" timeOffset="2684">577 167 7927,'-9'2'-209,"4"3"-951,-3-3 1281,6 4-18,-5 1 1,2-4-120,0 8 0,0-1-25,5 5 0,0 0 0,0 0-60,0 0 0,0-5 23,0 1 1,2-3 52,3 2 1,-3-2 57,3-2-10,-4-5 0,1 6-12,3-7 1,-2-7 0,6-3 12,-2-3 0,-2 3 1,-4-1 21,4 0 0,-3-3-9,3-1 1,2 0-36,-2 0 0,0 5-39,-5-1 23,0 8 1,2-4 49,3 7-5,-4 0 1,6 2 0,-7 3-28,0 5 1,0-1 0,2 1-13,3 2 1,-3-4-62,3 2 1,-4 0-14,-1 5 63,0-6-18,7-3 1,-4-7 31,8-4 0,-8 1 0,2-6 1,-2 0 23,2 2 1,-3-6 0,3 4 10,-3-3 1,-2 3 0,1 1 0,3 1 57,1-1 1,0 4-39,-5-5 0,0 5 1,0-5-43,0 7 69,0-4 0,0 9-40,0 3 0,0-2 0,0 7-58,0 2 0,5 1 0,0 3-185,-2-1 1,-1-5 0,-2 0-108,0 2 1,0-4 312,0 2 0,7 0 0,1 5 0</inkml:trace>
  <inkml:trace contextRef="#ctx0" brushRef="#br0" timeOffset="3383">850 167 6464,'-6'10'-61,"1"0"1,0 1 42,5 4 1,0-5-25,0 0 0,0-5 4,0 5 1,2-7-31,3 2 0,-2-3 13,8-2 1,-3-2 0,4-1 7,-2-2 0,-5-7 47,5 2 0,-5-3 48,5-2 0,-6-1 169,1 1 1,-4 5 41,-1 0-189,0 0-21,0 1-4,0 3 0,0 18-43,0 3 0,0-2 0,2-3 1,1 2-32,2 2 0,0-4 1,-5 0-1,2 2-93,3 1 1,-3-3-1,5-1 1,-2-1-18,0 0 0,1-4 139,0 1 0,2-4 0,0 6 0,-1 2 0</inkml:trace>
  <inkml:trace contextRef="#ctx0" brushRef="#br0" timeOffset="3630">1062 0 6958,'0'16'123,"0"-1"1,0 0-180,0 0 1,0 0-1,0 0 1,0 1-141,0-1 0,0 0 1,0 0-1,1-1 196,5-4 0,-5 3 0,6-4 0,-7 6 0</inkml:trace>
  <inkml:trace contextRef="#ctx0" brushRef="#br0" timeOffset="3846">1107 137 7927,'-15'0'-869,"0"0"705,0 0 0,5 0 0,0 0 65,-2 0 1,-2 0-5,-1 0 0,0 0 1,1 2 102,4 3 0,-3-4 0,4 6 0</inkml:trace>
  <inkml:trace contextRef="#ctx0" brushRef="#br0" timeOffset="4080">1229 91 7927,'0'11'-66,"-2"-1"-74,-3 1 0,3 3 0,-3 1 2,3 0 1,1 0 0,-3 1 0,-1-1-10,2 0 1,1-5 0,2 0-250,0 2 373,0 1 0,2 1 23,3-4 0,-3-3 0,4-7 0</inkml:trace>
  <inkml:trace contextRef="#ctx0" brushRef="#br0" timeOffset="4263">1244 0 6777,'-10'0'792,"-1"0"-2192,8 0 1400,-4 0 0,1 0 0,-3 0 0</inkml:trace>
  <inkml:trace contextRef="#ctx0" brushRef="#br0" timeOffset="4600">1441 61 7871,'-5'10'0,"-2"0"41,-1 2 1,2 2 0,-2 1 0,0 0-28,-1 0 1,4-1 0,-3-3-1,1-1-131,4 2 1,1 2 0,2 1-39,0 0 0,0-5 0,2-1-169,3-3 0,3-1 0,7-5 324,0 0 0,1 0 0,-1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43.739"/>
    </inkml:context>
    <inkml:brush xml:id="br0">
      <inkml:brushProperty name="width" value="0.08571" units="cm"/>
      <inkml:brushProperty name="height" value="0.08571" units="cm"/>
      <inkml:brushProperty name="color" value="#008C3A"/>
    </inkml:brush>
  </inkml:definitions>
  <inkml:trace contextRef="#ctx0" brushRef="#br0">15 91 7927,'-6'-15'-133,"4"5"-260,-3 0 300,3 6 0,2-1 99,0 10 1,0 4 0,0 6 0,0 0-36,0 0 1,0-5-1,0 1 1,0 0-29,0 3 1,2 1-1,1 0-102,2 0 0,0-5 44,-5 1 0,0-1 101,0 5 0,2-7 0,3-3 0,-3-3 0,4-9 0,-6-3 21,0-3 1,0-3 0,0 1 0,0-2 11,0-3 1,2 3 0,2-3 0,1 3 0,-2 2 0,0 5 1,1 0-1,1-2-13,-2-1 1,0 3 17,3 0 1,-3 1 121,7-1-80,-7 3 1,9 9-47,-7 3 1,2 2 0,-4 5 3,2-2 1,0-5-24,-5 5 1,2-2 0,1 4-5,3-2 1,-1-5-4,-5 5 0,0-5-75,0 5 0,-7 1-205,-3 4 0,1-5 84,-1 0 0,5-2 201,-5 2 0,0 4 0,-5-6 0</inkml:trace>
  <inkml:trace contextRef="#ctx0" brushRef="#br0" timeOffset="382">197 61 7621,'0'15'-388,"0"-5"1,0 0 253,0 2 0,0-4 0,0 3 47,0 0 1,0 3 66,0 1 1,0 0-16,0 0 0,0-5 103,0 1 87,0-8-133,0 4 0,0-9 0,2-3 13,3-5 1,-3 1 0,4-1-25,1-2 0,-5-1 1,5-2-109,-1 0 1,-4 5 0,5 1 0,-2 1-134,0-1 1,2 4 229,-2-5 0,3 0 0,7-5 0</inkml:trace>
  <inkml:trace contextRef="#ctx0" brushRef="#br0" timeOffset="799">318 152 7927,'0'10'-649,"-1"-2"24,-4-1 1,3 5 592,-3-2 1,3-2 70,2 3 56,7-8 0,1 4-48,8-7 1,-6 0 0,-2-2 0,1-1 55,-1-2 1,-3-6 0,4 5 126,-3-3 1,-1 4-83,-5-5 1,5 5-47,0-5 1,0 5-137,-5-5 1,-1 6-122,-4-1 1,-4 4-215,-6 1 0,0 0-303,0 0 672,6 0 0,-4 0 0,4 0 0</inkml:trace>
  <inkml:trace contextRef="#ctx0" brushRef="#br0" timeOffset="1379">500 46 7245,'-8'6'-576,"0"-4"1001,3 3 0,1-1-307,-6 1 0,7-2 0,-4 5-192,0-1 1,6 0 48,-5-2 0,5-2 0,-1 6-117,-3-3 48,3 6-50,-4-3 1,6 1 73,0 0 1,0-5 15,0 5 1,6-7 3,4 2 0,-1-3-15,1-2 0,0 0 59,5 0 1,-5 0 19,0 0 1,-4 0 226,4 0-64,-7 0-101,10 0-150,-11 0 10,5 0 1,-5 0 11,3 0 28,-4 0 91,6 0 1,-7 7 25,0 3 1,-5-2-1,-2 1 1,1-1-37,-1 1 1,-3-4-1,3 3 1,0 1-118,0-1 0,-3-3 0,4 3-189,-3-1 0,-1 3-615,-5-5 864,7 0 0,-6-5 0,6 0 0</inkml:trace>
  <inkml:trace contextRef="#ctx0" brushRef="#br0" timeOffset="1865">607 91 7927,'-7'9'-245,"5"-1"-163,-3-3 1,3-2-10,2 8 450,0-8 0,2 4 12,3-7 0,4 0-68,6 0 0,-5 0 20,0 0 33,-7-7 0,6 5 0,-6-4 35,2-1 0,0 3 106,-5-6-44,0 7-54,0-4 1,-7 7-25,-3 0 0,4 2 0,-1 1 1,2 4-23,0 1 1,0-3 0,3 4 0,-1-1-17,-2 1 0,0-4 1,5 5-51,0 2 0,0-4-197,0 2 0,1-6 28,4 1 0,4-4 0,6-1 58,0 0 1,-5-5 0,0-1-1,0-3 150,-1-3 0,11-1 0,-3-2 0</inkml:trace>
  <inkml:trace contextRef="#ctx0" brushRef="#br0" timeOffset="2384">804 76 6845,'0'8'-554,"0"-1"703,0-7 12,0 0-17,0-7 0,1 4 35,4-7 1,-3 5 33,3-5-167,-3 6-74,-2-2 1,0 6-47,-7 6 0,5 3 23,-3 6 38,4-7 60,1 6 0,0-11 72,0 7 0,1-6 242,4 1-82,-3 3 1,5-4-160,-7 6 1,0 0-164,0 5 0,-2-5 0,-3 0-26,-5 2 1,-4 0 0,-1 0 0,0-2-247,0 1 1,0 3 0,0-1 0,-1-1 314,1-2 0,-7 0 0,-1 6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6:52.869"/>
    </inkml:context>
    <inkml:brush xml:id="br0">
      <inkml:brushProperty name="width" value="0.11429" units="cm"/>
      <inkml:brushProperty name="height" value="0.11429" units="cm"/>
      <inkml:brushProperty name="color" value="#008C3A"/>
    </inkml:brush>
  </inkml:definitions>
  <inkml:trace contextRef="#ctx0" brushRef="#br0">0 228 26162,'9'-10'-2087,"-4"0"0,-2 0 1,0 0 165,3 0 0,0 6 3746,-1-1-1736,-3 3 1,5 4-808,-7 3 0,0 4 1,-2 6 455,-3 0 0,3-5 0,-3 0 39,4 2 0,1 1 1,0 3-445,0-1 0,0 0 1,0 0 353,0 0 0,0-5 0,0 0 59,0 2 0,0 2 0,0 1-826,0 0 0,0 0 303,0 0 1,0-5 1193,0 1-462,0-1 245,0-2-322,0-1 0,5-9 1,0-3 323,-2-5 1,-1 2 0,-2-3-147,0 0 0,5-3 0,0-1 124,-2 0 1,4 0 0,0 0 93,1-1 0,-3 1 1,4 0 188,-3 0 0,6 0-110,-2 0 1,-1 1 0,1 2 322,2 2 0,-4 7 502,2-2 0,0 3-820,5 2 1,-5 0-1,-1 2-110,-2 3 0,-1-3 0,-2 4-1282,1 1 1028,7-5 0,-4 11 0,7-4 0</inkml:trace>
  <inkml:trace contextRef="#ctx0" brushRef="#br0" timeOffset="502">455 228 26675,'2'15'-2414,"3"0"1,-4-4 0,5-1 0,-5 1 1750,-1 3 1,0 1 0,0 0 0,0 2 236,0 3 0,0-3 0,0 3-63,0-3 1,0-2-168,0 1 600,7-8 0,-5-1 0,4-7 0</inkml:trace>
  <inkml:trace contextRef="#ctx0" brushRef="#br0" timeOffset="764">501 77 29550,'0'-11'-9831,"0"1"7127,0 7 0,1-4 2980,4 7 1,-3 7 0,5 1-1</inkml:trace>
  <inkml:trace contextRef="#ctx0" brushRef="#br0" timeOffset="1185">789 152 28548,'8'0'-1967,"-1"2"779,-7 3-744,0-3 1,-2 6 1882,-3-3 1,2-3 0,-6 5 0,1-2 380,-1 0 1,4 7-390,-5-2 1,2-2 0,-2 2 0,3 0-80,0-1 0,6 4-639,-5-3 0,0 4 134,1 1 1,0-5 102,5 0 0,6-1 0,4 1 892,4-5 0,-4-4 1,0-1-1,2 0-112,1 0 1,3 0 0,-1 0-230,0 0 1,0 0 0,0-1 0,0-3 322,1-1 0,-1-5-141,0 5 1,0-7-1,0 4 1</inkml:trace>
  <inkml:trace contextRef="#ctx0" brushRef="#br0" timeOffset="1684">1061 1 29493,'0'10'-4916,"0"0"1,0-5 3835,0 5 0,0 0 0,0 5 0,0 1 627,0-1 1,2 0-1,2 0 1,1 2 145,-2 3 0,-1-3 0,-2 5 0,0-2 129,0 0 1,0 2 0,1-3-54,4 1 0,-3 0 0,3-5-73,-3 0 0,-1-6-1758,5-4 2472,-5-3 0,6-4 1,-7-3-436,0-5 0,2 1 1,1-1-1,2-2 119,-2-1 1,1 3 0,-1 0 0,4 0 538,1 1 0,-3-4-194,5 3 1,1-2 400,4 2 1,-5 3-24,0 7 1,-5 0 0,3 2-396,-1 3 0,3 3 1,-5 7-933,-1 0 0,-1 1 0,0-1 358,2 0 0,1 0 0,-6 0-134,0 0 1,1 1-64,4-1 1,-3 0 0,5 0 0</inkml:trace>
  <inkml:trace contextRef="#ctx0" brushRef="#br0" timeOffset="2169">1425 258 23494,'2'9'-8537,"1"-2"7782,2-1 0,0-2 115,-5 6 1,5-5 934,1 5-103,5-7 1,-2 4 146,6-7 0,-7-2 0,-1-1-280,0-2 0,-6-7 0,6 4-537,0-1 0,-5-4 810,3 3 1,-5-4-567,-5-1 0,1 7 549,-6 3 1,0 3 0,-5 2 120,0 0 0,5 5 1,0 2-83,-2 1 0,3 2-532,-1 5 1,7 1 0,-2-1 28,3 0 0,2 0 0,0 0 1,2 0-122,3 1 0,-2-3 0,7-1 0,0-2 297,-1 2 1,4-4 0,-3 1 235,4-3 1,-1 1 0,-1-4 0,-2 2-198,2-1 1,2-2-123,1-2 1,0 0 0,0 0 0</inkml:trace>
  <inkml:trace contextRef="#ctx0" brushRef="#br0" timeOffset="2584">1698 167 25353,'0'11'-3277,"0"-1"0,5-5 0,0 5 2145,-1 2 1,-3 1-1,-1 2 910,0 0 1,0 1-1,0-1 1,0 0 66,0 0 1,0-5-1,0 0 1,0 2 14,0 2 0,0-4 1,0 0 90,0 2 565,0-6-1354,0 1 1,0-9 887,0-3 1,0-3 0,0-7-78,0 0 1,0-1 0,0 1-58,0 0 1,5 0-1,2 0 208,2 0 0,-1-1 0,4 3 0,-2 1 173,2 2 0,-4 5 0,2-5-13,2-2 0,1-1 0,3-3 0</inkml:trace>
  <inkml:trace contextRef="#ctx0" brushRef="#br0" timeOffset="3035">2214 167 20919,'-11'0'-43,"1"0"0,0 2 0,-5 2 0,0 2-249,0 3 1,-2 1 0,-2 5 0,-1 0 58,2 0 1,-1 0-1,2 1 1,0-1 28,4 0 1,1 0-1,-1 0 1,1 0-162,2 1 1,6-1-3,-1 0 0,5-2 0,5-3 400,6-4 0,2-5 0,4-1 1,1 0-85,3 0 1,-1 0 0,-5 0 0,0 0-22,0 0 0,0 0 0,1 0 156,-1 0 0,0-7 1,0-1-1</inkml:trace>
  <inkml:trace contextRef="#ctx0" brushRef="#br0" timeOffset="3435">2335 228 21245,'-2'9'-6854,"-1"-3"6842,-2 1 1,-2-5 0,4 4-62,-2 1 0,-2 0 0,3 5-97,-1-2 1,0-5 0,5 5-349,0 2 1,0-4 164,0 2 0,2-1 278,3 1 1,4-3 0,6-7 103,0 0 0,0 0 0,0 0 401,0 0 0,0-2 0,1-1-344,-1-3 1,-5-4 0,-2 4 0,1-1-69,-1 0 1,-3-5-1,4 2 35,-3-3 1,5-2 0,-6-1 44,-2 1 1,-1 0 0,-4 2-41,-3 3 1,2 1 0,-8 6 0,0-2 135,-3 1 1,-1 3 0,0 1 0,0 1-338,-1 4 92,8-3 0,-12 12 0,3-6 0</inkml:trace>
  <inkml:trace contextRef="#ctx0" brushRef="#br0" timeOffset="4201">2593 198 22142,'0'10'-4249,"0"0"0,0 0 3138,0 5 1,0 0 618,0 1 0,0-1 196,0 0 1,0 0 102,0 0 1,5-5 164,0 0 5,0-6-50,1 3 1,-4-9 0,5-1-1,-2-4 278,0-2 1,0-1 0,-5-5-165,0 0 0,5 0 0,0 0 0,-1-1-18,-3 1 1,1 5-1,1 0 116,2-2 0,0 4 0,-5-2-136,0-2 0,2 5 47,3 2 389,-3 3 1,5 9 0,-6 3-703,4 4 1,-3-4 0,3 0 0,-3 2 36,-2 1 1,5 2-1,1 1 232,3-1 1,-6-5 0,2 0-68,-3 2 0,3-4-66,0 2 481,7-6 1,-5 1 31,3-10 0,2 1 1,-7-6-708,-2-2 0,4-1 0,-2-2 0,-2 0 343,-1-1 1,3 1 0,0 0 123,-2 0 0,1 5 1,-1 0 10,2-2 0,2 5 0,-4 0 422,2 1-209,0 4 0,0-3 59,0 10 0,0-2-909,-5 8 1,2-1-1,1 5 404,3 0 0,-1-5 1,-4 0-22,4 2 0,-3 1-125,3 3 1,2-1 18,-2 0 1,0-5-1,-3-2 109,3-1 0,-4 5 0,6-4 0</inkml:trace>
  <inkml:trace contextRef="#ctx0" brushRef="#br0" timeOffset="5468">3093 183 19628,'0'8'-6433,"0"0"5465,0-2 1,-5-3 1240,0 7 0,0-5 301,5 5-950,0 0 1,0 0 100,0 1-116,0-8-1042,0 4 1679,0-1-100,0-4-692,0 5 1,0-9 63,0-3 1,0 2 446,0-7 0,5 5 293,0-6 0,0 6 659,-5-5-996,0 7-51,0-11 0,0 11-64,0-7 188,0 7 80,0-4 1,2 7 1954,3 0-714,-4 0-1010,6 0 1,-7-2-643,0-3 283,0 3 0,2-9 134,3 6 223,-4-1 0,8 6 1266,-4 0-1687,-3 0 1,6 6-1,-5 0-475,2 3 0,0 1-186,-5 5 0,0 0 824,0 0 1,0-5 462,0 1-777,0-8 1,2 4 80,3-7 1,-3-7-280,3-3 0,-3-4 1,-1 1 4,4 3 1,-3 1 564,3 4 1,-2-2 222,3-3 1,-5 2-68,4 3-45,-3 3 0,0-5 1,1 9 175,2 3 0,0-1-606,-5 6 0,0-5 73,0 5-34,0-7 0,2 4 259,3-7 1,-2 0 0,6-2 186,-3-3 0,1 4 0,-4-6 11,3 0 1,4 4-136,-5-7 1,5 5-157,-5-6 1,2 8 1040,-2-2-581,-4 3 0,6 4 0,-5 1-190,3 2 0,-4 7-613,5-2 0,-5-1-451,-1 1 1,0 0 354,0 5 1,0-5 207,0 0 1,0-6 0,0 2-1</inkml:trace>
  <inkml:trace contextRef="#ctx0" brushRef="#br0" timeOffset="5680">3517 167 22397,'2'11'-2715,"3"-1"1,-3 0 0,3 5 2120,-4 0 0,-1 0 0,0 0 0,-1 1 358,-4-1 0,1 7 0,-6 3 278,-2 4 1,-8 8 0,-3 1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7:26.251"/>
    </inkml:context>
    <inkml:brush xml:id="br0">
      <inkml:brushProperty name="width" value="0.08571" units="cm"/>
      <inkml:brushProperty name="height" value="0.08571" units="cm"/>
      <inkml:brushProperty name="color" value="#008C3A"/>
    </inkml:brush>
  </inkml:definitions>
  <inkml:trace contextRef="#ctx0" brushRef="#br0">1 91 6751,'8'0'-207,"-1"7"213,-7 3 1,0 4-1,0 1-5,0 0 1,0 0 0,0 0 0,0 0 7,0 1 0,0-1 0,-2 0 1,-1 0-3,-2 0 0,0 0-3,5 1 0,0-6 37,0 0-38,0-7-47,0 4 1,0-9-1,0-3 22,0-5 0,0-3 1,0-3-1,0 0 15,0-5 1,0 5 0,0-6 0,0 1-6,0 1 1,0 0 0,0 5-14,0 0 0,1 0 41,4-1 1,-3 6 8,3 0 1,4 5-20,1-5 0,-2 7 0,0-4 1,1 2-2,-1 0 0,-3 0 1,4 3-1,-1-1 19,1-2 1,-4 0 21,5 5 1,-5 0-23,5 0 0,-2 1 0,3 4 0,-6 5-18,-4 4 0,1-4 1,1 2-1,2 3-9,-1 3 1,-1 3 0,0-6 0,3 0-8,-3 0 0,-1 0 0,-2 0 0,0 1 3,0-1 0,5 0 1,0 0 4,-2 0 0,-1-5 2,-2 1-8,0-8-7,0 4 0,0-9 10,0-3 1,0 2 0,0-8 0,0 0-7,0-3 1,0 4 0,0 0 0,0-2 5,0-1 0,5-3 0,0 1 0,-2 0 4,-1 0 0,-2 0 0,2 0 6,3 0 0,-4 4-3,4 1 0,-1 2 1,-1-4 4,2 2 54,0 7 51,-5-11-72,0 12 0,2-4 0,1 7-7,2 4 1,0-1 0,-3 6-21,3 2 1,-3-4-1,5 2 11,-1 2 0,-2 2 1,4 1 23,-1 0 1,3 0 0,-5 0-27,-2 0 0,1-5 0,-1 1-32,2 0 0,0-2 0,-5 1 0,2-2 0,1 4-316,2-2 73,0-6-299,-5 9 552,0-11 0,7 4 0,1-6 0</inkml:trace>
  <inkml:trace contextRef="#ctx0" brushRef="#br0" timeOffset="851">501 0 7675,'-10'0'-365,"0"0"0,5 0 389,-5 0 1,6 2-1,-3 1-68,1 3 1,2 5 30,-6-1 0,2 4 0,-2 1 0,3 0 5,0 0 0,6 6 0,-5-1 1,3 0-8,-2 2 0,3-5 1,-3 3-1,4-3 12,1-2 0,0-5 0,0 0 0,0 2 1,6 0 1,4-2 0,-1-3 1,1-7 22,2 0 0,-4 0 0,2 0 4,2 0 0,-5-2 0,0-1 0,-2-4 2,0-2 0,1 4 1,-2-5-1,1-2 1,0 4-1,-5-2-31,0-2 1,0-1 0,0-3-14,0 1 1,0 5-1,0 0 1,0-2-16,0-1 1,0 3 0,0 0 8,0-2 1,0-2-5,0-1 1,0 0 1,0 0 1,0 5 30,0 0 24,0 6 66,0-2 4,0 6-198,0 0 195,0 6 0,0 3 1,2 4-73,3-3 0,-4-1 0,4-4-30,-3 5 1,-2-2 0,2 1 0,1-1-4,2 1 1,2-4 0,-4 5 3,2 2 1,5-4-1,-3 2 7,2 2 0,-4 0 1,3-1-1,1-2 2,-1-2 1,-5-1 0,4-2-1,-2 2-5,0 3 1,5-4 0,-3 3-57,1-1 1,-3-2-1,6-3-90,0 3 0,-2-3-219,1 3-36,0-4 400,5-1 0,0 0 0,-6 0 0,-3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7:28.885"/>
    </inkml:context>
    <inkml:brush xml:id="br0">
      <inkml:brushProperty name="width" value="0.08571" units="cm"/>
      <inkml:brushProperty name="height" value="0.08571" units="cm"/>
      <inkml:brushProperty name="color" value="#008C3A"/>
    </inkml:brush>
  </inkml:definitions>
  <inkml:trace contextRef="#ctx0" brushRef="#br0">62 386 7675,'0'-10'-820,"0"0"1,0 5 923,0-5 1,0 5 104,0-5 0,0 5-9,0-5-160,0 6-60,-7-9 1,4 11 7,-8-3 0,6 9 1,-3 2-1,1 3-8,4 2 1,-1 3-1,1 1 1,-2 0 16,2 0 0,1 1 0,2-1 0,0 0-36,0 0 0,0 0 1,0 0 21,0 1 1,2-3 0,1-1 8,2-2 1,2-7 0,-2 2 3,5-3 0,-2-2 0,3 0-12,0 0 1,-2-2-1,1-1 7,2-2 1,-6-7 0,1 4 3,0-1 1,-5-4 0,3 3-9,-4-4 1,-1 4 0,0 0-28,0-2 1,0-1-1,0-2 39,0-1 1,0 1 0,0 0 5,0 0 1,0 5-1,0 0 17,0-2 1,0 4 0,-1-1 115,-4 2-77,3-4-62,-5 9-4,7-5 7,0 7 91,0 0-5,0 7 0,0-4-61,0 7 0,0 0-2,0 6 0,2-1 0,1 0-8,2 0 1,5 0 0,-5 0 0,-1 1-9,-3-1 1,4 0 0,1 0 0,-1 0-9,1 0 1,-2 6-1,4-1 1,-1 0-3,-4 2 0,4-5 1,-2 5-1,0-2 26,2 0 1,-6 0 0,5-3 0,-5 2 17,-1 1 0,2-2 0,1-6 1,2-2 3,-1 2 1,-3 2 0,-1 1-6,0 0 1,-1-5 7,-4 0 1,1-5-46,-6 5 1,5-6-17,-5 1 1,5-4-1,-5-2-22,-2-4 0,5 1 0,1-6-32,-1-2 1,3-1-1,-4-2 1,1 0-47,4-1 1,1 1-1,2 0 1,0 0-55,0 0 1,0 0 0,0-1-1,0 0 165,0-5 0,0 5 0,0-13 0,0 5 0</inkml:trace>
  <inkml:trace contextRef="#ctx0" brushRef="#br0" timeOffset="579">456 311 7616,'-15'0'-174,"1"1"100,4 4 1,2-3 0,3 5 69,-6 0 0,5-4 0,-1 5 1,2 1 32,0-1 0,-5-3 0,5 5 0,1 2-42,3 2 1,-4 1 0,0 0-1,1 0-28,3 0 1,1 0 0,0 1 0,0 0-70,0 5 1,5-10 0,1 5 0,1-3 1,0 0 1,5 1 0,-2-2 18,3-2 1,-3-7 0,0 2 79,2-3 1,0-4 0,0-1 0,-4-4 63,-1-1 1,0 3 0,-4-5 0,2-2-11,-2-2 1,4-1-1,-2 0-15,-1 0 0,-3 0 0,-1 0 0,0-1 13,0 1 1,0 0-1,0 0 1,0 0 9,0 0 1,0 4 0,0 1 5,0-1 1,0 2 71,0-1 28,0 7-138,-6-4 1,4 14-1,-3 3-14,3 3 0,2 2 0,0 1 0,2-1-32,3 0 1,-2 0 0,6 0 0,-3 2-36,-2 3 1,2-6-1,1 3 1,0-2 10,0-3 0,-1-1 0,-2 4 1,1 1-66,-2-1 1,4-5 0,-2 0-505,-2 2 618,6-5 0,-1-1 0,7-6 0</inkml:trace>
  <inkml:trace contextRef="#ctx0" brushRef="#br0" timeOffset="1550">592 311 6210,'7'-9'20,"3"4"1,-2 2 0,3-1 0,0-1-6,3 2 1,1 1-1,0 2 1,0 0-27,0 0 0,1 0 1,-1 0-1,2 0-20,3 0 1,-7 0 0,6 0 4,-1 0 1,1 0 72,-4 0 42,0 0 1,-5 5-51,0 0 1,-8 7-31,-2-2 0,-2-1 0,-8-1 1,-1 1 4,-3-1 0,-1 0 1,0 4-1,1-2-24,4 2 0,-3-3 1,3 1-1,-4 0 11,-1-2 0,1 6 1,3-6-1,1 0 14,-2-2 1,3 2 0,-1 2 0,5-3 0,-3 0 32,1-1-36,2-4 0,7 5 36,3-7 1,-2 0 0,7 0-8,2 0 0,-4 0 0,3 0-35,0 0 1,3 0-1,1-2-6,0-3 1,0 3 0,0-3-112,1 4 1,-3-1 0,-1-2 0,-2-1-58,2 2 0,-4-4 0,2 2 168,2 2 0,-5-6 0,0 1 0</inkml:trace>
  <inkml:trace contextRef="#ctx0" brushRef="#br0" timeOffset="1812">1047 311 6287,'0'10'152,"0"0"1,2 0 0,1 5-207,2 0 1,0-5-1,-5 0-95,0 2 1,0-3 0,2-1 148,3-1 0,-3 5 0,11-4 0,-5 7 0</inkml:trace>
  <inkml:trace contextRef="#ctx0" brushRef="#br0" timeOffset="2012">1032 129 6422,'-10'0'-406,"0"0"406,6 0 0,-2 6 0,6 3 0</inkml:trace>
  <inkml:trace contextRef="#ctx0" brushRef="#br0" timeOffset="2499">1229 265 7628,'-2'15'-214,"-3"0"1,3 2 0,-3 2-1,4 1 0,1-1 1,0-3-1,0 0 233,0-1 0,0 0 35,0 0 1,0-5 76,0 0-144,0-6 1,1-3 0,3-7 0,1-3-18,-2-3 1,-1-1-1,0-2 1,1-2 6,2-3 0,0 3 0,-3-5 0,1 2 41,2 0 0,0-1 0,-5 6 0,0 0 46,0 0 0,0 5 0,0 0 46,0-2 1,5 3-67,0-1 43,0 7 1,-5-2-64,0 10 0,5-2 0,1 7 0,-1 2 25,1 2 1,-4 1 0,5 0 0,-2 0-15,0 0 1,2 6-1,-4-1 1,2-2-70,-2-1 0,-1-2 0,-2 0 0,2-1-337,3-4 0,-4 3-5,5-2 376,-5-5 0,6 1 0,1-7 0</inkml:trace>
  <inkml:trace contextRef="#ctx0" brushRef="#br0" timeOffset="3079">1426 159 7070,'0'15'-688,"0"-5"758,0 0 1,0-5 24,0 6 0,0-1-104,0 5 0,2-7 6,3-3 1,-2-3 14,7-2 0,-5 0 1,4-2 1,-3-3 0,5 2 1,-5-7 17,3-2 0,-6-1 1,2-3-16,-3 1 1,3 0-1,0 0 1,-2 0-13,-1 0 1,-2 4-1,0 1 1,0-1 26,0-3 0,0 4 0,0 0 82,0-2 0,0 4-13,0-2 1,0 4-85,0-4 1,0 9 0,-2 1-5,-3 8 0,-3 6 0,-6 2 0,3 3 27,0 1 1,3 0-1,-4-4 1,4-1-15,1 0 0,-3 0 0,3 2 0,0 1-54,1 3 1,1-1 0,3-5 0,-1 0-22,-2 0 0,0 0 1,5 1-1,0-1-45,0 0 1,5 0-1,1 0 1,1 0 31,0 1 0,5-1 0,-2-2 0,3-3 0,-3-3 0,0-7 39,2 0 1,2 0 0,1 0 30,0 0 1,-5 0-8,0 0 0,-1-2-85,1-3 1,-2 4-153,-3-4 1,-3 1 235,3-1 0,3 3 0,1-4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7:35.899"/>
    </inkml:context>
    <inkml:brush xml:id="br0">
      <inkml:brushProperty name="width" value="0.08571" units="cm"/>
      <inkml:brushProperty name="height" value="0.08571" units="cm"/>
      <inkml:brushProperty name="color" value="#008C3A"/>
    </inkml:brush>
  </inkml:definitions>
  <inkml:trace contextRef="#ctx0" brushRef="#br0">16 122 6961,'-8'2'258,"3"3"-279,3-3 0,9 4 16,3-6 1,-2 0 0,2 0 4,2 0 0,2 0 0,1 0 1,0 0-4,0 0 1,-5 0 0,0 0-1,2 0-23,2 0 0,1 0 0,0 0-14,0 0 0,0 0 0,0-1 0,1-3-38,-1-1 0,0 0 0,-2 3 0,-1-1 34,-2-2 0,0 0 0,5 3 9,1-3 0,-1 2 0,0-6 1,-2 1-73,-2 0-1,2 3 21,-3-6 1,2 6 90,-2-5 102,-3 7 1,-9-4-14,-3 7 0,2 5-26,-7 0 0,1 2-60,-1-2 0,2-3 1,3 3 1,1-3 24,-6-2 1,5 0-21,-5 0 0,1-2 0,-2-2-14,1-1 1,5 0 31,-6 5 0,6 0 0,-3-1 78,1-4 0,-5 3-50,2-3 0,2-2-12,-2 2 0,5 0-60,-5 5 0,5-5-27,-6 0 14,8 0 16,-4 5 10,7 0 0,2 0-15,3 0 1,-2 2-6,8 3 0,-1-2 18,5 7 1,-2-5 0,-1 4 0,-2-3 0,-5-1 0,4-3 2,-3 3 0,5-2 2,-6 8 0,1-8-2,-1 2 1,-1-3 157,6-2 29,-7 6 89,4-4-181,-7 5-92,0 0 0,0-4-8,0 7 1,0-5 0,0 5 12,0 2 0,-2-5 0,-1-1 0,-2 1 2,1 3 1,1-1 0,0 1-40,-2 2 1,-2-4 0,4 2-134,-2 2 0,-2-5 1,3-1-143,-1 1 1,-1-3 302,1 6 0,-4-7 0,-6 4 0</inkml:trace>
  <inkml:trace contextRef="#ctx0" brushRef="#br0" timeOffset="880">653 137 7612,'8'-1'-420,"-3"-4"1,-1 3 0,-1-5 508,2 0 291,0 6-10,-5-6-348,0 7 0,-2 2 0,-3 3-36,-5 5 1,2 3 0,-2 2 0,0 1-3,1-1 0,-3 0 0,6 0 0,-1 0-16,0 0 0,-3 1 1,5-1-1,0 0-48,-2 0 0,6 0 0,-4 0 25,3 1 0,2-6 27,0 0 0,2-7-5,3 2 1,-2 2-1,7-2-6,2-2 1,1-1 0,3-2 1,-1 0 0,0 0 0,0 0-36,0 0 1,-5-2 0,0-3-169,2-5 241,2 3 0,-6-6 0,-1 5 0</inkml:trace>
  <inkml:trace contextRef="#ctx0" brushRef="#br0" timeOffset="1313">804 152 7612,'-6'9'-477,"2"4"281,-6-3 0,5 4 153,-5 1 0,7 0 3,-2 0 1,3 1-33,2-1 0,2-7 41,3-3 0,3-1 9,7 1 0,0-4 28,1 4 0,-3-5 100,-3-5 44,4 4 0,-11-11-31,7 7 1,-7-7-128,3 2 0,-5 1 0,-1-1-7,0-1 0,-1 2 1,-3-1-11,-1-2 0,0 4 0,3-1 0,-1 1-1,-2 0 1,-2 4-9,2-1 1,-3 3-47,-7 2 0,4 0 0,1 2-412,-1 3 492,4-3 0,-7 11 0,6-4 0</inkml:trace>
  <inkml:trace contextRef="#ctx0" brushRef="#br0" timeOffset="1865">911 213 7612,'0'15'-482,"0"-3"1,-2 0 0,-1 1 517,-3-1 1,1 0 0,5 3-49,0 0 1,0-5-5,0 0-3,0 1 1,0-5 8,0-6 0,5-1 0,1-10 1,-3 0 1,-1 2 0,-2-1-1,1 0 8,4 2 0,-3-6 0,3 4 0,-3-3 0,-2-3 1,5 6 0,0 0 0,-2-2 0,-1-1 0,0-1 0,1 3 0,2 1 0,0 5 0,-5-6 1,2 3 6,3-2 0,-4 1 107,5 4-65,2 4 1,-6 1 0,4 10-34,1 3 1,-5-3 0,3 1-1,-3 0-26,-2 3 1,0 1 0,1 0-1,3 0-24,1 0 0,0 1 0,-5-1-47,0 0 0,1-2 0,3-1-138,1-2 219,0-6 0,2 2 0,-6-12 0,6-3 0</inkml:trace>
  <inkml:trace contextRef="#ctx0" brushRef="#br0" timeOffset="2064">1092 107 7612,'9'2'-562,"-4"3"1,-3-2 553,-2 7 0,0 0 1,0 5-29,0 1 1,0-1-1,0 0-72,0 0 0,0 0-266,0 0 374,0-6 0,0 4 0,0-4 0</inkml:trace>
  <inkml:trace contextRef="#ctx0" brushRef="#br0" timeOffset="2367">1002 137 7612,'8'0'-1225,"0"0"1250,-3 0 1,-1 0 0,4 2-142,-1 3 0,0-3-6,-2 3 0,3-2-53,7 2 175,-6-3 0,4 11 0,-4-4 0</inkml:trace>
  <inkml:trace contextRef="#ctx0" brushRef="#br0" timeOffset="2833">1199 107 6121,'8'7'65,"-3"3"0,-3-2 0,-2 2-76,0 2 0,0 2 0,0 1 0,0 0-39,0 0 1,0 0-1,0 0 28,0 1 0,0-6 0,0 0-14,0 2 120,0-6 19,0 1 0,0-9-47,0-3 1,0-3-1,0-7 1,0 0 10,0-1 1,1 1 0,3 0-67,1 0 0,0 5 0,-5 0-83,0-2 1,2 4-103,3-3 1,-2 3 0,5-4-49,-1 2 232,-2 7 0,2-4 0,1 7 0</inkml:trace>
  <inkml:trace contextRef="#ctx0" brushRef="#br0" timeOffset="3317">1381 168 7612,'-6'10'-313,"1"0"1,-5 0 266,5 5 0,0 0 0,5 0-4,0 1 1,0-1 4,0 0 0,0 0-63,0 0 0,2-1 57,3-4 0,2-2 1,4-4 40,0 1 0,-6 0 26,5-5 1,0-5-1,3-2 50,-3-2 0,-1 1 0,-6-4 37,2 2 0,0 0 0,-3-3 1,1 1 167,2 2 1,0 5-84,-5-5 0,0-1-111,0-4 1,-1 7 0,-4 3-77,-5 3 0,1 2-164,-1 0 0,0 0-309,-5 0 1,0 0 128,0 0 0,-1 2 343,1 3 0,0-3 0,0 4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7:44.533"/>
    </inkml:context>
    <inkml:brush xml:id="br0">
      <inkml:brushProperty name="width" value="0.08571" units="cm"/>
      <inkml:brushProperty name="height" value="0.08571" units="cm"/>
      <inkml:brushProperty name="color" value="#008C3A"/>
    </inkml:brush>
  </inkml:definitions>
  <inkml:trace contextRef="#ctx0" brushRef="#br0">319 46 7815,'8'-10'-826,"-3"0"699,4 6 0,-8-4 110,4 3 10,-3 3 30,-2-5 1,0 9-30,0 3 0,2-2 0,1 8 1,2 0-38,-1 3 1,4-4-1,0 0 1,3 2 9,-1 1 1,-5 1-1,5-2 7,2-2 0,-1 0 81,0 5-11,2-7-64,-5 6 0,1-14-66,-4 0 0,-3-2 0,-2-8 30,0-2 0,1 0 1,3 1 87,1 1 0,0-1 229,-5-4-163,0 7 76,0 1-173,0 7 0,0 2-31,0 3 1,0 3 35,0 7 0,0-4 0,-2-3 11,-3-1 0,3-1 1,-4-2-11,-1 1 0,3 5 1,-4-3 4,1 1 0,1-5-15,1 3 0,-2-3 0,-5 0-23,2 2 1,0 0 0,-5-5-64,-1 0 0,1 0 0,0 0-314,0 0 403,7 0 0,-6 0 0,6 0 0</inkml:trace>
  <inkml:trace contextRef="#ctx0" brushRef="#br0" timeOffset="548">728 319 6332,'9'6'-61,"-3"-2"43,-6 6 0,7-7 15,3 2 1,-1-3 0,1-2 3,1 0 1,3 0-1,1 0 1,-1-2 1,-4-3 0,3 2 0,-3-6 35,4 3 0,-6-1 0,-1 4 0,0-2 0,-6-2 15,4 2 1,-10 3 0,-5-3-13,-3 3 1,-2 2 0,-1 0 0,1 0-1,0 0 1,0 5 0,0 2-7,0 2 1,-1-4-1,1 3 1,0 0-22,0 1 0,0-4 0,0 5-9,0 2 0,-1 0 0,3-1 0,1-2-19,2-2 1,5 3 0,-3-4-86,1 3 0,0-6-71,2 2 0,2-3-217,-7-2 387,6 0 0,-9-7 0,4-1 0</inkml:trace>
  <inkml:trace contextRef="#ctx0" brushRef="#br0" timeOffset="1434">501 349 7797,'-9'7'-1597,"3"-6"1613,6 6 1,6-14-1,4-1 19,4 0 0,-1-1 0,-1 6-8,-2-2 0,0-2 0,6 4-31,-1-2 1,-5-1-59,0 6 1,0 0 18,5 0 0,-6 2 103,-4 3 0,-4 4-17,-1 6 0,0 0-3,0 0 0,0-5 0,-1 0-60,-4 2 0,1-5 0,-4 0-133,1-1 0,-5-4 112,2 3 1,-3-3-1,-2-2 61,-1 0 1,6 0 0,0 0 0,-2 0 31,-1 0 0,-2 0 0,0 0 0,1-2-29,4-3 1,-3 2 0,2-7 0,-2-1-22,-2 3 0,0-5 1,-1 2-4,1-2 0,5 3 15,0 0 0,5 1 26,-5-1 0,7 2-125,-2 3 19,3 3 1,7 2 0,0 10 51,-2 4 1,4 1 0,-2 2 0,-2 1 14,-1 2 1,-2 6-1,0-4 1,0-1 20,0 1 0,0 0 1,0-3-1,0 1 9,0-1 0,0-8 1,-2-1-25,-3 2 0,2-5-6,-7-2 1,5-3 0,-4-4 0,1-3 9,0-5 1,3 0-1,-6-4 1,1-3 20,2 1 1,-6-1 0,6 0 0,-2-2-8,0-1 1,1 0-1,-2 5 1,2 0-16,2-1 1,1 3 0,2 1 28,-1 2-59,0 0 0,4 2-15,-4 2 0,1 6 0,-4 6 38,1 4 1,-3 3 0,5 4 0,0 1 25,-2 3 1,5 1 0,-4-4 0,1 2-5,0-1 0,-1-2 0,6-2 0,0 0-15,0 0 0,0 0-20,0 1 0,2-8 0,3-3 0,5-5-69,4-5 0,1 2 0,2-8 0,1 0-44,3-3 1,0-6-1,0 0 123,4 1 0,4-4 0,1-1 0</inkml:trace>
  <inkml:trace contextRef="#ctx0" brushRef="#br0" timeOffset="1612">668 546 7768,'6'8'-139,"-4"6"1,-2-12-1,-8 4 1</inkml:trace>
  <inkml:trace contextRef="#ctx0" brushRef="#br0" timeOffset="1829">46 364 7768,'-5'10'-372,"-2"-1"372,-1-3 0,-2 6 0,-6-3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8:57:40.668"/>
    </inkml:context>
    <inkml:brush xml:id="br0">
      <inkml:brushProperty name="width" value="0.08571" units="cm"/>
      <inkml:brushProperty name="height" value="0.08571" units="cm"/>
      <inkml:brushProperty name="color" value="#008C3A"/>
    </inkml:brush>
  </inkml:definitions>
  <inkml:trace contextRef="#ctx0" brushRef="#br0">380 16 7486,'13'-2'-385,"-3"-3"559,-3 3-48,-7-4-118,0 6 1,2 0-56,3 0 1,-3 1 0,3 4 17,-4 6 1,4 2-1,0 4 1,-1 1-24,-2 3 0,-2 4 0,0-5 0,0 0-88,0 2 0,0-5 0,0 3-107,0-3 1,5-2 246,0 0 0,0 1 0,-5-1 0</inkml:trace>
  <inkml:trace contextRef="#ctx0" brushRef="#br0" timeOffset="878">1 501 7729,'0'8'-692,"0"1"288,0-4 1,0-2 377,0 7 0,0-5 34,0 5 1,0-4 0,0 4 21,0 1 1,2-4 0,1 0 101,2 0-211,0 1 47,2 7 0,-4-6 58,7-4-8,-6-4 0,2-2-15,-6-4 1,0-4 0,0-6 0,0 0-1,0 0 0,0 0 0,0-1 0,0 1-9,0 0 0,0 0 1,0 0-1,0 0-18,0-1 1,0 6 0,0 0 15,0-2 0,2 4 24,3-2 1,2 5-1,5-4-10,-2 3 0,-5 1 1,5 5 0,2 0 1,-4 6-6,2 4 0,-1 4 1,1 1 33,-5 0 1,-3-5-1,-2 1-3,0 0 1,0-2 0,0 1-50,0 2 0,-2-1 0,-2 1-29,-1-2 1,-1-5-1,1 5-146,-5 2 0,1-5 191,-1-2 0,7 3 0,-4 1 0</inkml:trace>
  <inkml:trace contextRef="#ctx0" brushRef="#br0" timeOffset="1232">243 440 7729,'-1'14'-610,"-4"-4"1,3 3 520,-3-3 0,3-1 0,2 1 88,0 2 0,0-4 0,2 1 1,1-1-11,2 0 0,0-2 0,-3 2-15,3-1 0,-1 3 53,6-5 1,-7 2 27,2-2 1,-2-4-43,3 4 0,-5-5 1,4-5-10,-3-5 0,3-3 1,0-2-1,-2-1-13,-1 1 0,-2 0 0,0 0-58,0 0 0,2 5 1,1 0-37,2-2 1,0 3 102,-5-1 0,7 7 0,1-4 0</inkml:trace>
  <inkml:trace contextRef="#ctx0" brushRef="#br0" timeOffset="1581">425 531 7729,'0'15'-515,"0"1"0,-1-1 1,-3 0 484,-1 0-7,0 0 1,7-6-1,3-4-6,5-4 1,4-7 0,1-4 2,0-4 0,-2-1 0,-1 1 1,-3 3 35,-3 1 0,4-1 0,-3-2 0,0 1 83,0 2 0,-2 5 269,-5-5-280,0 0 1,-7 1 0,-3 4-97,-4 4 0,-1 2 0,0 4-72,0 5 1,1-1 99,4 1 0,-3-7 0,4 4 0</inkml:trace>
  <inkml:trace contextRef="#ctx0" brushRef="#br0" timeOffset="1981">622 380 7540,'-5'10'0,"-1"-2"-524,-3-1 0,4 5 619,-5-2 0,5 3-17,-5 2 1,7 1-122,-3-1 1,6-7 5,6-3 0,-3-1 0,7-1-47,2 2 1,-4 0 0,2-5 21,2 0 0,-3 0 84,1 0 0,-5 0 91,5 0-27,-7 0 0,4 2 0,-7 3 0,0 3 0,-2 6-84,-3-4 0,4 3 0,-6-4 0,2 1-150,0 0 1,-5-5 0,3 3-209,-2-1 356,6-2 0,-10 2 0,4 1 0</inkml:trace>
  <inkml:trace contextRef="#ctx0" brushRef="#br0" timeOffset="2447">713 501 7481,'2'10'-1654,"3"0"1668,-3-6 0,11 2 7,-3-6 1,-1-1 0,1-4-7,2-6 1,-6 3-1,1-2 20,0-2 1,-5-1 18,3-3 1,-4 6 27,-1 0 0,-1 7 38,-4-2 0,1 3 0,-4 4-71,1 3 0,-3 3 0,3 6-33,-1-4 1,4 3 0,-1-3-46,4 4 0,1 1 1,0 0-136,0 0 0,0-4 0,1-1 164,4 1 0,4 3 0,6 1 0</inkml:trace>
  <inkml:trace contextRef="#ctx0" brushRef="#br0" timeOffset="2694">895 380 7729,'-10'15'0,"2"0"-117,1 0 0,0-1 0,4-3 156,-2 0 1,0-6-86,5 5 0,2-7-89,3 2 0,-2-3 41,7-2 0,-5 0-124,5 0 1,-5-2 217,5-3 0,-6-3 0,2-8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6:45.148"/>
    </inkml:context>
    <inkml:brush xml:id="br0">
      <inkml:brushProperty name="width" value="0.11429" units="cm"/>
      <inkml:brushProperty name="height" value="0.11429" units="cm"/>
      <inkml:brushProperty name="color" value="#AB008B"/>
    </inkml:brush>
  </inkml:definitions>
  <inkml:trace contextRef="#ctx0" brushRef="#br0">3790 42 19491,'-13'-6'-2536,"-1"0"1956,0-3 304,6 2 1,4 7 311,8 0 1,4 0-1,7 0 1,4 0 43,4 0 1,4 0-1,6 0 1,4 0-32,3 0 0,7 0 0,4 0 0,4 0 16,5 0 0,9 0 0,10 0 0,4 0-16,4 0 1,0 0 0,6 0 0,3 0 56,-1 0 0,-1 0 0,-11 0 1,0 0-10,0 0 0,3 0 0,-3 0 0,-6 0 40,-5 0 0,-3 0 1,0 0-1,-1 0-109,-3 0 0,-4 0 1,-7 0-1,-5 0-3,-7 0 0,-13 0-23,-11 0 1,-15-1 0,-9-2-1,-9-2 1,-14 1 0,-15 4 0,-11 0 8,-13 0 1,-8 0 0,-10 0 0,-4 0-7,0 0 0,-9 0 0,46 0 0,-1 0 1,-3 0-1,-2 0-5,-2-1 0,-2 2 0,-3-1 0,-2 1 0,-6 0 0,-1 1 0,-6 1 0,-1 0-139,-6 1 0,-1 0 1,-5-2-1,-1 1 1,-2 1-1,-1 1 1,2 0-1,1-1 158,2 0 0,-1 0 0,-4 2 1,1 0-1,-1-2 0,0 0 1,0 0-1,0 1 9,0 0 0,0-1 1,0 1-1,1-1 0,4 2 1,2 1-1,-2-2 1,1 0 13,-1 0 0,0 0 1,4-2-1,0 1 1,1 2-1,1-1 0,5-1 1,2 0-9,4-1 0,1 0 1,4 0-1,0 0 0,2-1 1,2-1-1,2 1 1,1 1-22,3-2 1,1 1 0,3-1 0,1-1-1,-36 0 1,6 0-18,6 0 1,2 0-1,9 0 1,6 0-21,4 0 1,5 0 0,5 0 0,8 0-2,7 0 1,6-4 0,5-1 0,5 1-200,2-3 1,9 4-276,2-6 0,5 4 0,5-2-140,4 1 575,9-5 0,10 3 0,7-6 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00:19.638"/>
    </inkml:context>
    <inkml:brush xml:id="br0">
      <inkml:brushProperty name="width" value="0.08571" units="cm"/>
      <inkml:brushProperty name="height" value="0.08571" units="cm"/>
      <inkml:brushProperty name="color" value="#008C3A"/>
    </inkml:brush>
  </inkml:definitions>
  <inkml:trace contextRef="#ctx0" brushRef="#br0">1478 155 8108,'-7'-3'-1424,"2"2"1385,0-1 0,1 1 0,-3 1 10,0 0 0,2 0 1,0 0-1,-2 0 21,-2 0 1,0 2-1,1 1 1,-1 0 5,0 1 1,-1 1-1,1-1 1,-1 1-9,-1-1 1,3 1 0,-1 2 0,1 0 6,1 0 0,0-2 0,0-1 1,1 2 2,1 0 0,-1 1 0,4 0 0,1 0 2,0 0 1,1-2-1,0-1 1,0 2-1,0 3 1,3-1-1,2 1 1,1-1 3,1-1 0,0-1 1,1 0-1,0-2-6,1 2 1,3-2 0,-2-1 0,1 1-3,2-3 1,0 2 0,0 0 0,-1-2-4,0 0 0,0-1 0,2 0 0,-1 0-1,-1 0 0,0-2 0,-3-1 0,1 1 20,0-1 0,-3 1 1,1-2 141,-3 1 1,-3-1-4,3 1-229,-3 1 0,0 2 52,-4 0 0,-2 0 0,-3 0 1,0 1-2,0 1 0,0-1 0,0 2 0,0-1 14,0 1 0,-3 1 0,1-1 0,0 0 16,-1 1 0,1 0 0,-2-1 1,0-1 12,0 1 0,2-1 0,-3 1 0,0 1 7,-1-3 1,1 2 0,0 0 0,0-2-5,-1 0 0,-1 1 0,0 1 0,-1-2-19,-1 0 1,1-1-1,-2 0 1,0 0-24,1 0 0,-1 0 1,1 0-1,-1 0-9,-1 0 1,2 0-1,-2 0 1,0 0 0,0 0 0,2 0 1,-2 0-1,1 0 18,2 0 1,-3 0-1,2 0 1,1 0 5,0 0 0,2 0 0,1 1 0,-1 0 11,0 2 0,4-1 1,0-1-1,0 0-1,0 2 0,3-1 41,-1-2 0,3-1 27,-1-1 1,2 0-72,3-2 0,0 1 1,1-1-3,1 1 0,-1-1 0,3 0 0,0 1-32,0 0 0,1-2 1,2 1-7,0 0 0,0-1 0,-1 1 0,-1 1 19,0 0 0,0-1 0,2 0 0,0 1 19,0 0 0,0-1 0,-1 0 0,-1 1 12,0 0 1,0 0 0,2 2 0,0-2-3,0 2 1,0-2 0,0 0-1,0 2-6,0 0 1,0 1 0,0 0-1,0 0-4,0 0 0,-3 0 0,1 0 16,1 0 0,0 1 24,1 1 1,-1 2 0,-1 3-9,-3 0 0,1 0 1,-1 0-31,0 0 0,-1 2 0,-1 1 0,0-2 9,0 0 0,0-1 0,0 0 0,-1 0 23,-1 0 1,0 0 0,-3 0 0,1 0 1,0 0 1,-2 0 0,3-1 0,-1 0-22,-1-2 0,1 0 0,-1 2 1,0-2-23,-1 2 0,1-2 0,0-1 1,0 1-1,-1 0 1,-2-2 0,-1 1-1,-2-1-29,0 1 0,-2 0 0,1-2 0,-1 2-33,-1-2 0,-1 0 0,-1-1 0,-1 0-38,-1 0 0,3-1 1,-2-1 106,0-3 0,2-1 0,-2-1 0</inkml:trace>
  <inkml:trace contextRef="#ctx0" brushRef="#br0" timeOffset="2716">701 85 8029,'4'0'-1678,"2"0"1634,-5 0 23,2 0 1,-3 3 51,0 2 0,-3-1 1,1 0-1,1 2-10,0 0 0,1 1 1,0 0-1,-1 0 6,-1 0 0,1 0 0,-1 1 0,1 0-16,1 2 1,0-1 0,0-2 0,0 0-25,0 0 0,0 0 0,0 0 0,0 0-79,0 0 1,0 0 1,0 0 0,0 0-49,0 0 1,0-2 6,0-1 132,0-2 0,0 4 0,0-2 0</inkml:trace>
  <inkml:trace contextRef="#ctx0" brushRef="#br0" timeOffset="3750">575 176 6132,'0'4'1,"1"1"0,0-2-1,1 1 1,1 1-1,-2 2 0,1 0 0,-1 0 0,1 0 1,-1 0-1,-1 0 0,0 0 0,0 0 0,0 0 0,0 0 0,0 0 0,0 0 9,0 0 0,-1-2 1,-1-1-3,-3 2 0,-1-3 1,0 0-1,0-1-6,1 1 1,0 0-1,-4-2 1,0 2-2,1-2 1,-3 0-1,2-1 1,1 0-2,0 0 0,0 0 1,-1 0-1,0 0-1,1 0 0,1-1 0,1 0 0,1-2 1,0 2 1,1-2 0,0-1-1,0 1-4,0 0 1,3-2 0,-1 0-38,1-1 0,1-1 39,0 0 1,0 0 1,0 0 0,1 2 1,1 1 1,1 1 0,2-1 3,0 1 0,-3 1 1,3 2 0,-3 0-5,3 0 0,-3 0 0,3 0 0,-3 0 0,3 0 0,-3 2 38,3 1 1,-3 2-1,1-1 37,0 0 0,-2 2 0,1-1-49,-1 1 1,-1 1-1,0 0 1,0 0-15,0 0 1,0 0-1,-1 0 1,-1 0-12,0 0 0,-3 0 1,2 0-1,0 1-7,0 1 0,-2-1 0,1 1 1,-1-1 7,0-1 1,1 1 0,-3 1-1,1-1 7,1 0 0,-1-1 0,1-3 0,-1 1 36,-1-1 0,0 2 0,0-2 1,0 0 4,0-2 0,0 0 0,0-1 0,-1 2-15,-1-2 0,1 0 1,-2-1-1,0 0-33,-2 0 1,-1-3 0,-1-2 0,-1-1-12,-1-1 1,-2 0 0,-3-1 0,-1-1-31,-1-3 1,1-1-1,-1-1 1,4 0-31,3 0 0,1-1 1,1 0-1,1-3-202,4 1 271,0 1 0,5-7 0,-3 1 0</inkml:trace>
  <inkml:trace contextRef="#ctx0" brushRef="#br0" timeOffset="4549">512 1 8228,'-1'4'-1115,"-1"-2"0,1 0 1122,-1 0 0,0 0-15,0 2 1,1-1-1,-2 1 2,0 2 1,2-2 0,-1 0-3,1 2 1,1-2 0,0 0 5,0 2 0,0-2 0,1-1 1,1 1 0,-1-2 0,4-2 1,1 0 0,0 0 0,1 0 109,0 0 1,-3 0 18,1 0 1,-3 0-8,3 0-90,-3 0-52,1 0 1,-6 2 0,-2 1 0,-1 1 0,-1-1 0,0-1 1,0 1 0,-3 0 0,1 3 0,1-3-53,0 1 1,1 1-1,0-1 1,0 1-72,0-1 1,1-1 142,1 1 0,-1 1 0,2 2 0</inkml:trace>
  <inkml:trace contextRef="#ctx0" brushRef="#br0" timeOffset="4849">309 148 7766,'0'-7'-261,"0"0"1,0 0 0,0 0 0</inkml:trace>
  <inkml:trace contextRef="#ctx0" brushRef="#br0" timeOffset="4961">253 162 8092,'-5'0'-1527,"0"0"1527,4 0 0,-5 0 0,5-3 0,-2-1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01:32.419"/>
    </inkml:context>
    <inkml:brush xml:id="br0">
      <inkml:brushProperty name="width" value="0.08571" units="cm"/>
      <inkml:brushProperty name="height" value="0.08571" units="cm"/>
      <inkml:brushProperty name="color" value="#008C3A"/>
    </inkml:brush>
  </inkml:definitions>
  <inkml:trace contextRef="#ctx0" brushRef="#br0">2256 103 8479,'8'-4'-767,"-2"-1"1,0 0 175,1-1 612,-5 3 1,4 4-1,-6 3-19,0 3 0,0 4 0,0 0 0,0 1-2,0-1 0,0 5 0,0-1 1,1-1-19,3-1 1,-3 2-1,3 0 1,-3 1-63,-1 0 1,4-3 0,0 4 0,-2-2-95,0 0 174,-2 1 0,5-5 0,1 1 0</inkml:trace>
  <inkml:trace contextRef="#ctx0" brushRef="#br0" timeOffset="779">2003 252 6426,'-7'5'-224,"4"3"1,-3-2 235,3 2 1,-1 0-30,4 3 0,0-3 0,0 0 11,0 1 1,0-3 35,0 2 0,0-1 10,0 5 0,0-4 62,0-1 0,-2-4 30,-1 1 0,-4-3-95,-4-1 0,-1-1 1,1-2-1,-1-2-40,1-1 1,-2-1 0,-1-2 0,-1 2-14,0-2 0,-1 0 1,0 0-1,1 2-23,-1 2 0,3-3 0,-3 3 0,4 0-56,0 0 1,1 0 0,-1 2 94,1 0 0,-1-6 0,1 2 0</inkml:trace>
  <inkml:trace contextRef="#ctx0" brushRef="#br0" timeOffset="911">1842 137 8221,'0'-11'-2041,"0"4"2041,0 2 0,0 5 0</inkml:trace>
  <inkml:trace contextRef="#ctx0" brushRef="#br0" timeOffset="1562">1439 11 6822,'0'-7'-113,"4"3"1,0 8 0,-1 4 117,2 2 0,-2 5 0,5 2 0,1 1-27,1 2 1,-2 1-1,-1-1 1,1 0-5,-2 0 1,5-2-1,-5 0 1,0 0-19,-2 0 1,1-3 0,-1 3 0,-1-2 1,-2-1 1,-1-3 0,0 0-33,0-1 74,0 1 0,0-1 0,0 1 0</inkml:trace>
  <inkml:trace contextRef="#ctx0" brushRef="#br0" timeOffset="2496">1174 34 8519,'-6'0'-1126,"-1"0"280,3 0 761,3 0-26,-4 0 90,5 0 0,0 5 0,0 2 1,0 0 0,0 0 17,0 2 0,0 2 0,0 0 0,0 1 11,0-1 1,0 4-1,1 1 1,2-2-1,1-1 0,0-2 0,-4 2 0,1 1-16,3 1 1,-3 1 0,3-5-11,-3 1 0,3-5 0,1 0 12,1-2 1,-2 3-1,4-5-5,1 0 1,1-2-1,2-1 12,-1 0 0,-3-4 1,0 1 5,0 0 0,-1-2 0,1 1-2,0 2 1,-2-1 1,-3-1 0,0 3 27,1-3 10,-3-2-35,4 4-83,-5-3 70,0 5 1,-1 0 13,-3 0 0,2 0 0,-5 2 25,2 1 0,-4-1 0,1 3-9,-2 0 1,-1-4-1,-2 4 1,-1-1 4,-2 0 1,0 1 0,1-2 0,-3 2-5,0 1 1,-4-2 0,3 2 0,-2 1-20,2-1 1,1-2 0,4 4 0,-1-1-14,1 0 1,2-1 0,3-3 0,3 2-15,1 1 0,-3-2 1,4 4 12,0-6 0,6 7 9,2-5 0,-3 1 16,3-1 1,1-1 26,-1 4 1,-2-4-12,-6 1 0,2 1-57,-6-1 0,0 1 0,-3-3-94,-1 2 1,1 0-1,-1-4 1,1 0 115,-1 0 0,1 0 0,-1 0 0</inkml:trace>
  <inkml:trace contextRef="#ctx0" brushRef="#br0" timeOffset="3678">817 137 6160,'0'-6'97,"0"2"-86,0 8 1,4 2 0,0 6-15,-1-1 0,2 1 0,-2-1 0,1 1-8,1-1 0,-3 1 1,2-1-1,-2 1 7,2-1 1,-3 1 0,3-1 43,-3 1 0,-1-5-4,0 1 1,-1-5-1,-3 2-28,-3 0 0,-4-4-14,0 3 1,-1-4-1,1-3-17,-1 0 1,5-5 0,0 3 0,1 0 9,-1 0 0,4-3 0,-4 3 14,2-2 1,0 1 51,1-2 6,3-2-36,-4 9 1,3-4-1,0 6-20,-2 3 0,0-2-7,4 6 0,-1-2-2,-3 2 1,2-3 0,-5-3 9,2 1 0,-4-1 0,1 2-4,-2-3 0,3-1 0,-1 0 1,-1 0 0,-1 0 0,-2 0-2,1 0 0,0-1 0,2-2 1,2-1 0,-2 2 1,2 0 12,0 2 1,3 0 15,-4 0-22,1 0-7,-5 0 0,1 0-6,-1 0 0,4 0 4,1 0 0,3 4 0,-4 0 1,-1-1 1,3-2 0,-2-1 0,1 0 0,-5 0 0,4 0 0,1 0 2,-2 0 0,2 0 0,1-1 1,0-2 0,-1-1 0,3-1 0,-3 1-3,-2-4 1,0 2 0,0-2-1,2-1 0,2-1 0,-2 3 0,1-1 1,1-1-3,0-1 1,-4-2 0,3 1 0,0-1 1,-3 1-1,3-1 6,0 1 0,3 3 1,0 0 115,1-1-66,2 4-80,0 0 0,2 6 19,1 3 0,0 3 1,5 5-1,1 4 0,1-6 0,0 4 0,-1 0 0,-1-1 1,-2 0 0,3-2 0,-1 1 12,1-1 1,0 1 0,0-1-1,-3 1 30,-1-1 1,3 1-1,-3 1 1,0 1 8,0 1 0,0 0 0,-2-3 0,1-1-18,-2 1 1,0-1 0,-2 1 14,0-1 0,-2 1 1,-2-1 9,-3 1 1,-4-6 0,0-1 0,-1-1-3,1 0 0,-4 0 0,-2-4 0,-1 0-44,-2 0 1,-2 0 0,-2-1 0,-2-2-95,-1-1 1,-1-1 0,2 3 0,0-2-56,0 1 0,3 2 0,3 0 142,0-3 0,1 3 0,-4-5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01:44.881"/>
    </inkml:context>
    <inkml:brush xml:id="br0">
      <inkml:brushProperty name="width" value="0.11429" units="cm"/>
      <inkml:brushProperty name="height" value="0.11429" units="cm"/>
      <inkml:brushProperty name="color" value="#008C3A"/>
    </inkml:brush>
  </inkml:definitions>
  <inkml:trace contextRef="#ctx0" brushRef="#br0">956 116 7515,'0'8'-383,"0"-1"1,0 1 296,0 4 1,0-5 0,1 1 62,3 1 0,-3-3 14,3 2 1,-2 0-23,-2 3 0,0 1 3,0-1 1,0 1 16,0-1 1,-4-3 0,-1-2-21,-2-1 1,3 1 0,-3-4 101,-2 2 0,0 1 1,0-2-11,1 0 0,0 1 0,-3-4-9,-1 0 1,5 0-1,-1 0-6,-1 0 0,3 0 0,-2 0 9,-1 0 1,3 0-1,-1-1-4,2-3 0,0 3 0,3-4-4,-2 0 0,-5-2-18,1-4 1,2-1 0,-1 1-45,2-1 1,0 6-1,3 1-12,-2 0 0,-4-2-14,4-4 1,0 3-1,3 2-32,-3 0 0,3 1-121,-3 2 116,3-4 0,1-1 23,0 1 0,1 3 23,3-4 0,-2 6 36,6-2 0,-4 3 20,4 1 1,-4 0-1,3 0 1,-3 0 85,4 0-59,-6 0 0,5 0 1,-5 1 57,2 3-35,0-3 1,-3 4-66,3-5 29,-3 0 1,4 1-68,-5 3 0,2-2-11,2 1 17,-3-1 1,4-1-12,-5 3 1,0-2-102,0 6 68,0-5 1,0 3 72,0-2-93,0-3 0,0 9 47,0-2 1,0-2 9,0 2 0,-5-4 41,-3 4 1,2-6 0,-2 2 21,-1-3 0,3 3 38,-2 0 1,0 0 6,-3-4 0,3 0 104,0 0 0,1 0 3,-5 0-60,6 0 1,0 0-72,2 0 0,2-2-94,-1-1 24,1 1-33,2-3 1,0 4 0,-1-2-62,-3 0 45,3-1 42,-4 4 0,5-2-169,0-1-4,0 1 84,0-3 48,0 5 0,-4-1 147,0-3-93,0 3 75,4-4-130,0 5 0,-4 1 126,1 3 1,-5-2-1,3 5-5,-2-2 1,4-1-1,-4-3-7,2 3 1,-4-3-1,3 4 2,-1 0 1,-3-3-62,2 1 0,-2-1 38,-1-2 0,-1 1-36,1 3 1,3-3 80,0 3 1,1-3-52,-5-1 1,4 0-1,1 0 64,-2 0 1,2 0-66,0 0 0,3-1 0,-4-2 53,-1 0 0,3-3-80,-2 3 0,4 0-33,-3-5 1,-1 1 8,-3-5 1,4 4-18,3 1 1,3-1-71,1-3 1,0-1 5,0 1 0,0 3 5,0 0 1,0 4 20,0-3 1,0 3-55,0-4 75,0 6 0,1-3 0,2 3-3,1-2 11,0 3 83,1-4 1,-3 5 65,6 0 0,-4 0 7,3 0 1,-3 0 82,4 0-12,-6 0-86,9 5 1,-10-2-114,3 4 0,-3 1 23,-1 4 0,-4-5 0,-1 0 1,-1-1 18,-3 0 0,-1-2 0,-2 4 1,1 1-27,-1 1 1,1-2 0,-2-1 0,-1 2-1,-2 2 0,1-4 0,3 1 0,1 0-9,-1-2 0,1 3 0,1-4 0,1 0-63,1 0 26,6 4 1,-2-7 82,8 1 0,2-1 1,5-2-1,1 0 21,-1 0 1,1 0 0,-1 0 0,1 0-17,0 0 1,-1 0 0,1 1-3,-1 3 0,-3-3 0,-1 3 3,2-3 1,-2-1 41,0 0 0,-4 2-41,1 1 0,-8 0 0,-4 3 47,-2-1 1,-5 1 0,-1-4 0,1 2-77,-2-2 1,-1 4 0,-3-3-1,0 1-17,2 1 1,1-3 0,-2 2-1,1-3 13,-2-1 1,3 0 0,0 0-1,2 0-29,2 0 0,-3 0 1,2-1-1,1-2-49,1-1 0,5-5 0,0 1 0,-1-2 51,-1-1 1,4-1 0,1 1 0</inkml:trace>
  <inkml:trace contextRef="#ctx0" brushRef="#br0" timeOffset="412">829 461 12644,'-7'0'-389,"-1"2"-433,-1 1 0,3-1 1,-2 2 577,-1-3 229,-1-1 1,-2 5-1,1 1 1</inkml:trace>
  <inkml:trace contextRef="#ctx0" brushRef="#br0" timeOffset="946">277 24 20938,'8'-4'-4543,"-1"0"4237,-4 1 0,7-3 1,-4 0-1</inkml:trace>
  <inkml:trace contextRef="#ctx0" brushRef="#br0" timeOffset="1349">335 542 6309,'0'11'0</inkml:trace>
  <inkml:trace contextRef="#ctx0" brushRef="#br0" timeOffset="1566">162 599 14350,'0'-7'-3647,"-1"0"2831,-3 2 1,2 0 810,-1 1 1,-4 3-1,1-4 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01:52.047"/>
    </inkml:context>
    <inkml:brush xml:id="br0">
      <inkml:brushProperty name="width" value="0.08571" units="cm"/>
      <inkml:brushProperty name="height" value="0.08571" units="cm"/>
      <inkml:brushProperty name="color" value="#008C3A"/>
    </inkml:brush>
  </inkml:definitions>
  <inkml:trace contextRef="#ctx0" brushRef="#br0">2780 246 6089,'3'4'810,"-2"-1"-749,4-3 0,-3 0-19,3 0 109,-3 0 1,1 0 44,0 0 0,-2-1-83,1-1-1,-1 1-82,-1-2 1,0 8-14,3 2 0,-2 2 1,2-2-1,-1 1-7,0 1 1,1-1 0,-1 3 0,1 0-40,1 0 0,-2 0 1,2 1-1,0-1-37,0-1 0,-2 2 1,2-2-1,-1 0-15,-1 0 1,-1 1 0,-1-3 0,0 1-121,3 0 0,-2-4 0,1 0-84,-1 1 1,-2-1 284,-1 0 0,1-2 0,-2-3 0</inkml:trace>
  <inkml:trace contextRef="#ctx0" brushRef="#br0" timeOffset="1700">2675 253 7707,'0'-5'-132,"0"0"1,0 1 0,0-3 165,0 0 0,0 0 0,0 0 47,0 0 0,0 0 290,0 0-232,0 0-216,0 0 0,0 4 0,0 3 0,0 4 32,0 2 1,0 2 0,0 0-1,0 2 5,0 1 1,0 1 0,0 2 0,0 0-32,3 0 1,-2 0 0,3 0 0,0 0 7,0 0 1,-2-2 0,2 1 0,0 0 15,0-1 1,-2 0 0,2 0 0,0-1-1,0-1 0,-2 0 1,2-3-1,0-1-133,0-1 31,-2 1 124,4-5 0,-3 1 1,2-4 23,0-3 0,-3 1 0,1 0 9,0 1 221,-2-2-121,2 1-100,-3-3 1,0 2-8,0 0 0,-3 3 21,1-3 1,-3 4 3,0-1 0,1 1 1,-1 1-10,0 0 1,-1 1-1,1 0 1,0 1-15,0 0 1,-1 1 0,-1-1 0,0 1-7,0 0 0,-1-2 0,-1 3 1,0-1 14,0-1 0,-1 0 0,1-1 0,0 1 30,2 0 0,-1-1 1,-1-1-1,0-1-1,0-1 0,2 0 0,2-3 1,0 1-22,0 0 1,-1-2 0,1 1 0,1-1-6,1-1 1,-2 0 0,3 0 0,0 1-4,-1 1 1,2-1 0,-2 2-28,0 0 1,1-2-4,-3 1 39,4 2 4,-2 0-84,3 3 1,3 2 42,1 0 0,3 1 0,-1-2-32,-1 1 1,1-1 23,-2 1 0,3 1 0,-1 0 22,-1 1 0,-2-2 14,-3 3 0,0 0-10,0 2 0,-1 0 0,-1 0 4,-3 0 0,-1-3 1,-1 0-1,-1 0-5,-1 0 1,0 0 0,-2 1 0,0-2 14,0 0 1,2-2-1,-3 3 1,0-1 3,-1-1 0,-1-1 0,0-1 0,0 0-15,0 0 1,2 0 0,1 0-1,1-1-21,1-1 1,2-2 0,0-3 3,0 0 1,0 0 0,3 0 144,1 0 1,3 0 2,0 0 0,0 2-57,0 0-68,3 4-54,1-2 0,0 3 12,1 0 37,-3 0 209,1 0-440,0 0 205,-2-3 0,2 0 35,0-2 0,-2-1-13,4 4 1,-3-1 31,0 1 1,-1 1-48,2-1 0,-2 0-411,1 0-230,-1 1 556,-1-2 1,3 3 0,1 0 0</inkml:trace>
  <inkml:trace contextRef="#ctx0" brushRef="#br0" timeOffset="2633">2353 393 7707,'4'-5'-64,"-2"0"1,-1 1-1,-1-3 1,0 0 118,0 0 0,-1 0 0,-1 0 1,-1-1-14,-1-1 1,2-2 0,-3-3-1,1-1-36,0-1 0,-2 1 0,1-1 0,-1 1 25,2 1 1,0 1 0,2 0 0,0 2-14,0 1 40,-1 1-104,2 5 1,-2 2-97,3 4 1,0 2 0,2 3 114,0 0 1,3 2 0,-2 1 0,0 0 19,0 1 1,2 1 0,-2 0 0,1 1 6,1 1 1,1 0 0,-1 0-1,0 0 15,0 0 1,-1 1 0,1 0 0,0 1-14,-1 0 1,1-1-1,-3-2 1,0-1-11,-1 0 0,-1-3 0,0 0 7,0-1 0,-3-2 1,-2-1-1,-1-1-3,-1-1 0,0 0 1,0-3-1,-1 0-44,-1 0 0,0-1 0,-2-1 0,0-1 39,0-1 0,2 1 0,-2-3 0,0 1 14,0 0 1,2 0-1,-2-1 1,1 1 9,1 0 1,-1 0 0,1-1-1,0 1-3,2 0 1,2 1 0,0-1 7,0 0 0,-1-1 36,2-1-50,1 0 0,6 1-8,1 1 1,3 2 0,0 3 0,0 0 1,-3 1 0,1 0 0,0 2 24,2 1 0,-1 1 0,-1 2 0,0 0 32,0 0 1,-1 0-1,-1 0 1,-1 1 56,0 1 1,1-1 0,-3 2 0,0-1-29,0 0 0,0 3 0,-1-2 0,-2 0-41,-4 0 0,0 2 1,-3-3-1,0 1-203,-2 0 0,-1-3 0,1 1 0,0-4-320,0-1 0,2 2 479,0-3 0,0-2 0,-1-4 0</inkml:trace>
  <inkml:trace contextRef="#ctx0" brushRef="#br0" timeOffset="3132">2038 358 7729,'0'7'-66,"0"0"1,0-3 0,-1 0-273,-1-1 230,1 3 1,-2-5 121,3 4 1,0-3-40,3 0 1,-2-4 0,3-1 0,0 0-53,0 0 0,-2-2 1,3 0 88,0-1 0,-1 1 1,-1 1-1,-1 0 77,0 0-61,1 3 0,-4-2 0,-1 3-12,-3 0 0,-4 3 0,-1 2 1,-1 1-22,-1 1 0,-1 0 1,1 0-1,0-1-17,0-1 1,1 1-1,0-1 1,1 0 16,1 0 1,2 0 0,0-3 87,0 0 1,2-1 27,0-1 0,4-3 1,-2-2-1,3-1 34,0-1 0,0-1 0,0-1 0,0-3-41,0-1 0,-1-1 0,-1 0 0,0-1-40,0-1 1,1 1 0,-1-1 0,0 1-78,0 1 0,1 0 1,-1 0-1,0 1-246,0 1 1,2 2-1431,0 3 1689,0 3 0,0 4 0,0 4 0</inkml:trace>
  <inkml:trace contextRef="#ctx0" brushRef="#br0" timeOffset="3478">1751 316 7686,'3'4'-52,"-2"2"1,2-5-55,-3 4 0,0 0 69,0 2 0,0 0 1,0 0 8,0 0 1,0 0 0,0 0 0,-1-1 26,-1-1 0,0 1 1,-2-1-1,0 1 82,0 1 1,0-1 0,-3-1-1,0 0-41,0 1 0,-1-3 1,-1 1-1,-1 0-42,-1 0 0,0-2 0,-2 0 0,0-1-46,1-1 1,2-3 0,-3 0 0,1-1-53,0-1 0,2-4 1,0 0-1,1 0-88,2-1 1,-1 2 0,4-1 0,0 0-360,2 0 547,1 1 0,4-5 0,1 2 0</inkml:trace>
  <inkml:trace contextRef="#ctx0" brushRef="#br0" timeOffset="3678">1646 225 7587,'4'0'-285,"-1"0"0,-3 0 1,0 0-1</inkml:trace>
  <inkml:trace contextRef="#ctx0" brushRef="#br0" timeOffset="3795">1576 253 7608,'-7'0'-456,"0"0"1,3 0 0,1 0 0</inkml:trace>
  <inkml:trace contextRef="#ctx0" brushRef="#br0" timeOffset="4582">1275 239 7808,'0'4'-87,"-1"0"-150,-1-1 0,1 3 174,-1-1 1,1 1 0,0 1 0,-1 0-1,0 0 1,1 0-11,0 0 0,-2-3 1,1 1 51,1 1 1,0-3 0,2 1 3,1-1 0,2 0 0,3-3 0,0 0-5,0 0 0,0 0 0,0 0 0,1 0 54,1 0 1,-4-1-1,2-1 1,0 0 23,-1 1 0,1 0-33,0 1-16,-3 0 1,-1 1 1,-3 1 1,0-1-1,-1 4 4,-1 1 0,-1-3 0,-3 2 0,1 0 4,0-1 0,-1 1 1,-1-2-1,0 0-14,0 0 1,0 2 0,0-2 0,0 0-19,0 0 1,0 0 0,-1-3 0,-1 0-45,0 0 0,-1 0 1,1 0-1,0 0 61,1 0 0,0-3 0,1 0 91,0-1 0,1 2 130,1-3-193,2 4 0,3-3-50,0 2 1,0 2 0,1 0 48,1 4 1,-1 1-1,3 0 1,0 0 31,0 1 0,-2 0 0,0 2 0,-1 0 33,-1 1 1,0 1-1,-1-3 1,-1 0-21,0 0 0,-4 0 0,0 0 0,-4 0-49,-1 0 0,0 0 0,-3 0 0,-1 0-19,-1 0 0,1-3 0,-1 0 0,1-1 4,1-1 0,0-1 1,1-1-1,1 0-29,3 0 1,-2-1-1,2-1 1,1-4-59,3-2 1,-1 0 0,3-2 0,0 0-162,0-2 0,1 1 0,3-1 0,1 0 238,3-1 0,1-1 0,1 0 0</inkml:trace>
  <inkml:trace contextRef="#ctx0" brushRef="#br0" timeOffset="4695">1037 316 7832,'-5'2'-40,"0"0"0,3 1-731,-3-3 771,4 0 0,-5 3 0,2 1 0</inkml:trace>
  <inkml:trace contextRef="#ctx0" brushRef="#br0" timeOffset="6295">778 281 7825,'-5'0'-37,"1"1"0,0 0 36,0 1 1,2 2-88,-3-2 0,3-1-170,-3 1 0,1-1 183,-3-1 0,2 0 0,1-1-9,1-1 0,-2-2 1,3-3 53,1 0 1,0-3 0,1 1 46,0 1 1,0 0-1,0 1 27,0 0 1,0 0 0,1 1-50,1 1 1,-1 1 0,2 3-6,0-2 1,-2 1-1,4 2 3,1 0 0,0 0 0,0 1 0,-1 0 2,0 2 0,0 1 0,2-1 1,0 0-5,0 1 0,0 1 0,0-1 0,0 1-10,0-1 1,0 1 0,0 2 0,0 0 5,0 0 1,-1-3-1,-1 1 1,-1 1 13,-1 0 1,1 1 0,-3 0 0,1 0 0,1 0 1,-4 0 2,-1 0 0,0-1 1,-2-1-1,0-1-3,0-1 0,0 2 0,-3-2 0,0 0 3,0 0 1,0 1 0,0-3 0,-1 2 14,-1 1 0,0-2 0,-2 2 0,0-1 15,0-1 0,1 1 0,-3 0 1,1 0-13,0 0 1,-1 1-1,-1-3 1,1 1-12,1 0 1,-2-1 0,1 0 0,-2 0 13,2 1 1,-3 1-1,4-3 1,-2 0 26,-1 0 1,1 0-1,-2 0 1,3 0-14,1 0 0,1 0 1,-2 0-1,1 0-30,3 0 0,1 0 0,1 0-9,0 0 0,2-3 1,1 0-18,1-1 1,-2 2 0,3-3 0,0 1 41,-1 0 0,2 0 0,-2 2-12,0-3 0,2-1 1,-1-1-13,1 0 0,1 2 1,0 0-1,0 0 1,0-1 0,0 1 0,0 0 0,0 0-9,0-1 0,0-1 1,0 0-17,0 0 1,0 2-1,0 0-1,0 0 0,0 1 0,1 0 1,0 0-24,1 0 1,4 2 34,-1-3 0,1 4 0,1-1 10,0 1 0,-3 1 0,1 0-4,1 0 1,-3 0 0,2 1-5,1 1 1,-3 2 0,1 3 0,0 0 13,0 0 1,-2-3 0,0 2 0,-1 1 15,-1 1 0,0 2 0,0-3 0,0 0 28,0 0 1,0 0-1,0 0 1,-1 0 0,-1 0 0,-1 0 0,-3-1 0,1-1-13,0 0 1,-2-1 0,-2 1 0,0 0-26,1 1 1,-3-3 0,2 0-1,0-1-15,-1 0 0,0 1 1,-2-3-1,2 0-15,0 0 0,0-1 0,-2-1 0,3-1 8,1-1 1,0 1 0,0-3 0,0 2 141,2 1 1,3 0 90,-2 1-147,4 1-88,-5-2 1,2 4-15,-3 1 1,0 1-1,1 2 7,1 0 1,-1-3 0,2 1 13,0 0 0,-2-2 1,1 1-1,-1-1 1,-1-1 7,0 0 1,0 0 0,0 0 0,0 0 10,0 0 0,0-3 0,0 1 0,0 0 29,0-1 0,0 1 0,0-3 0,0 1 4,0 0 1,0-2 0,0 3 0,0 0-23,0 0 0,2-2 0,1 2 1,0 0 39,0 0-100,3-2-281,-2 4 44,3-2 1,2 4 258,0 1 1,3 2 0,-2 3 46,1 0 0,-2 0 1,1 0 42,0 0 1,-2 0-31,1 0 1,0-1 0,-1-1-33,1 0 1,1-3-31,-3 3 0,-1 0-52,-1 2 1,0-3 0,-2-1-1,0-1-72,0 0 1,1 2 0,-3-3 0,1 1-121,0 0 1,-1 1 0,-1-1-1,0 0 259,0-1 0,0 2 0,0 1 0</inkml:trace>
  <inkml:trace contextRef="#ctx0" brushRef="#br0" timeOffset="7100">764 1 7336,'0'5'-365,"0"-1"1,0-1 488,0 1-43,0 1-88,0 2-100,0 0 0,-1-1 0,-1-1-10,-3-3 1,1-1 75,-1-1 0,1 0 100,-3 0 0,2 0 227,0 0 0,2-1 156,-2-1-291,-1 1 0,2-2-129,-3 3 0,2 0-49,0 0 0,3 3 1,-3 2 2,0 1 1,2 1 0,0-1-1,0 0-64,1-2 0,-3 1 0,3 2 0,0-1-25,-1-1 1,2 1 0,-2-2 0,0 1-424,1-1 536,0 1 0,-1 2 0,-1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07:08.130"/>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2143 39 7693,'5'-1'-111,"-2"-1"1,-3 2-1,1-1 1,1 4 110,1 4 1,-1 0 0,-2 8 0,1 0 22,2 3 0,-2 4 0,2 0 0,0 1 19,0 0 1,3 2 0,-2 1 0,2 0-33,-1 0 0,-3-1 0,1-2 0,0-1-21,0-1 1,-1-3-1,-2 1 1,0-4-81,0-1 1,-1 0-1,0-3 1,-2-2-99,1 0 0,-2-1 0,-2 0-382,-1 0 571,-1-4 0,0 0 0,0-4 0</inkml:trace>
  <inkml:trace contextRef="#ctx0" brushRef="#br1" timeOffset="1670">1912 47 15264,'5'-4'-1034,"2"-3"0,-3 4 334,1-2 0,2 1 0,-3-2 665,1 1 1,-1 3 0,-2-2-150,1 1 100,-1 2 1,-2-2-27,0 6 1,0 1 0,0 4 0,0 0 57,0 0 0,0 3 0,0 0 0,0 1-121,0-1 0,0 3 0,0-1 0,0 0 80,0 0 1,0 0 0,-1 1-1,0-2-8,-2 0 0,-1 1 0,3-1 0,-2-1 19,1 1 0,-1-2 0,-1-3 1,1 0 109,-1-2 1,-1 0-112,2 3 1,-2-3 409,2 1-207,0-4 0,3 0 243,0-4 1,4 1-114,1-2 1,2-1-92,1 2 1,0-1-1,0 2 82,0-1 1,-2 1-112,-1-2 1,0 2 21,3 1 0,-3 0-80,1 0 1,-4 1 9,4 2 0,-4 1-399,0 4 0,-1 0-32,-1 0 1,0 0 86,0 0 0,0 0-333,0 0 46,0 0 287,0 0 0,0 0 90,0 0 1,-3-3 0,-3-1 161,-1 0 1,2 1 0,0-1-1,-2-1 45,0 1 1,-1 2 0,0-1-1,0 0-27,0 0 0,0 0 0,0 3-2,0 0 1,1-2-1,-1-1 1,2 0-4,1 0 1,2 2-1,-1-2 2,0 2 0,2-1-7,2-1 0,0-2 10,0 2 0,3-3-23,2 0 1,3-1 19,0-1 1,0-3-15,-1 1 0,1-2 10,0 2 0,-2 1 17,-1-2 1,-3 1-66,0 0 76,-1 1-13,-1-3 1,-3 4 0,-3 0-19,-1 0 0,-1 0 1,0 1-1,1 1-14,-1 1 0,0 2 0,-1-2 0,-1-1 20,-1 2 0,1-3 1,2 2-1,0 0 22,0-1 1,0 1 0,0-2 0,0 1 21,0 0 1,0 1-1,0-3 67,0 0 1,3 0 0,0-1-1,1-1-88,0-4 1,1-1 0,-2-2 0,-2-1-90,0-4 0,2 2 0,1-1 1,-1-2 14,1-3 0,1 1 0,-1-1 0,0 2 19,2 2 0,-1-1 1,-1 2-1,1-2 10,-1-1 1,-1 3-1,1 0 1,1 1 11,-1 0 1,1 1-1,1-1 1,-2 1 11,0 4 1,2-1-1,-1 4 1,0-2 49,0 1 125,1 3-294,2-1 1,1 9-1,1 2 137,3 1 0,2-1 0,-1 1 1,-1 1 18,1 1 1,4 3 0,1-1-1,-2 2-2,0 1 0,-1 1 1,0 1-1,0 4 12,0 1 1,0 1-1,-1 0 1,-1-1-42,0 1 0,-4 0 1,0-1-1,0-1-19,1 0 1,-3-5-1,3 2 1,-3-2 38,-3-1 0,2 0 0,-5-1 0,1-2-16,1-3 0,-3-1 0,1-1 0,-1-1 14,-1-1 1,0 0-1,0-3 1,0-2 54,0 0 1,3-1-1,0 0 1,-1 0 5,-2 0 1,1-3-1,-1-3 1,0-1-69,0-1 0,0-2 0,0-2 0,0 0-128,0-2 0,-3-1 1,1-2-1,1-1-168,2-1 1,1 1 0,3 3-1,-1 0-109,1-1 1,0 4 0,3-3 0,0 3 340,0 2 18,0 1 0,0-2 1,0-2-1</inkml:trace>
  <inkml:trace contextRef="#ctx0" brushRef="#br0" timeOffset="2188">1259 175 8542,'4'-5'-419,"0"-1"1,3 2 72,-1 0 1,1 2-1,-2 0 1,2 2 420,1 2 1,0 3-1,0 6 1,0 3 0,0 4 0,0 3 0,0 5 0,-1 1-88,-2 2 1,1-2-1,-2 3 1,0 2-8,-1 1 0,0-6 0,-3 2 0,0-3-112,0-2 0,-1-3 0,-2-1 0,-1-3-8,-1-2 0,-1-4 139,4 0 0,-5 1 0,3 0 0</inkml:trace>
  <inkml:trace contextRef="#ctx0" brushRef="#br1" timeOffset="2870">1092 254 15587,'0'8'-4131,"1"0"3607,2 0 0,-3 0 1,3 0-1,-1 0 532,1 0 0,-3 1 0,3 1 0,-2 0-127,-1 0 1,0 1-1,0 1 1,1 0 29,2 2 0,-3 1 1,3-1-1,-2-2 35,-1 0 1,0 1 0,0-2 0,0 1 23,0-1 1,0 0-1,0-3 1,0 0-228,0 0 1,0 0 0,-1 0 321,-2 0 0,3-3-63,-3 0 1,1 0 0,0 1 16,0-1 0,-4-2 0,3 1 0,-1 1 23,1-1 1,-3-1-1,3 2 1,-1 2-19,1 0 1,-3 1-1,1 0 13,1-1 1,-3 1-1,2 0 1,0 0-2,0 0 0,3 0 1,-2 1-1,2 1 11,-1 1 0,-2-1 1,1-3-1,1-1-27,-1 0 0,-2-1 1,1 3-34,-3 0 1,1-1 0,-1-2-1,0-1-39,0-1 0,2-2 0,1 2 0,-1-1-16,-1 0 1,-1-1 0,0 2 13,0-2 0,0-1 0,0 0 1,0-1-15,0-2 0,3 2 1,-1-5-1,0 1-85,-1 0 1,-1-2-1,1 2 1,1-2-156,1-1 1,0 0 0,-1-1 307,1-1 0,-1-3 0,-2-3 0</inkml:trace>
  <inkml:trace contextRef="#ctx0" brushRef="#br0" timeOffset="3000">933 437 7389,'8'0'0</inkml:trace>
  <inkml:trace contextRef="#ctx0" brushRef="#br1" timeOffset="3338">670 135 18296,'1'7'-1120,"1"-2"1,0 2 0,3-1 0,-1 3 686,0 2 1,2 4-1,1 0 1,-1 4 169,-1 1 0,1 4 0,2 2 0,-1 1 35,-2 0 1,-1-5-1,-2 2 1,1-1 96,-1 0 1,-1-2-1,-1-2 1</inkml:trace>
  <inkml:trace contextRef="#ctx0" brushRef="#br1" timeOffset="4007">463 398 10627,'4'-4'-424,"1"2"0,-4-3-249,2-1 1,3 2 811,0 2 1,0 2-1,0 2 1,-2 4-243,0 1 0,1 3 0,-1 2 0,-1 0 27,1 2 1,1-1-1,-2 0 1,-1 0 57,-2 0 0,3 1 0,0-3 0,-1 1 3,-2-1 0,0 1 0,-3-2 31,-2 0 0,-2 1 0,1-4 1,1-1 33,-1-1 0,-1-3 0,-1 1 1,0-2 13,0-1 0,-1 0 0,-1 0 1,-1-1-85,-2-2 1,3-1 0,-4-4 0,1 0 2,1 0 0,-3-1 1,2-1-1,0-1-18,0-2 1,0 3-1,-1-3 1,2 2 23,0 1 1,2 1-1,2 0 55,0-1 0,1 1 116,1-2-180,3 6 0,4 1-35,1 4 0,-1 1 0,3 1-8,-1 1 0,-2 3 0,3-1 100,-1 2 0,-2 1 1,2 0-1,-2 0-20,-1 0 1,0 0-1,0 0 1,0 0 0,0 0 1,0 0 0,0 0 0,-1-1 37,-2-2 0,-2 2 1,-5-1-1,-1 0-56,-2-1 1,0 2-1,-3-2 1,0 0-91,0 0 0,0-2 1,0 1-1,0 0-66,0-2 1,3-1 0,0-1 0,0 0 32,0 0 0,2 0 0,3 0 0,1-1 202,1-2 0,0-1-74,3-4 0,1-4 0,2 0 1</inkml:trace>
  <inkml:trace contextRef="#ctx0" brushRef="#br1" timeOffset="4373">319 151 23046,'-12'16'-4795,"1"-5"3677,3-3 1,2-4 1459,1-4 1,3 1-341,-1 2 1,3-1-655,0 3 1,0-2 297,0 2 1,0-2 0,0 1-500,3 0-260,-2-2 1008,3 2 0,-8-1 1,-1 4-1,-2-2 28,-1 1 0,-5 1 1,-2 2 38,-2 2 1,-9 1 0,1 4-1</inkml:trace>
  <inkml:trace contextRef="#ctx0" brushRef="#br0" timeOffset="5558">2510 836 8524,'1'4'-867,"1"-1"0,0-2 676,3 2 0,-2-2 0,2 3 0,-1-2 209,0 1 1,-1 0 0,2 0-9,2 2 0,-3 2 0,1 1 0,2 0-5,0 0 1,-2 1 0,0 1 0,1 1-3,1-2 0,1 3 1,0-2-1,-2 0-2,-1-1 0,-1 2 1,3-1-1,-3 1-1,0 0 0,1-2 0,-2 2 0,-2-2 16,0-1 1,-1 0-1,0 0-16,0 0 0,-3-4 1,-2 0-1,0-2 5,0 1 0,-1 0 1,-2-3 17,0 0 0,0 0 0,0 0 0,1-1 14,2-2 0,-2 1 1,2-3-1,-2-1-2,-1-1 1,0-1-1,0-1 1,0-2-21,0-2 1,-3-2 0,1-1 0,0 1-17,1 2 0,1-2 0,1 2 1,1 1 53,0 1 1,4 2 0,-3 1 56,2 0-80,0 0 2,3 4-123,0 0-261,0 4 306,0 8 0,0-3-22,0 5 68,0-4 0,-3 1 0,-2-3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07:17.424"/>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2135 160 6329,'0'-5'5,"-1"2"1,-1 2-21,0-2 0,-2 2 6,1-1 0,-1-2 0,-3 0 6,2 0 1,-2 2-1,1-1 1,-1 0 2,-1 0 0,0-2 0,-1 2 0,0-1 0,-2 0 0,-3-1 0,0 2 0,-3-1 0,-2 1 0,-2 0 0,2 3 1,-1 0-1,1 0 0,-3 0 0,5 0 0,1 0 0,2 0 0,3 3 0,-1 0 0,0 2 0,2 1 0,1-2 0,2 1 0,1 1 0,1-2 0,2 2 0,-1-2-1,0 0 0,2 2 0,3 1 0,1-2 1,0-1 0,3-4 0,1 3 0,2-2 0,-1 2 0,1-2 0,0-1 0,0 0 0,1 0 1,1-1 7,1-2 1,-1 2 0,-2-2 0,0 0 2,0 0 1,0 0-1,0 1 1,0-2-9,0 0 0,0 1 0,0-1 1,-1-1-6,-2 1 0,1 1 0,-2-1 0,0 0-7,-1-1 0,0 0-3,-3-3 0,-1 1 0,-2 1 1,-2 0 3,-2 0 1,-1 3 0,0-1 0,0 1-3,0 1 1,0-1 0,-1 3-1,-1 0 4,0 0 0,-1 0 0,3 1 0,-1 1 6,-1 0 1,1 2 0,-3-2 0,2 1 2,-1 2 1,0-1 0,1 2-1,-2-1-1,0-2 0,2 3 0,-1-4 0,0 0 1,1-1 1,-1 1 0,3 1 0,0-1 12,0-1 1,0-1 0,0 0 0,0-1 14,0-2 1,3 1 0,0-3-33,-2-1 0,3 0 0,-1 0 0,1 0-13,0 0 0,2-1 0,-2 0 0,2 1-36,-1 0 0,-3 1 27,1-3 1,-3 4 17,0 1 1,3 2 29,0 1-10,0 0 1,0 1 32,2 2-56,3-2 1,3 2 0,3-4-9,4-1 1,-1 1 0,2-2 0,-3 1 10,0 0 0,0 1 0,0-3 1,0 2-5,0-1 1,0 0-1,-1 2-5,-1-1-16,1 1 55,-3-3 1,-3 8 0,-4 1-18,-3 2 1,-2 1 0,0 0-1,0 0-2,0 0 1,-2 0 0,-2 0 0,0 0 0,-2 0 0,1 0 1,0 0-1,-1 0-8,-1 0 0,0-1 0,0-1 0,3-2-2,1 0 1,0 1-1,2-2 1,0 0-1,1 0 1,-1-2 0,3 2 0,-1-2 0,2-2 18,0-2 1,3 1-1,-1-3-9,2-1 0,-1-1 1,-1-1-1,1 0-8,1 0 0,1 0 1,-1 0-1,0 0 1,-2 0 1,0 0-1,3 0 1,0 0 28,0 0 1,0 3 0,0-1 54,0 0 0,0 2 14,0-1-255,0 3 112,0-2 0,0 5 0,0 2 31,0 2 0,0 5 0,0 0 0,1 0 16,2-1 1,-2 0 0,1 1 0,-1 0 5,-1 0 0,0-1 1,0-1-1,0 0-1,0 0 1,-1 0 0,0 0 0,-3-1-7,0-2 0,-2 1 0,-2-2 0,0-1 0,0 1 0,-2-1 1,-1-3-1,1 0 6,2 0 1,0 0 0,-1 0-1,-1 0 0,-1 0 0,1 0 1,2-1-1,0-2-7,0-2 0,-3 0 1,2 0-1,1 0-1,1 0 0,3-2 1,-2 3-1,1-2-1,2 1 0,0 2 0,3-2 16,0-1 1,0 1-15,0 0 1,4 3-5,1-4 0,-1 4 0,2 0-15,0 1 1,-2 1 0,1 1 11,-2 1 0,1 0 0,-2 4 4,0 0 1,2-2 0,-2 1 4,0 2 1,1-3 0,-3 1-1,0 2 1,0-3 0,0 1 0,0 1 1,-1-1-10,-2 0 0,-1 0 1,-3 1 4,2-1 1,-3-3 0,4 1 0,-1 0 0,-1 0 0,1 2 0,-3-2 0,0-1-4,0 2 1,-1-3-1,0 2 1,-2 0-23,1 0 1,1 0-1,1-1 1,1 1-50,-1-2 1,0 3 0,0-1 74,0-2 0,-4 0 0,0-1 0</inkml:trace>
  <inkml:trace contextRef="#ctx0" brushRef="#br1" timeOffset="582">948 120 9825,'-3'8'-1557,"2"-3"936,-2 0 1,2-2 343,1 2 208,0-3 1,1 2 39,2-4 1,1-1 0,4-1 17,0-1 1,-3 0 0,1 1 0,-1-2 15,-1 0 0,3 1 0,-4-1 0,1 0 24,-1-1 0,3 2 35,-4-2 0,3 2-20,-2-2 0,-1 1-40,-5-2 0,1 2 0,-3 2 0,-1 0 22,-1 0 1,-1 1 0,0 1 0,0 1-37,0 1 1,0 0 0,-1 3-1,-1-2 9,0-1 0,-2 2 0,3 1 0,-3 0 7,0 0 1,1 0-1,-1 1 1,-1-1 5,1 2 1,1-3 0,-1 1 0,0 1-4,3-2 1,-3 2 0,2-3 0,0 0 14,1 0 0,1-2 1,0 3 12,0-1 0,0-2 0,0 2 0,0-3 14,0 0 0,3 0 0,0 0 0,-2 0 19,0-3 1,-1 2 0,1-2 0,1 0 6,1 0 1,-1-3 0,-2 2 0,1-2-43,-1 1 0,0 0 0,2-3 1,1 0-64,-1 0 0,-1 0 1,-1 0-1,0 0-104,0 0 0,1 0 0,1 0 0,0 0 118,0 0 0,-1-3 0,-1-2 0</inkml:trace>
  <inkml:trace contextRef="#ctx0" brushRef="#br1" timeOffset="1080">375 104 9883,'4'0'-169,"0"0"133,-1 0 1,-2 1-110,2 1 1,-2 0 0,1 3 23,1 2 0,-1-3 0,-2 1 0,0 2-17,0 0 1,0-2 0,0 0 67,0 1 1,0 2 109,-3 0 0,-1-1 1,-4 1-46,0-3 0,0-1 1,0-2-1,0 1 2,0-2 1,-3 1 0,0 0 0,-2 1 4,-1-2 1,-1 0 0,-1-1 0,0 0 34,0 0 1,0 0 0,0-1-1,0 0 34,1-2 0,-1 0 1,0 2-1,1 0 4,1-2 1,0 0 0,4 3 0,0 0-23,1 0 0,1 0 0,0 0-55,0-3 0,0 1 0,0-2-8,0 0-31,4-2 1,-3 2 0,2-4-1</inkml:trace>
  <inkml:trace contextRef="#ctx0" brushRef="#br1" timeOffset="1330">191 16 20068,'6'0'-2019,"-1"0"1345,-3 0 306,1 0 1,-3-3 0,0-2 0</inkml:trace>
  <inkml:trace contextRef="#ctx0" brushRef="#br1" timeOffset="1463">96 32 19316,'-5'7'-2334,"-1"-1"1,4-2 1154,0-1 1205,-3-3 0,4 4 0,-2-4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12:26.150"/>
    </inkml:context>
    <inkml:brush xml:id="br0">
      <inkml:brushProperty name="width" value="0.08571" units="cm"/>
      <inkml:brushProperty name="height" value="0.08571" units="cm"/>
      <inkml:brushProperty name="color" value="#008C3A"/>
    </inkml:brush>
  </inkml:definitions>
  <inkml:trace contextRef="#ctx0" brushRef="#br0">3010 172 6843,'6'1'-3,"-2"1"-39,0 2 0,-3 0 26,2-1 1,-2-1 34,-1 5 0,4-1 55,-1 4 0,0-4-49,-3 0 0,1 0 0,1 1-28,1-1 0,0-2-4,-3 2 1,0-3-1,1 2 1,2 1 9,0-1 1,0-2 2,-3 4 1,1-2 0,1 2-67,1 0 0,1-1-191,-4 4-94,0-5 116,0 3 122,0-7 107,0 4 0,0-14 0,0 3 1,0-7 0,0 3 1,0 0 0,0 0 1,0 4-1,0 0 11,0-2 1,0 3 0,0-1 0,-2-1-39,-1 2 0,2-4 0,-3 4 6,0 0 0,2-3 1,-4 4 56,2-1 0,-3 2 63,0-4 0,2 5 0,-1-1 20,-2 2 1,3 1-1,-2 1-126,0 2 1,2-1 0,-1 5-6,2 0 1,-2 2-1,3 0-7,1 1 0,0-4 0,2 0 11,0 2 1,0 0 18,0 2 0,5-2 0,1 0 14,3-2 1,-3-4 0,0 1 14,2-1 0,0-2 1,2 0-19,-1 0 0,1 0 0,-1-2-16,1-1 1,-4-1-1,0-3 1,-1 0-31,0 0 1,-2-2-1,3 0 1,-2-2 14,-2-2 0,2 3 0,0-3 0,-2 2-45,-1 2 1,-1-4-1,0 0 90,0 2 0,0 3 14,0 2 0,-1 4-77,-2-1 0,0 2-6,-3 1 1,0 0 0,-3 1 0,2 1 23,0 1 1,1 3-1,-4-1 1,1 0 3,-1 2 0,1 1 0,-1-1 1,1-1 23,-1 2 0,-1 1 1,0 2-1,-3 1-6,-1-1 1,3-5 0,-1 3-1,0 0-14,0-1 1,-3-1-1,2-2 1,1 0-4,-1 1 1,1-4-1,3 1 1,-2-2-1,-1-1 1,0 0-1,4 0 1,-1 0-2,1 0 0,0-1 1,2-1-1,0-2 2,0-2 1,3 3-1,1-3 1,0-1-1,0 2 1,2-4 0,-2 3-17,2-2 1,1 1 0,0 1 11,0-2 0,4 4 5,3 1 1,-2 2 0,1 1 5,2 0 0,-3 0 33,1 0 0,1 4-24,2 3 0,-2 0 0,-2 0 0,0 0-9,1 0 1,-4-1 0,2 0-10,0 1 0,-3-1 1,2 0 30,-2 1 0,3 2 0,-1 1 55,-1-1 0,-2 1 1,-2-1-1,-2 0-57,-2-3 0,3 3 0,-3-3 0,-2 2-58,0 2 1,1-1 0,1 0-1,-1-2-167,-2 0 1,0-4 0,-1 2-382,0 0 580,1-2 0,-1-3 0,1 0 0</inkml:trace>
  <inkml:trace contextRef="#ctx0" brushRef="#br0" timeOffset="367">2552 220 7504,'-7'0'-735,"1"0"669,4-4 88,-3 3 1,5 1-20,0 6 1,2 3 0,0 0 0,2 0-7,1-3 1,-3 3 0,3-4 0,-2 1 18,0 1 0,1-4 1,-2 3 46,2 2 0,0-3 1,-2 1-3,1 2 1,0 0-72,-3 2 0,0-4 0,0 0 0,-1 1-147,-2-2 0,-3 3 0,-6-5 0,-2 0-287,-1 1 444,-1-3 0,-7 8 0,-1-4 0</inkml:trace>
  <inkml:trace contextRef="#ctx0" brushRef="#br0" timeOffset="882">2208 0 6856,'3'10'0,"0"-1"-43,-1 1 1,2 1-1,1 1 1,-1 4-15,0 2 1,4 1 0,-3 1 0,1-1-35,1 0 0,-4-1 1,3-1-1,1-2 91,-2-2 0,3 0 0,-2 1 0,3 1 0</inkml:trace>
  <inkml:trace contextRef="#ctx0" brushRef="#br0" timeOffset="1498">2026 125 6719,'0'-6'-157,"0"3"110,0 6 1,0-1 0,0 5-1,-1 0 42,-2 2 1,1-1 0,-4 0-1,1-2-48,0 1 1,3 2-1,-3-1-23,1-1 1,3-2 24,-2-2 65,-2 3 1,8-1-1,0-2 7,4-2 0,3-1 0,0 0 44,-1 0 0,1 0 1,-1 0-13,1 0 1,-1 0 0,0 1 0,-2 1-9,0 1 1,-4 5 0,2-2-44,-1 3 1,0-3-1,-4 0-50,0 2 1,-2 0-1,-1 2 28,-3 0 1,-3-4 0,0 0 0,-1 1 14,1-2 0,-1 0 1,1-3-1,-1 2 47,1-2 0,-1 2 0,0-1 0,1 0 23,-1 2 0,1-4 0,-1 2-4,1-2 0,-1-1 0,1 0 4,-1 0 1,0 0 0,1-1-38,-1-2 1,2-3-1,0-3 1,2-1-35,-1 1 1,-2-1-1,0 1 1,-1-2-8,0-2 1,1-1 0,-1-2-1,1 3-82,-1-1 1,1 2 0,0-3 0,2 1-84,0 3 1,5 0-1,-1 2 178,2-1 0,-3-4 0,-2-1 0</inkml:trace>
  <inkml:trace contextRef="#ctx0" brushRef="#br0" timeOffset="1999">2179 277 7990,'-4'6'-352,"2"2"1,-4-1-79,2 1 0,-2-2 1,1 0 429,0-2 0,3 3 0,-2-1 0</inkml:trace>
  <inkml:trace contextRef="#ctx0" brushRef="#br0" timeOffset="2282">2055 478 6444,'4'-5'0,"1"0"0</inkml:trace>
  <inkml:trace contextRef="#ctx0" brushRef="#br0" timeOffset="2898">1587 306 7920,'9'-9'-55,"1"-1"0,-2 0 1,0 2-1,-2 2-625,1 2 1,-1 3 556,0 1 99,0 0 1,0 1 0,-3 3-1,-2 2 1,-1-1 0,0 2 0,-1-1 15,-2-1 0,1 4 0,-5-3 0,0 2 32,-2-2 1,0 2 0,-1-1 0,1 1-3,-1 2 1,4-1 0,-1 0 0,1-2 37,1 0 1,-4-2 0,4 2-50,0 0 1,-3-1-27,5 4 0,1-1 3,5 1 1,2-5-1,5-2 3,0-2 1,-1 3-1,1-1 1,-1-1 12,1-1 0,-1 2 12,1 0 0,-2 2 1,0-3 97,-2 1 26,-4 0 0,1 0-97,-6 0 1,1 1 0,-4-4-1,-2 0 15,0 0 1,-2 0 0,0 0-52,-3 0 1,4 0 0,-2-1-1,-1-2-87,1 0 0,1-4 0,0 1 0,1 0-77,-1 0 0,4-1 1,-1-2-63,0-1 1,3 1 218,1-1 0,-3 1 0,1-1 0</inkml:trace>
  <inkml:trace contextRef="#ctx0" brushRef="#br0" timeOffset="3350">1778 363 7208,'0'6'0,"0"-2"0,0 0 0,0 1 0</inkml:trace>
  <inkml:trace contextRef="#ctx0" brushRef="#br0" timeOffset="3850">1711 593 7886,'0'9'-1799,"0"-3"1799,0-2 0,-4 0 0,-2 1 0</inkml:trace>
  <inkml:trace contextRef="#ctx0" brushRef="#br0" timeOffset="3962">1634 612 5968,'-9'9'0</inkml:trace>
  <inkml:trace contextRef="#ctx0" brushRef="#br0" timeOffset="4514">1290 468 7184,'-5'0'-824,"0"0"703,2 0 1,-2-1-1,-2-1 70,1-1 1,3-4 69,0 0 1,2-1 29,1-2 1,0 4 41,0 0 1,1 2-1,2-1-44,4 1 0,-2 1 0,1 3-4,2 0 1,-3 1-1,2 2-22,0 3 1,-2 2 0,1-1-1,-2-1-14,-2 2 0,0-1 0,0 1 0,1-2-11,0 2 0,-2 0 0,-1 2 1,-1-2-8,-3-2 1,0 3-1,-3-3 1,0 2-57,0-2 1,-2 2 0,0-4-1,-1 0-327,1 0 394,-1-1 0,-4 2 0,0 0 0</inkml:trace>
  <inkml:trace contextRef="#ctx0" brushRef="#br0" timeOffset="5866">1204 316 6153,'-4'5'1,"2"0"0,-4-3 0,-2 2 1,0 0-1,-2-2 1,1 1-12,-1-1 0,1 2 1,-2 0-1,-1-2 8,0-1 1,-2 2 0,1 0 0,-2-1 12,0-1 0,-3-1 0,3 1 0,-1 2 31,0 0 1,4 0-1,-4-3 1,0 1-23,1 2 0,-3-2 0,3 2 0,-1-2-21,0-1 0,1 0 0,-2 0 1,3 0-29,0 0 0,-2 0 0,2 0 0,0 0-4,0 0 1,1 0 0,1 0 0,-1 0 16,2 0 1,0 0-1,1 0 1,1 0 24,-1 0 1,1 0-1,-1 0 1,1 0 12,-1 0 0,1-3 1,0-1-1,2 0 0,0 0 1,2-4 0,-3 3 0,3-2-13,1 1 0,-2 0 1,1-4-1,1 1-26,0-1 1,-3 1-1,3-1 1,0-1-7,0-1 0,-3 1 1,3-2-1,0 3-27,0 0 1,-1 1 0,3-1 45,-1 0 1,0 1-12,3-1 0,0 4 11,0 0 13,0 3 0,1-1-19,2 4 0,-2 1 1,3 2-14,1 4 1,-4-2 0,3 1 7,0 2 1,-3 0 0,4 2-1,-2 0 9,0-1 1,1 1 0,-2-1 7,1 1 0,4-1 1,-4 2 6,-1 2 1,2-3 0,0 3 0,-1-2 27,1-2 1,-3 1 0,2-1 1,-2 1 0,0-4 0,1 1 6,2 0 0,-1-2-28,-3 2 1,-1-5 0,-2 1-30,-4-2 1,2-1-1,-1 0 3,-2 0 0,0 0 0,-1-1 0,2-1 7,0-1 1,4-2-1,-3 2 12,-2-3 0,1 1 0,-1-1 0,3 1-12,1 0 0,0 3 0,2-3-37,-2 1-12,-3-1 37,6-1 1,-4 2 25,1 4 0,3 1 0,-3 1 0,1 3-6,0 0 1,-2 0 0,3 3 0,-2-3-5,-1-1 1,2 4 0,-4-3 0,0 1 2,-2 1 0,3-4 0,0 2 0,-2-1-7,0-1 0,-2 1 0,1-1 1,-1-1-2,0-1 1,1-1 0,-1 0 0,1 0-5,-1 0 1,1 0 0,-1-1-18,1-2 0,-1 1 1,0-4-1,1 2 0,-1-2 3,1 3 1,-1-1 31,1 4 0,2 0 0,1 0 38,-2 0 1,3 5-34,-1 1 1,4 3 0,-3 0-17,1 1 1,3-1-1,-2 1-1,2-1 1,1 1 2,0-1 1,0 1 67,0 0 0,0-4-17,0 0 0,0-2 3,0 2 0,0-3-13,0 3 1,-1-3 0,-2 0 14,-4-2 1,2-1 0,-1 0 31,-2 0 0,0-1 1,-2-1-59,1-2 1,0-3-1,2 1 1,0-2-35,0 2 1,-1-3 0,1 3 0,1-3-157,-2 0 1,3-1 0,0 1 0,0-1-186,3 1 0,1 2 342,1 1 0,-4 0 0,-1-4 0</inkml:trace>
  <inkml:trace contextRef="#ctx0" brushRef="#br0" timeOffset="6215">517 516 7909,'0'7'-643,"0"-1"1,1-4 0,1 2 469,1 1 173,0-4 0,-4 4-6,-2-2 1,-2-1 0,-5 4 9,0-2 1,1 0 0,-1-2 51,1 1 0,-1 1 0,1-4 0,-1 0 60,1 0 0,-1 1 1,0 1-1,1 1-100,-1-1 1,2 0-1,0 0 1,2 2-17,-1-2 0,-2 3 0,0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12:35.066"/>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1 535 6914,'0'-11'-421,"0"3"457,0 0 1,1 6 0,3-2-36,3 3 1,0 1 0,2 0-1,2 0-10,3 0 1,2 1 0,-1 2-1,6 2-22,4 1 0,-1 0 0,4 3 0,-2-3 7,1 0 0,3-1 1,-2-3-1,0 2 40,-1-2 1,4 0-1,-6-4 1,-2 0 1,-3-2 0,-2-3 0,0 1 1,-2 1-4,-4 0 1,-2-3 0,-2 0-9,-4-2 1,-3-2 0,-2 1-13,-3 0 1,1-1-1,-4 2 1,-2 1 22,-1 2 1,-1-1-1,-1-3 1,1 1-17,-1 2 0,1-2 0,0 4 1,-1-2 0,1 1 0,1 3 1,1-2-1,1 1-7,0 2 1,1 2 0,0 1-23,-2 0 26,4 0 0,0 1 19,5 3 1,4 2 0,1 4 0,1-1 8,3-1 0,-3-2 0,2 3 1,1-2 38,1 2 1,-3-2 0,1 0-1,1 1-26,1-2 1,-3 3-1,1-4 1,1 1-23,1 3 0,-3-3 0,1 2 1,0 1-4,-2 1 0,3 1 1,-6 1-1,0-1-6,-2 0 1,3 4 0,0 2-1,-2 1-21,0 2 0,-4-3 1,0 2-1,-3 2-60,-2 0 0,4 1 0,-4-2 0,1-3-254,0 0 1,3-2 324,-1-4 0,-2 6 0,0 0 0</inkml:trace>
  <inkml:trace contextRef="#ctx0" brushRef="#br1" timeOffset="1032">5297 171 9692,'1'7'-370,"2"-2"-60,0 0 1,5 1 0,-3 7 0,0 1 313,0 1 0,0 5 1,-2-1-1,1 2 74,-2 2 0,3-4 0,-1 0 0,-2 0-40,0-1 0,-2 2 1,0-5-1,0-1 64,0-2 1,-5 0 0,-2-1-1</inkml:trace>
  <inkml:trace contextRef="#ctx0" brushRef="#br1" timeOffset="1811">5035 194 13303,'-1'-6'-3180,"-1"1"3024,-2 0 1,0 2 112,4-5 0,-1 5-159,-3-5 262,3 6 0,-4-2 0,5 8 0,0 3-121,0 3 0,0 3 0,0 1 1,0 2 10,0 2 0,1-3 0,2 3 0,0-1-58,0 1 0,-2-3 0,-1 3 0,0-2 87,0-2 1,1 0 0,2 0 0,1 1-69,-2-1 0,1-1 0,-1-2 50,2 0 0,1 1 0,-2-1-128,0 0-114,1-4 589,-4-2-303,0-5 1,0-1-30,0-3 47,0 3 1,0-6 28,0 3-106,0 3-20,0-4-111,0 5 192,0 0 162,-5 0 1,3 0 0,-6 0-6,-1 0 1,3 0 0,-2 0-28,-1 0 0,3 0 0,-1 0-74,-2 0 1,-1 4-1,-2 0 1,1-2 50,0-1 0,3-1-23,0 0 1,-4 6 0,-6 0 0</inkml:trace>
  <inkml:trace contextRef="#ctx0" brushRef="#br1" timeOffset="3133">4922 501 14732,'0'6'-3980,"0"0"3439,0-2 1,-5-2 805,-3 1 1,-2-1-1,-1-2-58,-1 0 0,1 0 1,0 0-1,-1 0-6,1 0 0,3-2 0,1 0 0,-2-3-97,-1-2 1,0 4 0,1-5 0,1-1-137,-1-1 1,3-1-1,0-1 1,0 1-103,-1 0 1,0-2 0,-3-1 0,1 0 210,1 4 1,4-1-1,-3 3 1,-2-2 97,-1-1 1,-2 4 0,1 2-114,0 0 1,-4 4-1,-1-3 1,1 3-62,-1 1 0,3 0 0,-2 1 0,2 2-83,2 1 0,0-1 0,1-1 42,2 1 1,2-1 40,2 1 0,4-1 0,0-4-25,6-1 1,8 0-1,1-3 1,0 1 25,2 2 1,-3-2 0,5 0 0,0 0 13,-2 0 0,1 1 0,-4 3 0,2-1-97,2-2 0,-4 0 0,1 4 175,-2 0 1,-2 0 38,0 0 1,-4 1-207,-4 3 0,-3 1 0,-3 4 0,-5-3 95,-2-1 1,-5 4 0,-2-1 0,0 2-22,-3 1 1,2-3-1,-1-1 1,-1 2-25,-2 1 0,0 2 0,-1-1 0,1 0-30,3 1 0,-2-1 0,2 0 1,-1 1-36,1-1 1,-1-1 0,3-1-1,1-3-23,-1-1 1,2-1-1,4-3 53,-1 3 0,1-2 0,0 1 253,-1-1 0,5-6 0,1-1-139,0-2 1,1 0 0,3-5-114,-2 1 0,0 0 0,4-1 1,-1 1-23,-3 0 1,3-1 0,-3 1 0,3 0-32,1-1 1,-4 1-1,0-1-30,2 1 1,1 0-146,1-1 1,-2 6 314,-1 2 1,0 4 0,-3 4 0,-1 2-172,1 1 0,2 3 0,-3-3 0,-1 5 48,2 3 0,-4-2 0,3 2 1,0-3 81,-1 0 1,4-1-1,-2 0 1,0 1-26,0-1 1,2 0-146,-4 1 82,6-6 23,-3-1-783,5-5 1122,0 0 0,-5 0 1,-2 1-110,1 3 0,-4-2 1,2 3-1,-2-2 36,-1 1 1,-1 5-1,1-3-54,0 1 1,1-1 0,1-4-1,1 4 26,-1 0 1,3-2 0,-2 3-106,0 2 0,3-3 1,-1 1 107,1-2 1,3 2-83,-6-3 1,5 4-222,-5-5 0,4 5 0,-3-4 129,-2-2 1,-1 0-1,-2-2-44,1 0 0,0 0 0,-1 0 0,1 0-71,-1 0 1,-3 0-1,0 0 1,1 0 76,2 0 152,0 0 1,-4 0-1,-2 0 1</inkml:trace>
  <inkml:trace contextRef="#ctx0" brushRef="#br1" timeOffset="3849">3569 376 19835,'-1'6'-7167,"-1"-1"6542,-2 0 0,-5-3 727,1 1 0,2 2 1,-1-1-14,-2-1 0,-1-2 48,-2-1 0,5 0 0,0-1-33,2-3 0,-2-2-245,3-6 1,1 5-169,7-1 1,3 4-1,4-2 1,0 1 533,1 2 0,-5 2 0,1 1 0,1 0 36,1 0 1,1 0 0,0 0-152,1 0 1,-5 4-1,1 1 1,0 1-143,-2 3 0,-1 1 0,-5 2 0,0-1-175,0 0 0,-1 1 0,-3-1 0,-4 2 58,-2 2 0,-5-3 0,-1 4 1,-1-4 111,1 0 1,-4-5-1,1 1 1,-3-1 203,-1 0-150,1-2 1,-1-5 0,0 0 0</inkml:trace>
  <inkml:trace contextRef="#ctx0" brushRef="#br1" timeOffset="4111">3103 1 28395,'0'11'-2458,"0"1"1,4 3-1,1 0 1,0 0 1512,0 1 0,3 1 1,-3 3-1,1 0 561,3 4 1,0-1 0,0 3-1,-2-2 63,2-1 0,-2 0 0,-1-2 0,-1-2 146,-3-4 0,5 3 1,-1 0-1</inkml:trace>
  <inkml:trace contextRef="#ctx0" brushRef="#br1" timeOffset="4816">2922 137 14151,'0'-11'-853,"-2"3"1,0 1-1,-2-2-253,2-1 1,0 2 909,2 1-345,0-1 425,0 2 0,0 2 0,0 8 69,0 3 1,0 5 0,0 2-1,2 2 24,1 2 1,-1-3-1,1 2 1,-1 1-130,-2 0 0,0-3 0,0 3 1,0-1 140,0 1 0,0-4 0,0 2 0,0-1 21,0 1 0,0-1 0,-2-4 0,0 0 0,-3 1 0,-2-1 0,-1 1 0,-4-2 0,-2-1 0,-1-2 0,0 1 0,0-2 0,-1-1 0,-2-1 0,-2 0 0,-2-2 147,-1-1 0,4-1 0,1 0 0,-4 0-1,-3 0 1,1 0 0,-3 0 0,3 0 0,2 0 1,-1-1 0,-1-1-1,-1-3 0,-2-2 1,1 5-1,3-3 1,0 1-19,0 0 1,1-3 0,0 3 0,2 1 20,1 2 0,5 1 0,-2 0 0,1 0-5,-1 0 1,1 0 0,3 0 0,-2 0-50,-1 0 0,-1 0 0,5 0 0,-2 0-88,-2 0 0,3 4 1,-5 0-1,2-2-33,0-1 1,-1 3 0,2 0 0,-3-2 6,0 0 1,3-2 0,-3 0-1,2 0 0,0 0 1,-1 0-1,2 0 1,-2 0 30,3 0 1,-1 0 0,0-2-1,-1-1-11,1-5 0,1 2 1,2-2-1,-1-1-63,1-1 0,3-5 0,1 0 0,-2 0-26,-1-2 1,-1 3-1,-1-3 1,1-1-31,-1 0 0,1 1 0,0-3 0,-1 2-105,1 1 0,0 2 1,-1 4-1,1 0-76,0-1 0,-1 2 0,1 3 255,-1 3 0,1-3 0,0 1 0</inkml:trace>
  <inkml:trace contextRef="#ctx0" brushRef="#br0" timeOffset="5097">1956 717 8565,'-8'0'-341,"0"0"1,0 0-144,-2 0 0,1 0 1,-1 0 483,-3 0 0,-6 0 0,1 0 0</inkml:trace>
  <inkml:trace contextRef="#ctx0" brushRef="#br0" timeOffset="5517">1353 546 8565,'0'-11'-846,"0"3"1,0 1 663,0-2 0,0 3 167,0-2 0,0 4 10,0-3 0,5 5 0,3 1 1,2 4 1,1 6 0,1-2-1,-2 3 4,-3 2 1,6-1 0,-4 0 0,0 2 11,1 2 1,-4-2 0,0 2-1,1-2 31,-1-2 1,-3 0 0,0 1 52,-1-1 0,-2 0 1,-2-1 6,-1-2 0,-4 1 1,-4-5-1,-2-2-37,-2-1 1,1-1 0,-3-1 0,-1-1-66,0-2 0,-1-5 0,-3 1 0,-1-2-13,0-1 0,-1-2 0,-2-1 0,-3-2-21,-1-2 0,-1 3 0,3-2 0,0-1-222,1 0 1,-4 0 0,5-2 254,1 1 0,-5 0 0,1-3 0</inkml:trace>
  <inkml:trace contextRef="#ctx0" brushRef="#br1" timeOffset="5678">1160 69 22158,'-5'11'-2109,"2"3"1,-4-1-1,-1-3 1934,2 0 0,-9 0 0,2 2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12:53.831"/>
    </inkml:context>
    <inkml:brush xml:id="br0">
      <inkml:brushProperty name="width" value="0.08571" units="cm"/>
      <inkml:brushProperty name="height" value="0.08571" units="cm"/>
      <inkml:brushProperty name="color" value="#008C3A"/>
    </inkml:brush>
  </inkml:definitions>
  <inkml:trace contextRef="#ctx0" brushRef="#br0">1326 411 8316,'0'-8'-100,"-1"0"0,-1 0 1,0 1-1,0-2 0,0-1-95,0 0 0,1-1 0,-3 2 0,2 0 127,-1-2 1,-1-2-1,3 2 1,-2-2 69,1-1 0,-1-1 1,0 0-1,1 0-37,1 2 1,1-2 0,0 1 0,0 0 26,0-2 1,1 3 0,1-1 0,2 1 8,0 1 0,-1-2 0,1 3 0,0 2 7,1 0 1,-1 1 0,2 0 0,0 1 15,0 2 0,1-1 1,1 2-22,0 0 0,-1 2 0,1 0 0,0 1-3,0 1 1,0 0 0,0 0 0,0 0-25,0 0 1,0 0-1,2 0 1,1 0 6,-2 0 1,3 2-1,-2 1 1,0 0 5,-1 0 0,-1-1 0,2 3 11,1 1 1,-1 1 0,-2 2 3,0 2 0,-3-5 1,-1 2-1,0-1 1,-2 0 0,1 1 0,0-1 0,0 1-4,0 0 0,-2 0 0,2 0 0,-3 0-1,0 0 0,0 0 0,0 0 0,0-1 4,-3 1 0,-1 0 1,-4 0-1,-1 0 9,-2 0 0,2-3 0,-4 0 1,-2 2 5,1 0 0,-2-2 0,0-1 1,0 1 7,0-1 0,0-1 1,-2 1-1,0 0 1,0-3 1,2 0 0,0-1 0,-1 0-13,-1 0 0,1 0 0,-1 0 0,1 0-30,1 0 0,0 0 0,1 0 0,-1-1-21,0-1 0,3 1 0,0-2 0,-1 1 18,-1 0 0,0 1 0,1-2 0,2 2 7,0 1 0,1-2 0,1-1 0,0 1 7,0 1 1,1 1-1,1 0 1,0-2 9,1-1 1,-1 1-1,0 2 1,0 0-4,0 0 0,-1 0 0,0 2 1,-2 2-4,1 0 1,2 1 0,0 2 0,0 0-2,0-2 0,1 0 0,1 3 1,1 0-4,-2 0 1,1 2 0,0 1 0,2-2-8,0 0 0,2-1 0,2 0 1,0 0-12,0 0 1,0 0-1,1 0 9,1-1 1,2-1 0,2-2 0,-1 0 10,1-3 1,-1 0 0,0-1-1,1 0 4,1 0 0,-2 0 0,1-1 3,0-1 0,-2 1 0,1-2 1,-2 0 76,2 0-69,-3 0 1,-2 3 0,-5 0 1,-2 0 1,-2 0 0,-1 0 0,-1 0-3,-1 0 1,1 0 0,-2 0-1,-1 0-15,-1 0 1,-2 0 0,0 0 0,-2 0-2,2 0 1,-2-2-1,0-1 1,1 1-3,-2-2 0,4 2 1,-2-2-1,3 0-1,2 3 0,3 0 0,0 1 0,1 0 3,1 0 1,3 0 1,0 0-44,3 0 40,-1 3 1,3 2 41,0 3 1,0-1 20,0 1 0,-3 0 0,-1-1 0,1-1 22,-1 0 1,-2-2 0,1 2 0,-2-1 6,-1-2 1,-1 2 0,0-1 0,-3-1-10,0 1 0,-1-2 0,-4-2 0,0 0-38,-2 0 1,-2 0 0,2 0 0,-1-2-25,-2-1 1,-1-3 0,-1 2 0,1-2-34,2 1 1,-1 1 0,1-2 0,-1 0-17,1 0 0,-1-1 0,3-2 0,2 0-41,0-2 1,4-2-1,1 2 1,0-1-100,3 1 1,1-3 0,2 1 0,1-1-65,2 1 0,0-1 0,3 3 0,0 1 236,0 2 0,0 0 0,7-4 0,2 0 0</inkml:trace>
  <inkml:trace contextRef="#ctx0" brushRef="#br0" timeOffset="246">545 88 8447,'-1'-8'-332,"-1"0"-1790,-1 0 2122,1 3 0,1 5 0,-2 2 0,-1 4 0,-4-1 0</inkml:trace>
  <inkml:trace contextRef="#ctx0" brushRef="#br0" timeOffset="345">418 103 8447,'-4'0'-313,"-3"0"1,3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15:21.454"/>
    </inkml:context>
    <inkml:brush xml:id="br0">
      <inkml:brushProperty name="width" value="0.08571" units="cm"/>
      <inkml:brushProperty name="height" value="0.08571" units="cm"/>
      <inkml:brushProperty name="color" value="#008C3A"/>
    </inkml:brush>
  </inkml:definitions>
  <inkml:trace contextRef="#ctx0" brushRef="#br0">2520 348 7775,'-5'4'-1261,"1"-3"1335,1 2 0,1-2 1,-3-1-82,-2 0 1,0 0 0,-2 0 0,1 0-41,0 0 1,-1 0 0,-1 0 0,-2 0 46,-1 0 0,3-1 1,-1-1-1,1-2-9,2-1 1,0 0 0,-1-2 0,2 0 14,2 2 1,1-1 0,4-2 0,0 0 16,0-1 0,0 1 0,1 0 0,2-1 3,2 1 1,2 3-1,2-1 1,-1 1-2,0 0 0,1-2 1,-1 5-1,0-1 8,0-1 0,-2 3 0,0-1-26,0 1 1,1 1 0,1 1 0,-2 1-15,0 4 1,-2-1 0,3 3-1,-3 1-7,0 0 1,2 3 0,-3-1 0,1 0-10,0 1 1,1-2 0,-2 3 0,0-1 16,0-2 1,-2 2-1,2-1 1,-1 0 12,1 1 1,-2-2 0,1 1 0,-1-2 23,-1-1 0,-3 0 1,0 1-1,-2-2 1,-1-1 1,-2 1 0,0-1-1,-1 0-28,-2-1 1,1 0 0,-3-3 0,0 1-5,0-1 1,-1-2 0,-1 0 0,0 0-20,1 0 0,0-2 1,-2-2-1,0-1 18,2-1 0,1-2 1,3-2-1,-2-2 8,-1 2 1,3-2 0,-1 0 0,2 0-4,1-3 0,1 1 1,1-2-1,-2-1 9,2-1 1,-1-3-1,-1-1 1,-1-2 1,-2-1 1,2 0 0,-2 1 0,1 2 54,2 3 1,0 2 0,0 4 305,-1 2-309,1 1 0,3 7-231,3 3 0,1 3 0,1 6 0,1 0 130,1 2 0,-1-1 1,3 3-1,0 0 40,1 0 0,0 0 1,0 4-1,1 0 2,-2-1 1,4 1 0,-3-1-1,3 1 13,0 0 0,0-1 1,1 0-1,-1-2-31,0 0 0,0-1 0,0 2 0,-2-2-18,0-1 1,-2 0-1,3-2 26,-2 1 1,-3 0-1,1-3 2,-2 1 1,-1-4 0,-1 0 2,-2-2 0,-1 0 0,-5-2 1,1 2 0,0-2 0,-2 2 0,0-3 8,-1 0 0,0 0 0,2 0 0,-1 0 13,-1 0 0,-3 0 0,2 0 0,-1-2-12,-2-1 1,3-3-1,-1 3 1,0-2-7,0-1 0,2 1 0,-2 0 0,1-2-10,2 0 1,1-1 0,0 2 0,2 0-16,1 0 0,0-1 1,3-2-1,0 1 4,0 0 0,2-1 0,-2 1 28,2 0 0,2 3 0,1 2-13,1-1 1,3 3-32,0-2 1,-2 2-56,2 1 1,-3 1 52,2 2 0,-3 2 27,1 3 1,0-3 8,0 1 0,0-3 36,-3 2-24,0-3 7,4 5-22,-3-2 1,5 3-1,-3 1 1,0-5 0,-1 0 10,1 0 1,0-3 28,-3 5 0,3-3-12,-1 2-27,1-3 0,-3 3 40,0-3 136,0-1-101,0 3-63,0-11-131,0 5 1,0-6-32,0 5 183,0 2 228,-4-3-64,3 4-195,-2 0-222,3-4 246,0 4 206,0-4 1,-1 1-321,-2 0 1,2 0 34,-2 0 1,2 1 27,1-3 0,0 2 49,-3-3 1,2 3-347,-2-2 119,2 3 190,1-2 0,1 4-12,2 0 77,-2 0-90,6 0 1,-3 1-78,1 2 1,0-2 95,-2 2 1,-2-1-8,1 0 43,-1-1 1,-1 4 81,0-2-64,0-2 1,1 2 62,2-3-44,-2 4 0,3-2 0,-3 3-1,1 2 1,-1-3 0,2 2-3,-2 0 0,2 2 0,-1 0 0,1 0-23,1 1 0,-3-1 0,3 1 0,-2 1-27,1 1 0,0 1 0,-3-2 0,0 1 7,0 0 0,0 1 0,-1-1 0,-2-1-16,-2-1 1,0-1 0,-1 0 0,0 0-2,-1-3 0,-3 3 0,0-4 1,-2 1 13,-1-2 0,2 0 0,-2 0 1,-1-1 27,1-1 1,-3-4 0,1-1-1,-1 0 25,-1-3 1,-1 0 0,4-2-1,-2-1-42,0-1 1,0-4-1,2 2 1,2-1-144,0 0 1,3 1-1,-1-4 1,3 1-159,1 3 1,4-3-1,0 2 1,1-2 282,1 0 0,0-4 0,0-2 0</inkml:trace>
  <inkml:trace contextRef="#ctx0" brushRef="#br0" timeOffset="297">2445 58 8273,'5'-1'-635,"-2"-2"1,-3 3 0,-3-3 0,-3 2 634,-1 1 0,-1 4 0,-1 0 0</inkml:trace>
  <inkml:trace contextRef="#ctx0" brushRef="#br0" timeOffset="811">2296 91 7448,'0'-8'-512,"0"3"512,0-1 0,0 4 0,-4 2 0,0 5 0</inkml:trace>
  <inkml:trace contextRef="#ctx0" brushRef="#br0" timeOffset="1315">1873 182 7143,'5'4'-241,"-1"-3"0,-4 6 0,0-2 1</inkml:trace>
  <inkml:trace contextRef="#ctx0" brushRef="#br0" timeOffset="1428">1782 224 7158,'-2'-6'0,"-1"1"0,0 3 0,-1-5 0,0 2 0</inkml:trace>
  <inkml:trace contextRef="#ctx0" brushRef="#br0" timeOffset="1697">1484 100 8106,'8'8'-398,"-2"0"0,-1 0 1,2 2 356,0 1 0,1 1 1,1 2-1,0 1-77,2 3 0,-5-2 0,3 3 0,-3-4 118,-1-1 0,2 0 0,-2 3 0</inkml:trace>
  <inkml:trace contextRef="#ctx0" brushRef="#br0" timeOffset="2031">1384 124 8407,'6'0'-385,"-1"-3"0,1 2 0,1-1 0,0 3 352,-2 2 1,-3 6 0,2-1-1,-1 2 29,-1 2 0,1-2 0,-3 1 0,0 1 2,0-1 1,0 3 0,-1-1 0,-2 1 10,-2 0 1,-3-4-1,-2 2 1,-2-1-9,2 0 1,0 0 0,0-3-1,-2 1-47,-1-1 1,2 0 0,-2 1 0,0-2-99,1-2 0,1 0 1,-1-3-1,1 1-126,0-2 270,0 0 0,-1-4 0,-1-2 0</inkml:trace>
  <inkml:trace contextRef="#ctx0" brushRef="#br0" timeOffset="2212">1252 166 8407,'8'0'0,"0"0"-227,1 0 1,-1 3 0,1 0 0,1 3 52,1 3 0,4 0 1,-2 6-1,1 2 124,0 1 1,-3 5 0,2-2 0,-2 0-102,-4-1 1,0-3 150,-4 0 0,4-1 0,-3 1 0</inkml:trace>
  <inkml:trace contextRef="#ctx0" brushRef="#br0" timeOffset="2949">1144 274 8386,'-3'5'-260,"1"1"1,-1-1 0,3 4 0,-1-1 226,-2 0 1,-1 0 0,-2 2 0,0 0 33,-4 1 1,1 0 0,-5-2 0,0 1-16,-2 1 1,-3 0-1,-2-2 1,1-2-20,0-2 0,-2 3 0,2-4 0,2 1 26,0-2 1,2-2-1,0-1 1,2-1 42,3-2 0,2 1 0,1-3 1,0-2 13,3 0 0,-2-1 0,4-2 0,-1 0-54,0-1 1,2-1 0,2 2 0,0-2-40,0-1 1,0 0-1,1 0 1,1 1 17,4 0 1,1 2-1,2-1 1,0 2 7,2 1 0,-2 0 0,3 3 1,-1 2 12,0 2 1,0 1 0,-3 0 0,1 0 17,-1 0 1,0 1 0,1 2-1,-1 2-1,0 3 0,-3 0 0,-2 0 0,-2 2 27,2 1 1,-2-2 0,2 2 0,-3-1-4,-3 1 1,-2-2 0,-3 2-1,0-1-16,0-2 0,-2-3 0,0 1 0,-2-1-28,-1 0 0,0 1 0,-1-3 0,0-1-5,-1-1 1,2-1 0,-1 0 0,0 0 12,-2 0 1,2 0-1,0 0 1,0 0 33,-2 0 1,2 0 0,0 0 0,1 0 54,0 0 0,-3 3 1,2 0-1,0-2-60,0 0 0,-1 2 0,3 0 0,-1-1-23,-2-1 0,3-1 1,0 0-1,1 0 42,0 0 0,0 0 1,3-1-1,0-1 49,-1-1 1,1-3 0,0 0 0,-1-1-5,-2-2 0,4 1 0,-1-1 1,1-2-65,-1-3 0,0 0 0,0-1 0,3-3-248,2 1 0,0-4 0,0 1 0,1 0-132,1 0 1,1-3 0,0 4-1,0 2-47,0 2 1,4 2 396,1 2 0,3 2 0,0-3 0</inkml:trace>
  <inkml:trace contextRef="#ctx0" brushRef="#br0" timeOffset="3145">1078 0 8536,'-1'8'-88,"-2"1"0,2-4 0,-3 0 0,1-1-92,-3 1 0,-5 1 1,-4 2-1,-3 0-698,-4 0 878,-6 4 0,-5 1 0,-5 4 0</inkml:trace>
  <inkml:trace contextRef="#ctx0" brushRef="#br0" timeOffset="3448">91 216 8505,'9'1'-189,"-1"1"0,4 0 0,2 4 1,1 1 326,2 3 0,1 1 0,0 5 0,0 1-167,-2 1 0,0-2 1,-6-1-1,-2-2-178,-1-1 1,-6 2 66,2-3 0,-6-1 1,-2-4-1,-2-3 107,-2 1 1,-3-3 0,-2 2-1,-4-2-22,-1 2 0,-2-2 1,3 2-1,-2-2-16,-1-1 1,1-1 0,-2-1 70,-1-1 0,-1-7 0,-1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6:50.231"/>
    </inkml:context>
    <inkml:brush xml:id="br0">
      <inkml:brushProperty name="width" value="0.08571" units="cm"/>
      <inkml:brushProperty name="height" value="0.08571" units="cm"/>
      <inkml:brushProperty name="color" value="#AB008B"/>
    </inkml:brush>
  </inkml:definitions>
  <inkml:trace contextRef="#ctx0" brushRef="#br0">2034 224 7655,'-5'-1'624,"3"-2"-41,1 3-605,1-4 0,3 8 0,0 1 39,1 1 0,-1 1 1,1-1-1,0-1 0,0 0 0,-2 2 1,1 0-1,0-1-42,-1-2 1,1 1-1,-3 3 1,0-1-1,0 1 0,-1-1 1,-2 1 26,-2-1 1,-2 1 0,-2-2 0,-2 0-6,-1-1 0,0-1 0,-3 2 1,0-2 3,0 0 0,0-1 0,0-1 1,0 0 7,0 0 1,0-1 0,0-1-1,1 0 5,2 0 1,0 0 0,3 0 0,-1 0-9,1 0 1,0-1 0,2-1-1,0-1-2,2-1 0,0 1 0,1-1 0,1 0 26,0 0 1,0 1 0,3-2 0,0-1 9,0 0 1,0-2 0,0 1 0,0-1-30,0 1 0,3-1 0,0 1 0,0-1-17,1 1 1,1-3 0,-2 0 0,1 1 14,2 1 0,-2 0 0,1 1-6,1-1 0,0 1 2,2-1 0,-1 3 0,-2 1 0,0 1 30,1 1 0,1 1 28,0 1 1,1 0 0,-1 1 13,1 2 1,-3 1-1,-1 3 0,-1 1 0,0-1 1,-3 1-1,0-1 20,0 1 0,0-1 0,0 1 0,0-1-97,0 1 1,-1-1-1,-1 0 1,-1 0-149,-1-2 0,-1 2 0,-3-2-261,1 1 0,-1-1 0,1-2-55,-1 0 1,1-2-1,-1 1-784,1-1 1248,-1-1 0,1-3 0,-1-1 0</inkml:trace>
  <inkml:trace contextRef="#ctx0" brushRef="#br0" timeOffset="231">1757 44 7596,'4'-8'0,"0"0"-123,-1 0 0,-1-1 426,3 4 1,-3 2-119,3 0 1,-3 6 0,0 2 0,-1 2-162,-1 3 1,0-1 0,0 4 0,0 0-181,0 1 1,0-1 0,0-1-1,0 1-112,0 2 0,3-3 0,1 0 0,1 2 268,0 0 0,0 1 0,3 0 0</inkml:trace>
  <inkml:trace contextRef="#ctx0" brushRef="#br0" timeOffset="498">2146 515 7624,'-1'4'-298,"-2"-1"1,2 0 0,-4 0 426,-1-2 0,-1 0 0,0-1 0,-1 0-286,1 0 0,-1 0 1,0 0 156,-2 0 0,2 0 0,-3 0 0</inkml:trace>
  <inkml:trace contextRef="#ctx0" brushRef="#br0" timeOffset="731">1884 89 7672,'4'-11'473,"0"-3"1,-4 4-437,0 1 0,0 1 52,0 0-387,0 4-2,0 1 0,-4 10 1,0 1-1</inkml:trace>
  <inkml:trace contextRef="#ctx0" brushRef="#br0" timeOffset="1582">1772 396 7636,'-15'4'-148,"3"2"1,-1-4 0,1 1-53,0 0 0,0-2 0,2 2 0,-1 0 464,-1-1 0,1 0 1,1-2-1,1 0-140,-1 0 1,2 0 0,1 0-1,-1 0-14,1-3 1,-1-1-1,1-3-106,-1-1 1,3 0-1,1-1 1,1-2-14,1-1 1,-1 2 0,0-2 0,2-1 22,0 2 1,-2-3 0,1 2 0,0-1-8,1 1 1,1 2 0,0-2 0,0 1-34,0-1 0,3 3 0,0-1 0,1 2-48,2 0 0,1 1 1,0-1-1,1 1 32,-1-1 1,1 4-1,2 2 1,0 0 30,-1 0 1,-1 1-1,-1-2 1,0 3 9,-2 3 0,2-2 1,-3 4-1,1 1-3,0 1 1,-3 3 0,0 1 0,-1 0 109,-1 3 1,0-3 0,0 2 0,-1-1-56,-1 0 1,0 1-1,-2-2 1,0 0-34,-1-1 0,0 0 0,-2-2 0,-1-1 22,1 1 1,-3-2-1,0 0 1,0-2-35,-1 0 0,3-2 0,-2-2 0,2 0-34,0 0 1,1 0 0,-1 0 0,2-1-58,1-1 0,-1-2 0,3-4 17,2 1 0,0-3 1,1 0-1,0 1-5,0 0 0,2 2 0,2-1 1,0 1 33,2 0 1,0-1 0,2 1 0,-1 2 42,1 0 0,-1 3 0,1-1 0,-1 3 49,1 0 0,-3 0 0,0 0 28,0 0 1,-1 3 0,-2 2 16,-1 2 1,-2 0 0,-1 1 24,-3-1 0,-3 0 1,-1 1-1,-1 0-49,1 2 0,0-1 0,0 0 0,-1 0-37,1-2 0,0 1 0,2-1 0,-1 1-28,1-1 1,0 1 0,1-1 0,2 1-33,1-1 1,1 1 0,2-1 12,0 0 0,0 1 0,0-1 98,3 1 0,-1-1 1,2 1 166,-1-1 1,2-2-34,-3 0 0,1 0-83,-3 3 1,-1-1-1,-1 0-128,-3-2 1,-2 1 0,0-3-1,-2 0-241,-1 1 0,1-1 0,-3-1 1,2 0-568,1 0 0,-2-1 0,1-1 797,1 0 0,-3-4 0,0 0 0</inkml:trace>
  <inkml:trace contextRef="#ctx0" brushRef="#br0" timeOffset="2533">1279 254 7658,'-8'0'-438,"1"0"1,-1 0-1,1 0 678,-1 3 1,4-1-1,1 2-161,0-1 1,2 3 0,-1-2-78,4 0 1,-1 0 0,4-2 0,2 0-38,2 0 1,-1-1-1,3-1 1,-1 0-17,0 0 0,0 0 0,-2 0 1,-1-1 28,1-1 1,-1 1-1,0-3 1,-1 2 21,-2-1 0,-2-2 33,1 0 1,-3 1-13,0-1 1,-3 0 0,-2 0 30,-1 0 0,1 3 0,0-1 0,-1 3 21,-1 0 0,0 0 1,-1 0-1,1 0-31,-1 0 0,0 0 0,-1 0 0,-1 0 16,1 3 1,0-1 0,-1 2 0,0 0-20,1 0 0,1 0 0,1 2 0,-1-2-24,1 0 0,2 0 1,0 0-1,1 0-28,0 2 1,2-2-1,0 1 1,1 1 17,1 0 0,0-1 1,0 0-1,1 1-23,1 1 0,0 1 0,2 1 0,0 1 28,1-1 1,-3 0 0,2-2 0,0 1 110,1 2 1,-4-1 0,2 1 14,-2-2 1,-1-1-1,0 1-27,0-1 0,-1 0 0,-2-1 1,-2-2-17,-1-1 0,-3 0 1,0-2-86,-1 1 1,0-1-1,3 1 1,-1-1-49,1-1 1,-1-1-1,1 0 1,-1-3-120,1 0 1,-1-1 0,1-2 0,0-1-96,2 1 0,-1-1 1,4-2-1,0-2-496,2 0 1,0-1 749,0 3 0,0-6 0,0 0 0</inkml:trace>
  <inkml:trace contextRef="#ctx0" brushRef="#br0" timeOffset="2622">1107 269 7658,'0'-5'-273,"3"-1"0,1 2 0</inkml:trace>
  <inkml:trace contextRef="#ctx0" brushRef="#br0" timeOffset="3366">800 396 7662,'0'-8'-114,"-2"3"1,-1 0 0,2-1-160,0 0 1,1-4-1,0 0 1,0 0 214,0-1 0,0 2 0,0-4 1,0 1 242,0 0 0,0-2 0,0 3 1,0-2 49,0 1 0,-3 3 1,1-1 88,0 1-351,1 5 1,2 1-1,2 3-14,2 0 0,1 0 0,2 0 0,0 0-27,2 0 0,-2 1 0,2 0 0,-1 3 41,-2 0 1,1 1 0,2 2 0,-1 1 1,-3-1 0,2 1 1,-4-1-1,1 1-9,0 2 0,-3-1 0,0 1 0,-1-2 33,-1-1 0,-1 2 0,-1 0 0,-3 1 17,1-1 1,-5-1-1,1 0 1,-2-1 21,-1 1 1,-2-1 0,1 1 0,0-1 26,-1 1 1,1-3 0,-2-1 0,0 0-26,2 0 1,3-2-1,-2 0 1,1-1-14,0-1 0,0 0 0,3 0 1,-1-1 4,1-1 1,-1 0 0,2-3 0,1-1-16,2 0 0,0-2 0,0 1 0,1-2-34,-1-1 1,2-1 0,-2-4 0,2 0 0,1 0 1,0-3-1,0-1 1,0-1-4,0 0 1,0 2 0,0-1-1,0 1 19,0 1 0,0 5 1,0 2 253,0 2-222,0 3 1,0 3 0,0 4 54,0 3 1,0 4-1,-2 2 1,-1 1 35,-2 1 0,0 5 1,-2 2-1,-1 1 10,1 2 1,0-1 0,-2 0 0,0 2-100,-1 1 0,-2-2 1,2 2-1,0-2-192,-1-1 0,3-2 1,-2-1-1,2-1-768,3-4 396,-1-2 0,5-9-307,-2-3 837,6-3 0,1-8 0,3-1 0</inkml:trace>
  <inkml:trace contextRef="#ctx0" brushRef="#br0" timeOffset="3547">524 283 7665,'0'-5'-182,"0"1"-33,0-2 161,0 2 0,0 2 1,1 4 52,1 3 1,2 3-1,3 1 1,-1 2-75,-1 0 0,0-1 0,2-1 1,1 0-585,-1-2 659,-3 4 0,6-3 0,-1 3 0</inkml:trace>
  <inkml:trace contextRef="#ctx0" brushRef="#br0" timeOffset="3731">860 82 7300,'0'0'0</inkml:trace>
  <inkml:trace contextRef="#ctx0" brushRef="#br0" timeOffset="4783">367 164 7668,'-1'-8'-325,"-1"1"1,1-1-190,-2 1 799,2 3 0,1 1-182,0 6 0,4 2 1,0 4-1,1 1-49,0-1 0,0 3 0,2-1 0,1 2-20,-1-1 0,1 1 0,-1 2 0,0 0-56,-2 0 1,1-1-1,-3 1 1,0 0 12,1 0 0,-2-2 0,-2-1 0,-1 2-9,-1 0 0,-3-2 1,-4 0-1,-2-1 31,-1-2 1,0 1 0,-3 0 0,0-3-9,0-1 1,-1-2 0,0 2 0,-2-2 12,2-1 1,0 0 0,1-3 0,1 0 17,1 0 0,-1 0 0,2-1 0,1-2 20,1-1 1,-1-3 0,1-1 0,2-2-8,2 0 1,0-3 0,3 2 0,0-2-46,-1 1 0,2 0 0,2-1 1,0 1-28,0 1 0,3-1 1,2 1-1,2 1-54,0 2 1,1-1 0,-1 4 0,1-1 20,-1 1 1,3-1 0,0 3 0,-1-1 45,-1 1 1,0 1-1,0 2-2,2 0 0,-2 0 1,2 3-1,-5 2 25,-2 2 1,0 0-1,0 1 1,-2 1 8,0 1 1,-2 3 0,-1-2 0,-3-1 9,-2 1 1,0 2-1,-2-3 1,0-1-4,-1-1 1,0 0 0,2-2 0,-1 0-57,-1-1 1,0-3 0,3 0-52,-1-1 1,1-1 0,0-1-1,2-1 42,2-3 1,3-2 0,0-1-1,0-1 2,3-1 0,0 0 0,3 1 0,-1 1 41,1 1 1,1-3 0,0 5-1,1 0 0,-1 0 1,0-1 9,1 3 1,-1 1 0,0 3 14,-2 1 1,-2 2 0,-3 4 0,0 0 28,0 2 1,0-2 0,0 3-1,-2-1 7,-1 0 1,-2 3-1,0-3 1,0 0 25,0 0 1,0-1 0,-2 0 0,0-3-31,-1-1 1,1 0 0,-2 0 0,0 0-17,-1-2 0,0 2 0,3-3 1,-1 0 19,1-1 1,2-1-1,0 0 1,-1 0 114,-1 0 0,0-4 0,-1 0-39,1-3 0,2-1 1,0 0-1,-1-2-44,0-2 0,1-3 1,0-2-1,0-1-50,0-1 1,-1 0 0,2-2 0,-1 2-86,3 0 1,-1 3-1,0 3 1,1 1-120,2 1-1195,0 1 65,0 6 0,0 1 1284,3 3 0,-2 0 0,5 0 0,-1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3:32.894"/>
    </inkml:context>
    <inkml:brush xml:id="br0">
      <inkml:brushProperty name="width" value="0.08571" units="cm"/>
      <inkml:brushProperty name="height" value="0.08571" units="cm"/>
      <inkml:brushProperty name="color" value="#008C3A"/>
    </inkml:brush>
  </inkml:definitions>
  <inkml:trace contextRef="#ctx0" brushRef="#br0">1657 104 7931,'-10'0'-353,"0"0"1,7-2-33,-3-4 441,0 5 1,8-7-80,4 8 0,-2 6 1,5 1-1,1 1 9,-1 0 0,-3 3 0,4-3 1,-1 1 21,1 5 1,-4-1 0,3 1 0,-1-3 7,-4 3 0,3-5 1,-1 3-1,0 1-3,2 2 0,-7-3 0,5-1 0,-2 1-7,2-3 0,-4 7 0,3-5 10,-3 5 1,-2 1 0,-2 0-4,-3 0 0,-3-5 0,-5-1 1,1 1-13,-1-2 1,-5 3-1,-3-5 1,-2-1-102,2 1 0,2 3 1,2-5-1,0-2-96,-1-2 1,1-2 0,0 0 195,0 0 0,-1 0 0,1 0 0</inkml:trace>
  <inkml:trace contextRef="#ctx0" brushRef="#br0" timeOffset="466">1225 1 7904,'18'0'-553,"-1"0"447,0 0 1,-2 2-1,-1 1 1,-5 5 7,-1 2 0,4 1 0,-5 6 92,3 1 0,-6-1 1,1 0-1,-3 0 4,-2 1 0,6-1 0,0 0 0,-2 0 19,-2 1 1,-2-1 0,-2 0 0,-2 0 35,-2 1 0,-5-1 1,3 0-1,-2-2-37,-3-3 0,3 3 0,-1-5 0,-3 1-29,-1 1 0,-4-2 1,-2 3-1,-2-3-142,2-3 1,2 5 0,1-7 154,1-1 0,-8-2 0,-2-2 0</inkml:trace>
  <inkml:trace contextRef="#ctx0" brushRef="#br0" timeOffset="715">1053 52 7385,'11'2'-961,"-1"4"1079,-3 6 1,5 3-1,-4 2 1,-1 2-245,1 4 0,4-2 1,-5 6-1,1-2-41,0-4 1,3-2 166,-5-1 0,7-1 0,-3 0 0</inkml:trace>
  <inkml:trace contextRef="#ctx0" brushRef="#br0" timeOffset="1116">725 139 6369,'10'2'11,"-5"3"1,3-1 0,-2 8 0,-2 1-31,-3 2 0,-1 3 1,0-1-1,0 0 1,0 0 1,0 1 0,0-1 0,0 0 57,0 0 0,-5 1 0,-3-1 0,-2 0 118,-3 0 1,3-5-1,-1-1 1,-4 1-21,-6-2 0,-1 3 0,-4-7 0,-3-2-69,-4-3 1,3-1 0,-11 0 0,5 0-85,1 0 0,-1-7 0,-2-5 1,-1-3-98,7-2 1,-3-1-1,8 1 1,-1-2-66,-1-4 0,6 4 1,-4-4-1,2 6 13,4 5 0,8-3 1,1 3-1,1-3 164,1-2 0,2-1 0,8 1 0</inkml:trace>
  <inkml:trace contextRef="#ctx0" brushRef="#br0" timeOffset="1332">501 1 5982,'-18'0'0,"1"0"0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3:35.193"/>
    </inkml:context>
    <inkml:brush xml:id="br0">
      <inkml:brushProperty name="width" value="0.08571" units="cm"/>
      <inkml:brushProperty name="height" value="0.08571" units="cm"/>
      <inkml:brushProperty name="color" value="#008C3A"/>
    </inkml:brush>
  </inkml:definitions>
  <inkml:trace contextRef="#ctx0" brushRef="#br0">6608 570 7695,'0'-17'-808,"2"1"0,2 3 846,2 1 0,2 9-38,-3-3 0,5 4 0,7 2 0</inkml:trace>
  <inkml:trace contextRef="#ctx0" brushRef="#br0" timeOffset="1066">1 673 6315,'19'-5'-4,"4"-1"1,6-8 0,11 5 0,10-3 211,11 1 1,10-1 0,19-3 0,6 2-188,-45 6 0,2 2 0,4 2 1,2 0-1,1-1 0,-1-1 0,5 1 1,1 0 15,2 2 1,2 0 0,0 1 0,2 0 0,3 1 0,1 0 0,-2 0 0,0 0-150,0 0 1,0 0 0,4 3-1,1 0 1,6 1 0,1 0 0,0 0-1,0-1 106,-1 1 0,-1 0 1,4 2-1,-1 0 1,-9-2-1,-1-1 1,1 1-1,-1 0 2,0 0 0,0 0 0,-6 1 0,0 1 0,-1-2 0,0 0 0,-5 0 0,0-1 15,-2 1 0,-1 0 1,-2 2-1,1 0 0,-3-2 1,1-1-1,-4 1 0,-1 0 56,47 4 1,-12 3 0,-12-3-1,-5-1-69,-9 1 0,-9-2 1,-9-6-1,-9 0 164,-10 0-41,-14 0 0,-5 0 0,-13-2-71,-11-4 0,-18-1 0,-22-7 1,-16 3-63,-15-3 1,-8 5-1,43 4 1,-2 0 0,-1 0-1,-1 0 59,-1 0 0,-1 1 1,-1 2-1,0 0 1,-2-2-1,-1 0 1,-2 1-1,0 1 14,-2-1 1,0 0-1,-4 0 1,-2 0 0,-1 3-1,-1 0 1,-3 0 0,-1 0-56,-3 0 1,-1 0-1,2 1 1,-1 0-1,0 1 1,-1 0 0,1 1-1,0 2-14,-1-1 1,3 1 0,6-2-1,2 0 1,6 1 0,2 1-1,3 0 1,1 0-7,3 0 0,1 0 0,-1-3 0,1 1 0,6 2 0,1 0 1,-41 5-27,13-1 0,16-3 0,11 3 0,10 1-174,11 0 76,13-7 0,11 5 1,12-8-1,9 2 113,12 4 0,13-2 0,27 7 1,19 1 87,-34-7 0,2-1 0,4 1 0,3-2 1,2-3-1,2 0 0,3 0 0,2 0-23,3 0 1,2 0 0,7 0-1,2 0 1,3-1 0,1 0 0,3-2-1,2-2-133,5-2 0,1-3 0,-28 2 0,0-1 0,2-1 0,6-2 0,1-2 0,1 0 0,0 0 0,1-1 0,0 0 108,0 0 1,1 1 0,-1-1 0,-1-1 0,0-1-1,-1 0 1,-6 2 0,-2 1 0,0-1 0,0 0-1,-2-1 1,1 1-14,-1 0 1,0-1 0,-1 1 0,-1 0 0,0 1 0,-1-1 0,31-8 0,-2 0 0,-5 2 0,-2 0-65,-3-1 0,-1 1 0,-9 3 0,-1 0 0,0-2 0,-2 0 1,-6 2-1,-2 1 62,-7 3 0,-1-1 0,-4-1 0,-1 0 0,40-13 0,-44 13 0,0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4:26.573"/>
    </inkml:context>
    <inkml:brush xml:id="br0">
      <inkml:brushProperty name="width" value="0.08571" units="cm"/>
      <inkml:brushProperty name="height" value="0.08571" units="cm"/>
      <inkml:brushProperty name="color" value="#008C3A"/>
    </inkml:brush>
  </inkml:definitions>
  <inkml:trace contextRef="#ctx0" brushRef="#br0">25 62 8450,'-7'-6'-436,"2"4"1,3-5 0,0 0 0,-2 0 407,1-2 0,2 2 80,1-1 0,5 5 0,3-1 0,3 3-2,1 1 0,4 0 1,2 0-1,2 0-9,6 0 1,-1 0-1,8 0 1,1 0-29,1 0 0,2 0 0,4 1 0,4 2-9,2 1 1,7 4-1,3-2 1,2-1-6,2 0 0,-5 5 1,0-3-1,-1 1-6,0 0 0,-3-4 1,0 3-1,-2-1 2,-1 1 0,0-3 0,-2 3 0,-1-2 4,-2-2 1,-9 2 0,0-1 0,-2-1-6,-2-2 1,-8-1 0,0 0 90,-4 0 1,-3-1-72,-4-3 1,-1 1 0,-2-3-431,-1 0 216,-5 2 120,3 4-441,-6 0 521,0 0 0,0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4:28.507"/>
    </inkml:context>
    <inkml:brush xml:id="br0">
      <inkml:brushProperty name="width" value="0.11429" units="cm"/>
      <inkml:brushProperty name="height" value="0.11429" units="cm"/>
      <inkml:brushProperty name="color" value="#008C3A"/>
    </inkml:brush>
  </inkml:definitions>
  <inkml:trace contextRef="#ctx0" brushRef="#br0">3390 231 21052,'-12'0'-2080,"4"0"-97,0 0 1171,5-5-147,-7 3 973,8-3 1,-2 5 187,8 0 0,-1 0 0,5 1 1,1 2-56,2 1 0,1 4 1,1-3-1,0 2-178,3 3 1,-2-1 0,2 1 0,-3-2 38,0 1 1,-1 2 0,0 0 0,0-2 2,0-1 1,-4 0-1,-1 4-39,-2 1 0,1-5 0,-3 0 192,1 1 1,-6-2-1,-6 0-8,-3-2 1,-5-1-1,0-2 1,0 0-61,-2 2 0,1 2 0,-5-4 0,3 3 23,2-3 0,-4 0 0,4-1 0,-1 2-72,1 1 0,0 0 1,5-3-1,0 2-92,0 1 0,4 4 157,0-4 1,5 5-1,-2-2 1</inkml:trace>
  <inkml:trace contextRef="#ctx0" brushRef="#br0" timeOffset="367">2977 207 10509,'-8'-12'0,"1"-1"-1096,2 1 0,-3 4 1130,4 0-138,0 5 82,4-2 1,4 6-1,1 3 99,2 4 0,0-1 0,2 1 0,-1 0-45,2-1 0,-1 4 1,1-3-1,-4 3-55,0 1 0,-2 0 1,-4 0-1,0 0-20,0 1 0,0 3 0,-2 0 1,-2-1 67,-4-2 1,-8-1 0,-4 1 0,-3-1-8,-1 0 1,-1-1 0,1-2-1,0-2-50,-1-2 0,1 3 0,1-2 0,3-1-106,4 1 1,2 2 138,2-4 0,0 5 1,0-2-1</inkml:trace>
  <inkml:trace contextRef="#ctx0" brushRef="#br0" timeOffset="637">2722 231 12460,'-7'-5'-913,"3"-4"1,-1 3 0,1-2 375,1-2 1,2 3 279,1-1 210,0 6 0,1-2 0,2 8 0,2 4 82,2 3 0,1 1 0,6 1 1,0 2-44,3 1 1,3 6 0,-3-3-1,1 1-58,0 0 1,-2 0 0,-3 3 0,2-1-73,1-2 0,-4-1 0,-5 1 118,-1-3 0,3-4 0,-2-1 1</inkml:trace>
  <inkml:trace contextRef="#ctx0" brushRef="#br0" timeOffset="1164">2370 267 12568,'-8'-12'-707,"-1"0"0,7 0 0,-2 0 0,2 0-257,2 0 0,0 3 864,0 1 0,2 6 0,2-2 274,4 2 0,-1 6 1,-1 2-1,1 0-154,0 4 0,-3-3 0,3 1 0,-2 3-19,-2 3 0,2 0 0,-1 2 0,-1-1-44,-2 1 1,-1-2 0,0 2 0,0-3-79,0-1 1,0 1 0,-1-1 0,-2 0 114,-1 0 0,-5-4 0,1-1 0,-3-2 95,-1-2 1,0-2 0,-1-1-1,1 0 21,0 0 0,0-5 0,0-3 0,0-3-157,-1-1 0,-3-2 0,0 0 0,1-4 47,2-1 0,1 4 0,-1-1 0,0 3 63,-3 0 0,5 5 0,-4 2 68,0 0 1,-4 2 0,3 4 0,1 0 34,2 0 0,1 1 0,-1 4 0,0 1-69,-3 1 0,6 4 0,-2-3 0,1 1-78,1-1 0,1 3-163,1-3 0,6 3 64,-2 1 0,4-5 0,4-3 0,4-3 123,3-1 1,6 0-1,3 0 1,3 0-212,2 0 1,3 5 171,0-1 0,6 5 0,-3-2 0</inkml:trace>
  <inkml:trace contextRef="#ctx0" brushRef="#br0" timeOffset="1416">1568 170 25774,'-12'-5'-1342,"-1"-3"1,3 1-1,1-1-133,5-2 0,3 6 0,2 4 1092,3 7 1,3 8-1,5 3 1,2 2 143,2 5 0,-1 0 0,4 3 0,0-2-253,0-2 1,-3 0 391,4 1 0,0 4 1,5 2-1</inkml:trace>
  <inkml:trace contextRef="#ctx0" brushRef="#br0" timeOffset="1800">1313 231 16537,'-6'-7'-1702,"5"-4"1,-5 11 0,6 0 1324,0 7 0,0 4 0,0 2 0,0 2 214,0 2 1,4 0 0,0-2 0,1 1 89,0-1 1,-4 0 0,5 0 0,-2 1 13,0-1 0,0-6 1,-4-1-9,0 2 1,-2-1-1,-2-1 1,-4-4 146,-2-2 1,-4-2 0,-2-2 0,-3-2-199,0-4 0,-4-4 1,3-3-1,-3-2 137,-1-2 0,-1-2 1,2-3-1,3-1 147,4-4 1,2 4 0,2-4 0,1 4-62,3 0 0,3 2 0,5 2 0,0 0-135,0 0 0,5 3 0,3 2 1,5 4-29,3 4 0,3-2 0,5 5 169,0-2 0,6 5 1,1-4-1</inkml:trace>
  <inkml:trace contextRef="#ctx0" brushRef="#br0" timeOffset="2533">1276 389 19656,'-19'1'-585,"3"3"1,-2-1-1,1 4 1,-1-2 187,1-2 1,-1 0 0,3-1-1,-1 2 409,1-1 1,2-2-1,1-1 1,-1 0 11,1 0 1,0 0-1,0 0 1,0-1-136,0-3 1,4 1 0,0-5-1,-3 0-28,-4 1 1,1-7 0,-3 1 0,1-2-6,-1-2 1,-4-2 0,1-5 0,-2-2-127,2-2 1,2 1-1,6-4 1,0 1-29,0 3 0,1 1 0,3 3-331,4 3 87,2 3 1,4 11 459,2 6 0,-3 2 1,5 6-1,-2 1-94,0 2 0,0 1 1,-4 2-1,0 0 70,0 3 0,0 3 0,-2-3 0,-2 2 104,-4 3 0,-4 1 0,-3 1 1,-2 0 84,-2 1 1,-2-1 0,-1 0 0,1 1-9,5-1 1,3-5-1,2-3 1,1-2 4,2-2 1,6-4 0,-1-1 35,6-2 1,3-1-1,8-4 1,1 0-88,1 0 0,0 0 1,-4 1 282,0 3 0,-1-1-231,-3 5 1,-4-4-1,-8 3 1,-4-2 158,-3-2 1,-5 0 0,-1 0 0,-2 1-28,-3-2 1,-1 0 0,-1-2 0,1 0-9,3 0 0,-2-6 0,4-1 0,1-1-155,-1 0 1,1-4 0,2-5 0,-3-2-146,0-3 1,-1-1 0,-2-1-1,4-1-111,-1 1 0,5 1 0,-3 2 0,2 3 64,2 5 1,0-1-1,0 10 280,-1 1 0,1 2 0,0 2 1,0 3-122,0 4 1,-4 3-1,-1 1 1,3 1-73,0-1 0,2 1 0,0 2 0,0 1-29,-1-1 0,5-1 0,2-2 0,0 0-73,4 0 1,0-4 0,2 0-4,0 2 1,10-3-1,4-1 1,8 0 103,8-4 1,5 4 0,7-2 187,6-1 1,6 3-1,7 1 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5:09.037"/>
    </inkml:context>
    <inkml:brush xml:id="br0">
      <inkml:brushProperty name="width" value="0.08571" units="cm"/>
      <inkml:brushProperty name="height" value="0.08571" units="cm"/>
      <inkml:brushProperty name="color" value="#008C3A"/>
    </inkml:brush>
  </inkml:definitions>
  <inkml:trace contextRef="#ctx0" brushRef="#br0">30 73 7790,'-8'-4'-564,"2"-1"-526,0-2 1041,-3 4 0,13-2 0,0 5 0,7-1 85,5-3 0,-1 2 0,5-2 0,2 3-20,1 1 1,2 0 0,2 0 0,4-2 48,4-2 0,-4 3 1,9-3-1,0 3-16,2 1 0,0 0 1,5 0-1,4 0-49,3 0 0,-1-4 1,4 0-1,1 1-1,1 1 0,1-2 0,-4 0 0,-2 2-1,0 0 1,2 2-1,4 0 1,1 0-6,0 0 1,0 6 0,-2 2 0,0 3-7,2 1 0,-3 0 1,7 0-1,-1 0 0,0 0 1,4 1-1,6-3 1,0 0 10,-1-2 1,7-5-1,-6 1 1,5-3 1,3-1 0,0 0 0,-2 0 0,-6 1 37,-4 3 0,3 3 1,7 4-1,0-2-68,-2-1 0,2-1 1,-12 3-1,5-2 35,4 1 0,2-2 0,2 1 1,-6 0 8,-5-1 1,3 4 0,0-3-1,6 1-3,0-1 0,0 3 1,-7-4-1,0 1 0,-3 0 0,6-4 1,-2 3-1,2 0-16,-1-1 1,-3-2-1,-2 5 1,-4-1-7,-3-2 1,0 4 0,2-5 0,1 1 2,-2-1 0,2 1 0,-4-4 0,-6 2-4,-4-1 1,2 2 0,1-1-1,1-1 11,3-2 1,-4 1 0,-1 1 0,-4 2-8,-5 2 1,2-3-1,-7 2 1,-2 1-13,-4 0 0,0 0 1,3 2-1,1-1-19,-1 2 1,1-1 0,-1 1 0,-1-2-18,-2 1 1,4 2-1,-4 1 1,-2 0-125,0 0 181,-11-5 0,14 4 0,-8-4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5:13.837"/>
    </inkml:context>
    <inkml:brush xml:id="br0">
      <inkml:brushProperty name="width" value="0.11429" units="cm"/>
      <inkml:brushProperty name="height" value="0.11429" units="cm"/>
      <inkml:brushProperty name="color" value="#008C3A"/>
    </inkml:brush>
  </inkml:definitions>
  <inkml:trace contextRef="#ctx0" brushRef="#br0">0 0 15592,'6'7'-59,"-4"-2"1,6-5 0,2 0 0,1 2 0,1 0 0,0 2-30,0-1 1,0 0 0,0 0 176,0 1 1,1 0 0,-1-4-163,0 0 1,0 0-1,0 1 1,0 2 54,1 1 0,-1 0 0,1-4 0,3 0 3,5 0 1,6 1-1,2 2 1,2 1 54,3-1 0,3 2 1,2 0-1,4 1 34,4-1 0,-1 3 0,7-4 0,-2 0-34,2 2 0,-2-3 0,6 3 1,-1 1-14,0 0 1,-2-5-1,-4 4 1,1-2 17,2 0 0,-1 1 1,-3-2-1,0 1-49,-1-1 0,6 0 0,3-1 0,1 4-96,-1 0 1,-7-3 0,-7 1 0,0-3 103,0-1 1,2 0 0,3 2 0,0 1-30,-4 1 1,3 5-1,-2-2 1,1 1 11,-2 0 1,4 0 0,-5 3 0,2-2 26,-1-1 0,-1 1 0,2 3 0,-5-2 11,-2-1 0,-1 1 0,-2-2 0,-2 2 10,0-2 0,-5 3 0,5-3 0,2 3-12,4 1 0,-1 0 0,4 0 1,-1 0-18,4 0 1,-2 1 0,0-1 0,-1-1 12,-3-3 0,-2 2 1,-3-1-1,-1 1-25,5 3 1,-1-3 0,3 0 0,-1-2-13,2 1 0,-2 1 1,4-1-1,-1-2-23,-3-2 0,-1 4 1,-2-5-1,1 0-39,-1 1 0,1-4 1,-1 3-1,2-2-3,2-2 0,0 0 0,3 0 1,0 0-11,0 0 0,-4 0 1,2 0-1,-2 0-18,2 0 0,-5 0 1,2 0-1,-4 0 39,-1 0 1,6 1 0,3 3-1,0 3-73,0 0 0,3 8 0,-4-3 1,3 0 133,2-3 1,-9 1-1,0-5 1,-2 1 9,0-1 1,1 3 0,1-4 0,-2 0 0,-3 2 0,4-4 1,-4 5-1,3 0 55,1-1 0,-4-3 1,-4 1-1,-4-2 39,-4-2 1,2 4 0,-6 0 0,-1-2-11,-1 0 0,-2-2 1,0 0-1,0 0-96,0 0 1,0 0-1,1 0 1,0 0 17,3 0 1,3-4 0,5 0 0,1 1 25,-1 2 1,6 1 0,3 0 0,7-2-14,4-2 0,3 3 0,1-3 1,-4 1 25,-3-1 1,-3 1 0,-3-3 0,-3 0 9,-4 3 1,2-2 0,0 1-1,1 0-111,3-1 0,1 3 0,1-2 0,1 3 9,-1 1 0,-5 0 0,-4 0 0,-4 0 104,-3 0 1,-5-4-1,3-2-70,-1 0 0,-2 2 1,5-3-1,2 1 11,1 4 0,3-4 1,1 1-1,1 0 2,-1-1 1,0 1 0,0 2 0,1-2-19,-1-2 0,2 4 0,-4-2 1,-2 1 23,0 0 0,0 0 0,2 2 1,-3 0 2,-1-2 0,2-1 1,-3 7-1,4 1 53,5 1 1,-4 5-1,4-2 1,-5 1 11,-4 0 0,2-4 1,-6 3 582,-1-2-326,-7-1 0,-3 2 0,-5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5:21.770"/>
    </inkml:context>
    <inkml:brush xml:id="br0">
      <inkml:brushProperty name="width" value="0.08571" units="cm"/>
      <inkml:brushProperty name="height" value="0.08571" units="cm"/>
      <inkml:brushProperty name="color" value="#008C3A"/>
    </inkml:brush>
  </inkml:definitions>
  <inkml:trace contextRef="#ctx0" brushRef="#br0">9066 450 8475,'0'-8'-639,"0"0"1,-6 5 0,-3-1 0,-6 3 686,-5 1 1,-5 1-1,-3 2 1,-6 2 159,-5 2 1,-6-4 0,-9 1 0,-5-3-74,-4-1 0,-8 0 0,3 0 0,-5-1-39,-4-3 1,-2 1 0,-3-5 0,1 0-79,-1 1 0,2-4 1,-1 4-1,-1-1 1,-2 0 0,-1 4 0,0-4 0,0 0-18,0 1 1,-4-4-1,-2 5 1,-1-3 11,-2 1 1,-2 2 0,-3-4 0,49 6 0,0 0-18,0-1 0,-1 1 1,0 0-1,0 1 1,-48-5-1,0-2 10,4 0 1,-3-1 0,0 1 0,3 2-6,3-1 0,2 2 0,1-1 0,-4 0-18,-3 1 0,3 0 1,1 3-1,1-3 0,4 1 1,-4-4-1,2 5 1,1-1 13,2 1 0,1-3 0,-2 3 0,1-1 7,1 1 1,-1-3 0,9 4 0,2 1 1,5 2 1,-1-4-6,2 1 1,3-1-3,1 1 0,-1 3 1,-1-5-1,1 2-19,0 0 1,1 0 18,5 4 0,-5-4-1,0 0 1,-3 0-1,6 4 1,4 0 0,3 0 1,1 0 0,1 0-1,-2 1 0,0 3 0,1-2 0,4 3 0,-2-1 1,0 0 0,0 0 0,6-4 0,2 2 0,-2 0 1,-3 2-1,-3 0 0,-5 0 14,-2 0 1,-2 2 0,1-3-1,2 1 11,2-2 0,-1 4 0,-4-2 0,0 0 18,1 1 1,-1-3 0,-1 3 0,0-1-31,1 0 0,2 1 1,6-2-1,-4 3-13,-2 0 1,-2-2-1,2 3 1,1-1-2,1-4 0,2 4 1,-2-1-1,4 0 4,3 1 1,2-1-1,-1-2 1,2 2-5,2 2 1,-5-4-1,6 2 1,2 1-2,3 2 1,2-3 0,1 1-1,1-1 0,2 3 1,4-3 0,3 1 0,-1-2 5,-1 0 1,-1 1-1,6-2 1,2 1 7,0-1 0,7 2 0,-4-1 0,2 0-9,0 2 1,-1-4-1,5 5-8,0-1 1,4 2-1,1-3 1,2 2-24,2 2 0,-2 2 0,1 1 21,1 0 1,2 0 0,1 1 0,0-1 2,0 0 1,1 4 0,3 0 0,3-1 4,0-1 0,3 2 0,-2 0 0,3 0 0,0 0 0,-1 1 1,-2-2-1,1-2 0,1-1 0,-1 0 0,-1 0 0,2 1 0,-1-1 1,0 0-1,0 1 0,0 1 0,0 1 0,1-3 0,-2 0 0,0-2 0,-1 0 1,4 4 0,-5-1 0,2-2 1,1 0 1,-1 0 0,4 1 0,0 0 16,0 0 0,0-4 0,0 0 0,1 1 29,-1-3 0,5 5 1,2-4-1,1 1 9,1 0 1,-1-1-1,6 2 1,2-2-3,4-2 1,8 3-1,1-3 1,4-1-27,5 1 1,4-4 0,7 3-1,-1-2-35,1-2 1,0 0-1,2 0 1,4 0-17,1 0 1,7 0 0,-7 0 0,4 0 11,1 0 0,5 0 1,2 0-1,1 0-8,0 0 1,0 0 0,5 0 0,2 0-4,1 0 1,2 0-1,-4 0 1,4 0 12,1 0 1,5 0 0,-47-1-1,1 0 1,0 0 0,-1 0 6,2-1 0,-1 0 0,1-1 0,0 2 0,3 0 0,1 2 0,0-1 0,0 0-1,0 0 0,1 0 0,2 0 0,0 0 0,-2 0 0,0 0 0,1-1 0,1 0-27,0-1 1,0 0 0,3 1 0,1 1 0,-1-2 0,1 0 0,-1 1-1,0 0 49,0 2 0,-1-2 1,2 0-1,1-2 1,1 1-1,1-1 0,1 0 1,1 1 0,1-1 1,0 0 0,0 1 0,0 0 0,-3 1 0,1 1 0,1-1 0,-1-1-20,2 0 0,0 0 1,1 0-1,0 0 0,3 1 1,-1 1-1,-1-2 1,0 1-6,-2-1 0,-1 0 0,2-1 0,-1 0 0,1 2 1,-1 0-1,1-1 0,1 0-70,0 0 0,1 1 0,-3-2 1,0 1-1,-2-1 0,1 0 1,-3 0-1,1-1 63,-1 0 1,1-1-1,0 1 1,1 1-1,0 0 1,0 0 0,-1-1-1,-1 1 2,-3-1 0,0 1 0,-2 0 0,0-1 0,0 0 1,0-1-1,0 1 0,1 0-25,0-1 1,-1 0 0,-6 0-1,0-1 1,1 1 0,-1-2 0,-3 1-1,-2 0 25,45-6 1,-3-4 0,-3-2-1,0 1-12,-4-1 0,-10-3 1,-9 0-1,-3-2-15,-1-1 1,-10 4 0,-4-2 0,-2-2 28,-2-3 0,-8-1 1,-1 3-1,-7 1-200,-8 0 1,-6-5-1,-5 0 1,-5-2 81,-6-3 1,-5-3 0,-8-2 122,-4-1 0,-2-6 0,-4 1 0,-3-2 0,-2-2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28:00.491"/>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3579 206 12786,'1'-4'-505,"1"4"0,2 5 1,1 3 355,2 4 1,0 2-1,0 4 1,-1 1 36,0 1 0,-1-1 0,0 2 0,0-2 12,0-2 0,-2 0 1,2-1-1,0-1 24,0 1 1,-2-2 0,2-1 0,-1 0-163,-2-2 0,2-1 1,-1-1-221,-1 0 360,-1 0 0,-1-4 1,0-1-1</inkml:trace>
  <inkml:trace contextRef="#ctx0" brushRef="#br1" timeOffset="966">3223 383 8545,'-8'-4'-126,"1"-2"0,3-1-231,0-2 1,-3 1-1,2 1 1,-1 1 323,0-1 1,3-1 0,-3-1-23,-1 0 0,3 0 1,1 1-1,2-1 37,1 0 1,0 0 0,0 0 30,0 0 0,4 1 1,1 1-1,1 2 6,0 1 0,0 1 0,4 3 1,1 0 0,0 0 1,2 0 0,-2 0 0,1 0-19,-1 0 0,2 3 1,0 1-1,-1 1-8,1 2 1,-1-2 0,-2 1 0,1 1 1,1 1 1,0 1 0,-4 0 0,1 0 14,0-1 0,-3 1 0,0 0 0,0 0-5,-1 0 0,-1 0 0,-4 0 0,0 0 10,0 0 0,-1-1 0,-2 1 0,-3 0 33,-2 0 1,-2-3 0,-1 0 0,-1 0-24,-2-1 1,-1 0-1,-3-3 1,0 1-13,1-1 1,-1-1 0,0-1 0,0 0-11,0 0 1,2 0-1,0 0 1,1-1-19,-1-2 0,2 1 0,1-3 0,0 0 4,2 0 0,2 2 1,2-3 2,1-1 0,4 2-12,-1-1-36,2 4 1,2-2-128,2 4 173,-2 0 1,-4 0 40,-6 0 1,-2 1 0,2 1 0,1 1-4,-1-1 0,0 2 0,-1-1 0,-1-1 8,-1-1 1,0 2-1,3 0 1,1-1-2,-1-1 1,-1-1 0,-1 0-6,-1 0 1,0 0 0,3 0 12,0 0 0,1-4 1,0-2-20,2-2 0,1 0 0,3 1 0,-1 2-12,1-2 0,0-4 0,0-2 0,-1 0-26,1 0 1,-2-2 0,1 3-1,1-2-11,1-2 1,0 2 0,-1 0 0,-1 1 30,1 3 0,1 0 110,1 1-201,0 0 0,0 5 0,0 4 70,0 5 1,-1 3-1,-1 1 1,-2 1 143,-1 1 1,2 0-1,-3 3 1,-1 0-74,0 0 1,-2 1-1,0 1 1,0 0-36,0-1 0,0-1 0,-1 2 1,-1-2-69,0 2 0,-1-2 0,3 0 0,0-1-214,0-2 1,1-1 0,1-2-904,1 1 1045,4 0 1,-1-5 117,6-4 0,2-4 0,4-5 0</inkml:trace>
  <inkml:trace contextRef="#ctx0" brushRef="#br1" timeOffset="1164">2592 268 8240,'0'-9'-976,"3"5"1,1 4 977,1 5 1,-2 3-1,2 2 1,0 1 1,0 0 0,0 4 1,1-2-1,0 0-35,1 0 1,1-1 0,1-4 0,0 1-89,0 0 0,3 0 119,0 0 0,7 0 0,0 0 0</inkml:trace>
  <inkml:trace contextRef="#ctx0" brushRef="#br0" timeOffset="1467">3294 90 19575,'0'-9'-5082,"0"0"3492,0 0 1,1 4-156,2 2 1537,-2 2 0,3 5 76,-4 2 0,-4 2 1,-1 1-1</inkml:trace>
  <inkml:trace contextRef="#ctx0" brushRef="#br0" timeOffset="1647">3117 170 17846,'-9'0'-244,"0"0"1,1-1-474,2-2 0,-2 2 0,2-2 533,-2 2 0,2 1 0,0 0 2,-1 0 0,0 1 0,-2 1 0,1 2-334,2 1 1,-1-2 356,4 3 0,-4 0 0,2 3 0</inkml:trace>
  <inkml:trace contextRef="#ctx0" brushRef="#br1" timeOffset="2198">2352 401 8230,'-8'-6'-564,"2"0"1,1 1 0,3-2 531,-1 2 1,1 0-1,4-2 1,2 2 17,1 1 0,1-3 0,3 2 12,0 0 0,0-2 0,0 4 0,-1 0 41,1-1 1,0 3 0,0-2-15,0 2 1,0 1-26,0 0 1,-3 3 0,-1 1 7,-1 1 0,-1 1 0,-3 3 0,-1-1 6,-2-2 0,1 2 0,-4-2 1,-1 0 34,-1 0 1,-1 1 0,-1-3 0,-1 0-5,-1 0 0,1 0 0,2-2 0,0 1 4,0-1 0,0-1 0,0-1 1,0 0 31,0 0 0,0-1 0,1-2 0,-1-2-16,0 0 0,3-3 0,0 1 0,-1-2-9,-1-3 0,-1-3 0,1 2 0,1 0-62,1 0 1,1-3 0,-1 2 0,1-2-72,1 1 0,0 1 0,2 3 1,-1-1-208,1 2 0,1 0-4,1 1 0,1 1 288,2 2 0,2-2 0,4 3 0</inkml:trace>
  <inkml:trace contextRef="#ctx0" brushRef="#br0" timeOffset="2346">2467 161 18549,'0'-9'-2592,"0"0"1,4 0 2115,2 0 1,-2 6 657,-1 3 1,2 3 0,0 6-1</inkml:trace>
  <inkml:trace contextRef="#ctx0" brushRef="#br1" timeOffset="2766">2041 294 8502,'-5'-4'-855,"1"3"434,4-5 173,0 4 0,4-1 192,2 6 1,-1 2-1,0 3 56,-2 1 1,3-3-1,-3 0 103,-1 1 1,-1-2-10,-1 1 0,-4-1 1,-2 1-43,-1-3 0,-3-2 0,-1-1 0,-2 0-36,-1 0 0,2 0 0,-3 0 0,0 0-27,-2 0 0,-1-3 0,0-1 0,1 0-50,3 0 1,-3-3 0,2 2-1,-2-1-14,-1 0 1,5 3-1,1-2 1,2 0 74,1 0 0,0 0 0,0-4 0</inkml:trace>
  <inkml:trace contextRef="#ctx0" brushRef="#br0" timeOffset="2984">1916 143 19337,'-9'-8'-755,"0"2"1,0 2 0,1 4 0</inkml:trace>
  <inkml:trace contextRef="#ctx0" brushRef="#br0" timeOffset="3163">1863 152 17960,'-6'0'-377,"0"0"-844,-1 0 0,-1 0 1107,-1 0 0,0 0 0,0 0 308,1 0-81,3 0 1,1 1-254,4 2-125,0-2 0,0 7 0,0-3 0</inkml:trace>
  <inkml:trace contextRef="#ctx0" brushRef="#br0" timeOffset="3650">1418 72 20440,'0'-9'-6177,"-1"0"3640,-2 0 2277,2 5 1,-2 0 0,5 5 123,1 2 1,1 2 0,-2 6 0,2 1 95,1-1 1,1 2 0,3 0-1,0 0-39,0-1 0,0 4 0,-1-1 0,1 2-157,0 1 0,3-1-38,0 1 0,0 0 0,-3 0 1</inkml:trace>
  <inkml:trace contextRef="#ctx0" brushRef="#br0" timeOffset="4900">1214 108 17624,'5'-4'-1262,"0"3"1,-2-2 1210,2 2 1,0 2 0,1 1 0,0 2-199,-1 1 1,2 1 0,-3 2 0,1 1 44,2 0 0,-2 0 0,0 0 0,0 1 23,0 2 0,-2-2 0,2 2 0,-1-3-20,-3 0 1,1 1 0,0 2 79,1 3 0,0-5 0,-3-1 0,-1-2-191,-2-3 1,-2 3 0,-3-3 282,-1 1 0,-3-3 1,0 1-1,0-2-60,-1-1 1,3 0-1,-1 0 1,0 0 57,-1 0 1,2-3 0,-2-1 0,2 0 3,1 0 0,0-3 0,1 2 71,-1-3 1,3 3 0,1 1 100,1 0 0,1 2-10,3-4-222,0 4 1,-1-2 0,-1 5-18,-1 2 1,-1-2 0,2 3-1,-2-1 12,-1 0 1,2 0 0,-2-2 0,0 1 43,0 1 0,-1 0 0,-3-3 57,1 0 1,-1 0 0,0 0-1,0 0 10,0 0 1,0 0-1,0 0 1,0 0-7,0 0 1,1-1 0,-2-2-1,-1-2-47,-1 0 0,-1-3 0,2 2 0,-1-2 24,2-1 0,-3-1 1,0-1-1,0 0-54,0 0 0,-2 1 1,2 1-1,1 0 49,-1 0 1,0 3-1,2 1 1,-1 0 34,1 0 0,0 3 0,1-1 120,-2 2-33,0 1-88,7 0 1,5 0-1,6 1 1,2 1 40,1 1 1,3 0 0,0-3 0,2 0-21,2 0 0,-2 0 1,1 0-1,0 0-20,-2 0 1,3 0 0,-4 0 0,0 0-28,1 0 0,-3 0 1,1 0-1,-1 0 19,-1 0 1,0 3-41,0 0 1,-1 1-18,-2-1 1,-3 1 0,-6 3 26,-3-1 0,-2 0 0,-1 3 0,0 0 13,0 0 0,-3-3 0,1-1 1,0 2 1,1 1 1,-2 0 0,0-1 0,0-1 1,-1 1 0,4-2 0,-4 0 0,1 0-3,0 0 0,-1-3 0,2 2 0,-2-1-9,0 0 1,-1 0 0,-2-3-1,2 0 25,1 0 1,-3 0 0,3 0 0,-1 0 13,2 0 0,-1 0 0,1 0 0,0 0 22,0 0 0,2 0 0,-1-1 1,3-1-39,2-1 1,0-3-1,-3 3 1,1 0-4,2-1 0,-2 2 1,3-4-1,0 0-30,-1 1 0,4-3 0,-2 3 0,1-1-37,0 0 0,0 3 1,3-3-125,0 0 1,0 1-21,0-1 0,0 3-199,0-3 266,4 4 1,-2-2-175,4 4 225,-4 0 3,2 0 71,-4 0 81,4 0 0,0 4 0,5 1 0</inkml:trace>
  <inkml:trace contextRef="#ctx0" brushRef="#br0" timeOffset="5316">1098 90 16561,'0'0'0</inkml:trace>
  <inkml:trace contextRef="#ctx0" brushRef="#br0" timeOffset="5633">867 37 12057,'0'-9'-1435,"0"0"0,0 3 287,0 0 773,0 4 1,1-2 0,2 4 422,-2 4 1,7 1-1,-3 4 1</inkml:trace>
  <inkml:trace contextRef="#ctx0" brushRef="#br0" timeOffset="6749">529 232 13971,'-1'-8'-3919,"-1"1"3073,-1 1 0,-1 3 905,1-2 0,2 2-27,-2-3 103,2 4 1,0-5-165,-2 4 1,2-1 0,-3 2 110,0-1 0,2 0-125,-4 3 0,0 0 1,-2 0-1,0 1 131,2 2 0,-2 1 1,2 3-1,-2-1-21,-1 1 0,-1 0 0,-1-1 1,0 0-45,0 1 0,1 1 0,1 1 1,0-1 67,0-2 0,0 1 0,1-3 38,2 1 1,2-2-125,4 3 1,1-4-1,2 1 51,3-2 0,5-1 0,1 0 0,0 0-63,1 0 0,-2 0 0,2 0 0,0 0 36,-2 0 0,2 0 1,-1-1-4,-1-2 1,-1 1 0,-2-3 0,0 0-31,-2 0 0,1 2 1,-4-3-86,-1-1 1,-1 2-1,-1-1-50,0-1 1,0-1 0,-1 0 139,-2 2 1,-2 3 0,-4 3-6,0 0 1,1 0-1,-1 0 1,0 0 26,0 0 1,0 0 0,0 0 0,0 0-27,0 0 0,0 1 0,0 0 0,-2 3-3,-1 1 1,0-3-1,2 1 1,-1-1 59,-1 1 0,1-2 1,2 2-1,0-1 119,0 1 1,-3-2 0,0 2 30,1-2 0,1-1 0,2 0-49,-1 0 0,0 0 1,1-1-167,2-2 0,2 1 0,4-4-129,0-1 0,0 2 0,0-1 0,0 0-93,0-2 0,0 2 0,1 0 55,2-1 1,-2-1-1,2-1-76,-2 0 1,-1 3 107,0 0 1,-1 1-1,-2-1 1,-3 3 111,-2 2 1,2 1 0,0 0-1,-1 0 25,-1 0 1,-3 3 0,-1 1 0,1 0 33,1 0 1,-2 2 0,-1-2 0,0 0 168,1 0 1,0 2 0,3-2 0,0 0 87,0 0 0,0 3-145,0-1 0,3 1-25,0-1 1,5 0-32,1-3 0,4 0 0,5-3 0,0 0-76,0 0 0,3 0 1,1 0-1,0 0-108,-1 0 0,3 0 0,-2 0 0,0 0-335,0 0 456,3 0 1,-7-4-1,4 0 1</inkml:trace>
  <inkml:trace contextRef="#ctx0" brushRef="#br0" timeOffset="7003">173 28 11269,'-9'-9'0</inkml:trace>
  <inkml:trace contextRef="#ctx0" brushRef="#br0" timeOffset="7128">102 63 15315,'-1'-6'-2462,"-2"0"0,2 3 2388,-2-3 1,-2 5-1,0-3 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1:34.109"/>
    </inkml:context>
    <inkml:brush xml:id="br0">
      <inkml:brushProperty name="width" value="0.08571" units="cm"/>
      <inkml:brushProperty name="height" value="0.08571" units="cm"/>
      <inkml:brushProperty name="color" value="#008C3A"/>
    </inkml:brush>
  </inkml:definitions>
  <inkml:trace contextRef="#ctx0" brushRef="#br0">0 147 8381,'9'0'-187,"0"0"1,3 0 0,5 0 0,5 0 0,3 0 84,2 0 1,12 0 0,7 0-1,9 0 171,7 0 0,10 5 0,3-1 0,4-1 11,2-1 0,0-2 1,3 0-1,2 0-40,2 0 0,0 0 0,2 0 0,1 0-17,4 0 0,-7 0 1,3 1-1,-4 2-35,3 2 1,2-1-1,0-4 1,-3 0-36,-4 0 1,-3 0-1,-2 0 1,1 0 2,-1 0 0,-7 0 0,-6 0 0,-8 0 32,-4 0 0,0-4 0,2-2 0,1 0 28,-2 0 0,0 0 0,-4 3 0,-2-1-5,-1 1 1,-6-3 0,2 0-1,-3 0-5,-2 0 1,1 0-1,1 3 1,0-3 5,-4-2 0,-2 6 1,0-4-1,-3 0 38,-1-3 0,-3 3 1,3 0-1,0 1-27,-1 1 0,1-1 1,-2 4-1,1-2-31,-1-2 1,3 1-1,-2 4 1,-1 0-14,-2 0 1,-5 0 0,-1 0 0,0 0-15,-1 0 0,3 0 0,-6 0 0,-2 0-130,-1 0 0,-3-1 0,-2-2 165,-1-2 0,-6-5 0,3 2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1:35.409"/>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2396 148 6636,'6'9'-216,"3"-2"0,3 1 241,1-1 1,0-3 0,2 5 0,2 2-3,0 1 0,1 0 1,-4-2-1,-1-1-21,0 1 1,-1 2-1,-1 2 1,-4-1-7,-1 0 1,-1 1-1,-5-1-5,0 1 0,0-1 1,-2-1-1,-1-2 42,-1-1 0,-8-1 1,0 2-1,-5-3-10,1-1 0,-5 3 0,-1-4 0,-2-1 3,2 2 1,-3-4 0,1 4-1,-4-2-28,-4 1 1,1-1 0,4-4 0,0 0-2,1 0 0,-1 0 0,-1 2 0,-2 1-4,-1 1 1,-1 0 0,6-4 0,-3 0 2,-2 0 1,1 0 0,-4 0 0,1 0 0,4 0 1,0 0 0,1 2-1,-2 1 11,-1 1 0,0 1 1,4-5-1,2 0-3,3 0 1,-4 0 0,4 0 0,-2 0 6,2 0 0,1 0 0,3 0 0,-3 0-8,1 0 0,-1 0 0,4 0 0,0 0 10,0 0 0,2 0 1,2 0 83,0 0 81,5 0-63,-4 0 0,11-2-46,-4-2 0,-1 1 0,0-5 8,-1 3 0,2-6 1,-2 2-10,1-3 0,-4-1 0,2-1-53,1 1 1,-4 0-1,5-1 1,0 1-11,1 0 0,-1-1 0,3 1 0,-2-1-18,2 1 0,-3 0 0,0-1-163,-1 1 1,4-1 0,-2 1-152,4 0 0,1 4 0,0 0 326,0-2 0,6 0 0,1-3 0</inkml:trace>
  <inkml:trace contextRef="#ctx0" brushRef="#br1" timeOffset="433">2409 14 20718,'-21'-2'-461,"3"-2"1,4 2 0,0-2-1,1 2 1,-1 2 0,1 0-1,-2 0 1,-1 2 184,-2 2 0,-4 2 0,2 3 1,-1-3 153,-2 0 0,-3-3 0,-2 5 1,-3-1 76,-5 0 1,-8 2-1,-4 5 1</inkml:trace>
  <inkml:trace contextRef="#ctx0" brushRef="#br0" timeOffset="982">829 362 8495,'-14'0'0,"-3"0"-527,-1 0 1,5 0-1,4 0 429,-1 0 0,-2 0 55,-2 0 105,7 0 0,1 1-30,6 4 1,6-4-1,4 4 1,5-4-34,3-1 0,6 0 1,-2 0-1,3 0-35,2 0 1,-2-1 0,-1-2 0,-1-2-34,0 2 0,-2-3 1,0 1-1,-2-1-52,-2 0 1,-2-5 36,-2 2 0,-7-3 50,-6-1 1,-7 6 0,-11 2 0,-3 4 47,0 1 1,-9 0-1,3 0 1,-2 0 28,-4 0 1,5 1-1,-3 2 1,1 2 34,-1-2 1,1 4 0,-4 0 0,1 2-2,3 0 1,2-4-1,0 2 1,-2 1-16,-1-1 0,4-3 0,4 4 1,1-1-57,1 1 0,2-4 0,6 4 0,1-1-191,3 1 1,-2-4-261,7 5 445,-1 0 0,11-2 0,2-1 0</inkml:trace>
  <inkml:trace contextRef="#ctx0" brushRef="#br1" timeOffset="1467">13 161 8077,'-8'-6'-160,"4"-3"0,4 2 0,4-1 143,5 2 0,9 2 0,4 4 0,4 0-34,0 0 0,7 0 0,3 0 1,3 0 45,1 0 0,0 0 0,0 0 1,-1 0 6,-4 0 0,1 1 0,-8 2 0,-4 2 4,-3-2 1,-5 4 0,-5 1 0,-4 1-5,-1 0 1,-3 0-1,-7 4 1,-7 2 80,-5 3 1,-5-2 0,-6 5 0,-1 0 44,-3-1 1,3 3-1,-4 4 1,4-2-53,1-3 0,5 3 0,3-4 0,2 0-36,5-3 0,8-2 0,-1 1 0,4 1-42,1-2 1,13-3 0,10-2 0,11-2-11,9 1 0,8-3 0,11 1 0,11-2-236,9-3 1,11 3 0,-40-4 0,0 0 259,4 0 0,1-1 1,5 0-1,2 0 1,5-1-1,1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05.081"/>
    </inkml:context>
    <inkml:brush xml:id="br0">
      <inkml:brushProperty name="width" value="0.08571" units="cm"/>
      <inkml:brushProperty name="height" value="0.08571" units="cm"/>
      <inkml:brushProperty name="color" value="#AB008B"/>
    </inkml:brush>
  </inkml:definitions>
  <inkml:trace contextRef="#ctx0" brushRef="#br0">423 212 7147,'4'-1'677,"-1"-2"-330,2 2 0,-3-2 250,3 3-528,-3 0 0,2 3 0,-5 3-83,-2 2 1,-1 4 0,-5 1 0,1 1-123,-1 0 0,-2-1 0,-1 2 0,-1-2-1205,-2 0 1341,2-2 0,-3 1 0,3 1 0</inkml:trace>
  <inkml:trace contextRef="#ctx0" brushRef="#br0" timeOffset="748">211 356 7601,'-8'-3'68,"0"0"52,-1 1 1,3-1 0,2-1-53,0-1 0,0 2 1,2-2 44,0-2 0,-1 0 1,3-2-1,0 1-107,0-1 1,1-3 0,1-1 0,1-1-40,2 0 0,1 0 0,1-3 0,0 1-24,-2 2 0,1-1 0,2 2 0,1 1 22,-1 0 1,1 4-1,-2 2 1,0 0-24,-1 2 1,-1-3-46,4 4 74,-1 0 0,0 4 28,-3 2 0,-1 2 1,-4 3-1,0 1 3,0-1 0,0 1 0,0 0 0,-1 1 44,-2 2 1,1 3-1,-3-2 1,-2 1 28,0 0 1,1-1 0,0 1 0,0-2-43,-2 1 1,0-4 0,-2 2-1,0-1-21,-1-2 0,0 0 1,2-3-127,1-2 0,-1-2 1,1-1-36,-1 0 0,5-4 1,1-1-1,2-3 34,1 0 1,0-1 0,0 1 185,0-1 1,0 1 84,0-1 1,-1 5-90,-2 1 0,1 2 0,-2 2 0,-1 1 46,0 1 1,2 2 0,-2-1-29,-2 1 0,0-1 0,-2 3 86,1-1 1,2-5 9,0 2 1,1-2-96,-4-1 0,5-1 1,0-2-50,0-2 1,2-3 0,-2 0 0,0-1-93,2 1 0,-2-1 0,1-2 0,1 0-50,-2 1 0,3-3 0,-2 1 0,1-1-61,-1-2 0,2 0 0,-1 1 0,1 3 49,1 1 0,0 2 0,0-1-530,0 1-345,0 3 992,0 1 0,-4 1 0,-1-2 0</inkml:trace>
  <inkml:trace contextRef="#ctx0" brushRef="#br0" timeOffset="929">211 1 6716,'0'0'0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1:41.192"/>
    </inkml:context>
    <inkml:brush xml:id="br0">
      <inkml:brushProperty name="width" value="0.08571" units="cm"/>
      <inkml:brushProperty name="height" value="0.08571" units="cm"/>
      <inkml:brushProperty name="color" value="#008C3A"/>
    </inkml:brush>
  </inkml:definitions>
  <inkml:trace contextRef="#ctx0" brushRef="#br0">1299 485 8423,'-10'-8'-207,"3"-1"0,7-9 0,0 0 0,0 1-46,0-1 0,0 0 0,0 1 262,0-1 0,0 0 1,0 1-2,0-1 0,0 0 0,0 1 1,0-1-2,0 0 1,7 1 0,5-1-12,4 0 0,-4 7 0,-1-1 0,5 0 2,6 2 1,-3-3-1,5 7 1,-3 2-1,3 2 1,-2-4-1,5 0 1,-1 2-2,-5 2 1,-1 4 0,-3 2 0,1 4 1,0 2 1,-3-4 0,-3 5 0,-6 3 0,2 2 0,-2 1 0,-2 1 0,-4 0 0,-4-1 0,-4 1 0,-2 0 0,4-3 0,-6-1 0,1-2 17,1 2 1,-6-7 0,4 1 0,-3-2-15,-3 0 0,2 2 1,3-4-1,1 2-11,-2-2 1,-2-2 0,-1-2 0,-1 0-15,0 0 1,-1 0 0,-3 0 0,-1-2-3,1-4 0,3 4 1,1-4-1,0 4 3,1 2 1,-1 0 0,0 0 10,1 0 0,-1 0 0,0 0 26,1 0 1,-1 8-7,0 4 1,3-3-4,3 3 1,4 0 4,8 6 0,0-7 31,0 1 0,0 0-4,0 6 0,0-7-3,0 1 1,0-6 0,-2 4 0,-2 0-15,-2-1 0,-8-3 1,3 4-42,-5-2 1,-8 4 0,1-4 0,1-1-39,3 1 0,-5 0 0,1-4 0,1 2-387,2-2 444,3 6 0,-1-8 0,0 5 0</inkml:trace>
  <inkml:trace contextRef="#ctx0" brushRef="#br0" timeOffset="333">822 8 7211,'2'-7'-398,"2"7"1,4 9 376,2 7 0,-4 4 0,4 1 1,-2 5-33,-5 1 0,-1 1 1,-2 3-1,2-1 11,4 1 0,-4-4 0,4 1 0,-4-3 42,-2-3 0,0 5 0,0 1 0</inkml:trace>
  <inkml:trace contextRef="#ctx0" brushRef="#br0" timeOffset="850">469 203 8456,'-17'0'-301,"-1"0"0,0-2 1,1-2-1,-1-2 271,0 2 1,1 2 0,-3 2 0,-1 2 52,-3 4 1,-5 2-1,3 5 1,1-1-61,-1 2 0,-3 2 1,5 1-1,1 1 28,-3 0 0,8-7 0,-1-1 0,7 0-25,4 0 1,0-6-18,2 2 0,6-4 1,-2 0-1,8 2 81,4 1 1,2 1 0,6-6 59,-1 0 0,1 6 1,0 2-70,-1 2 1,-1-4 0,-4 5 0,-4 1 14,-1-2 0,-5 6 1,4-4-1,-4 3 21,-2 3 1,0 0 0,0-1 0,0 1-56,0 0 1,-6 1-1,0 3 1,2 1 0,3-1 0,-5-3 0,0-1 0,2 0 1,2-1 1,2 7 0,0-1 0,2-1-10,4-2 1,0-3 0,9-1 0,7-2-42,3-2 0,1-3 0,9 3 0,8-6-238,6-4 0,20-2 284,8 0 0,7 8 0,4 2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1:52.224"/>
    </inkml:context>
    <inkml:brush xml:id="br0">
      <inkml:brushProperty name="width" value="0.11429" units="cm"/>
      <inkml:brushProperty name="height" value="0.11429" units="cm"/>
      <inkml:brushProperty name="color" value="#008C3A"/>
    </inkml:brush>
  </inkml:definitions>
  <inkml:trace contextRef="#ctx0" brushRef="#br0">5580 636 11402,'-10'0'-373,"-3"-2"0,5-2 0,-2-4-393,-4-2 0,4 4 810,-1-5 1,7 5-1,-2-6-77,4-2 0,2-1 1,0-3-8,0 0 1,0 1 0,0-1 0,0 0-19,0 1 1,0 5 0,0 0-1,2 0-86,4 2 1,-2-3 0,7 5 73,3-2 1,-4 6 0,2-4 0,1 2 31,3 1 1,2-1 0,-1 6 0,1 0 66,0 0 0,-1 0 0,1 0 0,0 0 9,-1 0 0,1 0 0,0 2 0,-1 2 48,1 1 0,-6 7 1,0-4-12,1 2 1,1 2 0,0 5-32,-2 1 0,-9-6 0,3-1-24,-4 3 0,-2-4 0,0 2-47,0 2 1,-8-5 0,-3 1 42,-5-2 1,-8 4 0,-1-6 0,-3-2-17,-3-2 0,-2-1 0,-3 3 0,-1 2-10,-4-2 1,4-2 0,-5-2 0,5 0-22,2 0 0,0 0 1,1 0-1,3 0-180,1 0 1,15 0 255,-3 0 0,12 0 0,-2 0 0</inkml:trace>
  <inkml:trace contextRef="#ctx0" brushRef="#br0" timeOffset="265">5457 247 10342,'-18'-7'-522,"6"5"0,0-4 545,-1 4 0,5 10 0,0 3-246,0 5 0,6 2 0,-4-1 98,4 1 0,2 0 0,2-1 0,2 1 9,2 0 0,2-1 1,-4 1 94,2 0 0,7-1 1,-3 1-1</inkml:trace>
  <inkml:trace contextRef="#ctx0" brushRef="#br0" timeOffset="634">5351 671 9548,'-2'-12'-369,"-4"1"0,-4 5 1,-8-4 443,1 2 1,-1 2-1,0 6 1,1 0-3,-1 0 1,-6-2-1,1-2 1,1-2 10,3 2 1,-1 3-1,-1 1-39,-3 0 0,0 0 0,7 0 10,-1 0 1,8 1-65,4 5 1,4 4-1,2 8-76,0-1 1,2-5 0,2 0 86,2 2 1,0-4 0,-6 1-88,0 3 0,0-4 0,-2 0 34,-4-2 0,-4-1 1,-7-3-1,-1 2-36,0-2 1,-5-2 0,1 0 0,5 2-68,3 2 141,2 0 0,-5-6 0,-1 0 1</inkml:trace>
  <inkml:trace contextRef="#ctx0" brushRef="#br0" timeOffset="1017">4644 618 11824,'-15'-12'-908,"1"1"0,4-3 476,2-2 0,0 4 0,4 1 420,-1-3 1,-1-2-1,8-1-40,4-1 0,-3 8 0,7 2 0,0 2 74,0 0 0,-4 1 1,6 5 131,1 0 0,3 0-101,2 0 0,-1 0 0,-1 2-71,-4 3 1,-4-1-1,-6 6 1,1 0-24,3 0 1,0 2 12,-6 5 0,0 1 52,0 0 1,0-1 0,-2-1 39,-4-4 1,2-4-1,-7-7-7,-3 5 0,-4-4 0,-3 4 1,-3-4-65,3-2 0,1 0 0,0 0 0,-1 0-35,-3 0 1,-1 0-1,3 0 1,-1 0-82,1 0 0,8-2 1,3-2-93,-3-2 0,6-7 219,2 1 0,4-4 1,2-1-1</inkml:trace>
  <inkml:trace contextRef="#ctx0" brushRef="#br0" timeOffset="1163">4733 389 10262,'-8'-18'-902,"4"2"1,-8 5 962,-2 5 1,-3-2 0,-5 2 0,-1 2-63,1 2 0,-4 4 0,3 2 0,1 2 4,3-2 0,-7 6 1,-1-1-1</inkml:trace>
  <inkml:trace contextRef="#ctx0" brushRef="#br0" timeOffset="1782">3885 442 9523,'18'0'0,"-1"0"-23,1 0 1,0 5 0,1 1 0,3 0 2,1 2 1,1-6 0,-6 6-1,-1-2 1,1 0 1,0 5-122,-1-5 173,1 8 1,-10-12-35,-8 4 0,-8-4 0,-10-2 0,1 0 25,-1 0 1,-8 0 0,-1 0 0,-2-2-37,-1-4 1,1 2-1,-7-8 1,1-1-9,0-3 0,-1 4 0,1-2 0,0-3-1,0-5 0,1-1 0,3 5 0,3 0 13,3 1 1,1-1-1,7 0 1,1 1 58,4-1 0,4 0 105,8 1-259,0 7 1,2 2 0,4 8 96,6 0 1,4 8 0,1 4-26,1 3 1,-2-3 0,-3 0-1,-1 2 2,2 1 1,0 9-1,-1-1 1,-3-1-6,-2-2 1,4-1-1,-4 3 1,-1 1-6,1-1 0,-2 0 1,-6-1-1,0 3 13,0-3 0,-2-1 0,-4-4 0,-3-3 86,-1-1 1,-12-6-1,4 4 1,-3-2 83,-5-4 0,5-3 0,-7-1 0,1 0-76,-1 0 1,1-1 0,-4-5 0,3-6-71,3-4 0,-1-1 0,6-1 0,1 0-31,3 1 0,10-1 0,0 0 0,4 1-200,2-1 0,2 6 0,6 0 0,10 1-4,9 1 320,7 2 0,9 0 1,2-2-1</inkml:trace>
  <inkml:trace contextRef="#ctx0" brushRef="#br0" timeOffset="2065">3038 159 23789,'7'-16'-1556,"5"5"0,-4 5 0,-2 12 0,-2 5 765,2 5 1,-2 10 0,5 3 0,1 2 366,0-1 0,-4 3 1,6-3-1,1 3 170,3 2 0,0-5 1,-2-1-1,-3 1-284,3-3 1,2 4 467,1-7 0,1 0 0,0-7 1</inkml:trace>
  <inkml:trace contextRef="#ctx0" brushRef="#br0" timeOffset="2666">2861 283 10075,'-10'-18'0,"4"0"-859,4 1 1,2 5-1,0 0 791,0-2 0,0 5 36,0-3 142,0 8 0,2 2 1,2 10-1,4 2-60,2 3 0,-6 5 0,4 4 1,-2 1-54,-1-1 1,7 3 0,-4-1 0,0-3 10,0-1 0,-2 4 0,-4-1 0,2-1 3,1-3 1,1-1-1,-8 0 54,-4-1 1,3-1 0,-11-2-1,-4-5 80,-3-1 0,-5 4 1,3-6-1,-7-2 16,-3-2 1,3-2 0,1 0-1,-3 0-88,-1 0 0,6-2 0,3-2 0,5-2 19,1 2 1,6-4 0,2 0 149,2-1-199,3 5 15,5-4 1,0 10-61,0 4 0,0-2-217,0 7 0,-6 1 164,0 6 0,-6-6 1,6-1-1,0 1-20,-2-2 0,4 0 1,-7-4 97,-3 5 0,4-1 0,-2 0 0,-1 0 25,-3 0 1,-2-6 0,1 3 0,-1-1 41,0 0 1,-5 2-1,-1-4 1,1 2-30,-3-2 0,5 0 0,-7 0 0,3 2-16,3-3 0,2-1 1,3-2-1,-1 0-69,0 0-115,9 0 286,1 0 1,8 0 0</inkml:trace>
  <inkml:trace contextRef="#ctx0" brushRef="#br0" timeOffset="2846">2490 318 14018,'0'-12'-5267,"0"0"4358,0 9 795,0-5 1,0 8 0,0 0-1</inkml:trace>
  <inkml:trace contextRef="#ctx0" brushRef="#br0" timeOffset="3482">2243 442 14148,'-10'-8'-2925,"0"0"2154,5-4 752,3 4 0,-14 8 0,6 0 0</inkml:trace>
  <inkml:trace contextRef="#ctx0" brushRef="#br0" timeOffset="3800">1890 212 9241,'0'-18'0,"0"1"-521,0-1 0,0 6 0,0 1 320,0-3 97,0 6 0,0 2 0,0 12 140,0 6 0,2 3 1,2 5-1,4 2 30,1 1 1,1 3-1,4-3 1,-2 5-89,1-1 1,-3 5-1,2-7 1,0 3 27,-2 3 0,3-4 0,-7 3 19,-2 1 1,6-5-1,0-1 1</inkml:trace>
  <inkml:trace contextRef="#ctx0" brushRef="#br0" timeOffset="4267">1572 353 14807,'-23'10'-238,"-1"-4"0,2-4-177,3-2 0,3 2 0,2 2 0,5 4 70,1 2 1,-4-5 0,6 7 121,2 2 1,4 0-1,6-1 1,6-3 230,3-2 1,9 0 0,2-4-1,-1 2 20,1-2 0,3-2 0,-5-2 0,-3 2-12,-1 3 0,-3-3 0,1 4-231,0-4 204,-1-2 0,-11 2 1,-10 2-1,-11 2-9,-5-2 0,-7 4 0,-3-2 0,-3 0 89,-3 1 1,1-5-1,0 6 1,-1-2 157,1 0 1,6 0 0,1-6-1,3 0-81,3 0 1,3 0 0,1 0 0,0 0-57,1 0 1,-1-2 0,0-2 0,1-4-35,-1-2 1,2-1 0,3-7 0,1 0-42,-2 1 1,-2-3 0,-1-2 0,1-3-70,4-3 0,-3 5 0,5-5 0,0 3-98,4 3 0,4 3 1,2 1-1,0 0-273,0 1 0,2 1 0,4 4-1257,6 6 1649,3 4 1,3-5 0,0-3 0</inkml:trace>
  <inkml:trace contextRef="#ctx0" brushRef="#br0" timeOffset="4616">778 389 17930,'0'17'-1745,"0"1"0,-2 0 1,-2-1 1521,-2 1 0,-6-6 0,4-3 425,-2-1 1,-7 4 0,-7-6 0,3-2 23,1-2 1,-6-2 0,-3 0 0,-4 0-132,-3 0 1,-5 0-1,-2 0 1,0 0-58,0 0 0,-4-8 0,3-2 0,1-2-88,0 1 0,4 5 1,7-6-1,5-2-310,2-1 0,3 3 0,8 2 0,4 0 396,3 0 0,1-1 0,6-7 0</inkml:trace>
  <inkml:trace contextRef="#ctx0" brushRef="#br0" timeOffset="4796">371 159 20613,'-9'-8'-2327,"3"-4"0,-2 3 2139,2-3 1,-8 8 0,4-4 0</inkml:trace>
  <inkml:trace contextRef="#ctx0" brushRef="#br0" timeOffset="5566">707 53 16391,'-10'-2'-1451,"2"-4"-196,0-5 0,4 3 516,-7 2 1129,7 4 0,-12-6 0,6-2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8:19.062"/>
    </inkml:context>
    <inkml:brush xml:id="br0">
      <inkml:brushProperty name="width" value="0.11429" units="cm"/>
      <inkml:brushProperty name="height" value="0.11429" units="cm"/>
      <inkml:brushProperty name="color" value="#008C3A"/>
    </inkml:brush>
  </inkml:definitions>
  <inkml:trace contextRef="#ctx0" brushRef="#br0">0 32 20080,'0'-18'-5502,"4"4"6590,6 14 0,8 4 0,13 3-1317,1 3 0,-1 11 0,4-10 0,4-1 219,3 4 0,14-10 1,-4 10-1,8-4 85,3 1 1,14-1 0,7-10 0,7 0 30,3 0 0,1 0 0,-1 0 0,-3 0 5,-7 0 0,7-10 0,-10-1 0,-1 1-25,-6-4 0,-8 10 0,-6-10 0,-4 4 307,-4-1 0,-3 1 1,7 6-1,-7-3-448,-3-3 1,-4-1-1,-11 11 1,1 0 248,-1 0 1,1 0 0,3 0-1,3 0-51,4 0 0,0 0 0,-10 0 0,-1 0-156,1 0 1,-1 11 0,1-1 0,-1 1-194,1 3 1,-1-7 0,1 10-337,-1-3 1,1 11-22,-1-4 0,-13-4 0,-4 1-1778,0-4 167,-11-4 1487,11-10 0,-10 0 701,6 0 0,22 0 0,17 0 0</inkml:trace>
  <inkml:trace contextRef="#ctx0" brushRef="#br0" timeOffset="717">4347 95 20756,'-17'-4'-957,"6"-6"-706,8 6 1,3-13-395,0 6 2488,0 8 1,14-11 0,7 14 0,7 0-182,3 0 0,4 0 0,7 0 1,11 0-76,6 0 1,4 0 0,0 0 0,4 0-70,6 0 0,4 10 1,11 1-1,-4-4-84,3-4 1,-6-3-1,-1 0 1,1 0 111,-1 0 1,-6 0-1,6 0 1,-3 0 281,-7 0 1,0 0-1,0 0 1,0 0 12,-10 0 0,3 0 1,-11 4-1,8 3-505,3 3 0,0 1 0,0-11 0,-4 3 13,-6 8 1,-4-8-1,-11 8 1,4-8 3,-3-3 1,-15 0 0,-3 4-524,4 6-31,-11-6 0,-4 20 0,-17-10 1,-7 0 615,-3 0 1,-18 25 0,-14-4-1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8:24.462"/>
    </inkml:context>
    <inkml:brush xml:id="br0">
      <inkml:brushProperty name="width" value="0.11429" units="cm"/>
      <inkml:brushProperty name="height" value="0.11429" units="cm"/>
      <inkml:brushProperty name="color" value="#008C3A"/>
    </inkml:brush>
  </inkml:definitions>
  <inkml:trace contextRef="#ctx0" brushRef="#br0">0 221 16629,'0'-18'-1320,"0"4"1,0 11 718,0-8 411,0 8 69,0-11 332,0 14 0,4 0 0,6 0-208,11 0 1,-3 10-1,3 1-99,3-4 0,4 7 0,4-4 1,-1-3-8,1-3 0,-1 6 0,1 1 0,3-4 170,7-4 0,-7 1 0,10 3 0,-3 3-2,0-3 1,0-3 0,-11-4 0,4 0 21,7 0 0,-10 3 0,6 4 1,-6 4-88,3-4 1,3 0 0,-6 0-215,-1 3 0,1 4 0,-1-7 68,1 4 1,-11 10-1,0-11 181,3-3 0,-6 7-286,3-3 1,0-1 271,10-10 0,-10 0 148,0 0 0,-10 0-78,10 0 0,0 0 68,10 0 1,1 0-1,-1 0 56,1 0 0,-11 0 1,0-3 129,3-8 0,4 8 0,4-8 0,-1 8-120,1 3 0,-1 0 1,1-4-1,3-3 181,7-3 1,-7-4 0,7 7 0,-4-4-215,4 4 1,-3 0-1,13 0 1,1-3-135,-4 3 1,7 3-1,-11 4 1,4 0-41,7 0 1,-7 0-1,0 0 1,0 0-3,0 0 1,-10 0 0,6 0 0,-3 0-7,0 0 0,0 0 0,-10 0 1,-1 0-178,1 0 0,-1 0 1,1 0 142,-1 0 0,1 0 0,-1 0-29,1 0 1,-1-3 0,1-4 0,-1-7 217,1-4 0,-1 8 1,1-11-1,3 0 47,7 3 0,-7-10 0,10 7 0,-3-3 6,0 3 0,4-4 1,-8 11-1,8 0-28,3 0 1,-11 0 0,8 7-112,-1-3 1,-10-1-1,7 11 1,-7 0-70,-3 0 0,-11 0 1,0 0-38,3 0 0,-10 4 0,0 3-590,0 3 1,-7 1-153,14-11 1,0 0 461,11 0 1,-11 0-1,0 0 76,3 0 1,-6 0 0,-1 3 0,1 4-305,-1 4 1,-6-1 0,10-6 261,3 6 0,4-3 0,4 11-37,-1-4 1,-10 0 0,0-7 22,4 3 0,3 11 318,3-10 1,-10 10-423,0-11 0,-10 11-381,10-10 0,-14 13 0,3-3 689,-6 7 0,-18 4 1,-4-1-1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8:30.939"/>
    </inkml:context>
    <inkml:brush xml:id="br0">
      <inkml:brushProperty name="width" value="0.11429" units="cm"/>
      <inkml:brushProperty name="height" value="0.11429" units="cm"/>
      <inkml:brushProperty name="color" value="#008C3A"/>
    </inkml:brush>
  </inkml:definitions>
  <inkml:trace contextRef="#ctx0" brushRef="#br0">0 64 16742,'18'-14'1961,"-4"10"0,-4-13-1753,1 6 1,3 8-205,-4-8 286,-6 8 1,13 3-694,-6 0 0,-4 0 107,14 0 0,-11 0 144,11 0 1,-10 0-1,10 0 165,3 0 1,-6 0 0,3 0-318,3 0 0,-6 0 0,3 0 115,3 0 1,4 0 0,4 0 42,-1 0 0,1 0 0,-1 3-179,1 8 0,-1-8 0,1 8 0,-1-8 280,1-3 0,-11 4 0,0 3-67,3 3 0,4 1 1,4-11-1,-1 3 15,1 8 1,-1-8 0,1 8 53,-1-8 1,1-3 0,-1 0 0,1 0 19,-1 0 1,-10 4-1,0 3-220,4 3 0,3 1 0,3-11 261,1 0 0,-11 0 0,0 3 9,3 8 0,4-8 0,4 8-51,-1-8 0,1-3 0,-1 0 200,1 0 1,-1 0-1,1 0-46,-1 0 0,-10 0 1,0 0-33,4 0 1,3 0-72,3 0 1,-10 0 0,0 0 219,4 0 1,-8 0 0,4 0-230,4 0 1,-8 0 0,4 0 112,4 0 0,3 0 0,3 0 1,1 0-35,-1 0 1,-10 0 0,0 0 0,4 0-88,3 0 1,3 0 0,1 0-1,-1 0-11,1 0 0,-1 0 1,1 0-1,-1 0 72,0 0 1,4-10-1,4-1 1,3 4-27,-4 4 0,-3 3 0,-3 0 0,3-4 59,7-6 0,-7 6 0,7-6 0,-7 6-68,-4 4 0,1 0 1,-1-3-1,1-4 148,-1-4 0,11 1 0,0 10-174,-3 0 1,-4 0 0,-4 0 6,1 0 0,-11 0 1,0 0 1,0 0-146,10 0 0,-10 0 79,0 0 1,-10 0-106,10 0 1,0 0 125,10 0 0,1 3-393,-1 8 0,1-8 221,-1 8 1,1-8 180,-1-3 0,1 0 0,-1 0 18,1 0 0,-11 0 0,0 0-4,3 0 0,4 0 6,4 0 0,-1 0 0,1 0 15,-1 0 1,1 0-1,-1 0 31,1 0 1,-1 0 0,1 0 110,-1 0 0,1 0 0,-1 0 14,1 0 0,-1-3 0,1-4 124,-1-4 0,-10 1-54,0 10 0,-10 0-219,10 0 44,-14 0-499,7 0 154,-28 0 0,7 0 477,-14 0 0,0 14 0,-11 3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8:48.475"/>
    </inkml:context>
    <inkml:brush xml:id="br0">
      <inkml:brushProperty name="width" value="0.11429" units="cm"/>
      <inkml:brushProperty name="height" value="0.11429" units="cm"/>
      <inkml:brushProperty name="color" value="#008C3A"/>
    </inkml:brush>
  </inkml:definitions>
  <inkml:trace contextRef="#ctx0" brushRef="#br0">64 158 20906,'-14'-18'-9831,"7"-6"8090,-14 13 1,14-3 1033,-4 4 0,8 3 337,3-14 1438,0 14-52,0-7-120,0 14-867,0 0 1,14 0 347,7 0 0,-7 3 0,0 4 0,0 4-70,7-4 1,-4-4 0,1 1 0,-1 3 39,1 3 0,3 1 1,10-8 83,1 8 1,-11-8 0,0 8-338,3-8 1,4 1 0,4 3 0,-1 3 27,1-3 1,-1-3-1,1-4 1,-1 0 117,1 0 0,-1 0 1,1 3-375,-1 8 1,1-8 0,-1 8 71,1-8 1,-1 8-1,1-1 114,-1-3 1,-10 7-128,0-3 1,-3 3 0,6-7-85,-3 3 1,-10 4-251,10-3 1,-11-8 339,11 8 1,0-8-1,7 1-54,-7 6 0,7-6 0,-7 6 49,7-6 1,4-4 249,-1 0 0,1 0 1,-1 0-53,1 0 1,-11 10 0,0 1 101,3-4 1,4-4 0,4-3-76,-1 0 0,1 0 0,-1 0 1,1 0-1,-1 0 271,1 0 0,-11 0 0,0 0-118,3 0 0,-6 0-83,3 0 1,-11 0-55,11 0 1,0 0 0,7-3 0,-3-4-19,-4-4 1,3 1-1,15 6 1,3-3 61,-4-3 1,8-11-1,-4 7 1,0 0 95,3 0 1,-7-7-1,11 7 1,-3 0-43,-8 0 1,-3-7 0,-3 10-104,-1 4 0,-3 0 0,-3 0 182,-4-3 1,-11-1-190,11 11 0,-10 0 0,10 0-186,3 0 0,-6 0 1,3 0-247,3 0 0,4 0-16,4 0 0,-1 0-44,1 0 1,-11 0 81,0 0 0,-11 0 1,11 0-4,4 0 1,-8 0-102,4 0 1,-10 0 300,10 0 1,-11 0 0,11 0 0,4 0 0,3 0 0,3 0-1,1 0 1,-1 0 83,1 0 0,-1 0 1,1 0-25,-1 0 0,-10 0 1,0 0-18,4 0 0,-8 0 1,4 0 2,4 0 1,-8 0 0,4 0 7,4 0 1,-8 0-1,4 0 10,4 0 0,3 0 1,3 0 11,1 0 1,-1 0 0,1 0-16,-1 0 0,1 0 0,-1 4-217,1 6 1,-1-6-3,1 6 0,-1-3-54,1 4 1,-1-8 177,1 8 1,-1-8 0,1 1-28,-1 6 0,-10-6 0,0 6 1,4-6 90,3-4 1,3 0 0,1 0 30,-1 0 1,1 0 0,-1 0-8,1 0 0,-1 0 221,1 0 0,-1 0 6,1 0 0,-11 0 52,0 0 0,0 0-149,10 0 0,-10 0 1,0 0 138,4 0 0,3 0-256,3 0 0,1 3 0,-1 4-214,1 4 1,-11-1 0,0-10 185,3 0 0,-6 0 0,-1 4 1,1 3-283,-1 3 1,4 1 0,11-11 300,-1 0 1,-10 0 0,0 3-129,4 8 1,3-8 0,3 8 0,1-8 123,-1-3 1,-10 0-1,0 0 1,4 0 18,3 0 0,3 0 1,1 0-1,-1-3 129,1-8 1,10 8-1,0-11 1,-4 3 172,-3 1 1,-3-1 0,-4 8 0,-4-4 11,-3-4 0,0-3 0,11 7 186,-1-3 1,-10-1 0,0 8-208,4-8 0,3 8 38,3-8 0,-10 4 0,0 0-39,4-3 0,-8-1 0,4 11-337,4 0 1,-8 0-251,4 0 1,-10 0 4,10 0 0,-11 0-167,11 0 1,-10 4-258,10 6 1,0-6 334,10 6 1,-10-3 0,0 0 96,4 4 1,3-1-1,0-6 1,-4 3-266,-3 3 0,0 1 0,11-11 505,-1 0 0,-10 3 0,0 4-332,4 4 0,3-1 188,3-10 0,1 0 171,-1 0 0,1 0 0,-4 4 128,-7 6 0,7-6 1,-7 6-66,7-6 1,-7-4 0,0 0 0,3 0 87,4 0 1,-7 0-1,0 0 1,4 0 48,3 0 1,3 0 0,1 0 0,-1 0-175,1 0 0,-1 0 0,1 0 0,-1 0 206,1 0 0,-1 0 0,1 0-196,-1 0 1,1 0 0,-4 3-1,-4 4-486,-3 4 0,0-1 463,11-10 1,-1 0 44,1 0 1,-1 11 0,1-1-153,-1-3 1,1-3-1,-1-4 84,1 0 1,-11 3 0,0 4-218,3 4 1,4-1 0,4-10 225,-1 0 1,1 0 27,-1 0 0,-10 0 333,0 0 1,0 0-161,11 0 1,-11 0-86,0 0 1,0 0 105,10 0 0,1 0-173,-1 0 1,1 0 200,-1 0 0,-10 0 0,0 0-202,4 0 1,-8 0-20,4 0 0,-10 0 0,10 0-11,3 0 1,-6 0-10,3 0 0,-11 0 1,8-3 407,-4-8 0,0 8 81,-4-8 1,-3 8 415,14 3-902,-14 0 0,21 0 3,-7 0 1,-3 0 17,3 0 1,-11 0-1,8-4 1,-1-3 433,1-3 0,-8-1-124,11 11 1,0 0-589,11 0 0,-11 0 0,0 0-42,3 0 0,-6-3 0,3-4 265,3-4 1,-6 1 0,3 10 117,3 0 1,4-11-1,4 1 1,-1 3 24,1 3 0,-1-6 0,1-1 0,-1 1 4,1-4 1,10 10 0,0-10-1,-4 4-196,-3-1 1,-3-3-1,-1 7 1,1-7 97,-1-3 0,1 10 0,-1-4 0,1 4 117,-1-3 0,-10 6 0,0-6 0,4 3-3,3-4 0,-7 8 0,0-8-274,3 8 1,-6 3-453,3 0 16,-14 0 33,7 0 168,-14 0 46,0 0 1,14 0 69,7 0 1,7 0 77,3 0 1,-10 0-1,-3-4 298,-4-6 0,10 6 174,-3-6 1,7 6-263,3 4 0,-10 0 0,0 0-45,4 0 0,-8 0 0,4 0 6,4 0 0,-8 0 1,4 0 5,4 0 1,-8 0-1,4 0-19,4 0 1,-8 0 0,1 4 0,-1 3-425,1 3 1,3 1 80,10-11 1,-10 0-1,0 0 167,4 0 0,-8 0 0,4 0 153,4 0 1,-8 10-437,4 1 1,0-1 397,11-10 1,-11 0 0,0 0 153,3 0 1,-6 0-37,3 0 1,0 0 0,10 0 266,1 0 1,-11 0 0,0 0-218,3 0 1,-6 0 0,3 0-69,3 0 0,-6 0 0,-1-3 0,1-4 436,-1-4 1,-6 1 357,10 10 0,-11 0-714,11 0 1,-10 0-1,10 0-85,3 0 1,-6 0-1,3 0-4,3 0 0,-6 0 0,3 0-4,3 0 1,4 0 0,4 0 0,-1 0 0,1 0 0,-1 0-42,1 0 0,-11 0-423,0 0 1,-11 0-224,11 0 615,-14 0 5,7 0-114,-14 0 262,0 0-708,0 14 0,14-11 397,7 8 0,-3-4 0,3 0-100,3 3 1,-6 1 164,3-11 1,-4 3 0,8 4-199,-4 4 1,-11-1 66,11-10 1,-10 0 304,10 0 0,-11 4-422,11 6 1,0-6 803,11 6 0,-1-6-79,1-4 0,-1 0 40,1 0 0,-1 0-115,1 0 0,-1 0-1,1 0 0,-11 0 0,0 0-29,3 0 0,-6 0 1,3 0-233,3 0 1,4 0-1,4 0 345,-1 0 1,1 0-85,-1 0 1,1 0-126,-1 0-72,-13 0-39,-4 0 1,-14 3-1385,0 8-15,14-8 911,3 11 1,4-14 537,0 0 47,-14 0-13,21 0-53,-24 0-6,10 0 1391,-14 0-231,0 0-803,14 0 0,-7 0 1,14 0-354,3 0 0,-6 0 0,3 0 33,3 0 0,4-3 89,4-8 0,-1 8 0,-3-11 94,-7 0 0,7 10-30,-7-6 1,-3 3 139,3-4 1,-11 8 189,11-8-227,-14 8 1,21 3-347,-7 0 1,-3 0 21,3 0-359,0 0 158,10 0 1,-10 0-1,-3 3-756,-4 8 62,-4-8 1,-6 11-1577,6-14 2155,-6 0 1,13 11-302,-6-1 0,6 1 410,15-11 0,-11 0 222,0 0 1,0 0 13,10 0 1,1 0 0,-1 0 1465,1 0 0,-11 0 1,0 3-1282,3 8 1,4-8 520,4 8 0,-1-8-814,1-3 0,-1 0 689,1 0 0,-11 0-237,0 0-417,-14 0 1,10 0-1,-10 4-640,4 6 1,3-6 185,-4 6 55,-6-6 0,13-1 305,-6 8 1,-4-8 0,14 8 28,3-8 0,-6-3 0,3 4-77,3 6 1,-6-6 0,3 6-114,3-6 1,4 6-35,4 1 0,-1-1 690,1-10 0,-1 0 0,-3 4-336,-7 6 1,7-6-1,-7 6 350,7-6 0,-7-4 0,0 0-78,4 0 0,3 0 0,3 0-233,1 0 0,-11 10 0,0 1-146,3-4 0,4-4 333,4-3 0,-11 0 155,0 0 0,-14 4-982,3 6 53,-6-6 0,-1 10 283,8-14 1,-4 0 0,14 0 235,3 0 0,-6 0 0,3 0 81,3 0 1,4 0 0,4 0 192,-1 0 1,-3-4-1,-3-3 184,-4-3 0,0-1-273,10 11 0,-3-3 0,-3-4 651,-4-4 1,-11 1 558,11 10-920,-14 0 1,7-4-645,-14-6 0,4 6 102,6-6 1,-3 6 148,14 4 1,0 0-280,11 0 1,-11 0 0,0 0 46,3 0 1,4 0-83,4 0 0,-1 0 0,1-3 366,-1-8 0,1 8 1,-1-8-53,1 8 0,-11 3 0,0 0 61,3 0 0,4-11 0,4 1 148,-1 3 0,-10 3-349,0 4 1,-10-3 559,10-8-343,0 8 0,0-11-503,0 14-275,-14-14 1,3 14 510,-20 0 1,-8 14-1,-13 17 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8:50.127"/>
    </inkml:context>
    <inkml:brush xml:id="br0">
      <inkml:brushProperty name="width" value="0.11429" units="cm"/>
      <inkml:brushProperty name="height" value="0.11429" units="cm"/>
      <inkml:brushProperty name="color" value="#008C3A"/>
    </inkml:brush>
  </inkml:definitions>
  <inkml:trace contextRef="#ctx0" brushRef="#br0">441 2804 23818,'-21'0'-1611,"0"0"133,-3 0 1430,10 0 1,3-4 234,22-6 1,17 6 0,17-10 0,1 4-32,-1-1 1,11-13 0,-3-1 0,10-10-117,10-7 0,-6-3 0,6 3 0,-3-11-57,4-6 0,-4-4 1,-29 29-1,2 1 0,-1-2 1,0 0 0,-2-1 1,0-1 0,4-5 0,0 0-1,-7 3 1,-1 1 0,0-2 0,-2-1-53,1-2 1,-3-1-1,17-37 1,-4 1-1,-6-1-69,-8 1 0,8-4 0,-22-11 0,1 1 1,-8-1 1,4-3 0,-8 48-1,-1-1 1,-1-3 0,-1-1-89,-1-1 1,-1 0 0,0 5-1,-2 1 1,0-3 0,-1 1 0,-5-43-298,-4 11 0,-10 18 0,11 13 1,-1 4-128,-3 11 0,11-4 1,-11 21 66,0-7 0,7 10 1,-14 8 548,-4 6 0,-3 4 0,-3 0 1,-1 0 221,1 0 1,-1 11 0,1 3 94,-1 3 0,1-6 1,-1 6-1,1 1 37,-1-1 1,11-6 0,0 6 0,-3 1 158,-4-1 1,-4 4-1,1 11-142,-1-1 1,4 1 0,4-1 0,3 1-32,-4-1 0,1 4 0,-1 4 0,8 3-62,3-4 0,-7-3 0,7-3 1,0 3-436,0 7 1,3-4 0,11 11 0,0 0-180,0 0 1,0-7 0,0 7 0,4 0-112,6 0 0,-6 0 1,10 4-1,-4-8 27,1 1 1,-1-11 0,-10 7-1,0-7-286,0-4 0,11 1-866,-1-1 507,1-13 882,-11-4 0,0-28 157,0-7 1,0-7-1,-4-4-97,-6 1 0,-4-1 0,-11 1 0,4-4 128,-3-7 1,-4 7 0,-4-11 0,1 4-2,-1 0 1,1-3 0,-4 3 0,-4-7 12,-3 0 0,-14-7 0,7 10 0,-3 1 174,-1-1 0,11 1 1,-7 6-1,0 1 79,0 10 0,11 0 1,-1 14-1,11 0 281,7 0 1,11 3-128,-11 11 1,10 14 0,-6 7-1,-1 7-115,1 4 1,6-1 0,-6 4 0,-1 7-138,1 11 1,10-4 0,-7 3 0,3 4-57,1 4 0,-1 3 0,11 0 0,0 0-116,0 0 1,11 0 0,6 3 0,8 4-77,10 4 0,7 10 1,0-11-1,7 1 29,0 3 0,10-4 0,-32-30 0,-1 2 0,2 0 1,0 1-12,-2-3 0,0 1 0,0-1 0,-3 2 0,-3 1 0,-1 2 0,2 1 0,0 0-352,-1 4 1,-2-1 0,14 36 0,-11 6 0,-7-6 217,0-8 1,-7 8 0,10-15 0,-3-3 83,-7-3 1,0-8 0,0-3 0,4-3 51,-4 3 0,0-15 0,0-6 0,3-10-14,-3-1 0,0-10 0,0 0 28,4 0-118,-1-10 39,-10 10 1,0-11-1,0 8 1,-3 10 449,-8 7-19,-6 17 1,-29 4 0,-3 14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8:54.606"/>
    </inkml:context>
    <inkml:brush xml:id="br0">
      <inkml:brushProperty name="width" value="0.11429" units="cm"/>
      <inkml:brushProperty name="height" value="0.11429" units="cm"/>
      <inkml:brushProperty name="color" value="#008C3A"/>
    </inkml:brush>
  </inkml:definitions>
  <inkml:trace contextRef="#ctx0" brushRef="#br0">1197 2269 23191,'0'-21'-6730,"0"0"5629,0-4 1,0 8 0,0-4 0,0-4 1108,0-3 1,14-14 0,7-3 0,7-4 234,4-7 1,10-14 0,3-4 0,1 1-69,-1-4 1,11 0-1,-31 33 1,-1 0-1,29-40-73,-27 40 1,0 1 0,16-34 0,7 3 0,0 8 32,0 3 0,-10 3 0,3 4 0,-7 7-272,-4 4 1,-10 3 0,-3 7 0,-1-4 317,1-3 0,-11 0 0,3 11 1,-6-1-124,-4 1 0,0-1 0,0 1 0,-4-1-340,-6 1 0,3 10 0,-14 0 75,-4-4 0,-3 1 0,-3-1 0,-1 8 91,1 3 0,-1-11 1,1 8-1,3-4-47,7 0 1,-7 10 0,7-6-1,-4-1-61,4 1 0,-7 6 1,7-6 54,-7 3 1,-3 0-1,-1 7 266,1-4 0,-1 1 1,1 13 408,-1 8 1,1 6 0,-1 11-1,1-3 14,-1-4 1,4 0 0,4 10 0,3 1-306,-4-1 0,1 11 0,-1 4 0,4-1-150,-3 1 1,-1 6 0,1-6 0,3 3-2,-4 7 1,8 3 0,-4 1 0,0-4-73,3-4 1,1 1 0,10 6 0,-4-3-116,4-3 0,4-11 0,3 7 0,0-4-166,0-6 1,0 6 0,0-3-1,0-3-836,0-4 1,0-14-629,0 0 1023,0-14 632,0 7 0,0-18-149,0-6 1,0 3 0,0-14 76,0-4 1,0-3 0,0-3 30,0-1 1,-4 1-1,-3-1 1,-3-3-36,3-7 1,-7 7-1,0-7 1,0 7 7,0 4 0,-7-11 1,7 0-1,-4 3 82,-6 4 1,-1-7 0,1 0 0,3 4 59,-4 3 0,-3 3 0,-3 1 0,-1-1 111,1 1 1,-1 10 0,1 0 74,-1-4 1,1 11-1,-1 0 1,1 4 154,-1-1 1,1 1 0,-1 10 149,1 0 1,10 3-1,0 4 1,0 7 61,3 4 1,-10-1 0,11 8 0,-4-4-133,0 3 0,14 4 0,-7 4 0,3-1-194,1 1 0,-1-1 1,11 1-1,0-1-174,0 1 0,0-1 0,0 1 0,0-1-254,0 1 0,14-11 0,7 0 0,7 0 245,4-4 0,10 11 0,3-10 1,1 3 6,-1 0 1,11-11 0,-3 11 0,10 0-168,10-3 1,-3 6-1,11-10 1,-1 0 66,1 0 0,-8 7 0,8-7 0,-8 4 54,-13 6 0,3 1 0,-14-1 0,0-3 55,-7 4 0,-7-1 1,-4 1-1,1-4 92,-1 3 0,-10-6 0,0 3 129,4 3 1,-8-6-1,4-1-596,4-3-82,-11 11 0,3-22 548,-6 8-1376,-8-8 414,11-3 1976,-14 0-849,0 0 1,-14 0 0,-3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9:07.575"/>
    </inkml:context>
    <inkml:brush xml:id="br0">
      <inkml:brushProperty name="width" value="0.11429" units="cm"/>
      <inkml:brushProperty name="height" value="0.11429" units="cm"/>
      <inkml:brushProperty name="color" value="#008C3A"/>
    </inkml:brush>
  </inkml:definitions>
  <inkml:trace contextRef="#ctx0" brushRef="#br0">819 788 25472,'0'18'-6747,"-3"-4"6224,-8-14 1886,8 0-1077,-25 0 0,10 0-76,-13 0 1,10-4-501,0-6 0,10-8 0,-6-13-75,3-1 1,0 1 0,7-4 0,-4-4 33,4-3 1,4-3 0,3 6-1,0-6 340,0-4 1,0 7 0,3-7 0,8 3 73,10 8 0,-4 3 1,1 3-1,-1 1-16,1-1 1,-8 11 66,11 0 1,-3 11 0,6-8 66,-3 4 1,-10 4-1,10 13-7,3 8 1,-6-4-76,3 14 0,0-4 0,7 8 0,-4-8-182,-3-3 1,-10 11 0,10-4-101,3 7 0,-6 0 0,-1-4 1,1-3-195,-1 4 1,-6-8 0,6 4 0,1 4-90,-1 3 0,-10-7 1,7 0-1,-3 3-30,-1 4 0,1 4 0,-8-1 0,4 1-31,4-1 1,-1 4 0,-10 4 0,0 3 380,0-4 1,0 1-1,0-1 1,0 4 206,0-3 0,-3-4 0,-4-4 0,-7 1 200,-4-1 0,11 1 0,-7-1 0,4 1 62,-1-1 1,-10 1 0,7-1 0,-3 1 225,-8-1 0,8 1 1,-4-1-69,-4 1 1,8-4 0,-1-4 0,1-6 128,-1-4 1,8 7-1,-11-11 97,-4-3 1,8-3-1,-4-4-326,-4 0 0,-3 0 1,-3 0-196,-1 0 0,1-4 1,-1-3-1,1-3-262,-1 3 1,1-7-1,-4 3 1,-4 1-32,-3-4 1,0 7-1,11-14 1,-1 0-204,1 3 1,-1-10 0,1 7-1,-1-7-65,1-3 1,-1-1 0,1 4 0,3 4-187,7 3 1,-7-4 0,10-17-42,1-10 1,-1 17-1,11 3 1,-3 4 226,3 0 1,3-3 0,4-1 0,4 1 171,6-1 1,-6 11-1,10 0 363,0-3 1,3-4 0,15 0 106,-1 7 1,-10-4 0,-3 11 0,-1 0 223,1 0 1,3 0-1,10 7 1,1-3-82,-1 3 1,-10 3-1,0 4 1,4 0-103,3 0 0,3 0 1,1 0-1,-1 0-1,1 0 0,-11 11 0,0 3 1,0 3-333,-4 8 0,11-8 0,-10 4 0,3 4-259,0 3 1,-11-7 0,8 0 0,-1 3-215,1 4 0,-11 4 1,7-4-1,-4-4-146,1-3 1,3-3 0,-7 6 0,3-3-242,-3 4 0,0 3 0,0 3 380,4 1 0,-1-11 1,-10 0-1,4 0-378,6-4 1,-6 11-8,6-7 386,-6-7 703,-4 0 1003,0-14-8,0 0 0,-4-10-1133,-6-1 1,6-3-366,-6 4 1,6 3 0,1-11 241,-8 4 1,8 0 0,-8 4-270,8-11 0,-1-7 456,-6-4 0,6 1 0,-6-1-197,6 1 0,-6 10 1,-1 0-186,4-4 1,4-3 0,3-3-128,0-1 0,0 11 1,0 0 736,0-3 1,0 6-32,0-3 1,0 11-295,0-11 0,0 17 166,0 4 0,0 14 0,0 18 0,3-1-182,8 1 1,-8 3-1,8 3 1,-8 8 73,-3 3 0,11-11 0,-1 8 0,-3-4 60,-3 0 0,-4 3 0,0-6-172,0 3 1,0 0-1,0-11 146,0 1 95,0-15 0,0-6-230,0-22 0,0-6 0,0-15 1,0 1-14,0-1 0,0-10 0,0 0 0,0 4 66,0 3 0,0-7 0,0-4 1,0 1-32,0-1 1,0 4 0,0 11 0,0-1 20,0 1 0,3-11 0,4 0 147,4 3 0,-1 4 276,-10 4-421,14 13 1,-7 8 49,14 20 0,-14 8 0,7 13-263,0 1 0,-10-1 0,10-3 0,-4-3 29,1-4 0,-1 0 0,-10 10 0,4-3 44,6-7 1,-6 7 0,6-7-1,-6 7 109,-4 4 1,0-1 0,0 1-109,0-1 1,0 1 0,0-1-29,0 1 1,0-11-1,-4-4 1,-3 1 332,-3-1 340,-1-10 0,8 7 0,-4-17-509,-4-8 1,-3 4 0,7-14-1,-3-3-104,3-4 1,-7 7 0,3 0 0,1-7 31,-4-11 0,10 4 0,-6-7 1,3 7-94,-4 4 0,8-11 0,-8 0 1,8 3 96,3 4 0,0 4 0,0-1 0,0 1 7,0-1 0,0 1 1,0-1-1,3 1-111,8-1 1,-8 11 0,11 4 100,0 3 1,-10 0-1,10 7 614,0-4 0,-7 1 1,10 13-451,-3 8 0,0-4 0,-7 14 0,7 3-241,4 4 1,-8 4-1,8-1 1,-4 1 110,-7-1 0,0 11 0,0 0 0,3-3-40,-3-4 0,-3-4 0,-4 1 1,0-1 50,0 1 0,0-1 0,0 1 0,0-1-202,0 1 0,0-11-149,0 0 1,0-11-1,-4 8 213,-6-4 1,3-7 327,-14-18 0,10 4 0,-6-14-115,3-3 0,-11-4 0,8-4-199,-1 1 0,-10 3 0,11 3 0,-4 4-73,0-3 1,0-4 0,-7-4-34,7 1 1,-7-1 0,10 1-96,1-1 1,-1 1-1,11-1 55,-3 1 1,-1-1-290,11 1 1,0 10 157,0 0 1,4 14 1148,6-4 1,8 8 162,13 3 1,1 0-168,-1 0 1,1 14-500,-1 7 0,1-4 1,-1 1 81,1-4 1,-11 7-1,-4-7-271,-3 3 1,7-6-135,-10 10 0,10-11-150,-11 11 1,1-10-343,-11 10 0,0 0 0,-4 7 516,-6-7 1,3-4-1,-14-10 1,0 7 332,3 4 0,-10-11 0,7 7 258,-7 0 0,-3-11 0,-1 8-118,1-8 1,-1-3 0,1 0 45,-1 0 0,1 0 0,-1 0-93,1 0 0,3-14 0,3-7-500,4-7 0,14 7 0,-7 0 15,0-3 0,11-4 0,-8-4 0,8 1-128,3-1 0,3 1 0,4-1 0,4 1-86,-4-1 1,10 1 0,1-1 0,3 1 185,0-1 1,0 4 0,10 4-1,-3 3 226,-7-4 0,7 8 0,-7-1 115,7 4 0,-7-7 1,0 11 12,4 3 0,3 7 0,0 10-163,-7 11 0,-4-3 0,-10 3 0,4 3-29,-4 4 0,0 0 0,0-3 0,3-4-161,-3 3 1,-3 4 0,-4 4 0,0-1-56,0 1 0,0-1 0,0 1 0,0-1-247,0 1 1,0-1 0,0 1-86,0-1 0,-4-10 0,-3 0 272,-3 4 1,-11-8-1,7 1 250,-4-4 0,8 7 950,-11-11 0,0 1-404,-11-11 1,11-11-1,0-3-449,-3-3 0,10 6 0,0-10-391,0-3 0,7-4 0,-11-4 67,4 1 0,0-1 1,7 1-1,-3-1 98,3 1 0,3-1 1,4 1-1,0-1-158,0 1 1,0 10 0,0 0-1,4-4 63,6-3 1,-3 0 0,11 4 0,-1 6 143,1 4 1,-8-7 0,11 7 309,4-3 0,-8 10 1,4-4 211,4 8 1,-8 6-1,4 8-402,4 10 1,-11 7 0,0 3 0,-4 1 42,1-1 0,-1 1 0,-10-1 0,0 1 14,0-1 1,0 1-1,0-1 1,0 1-69,0-1 1,0 1 0,0-1-192,0 1 1,-3-4 0,-4-4 143,-4-3 0,-10-10 1,7 6-28,-3-3 1,6-3 27,-10-11 1,11-4 0,-8-6 9,4-11 1,-7 3 0,7-3-128,-3-3 1,10-4-1,-4-4 1,8 1 38,3-1 0,0 11 0,0 0 0,0-3-13,0-4 0,0-4 0,3 1 239,8-1 0,-4 1-338,14-1 0,-11 4-59,11 7 0,0 7 73,11 14 0,-15 14 0,-6 7 0,-8 7 280,-3 4 0,0-1 0,0 1 1,0-1 125,0 1 1,0-1 0,0 1 0,0-1-177,0 1 1,0-1-51,0 1 1,0-1 24,0 1-108,0-15 0,-3-3 415,-8-14 0,8-3-809,-8-8 1,-3-6 0,4-15 0,3 1 291,3-1 0,-6 1 0,-1-1 55,4 1 0,4-1 0,3 1 0,0-1 105,0 1 0,0 10 0,0 0 60,0-4-493,0-3 123,0-3 0,0 17 63,0 14 0,10 3 0,1 18 0,-1 4 342,4 3 0,-10-7 0,6 0 0,-3 3-75,4 4 0,-8 4 1,8-1-1,-8 1 162,-3-1 0,11 1-373,-1-1 0,1 1 124,-11-1 451,0-13 0,0-8-494,0-20 1,-4-4 0,-3-11 0,-3 4-103,3-3 0,0-4 0,0-7 0,-4-4 294,4-3 1,4 0 0,-1 11 0,-3-1-133,-3 1 0,-1-1 1,11 1 79,0-1 0,0 1 1,0-1 231,0 1 1,0 10-84,0 0 0,4 14 356,6-4 0,-3 8 377,14 3 1,0 3-647,11 8 0,-4-4 1,-4 10-1,-3 1-201,4-1 1,-8-6 0,1 10 0,-1 0-28,1-4 1,-1 11 0,8-7 0,-8 7-168,-3 4 0,-3-1 0,-11 1 0,3 3 96,8 7 0,-8-4 0,4 11 0,-10 0 203,-8 0 1,-13 4 0,3 6-1,-4-3-262,4-3 0,-7-11 0,11 7 1,-4-4 15,0-6 1,0 6-1,-7-3 1,3-3 229,4-4 1,11-4-1,-11 1 1,0-1 478,3 1 0,-10-1 254,7 1 0,4-15 1759,-4-6-1898,14-8 0,-7-6 0,14-8-821,0-10 1,0-7-1,0-3 1,0-1-172,0 1 1,0-1-1,0 1 1,0-1-51,0 1 0,0-1 1,0 1-1,0-4 70,0-7 1,10 7 0,1-7 0,-1 3 100,4-3 1,-7 4 0,11-11 0,-1 0 15,1 0 0,-8 10 1,11-3-1,0 7 5,-3 4 0,10-1 0,-7 1 70,7-1 1,3 11 0,1 4 437,-1 3 1,-10 3 0,-3 15 0,-1 6-611,1 11 0,-11 7 1,7 4-1,-4-1 111,1 1 1,-1 3 0,-10 3 0,0 4 94,0-3 1,0 6 0,0 1-1,-3-1 1,-8 1 1,8-1 0,-11-6 0,3 3 41,1-4 0,-11-13 0,7-4-9,-4 3 0,8 1 57,-11-4 1,10-7-170,-10-14 0,14-14 0,-3-7 172,6-7 1,4-4 0,0 1 0,0-1-12,0 1 1,0-11-1,0 0 1,0 3-135,0 4 0,0 4 1,0-1-1,0 1-67,0-1 1,0 11 0,4 0 0,3-3 53,3-4 1,4 7-64,-3 0 1,6 3 341,15-3 1,-15 11 0,-3 17-664,0 3 0,-10 15 1,6-4-1,-6 10 571,-4 11 1,0-7-1,0 11 1,-4-4 48,-6 0 1,6 0-1,-10-11 1,4 4 114,-1 7 0,-10-17 0,11 6 383,3-3-269,-11 0 1,11-10-170,-14-8 1,14-10-1,-3-10 1,6-11-832,4-7 0,0-4 0,0-3 0,0-3 779,0-4 0,0 0 0,0 10 0,0 1-179,0-1 1,0 11-1,0 0-124,0-3 1,0 6 0,4 1-379,6 3 223,-6-11 0,10 25-32,-14 0 1,3 11-1,4 13 1,4-3-164,-4 4 0,-4 3 0,-3 3 0,0 1 560,0-1 0,0 1 1,0-1-1,0 1 78,0-1 0,-10 1 1,-1-1 49,4 1 1,4-11-1,-1 0 899,-6 3-850,6-10 0,-10-3 1,14-22-422,0-10 0,0-7 1,0-7-1,0-3 322,0-4 0,0-4 0,0 4 0,0-7-98,0 0 1,0-10-1,0 10 1,0 0-47,0 7 0,0-4 1,0 4-1,0 0-27,0-3 1,0 10 0,0-7-134,0 7 0,-3 14 0,-4 0-748,-4-4-846,-13 11 1829,6 0 101,1 14 1,-8 4 1163,15 6-3,-1-6 22,11 10-1600,0-14 1797,0 0 359,0 14-1694,0-11-46,0 11-933,0-14-29,0 0 327,-14 0 1,11-3 183,-8-8 1,-3 4-552,4-14 0,-4 14 220,3-3 0,8 3-339,-8-4 391,8 8 3,3-25-161,0 24 1,-4-10-1529,-6 14 2737,6 0 1,-10 14-1,14 7 1,-3 7-239,-8 4 1,8 3-1,-11 3 1,3 8-76,1 3 1,-11 3 0,7 11 0,0 0 172,0 0 0,-7-3 0,10-8 0,4-6-127,4-1 1,-8-10-1,1 7 166,3-7 1,3-3-345,4-1 0,0 1 101,0-1 0,0-10 0,4-3-1806,6-4 495,-6 10 451,10-6 183,-14-1 970,0-3-628,0-14 1,0-3-254,0-8 0,-11 4 0,-3-10 294,-3 3 1,6-7-1,-6 7 1,-1 0 104,1 0 0,-1-11 0,-6 8 1,3-4 176,-4 0 0,-3 0 1,-3-7-137,-1 7 1,11-7-1,0 7 79,-3-7 0,-1 7-178,4 0-262,-7 0 563,25 3-905,-11 4 781,14 14 0,0 4 0,3 6-238,8 11 0,-8-3 0,11 3 126,0 3 0,-7-10 0,11 0 1,-1-3 152,1-1 0,-8 11 0,11-10 1,4-1 144,3 4 1,3-10 0,1 6 56,-1-6 1,1-4 0,-1 0 0,1 0 102,-1 0 0,1-11 1,-1 1-1,1-1 770,-1-3 0,-10 7-201,0-14 0,-3 11 1667,3-11-1318,-7 14 1,-18-7-1312,-6 14 1,3-4-1,-14-3 1,-4-3-29,-3 3 1,7 3-1,0 4 1,-3 0 40,-4 0 1,-4 0 0,1 0-193,-1 0 0,11 0 0,0 0-121,-3 0 0,6 0 0,-3 0-181,-3 0 0,6 0-536,-3 0 726,14 0 0,-7 4 0,11 3 706,-8 3-196,8 1 0,-11 3-422,14 7 1,0 7 0,0 3-316,0 1 1,10-1-330,1 1 1,3-1 21,-4 1 0,-3-15 496,14-6 0,0-8 0,11-3 421,-1 0 1,1-14-1,-4-7 1,-4-7 0,-3-3 1,0-1 0,7 1-1,-3-4-108,-4-7 1,-4 7-1,4-7 1,-7 7 36,0 3 1,-10 1 0,6-1-1,-6 1-30,-4-1 0,0 11 0,-4 0-134,-6-3 1,3 10 0,-14 3 0,-4 8 484,-3 3 1,4 0-1,-4 0 1,-7 3-2,0 8 1,-4-4-1,1 14 1,-8 3-326,-3 4 0,11 4 1,-8-1-1,4 1 45,0-1 0,0 1 1,11-4-1,-1-4 139,1-3 1,3 0-1,3 7 283,4-7-159,14 7 1,-3-10-139,20 13 0,-3-10 0,14 0-656,4 4 1,-1-8-1,1 1-147,-4-4 1,0 7-1,10-11 158,1-3 1,-1 7-1,1-3 239,-1-4 1,-10-4-1,0-3 1,4 0 184,3 0 1,-7-14-1,0-7 1,3-7 24,4-3 0,4-1 0,-1 1 1,1-1 53,-1 1 1,1-11 0,-1 0 0,1 3 238,-1 4 1,-10 0 0,-3-3-1,-1-1 392,1 11 1,-11-3-451,3 10 0,-10-4 0,-10 4-307,-11 11 0,-7 6 1,-4 4-1,1 4 221,-1 6 0,1-6 0,-4 10 0,-4 0-202,-3 7 1,0-7 0,11 0-1,-1-4 103,1 1 0,-1 10 1,1-11-1,3 1 248,7 3 1,-7-7 92,7 14 94,-7-14 1,10 10-203,8-6 0,6-4-434,4 14 0,4 0 1,3 10-442,3 1 1,11-11 0,-10 0 0,-1 3-738,4 4 0,-7 4 45,14-1 0,-10-3 467,10-7 0,-11-7 0,11-14 770,4 0 1,3-3 0,0-8 0,-4-10-141,-3-7 1,0-7 0,11-3 0,-1-4 95,1 3 0,-11 4 0,0 4 0,0-1 408,-4 1 0,-3-1 0,-10 1 72,6-1 1,-10 1-1,0 3-342,-17 7 1,-4 7-1,-7 14 1,-7 0 368,0 0 0,-4 3 0,1 8 0,-4 6 171,3 1 0,-6 6 1,3-10-1,3 4-489,4 6 1,4-6 0,-1-1 0,1 1 241,-1-1 0,11-6 355,0 10-578,14-14 0,-7 21-195,14-7 1,0-4 0,4 1-1,3-1-170,3 1 0,15 3-223,-4 10 1,-4-3 0,1-3-1,-1-8-296,1-3 1,-11 0 0,7-7-43,0 4 0,3-1 587,15-10 0,-1 0 1,1-3-1,-1-8 144,1-10 1,-1-7 0,-3-3 0,-3-1-10,-4 1 0,0-1 1,10 1-1,-3-1 293,-7 1 0,4-1 0,-11 1 0,0-1 714,0 1 1,-4-1-648,-10 1 0,-3 3 0,-8 7-132,-10 10 1,-7 8-1,-7 3 1,-3 0 97,-4 0 0,0 14 1,7 3-1,-4 4-44,-3 0 0,0-3 0,11 6-249,-1-3 1,1-3-1,3 6 1,3-6 178,4-4 0,14 0 1,-7-7 749,0 3-95,11 1-470,-11-11 217,14 14 0,3 3-1187,8 15 0,-8-11 0,8 0-175,-8 3 0,1-10 0,3 0 19,3 0 0,1-7 0,-8 11-289,8-4 1,-4-4 857,14-10 1,0 0 0,7-3 0,-4-8 245,-3-10 0,0 4 1,11-4-1,-1 0 242,1 3 1,-11-10 0,0 7 0,0-7-246,-4-3 0,8 10 1,-11 0 922,3-4 0,-10 8-596,4-4 1,-11 3 0,-11-3-195,-10 11 1,-7 6-1,-3 4 175,-1 0 0,1 0 1,-1 0-1,1 0-319,-1 0 1,1 0 0,-1 0-238,1 0 1,-1 4 0,1 3 190,-1 3 0,11 1 146,0-11 0,11 10 47,-11 1 0,14 3 77,-4-4 0,8-3-81,3 14 0,3-10-1077,8 10 0,6 0 473,15 10 0,-11-13 0,-4-4-109,-3 0 0,11-11 292,-4 8 1,7-8-1,3-6 337,1-8 1,-11 4 0,0-14 0,3 0-139,4 4 0,-7-11 0,0 7 0,0-7 90,-3-4 1,6 11-1,-13 0 1,-1 0 551,4 4 1,-10-11 43,6 7 0,-10 7-527,-10 3 1,-8 8 0,-10 6 0,4 4 424,3 4 0,0 10 1,-11-11-1,4 1-209,7 3 1,-7-11 0,11 11-225,-1 0 0,-10-10 157,7 6 0,7-3 44,4 4 0,3-8 144,-4 8-255,8-8 1,-11 1 464,14 6 0,0-3-1546,0 14 1,0 0 376,0 11 1,0-1 0,0 1 8,0-1 0,0-10 1,0 0-316,0 4 0,3-8-72,8 4 1,6-3 0,11 6 204,-7-3 1,-3-14-1,-8 4 377,11-8 1,-3 1 0,3 3-22,3 3 0,4 1 0,4-11 709,-1 0 1,1-11-1,-1-3 1,1 0 110,-1 0 0,1-10 0,-1 6 1,1-3 417,-1 0 1,1 0 68,-1-10 1,1-1 1631,-1 1-2048,-13 13 1,-8 4-1,-20 14-310,-11 0 0,-7 11 0,-4 3 0,1 3 33,-1 8 0,11-8 0,0 1 0,0-1-281,4 1 1,-11 3-294,7 10 0,-4 1-309,4-1 67,-7 1 259,25-1 0,-8-13-92,22-8 1,-4-6 0,14-4 0,3 0 305,4 0 1,-7 0 0,0-4 0,4-3 120,3-3 1,3-11-1,1 7 79,-1-4 1,-10 8-1,0-8-43,4 4 0,-11 0 1,0 7 478,0-3-277,-11-1 294,11 11 1,-17 4-145,-8 6 0,4 4 1,-10 11-1,-1-4-406,1 3 1,-1 4-1,-6 4 1,3-4-161,-4-7 0,8 7 0,-1-7 0,1 3-161,-1-3 1,8 7-1,-8-7-137,4 7 0,0-10-235,4-8 704,6-6-139,-10-4 0,18 0 1,6-4 359,11-6 0,-7 3 0,0-11-302,0 4 0,-7-7 0,11 7-22,-4-3 1,0 10 404,-4-4 1,-6 4-496,6-3 1028,-6 6-1348,-4-10 0,-4 14 1,-6 0 237,-11 0 0,3 0-642,-3 0 365,0 0-507,-10 0 726,13 0 0,4 14 249,14 7 1,0-3-1321,0 3 1477,14 0-1065,4 10 0,10-10 297,-7 0 1,-4-14-131,-6 4 42,-8-8 1,15-3 1169,-8 0 769,-6 0-738,10 0 1,-14-3-476,0-8 0,-4-6 397,-6-15-858,6 15-245,-10-11 0,14 21 858,0-14-425,0 14 0,4-7 0,6 14 320,11 0 1,7 0-1,0-4 1,-3-3 279,-4-3 1,-11-1-1,11 11 250,4 0 0,-8 0 124,4 0 0,-10 0 1174,10 0 337,-14 0-1547,7 0 1,-18 0-477,-6 0 0,-8 0 0,-13-3 0,-1-4-416,1-4 1,-4-3 0,-7 7-120,-11-3 1,18-11-1,4 10 1,3 1 165,0-4 0,7 10 0,0-6 96,-4 6 0,8 4 0,-1-3-191,4-8-1324,4 8 790,10-11 0,3 14 0,8 3 662,10 8 0,-4-4 0,4 10 1,4-3 62,3-7 0,-7 7 1,0 0-2,3 4 1,1-8 0,-1 8-44,-3-4 0,-3 0 0,6-7-58,-3 3 92,-14 1 727,21-11 1,-28 0-198,0 0 1,-3 0 0,-18-4 0,-4-3-423,-3-3 1,-3-4 0,-1 3 0,1-6-47,-1-1 0,-3-6 1,-3 10-1,-4 0 136,3 0 0,4 0 0,4 7 247,-1-4 0,1-10-861,-1 11 241,15-1 199,3 11 1,17 0 0,4 4 0,7 3-235,4 3 1,3 15-1,10-8 200,1 1 0,-1 6 0,1-10 218,-1 4 0,-10-8-241,0 11 1,-3-10 0,6 6-340,-3-3 1097,-14-3-1146,7-11 734,-14 0 0,-14-4-191,-7-6 1,-7-8 0,-3-13 0,-1 3-136,1 7 1,-1-7-1,1 7-22,-1-7 1,1 0-1,3 3 1,3 4 5,4-3 0,0-4 0,-7-4 6,7 1 0,-3 10 0,13 0-89,4-4 1,4 8 0,3-4 570,0-4 1,0 8-889,0-4 0,0 10 542,0-10 1,14 11 657,7-11 1,7 14-1,3-4-156,1 8 1,-1-8-1,1 1 94,-1 3 1,1 3 0,-1 4-115,1 0 1,-11 0-1,0 0 366,3 0 0,-6 0-277,3 0 1,0 11-357,10-1 1,-10 4-269,0-3 1,-10 3 0,6 10-1274,-3-3 1,0-10 228,-3 10 0,-8 0 120,8 10 1,-11 1 765,-11-1 1,4-3 0,-14-3 417,-3-4 1,-4-4-1,-4 8 95,1-4 1,10-14-1,0 3 162,-4-6 0,-3 6 0,-3 1-87,-1-4 0,1-4 1,-1-3-1,1-3 87,-1-8 1,11 8-1,0-11-118,-3 0 1,-4-4-306,-4-13 1,11 3-1,4 3-454,3 4 0,3 0 1,11-10-163,0-1 0,0 1 0,4 3 66,6 7 0,-6-7 0,10 10 287,0 1 1,-11-1 0,11 11 473,0-3 1,-7-4 154,14 3 0,-10 8 106,10-8 0,0 8 0,7-1 75,-7-6 0,7 6 1,-7-6 146,7 6 0,3 4 0,1 4-607,-1 6 1,-10-6 0,-3 10 0,-1-4-313,1 1 1,-8 13-429,11-3 0,-14-3 0,4 3-135,-8 3 1,-3 4 0,-3 0 538,-8-7 1,8-3-1,-11-11 1,3 7 165,1 3 1,-15-6 0,4 6 228,-7-3 1,7 0 0,0-7-21,-3 4 1,-4-1-1,-4-10 38,1 0 0,-1 0 1,1 0 60,-1 0 0,1-10 0,-1-4-32,1-4 1,10 8-1,0-8 1,0 1-201,3-1 1,1 8 0,10-11-768,-4-4 0,1-3-216,10-3 0,0-1 294,0 1 1,3 3 0,8 3 573,10 4 0,7 4 0,3-4 0,1 7 264,-1 0 1,1 7-1,-1-11 1,1 4-25,-1 7 0,1 4 0,-4-1 0,-4-3 422,-3-3 1,0-1 0,11 15-300,-1 6 0,-10-3 0,-3 14-352,-4 4 0,-4 3 1,-10 3 191,0 1 1,-3-1 0,-4 1-1,-7-1 138,-4 1 0,-3-1 0,-10 1 0,-1-1-278,1 1 1,-1-1-1,1 1 1,-1-4-53,1-7 0,10 3 0,0-13 229,-4-4 1,-3-4-434,-3-3 0,-1-14 100,1-7 0,13-7 250,8-3 0,6-1-178,4 1 1,0 10 0,4 3 0,3 1 105,3-1 1,15 1-1,-8-8 1,4 8 73,0 3 0,0-7-1,11 10 1,-1 1-69,1-4 1,3 10 0,3-10 0,4 4-87,-3-1 1,-4 1 0,0 10 0,3 0-16,4 0 1,0 10 0,-10 4 136,-1 4 1,1-8-1,-1 8 480,1-4 1,-11-4-189,0-10 1,-11 0-391,11 0 1,0-3-24,11-8 1,-11 4-1,-4-14-83,-3-3 1,-3 6-1,-11-3-244,0-3 0,0 6 0,0-3 133,0-3 1,0 6-1,-4 1-25,-6 3 1,3-7-1,-11 7 1,1 0 117,-1 0 0,8 0 0,-8 3-150,4-10 1,-7 4 0,7-1-433,-3 4 1,10 0 49,-4 4 1,4 6-1,0-10-1263,-3 0 1309,-1 11 1265,11-11 296,0 14-640,0 0 1,14 0 77,7 0 1,-3 0 0,-1 3 0,1 4-79,-1 4 0,-6-1 298,10-10 0,0 11 106,10-1 0,-10 11-442,0-10 1,-10 10-1628,10-11 1600,-14 1-1686,7 3 618,-14-11 752,0 11 0,-4-14 339,-6 0 0,-8 0 0,-10-3-171,7-8 1,-7 4 0,7-10-53,-7 3 1,11 0-1,3 7 444,0-4 0,0-13-846,-7 3 1,-4 3 492,15-3 1,-1 11-291,11-11 0,0 10 151,0-10-1256,0 14 887,0-7 1,4 14 1055,6 0 0,8 0-302,13 0 1,1 4 0,-1 6 143,1 11 0,-1-3-231,1 3 0,-4-11 0,-4 8 19,-3-4 0,-10 10-634,10-3 1,-14-3-27,3 3 1,-6-11 429,-4 11 1,-4-10-1,-6 6 187,-11-3 1,3-3 0,-3-11-182,-3 0 0,-4 0 0,-4 0 0,1 0 188,-1 0 1,11 0 0,0 0-1,-3 0-23,-4 0 1,-4-14 0,1-4-191,-1 1 1,11-1 0,0 8 313,-3-11 1,10 3-334,3-3 1,-3 0-160,4-10 1,-1 10-1,15 3 1,3 1 10,3-1 1,4 11 0,-7-7-1,7 4 346,4-1 0,-8 1 0,11 6-52,4-6 0,-8 6 0,4-6 98,4 6 1,-8 4 0,4 0 108,4 0 1,-8 0 0,4 0 38,4 0 1,-8 0 0,4 4 75,4 6 0,3-3 0,3 11-233,1-4 1,-11-4 0,-4-6 0,1 3-687,-1 3 1,-6 11-1,6-7-203,-3 4 0,0-11 0,-7 7-63,4 0 0,-1-7 0,-10 14 265,0 3 0,0-6 0,0 3 128,0 3 1,0-6 0,0 3-19,0 3 0,0 4 0,0 4 168,0-1 1,0 1 0,0-1 76,0 1 1,0-11 0,0 0 212,0 3 1,-10 4 342,-1 4 0,-3-1-54,4 1 1,6-1 0,-6 1-203,6-1 0,-6-10 1,-1 0 160,4 4 0,-7-8 14,4 4 0,-4-3 0,7 6-95,-4-3 1,1-10-1,6 6 37,-6-3 879,6-3-1224,-10-11 523,14 0-364,0 0 470,0-14-1616,0 10 24,0-10-145,0 14 1095,0 0 1,0 0-1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9:22.403"/>
    </inkml:context>
    <inkml:brush xml:id="br0">
      <inkml:brushProperty name="width" value="0.11429" units="cm"/>
      <inkml:brushProperty name="height" value="0.11429" units="cm"/>
      <inkml:brushProperty name="color" value="#008C3A"/>
    </inkml:brush>
  </inkml:definitions>
  <inkml:trace contextRef="#ctx0" brushRef="#br0">63 442 23665,'-21'0'-2130,"0"0"1,14-4 751,-3-6 1,6 3-1,8-11 1,6 4 2219,11 7 0,7-7 0,4 4 0,3 3-606,7 3 1,3 4 0,11 0-1,0-3-18,11-8 1,-4 8 0,14-8 0,3 8-147,15 3 0,3 0 1,-41 0-1,1 0 1,1 0-1,1 0-56,1 0 0,1 0 1,1 0-1,0 0 0,0 0 1,0 0-1,0 0 0,0 0 1,-2 1-1,0 1 0,-3 1 1,0 1-1,-5 2 1,-1-1-1,46 2 0,-4-4 1,4-3-1,-47 0 0,0 0 1,1 0-1,1 0 66,-3 1 1,1-2 0,5-3 0,0-2 0,1-1 0,2 0 0,3-1 0,2-2-10,3-2 0,2 0 0,1 3 0,0 0 0,4-1 0,-1-1 0,-3 0 0,0-2 247,0-1 0,0 0 0,3 0 1,1 0-1,8 1 0,1 1 1,0 3-1,2 1-401,-3 1 0,0 0 0,4 1 0,-1 1 0,0 5 0,-2 0 0,0 0 0,-1 0 74,-1 0 0,-1 0 0,-8 0 1,-1 0-1,-2 2 0,-1 0 1,-3 1-1,-1 1-30,0 1 0,-2 0 0,2 1 0,-2-1 1,0-4-1,-1-2 0,-3 1 0,-1 0 43,-3 0 0,-3 0 0,37 0 1,-8 0-1,4 0 66,7 0 0,-14 0 1,21-4-1,0-3-26,-47 3 0,0-2 0,8-4 0,1-1 0,-2 4 0,-1 0 0,3 0 0,-1 0-32,-1 0 0,0 0 0,-2 1 1,0 1-1,-5 4 0,-1-1 1,4-1-1,1-1-14,1-1 0,0-1 0,-5 0 0,-1 2 1,3 5-1,-1 1 0,-1 2 0,0-1-17,1 2 0,1 1 1,-3 4-1,1 1 1,5-4-1,0 0 0,-1 0 1,-1 0-30,-3-1 1,-1 2 0,34 13 0,-10-7 0,-4 0 46,3 0 0,4-4 0,7-10 0,-7 0 41,0 0 0,-10 0 1,6 0-1,-6 0 22,-4 0 0,0 0 1,0-3-1,3-4 19,8-4 1,-4 1-1,10 10 1,1 0-64,-1 0 1,-6 0 0,6 0 0,-3 3-59,-7 8 0,-14-8 0,-7 11 0,-3-3-47,-8-1 1,-3 4-405,-3-3-244,-15-8-63,-3 11 1,-17-14 515,-8 0 0,-10 0 0,-24 4 301,-18 6 0,-14-6 0,-18 10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06.776"/>
    </inkml:context>
    <inkml:brush xml:id="br0">
      <inkml:brushProperty name="width" value="0.08571" units="cm"/>
      <inkml:brushProperty name="height" value="0.08571" units="cm"/>
      <inkml:brushProperty name="color" value="#AB008B"/>
    </inkml:brush>
  </inkml:definitions>
  <inkml:trace contextRef="#ctx0" brushRef="#br0">2502 0 7709,'0'6'74,"0"-1"1,0 1 0,1 2-1,1 1-180,0-1 0,5 4 0,-1-1 0,1-1-104,2 0 0,-4 1 1,1 0-1,0-1-34,2 0 0,-3-2 0,-2 1 244,1-1 0,-3 1 0,3-1 0</inkml:trace>
  <inkml:trace contextRef="#ctx0" brushRef="#br0" timeOffset="520">2350 34 7470,'0'-9'-218,"0"1"0,1 3 345,1 3 1,0 2-83,4 2 0,-4 0 1,2 4-7,-1 0 0,1 2 1,3 0-28,-2 1 1,-2-2 0,2 0 0,-1-1-1,-3 0 1,4 2 0,0 0-26,-1 1 0,1-4 0,-3 1 0,2-1 6,1 0 1,-4 3 7,2-3 1,-2 3 23,-1 0 0,0-2-2,0-1 1,-4 0-1,-1 2-18,-3-2 0,0-3 0,-1 2 0,1-1-11,-1 0 1,-2 0-1,0-1 1,1 1-144,0-1 0,2 0 1,-1 0-158,1 1 0,-1-1 0,2-1 306,1 2 0,-1-2 0,2 3 0</inkml:trace>
  <inkml:trace contextRef="#ctx0" brushRef="#br0" timeOffset="869">2282 51 7464,'0'8'-51,"1"1"1,1-1-1,2 2-89,0 1 0,2-1 1,2 3-1,0 0 140,-2 1 0,5-4 0,-2 2 0</inkml:trace>
  <inkml:trace contextRef="#ctx0" brushRef="#br0" timeOffset="1768">2189 85 7598,'-8'0'-209,"-1"-1"0,1-1 11,-1-1 1,1 1 0,-1 4 0,1 2 304,-1 0 0,2 2 0,0 3-16,2-1 1,3 0-1,-1 1-109,2-1 0,5-2 0,2-1 0,1-2-11,1-1 1,1-1 0,0-1 0,2 0 0,0 0 0,0 0 1,-2 0-30,-1 0 0,1 0 22,-1 0 0,-3 1 29,-3 2 1,-2 1 0,-2 2 0,-4 0 45,-1 1 1,-5 0 0,0 1-1,0-2 6,0 0 0,-2-1 0,1 3 0,0-2 5,-2 0 1,2-3-1,0 2 1,1-2-20,1-1 1,-1 0-1,1 0 1,1 1 16,0-1 1,2-1 0,-1-2-47,1-2 0,0 1 1,2-3-1,1 1-15,1-1 1,1-1-1,1-2-35,-1-1 0,0 1 0,3-1 1,0 1 16,0 0 1,0-1-1,1 1 24,2-1 1,-1 2 0,2 0 0,1 2 5,0 2 1,-2-1 0,2 2 8,2-1 0,-3 0 0,2 3 71,1 0 0,-3 1-32,2 2 1,-4 2 0,1 3 0,-2 1-16,-1-1 0,0-2 0,0-1 0,-1 2-18,-2 1 1,1-1 0,-3 0 0,1-3-34,-1 0 0,-1 3 1,-2-3-72,-1 1 0,1-1 1,-1-4 39,1 0 0,2 0 1,1 0-1,-1-1 46,1-2 0,-2 1 18,1-3 0,-1 3 0,-2-1 70,1 2 1,2 1-1,1 0 1,-2 1-23,0 2 1,1-1 0,0 2 0,1 1-28,0 0 1,-2-3 0,4 3 0,-1 0 98,0 0 0,-2-3 181,0 4-154,2-4 1,-1 2-104,3-4 0,1-1 1,-3-1-1,1-2-51,0-1 0,0 0 0,1-4 0,-1 1-17,1-1 1,-2 1 0,1-1-1,1 1-29,-2 0 0,2-1 1,-3 1-1,2-1-141,1 1 0,0 2 0,0 1 1,-1-2-177,1-1 1,1 3-1,1-1 1,0 0 354,0-2 0,4 3 0,1-6 0,3 2 0</inkml:trace>
  <inkml:trace contextRef="#ctx0" brushRef="#br0" timeOffset="1958">1952 17 6690,'-3'-5'0,"-2"2"0</inkml:trace>
  <inkml:trace contextRef="#ctx0" brushRef="#br0" timeOffset="2167">1598 194 7615,'0'6'138,"-1"0"68,-2 0 0,2-1-420,-2 1 0,2-1 16,1 4 0,4-4 156,2 1 1,-2-4-88,2 1 0,-4 1-488,1 2 617,-3-2 0,-3 3 0,-2-2 0</inkml:trace>
  <inkml:trace contextRef="#ctx0" brushRef="#br0" timeOffset="2469">1378 76 7455,'0'6'-217,"0"-1"151,0 2 1,0 1 0,0 1 0,1 1-56,2 2 0,-1 2 0,2-2 0,1 0 121,0 0 0,0 3 0,4-2 0</inkml:trace>
  <inkml:trace contextRef="#ctx0" brushRef="#br0" timeOffset="2803">1276 237 7618,'0'-9'-172,"-2"1"-381,-1-1 0,-3 1 511,3-1 0,2 1 94,3 0 1,0 3 0,4 2 44,0 2 0,-1 1 0,0 1-8,-1 2 0,1-1 0,-2 3 20,-1 2 0,2 0 0,-2 2 0,0-1-52,-1 1 1,-1 2 0,-1 0 0,-1 0-102,-4-2 0,1 2 0,0 1 1,-2-2-96,-1-1 1,-1 0 0,-1-1 0,-2 1 138,-2-1 0,0 1 0,-3-1 0</inkml:trace>
  <inkml:trace contextRef="#ctx0" brushRef="#br0" timeOffset="3169">1040 118 7608,'-4'-13'-162,"3"1"1,-2 4-111,2-1 418,1 4 0,1 3-81,2 4 0,-1 2 0,4 3 0,0-1-14,2 4 1,-3-1-1,1 4 1,0 0-157,-2 1 0,4 0 1,-3 3-1,0-1-249,1 1 0,-3 0 354,2 0 0,1 4 0,2 0 0</inkml:trace>
  <inkml:trace contextRef="#ctx0" brushRef="#br0" timeOffset="4087">879 245 7615,'-5'-7'-50,"-1"1"0,1-1 0,-1 2 0,1-1 9,1 1 1,2 2-1,1-3-46,-2 0 0,3 2 0,-1 0 67,3 0 1,1 3 0,0-1 70,3 1 0,1 1 0,2 0-25,-1 0 0,1 1 0,-1 1-8,1 4 0,-4-1 0,0 0 0,0 2-18,-1 0 1,-2 2-1,1-1 1,-2 1-18,-1-1 1,0-2-1,0-1 1,-1 2-18,-2 1 0,1-1 0,-3-1 0,-2-3-57,0 1 0,-2-3 0,1 2 1,-1-2 29,1-1 1,-1 0 0,1-1 0,0-1 63,-1-1 0,1-2 0,0 1 194,2-1 0,-1 3-108,1-1 1,-1 3-42,-2 0 0,1 0-48,-1 3 0,5-1 1,0 3 78,0-1 1,3-1 114,-1 0-157,-3-2-7,4 3-88,-3-4 225,4 0 0,3-4-182,0-2 0,0-1-16,-3-1 1,0-1-23,0 1 1,0 2 44,0 0 0,0 4-14,0-4 18,0 4 0,0-1 0,0 6 13,0 3 0,0-2 0,0 2 18,0 1 1,-3 0 7,0 2 1,-4-1-3,2 0 1,0-3-1,0-1 1,1-1 87,-1 0 0,2-1-6,-2-2 1,-1 0-83,-3 0 0,2-1 0,0 0 0,3-3-10,0-1 1,-3-1 0,3-2 0,-2 0-26,0-1 1,4-2 0,-3 0 0,0-1-75,0 0 0,4 3 0,-2-3 1,1 3-145,-1 1 1,2-1-1,-2 1 1,2-1-522,1 1 741,0 3 0,4-6 0,1 1 0</inkml:trace>
  <inkml:trace contextRef="#ctx0" brushRef="#br0" timeOffset="4267">803 448 7636,'0'6'-324,"0"-1"1,-3 1 0,-2 2 0</inkml:trace>
  <inkml:trace contextRef="#ctx0" brushRef="#br0" timeOffset="4619">448 414 7610,'-14'-8'0,"1"-1"-29,1 1 0,1-1 0,2 1 1,1-1 1,-1 1 0,5-3 0,1-1 0,3 1-62,3-1 1,-1 2 0,6-3 0,1 0 96,1 3 0,-1 2 0,0 1 0,-1 1 14,0 0 0,1 1 0,-1 0 0,1 2-5,-1 1 1,1 0 0,-1 0 39,1-1 1,-4 0-26,1 3 0,-4 4 0,1 2-2,-2 1 0,-1 5 0,0-1 0,0 0-7,0 1 1,-3-2-1,0 1 1,0-1-21,-1 2 0,2-6 1,-2 3-1,0-2-304,2 1 0,-3 0-117,0 0 0,0-3 418,-1-2 0,1-2 0,-4-1 0</inkml:trace>
  <inkml:trace contextRef="#ctx0" brushRef="#br0" timeOffset="4818">415 93 7509,'0'-8'-284,"0"-1"1,0 4 318,0-1-96,0 4 0,0 5 1,0 5-100,0 2 1,0 3 0,0 1 0,0 1 159,0-1 0,0 2 0,3-3 0,2 4 0</inkml:trace>
  <inkml:trace contextRef="#ctx0" brushRef="#br0" timeOffset="5569">398 372 7157,'-9'8'-252,"2"-2"0,0-1 0,2-1 433,-2 1 1,2-3 0,0 1-1,-2-2-309,0-1 0,-2 0 0,1-1 183,-1-2 0,1 1 0,-1-3 0,1 1 4,-1-1 1,-2 2 0,-1-2-1,0-1-46,0 1 1,-1-2 0,3 1 0,-1-1 10,0-2 0,2 1 0,1-1 0,-1 0-50,1-2 1,2 0-1,1-3 1,2-1 33,1-1 0,1 2 0,2 1 0,2 1 6,2 1 0,3 2 0,0 1 1,1 0-23,-1 2 0,0 3 0,1 3 0,-1 0 7,1 0 0,-1 0 0,0 1 0,-2 0-6,0 2 0,-3 4 1,1-1-1,0 4 28,-2 1 1,-1 1-1,-2 0 1,-1 1 3,-1 0 1,-3 3 0,0-3 0,-2 0-24,-4-2 1,3 2 0,-3-2 0,1-1-1,-1 0 0,-2-3 0,3 0 1,1-3-12,0 0 0,2-1 0,0-4-3,3-2 1,1-2 0,4-3 0,0-1-9,0-3 1,1 2 0,2-4 0,2-1 8,3-1 1,0 2 0,1 0 0,-1 0 17,1 1 0,-1 0 1,1 5 13,-1-1 0,0 4 0,-2 0 37,0 1 0,-4 3 0,-1 3 21,-2 4 0,-4 2 0,-4 4 1,1 2 6,0 2 0,-2 1 1,0 0-1,-1 0-49,0 3 1,2-2-1,0 3 1,1-2-35,-1 1 0,4 0 1,0-3-1,1-1 15,3-2 0,0-2 1,2-5-41,1-1 0,0-2 0,4-4 0,0 0-48,2 0 1,-1-1 0,0-1 0,-2-2 32,-2 0 0,0-2 0,-3-3-51,0 1 0,-1 0 1,-1 0 80,-4 2 1,-3 0-1,-1 3 1,-1 1 110,1 1 0,0 1 0,1 1 0,-2 3 42,0 4 0,0 2 0,2 4 0,2 1 16,1 1 1,3 1-1,3 0 1,0-1-169,0 1 0,0 0 0,3-1 1,3-1-141,1-1 1,5-3-1,-1 0 1,0-2-209,1 0 1,2-1-1,2 0 1,1-3 353,0-2 0,4 2 0,1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9:39:23.072"/>
    </inkml:context>
    <inkml:brush xml:id="br0">
      <inkml:brushProperty name="width" value="0.11429" units="cm"/>
      <inkml:brushProperty name="height" value="0.11429" units="cm"/>
      <inkml:brushProperty name="color" value="#008C3A"/>
    </inkml:brush>
  </inkml:definitions>
  <inkml:trace contextRef="#ctx0" brushRef="#br0">1 315 30124,'31'-14'0,"1"-3"-419,-1-1 1,4-10 0,11 7 0,17-7 70,17-3 1,-27 19 0,3 3 0,5-2 0,4 1 0,7-2 0,3-1 219,6-1 0,2 0 1,2 0-1,2 0 1,2 3-1,0 1 1,-6 4-1,-2 2-2,-5 1 0,-1 2 0,1 1 0,-2 0 0,-3 0 0,-2 0 0,1 1 0,0 2-30,1 1 1,-2 2 0,0 2 0,-1 2-1,-5 5 1,0 1 159,0-1 0,0 2 0,2 4 0,-1 3 0,-5 1 0,-2 3 0,-6 2 0,-1-1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7:56.138"/>
    </inkml:context>
    <inkml:brush xml:id="br0">
      <inkml:brushProperty name="width" value="0.11429" units="cm"/>
      <inkml:brushProperty name="height" value="0.11429" units="cm"/>
      <inkml:brushProperty name="color" value="#AB008B"/>
    </inkml:brush>
  </inkml:definitions>
  <inkml:trace contextRef="#ctx0" brushRef="#br0">1299 293 25219,'2'-9'-9831,"3"5"8284,-4 2 1632,6 2 2404,-7 0-867,0-7-2496,0 6 0,0-4 482,0 10 0,0-2 0,0 7-365,0 1 1,0 2 0,0 2 830,0-1 0,0 1 0,0-1 1,0 1-298,0 0 0,0-6 1,0 1-1,0 1-58,0 2 0,0-3 1,0 0-523,0 1 1,0 2 0,-2 2-525,-3-1 1,4-4 1283,-4 0 1,-3 0 251,-2 4 0,2-6 0,-2-1 164,-1-1 0,3-4 1,-2 3-1,-1-4 415,-2-1 0,-2 0 0,1 0-157,-1 0 0,0 0 0,1 0 1,-1 0-36,1 0 1,-1 0-1,0 2 1,1 1 23,-1 2 0,1 0 1,-1-5 260,0 0 0,1 0 1,-1 0-71,1 0 0,-1 0 1,0 0-307,1 0 0,4-5 0,0 0 0,1 0-375,1-1 1,-4 3-1,6-5 1,-1-1-359,1 1 1,-6-1 0,4-6-99,0 0 1,-3 1 0,4-1 0,1 1-66,-1-1 0,1 0 1,3-1-1,-4-2 103,-1-1 0,3-1 1,-3 6-1,0-1-41,0 1 1,3 4-1,-3 0 1,0 1-150,0 0 1,3 1-35,-5 3 1,0 4 1286,-4-4-593,6 3 0,1 4-424,7 3 0,2-4 0,3 6 695,4-1 1,9-2-1,2 4 1,-3 0-27,0 0 0,2-5 1,1 4-1,-3-2 70,0-1 1,-3 1 0,1-3-209,-1 3 1,1-4 0,-2 6 0,-2-2-65,-1 0 1,-5-1-1677,5-4 1449,-7 0 0,-3 5 1,-10 2 361,-3 1 1,-1-5 0,-1 4 0,-1-1-480,-4 4 1,4-2 0,-5 0 0,2 0-29,-1 0 1,-4 2 0,3 3-1,0-2-48,0-1 0,-4-2 1,6 4-1,1-3-147,2 3 1,1-1-1,1 0 1,1-1-72,3 1 0,-1-2 0,4-1-499,-1-2 350,5 5 0,-4-7 0,9 4 481,3-2 1,3 1-1,6-4 437,1 2 0,0 0 1,-1-4-1,1 3-85,-1 1 1,1-1-1,0-4 1,-1 0-59,1 0 0,-1 0 0,1 0 0,0 0 176,-1 0 0,-4 0 1,0 0 1058,1 0 780,2 0-1550,1 0 0,-5-1 0,-6-2-657,-6-2 0,-1 0 0,-5 5 1,-4-2-30,-5-3 1,0 4 0,-5-4 0,2 3-55,3 2 1,-4-1 0,-1-3-1,-1-1 96,-1 2 1,6 2 0,-4 1 0,0 0-13,1 0 0,4 0 1,-3 0 38,0 0 0,4 0 0,-2 0 0,3 0 34,1 0 0,5-2 0,1-1-116,-3-2 1,4-5-1,0 4 132,2-2 1,-4-2 0,3-5-523,-1 1 0,5-1 0,-2 0 0,4 1-143,1-1 1,-2-1 0,-1-3 0,-2-4-29,2 0 0,1-3-1,2 5 1,0-2-22,0-3 0,-2 5 0,-1 2 0,-2 3-308,2 1 1,1 5-1522,2 1 954,0-1 1,0 3 609,0 7 1,0 7 0,0 8 766,0-1 0,0 1 0,0-1 1,0 1 200,0 0 0,5 4 0,0 2 0,0 0 144,2 0 1,-6 4-1,6-4 1,-2 1-80,-1 4 0,3-3 0,-4 1 0,2 2-131,-2 2 0,0-4 1,1-1-1,1 0-8,-2-1 0,-2-2 1,-1 2-1,0 0 83,0-5 0,0 0 1,0-3-1,-1-1 107,-4-3 0,2 1 0,-7-6 0,0 0 354,2 1 1,-5-4 0,3 3 0,-3-3 111,-1-2 1,-1 0 0,1 0-1,-1 0-36,0 0 0,1-5 1,-1-2-1,1 1-285,-1-1 1,1-4-1,-1 1 1,0-3-399,1-1 0,-1-3 0,1 0 0,1-5-1148,3 0 1,3 2 1213,7-4 0,0-7 1,0-6-1</inkml:trace>
  <inkml:trace contextRef="#ctx0" brushRef="#br0" timeOffset="498">1431 30 30172,'0'-8'-2008,"-7"-5"1,-1 5 0</inkml:trace>
  <inkml:trace contextRef="#ctx0" brushRef="#br0" timeOffset="632">1183 30 32767,'-7'-8'-1365,"-1"1"1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31.660"/>
    </inkml:context>
    <inkml:brush xml:id="br0">
      <inkml:brushProperty name="width" value="0.11429" units="cm"/>
      <inkml:brushProperty name="height" value="0.11429" units="cm"/>
      <inkml:brushProperty name="color" value="#AB008B"/>
    </inkml:brush>
  </inkml:definitions>
  <inkml:trace contextRef="#ctx0" brushRef="#br0">0 1 25813,'14'7'-3426,"0"0"3242,2-3 1,5 6 0,5-1 247,2 3 1,6-8 0,-1 6 0,4-3 117,7 0 0,12 2 0,0-5 0,6 3 4,8-2 1,2 0 0,7-1-1,-2 3-43,2-2 1,2-3-1,5-2 1,0 3-35,-3 4 1,6-5-1,-13 5 1,3-5-68,-2-2 1,9 3 0,-7 1-1,-3 3 194,-1-2 0,-6-3 0,-6 0 0,0 3-15,-1 2 1,1 0-1,0-7 1,-1 0 26,1 0 0,14 0 0,2 0 0,0 0-102,2 0 0,0 0 0,3 0 0,-1 0-73,1 0 0,-10 0 0,-2 0 0,-2 0 2,0 0 0,-1-2 0,-8-3 0,-3-2-41,-2 2 0,-8 3 0,6 0 0,-1-3-45,1-2 0,-8 0 0,5 7 1,0 0 13,5 0 0,2-2 1,0-3-1,-2-2-18,2 3 0,0 1 0,0 1 0,-5-3-42,-2-2 1,-2 0 0,-9 7 0,-6-2-28,-6-5 0,-4 5 0,-4-5 0,1 5 4,0 2 0,-9-3 0,-3-1-511,0-3 1,-4 0-1366,9 7 1633,-9 0-484,4 0 821,-18 0 0,6 0 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32.878"/>
    </inkml:context>
    <inkml:brush xml:id="br0">
      <inkml:brushProperty name="width" value="0.11429" units="cm"/>
      <inkml:brushProperty name="height" value="0.11429" units="cm"/>
      <inkml:brushProperty name="color" value="#AB008B"/>
    </inkml:brush>
  </inkml:definitions>
  <inkml:trace contextRef="#ctx0" brushRef="#br0">1 210 23500,'9'11'-7487,"-4"-2"7895,9-9 0,0 0 1,9 0-1,5 0-2,6 0 1,8 0-1,7 0 1,7 0-151,4 0 0,14 0 0,10 0 0,9 0-148,2 0 0,-41 0 0,1 0 0,-1 0 0,-1 0 0,4 0 0,0 0-28,3 0 0,1 0 1,3 1-1,2-2 1,0 1-1,0-2 1,-1 0-1,0 0-9,-1-2 1,0 1-1,-5-2 1,0 0-1,-1 3 1,0 0-1,0-2 1,0 1-49,1 0 1,-1 1 0,-1 1 0,2 0 0,1 0 0,0-1 0,0 0-1,-1 0 240,1-1 0,1-1 1,2-1-1,1 0 0,3 3 1,1 0-1,3-2 0,0 1-198,0 1 0,-1-1 0,1-1 0,0-1 1,2 1-1,0 1 0,1 0 0,1 1-50,2 1 0,-1 0 0,-5-2 0,0-1 0,1 1 0,0-1 0,-2 1 0,-1-1 9,0-1 1,-1 1-1,2 2 1,-1-1 0,3-2-1,0-1 1,-2 0 0,0 0 6,-4 0 1,0 0 0,-2 3 0,0-1-1,-1-1 1,-1-1 0,1 0 0,0 0 8,0 0 1,-1 1 0,-4 2 0,-2 1 0,-3-2 0,-2 1 0,42 1-22,-7 2 0,0 0 0,2 0 0,3 0 21,-3 0 0,-2 0 1,-5 0-1,-2 2-63,-2 5 1,-10-2 0,1 6-1,-8-2-35,-4-4 1,-10 4 0,3-2 0,-5-2 31,-2-3 0,-10 1 0,-4 1 0,-5 3-255,-2-2 1,-7-3 34,0-2 0,-9 3-759,2 3 0,-3-3 714,3 4 1,5 4-1,9 1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35.143"/>
    </inkml:context>
    <inkml:brush xml:id="br0">
      <inkml:brushProperty name="width" value="0.11429" units="cm"/>
      <inkml:brushProperty name="height" value="0.11429" units="cm"/>
      <inkml:brushProperty name="color" value="#AB008B"/>
    </inkml:brush>
  </inkml:definitions>
  <inkml:trace contextRef="#ctx0" brushRef="#br0">1 105 28891,'11'0'-6,"1"0"-992,-5 0 1,-3 0-1,10 0 899,3 0 0,4-2 0,4-3 1,5-2 166,3 2 0,2 3 1,6 2-1,3 0 20,5 0 1,5-7 0,8-2 0,1 0-76,0-1 0,-3-4 0,-4 7 1,-7 0-25,-5-2 0,-12 7 339,-4-5-395,-14 5 0,-14 2 1,-14 0-1,-4 0 21,-3 0 1,-10 0-1,-3 0 1,-6 0 12,-2 0 1,-2 0-1,-2 2 1,-3 2-22,3 3 0,4 0 0,5-4 0,4 1-28,3 3 1,2 0-1,7-7 1,3 3-114,4 4-462,4-5 0,20 16 0,1-6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39.277"/>
    </inkml:context>
    <inkml:brush xml:id="br0">
      <inkml:brushProperty name="width" value="0.11429" units="cm"/>
      <inkml:brushProperty name="height" value="0.11429" units="cm"/>
      <inkml:brushProperty name="color" value="#AB008B"/>
    </inkml:brush>
  </inkml:definitions>
  <inkml:trace contextRef="#ctx0" brushRef="#br0">753 42 26906,'-14'-7'-3066,"0"0"2731,10 0 0,-15-2 0,8-3 0</inkml:trace>
  <inkml:trace contextRef="#ctx0" brushRef="#br0" timeOffset="130">252 42 27866,'-21'0'-572,"7"0"1,0 0-1,-2 0 1215,-3 0 1,-2 0 0,0 0-1,0 0-677,0 0 0,1 3-164,-1 4 0,0-5 0,0 7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38.528"/>
    </inkml:context>
    <inkml:brush xml:id="br0">
      <inkml:brushProperty name="width" value="0.11429" units="cm"/>
      <inkml:brushProperty name="height" value="0.11429" units="cm"/>
      <inkml:brushProperty name="color" value="#AB008B"/>
    </inkml:brush>
  </inkml:definitions>
  <inkml:trace contextRef="#ctx0" brushRef="#br0">2885 105 25918,'-12'-2'3427,"5"-5"-6631,5 5 1479,2-8 75,0 10 0,0 10 1070,0 4 1,7 4-1,2 1 410,3-5 1,-5 2 0,5-7 153,-3 3 1,0-1-1,-4 6-610,2-3 1,0-7 0,-5 4-397,5-2 1,-5 8 623,5-3 0,-7 2 0,-7 0 244,-7-2 1,3-7 0,-3 5 0,-2-3 541,-3-4 0,5-1 0,0 1 1,-2 2 6,-3-3 0,-4-1 1,-2-3-1,-3 0-73,2 0 1,1 0 0,-1 0 0,-2-3-68,3-3 0,-6 1 1,1-7-1,0 1 37,0-1 1,2-2 0,5-4-1,-3 1-33,-2 3 1,1 0 0,6-6 0,0-1-21,0 0 0,0 0 0,0-2 0,2-3-208,6-2 1,-4 0-1,8 7-418,-3 1 0,8 6-900,-3 0 553,4 9 0,6-4-40,4 9 1,-5 2 462,5 5 0,-2-2 215,2 9 0,2 0 0,7 6 0,-2-1 120,2-5 0,1 4 0,-1-4 1,-2 5 56,2 2 1,3 0 0,-1 2 0,-2 0-9,-2-2 1,0 5 0,5-12 0,-3 4 20,-2 3 0,-2 0 0,2 0 1,-5-3-89,0-4 1,-6 5-279,4-5 0,2-2 157,-2 1 0,-3-8 0,-11 2 361,-6-5 0,-6-2 0,-2 0-11,0 0 1,0 0 0,-2 0 0,-3 0 23,-1 0 1,-1 0 0,7 0 0,0-2 4,0-5 1,0 5 0,0-8 0,0 4 28,0-1 1,1-7 0,-1 4-88,0-1 1,0-1-1,2-4 1,3 4 47,2 3 0,9 0 1,-4 4-1,2-4-261,0-3 1,0 5-490,7-7-1624,0 10 1062,0-6 0,3 10 891,4 0 235,-5 0 0,7 3 0,-7 1 0,3 6-309,2 1 1,0-4 0,-7 7-468,0 2 1,0-4 279,0 2 1,-2-3 150,-5 3 1,-5 3 0,-9-10 742,0-3 1,0-1 0,1-3 0,-1 0 276,0 0 0,0-3 0,0-1-765,0-3 0,0-7-107,0 7 1,7-7 172,0 7 0,10-2 0,-6 4 446,1-2 0,5 0 0,-10 7-36,-3 0 0,6 7 1,-3 0-1,0 0-156,2 2 0,-6-6 1,4 6-1,-5-2-341,-2 0 1,-2 2 0,-3-4 0,-4 4-66,-2 3 1,-3-8 0,-7 5-1,0-2 63,1 0 0,1 0 1,3-7-1,2 3 77,-2 4 1,4-5 0,1 5 0,-1-5 168,1-2 0,4 0 0,-4 0 0,1 0 49,6 0 0,2 0 0,2 0-50,0 0 1,7-9-1,0-5-291,-2-5 1,4-1-1,-2-1 1,0 0-81,3 0 0,-8 0 0,7 0 1,-2 0-35,0 0 0,3 0 0,-5 1 0,2-1-45,-3 0 0,6 0 0,-3 0 0,-2 0 69,-3 0 0,5 7 0,0 3 0,-2-1 73,-3 0 0,-2 8 0,1-3 153,-1 4 0,0 3 0,0 0 0,0 0-75,0 0 0,0 0 0,0 0 0,0 3 149,0 4 1,1 2 0,-1 7 0,0-2-17,0 2 0,-7 3 0,0 2 0,3 0-63,1 0 0,3 0 0,1 0 0,1-1-107,5 1 0,-2 0 1,9 0-471,2 0 0,3-7-422,2 0 1,0-7-199,0 7 0,2-10 1001,5 3 1,5-4 0,11-3 351,5 0 0,-5 0 0,7 0 0,0 0 100,5 0 1,-2 0 13,2 0 0,9 0 0,9 0 0</inkml:trace>
  <inkml:trace contextRef="#ctx0" brushRef="#br0" timeOffset="466">3345 22 28566,'-21'0'0,"0"0"-733,0 0 0,0 0 0,-2 0 1,-3 0 467,-1 0 0,-1 0 0,5 0 72,-5 0 0,4 9 0,-6 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41.943"/>
    </inkml:context>
    <inkml:brush xml:id="br0">
      <inkml:brushProperty name="width" value="0.08571" units="cm"/>
      <inkml:brushProperty name="height" value="0.08571" units="cm"/>
      <inkml:brushProperty name="color" value="#AB008B"/>
    </inkml:brush>
  </inkml:definitions>
  <inkml:trace contextRef="#ctx0" brushRef="#br0">1547 732 7691,'0'-21'1,"0"1"1,0 6-102,0 0 0,0 7-400,0-7 486,0 9 50,0-4 0,0 18-38,0 5 0,7 5 1,0 2 12,-3-1 1,1 1-1,-1 0-27,3 0 1,7 0 0,-7 0 0,0 0 7,3 0 1,-6 0 0,8 0 3,-3-1 0,-2 1 0,-7 0-21,0 0 0,7-7 1,0 0-36,-2 2 0,-3-4 0,-4 0-68,-5-3 1,-5 5 88,-9-7 0,0 0 0,0-7 15,0 0 0,1 0 1,-1-3 19,0-4 1,2 3 0,3-10 0,2 0 11,-2 2 0,4-4 0,-2 7 7,-2-3 1,-3-2-8,-2-7 1,3 0 0,2 3-4,2 4 0,9 2 0,-4 5-4,0-7 0,6 3 1,-4-3 49,5-2 0,2 4 7,0-2 0,2 2 18,5-2 1,-4 3-66,3 4 0,-1 5-16,2-5-8,-5 4 1,10 6 5,-5 4 1,-5-3 0,5 10 2,-4 2 1,-3-4 0,2 2 3,5 2 0,-5 3 0,5 2-1,-5 0 1,-2-7-3,0-1 1,-2 1-2,-5 7 1,3-9-1,-10-3-8,-3 0 0,6-6 1,-3 4-1,-2-5 1,4-4 5,-2-5 1,2-5 0,-4-9 9,2 0 0,10 7 1,-3 1 23,4-4 1,-4 6-18,0-3 0,-7 7-11,7-7 1,-2 9 12,2-2 1,3 5 0,-8 4 6,3 5 0,-1-2 6,3 9 0,3-3 0,-10 6-5,-2-3 0,4-7 0,-2 4-10,-2-2 0,4 1 0,-2-6-10,-2 3 0,4 0 1,1-4-1,-1 1-12,1 3 1,4 0 14,-7-7 0,7 0-8,-7 0 1,2-9 0,-2-5 2,7-5 1,-2-2 0,2 1 0,0-4-1,-2-3 1,6 1 0,-6-7-1,2 1-1,0-1 1,-2 6 0,4-6-1,-2 1 2,3-1 0,-6 7 0,3-1 0,0 3 0,-2 3 0,4 1 0,-6-1-1,2 0 1,-5 7 0,4 2 48,-1 3 124,6 2 75,-4 7 120,9 0 161,0 0-357,9 0 0,3-2 0,9-5 1,2-5-34,5 0 1,-3-6 0,10 4 0,0-5-92,-3-2 0,8 1 1,-3-4-1,7-1-202,5-3 1,2 0 0,-5 7-1,3 3-168,-2 4 0,-3-3 1,-2 10-1,-3 3-208,-4 1 0,-5 3 531,-9 0 0,9 0 0,3 0 0</inkml:trace>
  <inkml:trace contextRef="#ctx0" brushRef="#br0" timeOffset="446">1421 544 7085,'0'12'-115,"0"-3"182,0-9 0,0-2 0,0-5-57,0-7 1,-7 2 0,0-2-51,3-2 1,-6 5-1,1-1-17,-3 3 1,5 2 0,-6 7-571,-4 0 627,-1 0 0,-3 18 0,0 5 0</inkml:trace>
  <inkml:trace contextRef="#ctx0" brushRef="#br0" timeOffset="1150">773 962 7331,'-21'0'-994,"7"0"974,1 0 1,6 7 95,-7 0 1,0 3-12,-7-4 0,7-3-47,0 4 1,2-3 0,-4 1-25,2 2 1,7 0 9,-7-7-19,10 0 1,-6-2-1,10-5 10,0-7 0,0 2 0,0-2 10,0-2 0,0 4 0,0-2 16,0-2 1,0 5-3,0-3 26,0 9 0,-2-4 13,-5 9 0,2 0 1,-6 2-23,1 5 0,-3 5 1,3 8-16,-1 1 1,6-7 0,-4 0 0,2 3-14,0 1 0,0-4 0,7 0 5,0 2 0,0 3 18,0 2 0,0-7 82,0 0 27,0-10-52,0 5 1,0-6 0,-3 1 37,-3 3 1,3 3 0,-6-6-110,0 3 1,-3 7-237,-9-7 0,0 7-62,0-7 0,10 2 0,1-4-99,1 2 1,-2 0 379,-10-7 0,9 0 0,-7 9 0,8 3 0</inkml:trace>
  <inkml:trace contextRef="#ctx0" brushRef="#br0" timeOffset="1483">0 419 7819,'0'-14'58,"0"0"1,0 7-157,0-7 0,0 12 1,0 2 108,0 11 1,2 3 0,3 5 0,2 6 41,-2 6 1,4-3 0,0 6 0,0 1-93,1-2 1,4 6-1,-5-4 1,0 2-33,1-2 0,3 2 1,-6-9-1,0 0-172,3 2 1,-8-7 0,7 5 242,1-5 0,-8-2 0,7 0 0</inkml:trace>
  <inkml:trace contextRef="#ctx0" brushRef="#br0" timeOffset="1796">502 105 7910,'-10'-11'-1511,"6"1"1555,-10 10 1,7 0 0,-5 3 0,1 1-109,-1 3 0,5 7 0,-7-4 0,0 1-346,2 6 410,-6-8 0,6 9 0,-9-6 0</inkml:trace>
  <inkml:trace contextRef="#ctx0" brushRef="#br0" timeOffset="1947">460 1 7228,'-21'0'-535,"0"0"1,0 0 474,0 0 1,0 7-1,0 2 60,1 3 0,-20 11 0,-4 9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44.672"/>
    </inkml:context>
    <inkml:brush xml:id="br0">
      <inkml:brushProperty name="width" value="0.08571" units="cm"/>
      <inkml:brushProperty name="height" value="0.08571" units="cm"/>
      <inkml:brushProperty name="color" value="#AB008B"/>
    </inkml:brush>
  </inkml:definitions>
  <inkml:trace contextRef="#ctx0" brushRef="#br0">1505 521 7410,'0'-12'-282,"0"3"1,0 9 0,0 0 0</inkml:trace>
  <inkml:trace contextRef="#ctx0" brushRef="#br0" timeOffset="134">1359 584 7816,'-21'0'-469,"0"0"0,10-9 0,1-3 1</inkml:trace>
  <inkml:trace contextRef="#ctx0" brushRef="#br0" timeOffset="754">983 605 5742,'12'0'4,"-3"0"0,-9-10 0,0-1 0</inkml:trace>
  <inkml:trace contextRef="#ctx0" brushRef="#br0" timeOffset="1137">711 19 7796,'7'14'-47,"0"0"0,0-7 1,-7 7-123,0 3 0,0-6 1,2 3-1,3 5 37,2 6 0,0 1 0,-7 6 0,0 1 132,0-1 0,0 3 0,0 7 0</inkml:trace>
  <inkml:trace contextRef="#ctx0" brushRef="#br0" timeOffset="1988">544 145 7819,'0'-21'0,"0"0"11,0 0 1,0 0 0,0 0-329,0 0 89,0 10 1,0 4 189,0 14 0,0-2 0,0 8 0,0 4 85,0 1 0,0 3 1,0 0-1,0 0-11,0 0 0,2 2 0,3 3 0,2 2-9,-2-3 1,4 5 0,-2-2 0,-3 0-32,-1 2 1,-3-7 0,0 5 0,0-5-26,0-2 0,0 0 0,0 0 0,0 0-67,0 0 1,0-7 40,0 0 0,-3-9 0,-3 1-16,-8-3 0,2-6 0,0-3 1,1-8 43,-1-5 0,5-9 0,-4 0 0,1 0 40,6-2 1,-6 5 0,1-8 0,0 1-10,-1-1 0,4 8 1,3-1-1,-1 7 16,-3 6 1,0-1 22,7-7-36,0 9 52,0 3 0,0 11 0,0 5-50,0 7 0,0 5 0,0 1 0,-3 1-11,-4 0 1,5 0-1,-7 0 1,2 0-31,0 0 1,-3 0 0,4 0-19,-8 0 1,2-1 32,-2 1 0,0-9 9,-7-5 1,0-5 0,0-2 9,1 0 0,6-9 0,2-5 31,3-5 1,-5-1-1,7-4 1,2-1-9,3-3 1,2 0 0,0 7 0,0 0-20,0 0 1,0 7-1,0 1 1,0-4 8,0-1 0,0 4 10,0 0 0,0 7 57,0-7-67,0 9 0,-9-2-7,-5 14 0,-3-2 0,1 7 0,4-1 4,3 1 1,-7 2 0,2 7-7,-5-1 0,5-1 0,3-3-8,2-2 1,2 0 248,7 7-246,0-9 0,2 4 0,5-9 0,7-2-81,4-3 0,3-2 1,0 0 79,0 0 0,9 0 0,3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27:48.593"/>
    </inkml:context>
    <inkml:brush xml:id="br0">
      <inkml:brushProperty name="width" value="0.08571" units="cm"/>
      <inkml:brushProperty name="height" value="0.08571" units="cm"/>
      <inkml:brushProperty name="color" value="#AB008B"/>
    </inkml:brush>
  </inkml:definitions>
  <inkml:trace contextRef="#ctx0" brushRef="#br0">2320 335 6737,'-11'-9'-447,"-1"7"569,5-5-91,5 4 58,-8 3 128,10 0 12,0 0-220,0 10 0,7 1 0,3 10 2,1 0 0,-4-7 0,5 0-47,-3 2 1,0-4 15,-2 2 1,-2-3-1,7 6-45,-3-3 1,-2-7 20,-7 6 0,-3-8 1,-3 2 23,-8-5 0,2-2 0,-2 0-31,-2 0 1,-3 0-31,-2 0 1,0 0 66,1 0 0,6-7 29,0 0 1,7-6 28,-7 6 0,9-3 45,-2 3-48,5 5 16,2-7 1,-2 9-6,-5 0 0,2 0-12,-9 0 1,7 0-70,-7 0 0,0 0-107,-7 0 0,7 0-191,0 0 207,0 0 270,-6 0-27,-1 0 0,9-3 1,3-1 142,-1-3-237,8 0 0,-16 7-12,4 0 0,2 0-116,-2 0 1,7 2-10,-7 5 0,7-5 15,-7 5 80,10-4-2,-6-3 70,1 0-19,7 0 1,-10 0 12,5 0-49,5 0 1,-10 0 1,5 0 1,3 0-5,-10 0 0,7 0-3,-7 0 0,7-7 0,-5-3-8,3-1 0,-5 4 0,5-7 2,-3-2 0,0-3 1,-4-2 6,2 0 0,3 7 0,-6 3 5,3 1 0,7-3 7,-6 6 66,-1-10-22,2 15-31,3-7 1,11 11 0,5 3-24,7 2 0,2 2 1,0-4-1,-2 2-12,3-3 0,-6 1 0,3-1-13,2 3 1,-4 3 16,2-3 0,-7-5 0,5 7 8,-3 1 1,-2-6 8,-7 10 0,-2-9 1,-3 4 6,-2 0 0,-9-6 0,2 4 3,-5-5 1,-2 5 0,0 0 0,0-2-7,1-3 0,-1-2 1,0 0-1,0 0-10,0 0 0,7 0 0,0 0 0,-2 0-4,-3 0 1,5-2 0,0-3-7,-2-2 0,7-2 0,0 4-24,-1-2 1,8-2 27,-5 2-2,5 4 37,2-6 67,0 9 1,2 0 92,5 0-118,-5 0 0,8 3 9,-10 3 1,0-1-70,0 9 0,-3-9-161,-4 2 1,3-5-1,-8 0-530,3 5 679,2-4 0,7 15 0,0-6 0</inkml:trace>
  <inkml:trace contextRef="#ctx0" brushRef="#br0" timeOffset="483">2466 711 6485,'0'12'-189,"0"-3"1,0-9 0</inkml:trace>
  <inkml:trace contextRef="#ctx0" brushRef="#br0" timeOffset="596">2341 711 6939,'-21'0'0</inkml:trace>
  <inkml:trace contextRef="#ctx0" brushRef="#br0" timeOffset="1366">1066 22 7027,'0'-12'-15,"0"3"0,0 11 1,2 5-1,3 7 9,2 5 1,7-3-1,-5 3 1,3 4 5,4 0 0,-4 0 0,2 0 0,2 3 3,3 2 0,-6 2 0,-1-4 1,0 1 1,-1-1 0,-6-3 1,2-2-1,-5 0-13,-2 0 1,0-7 0,0 0-58,0 2 1,0 3 37,0 1 0,-9-1 0,-3-3 18,1-2 1,-8-9-1,5 2 11,-4-5 1,-3-2-1,0 0 1,0 0 17,0 0 0,0 0 0,0 0 0,0 0 1,0 0 1,1 0-1,-1 0 1,-3 0-24,-3 0 0,10 0 0,-4 0-7,3 0 1,-1 0 0,1-2-4,4-5 1,4-5-124,10-9 1,0 0 0,0 1 134,0-1 0,10-9 0,1-3 0</inkml:trace>
  <inkml:trace contextRef="#ctx0" brushRef="#br0" timeOffset="1783">836 64 7840,'-14'0'-612,"0"0"1,10 2 536,-3 5 0,4 4 86,3 10 0,0-7 48,0 0 1,3-7 0,4 5-29,7-3 0,-5 0 0,0-4-26,1 2 0,-6 0-3,10-7 0,-9 2-15,2 5 3,-5-4-361,-2 6 371,-9 0 0,-3 3 0,-9 9 0</inkml:trace>
  <inkml:trace contextRef="#ctx0" brushRef="#br0" timeOffset="2733">397 565 7825,'-11'0'-709,"1"-2"1,8-3 787,-5-2 1,5-2 29,-5 2 1,5 2 0,2-9-43,0-2 0,0 5 0,0-3 0,0-3-1,0-1 0,2-3 0,3 0 1,1-2-82,-1-5 0,-3 2 1,1-6-1,1 2-4,3 4 0,0-4 1,-7 2-1,0 3 0,0 1 0,0 10-27,0 0 30,0 0-26,0 3 1,0 4 40,0 14 1,-2 4-1,-3 10 1,-4-2-2,-3-5 1,6 4-1,-6-4 1,0 5 7,1 2 1,4-7 0,-5 0-1,0 2 4,1 3 0,4-5 0,-5-1-6,3 4 0,-5-6-13,7 3 29,0-9 100,7 4 0,0-11-125,0-5 1,0 2 0,0-9-39,0-2 0,-2-3 1,-3-1-1,-2-1 24,3 0 0,1 0 0,1 0 9,-5 0 0,5 7 0,-5 0-5,4-2 0,-6 7-1,-5 2 0,3 4 0,-3 3 27,-3 0 1,6 0 0,-3 0 1,-2 0 0,-1 3 1,1 1-1,4 6 5,3 1 1,2-4 0,5 7 14,-5 2 1,5 3 0,-5 2-9,4 0 1,3 0-1,3-3 1,1-1-18,3-4 1,9-1 0,-2 4-1,5-2 24,2 3 1,0-1 0,0 0 0,-3-2-12,-4 2 0,5-4 0,-5-1 0,4 1 7,3 0 0,-7-5 1,0 4 33,2-1 0,3 3-23,2-6-67,-10 0 30,-1-7-50,-10 0-382,0 0 105,9 0-343,-7 10 668,8-8 0,-1 17 0,2-8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0:16.935"/>
    </inkml:context>
    <inkml:brush xml:id="br0">
      <inkml:brushProperty name="width" value="0.11429" units="cm"/>
      <inkml:brushProperty name="height" value="0.11429" units="cm"/>
      <inkml:brushProperty name="color" value="#AB008B"/>
    </inkml:brush>
  </inkml:definitions>
  <inkml:trace contextRef="#ctx0" brushRef="#br0">1909 233 27996,'0'-13'-9831,"0"0"7900,0 6 0,1 1 1,2 7-1,3 5 2125,1 7 1,-4 0-1,2 6 1,0-2-213,-1 0 1,5 6 0,-5-3-1,0 1-62,2 1 0,-5-2 0,4 3 0,-3-3 0,3-1 1,-4-1 0,3-2 0,-2 1-85,-2-1 1,1-2-1,2-1-792,2 0 1,-1 0 1027,-4 0 1,0 0 6,0 0-329,0 0 0,-6-1 0,-1 1 1</inkml:trace>
  <inkml:trace contextRef="#ctx0" brushRef="#br0" timeOffset="1099">1689 516 26876,'0'-7'-9831,"-5"-4"8174,3 4 1,-5-1 2180,3 4 1,1 3 545,-6 1 0,1 0-701,-5 0 0,0 0 0,0 0-149,0 0 1,4 0 0,2-2 0,0-1-253,0-1 0,3-6 0,-4 1 0,1-1-278,0 2 0,4-4 1,-1 4-1,2-4 386,2-1 1,0 0 0,0 1-414,0-1 1,0 0-258,0 0 1,5 4-1,0 2-341,3 1 0,0 2 727,5 4 1,0 0 152,0 0 0,0 0 294,0 0 0,-2 2 0,-1 0 0,-3 4-146,-1 1 0,0-2 0,-3 3 0,1 2 94,-1 2 0,3-4 1,-2 1-1,0 1 24,2 1 0,-5 2 1,5 0 18,0 0 1,-5 0-1,5 0 1,-2 0-254,1 0 0,0-2 0,-2-1 0,2-1-409,-3 1 0,0-3 0,-2 2-338,0 1 0,0-3 0,0 1-56,0 2 0,0-2 1,-2-1 591,-2-2 0,1 4 1,-5-5-1,-1 1 388,2 0 1,-5-3 0,4 4-1,-4-2 104,-1 0 1,1 2 0,-1-3 0,0 1 73,0-1 1,-1-2 0,-2-1 0,-1 0 73,1 0 0,1 0 0,3 0 0,-1-1 47,0-3 0,0 1 0,0-6 0,0 1 27,0 0 0,0-3 1,0 4-1,0-2-3,1 1 0,3 5 1,2-3-1,0 2 39,-1-1 1,0 0 0,-5 2-245,0-2 1,4 1-1,1 4 1,-2 0-156,-2 0 1,-1 2 0,1 0-1,-1 3-167,0-2 0,-4 2 0,-1 0 1,3-1-65,0 2 0,-2-5 0,0 5 0,1-2-18,2 0 1,-3 1 0,-1-4 0,1 2 154,-1 1 0,3 1 1,-3-5-1,0 0 103,1 0 1,-4 0 0,3 0 0,1 0 23,-1 0 1,2-2 0,-4-1 0,1-1-90,3 1 1,-2-3 0,1 1 0,1-2-11,1-3 0,3 2 0,-1 0 0,0-2-42,0-2 1,4 1 0,1-1-1,-2 1-134,-2-3 0,5-2 0,1 3 0,1-1-126,-4-4 0,2 3 0,0-5 0,-1-1-101,1 1 1,3 0 0,-5-3 0,1 3-36,1 2 0,-3-4 1,4 5-1,0 1-550,0 2 1,-2 1-243,3 0 1,-3 5 17,4-1 714,-1 6 1,11-3 0,1 6-1</inkml:trace>
  <inkml:trace contextRef="#ctx0" brushRef="#br0" timeOffset="1498">1689 39 25276,'0'-13'-9831,"0"0"9359,0 6 0,-5 1 0,-3 6 1</inkml:trace>
  <inkml:trace contextRef="#ctx0" brushRef="#br0" timeOffset="1664">1496 65 27075,'0'-13'-4916,"0"4"1,0 1-951,0-2 5488,0 4 0,0 6 0,0 7 0</inkml:trace>
  <inkml:trace contextRef="#ctx0" brushRef="#br0" timeOffset="1883">1160 181 28464,'0'-9'-9831,"0"1"2698,0 5 6568,0-3 0,0 6 0</inkml:trace>
  <inkml:trace contextRef="#ctx0" brushRef="#br0" timeOffset="2715">180 194 28796,'0'-13'-9831,"0"4"1586,0 1 8051,0 5 1,-6-3 0,-2 8 842,-4 2 0,-1 3 1,0 6-522,1 0 0,-1-4 0,0-1 0,0 2-30,0 2 0,4-4 0,1 1-89,-2 1 1,0 1 0,0 2-934,1 0 1,6-4 1032,-1-1 1,4 1 0,4 2 391,5-2 0,4-2 1,2-4-1,4 3-10,1 1 0,0-4 0,3 1 0,-3-3-306,-1-1 0,-2 5 0,-4-1 0,0-1 1009,0-2-460,0-1 0,-6 2-1019,-3 2 0,-8 3 1,-6 6-1,-5 0 509,-2 0 1,-4-4 0,3 1 0,1 3 86,-1 2 1,3 2 0,-2-2 0,3 1-485,1 1 1,0 4 0,0-2-1,2 0-357,2-1 0,3 5 0,6-3 0,0 2-133,0-1 0,0-5 0,3 1 0,4-3 523,6-1 0,10 0 1,3 0-1,7 0 179,4 0 0,9-6 0,6-3 0,8-1 720,7 2 0,5-4 0,8 3 0,5-2-501,5-2 1,9 1-1,0 4 1,-48-2-1,0 1 1,0 2-1,1 1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2:17.798"/>
    </inkml:context>
    <inkml:brush xml:id="br0">
      <inkml:brushProperty name="width" value="0.11429" units="cm"/>
      <inkml:brushProperty name="height" value="0.11429" units="cm"/>
      <inkml:brushProperty name="color" value="#AB008B"/>
    </inkml:brush>
  </inkml:definitions>
  <inkml:trace contextRef="#ctx0" brushRef="#br0">2229 38 27889,'-6'-13'-4646,"5"5"2871,-3 0 0,3 7 1083,1 1 1,0 5 0,0 7 279,0 1 0,0-1 0,1 0 0,2 1 294,1-1 0,1-1 1,-2-1-1,1-2 12,-1 1 0,0 2 0,-1 2 0,2-1-7,-1 0 1,-2-4 0,1 1-1,1 0-644,1 2 1,0-3 0,-3 1 608,3 0 1,-2 2 0,2 1 8,-3 1 1,0-5 190,4 0 1,-4 0 30,3 5 0,-3-5 0,-2-1-167,-3-2 0,3 1 0,-5-4 438,1 2 0,2 2-41,-5-2 1,-1-3 10,-3 4 1,4 0-1,0-1 70,-2-1 1,3-2-1,-1-1 433,-1 0 1,-2 0-360,-2 0 0,1 0 0,0 0-75,-1 0 0,5 0 1,0 0-1,0-1 73,1-3 1,0 2-1,3-2-308,-4 3 1,1 0 184,-1-4 1,1 3-423,-1-7 0,-2 1-279,6-4 0,-4 4-184,4 0 0,-2 3 8,2-3 1,3 0-276,-3-4 1,2 3-649,2 1-66,0 6-143,0-9 348,0 9 389,0-3-231,0 5 2247,0 0-1252,0 5 1,0-2-36,0 5 227,0 0 1,0 5-27,0-1 1,0-4 19,0 0 1,-1-5 0,-2 3 0,-2-2 376,-2 0 0,-1 1 1,-5-2-1,1 1 1,-2 2 0,-1-4 0,-1 2-466,1-1 1,0 0-1,-2 0 1,-2 1 515,0-1 0,-3-2 1,4 0-1,1 2-8,-1 1 0,-3 0 0,4-4 0,-1 0 52,0 0 0,-3 0 1,4 0-1,-2 0 0,-3 0 1,4 0 0,0 0 0,2 0-32,-1 0 1,-1 2 0,3 0 0,-1 2-309,1-1 1,1-1 0,1-2 0,-2 0-61,-2 0 1,1 0 0,3 0 0,1 0-29,0 0 1,-5 0-1,1 0 1,1 1-95,1 3 0,2-3 0,0 3 1,-1-2 71,1-2 1,4 0 0,0 0-52,-2 0 0,-1 0 1,-1 0 0,-1 0 46,1 0 0,0 0 55,-1 0 0,5 0-92,0 0 0,0 0-2,-4 0 0,3 0 0,1-2 31,-1-2 0,2 3 0,-1-3-74,-2 3 0,3-1 0,-1-1-70,-2-1 0,-1-4 0,0 3 0,2-1-62,1 1 0,4-4 0,-5 4 0,1-2-25,1-2 1,-4 2 0,3-1 0,-3-2-12,-1-1 0,4 3 1,-1 0-1,0-2-65,-2-1 0,3-1 0,1-1 0,0 1-77,0 0 0,4 0 0,-2-1 0,1 1-93,0 0 0,0-1 0,4 1-125,0 0 1,0 3 0,1 1 165,3-1 1,-1 3 0,4 1 419,-2-1 0,5 5 0,-2-3 148,3 2 0,1 2 0,1 0 0,-1 0 37,0 0 1,1 0 0,-1 0 0,0 0 52,0 0 1,1 0-1,0 0 1,2 0 93,2 0 1,3 0 0,-2 2 0,0 1 2,0 1 1,-2 1-1,-4-2 1,2 1 75,3-1 0,-8 2 1,3 1-1,-1-1-71,0 1 1,-2 3-1,-1-1-459,1 3 0,-2 2 1,0-1-1,-2 0-282,-2 1 1,-1-1-1,-2 0 1,0 0-121,0 1 1,0-4-1,-2 1 1,-2 1 160,-4-2 0,1 1 1,-1 2-1,-2 1 89,-1-1 0,-1-4 1,0-1-1,-1 0 144,1 0 0,-2-3 0,-1 3 0,-1-2 111,1-2 1,1 0 0,2-1 0,0 2 103,-1-1 1,1-1 0,0-2 0,-1 0 177,1 0 0,0 0 0,-1 0 0,2-2 225,3-2 0,-3 1 1,5-5-268,-1-1 1,-3 2 0,6-2 0,0 0-316,-2-2 1,5-1-1,-3-1-196,3 1 0,1 0 0,0-1-426,0 1 0,1 0 212,3-1 0,2 1 1,3 1 27,-1 3 0,1 3 297,3 5 1,0-5 0,0 1 91,1 2 1,-5 0-1,0 2 422,2 0 1,1 2-1,1 0-50,0 2 1,-5 2-1,-1-3 1,-2 2-35,0 2 1,1-3 0,-2 4-165,1 2 0,0 1 1,-4 1-1,0 0-151,0 1 0,0-5 0,0 0 1,0 2-167,0 1 0,-1 1 0,-3-1 0,-3-2 37,0 0 1,-4-2 0,3 2 0,-4-1 126,-5 2 0,4-3 1,-5 0-1,1-2-12,1-2 1,-6-1-1,3 1 1,-2 1 113,1-1 1,-1-2 0,-3-1 0,-1 0 197,0 0 0,2 0 0,1 0 1,2-1 97,-2-3 1,4-2 0,2-3 0,2 1-87,2-2 0,4-1 1,1-1-1,1 0-127,3-1 0,2 5 1,1 0-964,0-2 179,0 5 1,1-1 23,4 6 1,-4 2 259,3 2 0,-4 3 0,-3 5-24,-1 0 0,-1-4 0,1-1 0,-3 0 174,0 0 0,-4 0 0,3 2 271,-3 0 1,-1-5 0,-1 3 238,1-2 0,0-1 0,-1-4 1,1 0 183,0 0 1,-1 0 0,1 0 0,0 0 16,-1 0 1,0-1-1,-2-3 1,-2-3-370,2 0 0,2-4 1,2 3-1,1-2 9,2 2 1,0-3-1,-5 3 1,2-3-8,3-1 0,-3-2 1,4-1-1,-1-2-205,0 2 1,1 2 0,-2-1 0,0-1-61,0-1 0,2-1 0,0 5 0,0-2-214,0-2 1,5 5-1,-4-4-369,1 0 1,3 4-1060,-2 3 1301,3 5 0,1-1-13,0 8 0,0-1 0,0 5 331,0 1 1,0 2 0,1 2 0,2-1 77,1 0 0,0 5 0,-2 0 0,2 1 70,4 0 1,-1 4-1,0-2 1,-1 4 10,1 0 0,0 0 0,3-3 0,-2 0 10,1 1 1,-2 1 0,2 0 0,-1-1 80,-1-1 1,2-5 0,-5 3 0,0-1-142,2-3 1,-5-1 0,3-2 0,-2 0 92,-2 1 0,-2-2 0,0-2 0,-4-2 419,-1-1 0,-1-2 0,-4-4 0,-1 0 68,1 0 0,0 0 0,-2 0 1,-1 0-146,-1 0 0,-6 0 0,3-2 0,-2 0-123,1-2 1,3-6 0,-2 2 0,0-3 5,0-2-115,4 1 1,-3-6-1,6-1 1</inkml:trace>
  <inkml:trace contextRef="#ctx0" brushRef="#br0" timeOffset="584">1921 25 28980,'8'-1'-3683,"0"-3"2903,-5 3 1,8-10-1,-4 4 1</inkml:trace>
  <inkml:trace contextRef="#ctx0" brushRef="#br0" timeOffset="748">1835 38 29172,'0'-8'-9831,"0"-1"8838,0 7 0,-6-4 0,0 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7:58.237"/>
    </inkml:context>
    <inkml:brush xml:id="br0">
      <inkml:brushProperty name="width" value="0.08571" units="cm"/>
      <inkml:brushProperty name="height" value="0.08571" units="cm"/>
      <inkml:brushProperty name="color" value="#AB008B"/>
    </inkml:brush>
  </inkml:definitions>
  <inkml:trace contextRef="#ctx0" brushRef="#br0">3109 73 7262,'2'-9'-62,"3"-1"321,-4 7 0,7-4-203,-3 7 0,-3 2 0,4 3 1,-1 4 5,0 4 1,1 2 0,-2 0 0,1-1-65,-2 1 1,-2 4 0,1 2-1,1 0-210,2 0 1,2 5 0,-4-3-1,2 1 26,-2 1 1,0-3-1,0 3 1,2-4-123,-1 0 1,-3-5 307,-1 4 0,-6-4 0,-2-2 0</inkml:trace>
  <inkml:trace contextRef="#ctx0" brushRef="#br0" timeOffset="416">2934 117 7456,'-8'-14'-456,"1"4"1,6 2 645,-4 1-48,3 2 0,-4 7-85,6 3 1,5-2 0,1 7-1,1 1-37,-1 2 1,4 2 0,-5-1 0,-2 1 23,-1-1 0,2 1 0,1 0 0,-2-1 5,-1 1 1,-2 4 0,0 1 0,0-2 23,0-2 1,-5-2 0,-1 1 0,-1 0 9,1-1 1,-6 1 0,3-2 0,-4-2-34,-2-1 1,1-2 0,-1 3 0,0-3-106,1-1 1,-6 3 0,1-5-1,-1-1-71,-1 3 0,5-5 0,-3 4 1,2-1-1088,3 0 1213,-1 0 0,1-5 0,-1 0 0</inkml:trace>
  <inkml:trace contextRef="#ctx0" brushRef="#br0" timeOffset="700">2773 175 7875,'-8'0'200,"2"2"-133,6 3 1,0 3 0,0 7 0,0 1-97,0 3 0,0-2 0,1 2 0,3-1-193,1 1 1,4-2 0,-2 2-1,-1-1-202,1 1 0,2-2 424,-4 2 0,7-3 0,-4-1 0</inkml:trace>
  <inkml:trace contextRef="#ctx0" brushRef="#br0" timeOffset="1634">2496 234 7736,'-8'1'-265,"3"4"0,3-1 1,2 5 252,0 3 0,0 1 0,0 1 36,0 1 0,0-1 0,0 1 0,-1 0-37,-4-1 0,3 1 1,-4-1-1,1 1 55,0 0 1,-6-1 0,1-1-26,-3-3 0,-2 1 0,1-4 1,-1-1 0,1 1 0,-1-2 1,1-5-26,-1 0 0,0 0 1,1-2 11,-1-3 0,5 2 1,2-7-4,2-1 1,-4 3 0,5-2 0,2-1-8,1-2 0,2 3 0,0 0 0,0-1-7,0-2 1,0-2 0,0 1-34,0-1 0,5 0 0,2 1 0,1-1-36,3 1 1,-3-1-1,2 0 69,1 1 1,2-1-1,2 1 9,0-1 0,-6 7 43,1 3 0,-5 3 41,5 2 1,-7 2-37,2 3 0,-4 3 0,-1 7 3,0-1 1,0 1 0,0-1-2,0 1 0,-5 0 0,-1-2 0,-1-2 14,1-1 1,-5-1-49,1 6 1,-3-2 0,-2-2 0,1-3-32,-1-1 1,1-2-1,-1-5-170,0 0 0,1 0 0,-1 0-20,1 0 1,-1-2 103,0-3 1,1-3 129,-1-6 1,5 6 0,2 1 0,0 2 87,0 0 0,3 0 0,-4 5 14,-3 0 1,-1 2 0,-1 1 0,-1 2-115,0-2 1,6 4 0,-1-1-5,-1 2 1,2-3-1,0 3-21,-3-1 1,6-1 0,-1-2 129,1 1 64,4-1 1,-4-5-83,6-4 0,-5-3 1,0-7-1,2 1-8,1-1 0,2 0 0,0-1 1,0-2-42,0-1 0,-5-5 0,1 3 1,0-1-67,3 1 1,1 0 0,0 3 0,0-1-276,0 1 0,0 2 0,0 1-287,0 1 0,6 4 576,4 0 0,3 1 0,1-6 0</inkml:trace>
  <inkml:trace contextRef="#ctx0" brushRef="#br0" timeOffset="2134">2584 59 7702,'-7'-8'-1058,"4"1"1061,-7 7 0,5 0 0,-4 0 7,-3 0 1,-1 0-11,-1 0 0,-1 7 0,0 1 0</inkml:trace>
  <inkml:trace contextRef="#ctx0" brushRef="#br0" timeOffset="2883">1723 15 6316,'-9'0'402,"3"0"-334,6 0 1,0 2 0,0 2-40,0 6 0,5 3 0,0 2 0,-2-1-46,-1 1 0,2 1 0,1 4 0,0 4 2,2 3 0,-6 3 1,4-1-1,-3 0 42,-2 0 1,0 0 0,0 1 0,0-1-1,0 0 1,0-6 0,0-2 0,-2-2 12,-3 1 1,2-1-1,-5-4 31,1-1 1,-4-6 1,1-3 1,-3-3-43,-1-2 0,-1 0 1,1 0-9,-1 0 0,5 0 1,0 0-11,-1 0 0,-2-7-29,-1-2 1,5-4 0,5-2 0,2 1-104,2-1 1,0 5 0,0-1 0,0-4-65,0-3 1,2-1-1,2 4 1,6 1 182,3-1 0,8-6 0,2-2 0</inkml:trace>
  <inkml:trace contextRef="#ctx0" brushRef="#br0" timeOffset="3729">1358 190 7406,'-10'-5'-235,"0"0"0,5 0 0,-3 4 1,0-2 294,0-2 0,3 0 1,-5 5-1,-1 0 1,-2 5 0,-2 1 0,2 2-42,4 4 0,-3-4 0,6 2 1,-1 1-32,1 2 0,-1 0 0,4-2 1,-2-1-30,2 1 1,1-3 0,4 0 0,1 1-50,2-1 0,7-3 0,-3 3 0,4-2-28,2-3 1,1 1 0,2-1 0,1 2 26,-1-2 1,-2-1 125,-1-2 0,-2 1 44,-3 4 0,-5-3-14,-10 3 1,-3-2 0,-7 0-1,0 2 1,1-2 0,-2-1 0,-2-1 0,-2 3-35,2 1 1,2-1-1,0-4 1,-2 0-9,-1 0 0,-1 0 0,6 0 18,-1 0 0,1 0-25,-1 0 0,5 0 0,2-1 14,2-4 0,1 2 0,5-7-12,0-1 1,0-2 0,0-2-19,0 0 0,0 1 0,0-1 0,1 1 11,4-1 1,-2 0 0,6 1-16,-3-1 0,-1 6 0,-3 0 67,2 3-60,-2 1 1,3 5 24,-10 0 1,-3 0-1,-5 2 1,0 3 32,-2 4 1,4 4-1,-8 3 1,2 4 54,3 4 0,-6 4 0,1 1 1,1 0-57,2 0 1,1 1-1,2-1 1,3 2-57,6 3 1,2-8 0,2 1 0,2-4-100,2-5 1,5-2 0,7-1 0,3-2-31,6-4 0,2 3 1,2-8-1,2 0-176,3-3 1,-3-1 0,3 0 300,-3 0 0,-2-6 0,0-2 0</inkml:trace>
  <inkml:trace contextRef="#ctx0" brushRef="#br0" timeOffset="4216">803 88 7408,'0'-15'-788,"0"1"1329,0-1-377,0 7-67,0 2 1,0 7 0,0 4-1,0 5-32,0 3 0,0 3 0,0 2 0,0 3-113,0 2 1,0-4 0,0 4 0,0-1-151,0 1 0,0-3 0,0 2 1,0 1-72,0 0 0,0-5 269,0 1 0,0 4 0,0-1 0</inkml:trace>
  <inkml:trace contextRef="#ctx0" brushRef="#br0" timeOffset="4516">613 234 6624,'0'-8'479,"2"1"-366,3 7 0,-2 7-74,7 2 1,-7 4 0,3 2-66,1 0 0,-5-1 0,2 1-102,-2-1 1,-4-4 0,-2 0 0,-6 0-102,-3-2 1,-2 3 0,1-4 228,-1 1 0,0 1 0,1 6 0</inkml:trace>
  <inkml:trace contextRef="#ctx0" brushRef="#br0" timeOffset="4845">497 88 7874,'0'-10'-517,"0"0"570,0 7 1,1-3 17,4 6 1,-3 6-1,2 4-136,-2 3 0,-2 2 0,0 1 0,0 2-91,0 1 1,-5 0 0,0-2 0,1 1-421,-3 1 576,5 0 0,-11-4 0,5 0 0</inkml:trace>
  <inkml:trace contextRef="#ctx0" brushRef="#br0" timeOffset="5046">336 336 7874,'-15'0'74,"1"2"1,-1 1 0,1 2-1,-1 0-161,0 1 0,6-4 0,-1 4 0,0 1-57,2 2 1,-5 0 0,3 0-659,-3 3 802,-1 1 0,-1 1 0,1 1 0</inkml:trace>
  <inkml:trace contextRef="#ctx0" brushRef="#br0" timeOffset="5416">146 146 7872,'-14'0'-59,"-1"0"1,0 2 0,1 1-295,-1 2 1,6 0 0,0-3 344,3 2 0,1 0 143,5 5 1,0 1-73,0 5 1,7-7 0,2-3-14,4-4 1,2-1 0,-1 0-16,1 0 1,0 0-1,-1 0 12,1 0 1,-5 0-90,-1 0 0,1 0-281,5 0 1,-6-6 322,1-4 0,-7-3 0,4-2 0</inkml:trace>
  <inkml:trace contextRef="#ctx0" brushRef="#br0" timeOffset="5581">248 30 7872,'-14'0'-734,"-1"-7"734,1-3 0,4 4 0,0 1 0,0 3 0,-4 2 0</inkml:trace>
  <inkml:trace contextRef="#ctx0" brushRef="#br0" timeOffset="5680">0 73 7872,'0'0'0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2:19.495"/>
    </inkml:context>
    <inkml:brush xml:id="br0">
      <inkml:brushProperty name="width" value="0.11429" units="cm"/>
      <inkml:brushProperty name="height" value="0.11429" units="cm"/>
      <inkml:brushProperty name="color" value="#AB008B"/>
    </inkml:brush>
  </inkml:definitions>
  <inkml:trace contextRef="#ctx0" brushRef="#br0">111 25 29706,'0'-7'-2458,"0"-4"0,0 10 1,0-4-1</inkml:trace>
  <inkml:trace contextRef="#ctx0" brushRef="#br0" timeOffset="167">12 38 26869,'-6'-6'-5099,"0"3"4477,6-5-255,0 5 0,0-2 0,0 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2:40.179"/>
    </inkml:context>
    <inkml:brush xml:id="br0">
      <inkml:brushProperty name="width" value="0.08571" units="cm"/>
      <inkml:brushProperty name="height" value="0.08571" units="cm"/>
      <inkml:brushProperty name="color" value="#AB008B"/>
    </inkml:brush>
  </inkml:definitions>
  <inkml:trace contextRef="#ctx0" brushRef="#br0">699 240 8284,'0'-7'-937,"0"0"1,-1 5 909,-3-2 0,3 2 251,-2-2-26,1 3-161,2-3 0,4 5 0,1 1-28,0 1 0,-2 6 0,1-4-6,1 1 0,-4 0 0,4-3-11,-1 4 1,-1 3-5,4 0 0,-5 0 1,3 0 8,-1-3 0,-3 2 0,3-2-2,-3 2 0,0-2 0,1 0-1,2 1 1,-1-2 4,-3 1 1,0-4 0,0 4 0,-1 0 0,-2 4 0,0-6-22,-3-1 1,2 1-1,-3-2-14,-1-1 1,2-1 27,-1-1 1,0 0 0,-3 0 19,-1 0 0,1 0 1,0 0-6,-1 0 1,1 0 0,-1 0-5,1 0 0,0 0 0,-1 0 1,2-1-5,2-2 1,-2 2-1,2-3 0,-3 3 0,0 0 1,0-1-1,-1-2 1,1 0-1,-1 1 1,1 0 0,0-1 0,-1 3 0,1-1 0,-1-2 0,4 1 0,0 2 0,-1-3 0,-1 2 0,-1-5 0,4 3 0,2-2 0,3-1 0,1-4 0,0 1 0,0-1 0,1 4-2,3 0 0,2 2-8,4-2 1,-1 1-1,-1 4-10,-1-2 1,0 1 3,4 3 0,-1 0 12,1 0 0,-5 1 8,1 2 0,-4 0 0,0 4-3,-2 1 0,-1-3 1,0 2 0,0 1 1,0 2-1,0 0-1,0 1 0,-1-4 0,-2-1 6,-4 3 0,1-5 1,-1 1-1,-1-2 7,-1 1 0,2-1 1,0-3-1,-1 1 4,-2 3 1,0-3-1,0 3-10,-1-3 0,1-2 0,-1-2 0,1-1-5,-1-2 1,1 0-1,0-2 1,-1 1 22,1-1 0,-1-5 1,1-2-1,1 0 32,2 0 0,-2-2 1,2 2-1,-3-2-18,0-1 0,-1-1 1,2 1-1,1 2-12,1 1 1,5 1-1,-3 3-24,1 1 0,2 3-82,-1 0-54,2 5 1,1 2 147,0 7 1,3 2 0,2 1 14,1 1 1,-3-1 0,3 0 0,0 1-19,0-1 1,-3 1-1,4-1 1,0 1-6,-1-1 1,2 0-1,-4 1 1,2-1 0,2 1 0,-2-1 0,0 0 0,-1 1-10,-3-1 0,2 1 1,0-1-1,-2 1 21,-1-1 1,3-3 0,-1 0 50,0 1 1,-3 1 0,-4 2 0,-2-4 0,-4-2-19,0 0 1,-1-2 0,1-3 0,-1 2-22,1 1 1,-1-2-1,1 3 1,-2-3-22,-1-1 1,1 0 0,-3 0-1,1 0 1,0 0 0,-3-4 0,3 0 0,0-2-18,-1-2 1,3-1 0,-1-2-1,1 1-21,2-1 0,3 0 1,0-2-1,0-1-152,1 1 0,-2-2 1,4 0-1,2 0-589,1 0 768,1 1 0,4-1 0,2-1 0</inkml:trace>
  <inkml:trace contextRef="#ctx0" brushRef="#br0" timeOffset="299">751 0 6166,'-10'11'0</inkml:trace>
  <inkml:trace contextRef="#ctx0" brushRef="#br0" timeOffset="497">491 156 8173,'-11'-4'-376,"4"3"1,0-4 103,-1 0 0,-1 4 0,-2-2 0,1 2 272,0 1 0,-1 4 0,1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4:25.803"/>
    </inkml:context>
    <inkml:brush xml:id="br0">
      <inkml:brushProperty name="width" value="0.08571" units="cm"/>
      <inkml:brushProperty name="height" value="0.08571" units="cm"/>
      <inkml:brushProperty name="color" value="#AB008B"/>
    </inkml:brush>
  </inkml:definitions>
  <inkml:trace contextRef="#ctx0" brushRef="#br0">221 512 7142,'12'0'165,"0"0"-187,3 0 1,1 0-1,4 0 1,3 0-6,1 0 0,1-2 1,-5-4-1,2-6 26,3-5 0,-1 5 0,-5 0 0,-1-2 60,0-3 1,1-7-1,-3-1 1,-2 3 0,-2 2 1,-8-1 0,3-1 0,-5-3 108,-2 3 1,0 2-167,0 1 1,-2 3 0,-5 4 0,-5 6-83,-4 4 0,-4 2 0,-3 0 0,-3 0-2,-3 0 1,-1 6-1,-5 2 1,2 0 78,3 0 1,-1 7 0,-5-3 0,1 4 77,4 2 0,-1 7 0,5-1 0,1 1-3,-1 1 0,9-5 0,6 5 0,0-1-59,1-1 1,-3 7-1,8-5 1,2 0-18,2 1 1,4 4-1,2-5 1,4 0-10,2 1 1,3-3-1,5-5 1,2-3 26,5-4 0,-3 5 0,9-7 0,1 0 12,3-4 1,2-4-1,1-2 1,3 0-164,2 0 0,6 0 0,-6-2 1,-1-4-131,3-6 1,0 2 0,4-1-1,-6 1 266,-5 0 0,7-2 0,2-7 0</inkml:trace>
  <inkml:trace contextRef="#ctx0" brushRef="#br0" timeOffset="467">1248 54 8576,'0'-19'-1860,"0"7"1887,0 0 27,0 8 1,-2-2 0,-2 14-1,-5 8 59,-1 7 1,0 11 0,-4 1-1,2 6-22,-3-1 1,-1 7-1,-2 2 1,-1 4-57,1 2 0,0-2 0,-1-2 0,3-4-46,4-2 1,-4-1-1,5-5 1,-1 0 8,0-4 0,8-11 0,-2 0-226,4-3-99,2-3 1,8-8 50,4-4 0,-2-4 1,2-2 275,3 0 0,-7-8 0,8-2 0,-6-8 0</inkml:trace>
  <inkml:trace contextRef="#ctx0" brushRef="#br0" timeOffset="833">936 219 8505,'-10'-8'-335,"2"3"0,6-5-324,-4 2 0,3 0 841,-3 2 1,4 6-47,2 0 1,0 8 0,0 12 0,0 3 42,0 1 1,6 9 0,3-5 0,1 3-77,4-1 1,2 1 0,3 6 0,-1 1 1,0 5 1,3-4 0,1 4 0,3-5-54,-3-1 1,0-2-1,1-3 1,1-3-79,-1-3 0,-3-1 0,-2-7 0,-1 0-41,-5 1 1,-2-9-365,-4-4-977,-4-4 1408,6-2 0,-8 8 0,0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4:27.620"/>
    </inkml:context>
    <inkml:brush xml:id="br0">
      <inkml:brushProperty name="width" value="0.11429" units="cm"/>
      <inkml:brushProperty name="height" value="0.11429" units="cm"/>
      <inkml:brushProperty name="color" value="#AB008B"/>
    </inkml:brush>
  </inkml:definitions>
  <inkml:trace contextRef="#ctx0" brushRef="#br0">330 403 16882,'0'-18'-5210,"0"6"4485,0 0 0,-2 1 719,-4-1 0,2 4 1,-8 8-1,-3 0 183,-1 0 1,-2 2 0,-3 4 0,-1 6-130,-2 5 1,-3 1 0,5 0-1,-3 1-20,3-1 1,1 0 0,5 1 0,2 1-68,2 5 0,6-5 1,-5 4-148,3-3 1,2-3-1,6 0 1,2-1 272,4-5 0,-2 2 1,9-6-1,1 0 93,2 1 0,2 3 0,3-6 1,1-2-56,3-2 1,-1-2-1,-4 0 1,3 0-193,1 0 1,3 0-1,-5 0 1,5-2-136,1-4 1,-5 2 236,1-8 1,-4-1-1,-1-5 1</inkml:trace>
  <inkml:trace contextRef="#ctx0" brushRef="#br0" timeOffset="2417">623 128 16891,'0'-12'-4278,"0"0"2867,0-2 1,0-3 1009,0-1 0,0 6 129,0 0 236,0 7 1,0 5-1,0 13 1,0 5 55,0 7 1,0 3-1,0 9 1,0-1-17,0 1 0,0 6 1,0 2-1,0-1-233,0 1 1,0 0 0,0-4 0,3 0 231,3-7 0,-4 3 0,4-9 0,-2 1 52,2-5 1,-4-3 11,4-3 111,4-8 1,-8-4-1,6-10 1,1-4-52,3-2 0,-2-2 1,2-9-1,3-1-164,1-2 0,-4-7 1,0 4-1,0 1 76,-1 0 0,3 1 1,-6 7-1,2-3 16,5-3 1,-5 10 0,0-5-1,0 5 161,0 4 0,-4 0-49,7 4 0,-7 4 0,4-3-27,-2 10 1,-2-1-1,-4 8 1,2 2-211,2 2 0,1 3 1,-5-1-1,2 0-3,2 1 0,0-1 0,-4 0 0,2 1-16,2-1 1,2-6-1,-4 1-73,2 1 1,9 0-1,-3 0 73,4-1 1,3-9-1,-1 2 1,0-4 72,1-2 0,5-8 0,2-5 0,3-3 16,4-2 0,-5-1 0,1-1 0,-1-2-42,1-3 0,-7-1 0,3 3 0,-5-1 97,-2 1 0,-6 1 1,-1 0 164,-3-3 1,-2 1 0,-6 5-158,0 1 0,-8 8 100,-4 4 1,-5 4 0,-1 2-157,0 0 1,-1 6 0,3 2-1,2 2-106,1 4 1,3 5 0,-4 3-1,2 3 65,-2-3 1,5 5 0,1-3 0,2 0-30,0 3 0,0-5 0,6 7 0,0-3-23,0-3 0,0-3 1,0-2-1,0 1 83,0-1 0,6-6 0,2-2 0,2-1 204,5-5 1,-5-2 0,2-2 0,2 0-163,3 0 1,7-8-1,0-3 1,-1-3-130,-3-4 0,-8 4 0,1-13 0,1 1 13,2-5 0,-4 3 0,1-3 0,-1 0 54,-2 3 0,4-5 0,-8 9 0,1-1 213,1-1 0,-6 12 102,4-5-383,-4 13 1,-2 0 0,0 12-48,0 6 0,2 5 0,2 3 0,2 2 10,-2 3 1,4-1 0,1-5 0,-1-1 62,0 0 0,0 1 1,-4-1-1,4 0 58,2 1 1,-6-7 0,5-2 0,-3 0 21,0 1 1,2-7-1,-2 2 74,6-4 1,5-2-1,-1-2-94,-4-4 1,4 2-1,-5-9 1,1-1-55,0-2 1,-6-9 0,4-1 0,-1-1 52,-5 1 0,4 1 1,0 5-1,0-2 139,0-3 1,0 1 161,-2 5 0,-4 7-249,5 0 1,-3 10 0,0 2-51,2 10 0,0 0 1,-6 2-1,2 5-137,4 5 0,-4-1 0,6 5 0,-2-1 20,1-1 1,1 0 0,-4-5 0,2-1 87,-2 0 1,0 1-1,0-1 1,2 0 23,-2 1 1,-2-7 19,-2 0 32,0-8 0,0 2 0,2-10-78,4-2 1,-4-14-1,5 1 1,-5-3-50,-2-4 1,6 3 0,0-5 0,0 1 81,2 5 0,-4-5 0,6 3 0,1 1 25,-1 3 0,-6 2 1,4 1-1,-2 3 39,0 2 0,2 8 412,-2-2-333,5 4 0,-1 10 1,-2 4-1,-2 4-116,0 3 0,0-1 0,-6 0 0,0 1-106,0-1 0,0 0 0,2 1 63,4-1 0,-3-6 0,3 1 1,-2-1-16,2-2 1,4-2 0,8-8 91,1 0 1,-1 0 0,2 0 0,3-2 1,1-4 0,1-4 1,-7-9-1,0 1-112,1 0 1,-1-7-1,0-1 1,1-3-46,-1-3 1,-2-1 0,-1 0 0,-5 3 181,-2-3 1,-2 5-1,-6-1 1,0 3 75,0 3 1,0 3 0,-2 2-117,-4-1 1,-4 9 0,-9 4 58,1 4 1,-6 4 0,-1 2 0,3 4-190,1 2 0,3 3 0,2 5 0,1 0-21,3 1 0,2-1 1,-2 0-1,4 1 48,0-1 0,5 0 0,-3 1 0,4-1 8,2 0 0,2-1 0,2-3 0,5-4 156,1-2 0,-4 4 0,6-5 0,2-3 150,3-2 0,-5-2 1,0 0-1,2 0-130,3 0 1,-5-8-1,0-3 1,0-1-249,-1 0 0,3 0 1,-8-7-1,0 1 8,2 0 0,-6-1 0,4 1 0,-4 0 11,-2-1 0,2 3 0,2 2 161,3 2-88,-1-1-69,-6-5 0,0 16 0,0 8 0,0 8-48,0 5 1,6 1 0,2 5 0,0 3 37,0 1 0,0 11 1,-4-3-1,5 4 124,1 4 0,-6-1 0,4 9 0,-2 0 18,0 4 1,0 2-1,-6-2 1,0 1-32,0-3 0,-2 4 0,-4-11 1,-4 5 5,0 2 0,-13-10 0,5-6 0,-2-8 24,-1-5 0,3-8 1,0-7-1,-1-3 170,1-4 0,0-8 0,-1-4 0,1-5-221,0-7 1,-1 0 0,1-11 0,0-2-84,-1-1 0,1-3 1,2 0-1,3 1-9,7-1 1,4 0-1,2-1 1,0-1 56,0 2 1,2-1-1,4 13 1,9 3 185,7 1 1,1 9 0,7 2 0,3 2 21,1 4 1,1 2 0,0 0-1,-3-2-66,1-2 1,6-1-1,-11 7 1,1 0-138,-5 0 1,2 0-1,-1 0 1,-1 0 178,3 0 1,-5 0 32,9 0 1,-9-2-1,3-4-46,-5-6 1,-8 2 0,-2-2-51,-1-3 0,-3 5 0,-6-2-283,0-2 0,0 4-22,0-3 0,-8 9 297,-5-2 0,3 4 21,-2 2-3,8 0 0,-2 0-67,12 0 1,4 0 0,8 0 0,1 0 44,-1 0 1,0 0 0,1 0-1,-1 0 128,0 0 0,7-2 0,-1-2 37,-1-2 1,-3-6 0,-4 3 57,-3-1 1,1-2-406,-8-6 0,-2 1 0,-10 3 49,-6 2 0,-5 2 0,-1-2 0,0 5 45,-1 5 0,1 0 0,0-2 0,-1-2 43,1 2 0,0 4 0,-1 6-6,1 6 0,0-1 0,1 3 0,3 4-76,2 5 1,6 3 0,-4-1 0,2 3-18,3 1 1,3 5 0,2-3 0,0 1 13,0-1 0,11 2 0,5-9 0,8 0 101,5 3 0,1-13 1,7 5-1,0-3-158,-1 0 1,9-4 0,2-1 0,2-3-577,0-4 712,-8-2 1,3 6 0,-7 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4:42.752"/>
    </inkml:context>
    <inkml:brush xml:id="br0">
      <inkml:brushProperty name="width" value="0.11429" units="cm"/>
      <inkml:brushProperty name="height" value="0.11429" units="cm"/>
      <inkml:brushProperty name="color" value="#AB008B"/>
    </inkml:brush>
  </inkml:definitions>
  <inkml:trace contextRef="#ctx0" brushRef="#br0">0 19 18944,'57'0'-330,"7"-3"100,9-3 1,23 4 0,-37-1 0,4 0 0,10 2 0,3 0 232,8 1 1,3 0-1,-21 0 1,2 0-1,2 0 1,6 0-1,2 0 1,2 0-1,5 0 1,1 0-1,2 0-270,5 0 0,3 0 1,0 0-1,0 0 0,1 0 1,1 0-1,-19 0 0,1 0 1,0 0-1,1 0 0,1 0 1,0 1-1,1-1 1,0 1 262,2 1 1,1-1 0,0 1 0,1-1 0,4 0-1,1 0 1,1 0 0,0 0 0,3 2 0,1 0-1,0 0 1,0 1 0,-17-2 0,0 1 0,0-1-1,1 1 1,-1-1-80,2 0 1,0 0 0,1 0 0,-1 0 0,1 0 0,1 0-1,0 0 1,1 0 0,0-1 0,1 0 0,3 0 0,2-1 0,0 0-1,0-1 1,1 1 0,3 0 0,0 0 0,1 0 0,0 0 0,1 0 96,-13 0 0,0 0 0,2 0 1,-1 0-1,0 0 0,0 0 0,0 0 1,-1 0-1,0 0 0,0 0 1,1 0-1,0 0 0,5 0 0,0 0 1,0 0-1,1 0 0,0 0 0,-1 0 1,2 0-1,0 0 0,0 0 1,0 0-1,0 0 0,0 0-46,3 0 1,-1 0 0,0 0 0,1 0 0,0 0 0,1 0 0,2 0 0,2 0-1,-1 0 1,1 0 0,0 0 0,0 0 0,-14 0 0,1 0 0,0 1 0,0-1 0,0 0-1,1 1 1,-1-1 0,1 1 0,1-1 0,0 1 0,0 0 0,-1 0 0,1 0-1,0 0-77,0 1 1,0-1 0,1 0 0,-1 1 0,0 0 0,0 0 0,0 1 108,-1-1 0,0 2 0,0 0 0,0-1 0,0 1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4:37.186"/>
    </inkml:context>
    <inkml:brush xml:id="br0">
      <inkml:brushProperty name="width" value="0.11429" units="cm"/>
      <inkml:brushProperty name="height" value="0.11429" units="cm"/>
      <inkml:brushProperty name="color" value="#AB008B"/>
    </inkml:brush>
  </inkml:definitions>
  <inkml:trace contextRef="#ctx0" brushRef="#br0">19 220 23805,'0'19'-2472,"0"5"1,0 3 0,0 1 1774,0 5 1,6 1-1,2 3 1,0 0 350,0-1 0,5 3 0,-7 0 0,0 0 33,2-5 1,-6-7 0,6 1 0,-2-1-66,1-5 0,-1-2 0,-4-3 308,4-5 1,-4 4 0,6-6 0</inkml:trace>
  <inkml:trace contextRef="#ctx0" brushRef="#br0" timeOffset="233">1 74 20986,'0'-19'-7736,"0"1"5422,0 0 2089,0 7 0,0 3 0,0 8 1</inkml:trace>
  <inkml:trace contextRef="#ctx0" brushRef="#br0" timeOffset="779">386 220 20986,'-11'8'-1170,"3"-3"1,8 7 127,0 2 0,0 8 0,0 5 1,2-1 580,4 1 0,-1 6 0,7-3 1,2 5 248,2 1 1,-3-5-1,-3-3 1,0 1-4,0 0 0,-4-7 0,4 2 16,-1-3 1,-1-5 110,-2-4 5,-4-4 0,6-10 0,-6-4 0,2-6-117,2-4 0,0-3 0,-4 1 0,2-2 223,3-5 1,-1 3 0,-6-7 0,0 1-9,0-1 0,2 5 0,2-5 1,2 1-15,-2-1 1,-2 7 0,0-3-1,2 3 77,2-2 0,2 3 0,-4-3 22,3 3 1,7 5 0,-4 2 112,0 2 0,0 7 0,-4 1-212,7 8 1,-3 7 0,0 7 0,-2 0-27,-4 1 1,4 1 0,1 2 0,-1 5 50,0 1 0,4-3 0,-4 3 0,0 1 28,1-1 0,3-3 0,-4 5 0,0 1-61,0-2 1,4-3 0,-5-8-1,-3 3-283,-2 3 1,4-3-253,0 3 1,2-4-573,-2-1 1066,-4-9 1,15-2 0,-7-8 0</inkml:trace>
  <inkml:trace contextRef="#ctx0" brushRef="#br0" timeOffset="1231">1394 257 21267,'0'-18'-5862,"0"-1"4956,0 1 1,0 6 0,0 0 446,0-3 1,-2 7 0,-4 2-1,-6 2 787,-5-2 0,-1 4 1,0-4 27,-1 4 1,7 8 0,0 2-208,-2 2 1,-3 2 0,-1 7-113,0-1 1,8 0-1,1 1 1,3-1-291,0 0 1,0 3 0,6 1 0,0 3 297,0-3 0,0 0 0,0 1 0,0 1-4,0-1 1,0 3-1,2 1 1,2-1-28,2 1 1,2-1-1,-3-3 1,3 1-382,2-2 1,-6-1 0,4-3-114,0 0 0,-6-5 0,4-1-908,-4 2 675,-2-6 0,0 2 474,0-3 239,0-5 0,0 6 0,0-8 0</inkml:trace>
  <inkml:trace contextRef="#ctx0" brushRef="#br0" timeOffset="1449">1467 587 19145,'-18'-8'-496,"6"6"1,2-6 0,0 2-129,-1-1 1,5-5-1,-6 6 372,-2 2 0,-3 2 0,-1 2 0,0 2 182,-1 4 0,1-2 1,0 6-1,-1 1 42,1-1 0,0 2 1,-1 6-1</inkml:trace>
  <inkml:trace contextRef="#ctx0" brushRef="#br0" timeOffset="1867">1632 605 19153,'-18'0'-629,"0"0"1,6 7 0,-1 1 225,-1 2 1,6-4-1,0 6 1,2 2 16,0 3 1,-1-5-1,7 0 1,0 2-96,0 3 1,2 1 0,5 0 454,5 1 1,4-9 0,2-4 0,1-4 217,-1-2 0,0 0 1,1 0-1,-1 0-46,0 0 1,1 0 0,-1-2-1,0-2-117,1-2 0,-7-6 1,0 3-80,3-1 1,-7-2-1,-2-6-144,-4-1 1,-4 7 0,-2 0 0,-4 0 244,-3 2 0,-1-7 1,-6 7-1,-1-2 174,1 0 0,6 6 0,0-5-524,-3 3 1,-1-4-755,-2 6 935,8 0 1,-7-2-1,7-3 1</inkml:trace>
  <inkml:trace contextRef="#ctx0" brushRef="#br0" timeOffset="2349">1907 349 16851,'0'18'-1496,"0"-4"1,0 3 0,0 5 1086,0 4 0,7 5 1,-1 6-1,0-1 214,2 1 0,-6 6 0,6 0 0,-2-3 51,0-1 1,0-4 0,-3-5-1,1-5 8,2-5 1,0-2 119,-6 1 131,0-9 0,0-4-360,0-12 0,0 2 1,0-8 226,0-3 1,0-1 0,0-2 0,2-3 82,4-3 1,-4 2 0,4-7 0,-2 0-21,2 1 1,-2 4 0,7-7 0,-1 0 60,0 3 1,2-5 0,7 7-1,-1-1-25,0 1 0,1-5 1,-1 7-1,2 3 27,5 7 0,-5 0 0,7 6 0,-3 0-7,0-1 1,1 3-1,-7 6 1,1 0 196,-1 0 1,8 0-1,3 0 1</inkml:trace>
  <inkml:trace contextRef="#ctx0" brushRef="#br0" timeOffset="3633">2586 385 16654,'6'13'-911,"0"-1"1,0-4 0,-6 8 0,0 5 492,0-1 1,0 9-1,0-1 1,0 3 173,0-1 1,0-7 0,0 3 0,0-1 69,0-1 0,0 0 0,0-5-37,0-1 0,0-6-88,0 1 392,0-1 1,0-4-137,0-8 1,6-2 0,0-10 0,-1-3 74,-3-1 1,4-4-1,2-3 1,0-3-64,0-3 1,0 5-1,-4-5 1,5 1 68,1-1 0,-6 7 1,4-5-1,-2 3 37,0-1 0,2 7 1,-4 6 67,2-2 0,3-1-56,-3 3 1,-4 6-46,4 12 0,-4 4 0,-2 9 0,0 1-213,0 5 0,0-3 1,0 6-1,0-1 127,0-5 1,0-1 0,0-3 0,2 0-15,4 1 0,-4-1 1,4 0-10,-4 1 0,-2-7 80,0 0 1,2-8 303,4 2 0,-2-10 0,7-4 0,-1-2-386,0-4 1,-4-3 0,4-1 0,1-2 63,-1-5 1,-4 5 0,4-7 0,0 3 50,0-1 1,-4 1-1,7 6 1,-1-1 53,-2 1 1,4 0 0,-5-1 0,1 3 140,4 4 0,-4 4 1,2 8 171,3 0 0,-5 0 0,2 0-182,2 0 0,-3 8 1,-1 4-1,-2 4-494,-4 3 0,4-1 0,-2 0 0,-2 1 137,-2-1 0,4 0 0,1 1 13,-3-1 1,-2 0-569,-2 1-195,0-1-157,0-8 567,0-2 0,8-10 1,4-4 427,4-6 0,-3-4 1,-1-1-1,2 3 237,2 2 1,-3 0 0,-1-7 89,2 1 1,2 0 133,3-1 1,-1 1 651,0 0-769,-7 8 0,-3 3-177,-8 14 1,-6-3 0,-3 8 0,1 2-42,0 2 0,-4 3 0,6-1 1,2 0-232,2 1 0,2-1 0,-2 0 0,-2 1 8,-3-1 1,1 0-1,8 1-77,4-1 0,-1-6 205,7 1 1,0-9-1,6 2 170,1-4 1,-7-2 0,0 0 44,2 0 0,3-2 0,-1-4-131,-4-7 0,2-3 0,-5-2 0,-1-1-151,0 1 0,-2 0 0,-4-1 0,2 1 72,2 0 0,0-7 1,-6 1-141,0 1 1,6 3 273,1 2-301,-1 8 0,-6 3-11,0 14 0,0 5 0,0 10 0,0 5-81,0 1 1,0-5 0,0 3 0,0-2 119,0 1 0,0-1 0,2-5 0,2-1 87,2 0 1,6 1 0,-6-1-1,0-2-145,2-3 1,-3-5 280,7-8 1,0 0 0,6 0 125,1 0 0,-7-8 0,-2-5 0,0-3-73,0-2-57,-5-9 0,11-1 0,-6-9 0</inkml:trace>
  <inkml:trace contextRef="#ctx0" brushRef="#br0" timeOffset="3836">3704 275 19288,'0'-18'-6063,"0"0"4717,0-1 1,0 7 489,0 0 810,0 8 1,0 4 0,0 12 0,0 4 12,0 3 1,0 5-1,0 3 1,2-1-45,5 1 0,-5 3 0,4-5 0,-4-1-37,-2 3 0,2-7 0,2 4 0,2-3-418,-2-3 1,4-6 0,0 0 484,2 3 0,-3-7 281,5-2 0,0-4 0,6-2 0</inkml:trace>
  <inkml:trace contextRef="#ctx0" brushRef="#br0" timeOffset="3983">3906 459 17209,'0'-19'-2402,"-8"9"1,-4 4 2684,-5 4 0,-1 2 1,0 0-1,-1 0-143,1 0 1,0 0 0,-1 0-17,1 0 1,0 0-1,-1 0 1</inkml:trace>
  <inkml:trace contextRef="#ctx0" brushRef="#br0" timeOffset="4217">3961 514 19288,'0'18'-1983,"6"-6"1,0 0 0,-2 3 1264,-2 1 1,-2-4 0,2 1 0,3 1 545,1 2 1,0 2 0,-6 1-1,0-1-143,0 0 1,2 1 0,2-1 31,2 0 0,0-5 304,-6-1 22,0-8 1,8 4 0,2-8 0</inkml:trace>
  <inkml:trace contextRef="#ctx0" brushRef="#br0" timeOffset="4363">3998 275 19288,'-10'-10'-1692,"-7"-6"0,7 6 0</inkml:trace>
  <inkml:trace contextRef="#ctx0" brushRef="#br0" timeOffset="4700">4273 404 19288,'-10'2'-492,"1"2"-357,1 2 0,6 8 0,-6-2 484,0 5 1,6 1 0,-4 0-1,4 1-181,2-1 0,0 0 0,2 1 244,4-1 1,-4-6 0,6-2 271,0-1 1,2 3 258,9-6-249,-9 0 0,-2-8 1,-8-4-282,0-6 1,0-5-1,0-1 1,-2 0 156,-4-1 0,2 7 0,-6 0 0,0-2-15,-1-3 1,5 5 0,-4 0 11,2-2 1,0-1 0,4 1-15,-2 2 1,-1 6 43,7-6 1,0 8 0,0-5 0</inkml:trace>
  <inkml:trace contextRef="#ctx0" brushRef="#br0" timeOffset="5048">4566 349 17429,'0'12'-4578,"0"0"4105,0 2 1,0 3 0,0 1 196,0 0 0,0 1 0,0-1-43,0 0 1,0 1 55,0-1 1,2-8 172,4-4 0,-2-4 0,9-4 198,1-4 1,2-2 0,0-6 0,-1 4-121,-3 1 0,-2-5 0,4 4 0,-1 0 548,1 4 0,-4 4 0,2 2-87,3 0 0,-5 8 0,0 4 0,-2 4-319,-4 3 0,4 5 0,-2 3 0,0-1-137,3 1 0,-7 3 0,4-3 0,-4 1-338,-2 5 0,0-7 1,0-1-1,0-5 236,0-2 1,0 1-1,0-1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6:29.77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0 126 16419,'0'-44'-984,"0"5"0,0 27 0,0 3 0,19 46 492,13-9 0,15 23 305,8-23 0,-20-8 225,7-6 1,-14-2-18,20-5 1,-4-2-47,19 8 1,-17-8-5,17 2 0,-9-5 48,15-2 1,-4 0 14,-2 0 1,-8 7-15,1 0 1,0 3-19,6-3 0,-13-5-2,0 5 1,-7 2-13,13-2 1,1 2 16,7-2 0,-1-4 27,1 4 1,-7-5 41,-1-2 1,-6 0-37,7 0 0,-8 0-28,8 0 1,-7-2-23,7-5 0,9 2-5,11-9 0,3 7 0,0-5 14,-3 3 0,-13-5 0,4 5 35,1-3 0,-6 5-19,1-6 1,4 6-12,17-7 1,-8 2-11,1-2 1,0-2 0,6 9 1,8-7 2,-1 7 0,1 0 4,-8 7 0,-6 0 0,-1 0 0,-6 0 0,6 0 0,-6-2 0,7-5 0,-1 4 0,8-3 0,-1 3 0,1 3 0,-5 0 0,4 0 0,-11-2 0,12-5 0,-6 5 0,6-5 0,-5 4 0,4 3 0,-1 0 0,15 0 0,-2 0 0,0 0 0,-11 0 0,-12 0 5,-3 0 1,3-2 40,26-5 1,-1 5-34,-44-1 0,-1-1 1,41-6-1,-8 4 25,-6 1 0,-16-4-11,7 2 1,-3 0-35,9 7 0,-11-7 18,-9 0 0,-14 0-19,7 7 7,-19 0-9,18 0 3,-34 0-239,5 0 0,-1 9 0,6 3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7:18.904"/>
    </inkml:context>
    <inkml:brush xml:id="br0">
      <inkml:brushProperty name="width" value="0.08571" units="cm"/>
      <inkml:brushProperty name="height" value="0.08571" units="cm"/>
      <inkml:brushProperty name="color" value="#AB008B"/>
    </inkml:brush>
  </inkml:definitions>
  <inkml:trace contextRef="#ctx0" brushRef="#br0">766 223 7318,'0'-8'-1228,"2"1"1228,2 1 0,-3-3 0,5 8 0,-6-10 0,0 4 0</inkml:trace>
  <inkml:trace contextRef="#ctx0" brushRef="#br0" timeOffset="1184">779 161 7635,'0'-8'-746,"0"0"675,0 5 0,0-4-80,0 3 35,0 3 105,0-5 0,-4 8 49,-1 2 0,-3 3-37,4 5 1,0 0 0,4 1 2,0-1 1,0-4-5,0 0 1,4-3-1,2 1 9,0 0 1,3-2-1,3-4 0,0 0 0,-3 0 1,-3-1-1,1-2 4,0-1 1,-3-6-1,3 2 8,-1-3 1,-1 0 0,-2 1 33,1 2 0,0 0-1,-4-4-17,0-1 1,-1 2-5,-3 3 1,-3 3 0,-4 6 0,1 2-12,2 1 0,0 4 0,-5-2 0,1-1-7,0 0 1,-1 5-1,1-3 1,0 1 6,-1 0 0,2-3 0,2 1 1,0 1 28,0 0 1,-2 0 0,-2 1 0,1-2-8,0-1 1,-1-3-1,1 2-28,0-3 0,3-1-17,1 0 1,4 0-9,-4 0 1,5-5 0,-1-4-7,3-2 1,1-1 0,0 0 8,0-1 1,4 0-1,0-3 1,0 0-4,1 1 0,-2 5 0,4 2 0,0-2 1,0-1 0,0-1 0,2 1 0,-2 2-23,-1 0 1,2 5 0,-3-3 3,2 2 0,-3 1 38,5 4 0,-5 0-7,4 0 1,-5 5-1,1 3 1,-3 3 0,-1 2 0,0-1 4,0 0 0,0 1 0,-1-1 1,-3-1 12,-5-3 1,3 3 0,-1-2 0,0 0-2,0-1 0,3 3 0,-4-4 0,-1 2-5,2-1 0,-3-5 0,1 2-8,-2 1 0,-1-5 1,0 3-49,-1-3 0,5-1 0,1-1 0,0-2-38,0-1 1,5-1 0,-4 1 45,1-5 1,3 2 79,-2-1 1,3 4 19,1-4 1,-2 5 0,-2-1 67,-4 3 1,1 2-52,-1 3 1,0-1-112,-5 5 0,1-5-40,0 1 0,-1-3 0,1-1-58,0 0 1,3 0-1,1 0 49,-1 0 1,2-1 115,-2-3 0,5-2 259,-4-2-111,5-3-119,-2 4-88,5 0 230,0 2-103,0 5 1,1 0-1,2 1-24,1 3 1,0-1-27,-4 5 1,0 1-474,0 3 0,0-4 414,0 0 0,-5 1 0,-2 3 0</inkml:trace>
  <inkml:trace contextRef="#ctx0" brushRef="#br0" timeOffset="1468">186 137 7965,'0'12'552,"0"-4"0,-2 0-431,-2 2 1,1-3-1,-4 1 1,1 2-255,-1 1 0,-3 1 0,-5 0 1,-3 1-1374,-1-1 1506,-2 1 0,-14 4 0,-4 3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7:21.438"/>
    </inkml:context>
    <inkml:brush xml:id="br0">
      <inkml:brushProperty name="width" value="0.08571" units="cm"/>
      <inkml:brushProperty name="height" value="0.08571" units="cm"/>
      <inkml:brushProperty name="color" value="#AB008B"/>
    </inkml:brush>
  </inkml:definitions>
  <inkml:trace contextRef="#ctx0" brushRef="#br0">1409 198 7578,'0'-12'-303,"0"4"-318,0-1 673,0 7 0,0-2 59,0 8 1,0 3-1,0 5 1,0 0-71,0 1 0,0-1 1,0 2-1,0 1-78,0 1 1,0 2 0,0-3 0,0 2-177,0-2 1,0 3 0,0-2 212,0-1 0,5-1 0,2-2 0</inkml:trace>
  <inkml:trace contextRef="#ctx0" brushRef="#br0" timeOffset="366">1285 1 7660,'-7'0'-1089,"2"0"1234,5 0 0,5 0-140,3 0 1,-1 0 8,1 0 1,-3 0-193,3 0 0,-5 1 178,1 3 0,-8 3 0,-3 5 0</inkml:trace>
  <inkml:trace contextRef="#ctx0" brushRef="#br0" timeOffset="683">1223 396 7660,'-12'4'0,"-1"0"-150,1-1-140,0-2-22,-1-1 0,8-1 235,5-3 0,5-2 1,8-3 57,-1 0 1,-4 7-1,1-2 145,0 2 0,-2 2 566,1 0-459,1 0 0,2 6 0,-3 2-97,-4 3 0,-3 1 0,-2 1 0,-2-1-94,-1 0 1,-6 1 0,2-1-1,-1 0-239,0 1 0,-6-1 0,3 0 197,-2 1 0,0-1 0,2 1 0</inkml:trace>
  <inkml:trace contextRef="#ctx0" brushRef="#br0" timeOffset="1400">865 384 6444,'7'5'130,"0"-4"0,-3 4-118,4-4 0,-1-1 1,1 0-7,2 0 0,-1-1 1,1-2-15,-2-1 0,-1-2 0,3 3 8,-2-1 1,-5-1 46,1 1 1,-4 2 5,-4-2 1,-3 3-1,-6 2 1,1 2 17,0 1 1,-1 4-1,1-2 1,0-1-47,-1 1 1,1-1 0,0-2 0,-1 3-52,1 0 1,4-3 0,-1 3-54,0-1 1,2-4-89,-1 4 136,5-4 1,-3-7 54,6-2 1,0-3 26,0-1 0,-4 4 0,-1 1 130,-2 1 1,3 2-65,-4 4 0,-1 2-66,-3 2 0,4 1 1,1 5-1,1-2-20,4 2 1,-1 1-1,0 1 1,-1 0-23,1 1 0,2-5 1,1 0-1,0 2 54,0 1 1,0 1 36,0 0 0,0 1 10,0-1 1,0-4-140,0 1 1,-1-5-168,-4 4 1,-1-5 0,-7 2-88,1 1 1,0-5-1,-1 3 1,1-2-603,-1-2 885,-4 0 0,3 0 0,-4 0 0</inkml:trace>
  <inkml:trace contextRef="#ctx0" brushRef="#br0" timeOffset="2283">556 297 7660,'0'-8'-50,"0"0"0,0 3 196,0-3 0,-1 7-64,-3 1 1,1 5 0,-4 8 0,0-1-63,0 0 0,3 1 0,-4-1-83,-2 0 1,3-1-1,1-1-129,0-2 1,-4-1-122,2 1 0,1-1 188,-1-3 0,4-2 1,-3 1 88,2-6 257,1 1 0,2-7 79,-2 5 0,1 0-161,-5 4 0,0 0-257,-5 0 1,5 0-189,0 0 1,4 0 36,-4 0 0,3 0 251,-3 0 1,4-2 120,-4-2 0,4 3 103,-4-3 0,3 2-72,-3 2 1,4 0-31,-4 0 1,4 0-111,-5 0 1,1 4-40,-4 0 1,0 5 10,-1-5 1,1 0-12,-1-4 1,1 0 25,0 0 1,-1-6-1,2-2 26,3-3 0,1 3 0,5 0 0,-4-1 132,-1 3 0,4-5-76,-1 2 1,2 3 77,-3-3-111,4 7 0,-3-4 0,7 7 35,1 4 1,1 1-1,-1 7 1,3-1-38,0 0 0,3 1 1,-6 1-1,0 1-2,2 1 0,-4 1 0,5-4 0,-1 2 33,-4 2 0,0-1 1,-2-3-1,0-1 72,0 0 0,-2 1 0,0-1-7,-2 1 0,-6-5 0,2-1 1,-3-2-77,-2-2 1,4-2 0,-2-1-1,-3 0-97,0 0 0,1 0 1,2-1-1,1-2-171,2-1 0,0-6 1,-5 2-76,1-3 1,5-1 0,1-1 0,2 1-618,0 0 912,0-1 0,10-4 0,0-3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7:27.086"/>
    </inkml:context>
    <inkml:brush xml:id="br0">
      <inkml:brushProperty name="width" value="0.11429" units="cm"/>
      <inkml:brushProperty name="height" value="0.11429" units="cm"/>
      <inkml:brushProperty name="color" value="#AB008B"/>
    </inkml:brush>
  </inkml:definitions>
  <inkml:trace contextRef="#ctx0" brushRef="#br0">1643 525 28393,'-1'8'-9831,"-2"0"7298,-1 2 0,0-3 1830,4 1 0,0 0 449,0 5 0,5-5 717,4 0 0,2-5 0,1 1 100,0-3 1,-3-1-1,-1 0-227,1 0 0,-2 0 0,2-1-651,0-3 0,-3 1 0,-1-5 419,1-2 0,-5-1 0,3-1-155,-3 0 0,4-1 1,-1 1 34,-2 0 1,0-1-1,-2 1 69,0 0 1,-4 3 0,-2 2-139,-1 2 1,3 1-1,-3 2-119,2-2 1,-5 3 245,2-3 1,-3 3-1,0 2 1,1 2-60,2 1 0,1 1 0,-2-2 0,0 2 278,0 2 0,-2-4 0,0 3 1,1-1 15,2 3 1,0-1 0,-5 0-1,1 0 67,0 0 1,-1-4 0,1 2-1,0-1-17,-1 0 1,1 4 0,0-2-301,-1 1 0,1-4 0,0 1-134,-1-3 0,5-1 78,0 0 0,1-1 1,-1-3-66,4-5 1,2 2 0,2-1-434,0-1 1,0 2 243,0-1 0,0 3 1,-1-1-653,-3 0 750,2 2 0,-9 4 405,3 0 1,1 1 0,-1 2-281,-2 1 0,-1 6 1,-1-3-108,0 0 0,3-1 1,1-3-1,-1 1 267,-2-1 1,-2 2 0,1 0-1,1-1 125,3 1 0,-3-3 0,2 2 0,-2-3 64,-1-1 0,0 0 0,1 1 0,1 2-154,2 1 1,4 0 49,-4-4 0,5 0 0,-3 0 0</inkml:trace>
  <inkml:trace contextRef="#ctx0" brushRef="#br0" timeOffset="298">1409 241 24288,'0'-13'-8697,"0"5"6708,0 0 1,0 7 512,0 1 1528,-6 0 1,5 11-1,-5-5 1</inkml:trace>
  <inkml:trace contextRef="#ctx0" brushRef="#br0" timeOffset="414">1297 266 23486,'-12'-2'-1105,"0"-2"0,3 3 855,1-3 242,5 2 1,-8 2 0,5 0 0</inkml:trace>
  <inkml:trace contextRef="#ctx0" brushRef="#br0" timeOffset="1418">988 537 31815,'-8'-1'-1680,"0"-3"0,1 1 1,-2-4-1,2 0 903,1 1 0,1 1 0,2-3 0,-3 0 337,0 1 1,1-8 0,-1 3-1,-1-3 179,0-3 0,3 3 0,-3-6 0,0-1 17,0-1 1,3-2 0,-3 0 0,2 1 19,2-1 1,0 4 0,0 2 0,-1 1-209,2 3 0,0 1-2279,2 2 1647,0 5 0,0 3 954,0 8 0,2 3 0,0 5 0,2 1 0,1-1 0,-1 0 0,1 2 124,2 3 0,-3-4 0,4 5 0,1-1 40,-3-1 1,4 1 0,-4-4 0,-1 2-8,1 2 0,2-1 0,-4-2 1,0 1-11,2 2 0,-5-1 0,3-3 0,-3-1-97,-1 0 0,-4 1 1,-1-2-1,-2-2 310,-3-1 0,-2-3 1,-3 1-1,-3 0 165,-1-3 0,2-2 1,-3-1-1,-2 0-61,-2 0 1,0 0-1,-2 0 1,-2 0 1,-1 0 1,-1-5-1,3-4 1,-2-2-107,1-1 0,2 4 0,2-1 0,-1 0-32,0-2 1,6-6 0,3 2 0,2 3-62,1 2 1,7 2 0,1-4-1,4-1-140,1 1 0,0 0 1,1 1-1,2 1-134,1 2 0,6 1 0,-2-3 0,3 4 44,1 0 1,1 2-1,-1 3 1,1-2-38,-1-1 0,0 0 0,1 4 73,-1 0 0,-4 0 1,-1 1-16,-1 3 0,-2-1 0,-4 5-312,0 2 0,-2-4 1,0 3-1,-4-1 338,-1-1 1,-1 4 0,-4-3 0,1 3 232,2 1 0,-2-3 1,3-1-1,-3 0-98,-1-1 1,1 4-1,1-4 1,2 1-368,-2 0 0,5 1-312,1 3 0,2 0 63,2 1 0,6-1 1,2-1 432,3-3 1,1 2-1,1-5 601,-1 2 0,1 1 1,-2 5-450,-3-1 1,-1-4 0,-5 1-119,3 0 0,-1 2 0,-6 1-66,-2 1 0,-3-5 0,-6 0 276,-4 2 1,3-3 0,-2 0 0,2-2 141,2-2 0,-6 2 0,-1-1 0,-2 1 77,1 0 0,-1-4 0,-4 4 1,1-4-210,-1-1 1,1 0 0,3 0 0,0 0-41,-1 0 1,0-1 0,0-4 0,3-3-41,1-3 0,1-1 0,5 0 0,0-2-147,-1-3 1,7 2 0,1-4 0,4 0-305,1 0 0,0 2 0,0-2 0,1 0-387,4-1 1,1 1 0,7-1 512,-1 3 1,6-8-1,1-1 1</inkml:trace>
  <inkml:trace contextRef="#ctx0" brushRef="#br0" timeOffset="1600">457 56 25201,'6'-13'-3680,"-5"1"1,3-1 1868,-2 1 1,-2 7 2211,0 5 1,-5 5 0,0 7-627,-2 1 1,-1 5 0,-5 1 0</inkml:trace>
  <inkml:trace contextRef="#ctx0" brushRef="#br0" timeOffset="2132">185 80 29649,'0'-19'-4916,"2"3"1,2 7 3952,4 5 0,-1 3 0,1 1 1391,2 0 0,1 5 0,1 2 0</inkml:trace>
  <inkml:trace contextRef="#ctx0" brushRef="#br0" timeOffset="2499">494 797 16369,'-12'-13'0</inkml:trace>
  <inkml:trace contextRef="#ctx0" brushRef="#br0" timeOffset="2632">321 834 22422,'-11'-12'-3461,"2"1"984,0 2 996,7 4 1414,-4 5 1,6 5 0,0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05.437"/>
    </inkml:context>
    <inkml:brush xml:id="br0">
      <inkml:brushProperty name="width" value="0.08571" units="cm"/>
      <inkml:brushProperty name="height" value="0.08571" units="cm"/>
      <inkml:brushProperty name="color" value="#AB008B"/>
    </inkml:brush>
  </inkml:definitions>
  <inkml:trace contextRef="#ctx0" brushRef="#br0">277 30 7380,'0'-8'-615,"0"-5"685,0 11-11,0-4-10,0 6 0,0 2-63,0 2 1,0 4-1,0 7 1,0 0 7,0-1 1,0 1 0,0-1 8,0 1 0,-1 0 0,-3-1 0,0 1 1,-1-5 0,3-2-7,-3-2 0,2 4 1,-7-5-72,-1-2 0,3-1 1,-2-2 23,-1 0 0,3 0 0,0-2 25,1-3 0,2 2 0,5-7-17,0-1 0,0-2 1,0-2 139,0 1 0,0 4-19,0 0 0,0 5 79,0-4-112,0 5-4,0-2 1,-1 6-22,-4 0 1,1 5-1,-5 1-95,-3 2 1,4-3-82,-1 5 0,4-7 62,-5 2 1,5-3 36,-5-2 92,7 0 63,-3 0 1,6-2 0,0-3-47,0 4-54,-7-6 1,4 7-20,-7 0 1,5 5-3,-4 0 0,5 1 0,-2-2-10,-1 0-139,6 1 48,-12 2 0,9-6 123,-5 4 0,6 3 0,-4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7:47.319"/>
    </inkml:context>
    <inkml:brush xml:id="br0">
      <inkml:brushProperty name="width" value="0.08571" units="cm"/>
      <inkml:brushProperty name="height" value="0.08571" units="cm"/>
      <inkml:brushProperty name="color" value="#AB008B"/>
    </inkml:brush>
  </inkml:definitions>
  <inkml:trace contextRef="#ctx0" brushRef="#br0">1914 275 6219,'6'0'369,"-1"1"-412,-1 3 51,0-3 0,-4 4 3,0-2 1,-1-2 0,-2 3-16,0 0 1,-4-3 0,2 3-1,-1-1-14,0 0 1,-1 1 0,-2-4-3,0 0 1,3 0 0,-1 0 7,0 0 0,0-1 1,0-2 10,1 0 1,3-4-1,0 1 1,2-2 1,1-2-1,0 1 2,0 0 0,1 1 0,1 0-2,2 2 0,2 3 0,-2-2 0,1 1 13,2 2 1,-2 1-1,2 0 1,0-1 14,1-2 1,-2 1 0,0 3 0,2 0-6,0 0 1,-2 1-1,0 1 1,1 3-7,-2 0 1,3-2 0,-2 3 32,2 1 1,-1-2 0,-2 2 22,-1 0 1,2 1-1,-3 1-13,-1 1 0,-2-1 0,-2 0-23,-1 1 1,-4-2 0,0-1-1,-4-1-26,-1 1 0,-1 2 0,1-1 1,-1-1-51,-2-1 0,3 0 1,-3 1-1,1-2-129,0-1 0,2 2 0,0-3 1,1 0-561,2 2 728,0-4 0,-5 7 0,0-3 0</inkml:trace>
  <inkml:trace contextRef="#ctx0" brushRef="#br0" timeOffset="667">1719 164 7922,'-1'-5'-854,"-2"2"207,2-3 765,-3 5 0,4-2-87,0 6 1,0 0-1,0 3-30,0 1 0,0 1 1,0 2-1,0-1 14,0 0 0,0 0 0,0 1 0,-1-1 8,-3 0 1,3 1-1,-3-1 4,0 0 0,3-3 1,-3 1 12,0 0 0,-1-2-40,-5 1 1,1-4-21,0 1 0,0-5 0,0-2-24,3-1 0,-1-1 0,4-4 3,1 1 0,-2 3 1,0 0 24,2-1 1,0 1 28,-1 0 52,2 4-26,-3-2 1,3 4-17,-2 0 0,-2 1 0,-4 1-7,-1 1 1,2 1 0,1-2 0,1 2-20,-2 2 1,0-4-1,-1 2 1,-1-1-82,1 0 0,0 0 1,0-2-1,-1 1-110,1 1 0,3 0 194,0-3 0,-1 0 0,-2 0 0</inkml:trace>
  <inkml:trace contextRef="#ctx0" brushRef="#br0" timeOffset="966">1710 15 7892,'3'-6'-1582,"0"0"1582,0 4 0,1 2 0,1 5 0</inkml:trace>
  <inkml:trace contextRef="#ctx0" brushRef="#br0" timeOffset="1480">1542 80 7625,'0'-9'-810,"0"4"1,0 2 809,0 6 0,0-2 0,0 3 0</inkml:trace>
  <inkml:trace contextRef="#ctx0" brushRef="#br0" timeOffset="1629">1468 99 7883,'0'-9'-263,"0"-1"0,0 5 0,0 1 0</inkml:trace>
  <inkml:trace contextRef="#ctx0" brushRef="#br0" timeOffset="2080">1366 145 7760,'0'-5'-1274,"0"1"1293,0 12 0,1-2-22,2 7 0,-2-3 1,3-2-1,-1 0 15,0-2 1,0-3 0,-3 3 21,0 1 0,0-1 47,0 0 1,-1-1-50,-2 1 1,-2 1 0,-5-4-19,-3 0 0,3-2 0,-2-1 0,1 0-29,2 0 0,-1 0 0,-2 0 1,0 0-79,1 0 1,0 0 0,2 0 0,0 0-136,-1 0 1,1 0 227,0 0 0,0 0 0,-1 0 0</inkml:trace>
  <inkml:trace contextRef="#ctx0" brushRef="#br0" timeOffset="2332">1403 378 7569,'1'-7'-1383,"2"1"1383,-2 4 0,3-2 0,-4 4 0</inkml:trace>
  <inkml:trace contextRef="#ctx0" brushRef="#br0" timeOffset="2430">1338 396 7932,'-9'0'-1880,"-1"0"1880,5 0 0,-3 0 0,3 0 0</inkml:trace>
  <inkml:trace contextRef="#ctx0" brushRef="#br0" timeOffset="3229">1031 155 7369,'-4'-6'-673,"3"-2"0,-3 6 662,4-4 1,4 4 65,2-1 0,3 5 0,0 1 1,-1 0-41,-2 1 1,3-2 0,-3 3 0,3 1-22,3-1 1,-1-2 0,1 2-1,-1-1-8,-2-2 0,0 2 0,0 0 0,1 1 7,-1-1 1,-1 0 0,-1-2 0,0 2 39,0 1 1,-3-2-11,-1 3 0,-3 1 0,-3 1-9,-3-2 1,-3 2 0,-3-1 0,-1 1-5,-2 1 0,1-3 0,-3 1 1,2-1-8,-2-1 0,3 2 0,-2-3 0,1 0-2,0 0 0,2 0 1,4-4-1,-1 0-8,1 0 0,0 0-6,0 0 0,2-5 0,2-1 8,1-2 1,1-1 0,3-1-1,0 1 15,0 0 0,0 0 0,0-1 0,0 1-1,0 0 1,0 2 0,-1 1-7,-2-1 1,1 0 0,-3 0 1,1 0 0,-4 5 11,2-1 1,1 2 0,-1 1 36,-1 0 1,-2 1 0,0 1-5,0 1 1,2 5 0,1-3 0,0 1-22,1 0 1,-2 0 0,3 3-1,-1-2 2,1-1 0,-2 0-43,3 4 1,0-1-10,3 0 1,0-3 12,0 1 1,1-5 0,2 1-1,3-2-64,3-1 1,-3 0 0,1 0-8,3 0 1,1-1-1,3-1 1,-1-1 0,-1 0 0,-5-1 1,-1 1-1,1 0-15,2-1 1,0 3 93,0-2 0,1-2 0,-1 0 0</inkml:trace>
  <inkml:trace contextRef="#ctx0" brushRef="#br0" timeOffset="3481">1106 480 7892,'0'-6'-1337,"0"-1"688,0 5 649,0-2 0,-4 0 0,-2-1 0</inkml:trace>
  <inkml:trace contextRef="#ctx0" brushRef="#br0" timeOffset="3766">883 62 7856,'-10'-10'-973,"4"5"973,0 2 0,0 3 0,-3 2 0,-1 2 0,1 2 0,0 0 0,-5 7 0,0 2 0</inkml:trace>
  <inkml:trace contextRef="#ctx0" brushRef="#br0" timeOffset="4117">585 210 6747,'9'1'-456,"-2"1"441,-1 2 0,-1 3 0,2-2 46,0 0 0,-4 2 0,2-3 4,-1 2 1,2 0-1,-3 3 1,-1 0 1,-1-2-1,-2-2 1,-1 0-52,-1 0 1,-4-2-1,1 2 1,-2 1-97,-2-1 0,1-2 0,0 2 0,-1-1 31,1-2 1,0 0 0,-1 0 0,1 1 79,0-1 0,0-1 0,-1-1 0,1 0 0</inkml:trace>
  <inkml:trace contextRef="#ctx0" brushRef="#br0" timeOffset="4281">567 117 7962,'0'-9'-1183,"0"0"1183,0 0 0,0 3 0,0 6 0,0 6 0,0 3 0</inkml:trace>
  <inkml:trace contextRef="#ctx0" brushRef="#br0" timeOffset="4948">344 127 7962,'-5'-10'-186,"-1"1"0,4 0 64,-1 0 0,0 2-190,3 1 200,0 4 1,0 5 0,0 7 97,0 0 1,3 0 0,1 0-1,1 2 12,-1 0 1,2 4-1,-3-4 1,0 0 5,1 2 1,-3-3 0,3 4 0,-1-2 11,1-1 1,-1-2-1,-3-1 1,0 0 13,0 1 0,0-4 8,0 0 0,-1-1-36,-2 1 1,-3-2 0,-3-7 0,0-1-5,-1-1 1,1-1 0,0-4 0,0-2 0,-1 0 0,1-4 0,0 3 1,-1 0 16,1-1 1,0 2-1,0 1 1,-1 1 4,1 1 1,3-3-51,0 6-36,-1-2 1,2 4 73,2 4 0,3 4 0,2 5 0,2 1 17,2-1 0,-3 0 0,2 2 0,0 0 17,0 1 1,-2 1-1,2-4 1,1 0 14,-1 1 0,-3 2 1,1 0-1,-1 0-7,1-2 0,-2 2 0,2 1 0,-2-2 50,-1-1 1,-1 0 0,-2-1-32,-3 0 1,-2 0-1,-2-3 1,1-2-51,0 0 1,-2-3 0,0 2 0,-2-2-67,-2-1 0,4 0 0,-3 0 0,2 0-70,0 0 0,-4-1 0,4-2 1,0-2-46,2 0 0,-2-4 0,-1 3 0,3-2-113,3-1 0,0-1 0,3 1 274,2 0 0,-3-9 0,0-1 0</inkml:trace>
  <inkml:trace contextRef="#ctx0" brushRef="#br0" timeOffset="5167">121 99 7841,'-9'0'-716,"2"0"433,1 0 1,3 0-1,-2 1 245,1 2 1,1 2-1,3 4 1,0 1 56,0-1 1,0 0 0,0 1-33,0-1 1,0 0 0,0 1-1,0-1-43,0 0 0,0-3 0,0 0 0,0 2 56,0 0 0,-1-2 0,-2 0 0,-3 1 0,-3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7:57.183"/>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790 140 11581,'1'-9'-1248,"3"3"0,-3 1 496,2 2 773,-2 2 1,-1-2-81,0 6 0,0-1 0,0 4 5,0 1 1,0 2-1,1 0 41,2 0 1,-2 1 0,2-1 2,-2 0 0,0-1 1,1 0-184,1-2 0,0 0 187,-3 3 0,0-3-14,0 1 1,-1-5 0,-2 2 42,-3 0 0,-2-3 0,-2 2 1,1-2 84,0-1 1,-1 0 0,-2 0 0,0 0-18,0 0 0,2 0 0,1 0 0,-2-1 2,-1-2 0,5 2 0,-2-3-17,0 0 0,2 2 0,0-4 11,1 2 0,4 0 19,-1 1 20,1 2 0,1-3-111,-2 4 1,2 1-1,-3 1-44,0 1 1,2 1-1,-4-1 4,-1 4 0,1-2 1,0 0-1,-1 0 26,-1 0 1,-2-3 0,0 2 0,-1 0-3,-2-1 1,-3 0 0,1-2 0,0 1-7,-1 1 1,4 0 0,-3-3 0,-1 0-85,2 0 1,0 0 0,5 0 130,0 0 1,-1-4-1,1-1 1</inkml:trace>
  <inkml:trace contextRef="#ctx0" brushRef="#br1" timeOffset="301">753 437 8458,'0'-9'-962,"0"3"0,0 1 913,0 2-167,0 2 0,0-2 216,0 6 0,-4-2 0,-1 3 0</inkml:trace>
  <inkml:trace contextRef="#ctx0" brushRef="#br1" timeOffset="398">679 446 8458,'0'-5'-552,"0"1"0,0 4 0</inkml:trace>
  <inkml:trace contextRef="#ctx0" brushRef="#br1" timeOffset="566">893 418 6295,'0'-5'-103,"0"1"1,-4 4-1,-2 0 1</inkml:trace>
  <inkml:trace contextRef="#ctx0" brushRef="#br0" timeOffset="818">558 65 8807,'-5'-9'-1537,"1"0"678,4 4 850,0 0 0,0 5 0</inkml:trace>
  <inkml:trace contextRef="#ctx0" brushRef="#br0" timeOffset="1502">363 260 17840,'-12'-3'-885,"-1"0"0,4-4 0,3 2 0,0-1 174,0-1 0,-1 1 0,3-3 443,-1 0 1,3 2 0,-1 1 0,2-1-54,1-1 1,1 2 0,2-1 139,3 0 0,2 3 0,2 1 113,-1 2 0,-3 1 1,0 0-1,1 0 6,2 0 0,0 4-217,0 2 0,0 3 0,-2 0 108,-1 0 1,-4 0 0,1 1 120,-2-1 1,-1-3-1,0 0 54,0 2 0,-4-1 0,-2-1 0,-1-2 45,0 0 0,-1-3 0,1 2 1,-3-2-17,-3-1 0,1 0 0,3 0 0,-2-1-11,-1-2 0,1-1 1,-4-4-1,2 0-12,1-3 0,-1 0 1,-1 1-1,0-2 17,-3 0 1,4-4 0,0 3 0,0-1-11,1-3 0,-1 3 0,5-1 0,1 2 15,1 1 1,4 2 0,-1 1 11,2-1-143,1 1 0,1 5 71,2 4 0,-1 4 0,3 5 0,0 1 47,0-1 0,-2 1 0,3 3 0,-1 1 2,0 1 1,-2 2 0,2-1 0,0 0-5,0 0 1,1 1 0,1-1 0,-2 0-14,-1 0 1,0 0-1,-2-2 1,1-1 49,-1 0 1,0 0 0,-2-4 88,0 0 1,-5-2 0,-1-2-40,-2-1 0,-2-1 0,-2-3 1,-1 0-99,-2 0 1,3-4 0,-2-1-1,0-1-21,3-1 0,-3 1 0,2-3 0,1 0-246,0-1 1,3 1-1,2-1 1,3-2-845,2 0 1097,1 0 1,0-2 0,0 0 0</inkml:trace>
  <inkml:trace contextRef="#ctx0" brushRef="#br0" timeOffset="1649">428 37 10066,'0'-9'-1032,"-1"0"471,-2 0 1,1 3 0,-4 3 0,-2 2 743,0 1-174,-5 4 0,-2 6 0,-3 4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8:00.368"/>
    </inkml:context>
    <inkml:brush xml:id="br0">
      <inkml:brushProperty name="width" value="0.11429" units="cm"/>
      <inkml:brushProperty name="height" value="0.11429" units="cm"/>
      <inkml:brushProperty name="color" value="#AB008B"/>
    </inkml:brush>
  </inkml:definitions>
  <inkml:trace contextRef="#ctx0" brushRef="#br0">307 94 17032,'-9'0'-462,"3"-2"0,-1 0-339,0-1 0,2 0 0,-1 3 745,-1 0 0,-1-1 0,1-1-49,1-1 1,1-1 0,-2 2-23,0-1 1,5-4-186,-1 0 1,2-1-12,1-1 0,1-1 30,2 1 0,3 3 1,3 1 192,0 1 0,-3 1 1,1 3 134,0 0 1,1 0 0,1 0 25,1 0 1,-1 1-1,0 1 30,0 1 1,1 4 0,-1-1-52,0 2 1,-2 1-1,-2-2 1,0-1 68,0 1 0,-2 2 1,2 0-1,-1 0-25,-2 1 1,-1-1-1,-1 0 1,0 0-24,0 1 1,0-1 0,0 0 0,-1 1-62,-2-1 0,-2-1 0,-4-1 0,0 0-35,-1 0 0,-3-2 0,-3 1 0,-1 0-142,-2-1 1,1 3-1,-2-5 1,-1 0-11,0 1 0,-4-3 0,2 2 0,1-1-134,-1 1 0,1-2 1,5 2-1,0-2 609,2-1-169,3 0 1,-1 0-1,4 0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8:05.018"/>
    </inkml:context>
    <inkml:brush xml:id="br0">
      <inkml:brushProperty name="width" value="0.08571" units="cm"/>
      <inkml:brushProperty name="height" value="0.08571" units="cm"/>
      <inkml:brushProperty name="color" value="#AB008B"/>
    </inkml:brush>
  </inkml:definitions>
  <inkml:trace contextRef="#ctx0" brushRef="#br0">1152 140 6659,'-9'0'104,"0"0"-90,-1 0 0,1 0 1,0 0-1,0 0 5,-1 0 0,2-1 0,1-2 1,1-1-20,-2-1 0,4 2 0,0-3 0,1-1-8,0-2 1,-1 3-1,2 0 1,-1-1 11,1-1 1,1 1 0,1 1 33,0-1 1,0 2 0,1 0-16,2 0 0,-2 1-65,2 1 0,-1 2 9,1-2 1,-1 3 0,4 2 22,1 1 0,-1 3 0,-1-1 0,0 0 8,0 2 1,-2-2 0,3 1 10,2 2 1,0 0 0,1 1-7,0 0 1,-2-2 0,-2-1-1,0 0-3,0-1 0,1 3 0,4-1 0,-4 1 2,0 1 0,-4 0 6,1 1 1,-6-2-1,-2-1 1,-1-2 15,0-1 0,-1 3 0,-2-3 1,-1 0-15,-3 0 1,3 2 0,-3-2 0,0 1-6,1-1 0,-5 2 1,2-2-1,-3 0-9,0 0 1,-2 2 0,-2-1-1,-1-1-6,-1 0 0,-3 0 0,2-2 1,-2 1-13,0-1 0,-1 2 0,1-1 0,1-1-14,1-1 0,2-1 1,-3 0-1,1 0 11,-1 0 1,2 0 0,0 0-1,-1 0 17,1 0 0,-2-3 0,5-1 0,1-1 35,3-2 0,1 2 0,3-1 0,0-2 3,3 0 1,-2-1 0,7-1 0,0 1 0,2 0 1,2 0 0,1-1 0,0 0-16,0-2 1,0 1 0,0-2 0,1 0-18,2 1 0,-1 0 1,4 2-1,2 1-5,0 0 0,1 0 1,0-1-1,1 1-13,-1 0 0,0 0 0,2 2 0,0 1-10,1-1 1,2 2-1,-3-1 1,3 2 7,0 2 1,-2 1 0,3 1 0,-1 0 18,1 0 0,-4 0 0,2 0 0,-2 0 9,1 0 1,-4 4 0,1 1 0,-1 2 13,0-1 1,1 0 0,-3 3 0,-2 1-18,0-1 1,-3 0 0,2 1 0,-2-1 3,-1 0 0,-1 0 0,-1 1 1,-2-1 9,-1 0 1,-2 1 0,-5-1 0,0 0 4,0 0 0,-2-2 0,0-1 0,-2 1-14,1 1 1,3-3 0,-1 0 0,0-2 11,1 0 1,0 0 0,2-3 11,1 0 0,0-1-16,0-2 1,3 1-1,3-5-11,2 0 0,-2-1 1,0-1-62,1-1 0,1 1 1,1 0 8,0 0 1,0-1 24,0 1 1,1 3-38,2 0 0,-3 4 79,0-2 0,-4 8 1,-5 1-1,-1 2 28,1 2 1,-4-2-1,-3 6 1,0-3-14,0-1 1,-1 4 0,1-1 0,-1 1-12,-2 0 0,1-3 0,3 3 0,3-3-30,1-1 1,2 0 0,1-2-137,1-1 67,-1-4 1,8 2 40,0-4-71,0 0 69,0-4 0,-5 3 1,-4-2-1,-1 1 38,1-1 0,-1 2 1,-1-2-1,-2 2 61,2 1 1,-3 0 0,2 0 0,0 0 22,-2 0 1,4 1 0,-3 2-24,3 3 0,2 3 0,1 3 0,1 1 32,2 1 0,1 0 1,3 3-1,0 3-44,0 0 1,4 2 0,2 0 0,0-1-60,0-2 1,0 0-1,3-1 1,1 0-64,-1-2 0,0-3 0,1-4 0,-1 1-167,0-1 0,0-4 1,1-2-1,-1-2-560,0-1 797,5 0 0,0-4 0,5-1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8:05.215"/>
    </inkml:context>
    <inkml:brush xml:id="br0">
      <inkml:brushProperty name="width" value="0.08571" units="cm"/>
      <inkml:brushProperty name="height" value="0.08571" units="cm"/>
      <inkml:brushProperty name="color" value="#AB008B"/>
    </inkml:brush>
  </inkml:definitions>
  <inkml:trace contextRef="#ctx0" brushRef="#br0">10 19 8309,'-5'-9'0,"4"3"0,-3 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38:08.484"/>
    </inkml:context>
    <inkml:brush xml:id="br0">
      <inkml:brushProperty name="width" value="0.08571" units="cm"/>
      <inkml:brushProperty name="height" value="0.08571" units="cm"/>
      <inkml:brushProperty name="color" value="#AB008B"/>
    </inkml:brush>
  </inkml:definitions>
  <inkml:trace contextRef="#ctx0" brushRef="#br0">1190 204 7889,'6'-3'-916,"0"0"1,1 0 799,2 3 0,0-4 116,0 1 0,1-3 40,-1 3 1,-4-4-1,-2 1 1,-2 0-1,-1 0-30,0-1 0,0-1-17,0-2 1,0 1 6,0 0 1,0 0 0,0-1 149,0 1 0,0 3 56,0 0 0,-1 0-150,-2 0-77,2 2 0,-3 5 56,4 2 1,0 2-1,0 5 1,0-1-18,0 0 0,3 4 0,0 0 0,0 2-9,1 1 1,-1-1 0,2 0 0,0 1-10,0-2 0,-2 4 0,2-4 0,0 0-14,1-1 0,-4-3 0,1-1 0,-2 1-11,-1-1 1,3 0 2,0 1 1,-1-5-1,-5-2 22,-3-2 1,1-1 0,-2 0 0,0 0 0,-1 0 1,-1 0 0,-1 0 0,1 0 1,0 0 0,2-1 0,-2-1 1,-1-1 0,-1-5 0,1 2 1,1-2 7,0-1 0,-1-1 0,1 1 1,0-1-3,0-3 1,-1 0-1,2-3 1,1 0-6,1 0 1,-1-2 0,-1-1 0,1 0-3,1-3 0,3 6 1,-3-3-1,2 2 25,2 3 0,1 0 0,1 2 100,0 0-147,0 4 0,0 4-19,0 8 0,1 1 0,1 4 0,1 0 30,-1 1 0,0 2 1,-2 0-1,0 1 14,0 0 1,0-1 0,0 2 0,0-1 24,0-1 0,-4 1 0,0 1 1,-1-1 2,-2 0 0,2 1 0,-1-3 0,-2 3-30,0 0 0,-1-3 0,-1 3 0,2-2-39,2 1 0,-1-4 1,4-3-1,1 1-109,1 2 98,1-4 1,1-1 0,2-4 16,3 0 0,2 0 0,1 0-26,1 0 1,-1 0 23,0 0 1,0-1-66,-3-2 131,-2 2 0,-5-3 1,-2 4 5,-3 0 0,-3 1 1,0 1-1,0 1-19,-1-1 1,0 0 0,-1 0 0,-3 1-9,0-1 0,-2-1 0,-1-1 0,0 0 1,2 0 1,-1 0-1,-1 0 1,0 0-14,2 0 0,2 0 0,-1 0 0,1 0-33,1 0 1,2-3 0,1 0 0,-1 0-12,1-1 1,0 0-1,0-4 1,2 2 5,1-1 1,0 1 0,-4-2-1,-2-3 13,0 1 0,-1 0 0,4 0 0,0 1 25,0 0 0,-2 0 0,0 2 0,-2 2 26,2 1 0,1 1 1,1 2-1,-1-2 1,1 2-1,0-2 1,3 3 14,3 3 1,3-2-37,3 2 0,3 1 1,3-1-10,0-1 0,1 2 0,-1-1 0,0 0-7,0 2 1,1-4 0,-1 3 0,0-1-7,1 0 0,-1 1 0,0-1-9,0 3 0,1-1 23,-1 2 0,-4-1 0,-2 3 12,-2 0 0,-2-2 0,-2-1 0,-3 0 20,-2-1 1,-3 3 0,0-1 0,-2 0-9,-2-1 0,1 1 1,-3-3-1,2 1 10,-2-1 1,0 0 0,-2-2-1,1 1-16,3-1 1,-3-1 0,4-1-1,0-1-15,1-2 1,3 1 0,1-3-1,0 0-7,3-1 1,-1 0 0,4-3 0,1 0 15,1-1 0,1 1 0,0 0-15,0-1 0,0 1 0,0 0-4,0 0-4,0-1 1,-1 2 5,-2 2 1,0 3-1,-3 5 1,-1 2 19,-1 1 0,-1 1 1,-1 4-1,0-1 5,-2 0 1,1 0-1,-1 2 1,0 0-12,0 2 1,2-1 0,-2-3-1,4 0-8,2 1 1,3-1-1,-2 0 1,1 1-8,1-1 0,2 0 1,1 1 4,0-1 0,4-3 0,-1 0 0,0 1 17,1 2 0,-2-3 1,3 0 92,-1 1 0,2 2 53,-2 0 1,-1-3-57,-3 0 0,-5-4 0,0 2 0,-1 0-19,0-1 1,0 0 0,-5-3 0,0 0-80,-1 0 0,-1 0 0,3 0 0,-1 0-24,-2 0 0,0 0 0,1 0 0,0-1 19,1-2 1,-3 1 0,2-4 0,1 1 6,0 0 0,2-1 0,0-3 0,0-1-27,3 1 1,1 3-1,3 0 1,-1-2-178,1 0 0,1-2 0,1-2 0,0 0-106,0 1 0,3-1 0,1 1 0,1-2 301,2-2 0,6 0 0,1-4 0</inkml:trace>
  <inkml:trace contextRef="#ctx0" brushRef="#br0" timeOffset="113">354 111 8301,'0'-9'-439,"0"-1"1,1 2 438,2 2 0,-2 2 0,3 4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0:58.435"/>
    </inkml:context>
    <inkml:brush xml:id="br0">
      <inkml:brushProperty name="width" value="0.08571" units="cm"/>
      <inkml:brushProperty name="height" value="0.08571" units="cm"/>
      <inkml:brushProperty name="color" value="#AB008B"/>
    </inkml:brush>
  </inkml:definitions>
  <inkml:trace contextRef="#ctx0" brushRef="#br0">143 481 7604,'-10'10'-1089,"1"-3"1300,2-1 23,2-3 1,5 0 0,0-6-68,0-4 1,0 1 0,0-1-77,0-1 0,4-1 1,-1-1-1,-1 0-6,0 0 1,1-1 0,0 0 0,0-1-49,-2-2 0,-1-3 0,0 2 0,0-1-24,0-2 0,0-2 0,0-3 0,-1-1-48,-3 1 1,2-1 0,-4 0 0,2 1 28,2 1 1,-3 2 0,2 1-1,0 2-38,2 3 1,-2 6 11,-1 1 28,1 5 1,3-1-14,0 6-43,0-2 0,0 5-262,0-3 35,0-2 72,0 4-518,0-5 739,0 4 39,0-2 1,0 7-5,0-3 1,-1-1 0,-1 0-7,-2-1 0,1-2 0,2 4 21,-3-1 0,3 3 3,-2-2 1,-2 0-35,2 1 0,-4-4 1,4 4-1,-1 0-2,0-1 0,2-1 0,-2-1-28,-1 2 0,3 2 0,-4 0 1,2-1 1,-1-3 0,3 2 14,-1 2 0,-2-2 63,2 1-9,2-5 86,-4 3 46,5-5-104,0 0 0,3-5 0,2-2-66,1-2 0,-3-1 0,3-1 0,-1-2-40,1-1 0,-3 0 1,3 1-1,-1 0 1,-3 0 1,4-2-1,-1 2 1,1 0 2,-3 2 0,2 1 1,-2-1-1,1 2 7,0 3 1,-1-3 19,3 2 1,-2 1 110,3-1 1,-4 5 234,4-1 143,-5 1-382,3 2 1,-5 2 0,0 1 52,0 4 0,3 2 1,2 1-123,0 0 1,-1 0 0,1 1 0,1-1-56,0 0 1,-3 0 0,3 1-1,-1-1-82,1 0 1,-4-3 0,3 0-49,-1 1 1,1 1-203,2 1 1,1-3 0,-4-2-490,2 0 0,-3-2 820,4-3 0,0 5 0,3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10.235"/>
    </inkml:context>
    <inkml:brush xml:id="br0">
      <inkml:brushProperty name="width" value="0.08571" units="cm"/>
      <inkml:brushProperty name="height" value="0.08571" units="cm"/>
      <inkml:brushProperty name="color" value="#AB008B"/>
    </inkml:brush>
  </inkml:definitions>
  <inkml:trace contextRef="#ctx0" brushRef="#br0">41 236 7479,'-3'-7'-1047,"0"0"1595,0-1 99,2 3-498,1 1-14,0 4 1,0 4-176,0 3 0,0 2 0,0 2-162,0-1 1,1-3 0,2-1 40,0 2 0,0 1 1,-1 0-1,0-1-129,1-1 1,1 0 289,-4 3 0,4 0 0,2 1 0</inkml:trace>
  <inkml:trace contextRef="#ctx0" brushRef="#br0" timeOffset="313">31 82 8199,'-5'-4'-243,"-5"3"1,8-7-415,-5 4 657,5 1 0,-2 7 0,4 2 0</inkml:trace>
  <inkml:trace contextRef="#ctx0" brushRef="#br0" timeOffset="880">205 133 7072,'-5'-5'-179,"-1"1"0,0 3 242,-1 1 0,4 0 0,-3 1-45,1 3 1,-1 1 0,1 4-30,-1-2 0,4 2 1,-1-2-2,2 2 0,1-2 1,0 0-9,0 1 1,0-3 36,0 2 1,1-1 0,1 2 0,1-1 1,5-5-1,-1 1-16,2-1 1,-2 1 0,0 0-6,1 0 0,-3-1 1,2 0 0,1 2 1,-2-1-1,0-2 8,-2 3 1,3-2 40,-4 5 0,4-4 34,-3 4 1,-1 0-17,-3 3 1,0-3 0,-1-2-17,-3 0 1,2 2 0,-5-3-19,-1 2 0,-1-3 0,-1 3-47,0-1 0,0-2 0,-1-3-380,1 0 1,0 0-315,0 0 710,0 0 0,-1 0 0,1 0 0</inkml:trace>
  <inkml:trace contextRef="#ctx0" brushRef="#br0" timeOffset="1432">430 113 6752,'0'7'257,"0"0"-216,0 1 0,0-3 1,0 2-1,0 1-37,0 1 1,0 1 0,0 0-8,0 1 0,0-1 1,0 0-63,0 0 1,0-3-1,1 0-154,2 1 1,-2 1-73,3 1 0,-2-4 291,1-3 0,-1 3 0,2 0 0</inkml:trace>
  <inkml:trace contextRef="#ctx0" brushRef="#br0" timeOffset="1681">511 184 8192,'-6'0'-593,"-1"0"0,3 0 668,-2 0 0,2 0 0,-3 0-9,-1 0 0,3 0 1,-2 0-102,-1 0 1,-1 4 0,-1-1 0,1 1-178,2 0 0,-2-3 0,2 4-327,-2-1 539,-1-2 0,-1 7 0,1-4 0</inkml:trace>
  <inkml:trace contextRef="#ctx0" brushRef="#br0" timeOffset="2317">501 113 8192,'0'-7'-403,"0"0"0,1 4 238,3-4 7,-3 5 159,3-3 1,-3 9-1,2 0 1,0 2 5,-1 2 1,0 1 0,-2 1 0,0 0 32,0 1 0,0-1 1,0 0-1,0 0-3,0 0 0,0 1 1,0-1-1,0 0-35,0 0 0,0 1 1,1-2-1,1-1-15,1-2 1,1 1-34,-4 3 7,0 1-18,4-6 1,-1 0-1,3-5-13,2 0 1,-2-4-1,0 0 1,-1-2-11,1-2 1,-3 3-1,3-2 1,-1-1 43,-3-1 1,2 2 0,1 0 34,1-1 1,-3 0-1,3 0 80,-2 1 1,3 4-20,-3-4 1,0 4 40,-1-4-32,-1 5 1,2-2 23,-4 8 0,0-2 0,0 5-14,0 1 1,0-3 0,0 2-38,0 1 1,0 1 0,1 0 0,2-1-36,0-1 1,0 0-29,-3 3 0,0 0-210,0 1 0,0-5-143,0 1 1,2-4 373,1 0 0,3-2 0,4-1 0</inkml:trace>
  <inkml:trace contextRef="#ctx0" brushRef="#br0" timeOffset="2781">746 205 6433,'0'6'573,"5"-2"-559,2-4 0,-2 0 0,2 0-32,1 0 1,-2-1-28,1-2 1,-2 0 19,2-4 0,-1 2 15,-3-2 1,-2 1 33,3 3 1,-4 2 0,-4-4 43,-3 1 1,2 3 0,-2-3-17,-1 3 0,2 1 0,0 1 0,-2 3 0,0-2 0,0 4 8,1-2 1,1 4 0,-2-1-6,1 2 0,5-2 0,-1 0 6,2 0 0,1 3 0,0 0-31,0 0 0,0 0 0,1-1-80,2-2 0,-1 1 1,5-5-1,1 1-100,1 0 0,2-2 0,-1 1 0,0-2-580,0-1 730,0 0 0,1 0 0,-1 0 0</inkml:trace>
  <inkml:trace contextRef="#ctx0" brushRef="#br0" timeOffset="4266">971 164 7639,'-4'-6'-938,"2"-3"1079,-2 8 70,4-3 26,0 4-188,0 4 0,0-2 0,0 5 0,0 1-13,0 1 0,0-2 1,0 0-1,0 1 5,0 1 0,0 1 0,0 0 0,0 1-24,0-1 0,3 0 0,1 0-42,-2 0 1,-1 1-6,-1-1 1,0 0-34,0 0 169,0-4 0,1-2-109,3-4 0,-3-4 0,2-3 5,-2-2 1,-1-1 0,1 1-1,2 0-127,0-2 1,1 7-1,-4-6 1,1 1 95,2 0 1,-2-2 0,3 1-1,-2 1 17,1 2 0,-2-2 0,3 2 22,-3-2 0,2 2 34,1 1 0,-1 2-9,-3-3-74,0 5 1,0-1 71,0 6 0,0-1 0,0 5-11,0 1 1,0 1-1,0 1-10,0 1 0,0-1 0,1 0-10,3 0 0,-3-3 0,2 0-5,-2 1 1,-1-2-14,0 0 54,0 1-17,0-1 1,2-2-111,1-4 0,-1-4 0,4-3 49,-2-2 1,0 2 0,-3 0-1,1-1 10,2-1 0,-1 3 0,-2-1 13,3-1 1,-3-1 0,3-2 36,1 1 0,-4 3 0,2 1 1,-2-2 0,3 2-5,-1-1 0,1 4 0,-3-3 30,2 2 0,-2-1 144,3 2 3,-3 1-180,-1-2-106,0 4 111,0 4 1,0-1-1,0 4 0,3-1 15,1 5 1,-1-1 0,-3 0 13,0 0 1,4 0 0,-1 1-38,-1-1 1,-1-3 0,0 0-55,3 0 0,-2 3 1,4 0-143,-2 0 1,0-3-1,-3-2 186,2 0 0,3 3 0,4-2 0</inkml:trace>
  <inkml:trace contextRef="#ctx0" brushRef="#br0" timeOffset="4880">1257 225 7014,'10'0'-10,"1"0"0,-1 0-2,0 0 1,-1-1 0,-1-1-3,-1-1 1,-2-2 0,2 2 0,-3-4 0,0 1 10,0-1 1,-1 4 2,-3-4 0,-1 5 0,-2-3 5,-4 1 0,1 3 0,-1-3 38,-1 3 0,3 1 1,-2 0 28,-1 0 0,2 3 0,-1 2 29,-1 1 0,3-3 1,-1 4-22,2 1 0,-3-3 1,3 2-45,2 1 0,0 0 0,-1 0 0,0-1-54,1 1 1,1-2 0,1 0-25,0 2 0,1-2 0,2 0-156,4-2 0,-1 3 0,1-4-40,0 0 0,1-1 1,0 0-1,-1 2 238,1-2 0,1-1 0,1-1 0</inkml:trace>
  <inkml:trace contextRef="#ctx0" brushRef="#br0" timeOffset="5632">1451 195 6436,'-10'0'229,"3"0"0,0 0-166,-1 0 1,3 1 0,-1 2-52,2 4 0,-3-1 0,2-1 0,1 1-6,-1 0 1,2-3-1,3 4 1,-1 0 2,-3-2 0,3 1 0,-2-2 60,1 2 1,4-1-24,1-2 1,-1 2-1,5-2-44,1-1 0,1 0-1,1-2 1,1-2 0,-1 0-21,0-1 1,-4-2 0,-2 3-1,0-3 1,-1 0 1,4 1-1,-4-2 13,0-2 0,1-1 1,-1-2 1,0 1 1,-2 0-1,-1 0 1,0-1-11,0 1 0,0-1 1,0-2-1,0 0-17,0 0 0,0-1 0,0 0 1,-1 1 25,-3 2 1,3 1 0,-2 0 0,1-1 7,-2 1 0,3 3 0,-4 1 12,1-2 154,3 3 120,-4 1-34,5 4-138,0 0-75,0 4 1,0 2 0,0 4-19,0 0 0,0 0 0,0 1-7,0-1 0,0 0 1,0 0-1,0 1 28,0-1 1,0 0-1,0 0-17,0 0 0,0 1 1,0-1-1,0 0-8,0 0 1,0-3-1,1 0 1,2 1-16,0 1 0,2-2 0,-3 0-29,1 0 0,5 3-112,-1 0 0,-1-3-316,0-1-186,1 1 203,4-1 0,-5-2 434,1-4 0,-5 0 0,3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17.133"/>
    </inkml:context>
    <inkml:brush xml:id="br0">
      <inkml:brushProperty name="width" value="0.08571" units="cm"/>
      <inkml:brushProperty name="height" value="0.08571" units="cm"/>
      <inkml:brushProperty name="color" value="#AB008B"/>
    </inkml:brush>
  </inkml:definitions>
  <inkml:trace contextRef="#ctx0" brushRef="#br0">31 144 7613,'6'0'-659,"-2"1"786,-4 2 1,0 3 0,0 4-76,0 0 0,0-3 0,1 0-12,3 1 0,-3 1 0,2 1-122,-2 0 1,-1 0-105,0 1 0,0-1-353,0 0 29,0 0 510,0 1 0,0-1 0,0 0 0</inkml:trace>
  <inkml:trace contextRef="#ctx0" brushRef="#br0" timeOffset="250">11 41 8196,'0'-6'-624,"0"-1"0,0 3 536,0-2-290,-5 3 378,4-1 0,-4-1 0,5-1 0</inkml:trace>
  <inkml:trace contextRef="#ctx0" brushRef="#br0" timeOffset="786">113 154 6214,'5'4'374,"0"-1"-285,-5 3 0,0-2-49,0 3 0,1-2 0,1 3 0,2-1-5,-2 1 1,0-2 0,1 0-16,0 2 0,4-2 0,-3 0 0,1-1-9,-1 1 1,4-3-1,-1 3-12,2-1 0,-2-2 0,0-3 22,1 0 1,-2 0-1,0 0 3,2 0 0,-2-1 0,0-2 46,-2-4 1,3 1 0,-4-1-4,0-1 0,-2 3 0,-1-2-17,0-1 0,0-1 0,0-1-31,0-1 0,-1 1-82,-3 0 0,2 1 0,-4 1-273,2 1 0,-1 5-448,2-2 784,2 3 0,-4-3 0,5-2 0</inkml:trace>
  <inkml:trace contextRef="#ctx0" brushRef="#br0" timeOffset="1635">307 164 7213,'-1'9'-328,"-2"-1"439,0-1 0,0 0-78,3 3 0,0 0 0,1 0-43,2 0 1,-2-3-1,3 0-1,-3 1 0,2-2-2,1 1 1,-1-4 0,-2 3 20,3-2 50,-3 0 0,4-4-36,-1 0 1,-3-2-66,2-1 0,0 1 0,-1-5 4,1-1 1,1-1 0,-4-1 15,0-1 0,3 1 0,1 0 8,-2 0 0,0 0 1,0-1 46,2 1 0,-1 3 17,-3 1 1,1 0 0,2-2 137,0 1-67,0 5-98,-3-3 1,2 5 0,0 1 10,1 3 0,1 2 1,-4 4-22,0 0 1,1 0-2,2 0 1,-2 1 0,4-1-14,-1 0 0,-3-3-13,3 0 1,-3-4 0,0 3-9,3-2-16,-3 0 0,4-4-16,-1 0 0,-2-4 0,4 0-3,-2-2 1,3-1-1,-2-3 39,0 0 0,-2 3 0,1 1 0,0 1 22,-1-1 0,0 3 1,-2-3 103,3 1 7,-3-3-15,4 3-24,-5-1 30,0 2 1,1 4 138,2 0 0,-2 4-141,3 3 1,-2-1 0,0 0-33,2 2 1,0 0-1,-2 0 1,2-1-46,-2 1 1,3-2 0,-2 0-226,-1 2 1,3 1 0,-2 2-90,-1-1 1,0-3 0,-1 0-389,2 0 676,-2-2 0,4 4 0,-5-3 0</inkml:trace>
  <inkml:trace contextRef="#ctx0" brushRef="#br0" timeOffset="2183">613 164 8196,'0'7'-715,"0"0"1,0-4 904,0 4 0,0-4-44,0 4 1,4-4 0,0 3-91,2-1 1,-3-2-1,4-3-63,1 0 0,1 0 1,1 0 6,1 0 1,-1 0 0,-1-1-28,-2-3 1,1 2 0,-4-5 3,2-1 0,-4 3 16,2-2 1,0 0-24,0-3 0,-2 3-10,-6 0 1,-1 5 29,-5-1 1,-1 2-1,1 1 10,0 0 1,0 0 0,-1 0 39,1 0 0,0 3 0,1 1 98,2 2 0,-1-2 0,5 2 30,0 2 0,2 1 1,1 2-112,0-1 0,0-3 0,0-1 0,0 2-33,0 1 0,5-2 1,1 0-1,0 0-42,1-1 1,-3 2-1,1-4 1,1 1-170,0-1 1,-3 3 0,4-4-13,1 0 0,-3 1 0,2 0-303,1-2 0,-2-1-126,1-1 628,0 0 0,3 0 0,0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20.801"/>
    </inkml:context>
    <inkml:brush xml:id="br0">
      <inkml:brushProperty name="width" value="0.08571" units="cm"/>
      <inkml:brushProperty name="height" value="0.08571" units="cm"/>
      <inkml:brushProperty name="color" value="#AB008B"/>
    </inkml:brush>
  </inkml:definitions>
  <inkml:trace contextRef="#ctx0" brushRef="#br0">93 16 7453,'0'-5'-683,"1"0"942,2 5 1,-2-1 112,3-2-144,-3 2 1,2 4-151,1 7 1,-1 3 0,-3-3 0,0 1-50,0 3 1,1-3 0,2 4-1,0-1-94,-1-1 1,3 1-1,-2-4 1,-1 0-127,0 0 0,1 1 0,0-1-385,0 0 1,-1-3 575,1 0 0,3-5 0,4 3 0</inkml:trace>
  <inkml:trace contextRef="#ctx0" brushRef="#br0" timeOffset="234">246 119 8179,'0'-7'208,"0"0"-103,0 5 1,-5-3 0,-1 5-135,-3 0 0,-2 0 0,1 0 1,0 0-116,0 0 1,-4 1 0,-1 2 0,1 0-87,-1-1 1,-3 3 0,1-2-1,-2 1-315,2 0 545,-2-3 0,3 8 0,-4-3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09.035"/>
    </inkml:context>
    <inkml:brush xml:id="br0">
      <inkml:brushProperty name="width" value="0.08571" units="cm"/>
      <inkml:brushProperty name="height" value="0.08571" units="cm"/>
      <inkml:brushProperty name="color" value="#AB008B"/>
    </inkml:brush>
  </inkml:definitions>
  <inkml:trace contextRef="#ctx0" brushRef="#br0">3197 227 6240,'0'-8'-285,"2"0"359,3 3 28,-4 4 114,12-12 69,-11 11-112,11-11-115,-12 11-148,6-4 52,-1 6 0,-4 2 28,3 2 1,-3 4 0,-2 7 1,0 0 0,0-1 29,0 1 0,0-1 0,-2-1 0,-1-1-10,-2-2 0,-5-6 0,4 4 0,-1 1-10,1-1 1,-6-3-1,3 3-2,-4-2 0,3-1 0,0-5-20,-1 0 0,-2 0-17,-2 0 0,1 0 24,-1 0 1,7-2 11,3-2 1,3 0 7,2-5 166,0 5-42,0-9-118,0 12 1,-6-6-12,-4 7 1,2 0 0,-2 0-6,-1 0 1,3 0-95,-2 0-35,0 0 128,-4 0 1,4 0 242,0 0-219,7 0 1,-5 0-7,3 0 1,2 0-15,-7 0 0,0 0-20,-4 0 1,4 0-6,0 0 23,1 0 3,-6 0 0,5 0 4,1 0 1,4-6 21,-5-4 1,7-3-1,-4-2 1,2 1 23,1-1 0,-1 1 0,5-1 0,-2 0-30,-3 1 1,4-1 0,-4 1-10,3-1-129,2 1 80,0-1 1,0 8 48,0 7 1,0 7 0,0 8 0,2-1-3,3 1 1,-4-1 0,4 1-1,-3-1 1,-2 1 1,0 6-8,0 3 0,0-2 1,0-3-7,0-3 0,0-1 1,0-1-1,-2-1 0,-3-1 1,-5-4-1,-2-2 0,-3-2 1,0-3-1,-1-1 0,-2 0 1,-1 0-1,1 0-27,2 0 1,1 0 0,1-1 20,-1-4 1,0-3-31,1-7 1,1 0 11,3 1 1,4-1-1,7 2 9,4 4 1,-2-3 0,5 6 0,1-1 16,-1 1 0,0-1 0,3 4 0,-1-2 27,1 2 1,-3 1 0,2 2-1,1 0 1,-3 0 0,2 0-13,2 0 0,-4 0 0,0 2 22,-2 3 1,4-2 0,-5 7 26,-2 1 0,-1 2 0,-2 2 1,0-1 35,0 1 1,0-1-1,0 1 1,-2 0-16,-3-1 1,2 1 0,-7-1 0,1 1-24,0 0 1,-4-2 0,4-2-1,-4-1-61,-2 1 1,1-3 0,-3 0 0,-1 0-196,-1 0 1,0-4 0,4 1 0,0-2-388,1 2 1,-1-4 581,1 4 0,-1-3 0,0-2 0</inkml:trace>
  <inkml:trace contextRef="#ctx0" brushRef="#br0" timeOffset="418">2380 67 7654,'-15'-5'-1126,"1"0"1192,6 0 1,1 7 0,7 3 23,0 4 1,0-1-1,0 4 1,2 2-69,3 4 0,-4 2 1,4-6-1,-2 3-24,2 2 1,-3-3 0,3 4 0,-4-4 16,-1-2 0,0 6 0,0-1 25,0-1 0,0-2 0,0-1 23,0 0 1,-1-2 0,-4-2-20,-5-1 1,-3-7 0,-2 2-1,1-4-15,-1-1 1,1 0 0,-3 0 0,0 0-1,-3 0 1,1 0-1,4-1 1,0-2-26,1-2 1,-1-5 0,1 5-1,1 0-77,3-1 1,-1-2 0,4-7-134,-1 0 1,5 6 0,-2-1-307,3-1 0,4-2 512,3-2 0,3-6 0,7-2 0</inkml:trace>
  <inkml:trace contextRef="#ctx0" brushRef="#br0" timeOffset="751">2205 38 7663,'-15'0'-483,"0"0"0,1 0 537,-1 0 48,1 0 1,6 1-106,3 4 0,3 3 0,4 5-30,3-3 0,3 1 1,6-4 20,1 1 0,-1-5 0,-1 4-3,-3-1 1,-2-4 68,-3 2 1,-3 0-1,1-1-150,-6 2 0,-5 5 0,-9-6 0,0 1 96,-3 2 0,-12 1 0,1 6 0</inkml:trace>
  <inkml:trace contextRef="#ctx0" brushRef="#br0" timeOffset="1235">1738 23 6895,'0'-15'-17,"0"7"0,0 8 1,0 12-1,0 5 29,0 8 0,0 2 0,0 4 0,0 2-56,0 1 1,0 6 0,0-1-1,0 3-156,0 2 0,0-2 0,0-3 200,0-5 0,-7 3 0,-1 1 0</inkml:trace>
  <inkml:trace contextRef="#ctx0" brushRef="#br0" timeOffset="1585">1533 96 7808,'0'-15'-238,"0"1"0,0-1-203,0 1 1,0 4 478,0 0 0,0 8-14,0 2 1,2 5 0,1 7 0,2-3-6,-2 3 0,4 1 0,-2 3 0,-1 2-11,3 1 0,-5 2 1,2-3-1,-2 3 15,-2 2 0,0-4 1,0 4-1,0 0 34,0 0 1,-2-4-1,-2 4 1,-5-2-11,1-3 1,-5-2 0,4-2-1,-6-1-21,-4-3 0,2 1 1,-4-4-1,2-1-78,-1 1 0,-1-2 0,3-5 0,-1 0-168,1 0 0,2 0 1,1 0 219,1 0 0,-1 0 0,1 0 0</inkml:trace>
  <inkml:trace contextRef="#ctx0" brushRef="#br0" timeOffset="1818">1475 154 7068,'-8'0'-134,"1"2"0,7 3 1,2 6 93,3 7 1,-4 0 0,6 6-1,-2 0-207,0-1 0,4 5 247,-4-4 0,7 4 0,-4 1 0</inkml:trace>
  <inkml:trace contextRef="#ctx0" brushRef="#br0" timeOffset="2884">1183 154 7667,'-15'0'-196,"1"0"1,-1 0 0,2-1-77,4-4 1,-3 5 0,6-2 310,-2 5 1,4 9 0,-1-2 0,4 2 23,1 3 0,5 0 0,1-1 0,2 1-138,4-1 0,2 1 0,4 0 0,2-2-12,-3-4 1,0-1-1,-3-4 1,2 1 28,4-2 0,-9-2 0,4-1 34,-2 0 306,0 0-205,-5-6 1,-8 3-1,-10-5 1,-3 1-23,-1 4 0,-1 1 0,0 2 0,1 0-31,-1 0 1,-4 2-1,-1 1 1,1 4-28,-2 1 0,3-3 0,-5 3 0,1 0-6,-1 0 1,-2-3 0,-2 3 0,1 0 45,2 0 1,1-5 0,-3 4 0,2-2 25,-2 0 0,0-1 0,0-4 0,1 0-13,0 0 0,2 0 0,-1 0 0,-1 0-4,2 0 0,2 0 1,7 0-1,-1 0-43,1 0 0,4 0 0,2-1-27,1-4 0,2 2-10,5-7 1,2 0 0,3-4 9,5-1 0,-2 5 0,1 1 0,3-3-21,1-1 0,1 4 1,1-1-1,0-2-14,-1-1 1,-4 4-1,0 1 1,1 0 13,2-1 1,2 6 0,-1-3 22,1-1 1,-6 6-1,1-4 27,2 3 0,-4 2 34,1 0 0,-4 0 2,5 0 1,-7 7 0,2 2 11,-3 4 1,-2 2 0,0-1-24,0 1 1,-2 0 0,-1-1 0,-2 1-15,2-1 1,-4 1 0,1-2 0,-2-2-20,-4-1 0,-1-2 1,-1 4-1,-1-4-14,1-2 1,-3 4 0,0-5 0,-3-2-16,2-1 0,0-2 0,1 0 1,-3 0-5,2 0 1,4-2-1,2-3 1,3-3 13,-3 0 0,4-5 1,-2 3 25,-1-3 0,5 3 0,-1 2 32,1 2 0,2-1 1,-5 4 4,-3-2 1,4 0-1,-2 7-7,-1 3 0,-2-2 0,-2 7-4,1 1 0,-1-3 1,1 0 99,-1-1 0,0 3 205,1-5 62,-1-1-308,1-4 0,6-1 1,1-2-1,2-4 6,0-1 0,1-2 1,4-4-1,-2-1-49,-3 0 0,3 1 0,-2-1 1,0 1-44,-1-1 1,4 0 0,-4 1 0,2-1-140,-2 1 1,3 4 0,-3 0-404,4-1-154,1-2-405,0 5 1098,0 1 0,0 1 0,0-2 0</inkml:trace>
  <inkml:trace contextRef="#ctx0" brushRef="#br0" timeOffset="3063">701 111 7865,'-14'-2'-300,"-1"-1"-436,1-2 0,-1 0 736,0 5 0,1 0 0,-1 0 0</inkml:trace>
  <inkml:trace contextRef="#ctx0" brushRef="#br0" timeOffset="3397">118 300 7927,'-15'0'-358,"0"0"1,1 0 0,-1 0 46,1 0 1,5 2 373,5 3 0,4-4-18,4 4 0,0 2 0,5-2 0,3-2 0,-1 0 105,-1 2 1,-2-3-79,-3 2 0,-5 3 0,1-1-158,-4 2 0,-8-3 0,1 5 1,-4 0 85,-6-2 0,4 11 0,-5-2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23.150"/>
    </inkml:context>
    <inkml:brush xml:id="br0">
      <inkml:brushProperty name="width" value="0.08571" units="cm"/>
      <inkml:brushProperty name="height" value="0.08571" units="cm"/>
      <inkml:brushProperty name="color" value="#AB008B"/>
    </inkml:brush>
  </inkml:definitions>
  <inkml:trace contextRef="#ctx0" brushRef="#br0">0 42 7430,'6'-5'-522,"-3"-2"1,-1 3 855,2 0-188,-3-1 0,5 0 161,-3-2-292,-2 3 35,4 4 0,-5 1 0,0 2-2,0 4 0,0 2 0,0 2 1,0 0-11,0 3 0,3-3 0,1 4 0,-2-2 9,-1 1 1,0 0-1,1-3 1,2 1-32,-2 2 0,3 1 1,-2-3-1,0 2-18,2-2 0,-4 0 1,2-2-31,-1 0 0,1-3 29,0 0 184,1-5-96,-4 3 0,0-7 0,0-1-108,0-4 0,0 2 1,0-2-1,0-1 0,0 2 1,1-1-31,2-1 1,-2-1 0,3-1-13,-3 0 0,-1 3 0,1 1 0,1 1 52,2-1 0,-1 3 0,-3-4 0,1 0 28,3 1 1,-3 1 0,3 2-17,1 0 0,-3-4-92,5 4 17,0-5-120,3 7 0,-3-4 16,0 5 1,-5 1 0,3 1-146,-1 2 0,-3 4-31,3-1 356,1-3 0,1 5 0,4-3 0</inkml:trace>
  <inkml:trace contextRef="#ctx0" brushRef="#br0" timeOffset="534">164 144 6829,'5'0'230,"1"0"1,-4 1-157,2 2 0,0 2 0,-2 3 1,2-1 3,-2 1 1,3 1 0,-2 1-36,-1 0 1,3 0 0,-2 1 0,-1-1-51,0 0 0,1 0 0,0 1-40,0-1 1,1-3-1,0-1-260,-2 2 0,-1-2 0,0 0-721,3-2 1028,-3 0 0,8-4 0,-4 0 0</inkml:trace>
  <inkml:trace contextRef="#ctx0" brushRef="#br0" timeOffset="1034">296 93 7195,'0'-7'-400,"0"0"492,0 5 1,0-1 0,0 6-37,0 4 0,0 2 0,0 1 1,0 0-14,0 1 0,4-1 1,-1 0-1,1 0-17,0 0 1,-3-3-1,4 0 1,-2 1 21,1 1 1,-1-2 0,-3 0 1,1-2 106,3 2 76,-3-2-266,3-5 1,-4-1-1,0-3-91,0-3 1,0-2-1,0-1 105,0 0 1,0 0-1,0-1 1,0 1-1,0 0 1,1 0-1,2 0 4,0-1 0,5 1-94,-1 0 0,-2 1 0,2 2-248,1 4 0,-2 1 358,1 2 0,0-4 0,3-2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28.233"/>
    </inkml:context>
    <inkml:brush xml:id="br0">
      <inkml:brushProperty name="width" value="0.08571" units="cm"/>
      <inkml:brushProperty name="height" value="0.08571" units="cm"/>
      <inkml:brushProperty name="color" value="#AB008B"/>
    </inkml:brush>
  </inkml:definitions>
  <inkml:trace contextRef="#ctx0" brushRef="#br0">81 175 7422,'0'-7'-1274,"0"0"1407,0 5-58,0-3-11,0 5-19,-5 0 0,3 0 38,-5 0 0,0 0-21,-3 0 0,1 1 1,1 2-21,1 0 0,4 0 0,-3-1-25,2 1 0,0-1 1,3 4 25,-2-2-9,2 4 1,-3-2-8,8 4 1,-2-4 4,5-3 0,-1-2 1,4 1 18,-4 1 1,3-2 55,-2 3 1,-1-3 0,1-1-8,1 0 0,-3-4-31,2 1 0,-5-2 0,3 3 45,0-1-147,-4-5 0,3 2 7,-4-4 1,0 3-47,0 0 1,-1 4-8,-2-4 0,0 5 2,-3-2 1,0 2 0,-2 0-191,1-2 1,0 1-176,-3 3 1,3 0 441,0 0 0,1 0 0,-5 0 0</inkml:trace>
  <inkml:trace contextRef="#ctx0" brushRef="#br0" timeOffset="500">173 124 8184,'-6'0'-1374,"-3"0"1705,8 0-244,-8 0 1,8 1-34,-3 2 1,6-1 0,3 5-14,1 1 0,-3-3 1,3-1-1,-1 0 3,1-1 1,-2 2-1,2-3 13,2 1 0,1 2 0,2-3-14,-1 1 0,-3 1 0,-1-4 59,2 0 0,-2 0-23,1 0 1,-4 0-81,4 0 0,-5-1-59,2-3 0,-3 2-76,-1-5 0,0 0-123,0-3 1,-4 3 20,1 1 1,-4 2-1,3-2-3,-2 2 0,4-1 1,-3 3 240,1-1 0,3-5 0,-4 2 0</inkml:trace>
  <inkml:trace contextRef="#ctx0" brushRef="#br0" timeOffset="1217">397 72 6292,'-6'-1'906,"-1"-2"-839,0 2 0,-2-3 1,2 8 0,1-2 88,3 5-78,2 0 0,-2 2-22,6-2 0,-1 0-54,5-3 1,-4-1 0,4-3-45,1 0 1,-2 0 22,1 0 1,-4 0-40,4 0 1,-5-1 0,3-1 12,-1-2 0,-3 0 42,3 1 1,-2 0 31,1-4-4,-1 5 7,2-7 78,-4 8-17,0-4 1,0 7 0,1 0-28,3 1 0,-3 5 0,2-1-38,-2 2 1,3-2 0,-1 0 0,1 1 43,0 1 0,-3 1 1,4 0-1,-2 0-12,1 1 0,2-1 0,-2 0 1,-2 0-32,-1 0 1,0 1-1,2-1 31,0 0 1,0 0 1,-3 1 0,-1-2 0,-2-3 16,-4-2 0,1-3 1,0 0-49,-2 3 0,-1-3-121,-2 2 1,5-2 0,0-2 0,0-1-106,0-2 0,4 0 0,-2 0-20,-1-2 1,4 0 0,-2-1-93,1-1 0,2-1 1,0-1 41,0 0 0,2-1 1,1 1 265,4 0 0,-2 1 0,1 1 0,0 1 0,0-1 0,-3 3 0,4-2 0,0 0 0,3-3 0</inkml:trace>
  <inkml:trace contextRef="#ctx0" brushRef="#br0" timeOffset="1732">510 42 7937,'0'-10'-1491,"0"3"1689,0 0 1,0 4 246,0-4-37,0 4-258,0-1 0,0 5 0,0 2-32,0 4 0,0 3 0,0 3 0,1 1-30,2-2 1,-1-1-1,2 1 1,-1 0-27,1 2 1,0 0-1,-1-4 1,1-1-43,2-2 1,-4 2-1,3-4 1,-2 2 16,1 0 0,2-4 0,-1 3-106,1-1 0,-3-2 22,4-3 0,-4 0-4,4 0 0,-1-5 1,2 0-1,-3-2-60,0 0 1,2 4 0,-3-4 65,2-1 1,-3 0 0,3 0 34,-2 1 0,0 4 0,-3-3 159,2 2-91,-1 0 1,3 4 64,-1 0-80,-3 0 0,4 4 1,-2 0-1,0 2 15,-1 2 1,0-2 0,-1 0-55,2 2 0,-2 1 1,4 2-73,-1-1 1,-3-3 0,3-1-385,-3 2 1,3 1 113,3 2 0,-1-5 0,1 0-101,1-1 1,-3-2 438,2-3 0,-5 5 0,3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32.479"/>
    </inkml:context>
    <inkml:brush xml:id="br0">
      <inkml:brushProperty name="width" value="0.08571" units="cm"/>
      <inkml:brushProperty name="height" value="0.08571" units="cm"/>
      <inkml:brushProperty name="color" value="#AB008B"/>
    </inkml:brush>
  </inkml:definitions>
  <inkml:trace contextRef="#ctx0" brushRef="#br0">0 103 6755,'0'5'315,"0"1"-247,0-3 0,0 0-39,0 3 0,0-2-28,0 3 1,2-2 0,0 3 48,1-1 0,2-4-38,-2 4 1,3-1-38,4 1 1,0-3 0,0-4-80,1 0 0,-1 0 0,0 0 39,0 0 1,-3 0 0,-1-1 46,-2-2 1,3 0 45,-3-3 1,2 2-10,-2-3 35,-1 5-15,-3-2 0,0 5-21,0 2 0,0-1 14,0 5 0,0-3 21,0 2 0,1-2 41,3 3 1,-2-5 11,5 1 0,-4-2-33,4-1 0,0 0-11,3 0 0,-3 0 3,0 0 0,-2-1-54,2-2 0,1 1-17,-5-5 1,1 0-79,-4-3 0,0 0-70,0-1 0,0 5 0,0-1-137,0-1 0,0 2-321,0-1 612,0 5 0,0-7 0,0 3 0</inkml:trace>
  <inkml:trace contextRef="#ctx0" brushRef="#br0" timeOffset="704">307 51 7541,'0'-6'-496,"0"-1"577,0 5 0,0-2-38,0 8 0,0 1 1,1 5-3,2 1 1,-1-5 0,1 1 0,-2 1-7,-1 1 1,3-2 0,1 0-28,-2 1 1,-1 1 0,0 0 0,2-1-26,0-1 0,0-4-7,-3 4 0,0-4-1,0 4 0,2-3 18,1 2 1,-1-3-53,5 0 1,-3-2 0,1-2-23,0-2 0,2 0 0,-3-3 50,2-2 1,-3 2 34,4-1 1,-1 0 20,0-3 0,2 3 5,-4 1 0,0 3-9,0 0 0,-3 1 81,2-2 2,-2 3 0,1-2-4,1 6 0,-2 3-28,3 4 1,-3 0-97,-1 0 1,0 1-125,0-1 0,1-3-651,2-1 311,-2 1 488,8-1 0,-3 3 0,4-3 0</inkml:trace>
  <inkml:trace contextRef="#ctx0" brushRef="#br0" timeOffset="953">501 103 7297,'6'0'6,"-2"0"0,-4 1 0,1 1 1,2 2-62,0 2 1,0-2-221,-3 2 0,4 1-44,-1 3 0,2-4 319,-2-3 0,-2 3 0,4 0 0</inkml:trace>
  <inkml:trace contextRef="#ctx0" brushRef="#br0" timeOffset="1167">491 21 7519,'4'-6'-1260,"-3"0"1166,3 3 94,-3 2 0,3-4 0,2 5 0</inkml:trace>
  <inkml:trace contextRef="#ctx0" brushRef="#br0" timeOffset="1537">664 92 8134,'-5'0'-1001,"-4"0"1087,2 0-183,2 0 115,-4 0 1,7 4-55,-5-1 1,5 5 19,-2-1 0,4-1 17,4 0 1,-2 0-77,5 1 1,-4 1 0,4-5-91,1-1 1,-2 0 0,1-2-199,1 0 363,1 0 0,1 0 0,0 0 0</inkml:trace>
  <inkml:trace contextRef="#ctx0" brushRef="#br0" timeOffset="2071">746 0 6921,'-6'5'86,"3"2"0,2 2 0,1 1-26,0 0 0,0-3 0,0 0 0,0 1-48,0 1 0,0-2 1,1 0-33,2 0 0,-1-1 1,1 1-46,-2 1 1,-1-2 46,0 0-64,5-3 1,0 1 10,6-4 1,-6-1 0,0-1-2,-1-2 1,2-4 70,4 2 0,-3-2 0,-1 0 7,-2 1 1,3 4 56,-4-4 1,4 3 59,-3-3 1,0 5 101,0-1 76,-3-3-224,3 5 1,-4-2-66,0 6 1,0-1-111,0 5 0,4 0-127,-1 3 0,1-3-87,-4 0 1,3-4 311,0 4 0,5-5 0,-2 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36.783"/>
    </inkml:context>
    <inkml:brush xml:id="br0">
      <inkml:brushProperty name="width" value="0.08571" units="cm"/>
      <inkml:brushProperty name="height" value="0.08571" units="cm"/>
      <inkml:brushProperty name="color" value="#AB008B"/>
    </inkml:brush>
  </inkml:definitions>
  <inkml:trace contextRef="#ctx0" brushRef="#br0">82 31 7501,'6'-5'-296,"3"4"0,-7-3 416,5 4 1,-5 1 0,2 2-70,-3 4 0,2 2 0,0 1-14,0 0 0,-2 1 0,-1-1 1,0 0-108,0 0 0,0 1 1,0-1-264,0 0 1,0 0 332,0 0 0,4 1 0,2-1 0</inkml:trace>
  <inkml:trace contextRef="#ctx0" brushRef="#br0" timeOffset="283">205 72 8123,'-11'0'32,"1"0"0,0 1 0,-1 1 0,-2 1-120,-1 0 0,-3 1 0,4 1 0,-1-1-38,-1 1 1,4-1 0,-3-1 0,3 0-169,1-1 0,1 1 1,1-1 293,1 1 0,5 1 0,-3-4 0,5 0 0</inkml:trace>
  <inkml:trace contextRef="#ctx0" brushRef="#br0" timeOffset="816">245 0 7087,'0'10'105,"0"1"1,0-1-1,0 0-55,0 0 0,0 0 0,0 1 0,0-1-42,0 0 0,0 0 0,0 1 0,0-1-45,0 0 1,0-3-1,0 0 2,0 1 0,0-3-12,0 2 42,0-5 1,2 3-36,1-5 0,3-5 0,4 0 1,-1-2-48,-2 0 1,2 0 0,-3-3 0,0 1 37,1 2 0,0-2 87,3 2 0,-3 2-15,0-2 0,-5 3 0,3-1 236,-1 0-154,-3 2 0,4 4 0,-5 2 9,0 4 1,0-1 0,0 1-42,0 0 1,0 3-85,0 0 1,0 0-385,0 0 1,0-3-182,0 0 576,0-5 0,4 7 0,2-3 0</inkml:trace>
  <inkml:trace contextRef="#ctx0" brushRef="#br0" timeOffset="1216">470 92 8089,'7'0'-854,"0"0"1,-4 0 1026,4 0 1,0 0-110,3 0 0,-3 0-45,0 0 1,-4-3-1,4-1 0,-5 0 26,2 0-6,-3 3 0,-6-3 0,-2 4 19,-2 0 1,-1 0 0,0 0 57,0 0 1,-1 4 39,1 3 0,3 2-144,1 1 0,3 1 0,1-2-17,4-3 1,1 4 0,3-4-217,2 3 1,1-2 0,2-1-1,-1 0 221,0-1 0,0 2 0,0 3 0</inkml:trace>
  <inkml:trace contextRef="#ctx0" brushRef="#br0" timeOffset="2499">705 31 7205,'5'-6'272,"-4"2"-174,3 4 1,-4 1 0,-1 2-44,-2 4 0,2 2 0,-3 1 1,3 0-20,1 1 1,-3-1 0,-1 0-25,2 0 0,1 1 1,0-1-53,-3 0 0,3 0 12,-2 0 1,2-3-190,1 0 105,0-5 49,0 3 1,0-6-1,1-2 1,1-1-55,2-2 1,0-1 0,-1-3 79,4 0 0,-2 0 0,-1 0 0,0-1 41,-1 1 1,2 1-1,-3 1 27,1 1 1,2 0-7,-2-3 0,0 1 1,2 1 5,0 1-25,-2 5 63,-3-2 0,0 5 17,0 2 0,0 3 0,0 4-30,0 0 0,0 0 1,0 1-23,0-1 1,0-3-1,0 0-10,0 0 1,0-1-47,0 1 0,0-4 5,0 4 1,1-5-38,3 2 1,-2-3 0,4-2 2,-2-3 0,3 2 0,-2-5-13,0-1 1,1-1 0,2-1 0,-2 0 34,-2 0 1,3 3 0,-3 0 34,2-1 1,-2-1 97,2-1-23,1 0 97,-1-1 23,-2 6 41,-4 0 1,2 12-115,1 0 0,-2 4 0,2-4 10,-1 2 0,-1 1-94,2 0 1,-2 1-1,4-1-52,-1 0 0,-2-3-55,1 0 0,-1-2 1,0 3-428,2-1 193,-1-5 0,-2 3 1,2-4-810,0 3 1106,0-3 0,2 3 0,1-4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40.515"/>
    </inkml:context>
    <inkml:brush xml:id="br0">
      <inkml:brushProperty name="width" value="0.08571" units="cm"/>
      <inkml:brushProperty name="height" value="0.08571" units="cm"/>
      <inkml:brushProperty name="color" value="#AB008B"/>
    </inkml:brush>
  </inkml:definitions>
  <inkml:trace contextRef="#ctx0" brushRef="#br0">20 92 6921,'-5'0'274,"1"0"-230,8 0 1,-2 0 0,5 0-31,1 0 0,-3 0 0,2 0-38,1 0 0,-2 0-97,1 0 0,0-1 63,3-3 1,-3 3-1,-1-3 27,2-1 1,-2 4 8,1-2 1,-5-3 40,1-1 0,-3 3 1,-3 0 0,1 3 0,-5 1 32,-1 0 1,-1 0-1,-1 0 2,0 0 0,-1 0 23,1 0 0,0 5 8,0 2 1,1-2 0,2 2 17,3 1 0,0 1-53,0 1 0,1 0-60,3 1 0,0-5-39,0 1 0,5-3 1,1 1-181,3 0 1,2-2 0,-1-3 0,0 0 228,0 0 0,1 0 0,-1 0 0</inkml:trace>
  <inkml:trace contextRef="#ctx0" brushRef="#br0" timeOffset="501">235 31 7502,'-10'0'-493,"3"0"1,0 0 729,-1 0 1,3 0-1,-2 0-109,-1 0 1,2 0 0,-1 1-81,-1 2 0,3-2 0,-1 4 1,0-2-27,1 1 1,1 0-47,-3 0 0,5 1 28,-1 6 1,2-5 14,1 1 1,1-5 0,2 2 0,3-2 22,-1 2 0,5-3 0,-4 2 0,2-1 1,0 1-17,-1 0 0,-4 0 0,4-3 37,1 0-60,-3 0 0,0 4 117,-1-1 0,-3 2 26,2-2 1,-3-2-108,-3 3 1,-3 0 0,-4 0-150,0-2 1,0-1 0,-1 0-247,1 3 0,3-3 1,1 2-816,-2-2 1171,3-1 0,-4 0 0,3 0 0</inkml:trace>
  <inkml:trace contextRef="#ctx0" brushRef="#br0" timeOffset="963">306 0 7337,'-6'0'-238,"-1"0"353,-1 0 1,2 0 0,-1 0-62,-1 0 1,1 1 0,-1 1 0,2 3-46,1 1 1,-1-3 0,1 3-1,0-1-18,1 1 0,1 1 0,1 2 47,-1-2 1,2 2-3,-3-2 0,8 2 0,3 1 0,2-3 0,1-1-15,0-2 0,-3-1 1,0-3-1,0 2 11,-2 1 1,4-2 1,-2 3 0,1-2 0,0 0-40,-1 1 259,-5 1-182,3 0 1,-5-1-1,-1 2-57,-3 0 1,2-2 0,-4-2-1,1 2-66,-1 0 1,2 1 0,-2-4-278,-2 0 0,2 1 1,-1 1-227,-1 1 1,3 1 554,-2-4 0,0 4 0,-3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43.365"/>
    </inkml:context>
    <inkml:brush xml:id="br0">
      <inkml:brushProperty name="width" value="0.08571" units="cm"/>
      <inkml:brushProperty name="height" value="0.08571" units="cm"/>
      <inkml:brushProperty name="color" value="#AB008B"/>
    </inkml:brush>
  </inkml:definitions>
  <inkml:trace contextRef="#ctx0" brushRef="#br0">52 112 7257,'-10'0'-785,"3"0"894,0 0 1,4 0 0,-4 2-29,-1 1 1,3-1-37,2 5 0,2-4-57,1 4 0,4-1 0,3 2-6,2-1 0,1-5 1,1 1 28,-1-2 0,0-1 0,0 0-4,1 0 1,-1 0-5,0 0 0,0 0-6,0 0 1,-4-4-7,-3-3 0,2 1 18,-2 0 1,1 2 46,-4-3 1,0 4 61,0-4-34,0 5 1,-1-3 175,-3 5-193,3 0 0,-2 2-93,6 1 0,-1-1 0,4 5-36,-1 1 0,-1-4 1,-2 1-120,2 0 0,3-3 0,-3 4-98,2-2 1,-3-1-1,4-3 279,1 0 0,1 5 0,1 1 0</inkml:trace>
  <inkml:trace contextRef="#ctx0" brushRef="#br0" timeOffset="683">317 51 7466,'-1'-6'-285,"-2"3"0,1 2 0,-4 0 451,1-3 1,1 3-59,1-2 0,0 2 0,-4 1-90,-1 0 1,4 1 0,-1 2-33,1 4 0,3-1 38,-3 0 0,3 1 5,1 4 0,1-1-24,3 0 0,1-4 0,6-3-6,-1-2 0,-3-1 1,-1 0-37,2 0 1,1 0-49,2 0 0,-1-1 48,0-2 1,-3-3 0,-1-4 29,-2 0 0,0 3 0,-4 0 12,0-1 0,0 2 9,0-1 0,0 4-6,0-4 0,-2 5 74,-1-1-15,2 1 0,-4 4 1,5 1-3,0 4 0,1 2 0,2 1 0,1 0 0,2 1 0,-4-1 1,3 0-1,-2 1 16,1 3 1,2-3-1,-2 4 1,-1-1 0,2-1 1,-4 2 0,3-2 0,0 0 2,-1 0 0,1-2 0,-4-1-10,0 0 1,0-3 0,-2-1-9,-1-2 1,2 1 0,-4-3-10,1 2 0,-2-1-42,-4-3 0,3 0 1,0-1-66,-1-2 0,3 1 1,-1-2-308,2-1 1,-1 0 0,3-6 86,-2 1 1,1 3 0,3 1-1,0-2-246,0-1 1,0-2 514,0 1 0,9 0 0,2 0 0</inkml:trace>
  <inkml:trace contextRef="#ctx0" brushRef="#br0" timeOffset="1264">593 41 8121,'-7'0'-161,"1"0"1,2 1 252,-3 2 0,5 0 0,-1 3-2,2 2 0,5-2 0,3 0-89,2-2 1,1 0-1,1-4-56,-1 0 1,0 0 0,0 0 52,0 0 1,1 0 0,-1 0-24,0 0 0,-1-1 0,-1-2 25,-1 0 0,-4-5-97,4 1 1,-5-2 48,2-1 1,-3 0 48,-1-1 1,-5 6 19,-1 1 1,-2 2 0,0 0 0,1-2 50,-1 2 0,2 1 0,-1 2 80,-1 3 1,-1-2 0,-1 5-37,0 1 0,3 0 0,1-1 0,2 0-12,2 1 1,-1-2 0,1 1 0,-1 1 12,0 1 1,2-2-1,1-1 35,0 2 1,1 1-136,3 2 1,2-2 0,4-3 0,0-1-124,0 0 1,-2-4-1,2 3-122,5 1 0,-1-4 0,-1 2-37,-1-2 1,-2-1 0,0 0 0,0 0-164,1 0 1,-5 0-1,1 0-350,1 0 778,-3 0 0,4 0 0,-4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1:46.565"/>
    </inkml:context>
    <inkml:brush xml:id="br0">
      <inkml:brushProperty name="width" value="0.08571" units="cm"/>
      <inkml:brushProperty name="height" value="0.08571" units="cm"/>
      <inkml:brushProperty name="color" value="#AB008B"/>
    </inkml:brush>
  </inkml:definitions>
  <inkml:trace contextRef="#ctx0" brushRef="#br0">103 46 6678,'-5'-5'27,"4"-1"379,-2 3 0,2 0 359,1-4-310,0 5-180,0-7-274,0 8 0,0-2 0,0 6 48,0 4 1,0 2 0,0 1 0,0 0-4,0 1 0,0-1 0,0 0 0,0 0-16,0 0 0,1 1 0,1-1 0,1 0-44,0 0 0,-2 0 1,0 1-108,2-1 1,-2 0 0,3 0-152,-3 1 1,2-5-154,1 1 1,-1-3-877,-3 2 1301,0-3 0,5 6 0,0-4 0</inkml:trace>
  <inkml:trace contextRef="#ctx0" brushRef="#br0" timeOffset="367">215 118 7876,'0'-6'82,"0"2"0,-1 4 34,-2 0 0,-3 0 1,-4 0-63,0 0 0,3 0 1,0 0-1,-1 0-24,-1 0 0,-1 0 0,-1 0 1,1 0-50,0 0 1,0 0 0,0 0 0,-1 0-89,1 0 0,0 0 0,0 0 0,0 0-231,-1 0 0,4 3 1,1 0-594,-2 0 931,3-2 0,1 0 0,4 2 0,0 3 0,0 4 0</inkml:trace>
  <inkml:trace contextRef="#ctx0" brushRef="#br0" timeOffset="900">205 26 8106,'0'-7'-410,"1"1"-439,3 2 937,-3-4 0,3 8 6,-4 0 1,0 4-1,0 7 1,0-1-9,0 0 0,0 4 0,0-1 0,0 1-18,0 1 0,0-4 1,0 4-1,0-2-34,0 1 1,0 0 0,0-4-1,1 0 3,3 0 0,-3 1-4,2-1 0,-2-3 125,-1-1-67,5-3 0,-4 0-77,2-6 0,-3-3 0,-2-4-66,-1 0 0,-1-1 0,4 1 1,0 0 16,0 0 0,-3 3 0,0 0 0,0-1 11,2-1 0,1-1 1,0 0-54,0-1 1,4 1 0,0 1-1,1 1-128,-1 1 0,4 4 1,-1-3 10,2 2 0,1-3 1,0 3-1,1 2 194,-1 1 0,5 1 0,1 0 0</inkml:trace>
  <inkml:trace contextRef="#ctx0" brushRef="#br0" timeOffset="1366">460 97 8106,'-10'0'-640,"0"2"413,0 1 1,0-1 0,-1 4 397,1-2 1,3 4 0,2-1-157,0 2 1,2-2-1,3 0 20,0 1 1,0-3 0,1 2-48,2 1 1,3-3-1,4-1-32,0 1 0,-3-4 0,0 2-53,1-1 1,1-2 14,1 0 1,-4-2-1,-2 0-25,1-1 1,-4-5-1,2 1 3,-1-2 0,-2 2 0,1 0 105,2-1 0,-2-1 82,3-1 0,-3 3 0,0 2 260,2 0-164,-2 2 1,4 4-70,-5 2 1,0 3-1,0 4-97,0 0 1,0-3 0,1-1 0,1-1-118,2 1 1,-1-3-1,-2 4-286,3 1 0,-2-2 390,5 1 0,0-5 0,3 3 0</inkml:trace>
  <inkml:trace contextRef="#ctx0" brushRef="#br0" timeOffset="1733">614 46 7708,'0'11'-151,"0"-5"0,0 1 167,0 1 0,0-2 0,0 1 12,0 1 0,0 1 0,0 1-21,0 0 0,0-3 71,0 0 1,0-4 221,0 4-213,0-5 0,-5 3 1,-2-5-67,-2 0 0,2 0 1,1-1-31,-2-3 1,-1 2 0,-2-5-159,1-1 1,3 4 0,2-1-1,-1 2-423,0-1 1,4 0 589,-1 0 0,-3-1 0,0-6 0</inkml:trace>
  <inkml:trace contextRef="#ctx0" brushRef="#br0" timeOffset="2117">746 128 7978,'7'0'-137,"0"0"1,-4 0 256,4 0-79,-4 0-493,6 0-46,-8 0 477,3 0 1,-8-3 0,-3-1 52,-2 2 1,-1 1 0,-1 1 182,1 0 0,3 0 0,1 0 142,-2 0 1,0 1-253,1 2 1,2 0 0,5 3-60,0 2 0,1 1 0,3 1-90,3-4 1,2 2-1,1-4 1,0-1-116,0 2 0,1-4 0,-1 2 0,0-2-723,0-1 882,1 0 0,-1 0 0,0 0 0</inkml:trace>
  <inkml:trace contextRef="#ctx0" brushRef="#br0" timeOffset="2364">859 26 8745,'0'10'-21,"0"0"1,0 1-46,0-1 0,0-3 0,0-1 1,0 2-197,0 1 1,3-2-1,1 0-6,-2 1 1,4 0 0,-1 0-144,1-1 1,3-5 410,-2 1 0,6-2 0,3-1 0</inkml:trace>
  <inkml:trace contextRef="#ctx0" brushRef="#br0" timeOffset="2700">1022 67 7235,'5'-6'-229,"-4"2"400,-3-1 0,-6 4 1,1-3 38,-2 3 1,2 1 0,0 1-57,-1 3 1,3-2 0,-2 4 65,-1-2 0,3 4-94,2-1 0,2-1 1,1 1-36,0 1 1,3-3-1,2 1 1,-1 0 58,1-1 1,3-1-60,-1 2 0,2 1 69,1 3 0,0 1-171,0-1 0,-3-1 0,-1-1 31,-2-1 0,0-4 1,-4 4-160,0 1 1,0-2 0,-1 0-143,-3 2 0,-2-3 0,-4-1 1,0 0-903,0-1 1183,-5 1 0,-1 0 0,-4 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2:03.947"/>
    </inkml:context>
    <inkml:brush xml:id="br0">
      <inkml:brushProperty name="width" value="0.08571" units="cm"/>
      <inkml:brushProperty name="height" value="0.08571" units="cm"/>
      <inkml:brushProperty name="color" value="#F6630D"/>
    </inkml:brush>
  </inkml:definitions>
  <inkml:trace contextRef="#ctx0" brushRef="#br0">8 85 7735,'-3'4'-1351,"2"0"1722,-1-2-309,1-1 1,2 2 0,1-3 0,3 0-30,1 0 0,1 0 1,1 0-1,1 0 4,3 0 0,0 0 0,1 0 1,0-1-36,2-1 1,1 1 0,-1-2 0,0 1 11,1-1 0,3 1 1,-2 1-1,1 0-16,2-2 0,-3 1 0,1 2 0,0 0-1,0 0 0,1 0 0,1-1 0,-1 0 23,0-2 1,0 1 0,2 2 0,0 0 9,0 0 1,1 0 0,1 0 0,3 0-20,1 0 0,0-2 0,-1-1 0,-1 2 0,-1 0 1,0 1 0,-3 0 0,0 0-19,0 0 0,-3 0 0,1 0 0,1 0-4,0 0 1,1 0 0,0-1 0,0 0-22,0-2 1,0-1 0,0 1 0,-1 1 16,-1-1 1,-2 1-1,-3-2 1,0 1 26,0 2 0,-1-2 0,-1 0 0,1 2-2,2 0 0,-1-1 0,2-1 1,-1 2-10,-1 0 0,0 1 0,-1-1 0,-1 0-14,0-2 0,-1 1 1,1 2-1,-2 0-6,0 0 1,-2 0 0,2 0 0,-1 0 6,0 0 0,1 0 0,-3 0 14,0 0 1,0 0 17,0 0-47,0 0-159,-3 0 0,-1 0-160,0 0 346,-2-3 0,5-1 0,-2-3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2:04.680"/>
    </inkml:context>
    <inkml:brush xml:id="br0">
      <inkml:brushProperty name="width" value="0.08571" units="cm"/>
      <inkml:brushProperty name="height" value="0.08571" units="cm"/>
      <inkml:brushProperty name="color" value="#F6630D"/>
    </inkml:brush>
  </inkml:definitions>
  <inkml:trace contextRef="#ctx0" brushRef="#br0">806 356 7855,'-7'0'-271,"2"-1"0,0 0-81,0-2 1,-1 0 0,1 2 426,0-2 0,1 0 0,-1 2-51,0-2 1,3-1-1,-2 1-24,1-1 1,1-1 23,2-2 1,3 1 0,1 1-1,3 2 6,0 0 1,0 2-1,0-1 1,0 0 19,0 0 1,0 1 0,2-1 0,0 1-1,0 1 0,-1 0 1,-1 1-1,0 0-12,0 2 0,-3 0 1,1-2-1,0 2-7,-1 1 0,2 0 0,-2 2 0,0-2 25,-2 2 0,-1-2 0,1 0 10,0 2 1,0-1 0,-4 1 0,-3-2-28,-1 2 0,-1-2 0,-1 0 1,-1 2-87,0 0 1,-3-1 0,2-1 0,-1-1-133,-1 1 1,2 0 0,0 1 0,0-2-95,1 0 1,-1-2 0,1 1 272,0-1 0,-3 2 0,1 1 0</inkml:trace>
  <inkml:trace contextRef="#ctx0" brushRef="#br0" timeOffset="1217">680 202 6859,'0'-5'-101,"0"1"1,-1 2 259,-1 0 0,0 2 0,-3 2-105,0 3 1,1 1-1,-1 1 1,0 0-35,-1 0 1,-1 0-1,0 0 1,0 0-16,0 0 0,0-1 1,0 0-1,0-2-16,0 2 1,2-3-1,0 0-34,0 0 1,1-2 7,-1 1 1,4-4 29,-1-3 1,2 0 0,1-1 84,1 2 0,1 1 100,-3-1-163,0 2 0,-1-1-13,-1 3 1,-2 1 0,-3 0 0,0 2-1,0 1 1,0-1 0,0 1 0,0-1-40,0 1 1,0-2 0,1 1-74,1 0 0,-1-2 61,1 1 0,2-2 42,1-2 1,1 0 106,1-2 0,0-1-4,0-2 1,-1 3-38,-1 2 1,-2 1-60,-3 1 1,0 0 0,0 1-74,0 1 1,0 0 47,0 2 0,0-2 1,1 1 7,1 0 0,1-2 89,2 1 1,-2-1 110,-3-1 1,2 0-177,0 0 0,1 0-53,-3 0 1,2 0-1,0 0 52,0 0 1,1 0-1,-1 0 50,0 0 1,1 0 7,-1 0 0,1-1 1,-3-1-34,0-3 0,2 0 0,0-1 0,1 1-14,0-3 0,-2 1 1,2-2-1,-1 0 3,0 0 1,3 0-1,-3-2 1,1-1 17,0 1 0,0-1 1,2 2-1,0 2 0,1 0 1,0 3 0,1 1-91,0-2-31,0 3-166,0 0 0,3 9 231,2 4 1,-2-1-1,1 0 1,-1 0 22,-1 0 1,1-1 0,-1 1 0,0 0 28,-1 0 1,1-1 0,0 1 0,0-1 0,-1-1 0,-1 0 1,0 0-17,0 0 0,-1-2 1,-1-1-21,-3-1 0,-1-1 1,-1-2-5,0 0 1,0 0 0,0-1 0,0 0 2,0-2 0,0-2 0,0 0 0,1-1 0,1-1 0,-1 0 0,1 0 0,-1 0 0,-1 0 1,2 1 0,0 0 0,0 2 1,-1-2 0,0 2 0,0 0 0,1 1 15,0 2 0,-1 0 1,-1 1-1,0 0 52,0 0 0,2 1 1,0 0-1,0 2 42,-1 1 1,1 0 0,1 2-69,1-2 0,0 1-97,1 2 1,2 0-41,0 0 0,3-1 0,5-1 0,0-2-140,1 0 1,4-2-1,-1 1 1,2-1-131,2-1 0,-1 0 366,4 0 0,0 0 0,2 0 0</inkml:trace>
  <inkml:trace contextRef="#ctx0" brushRef="#br0" timeOffset="1379">386 328 7753,'-7'2'0,"0"1"-224,0-2 1,0 0-1,0-1 1,0 0 88,0 0 0,-1 0 1,-1 1-1,-1 0-90,-1 2 225,3-1 0,-5-2 0,2 0 0</inkml:trace>
  <inkml:trace contextRef="#ctx0" brushRef="#br0" timeOffset="1529">127 34 7855,'-10'-7'-8,"2"0"0,-1 1 1,1 1 90,1 3 0,-3-1 1,0 0-1,-1 3 199,-1 1-282,-1 3 0,-1 6 0,0 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2:15.699"/>
    </inkml:context>
    <inkml:brush xml:id="br0">
      <inkml:brushProperty name="width" value="0.08571" units="cm"/>
      <inkml:brushProperty name="height" value="0.08571" units="cm"/>
      <inkml:brushProperty name="color" value="#F6630D"/>
    </inkml:brush>
  </inkml:definitions>
  <inkml:trace contextRef="#ctx0" brushRef="#br0">3459 106 6907,'0'7'19,"0"0"0,0 1 0,0 1-117,0 3 1,0-1 0,2 0 0,1 2-13,1 0 1,-2 1-1,2-1 1,0 0 109,0-2 0,1-2 0,2 1 0</inkml:trace>
  <inkml:trace contextRef="#ctx0" brushRef="#br0" timeOffset="746">3389 127 7544,'0'-5'-592,"0"1"0,0 3 693,0 1 0,0 3 1,0 4-1,0 0 1,0 1-1,0 0 1,0 2-64,0-2 0,0 2 0,0 0 0,0-2 7,0 0 0,0-1 1,0 0-1,0 0-117,0 0 1,-1 0 31,-2 0 1,2-1 32,-4-1 1,1-2 7,-3-3 0,2-2 0,1-2 0,1 1-1,1-3 0,1 0 0,-1-1 26,0 0 0,-3 0 0,2 0 1,-1 0 0,2 2 0,-3 1 0,1 0 3,0 1 0,-3 1 1,3 0-1,-2 1-4,-1 1 0,0 0 0,0 0 0,0 0 40,0 0 1,2 1 0,0 0-65,0 2 0,1 1 0,0-1-16,1 1 1,1 1-1,2 2 5,0 0 0,0-2 1,0-1 4,3 2 1,-2-2 0,2 0 47,0 2 1,1 0 7,3 1 0,-3-2 0,-1-2 72,0 1 0,-2-1-37,1-1 0,-2 0 1,-2 1-22,-3 1 0,1-2 0,-1-2 1,0 0-52,-1 0 0,-1 0 1,0 0-1,0 0-7,0 0 0,0 0 1,0 0-1,0 0-29,0 0 0,0-1 0,0-1-30,0-3 0,0 1 1,0 0-1,2-1-105,0 1 1,3-2 0,-2 1-135,1-1 1,1-1 0,2 0 0,0-1 289,0-1 0,0 1 0,0-2 0</inkml:trace>
  <inkml:trace contextRef="#ctx0" brushRef="#br0" timeOffset="892">3284 92 7680,'-7'0'45,"0"0"-66,0 0 0,0 0 0,0 0 0,0 0 21,0 0 0,0 3 0,0 1 0</inkml:trace>
  <inkml:trace contextRef="#ctx0" brushRef="#br0" timeOffset="1094">3305 407 7638,'-5'0'0,"0"0"0,0 0-212,-1 0 1,-4 2-1,1 1 1,0-2-422,2 0 633,-3-1 0,-1 3 0,-3 1 0</inkml:trace>
  <inkml:trace contextRef="#ctx0" brushRef="#br0" timeOffset="1694">2976 141 7643,'4'1'75,"-2"1"0,-1 0 0,-1 2 0,0 2-40,0 0 1,0 1-1,0 0 1,0 0-34,0 0 1,0 0 0,0 0 0,-1-1-41,-1-1 1,0 1 0,-2-1-1,0 0-138,0 0 0,2-1 0,-3-3-157,0 2 0,-1-1 228,-1-2 1,0 0 0,0-1 67,3-1 1,-2 0-1,3-2 126,-1-2 1,2 2 235,-3 0 0,3 2-148,-3 0 0,1 1-129,-3 1 1,0 0-134,0 0 0,0 0 0,0 0-117,0 0 1,2 0-1,0 0 425,1 0 68,-3 0-51,3 0 0,0 0-184,2 0 1,0 0-120,-3 0 1,3 0-1,-3 0-140,0 0 1,-1 1-1,1 0-215,0 2 0,1-1 418,-3-2 0,0 0 0,0 0 0</inkml:trace>
  <inkml:trace contextRef="#ctx0" brushRef="#br0" timeOffset="2046">3011 71 6689,'0'-4'-488,"-1"1"488,-1 3 0,0 1 0,-3 0 0,0 2 0,-1 2 0,-1-1 0</inkml:trace>
  <inkml:trace contextRef="#ctx0" brushRef="#br0" timeOffset="2626">2892 85 7678,'-3'-5'-433,"1"1"0,0 1 508,2-1-195,0 2-67,0-1 0,0 3 0</inkml:trace>
  <inkml:trace contextRef="#ctx0" brushRef="#br0" timeOffset="3113">2752 127 6221,'0'-5'1619,"0"1"-2497,0 2 646,0-1 1,0 3 0</inkml:trace>
  <inkml:trace contextRef="#ctx0" brushRef="#br0" timeOffset="3662">2766 211 7597,'-4'0'-67,"-2"0"114,1 0 0,2 1 1,0 0-1,0 2-34,-2-2 0,1 0 0,-1-1 0,0 0-51,-1 0 0,-1 1 1,-1 0-1,-1 2 10,0-2 1,0 0 0,2-1 0,-1 0-31,-1 0 0,3 0 1,-1 0-1,1 0 9,0 0 1,1-1 28,0-1 1,4-2 62,-2-3 0,3 2-22,0 1 0,0 1-52,0-1 30,0 2 116,0-1-29,-3 6 1,-1 0-1,-3 2 1,0-2-1,0 0 0,0-1 0,-1 1 0,-1 1-66,0-3 0,-1 2 0,1 0 0,-2-2-50,0 0 0,-2-1 0,4 0 0,0 0-190,-1 0 0,2 0 0,-2 0 0,3 0-698,0 0 918,3 0 0,-2-3 0,2-1 0</inkml:trace>
  <inkml:trace contextRef="#ctx0" brushRef="#br0" timeOffset="3810">2605 134 7676,'-7'0'0,"0"0"0,0 0 0,-3 3 0,-1 1 0</inkml:trace>
  <inkml:trace contextRef="#ctx0" brushRef="#br0" timeOffset="4426">2430 190 7676,'-7'-1'-25,"0"-1"1,0 0-1,2-2-272,0 1 1,1-2 116,0 0 0,-2-1 167,4-1 0,0 3 0,4 1 0,1 1 55,1-1 1,1 1-1,2 2-24,0 0 1,0 0 0,0 0-1,-1 1-9,-1 1 1,1 2 0,-2 3 21,3 0 0,-3 0 1,-2 0 30,-1 0 1,-1 0-1,0 0-17,0 0 1,-3 0-1,-2-1 1,-1 0-15,2-2 1,-2-2 0,0 1 0,-2-1-44,-1 1 1,0-1-1,2-2 1,0 0-3,0 0 1,0-1 0,0-1 0,0-2 0,0 0 0,0-2 0,0 1 0,0-1 19,0-1 0,0 0 0,0 0 0,2 0 66,0 0 0,3 0 0,-2 0 35,1 0 0,1 2-43,2 1-90,0 2 1,0 0 29,3 4 1,-2 0-1,3 2 1,0 2 19,0 0 1,-2 1 0,2 0-1,0 1 45,0 1 1,-2-1-1,2 1 1,-1-1 71,-1-1 0,-1 0 0,-1 0-28,0 0 1,0 0 0,0 0 0,-1-1-54,-1-1 0,0 0 1,-3-2-1,0-2-62,-1 0 0,-4-1 0,1 0 0,0 0-207,-1 0 0,1 0 0,-2-1 1,1-1-72,1-3 1,2-1 0,0-1 0,0 0 13,3 0 0,-2-1 0,4 0 0,0-2 266,2 2 0,3-3 0,1 0 0</inkml:trace>
  <inkml:trace contextRef="#ctx0" brushRef="#br0" timeOffset="4576">2430 78 7950,'-7'-4'-309,"0"1"1,0 3 0,-1 1-668,-1 1 976,1-1 0,-9 8 0,3-1 0</inkml:trace>
  <inkml:trace contextRef="#ctx0" brushRef="#br0" timeOffset="5143">2052 141 7676,'-7'0'0,"0"0"0,0 0 45,0 0 0,2 1 6,0 1 0,4 0 0,-1 2-96,4 2 0,-1-3 1,4 0-1,0-1 36,2 1 1,0-1 0,0-2 0,0 0-120,0 0 1,0 0 0,0 0 0,0 0-4,3 0 1,-5-1 0,2 0-1,-1-3 90,1 1 0,-3 0 0,1-1 136,0-2 0,-1 2-45,-2 0 1,-2 0 46,-2-1 0,-2 2 1,-3 3-1,-1 1-37,-1 1 1,1 0-1,-2 2 0,0 1-113,1-1 1,0 1-1,2-2 1,-1 0-12,-1 1 1,1 0 0,-2-1-40,3-2 1,2 1-1,0-1 135,0 2 186,2-1-29,0-5 1,3 1 19,0-2-207,0 2 0,0 0 148,0 4 1,0 2 4,0 3 0,0 0 0,0 0-85,0 0 0,-3-2 0,0-2 0,-1 1-28,-1 0 1,-1-1 0,-1 0-1,0 1-46,0 0 1,0-2 0,0 0 0,0-1-101,0-1 0,0 0 1,0 0-1,0 0-190,0 0 0,0 0 0,0-1 1,0 0-39,0-2 0,3-2 1,1 0 331,3-1 0,-3-1 0,-1 0 0</inkml:trace>
  <inkml:trace contextRef="#ctx0" brushRef="#br0" timeOffset="5242">1912 113 6883,'0'-6'122,"3"1"1,-2 1-123,1 2 0,-4 1 0,-2-2 0</inkml:trace>
  <inkml:trace contextRef="#ctx0" brushRef="#br0" timeOffset="5826">1709 92 7676,'-5'-2'-26,"0"-1"0,3-1 1,-2 0-209,1 1 1,1 0 179,2-1 1,0 1-1,0-1 11,3 1 0,1 1 0,3 2 0,0 0 26,0 0 0,0 0 1,0 1-1,0 0-9,0 2 0,0 1 0,0-1 0,-1 1 6,-1 2 1,1-2 0,-2 0 0,0 1 9,1-1 1,-3 2 0,0-1 15,-1 1 0,-1 1 0,-1 0-6,-1 0 1,-1 0 0,-3-1 0,-2 0 2,0-2 1,-2-1 0,1 0-1,0 1-6,-1 0 1,2-2-1,-2 0 1,0-1-1,1-1 1,-3 0 0,3 0 0,0 0 2,2 0 0,0-3 0,0-2 0,0 0 2,0 0 1,2-1 0,1 1 0,0-2 19,0-2 0,2 3 0,-2-1 1,1 1 42,1 0 1,1-1 0,-1 0 233,0 0-23,0 3-220,2 1 1,-3 4-1,0 0 1,-1 2 42,-1 1 0,-1 1 0,-1 2 0,0 1-63,0 1 1,0-1 0,0 1 0,0-1-70,0-1 1,-3 1 0,1 0 0,1 1-161,0-3 0,2 1 0,0-3 0,1 1-633,0-1 826,2-2 0,0 1 0,0-3 0,-1 0 0</inkml:trace>
  <inkml:trace contextRef="#ctx0" brushRef="#br0" timeOffset="6009">1464 99 7074,'0'-4'-121,"3"7"0,1 2 1,3 3-1,-1-1-8,-1-3 1,1-1-1,-1 0 1,1 1 10,1 0 1,0-1 117,0 1 0,0-2 0,0 1 0</inkml:trace>
  <inkml:trace contextRef="#ctx0" brushRef="#br0" timeOffset="6227">1681 8 7205,'-3'-4'-674,"2"1"674,-2 3 0,0 3 0,-1 1 0</inkml:trace>
  <inkml:trace contextRef="#ctx0" brushRef="#br0" timeOffset="7030">1366 106 7458,'-3'-4'-123,"2"1"1,-2 4-1,3 1 159,0 3 0,0 1 1,0 1-1,-1 1-4,-1 1 0,1-1 0,-2 2 1,0-1-22,1 1 0,-3 0 0,2-2 0,-1 2 18,-1-2 1,-1 1-1,-1-2 1,0 1-21,0-2 0,-3-1 0,1 1 1,0-3-25,-1 1 1,2-2-1,-1-2 1,1 0-2,1 0 1,-3 0 0,1-1-1,1-1-3,0-3 0,3-1 0,0-2 0,1 0 9,0-2 0,0 1 0,2 2 1,0-1-16,1-1 1,0 1 0,2-1-7,1 1 1,-1 1 0,4 1 0,1 0 33,0 2 1,1 2 0,0 0 0,0 1 31,0 1 0,0 0 0,0 0 17,0 0 0,-3 1 0,0 1 1,0 2-19,0 0 0,-2 2 0,0-1 0,-1 1-28,-1 1 1,0-2 0,-1-1 0,-1 2-124,0 0 0,-3-1 0,1-1-54,0 2 0,-2-3 56,1-1 0,1-1-6,-1-1 154,4 0 0,-1-2 0,3-2 39,1 1 0,1 0 90,-3-1-74,0 2-59,0-1 1,-3 4 0,-2 0-3,-1 2 1,-1 1 0,0-1 28,0 1 0,0-1 0,0 0 0,0 1 89,0-3 1,0 0 0,0-1-10,0 0 1,2 0 0,0 0-38,0 0 0,1-1 0,0-1-91,1-3 0,-2-1 1,3-1-1,1 0-73,0 0 1,-2 0 0,1 0 0,1 0-122,0 0 0,1 0 0,0 0-297,0 0 483,0 3 0,-3-2 0,-1 2 0</inkml:trace>
  <inkml:trace contextRef="#ctx0" brushRef="#br0" timeOffset="7259">967 148 6416,'1'8'-249,"1"0"249,3 2 0,1 2 0,1-1 0</inkml:trace>
  <inkml:trace contextRef="#ctx0" brushRef="#br0" timeOffset="7695">918 141 7728,'0'-5'-1306,"0"1"1906,0 2-570,0-1 1,0 8-27,0 2 0,0 2 0,-1-1 0,-1 0-20,0 2 1,-3-1 0,2-2 0,-1 1 18,-1 1 0,1-1 0,0 1 0,0-1 2,0-1 1,2-1 0,-2 0 0,1-2 6,2 2 0,0 0 8,1 1 1,1-1 0,0 0-1,2-3 17,1 1 0,-2-1 0,3-2 68,1 2 0,-3 0-19,-1-1 0,-1 0 0,-2 1 0,-1 1-45,-3-3 1,-1 2-1,-1 0 1,-1-1-155,-1 1 1,0-2-1,-2 2 1,0-1-181,0 1 1,2 0-1,-2-2 293,1 2 0,-2-1 0,1-2 0</inkml:trace>
  <inkml:trace contextRef="#ctx0" brushRef="#br0" timeOffset="8113">785 211 7728,'-7'0'-185,"0"0"-129,0 0 0,2 0 1,0 0-1,0 0 413,-1 0 0,-1 2 1,-1 1-1,-1-1-48,-3 1 1,-1-1 0,-2 2 0,-1 1-4,0-1 0,-4 2 0,0-2 0,-4 1 73,-1-1 0,3-1 0,-2 0 1,0 1 53,1-3 0,0 0 0,3-1 0,0 0-72,1 0 1,4-1 0,-1 0-1,2-3-7,2 1 1,2 0-1,3-1 1,1 0-15,1 1 1,-1 0-1,3-1-83,-1-2 1,3 0 0,-1-1-1,1 0-55,1 0 1,0 2-1,0 1 1,0-2-64,0 0 0,0 1-86,0 1 0,0 1-1037,0-1 282,0 2 960,0-1 0,3 3 0,1 0 0</inkml:trace>
  <inkml:trace contextRef="#ctx0" brushRef="#br0" timeOffset="8613">155 190 7728,'-3'-7'49,"2"0"0,-1 0-119,1 0 0,1 2-136,0 1 195,0 2 0,0 7 21,0 4 0,2 3 0,1-4 0,0 2-13,0 1 0,0-1 0,-3 0 0,1 1 3,1 0 1,-1-2-1,1 0 1,-1-1 21,-1-1 0,0 0 0,-1-1 0,-1 0-30,-3-2 0,1-1 1,-1 0-22,0 1 1,-1-2 0,-1-3 0,0 0 24,0-2 0,0-2 0,0 0 0,0-1 18,0-1 0,1-2 0,0-1 0,1 2 13,0 0 1,-1 2 0,-1 0-1,1 2 24,1-2 0,-1 3 0,2 0 0,-1 1 8,0-1 1,3 1-1,-3 2 19,0 0 0,2 1 0,0 0 0,0 2-22,1 1 1,0-1 0,2 1-51,0 2 0,0 0 0,0 1-26,0 0 1,2-2 0,1-2 0,1 1-137,2 0 0,1-2 1,1 0-1,3-1-826,2-1 982,0 0 0,7 3 0,-2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14.386"/>
    </inkml:context>
    <inkml:brush xml:id="br0">
      <inkml:brushProperty name="width" value="0.08571" units="cm"/>
      <inkml:brushProperty name="height" value="0.08571" units="cm"/>
      <inkml:brushProperty name="color" value="#AB008B"/>
    </inkml:brush>
  </inkml:definitions>
  <inkml:trace contextRef="#ctx0" brushRef="#br0">2365 394 7668,'-14'0'-593,"-1"0"0,5 0 569,0 0 1,7 2 97,-2 3 1,4-2 0,2 7-61,4 1 1,-3-3 0,3 2-1,-2 0 19,2-2 1,-2 5 0,5-4-45,-1 4 0,-1-3 8,-1 0 1,-2-2-1,5 3 40,-1-1-45,-2-7 0,-12 4-59,-2-7 1,-4 0 0,-2 0-1,0 0-1,1 0 0,-1-2 0,1-3 0,-1-3 61,0 0 0,1-5 1,-1 5-1,1-2 25,-1 1 0,0 4 0,1-3 1,-1-1 126,1 1 0,-1 3 5,0-4 1,1 4-106,-1-5-95,7 7 1,3-4-1,10 7 1,5 0 34,3 0 0,1 0 0,1 0 1,0 0-4,-1 0 0,1 0 0,-1 0 18,1 0 1,-5 0 17,-1 0 18,1 0 0,0 0 6,0 0 0,-9 5 0,-1 2-9,-8 1 0,-5-3 0,-1 4 0,-1 1-34,0-2 1,-1 4 0,-3-6 0,-4 1-55,0-1 1,-4 1 0,2-4 0,-2 2-35,-2-2 0,-1-1 0,1-2 0,2 0 53,2 0 1,4 0 0,5 0 0,0-2 97,1-3 0,-1-3 121,11-7 1,-5 6 93,6-1 0,-1 5-224,5-5-10,6 7-74,-4-3 126,11 6 0,-12 6-45,4 4 0,-5-2-65,-5 2 1,-3-2 0,-6 3 0,-1-3-184,1-1 0,-1 2 0,0-2-128,1 1 0,-1-5 326,1 2 0,-1 3 0,0 0 0</inkml:trace>
  <inkml:trace contextRef="#ctx0" brushRef="#br0" timeOffset="215">2307 803 7790,'0'10'-920,"0"-1"1,-2-5 919,-3 0 0,4-2 0,-6-2 0</inkml:trace>
  <inkml:trace contextRef="#ctx0" brushRef="#br0" timeOffset="650">1358 292 7797,'-16'-2'0,"-2"-1"-260,-1-2 0,4-4 0,5 4 120,-1 1 1,3 4 0,0 5 303,1 5 1,2-2-1,5 2-135,0 1 1,0 2 0,2 0 0,3-1-9,5-3 1,-2-4 0,1 3 0,4-1 15,5-4 0,-2-1 0,4-1 0,-2 2 4,1 2 0,-8 0 0,4-5 0,-2 0 41,0 0 1,-3 0 0,-1 0 70,3 0 1,-6-6-150,-1-4 0,-3 2 0,-4-2 0,-3 0-96,-4 2 1,-4-5 0,-2 4-81,0-4 0,1 5 0,-1 1 0,1 2-49,-1 0 0,0-1 0,1 3-384,-1-2 605,1 0 0,-1-2 0,0-1 0</inkml:trace>
  <inkml:trace contextRef="#ctx0" brushRef="#br0" timeOffset="848">1431 117 7794,'-15'0'-225,"1"0"1,-1-2-1043,1-3 1267,-1 4 0,-6-6 0,-2 7 0</inkml:trace>
  <inkml:trace contextRef="#ctx0" brushRef="#br0" timeOffset="965">1183 175 7845,'0'0'0</inkml:trace>
  <inkml:trace contextRef="#ctx0" brushRef="#br0" timeOffset="1417">687 569 7812,'-15'-6'-216,"5"3"1,2-7 38,2-1 0,1-2 1,5-2 102,0 0 0,2 2 1,2 2-1,6 0 40,3-6 0,2 6 0,-1-5 0,1 1 24,-1 4 0,1 0 0,0-4 1,1 2 16,3 3 1,-7-1 0,2 6 0,-1 0 52,0-1 1,2 4-1,-1-3 2,1 4 0,0 1-10,-1 0 0,-4 0 22,0 0 1,-7 1 37,2 4 1,-5-2 0,-5 5-78,-5-1 1,-3 4-1,-3-1 1,-3 3-11,-6 2 0,4-6 0,0 1 0,2 1-132,-1 2 1,1-3 0,4-2-1,0-1-298,1-4 0,-1 3 405,1-1 0,-7 7 0,-2-4 0</inkml:trace>
  <inkml:trace contextRef="#ctx0" brushRef="#br0" timeOffset="1633">803 29 7812,'-8'-6'124,"0"-1"-345,3-2 111,4 2 1,-4 9 52,10 3 0,-4 3 0,6 8 1,-2 2-73,0 1 1,1 2 0,-3-1-1,2 3-167,-2-1 0,-1 6 296,-2-4 0,7 4 0,1 1 0</inkml:trace>
  <inkml:trace contextRef="#ctx0" brushRef="#br0" timeOffset="1966">789 569 7812,'-15'0'-209,"1"0"68,-1 0 0,0 0 0,1 0-57,-1 0 1,6 0-1,-1 0 246,-2 0 1,-1 0-1,-1 0 77,-1 0 1,6-4-1,-1-1 0,-2 1 1,0 3-1,-3 1-37,0 0 1,6 5 0,0 1-61,3 2 0,-4-3-80,5 5 0,1-5 64,4 4 1,0-4 113,0 5 1,-2-5-90,-3 5 1,-3-2 0,-7 3-80,1-1 1,-1-5 0,1 3-1,-1-2-182,0-2 0,2-1 0,2 0 0,1 2-232,-1-2 456,-2-1 0,-2-2 0,1 0 0</inkml:trace>
  <inkml:trace contextRef="#ctx0" brushRef="#br0" timeOffset="2333">278 482 7812,'-6'-8'-175,"4"-5"0,-5 5 1,3-2-225,-1 0 0,0 5 0,5-4 625,0-3 1,1 4-137,4-2 1,-1 7 18,5-2 1,1 4-21,5 1 0,-7 1 0,-2 2 0,-1 4 70,0 1 1,1 2 0,-2 4-47,1 1 0,-1 0 0,-4-1 1,0 1 13,0-1 0,0 1 1,0 0-14,0-1 0,0 1 0,-1-1-51,-4 1 0,2-2 0,-7-2 0,-1-1-89,-2 1 1,-7-4-1,-1-1 1,-2-1-51,-3 0 0,4 0 1,-1-5-1,0 0-65,1 0 0,-1-2 1,-1-3-1,4-4-28,4-4 0,6-2 0,2-1 0,2-2-94,2-1 1,3-6-1,1 4 1,1-1 262,4-4 0,3-2 0,13-1 0,2 0 0</inkml:trace>
  <inkml:trace contextRef="#ctx0" brushRef="#br0" timeOffset="2447">322 263 7812,'-20'0'-227,"1"0"0,-2 0 0,3 0 1,-2 0-87,3 0 1,-1 1 0,0 3 312,-1 1 0,-14 12 0,2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2:44.627"/>
    </inkml:context>
    <inkml:brush xml:id="br0">
      <inkml:brushProperty name="width" value="0.08571" units="cm"/>
      <inkml:brushProperty name="height" value="0.08571" units="cm"/>
      <inkml:brushProperty name="color" value="#F6630D"/>
    </inkml:brush>
  </inkml:definitions>
  <inkml:trace contextRef="#ctx0" brushRef="#br0">1952 112 6602,'-7'0'23,"0"0"0,2 0 1,0 0-1,0 0 0,1 0 0,-1 0-49,0 0 1,2-1 22,0-1 0,3-2 0,0-3 46,0 0 1,3 2 0,1 1-1,2 0 44,-1 1 0,1 1 0,-2 0 0,3 1 22,0 1 0,0 0 0,0 0-23,0 0 0,0 0 0,0 1-51,0 1 1,-3 0 0,0 2-10,-1 2 0,0 0 1,-3 1-1,0 0 26,0 0 1,-1 1-1,-1 0 1,-2 2-1,-2-2 0,0 0 0,-6-1 1,0 0-117,-1 0 1,-1 0-1,0 0 1,0 0-245,0 0 0,-3-1 0,1 0 308,0-2 0,-1 1 0,-1 2 0</inkml:trace>
  <inkml:trace contextRef="#ctx0" brushRef="#br0" timeOffset="1316">111 112 8353,'2'-7'-257,"0"0"0,3 2 1,-2 1-1,0 0-55,0 1 0,2 0 0,-2-1 400,1-2 1,-2 2 27,0 0 1,1 1-69,-1-1 1,0 2 0,-4 0-58,-3 1 1,-1 2-1,-1 0 1,0 2-7,0 1 1,-1 1 0,-1 2 0,0 1 20,1 1 0,-3-1 0,1 1 0,0 0 10,0 0 1,1-1 0,2 1 0,1-1 1,1-1 1,-1 0 0,3 0-16,-1 0 1,3 0 0,-1-1 3,4-1 0,1-1 1,2-3-1,0 2-13,1-2 1,0 1 0,1-1 6,0 2 0,0 0 0,0-2 4,0 2 1,-3-1 0,0-1 0,0 0 29,0 2 0,-2 0 0,1-2 16,0 2 1,-2 2 0,3 0 6,-1 1 0,0-1 0,-3-1 11,0 2 1,-1 0-1,-1 1-22,-3 0 0,1-1 0,-1 0 0,0-2-51,-1 2 1,1-2 0,0-1 0,0 1-217,-1 0 0,-1 0-574,0 1 794,0 1 0,3-5 0,1 2 0</inkml:trace>
  <inkml:trace contextRef="#ctx0" brushRef="#br0" timeOffset="1764">237 224 8051,'-3'4'-1923,"2"2"1928,-1-1 1,2-2 78,2-1 0,2-1 0,3-1 0,0 0-60,0 0 1,-3-1-1,1 0 1,1-3-37,0 1 0,1 0 1,0-1 17,0-2 1,-3 2-1,0 0-30,-1-2 1,0 2 80,-3 0 0,-1 0 0,-1-1 7,-3 3 1,-1 1 0,-1 1 0,0 0-25,0 0 1,0 0-1,0 0 1,0 0-17,0 0 0,0 2 0,0 1 0,0 1 7,0 2 0,0 0 1,1 1-1,0 0-3,1 0 0,3 1 0,-2 0 1,1 2-26,2-2 1,0 2-1,1 0 1,0-2-42,0 0 0,1-1 1,0 0-1,2-1-21,1-1 1,1 0-1,3-2 1,0-2-30,1 0 0,1-1 1,-2 0-1,0 0-94,1 0 0,1-1 0,-3 0 182,0-2 0,3-2 0,1 1 0</inkml:trace>
  <inkml:trace contextRef="#ctx0" brushRef="#br0" timeOffset="2396">363 210 8330,'0'-7'-1718,"0"0"1717,0 3 1,0 4 0,0 5 42,0 4 0,1-1 0,0 2 0,1-1-21,0 1 0,1 1 0,-1-1 0,1-1-26,0 1 1,-2-2 0,2 1-9,0-1 1,-2-1 0,1 0-12,-1 0 0,0-3 79,1-2 0,-1-2-52,1-2 1,1-2 0,0-3 0,0 0-6,0 0 1,2-1-1,-3 0 1,1-2-5,0 2 1,0 0-1,2 1 1,-1 0 1,-1 0 0,1 0 0,-2 0 16,3 0 0,-2 3 0,1 1 19,-1 0 1,1 2 28,-2-1 0,-1 4 0,1 3-35,-1 1 0,0 1 0,0 0 1,1 0-57,0 0 1,-1 0 0,-1 0-140,0 0 0,0 0 1,1-1 67,1-1 1,-1-2 0,3-2 0,0 0 101,0 2 0,1-1 0,2-2 0</inkml:trace>
  <inkml:trace contextRef="#ctx0" brushRef="#br0" timeOffset="2883">580 196 8330,'0'-7'0,"0"0"0,0 0-720,0 0 1,-1 1 652,-1 1 0,0 2 0,-3 4 86,0 1 0,-1 1 0,0 3 0,0 1 20,1 0 0,2 3 1,-3-2-1,2 2-10,1 1 0,-2 0 0,3 1 0,1-2-29,0 0 0,1-2 0,0 1 0,0-1-11,0-1 1,0-2 0,1-1 17,1 2 1,2-3-1,3-1 6,0-1 0,0-2 1,0-1-1,0-2 15,0 0 0,0-2 0,0 1 1,0-1 4,0-1 0,0-2 1,-1-1-1,-1 1-21,0-1 0,-3-1 0,2-3 0,-1 0-7,-1 0 1,-1-3 0,-1-2-1,0-1 11,0-1 0,0 2 0,0 1 0,0 1 30,0 2 1,0 2 0,0 2 209,0 1-270,0 4 0,0 4 0,0 4-12,0 3 1,0-1-1,0 0 1,0 2 22,0 3 0,0 0 0,0 2 1,0 2 34,0 0 1,0 1-1,0 0 1,0 0-8,0 0 0,0 0 0,0 0 0,0 0-28,0 0 0,1 0 0,0-1 0,2 0-174,1-2 0,-2 0 0,1 1 0,-1-3-13,0-1 1,2-1-1,-3 0 1,2-1 189,1-1 0,-2 1 0,4-2 0,-2 3 0</inkml:trace>
  <inkml:trace contextRef="#ctx0" brushRef="#br0" timeOffset="3581">762 203 6271,'-4'0'-25,"2"0"0,4 0 47,3 0 0,1 0 0,1 0 32,0 0 0,0-2 1,0-1-1,-1 1 44,-1-1 1,1 1-1,-1-2 0,1-2 0,-2 0-55,1-1 1,-3 0 0,-1 1-25,-2 1 1,-3 2 0,-3 3 0,0 0-4,0 0 1,-3 0 0,1 0 0,1 1-5,0 1 0,-2 2 1,1 3-1,1 0-18,0 0 0,1 2 0,1 1 0,0 0 2,1 1 0,4 0 0,-1-1 1,1 0 0,1 1 0,1-1 0,1-3 0,3 1-52,1-2 0,2-1 0,0 1 1,2-3-60,1 1 1,0-2 0,1-2 0,0 0-45,1 0 1,-3-1 0,1-1 0,-1-2 157,-1 0 0,2-2 0,-3-1 0,2-4 0</inkml:trace>
  <inkml:trace contextRef="#ctx0" brushRef="#br0" timeOffset="3899">909 112 8221,'-4'-3'-800,"1"2"1,3-1 864,0 4 0,0 3 1,0 3-19,0 2 1,0 0 0,1-2 0,0 2-8,1 1 1,2 0-1,-3 1 1,2-2 13,1 0 0,-2-2 0,2 1 0,-1-1-4,-1-1 0,1 0 0,-1 0-44,0 0 0,0-3 187,0-2 0,-1-2-162,1-2 0,0 0 1,-1-2-1,1-2-36,0 0 0,0-3 0,-1-1 0,1 1-42,0-1 1,1 2-1,-1-1 1,1 1-230,0 1 0,-2 0 0,4 0-550,1 0 826,0 0 0,1 0 0,0 0 0</inkml:trace>
  <inkml:trace contextRef="#ctx0" brushRef="#br0" timeOffset="4529">1252 154 8146,'0'-5'-234,"0"1"89,0-2 1,0 2-136,0 0 227,0 2 0,-1-1 1,-1 3 14,-3 0 0,-1 3 1,-1 1-1,0 1 53,0-1 1,0 1 0,0 3 0,1 0-18,1 2 0,-1-1 0,3-2 0,0 0 5,0 0 1,1 0 0,2 0-28,0 0 1,0-2 0,1-2 0,1 1 35,3-3 1,-2 2 0,2 0 0,1-2 29,0 0 1,1-1 0,0 0 0,0 0 22,0 0 0,0 0 1,0 0-27,0 0 0,-3 0-46,1 0 1,-1 1 97,1 1 0,-3 2-38,-4 3 1,-2 0-1,-3 0 1,0-1-44,0-1 1,-3 1 0,1-1 0,1 0-101,0 0 0,1 0 1,-1-2-203,-1 1 0,1 0 1,-1 1-475,1-3 766,4-1 0,1-1 0,3 0 0</inkml:trace>
  <inkml:trace contextRef="#ctx0" brushRef="#br0" timeOffset="4999">1322 245 7343,'4'7'-345,"1"-2"0,-2-2 343,1 1 0,-2-2 1,3-2 23,1 0 1,0 0 0,1 0 0,0 0 27,0 0 1,-3-1-1,1 0 20,1-2 1,0-2-38,1 0 0,-3 1 0,-2 0-15,-1-2 0,-1 2 1,-1 0-28,-1 1 1,0 1 0,-3 2 0,0 0 19,-1 0 1,-1 0 0,-1 0 0,-1 0-2,0 0 0,0 2 0,2 1 0,1 1 11,1 2 1,-1-2-1,2 0 1,-1 2-27,0 0 0,4 1 0,-1 0 0,1 0-31,1 0 0,0 0 1,1 0-1,1 0-32,3 0 0,1-2 1,2-2-1,0 1-25,1 0 0,3-2 0,-3 0 0,1-1-47,0-1 1,-2 0 0,2-1 139,0-1 0,-2-2 0,2-3 0</inkml:trace>
  <inkml:trace contextRef="#ctx0" brushRef="#br0" timeOffset="5212">1448 126 8146,'0'-5'-152,"-1"1"0,-1 0-89,0 1 0,0 0-134,2-1 412,0 2 1,0 0 0,0 4-13,0 3 1,0 3 0,1 2 0,0-1-67,1 1 1,2 0-1,-3 3 1,2-2-114,1 2 1,-2-2 153,0 0 0,2 1 0,0 2 0</inkml:trace>
  <inkml:trace contextRef="#ctx0" brushRef="#br0" timeOffset="5582">1539 245 8146,'4'0'-824,"1"0"0,0 0 667,2 0 0,0 0 215,0 0 1,0-1 32,0-1 1,-3 0 50,1-2 0,-3-1-53,0-2 0,-1 2-65,-1 1 0,-3 2 0,-2 0-26,-1 1 1,-1 1-1,0 1-3,0 1 0,1 0 0,0 2 0,1 2-39,0 0 0,1 0 1,0 0-1,1-2-81,2 2 0,0 0 0,1 1 125,0 0 0,3 3 0,1 1 0</inkml:trace>
  <inkml:trace contextRef="#ctx0" brushRef="#br0" timeOffset="5863">1665 224 8146,'0'-7'-556,"0"-1"0,0 0 0,0-2 533,0 2 0,-3 0 1,0 1 70,-1 0 0,1 0 1,-3 1 121,1 1 0,3 2-132,-3 3 0,3 0 0,-2 1 0,0 1-41,0 3 1,3-1-1,-2 0 1,0 2-9,1 3 1,0-1-1,2 1 1,0-1-27,0-1 0,0 0 0,0 0 0,0 0 11,0 0 1,0 0 0,1 0-1,0 0-42,1 0 0,4 0 1,-1-1-91,1-1 1,1 0 0,0-2 157,0-2 0,3 3 0,1 0 0</inkml:trace>
  <inkml:trace contextRef="#ctx0" brushRef="#br0" timeOffset="6079">1686 182 8146,'0'-7'-1489,"1"0"1333,1 0 0,-1 2 285,1 1-122,-1 2 1,1 2 0,0 5 0,0 1-55,-1 1 1,-1 0-1,0 1 1,0 0-13,0 2 0,1 2 1,0 0-1,2 0-57,1 0 0,-2 0 0,2-2 116,-1 1 0,6 1 0,-1 2 0</inkml:trace>
  <inkml:trace contextRef="#ctx0" brushRef="#br0" timeOffset="6296">1791 322 8146,'-4'0'18,"1"-3"0,2 1 11,-1-2 1,-2 2 0,-3 0-193,0 1 0,0 1 0,-1 0 0,-1 0 163,-3 0 0,-4 3 0,-2 1 0</inkml:trace>
  <inkml:trace contextRef="#ctx0" brushRef="#br0" timeOffset="6929">1287 455 8054,'0'-5'-846,"0"1"0,0 1 955,0-1-10,0 2 0,2 2-49,0 5 0,2 1 0,-3 1 0,1 0-20,0 0 0,-1-2 1,-1-1-1,1 2 46,1 0 1,-1-1 0,1-1-28,-1 2 1,-2-1-1,-1 1 1,-1-3-32,-1 1 1,2 0-1,-3-1 1,0 0-43,-1 1 0,-4-1 0,0-2 1,-1 2-51,-1-2 1,-1 1 0,-1-1 0,-1 2-234,-1-2 0,1 0 307,-1-1 0,1 0 0,1 0 0</inkml:trace>
  <inkml:trace contextRef="#ctx0" brushRef="#br0" timeOffset="7163">1336 609 8091,'-5'2'-179,"0"1"1,0 0-22,-1 1 1,-1 0-1,0-1 1,0-1 215,0 1 0,0-2 1,0 2-1,0-1-454,0 1 438,0-1 0,-3 1 0,-1 1 0</inkml:trace>
  <inkml:trace contextRef="#ctx0" brushRef="#br0" timeOffset="7762">1021 504 8091,'-1'-7'-544,"-1"0"1,1 2 624,-1 1 1,1 1 0,2-1-62,1 1 0,2 1 1,3 2-36,0 0 1,0 0 0,0 0 18,0 0 1,0 2-1,0 1 1,0-1-9,0 1 1,0-1-1,0 1 1,0 1 8,0 0 0,-3-1 0,1 0 0,0 1 36,-1 0 1,0-1 0,-3 1 8,1 2 1,1 0-39,-3 1 1,-1 0-1,-1-1 1,-3-1-96,-1-3 0,-2 1 1,-1 0-1,-1-2 0,-1 0 1,2-1 0,-2 0 0,0 0-5,0 0 1,3 0 0,-2 0 78,0 0 1,2 0 0,-1 0 0,1 0 39,1 0 1,2 0 0,0 0 112,0 0 1,1 0-61,-1 0 0,1 0-66,-3 0 0,0 2 1,0 1 34,0-2 0,2 2 1,0 0 161,0-2 1,-1 2-2,-1 0 1,2-1-6,0-2 1,1-1-31,-3-1 1,2 0-1,1-2-75,1-2 0,-2 2 0,2 0 1,0 0-48,0 1 0,0-2 0,1-2-199,-3 0 1,2 2-1,0 1 1,0 0-375,1 1 0,-1-1-152,1-1 1,1-1-212,-1 1 878,1 2 0,1-3 0,0 2 0</inkml:trace>
  <inkml:trace contextRef="#ctx0" brushRef="#br0" timeOffset="7945">1070 413 8091,'0'-5'-606,"0"1"0,-1 2 1,-1 0 605,-3 4 0,-1 2 0,-1 3 0</inkml:trace>
  <inkml:trace contextRef="#ctx0" brushRef="#br0" timeOffset="8095">916 504 7913,'-3'4'-1656,"-1"2"1656,-3-1 0,0 1 0,0 1 0</inkml:trace>
  <inkml:trace contextRef="#ctx0" brushRef="#br0" timeOffset="8295">783 560 7485,'-7'7'-402,"0"-1"1,0 0 0,1-2 421,1 2 1,-3-2-1,2 0 1,-1 2-21,-2 0 0,1 1 0,1 0 0</inkml:trace>
  <inkml:trace contextRef="#ctx0" brushRef="#br0" timeOffset="8749">587 567 8091,'-5'-9'-604,"1"2"233,1 1 1,1 0 0,2-1 418,0 0 1,1 1-1,0 0 1,2 2-8,1-2 1,1 3-1,2 0 1,0 1-45,0-1 0,0 1 1,0 2-1,0 0 3,0 0 0,-3 0 0,0 1 0,0 0 19,0 2 0,-2 1 0,2-1 0,-1 1 54,-1 2 1,-1-2 0,0-1 0,0 1 61,1 0 1,1-1-62,-3 1 1,-1 0-126,-1 1 0,1 1-16,-1-1 1,-2-1-4,2 0 0,-1-2 0,1 1 12,-3 0 1,1-2-1,-1 2 62,0 0 0,-1-2 1,-1 1-1,0-1 5,0-1 0,0 0 0,0 0-3,0 0 1,0 0-1,0 0-14,0 0 1,2 0-1,1-1-65,1-1 0,1-2 1,2-3-140,0 0 1,0 2-1,0 1 212,0-2 0,3 0 0,1-1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4:31.265"/>
    </inkml:context>
    <inkml:brush xml:id="br0">
      <inkml:brushProperty name="width" value="0.08571" units="cm"/>
      <inkml:brushProperty name="height" value="0.08571" units="cm"/>
      <inkml:brushProperty name="color" value="#F6630D"/>
    </inkml:brush>
  </inkml:definitions>
  <inkml:trace contextRef="#ctx0" brushRef="#br0">3191 268 7434,'0'-21'-829,"0"7"1172,0 1 0,-2 8-210,-5-2 0,3-2-102,-10 2 0,7 0 0,-7 7 31,-2 0 0,5 3 0,-3 1 0,-2 5-25,-2 3 1,-3-5 0,1 6 0,-1 1-24,1-2 0,1 6 1,3-4-1,3 4-4,-3 2 0,4-1 0,1-3 0,2-2-18,4 2 1,-4 2 0,2 2-5,2 1 0,3 0 0,2-1 0,0 1 0,7-1 0,2-1 0,3-6-17,4-6 1,-5 2 0,3 1 0,2-1-26,2 0 1,3-2-1,-1-7 1,1 0-56,-1 0 0,8 0 0,-1 0 0,-2 0-112,-2 0 0,5-3 0,-1-1 0,-2-3 221,-2 2 0,-2-6 0,-1-1 0</inkml:trace>
  <inkml:trace contextRef="#ctx0" brushRef="#br0" timeOffset="933">3603 103 7878,'-11'-21'-104,"4"1"1,-2-1 36,2 1-90,0 8 189,7 3 0,0 11 1,2 3 17,5 2 0,-2 9 1,6-2-1,-2 6 5,-4 8 0,-3-3 0,0 9 0,3 3-25,2 2 1,0-5-1,-7 0 1,0 3-30,0 2 0,2-5 0,3 0 0,1 1-4,-1-3 0,-3-3 1,-2-8-1,3-1-61,3 1 0,-3 0-9,4-1 1,-5-6 62,-2 0 0,0-12 4,0-2 1,0-2 13,0-12 1,7 0 0,0-6-37,-3-1 1,-2 0 0,1 1 0,1-1 5,3 1 0,2-1 0,-4 1 18,2-1 1,2 0 0,-5 1 9,3-1 0,7 8 7,-7-1 1,7 7 32,-8-7 0,4 10-6,-4-3 0,-3 7 1,6 4-2,0 3 0,-7 9-13,5-2 1,-2 4-1,-1 3-13,3-1 0,0 1 0,-5-3-28,5-4 0,-4 4-166,3-4 1,-1 4-195,2 3 0,-3-10 117,10-4 1,-7-5 0,7-2 257,2 0 0,2 0 0,3 0 0</inkml:trace>
  <inkml:trace contextRef="#ctx0" brushRef="#br0" timeOffset="1434">4159 391 7940,'2'-11'0,"3"2"-551,2 0 1,-1 4 632,-6-9 0,0 7 99,0-6-111,0 8 1,-2-4-13,-5 9 1,-4 2 0,-10 5-45,1 7 1,1 4 0,3 3 0,3-1-19,-3 1 1,4-1 0,1 1-16,2 0 0,-5-1 1,7 1-1,2-1 7,3 1 0,2-7 0,2-1 20,5 3 1,5-6 0,8-4-12,1-3 1,0-3 0,-1 0 0,1 0 1,-1 0 1,-1-3-1,-3-3 1,-3-6 3,3 1 0,-4-8 0,-1 6 0,1-6-7,-1-1 0,-6 6 0,4 0 0,-2-2-14,-1-2 1,1-3 0,-7 1 6,0-1 0,7 1 101,0-1 69,0 0-118,-7 10 1,-2 2 4,-5 9 0,4 2 0,-3 5 4,3 7 1,3-3 0,0 3 0,3 2-54,3 2 1,-3 3-1,6-1-11,0 1 0,-7-7 0,5-1 1,-2 1-244,2-2 1,-3 6-52,10-4 1,-7-5-377,7-2 684,-10-5 0,14 7 0,-6 2 0</inkml:trace>
  <inkml:trace contextRef="#ctx0" brushRef="#br0" timeOffset="1967">4550 288 6587,'-12'-9'729,"3"7"-665,9-7 1,0 18 0,0 5-60,0 4 1,3 0 0,1-2 0,3-2-24,-2 2 0,-3-5 1,-2 3 4,0 2 1,0 2 0,2 1-55,5-6 34,-5 6 149,8-8-96,-10 1 1,2-3-84,5-9 0,-3-9 1,8-5-1,-1-4 37,1-3 1,-6 0 0,6 1 0,-1-1 10,1 1 1,-8 6 0,5 3-1,-2-1 46,0 1 0,0 4 0,-5-5 42,5 3 1,-5 0-32,5 2 1,-2 5 16,2-5 0,-5 7-30,5 7 1,-3-3-1,1 10 18,2 2 0,2 0 0,-4 0 0,1-2 15,-1 2 0,-3 2 0,1 3-47,4-1 0,-5-6 0,5 0-102,-5 2 0,-2 2 0,0 3-106,0-1 0,0-6-639,0 0 832,0-10 0,0 5 0,9 1 0,3 1 0</inkml:trace>
  <inkml:trace contextRef="#ctx0" brushRef="#br0" timeOffset="2500">4982 268 7940,'-2'-12'-726,"-5"5"600,5-4 215,-7 9 0,9 2 0,0 13 3,0 6 0,0 1 0,0 1-68,0-1 1,0 1 0,0 0 0,0-1-49,0 1 1,0-7 0,0-1-1,2 1-68,5-3 0,-5 8 43,5-6 0,-5-1 4,-2 2 110,0-10 0,7 3-106,0-14 0,7-4 0,-5-10 19,2 1 1,1-1 0,4 0 0,-5 1 14,-2-1 0,5 8 0,-7-1 1,0 0-1,2 3 0,-5-5 0,8 6 25,-3-1 0,7 0 20,-2-3 1,-3-2 205,3 9-177,-10 0 0,6 9 1,-10 5-16,0 7 1,0-3 0,0 3-37,0 2 1,0 2-1,0 3 3,0 0 0,0-1 0,0 1-48,0-1 0,0-6 1,0 0-84,0 2 1,0 2-215,0 3 0,2-10-369,5-4 695,-5-5 0,16 7 0,-6 3 0</inkml:trace>
  <inkml:trace contextRef="#ctx0" brushRef="#br0" timeOffset="2917">5435 371 7195,'14'0'-238,"-1"0"1,-6 0 121,7 0 1,-7 0 57,7 0 376,-1 0-175,-1-9 1,-3 4-81,-9-9 1,-2 10 0,-5-3-6,-7 4 1,3 3 0,-3 0-31,-2 0 0,0 3 0,0 1 0,2 6-26,-2 1 0,7-4 0,0 7-10,0 2 1,6 2 0,-3 2-5,3 1 0,3-7 1,0-1-31,0 3 0,3-4 0,3-1-165,8-2 1,4-2-1,3-7 20,0 0 1,-1 0 0,1 0 186,-1 0 0,1 0 0,0-9 0,-1-2 0</inkml:trace>
  <inkml:trace contextRef="#ctx0" brushRef="#br0" timeOffset="3450">5744 103 7940,'0'-11'-882,"0"1"1041,0 10-63,0 0 1,0 10-42,0 3 0,0 6 1,0 1-39,0 1 1,0-1 0,0 1 0,0 0-11,0-1 1,0 1 0,0-1-1,0 1 52,0-1 0,0 1 0,0 0 0,0-1-57,0 1 0,0-7 1,0-1 84,0 3-97,0 3-24,0 1 9,0-8-15,0-3 135,0-9 0,9 0-51,5 0 1,-3 0-207,3 0 1,0 0-81,6 0 0,1-7-537,-1 0 779,-8-9 0,6 14 0,-7-7 0</inkml:trace>
  <inkml:trace contextRef="#ctx0" brushRef="#br0" timeOffset="7167">4838 968 7861,'-2'-12'-1124,"-5"5"1197,-4-4 0,-10 9-27,0-5 1,1 4-9,-1 3 1,7 0 0,1 0 0,-3 0 20,-3 0 0,-1 0 0,-1 0 0,1 0 0,-1 0 0,1 0 1,-3 0-1,-3 0-30,-1 0 0,-10 3 1,3 1-1,-5 3-8,-2-2 1,0 4-1,0-2 1,-3 0-9,-4 2 1,3-7 0,-10 5 0,-3-3 18,-1 3 0,0-4 0,1 3 0,3-1 18,-2 2 1,-4-5 0,-6 5 0,-1-5 46,1-2 1,3 7-1,5 0 1,-1 0-87,-1 2 1,10-7 0,-8 5 0,4-2 30,2 2 1,5-5 0,-2 5 0,4-5-44,7-2 0,3 7 1,-3 0-1,0-3-53,-2-1 0,4-3 1,-11 0-1,2 0 24,-2 0 1,-4 0-1,-10 2 1,0 3 31,1 1 1,-1 1 0,0-7 0,0 0 45,1 0 1,1 7 0,3 0 0,4-2 24,3-3 0,2 5 1,7 0-1,0-3-61,-1-2 0,1 1 1,0 1-1,-2 3-23,-5-2 1,4-3 0,-4-2 0,5 0-41,2 0 0,-1 2 1,1 3-1,2 2 30,5-3 1,2-1-1,7-3 1,-3 0 7,3 0 1,2 0 0,3 0 0,-1 0 6,1 0 0,-1 0 1,0 0 9,1 0 0,-1 0 1,-2 0-1,-2 0-1,-2 0 0,-1-7 1,5 0-1,-2 2-10,-2 3 0,-7 0 0,6-3 0,1-2-22,-3 3 0,7 1 1,-4 1-1,4-2 10,2-3 0,1 0 0,-1 7 13,0 0 0,8-7 0,-1 0-14,-2 3 0,-2-6 1,-1 1 7,6-2 1,-6 4-1,6-4-7,-6 1 1,6 1 0,-1 5-4,-2-3 0,-2-9 31,-3 2 0,3 3-5,4-3 57,-4 0 1,13-4-43,-9 4-22,10-4 1,-12 13-3,9-8-7,-9 8 58,14-4 54,-8 9-55,10 0 7,0 0-86,0 9 1,0-4 0,0 8 60,0 3 1,-2-4 0,-2 1-30,-3 3 0,0-4 0,7 2-34,0 2 0,0-5-20,0 3 1,0 0-136,0 6 88,0-8 0,0-1 41,0-4 65,0-5 24,0 7 0,0-11-34,0-5 1,2 3-7,5-10 1,-2 2-1,6-4-7,-2 3 0,0 8 0,-4-4 7,2 0 19,0 6 0,-5-6 0,3 7 83,1-5-16,1 5 1,-7-5-15,0 14 0,0-3-41,0 10 0,3-2 1,1 4-35,3-3 0,0 1-1,-7 7 0,0-8-4,0 1 0,2-2 14,5 1 0,-5-1-18,5-5-12,-5-5-86,-2 7 76,10-9 1,-6 0 37,10 0 0,-7-2 9,6-5 0,-8 2 0,4-6 34,0 2 0,-6 0 35,3 2-115,6 4 1,-10-8-117,5 4 181,-5 5 0,1-7 27,3 9 0,-3 2 185,4 5 34,-5-5-192,-2 16 1,0-13 0,-2 6 14,-5-1 1,2-1-59,-9-2 1,8-5 0,-8 5-31,-2-5 1,4-2 0,-1 0-98,-3 0 0,4 0-162,-1 0 1,-1-9 258,-7-5 0,10-4 0,2-3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4:40.948"/>
    </inkml:context>
    <inkml:brush xml:id="br0">
      <inkml:brushProperty name="width" value="0.08571" units="cm"/>
      <inkml:brushProperty name="height" value="0.08571" units="cm"/>
      <inkml:brushProperty name="color" value="#F6630D"/>
    </inkml:brush>
  </inkml:definitions>
  <inkml:trace contextRef="#ctx0" brushRef="#br0">188 25 7845,'-8'-8'-209,"-1"3"0,1 0 129,0 1 1,0 2-1,0 3 1,0 0 23,0 2 0,-3 3 0,0-3 0,0 2 91,-1 1 1,3 0 0,-2 1 0,2-2 29,1 1 0,1-1 0,1 0 1,0 1 9,0-2 1,2 4-1,2-3 1,0 2-21,-1 1 1,2 1 0,-2-1 0,3 0-16,3 0 0,-2 3 0,3 1 0,-1 0 9,3 3 0,0-3 0,0 2 0,0 0-17,0 2 0,1-1 0,1 0 1,-2-2-30,-1 2 1,1-3 0,1 1-1,-1 0-35,0-1 1,-4-2 0,1 1 0,0-2-43,0-1 0,-1-2 0,-2-1-726,0 1-37,0-2 837,0 0 0,0-4 0,0 0 0</inkml:trace>
  <inkml:trace contextRef="#ctx0" brushRef="#br0" timeOffset="263">245 261 7845,'-8'0'-381,"2"0"0,1 0 322,-2 0 1,0 0 0,-2 0 139,-2 0 0,2 0 0,-2 0 0,1 0-38,0 0 0,-3 0 1,-2 1-1,0 1-112,1 1 1,4 0 0,-3-1 0,0 1-152,1-2 1,2 3-1,-1-1 220,2-1 0,1 2 0,0 1 0</inkml:trace>
  <inkml:trace contextRef="#ctx0" brushRef="#br0" timeOffset="679">350 261 7591,'-8'5'0,"0"-3"-224,0-1 1,1 0-1,0 1 1,2 2 207,-1 0 1,1 1 0,1 4 115,0-1 0,1 0 0,3 1-86,0 2 1,1-2-1,1 2 1,2-3 8,0-3 1,2 2-1,2-5 1,0 0-17,0-1 1,0-1 0,0 0 0,0 0 1,1 0 1,-1 0 0,0 0 55,0 0 0,0-3 0,0 0 46,0-2 1,-3 2 0,-2-2-2,-3-1 0,0-2 1,0 0-41,0 0 0,-3 0 1,-3 0-91,-4 0 1,1 1 0,-2 0 0,2 3-93,1 0 0,-1-1 0,1 2 0,0 1-176,0 1 0,1 0 0,0 0-515,2-2 803,3 0 0,-1-1 0,3 0 0</inkml:trace>
  <inkml:trace contextRef="#ctx0" brushRef="#br0" timeOffset="1098">456 107 7625,'-5'0'-716,"-1"0"1,4 0 795,-4 0 1,4 3-1,0 3 1,2 1-16,2 1 0,0 1 0,3 2 0,-1 2 0,1 2 0,0-1 0,1-1 1,-1 0 7,1-1 0,1-2 0,-1 1 0,-1-2-49,-2-1 1,3 0 0,-3 0 114,2-3 352,-4-1-368,3-4 0,-4-1 1,0-2-127,0-2 0,-1 0 0,-1 0 1,0-2-7,0 0 0,1-1 1,1 0-1,0 0-30,0 0 1,1-1 0,2-1-39,2-1 1,0 0-1,-1 3 1,1 1-56,-1 1 1,2 0 0,2 2 0,0 1-112,0-1 1,0 1 0,0 2 0,1-1-307,2 0 549,-2-1 0,3-1 0,-4 0 0</inkml:trace>
  <inkml:trace contextRef="#ctx0" brushRef="#br0" timeOffset="1899">765 172 7779,'0'8'9,"0"0"1,0 1 0,0 1-23,0 1 0,0 0 0,0-1 0,0 1 27,0-1 0,0 0 0,0 0-110,0 1 0,0 0-5,0-3 90,0 0 0,1-3 25,2-3 0,-1-2 1,2-2-1,1-4-10,-1-1 1,1-1 0,1-1 0,0-1-10,0-1 1,-2-1-1,2 2 1,-1-1-20,0 1 1,2 1 0,-2 1-14,3 0 1,-3 1 0,0 1 20,-2 0 1,3 3-1,-3-1 24,2 0 49,-3 2 1,4 3-1,-3 1-9,-2 4 1,1 1 0,0 1-23,1 0 1,-1 0 0,-2 0-17,0 1 0,3-1-4,0 0 0,2 0-7,-2 0 1,2-2-10,-2-1 1,1-3 6,-1 0 1,-2-1-22,5-1 1,-4-2 0,3-2 0,-1 0-40,1-3 0,0 0 0,1 0 0,-1 0 45,2 2 0,-1 0 1,0-4-1,0 2 17,0 2 0,-1-2 0,0 4 0,0-2 10,0-1 1,1 1 44,-3 0 21,3 3 0,-4-1 149,3 3-143,-3 0 1,2 3-28,-4 3 1,3 1-54,-1 1 0,2-3 0,-2 1-60,0 0 1,1-1 0,-2-1-269,2 0 1,-2-1-562,1 0 888,3-2 0,-1 6 0,5-2 0</inkml:trace>
  <inkml:trace contextRef="#ctx0" brushRef="#br0" timeOffset="2597">1237 163 7740,'-5'3'-240,"-1"0"0,4 0 258,-4-3 1,1 2 0,-3 2 19,-1 0 1,4 1 0,1 1-1,0 0-42,2 0 0,-1-1 0,0 0-36,1 1 1,1 2 0,1 0 23,0 0 1,1-3 0,2 0 0,1-1 14,1 1 1,2-3 0,-2 0 0,3-1 6,0-1 1,1 0 0,1 0 0,1 0 17,-1 0 0,-4-2 0,-1-2 0,2 0-8,0 1 1,-2-4 0,0 2 0,-2-2 0,0-1 0,0 2 18,0 1 1,-2-1-40,-3-2 1,0 4 0,-3 0-18,2 0-2,-4 3 15,3-2 8,-1 3 0,1 0 40,1 0 84,2 0-98,-2 0 0,6 3-38,3-1 0,-2 5-4,2-2 0,-4 0 10,4 0 1,-4-2 26,4 2 0,-4-2-35,0 2 0,0-2-214,1 2 1,1 0 11,5 0 0,-4 2 1,0-5 24,2 0 0,-3-1 0,2-1 191,0 0 0,1 4 0,1 0 0</inkml:trace>
  <inkml:trace contextRef="#ctx0" brushRef="#br0" timeOffset="3000">1408 74 7366,'0'-8'-847,"0"2"1057,0 1 71,0 3-125,0-1 0,3 3-76,-1 3 0,1 2 0,-3 3 0,1 0-13,2 0 0,-2 3 1,1 1-1,-1-1-52,-1 1 0,3 0 0,0-1 0,-1 1-17,2 1 0,-3 0 0,3-3 0,-2 1-17,1-1 0,1-1 1,-3-1-1,3 0-36,1 0 0,-4-3 1,3 0-238,0-1 1,0 1-374,4-2 665,-3-1 0,2-5 0,-2-2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5:41.488"/>
    </inkml:context>
    <inkml:brush xml:id="br0">
      <inkml:brushProperty name="width" value="0.11429" units="cm"/>
      <inkml:brushProperty name="height" value="0.11429" units="cm"/>
      <inkml:brushProperty name="color" value="#F6630D"/>
    </inkml:brush>
    <inkml:brush xml:id="br1">
      <inkml:brushProperty name="width" value="0.08571" units="cm"/>
      <inkml:brushProperty name="height" value="0.08571" units="cm"/>
      <inkml:brushProperty name="color" value="#F6630D"/>
    </inkml:brush>
  </inkml:definitions>
  <inkml:trace contextRef="#ctx0" brushRef="#br0">0 436 22763,'0'-12'-5911,"0"1"3942,0 11 3115,0 0 0,8 3-1259,-1 5 0,4-6 0,-6 8 0,5-2-104,3 0 0,-6 7 1,9-5 184,1 3 0,-4-6 0,3 6 0,-1 0 35,-2 0 0,7-8 1,-5 5-126,6 0 0,2-7 0,0 4 0,-1-1 411,1 1 0,0-4 1,0 4-1,0-4 94,0-3 1,3 0 0,2 0 0,5 0-354,3 0 1,-6 0-1,6-3 1,0-2 301,-1-2 0,4-4 0,6 6 0,1-2 63,0 2 0,0-6 1,0 1-1,0 0-32,0 0 0,0-6 0,0 6 1,-1 0-3,1 0 0,0-8 1,0 5-1,-3 1-105,-4 4 1,2-2 0,-8 2 0,2 0-81,6-2 1,-8 8-1,0-6 1,-2 5-116,0 3 1,2-2-1,-5-3 1,2-3-15,-2 3 0,6 3 1,-1 2-1,2 0-101,6 0 0,0-3 0,0-2 0,-3-3 31,3 3 0,2 3 0,3-1 0,3-2-9,4-3 1,-4-2-1,7 5 1,0-3-26,5 3 0,3-5 0,2 2 0,-2 1 11,-1-3 0,16 7 1,-10-7-1,3 2 18,-1 0 0,6-2 0,-1 5 0,-2-2 47,-3 1 0,-4-4 1,-4 3-1,-1-1 13,1-2 1,-4 7 0,0-7 0,-3 2 36,-5 1 1,-3-4 0,-2 6-1,2-2-6,6 2 1,-8-6-1,2 4 1,-7-1-31,0-2 1,2 7 0,3-4-1,0 4-58,0 3 0,-3 0 0,-2 0 0,-3 0-5,3 0 0,3 0 1,1 0-1,1 0 3,0 0 0,-8 0 1,3 0-1,5 0 4,5 0 0,-5 0 0,-8-2 0,3-3 34,2-3 0,11 0 0,-1 8 0,-2 0-54,-2 0 1,-3 0 0,0 0 0,0-2 39,-1-6 0,9 6 0,0-6 1,-3 5-41,-3 3 0,8 0 1,3 0-1,2 0 55,0 0 1,-7 0-1,4 0 1,1 0 5,0 0 0,-1 0 0,6 0 0,-5 0-44,-3 0 1,5 8-1,-8 0 1,1-3-10,2-3 0,0 1 0,8 2 0,-3 3-17,3-3 1,-6-3-1,1-2 1,0 0 69,-1 0 1,1 0-1,2 0 1,-5 0-42,0 0 1,-7 0 0,4 0-1,-4 0 37,-3 0 1,2 0-1,3 0 1,3 0-5,-3 0 1,-3 0-1,-2 0 1,0 0-10,0 0 1,-8 0 0,0 0 0,1 0-12,-4 0 1,-2 3-1,-10 2 1,0 5-161,0 3 0,0-8 0,0 5 0,0-2 12,0-1 1,0 4 0,0-6-65,0 2 0,-8 1 6,0-8 1,-9 3-317,1 4 0,-4-2-16,-3 11 0,0-9 1,2 6-1,3 0 58,3-1 1,10 4-1,-5 7 93,-1 0 0,1 0 0,-5-3 0,5-2 193,-1-3 1,9 0-1,-9 8-23,1 0 0,5-7 0,-8-4 0,0 1 40,1 0 0,4-5 0,-5 4 0,0 1-295,1 0 1,6-8 636,-1 3 1,-6-3-1,0 0 1295,0 2-657,-7 1-145,17-8 0,-7-3-10,10-4 1,-8 2-373,0-11 0,-7 4 1,5-6-205,-3 3 0,5-1 0,-7-7-127,-3 0 1,0 3 0,0 2 0,3 3-218,-3-3 0,0 5 0,0-2 16,3-3 0,2 0 0,-5 0-4,3 3 0,0 7-222,-8-7 1,7 7-451,1-7-258,-1 10 1002,-7-5 1,0 12 0,0 6 111,0 7 0,0-2 0,0 2 1,0 3-108,0 3 1,3-6-1,2 0 80,3 3 1,-1 3-1,-7 1-13,0 1 0,0 0 1,0 0 93,0 0 1,-7-7 0,-3-1-39,-3 3 1,8-6 0,-5 1 241,-1-3 1,-1 6 0,-9-6 0,3 0 69,3 0 0,0 0 1,-8-4-1,0 1 261,0-2 0,-8 6 0,-2-4 0,0-2 61,0-2 0,-8-3 0,3 0 0,-3 0-108,3 0 1,2 0-1,8 0 1,-3 0 173,3 0 0,11 0 1,1-3 825,-2-4-1444,8 4-551,0-7 268,10 10 0,10-10 0,3-3 0</inkml:trace>
  <inkml:trace contextRef="#ctx0" brushRef="#br1" timeOffset="1190">7802 1033 7804,'-13'0'-1181,"3"2"1205,10 6 0,0-3 0,0 11 1,0 1 8,0 4 1,0-3 0,0 2 0,0 5-38,0 1 1,8 7 0,-1 0 0,1 0-48,2 1 1,-7 4 0,7-5 0,-2 0-95,-1 0 0,1-2 1,-8-8 144,0 0 0,10 0 0,3 0 0</inkml:trace>
  <inkml:trace contextRef="#ctx0" brushRef="#br1" timeOffset="1450">7779 780 8037,'0'-22'-795,"0"-1"795,0 10 0,0-8 0,0 9 0</inkml:trace>
  <inkml:trace contextRef="#ctx0" brushRef="#br1" timeOffset="2050">8054 1056 8001,'-12'0'-701,"1"2"0,11 6 0,0 7 865,0 6 1,0-6-1,0 3 1,0 5-132,0 5 0,0 2 0,0-7 0,3 0-76,5 0 0,-6 0 0,6 0 0,-6 0-12,-2 0 0,0-8 0,3 1-70,5 2 213,-6-8 48,8 0 0,-10-13-116,0-4 0,3 2 0,2-11-22,3-1 0,2-4 0,-5-2 1,5 0-10,3 0 0,-8 0 1,3 0-1,-3 0-18,2 0 0,-2 1 0,8-1 0,-3 0 25,-4 0 1,-1 0 0,0 0 0,2 0-2,-2 0 1,6 8-1,-1-1-3,3-2 0,-8 6 0,5-1 21,0 3 1,-5 2 108,10 8 0,-7 0-55,7 0 1,-9 10 0,4 6 0,-3 4-53,1 3 1,2-8 0,-5 1 0,3 1-11,-3 4 1,0 2 0,0 0-1,3 0-11,-3 0 1,-2 0 0,-1-1-46,6 1 1,-6-7-1,6-1-96,-5 3 0,-1-8 0,3 0-298,3 0 445,-1-7 0,4 17 0,1-7 0</inkml:trace>
  <inkml:trace contextRef="#ctx0" brushRef="#br1" timeOffset="2454">8858 941 6393,'-11'-13'-61,"-4"6"1,2 4 0,-2 3 97,-3 0 1,-2 3 0,-3 2 0,2 5 7,6 3 1,-5-6-1,4 6 33,-4-3 0,0 8 0,2-2-44,2 4 0,9-5 0,-6 1-30,3 1 1,2 4 0,8 2 27,0 0 1,0 0 0,0 0-9,0-1 0,3-1 0,2-3-22,3-3 0,7 0-86,-8 8 0,11-7-527,-2-1 611,-6-10 0,10 15 0,-7-7 0</inkml:trace>
  <inkml:trace contextRef="#ctx0" brushRef="#br1" timeOffset="2650">8903 1171 7807,'-20'-16'-1098,"2"4"1080,3 1 1,7 4 0,-7 7-1,-3 0-35,-2 0 0,-11 2 1,0 3-1,3 3-58,3-3 1,2 5 110,0-2 0,-10 10 0,-3-5 0</inkml:trace>
  <inkml:trace contextRef="#ctx0" brushRef="#br1" timeOffset="3071">8949 1194 8001,'-23'12'-327,"8"-2"1,2-7-1,1 2 186,-1 3 1,8 2 0,-3-2 159,6 7 1,2-2-1,0 2-24,0 3 0,10-8 0,5-2 0,5-3 9,3 2 0,0-4 0,0 5 0,0-6 0,0-2 1,-2-2-1,-4-3 39,-1-3 1,-9-2 0,9 5 21,1-3 0,-4-7 1,0 4 7,-3-1 0,-2 4-45,-8-7 1,0 7-36,0-7 1,-10 2 0,-6-2-9,-4 7 0,-3-2 0,0 2 1,0 3-20,0 3 1,0 2 0,3-3-200,4-5 0,-4 6-353,5-6 586,5 6 0,-1 2 0,11 0 0</inkml:trace>
  <inkml:trace contextRef="#ctx0" brushRef="#br1" timeOffset="3537">9225 941 7208,'-13'0'-74,"3"0"0,10 10 1,0 6 112,0 4 0,0 6 0,0 2 0,2 2-52,6-2 0,-6 0 1,9 0-1,-4 3-37,1-3 1,2-3 0,-5-2-1,3 0-50,-3 0 1,0-7 0,0-1-9,3 3 322,-1-8 11,-7 0 1,3-10-126,5 0 1,-6-2 0,6-6-75,-6-7 1,1-6 0,2-2 0,3 0-16,-3 0 0,-3 8 1,-2 0-1,3-3-44,5-2 0,-6-3 1,8 2-131,1 6 1,-9-6 0,8 9-1,-2-4-209,0 1 372,9 10 0,-4-15 0,10 7 0</inkml:trace>
  <inkml:trace contextRef="#ctx0" brushRef="#br1" timeOffset="4235">9684 1033 7536,'0'15'-90,"0"1"-82,0 1 0,0-4 1,0 2 182,0 3 0,0-5 1,0 2-24,0 3 0,0-5 0,0 2-18,0 3 1,0-5 22,0 2 1,0-7-84,0 7 48,10-10 1,-5 5-1,8-12 1,-1-6 27,1-7 0,-5-3 1,5 0-1,-1 3 14,1-3 0,-5-2 0,4-3 13,-1 0 0,4 7 1,-5 4-1,0-1 37,1 0 0,-1 8 1,-5-5 80,2 0 0,4 7-94,-4-5 0,-2 6-32,11 2 1,-9 2-51,9 6 1,-11-3 3,2 11 0,-1-1 9,1 8 32,-4-11 0,9-1-31,-4-11 1,-3 0-12,10 0 1,1 0 33,7 0 0,-8-8 1,-2-2 41,-3-3 1,0 5 1,-2-7 0,-6 8 1,9-6 3,-1 3-22,-8 2 1,11 0 28,-5 1 0,-3-1 13,10 8 1,-10 10-23,3 5 0,-3-4 1,0-1-20,3 0 0,2 0 0,-5 8-163,3-3 1,-1-7-89,-7 7 0,3-10 0,2 6 3,3-1 1,2-8 228,-3 6 0,6 5 0,10 0 0</inkml:trace>
  <inkml:trace contextRef="#ctx0" brushRef="#br1" timeOffset="4638">10533 689 7822,'-16'2'-162,"1"6"0,10 5 0,-3 10 0,6 0 176,2-1 1,-3 9 0,-2 2-1,-3 0-35,3 1 0,3 4 0,2-5 0,0 0-43,0 0 0,0-2 0,0-8 1,0 0-7,0 0 1,7 0-1,4-3 53,1-5 0,4 3 1,7-10-1,0-3 11,0-3 0,2-2 0,3-2 1,5-6-14,3-7 1,10 2 0,7-2-1,-2 0-37,-2 2 1,-3-8 0,2 6-1,3-5-37,3-3 93,-1 10 0,-7-18 0,0 6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7:16.883"/>
    </inkml:context>
    <inkml:brush xml:id="br0">
      <inkml:brushProperty name="width" value="0.11429" units="cm"/>
      <inkml:brushProperty name="height" value="0.11429" units="cm"/>
      <inkml:brushProperty name="color" value="#008C3A"/>
    </inkml:brush>
  </inkml:definitions>
  <inkml:trace contextRef="#ctx0" brushRef="#br0">1 31 28625,'0'-8'-3024,"0"0"1,0 3-1,1 0 3284,1 2 0,3 1 0,4 4 1,0 1-489,2 2 0,3-1 0,-1 2 0,2-1 135,0-2 0,4 2 1,0-2-1,1 0 66,2 0 1,1-2 0,0 3 0,1-2-14,0 1 1,-1 0-1,1-1 1,0 1 17,-1-2 0,4 1 0,2 0 0,2 1-210,0-2 1,-1 0 0,1-1-1,1 0 492,0 0 0,3 0 0,0 0 0,-1 0-365,1 0 1,1-1-1,6 0 1,2-2 232,0 1 1,-1 1 0,-4 1-1,1-1-37,-1-1 0,2 1 0,-1-2 0,-1 2-38,-1 1 0,-3 0 0,0 0 1,-1 0-6,1 0 1,0 0 0,-2 0 0,1 0 0,-1 0 1,0 0-1,1-2 1,1-1 76,0 1 1,0-1 0,1-1 0,3 1-33,2-1 0,-1 1 1,3 1-1,0 0-44,2 0 0,-1 1 0,2 1 0,0 1-47,0 1 0,-4-1 0,3 2 0,1-2 2,0-1 1,-5 2-1,-2 1 1,-1-1 17,-2-1 0,3-1 0,0 0 1,2 0 22,0 0 0,-4-3 0,-2 0 0,0-1 4,2 1 0,-2 0 1,-1 3-1,-3 0-41,-2 0 0,-1 0 1,-3 0-1,1 0 6,-3 0 1,0 0 0,-3 0-1,1 0 0,0 0 0,-6 0 0,0 0 1,-3 0-27,-2 0 0,-4 0-101,-1 0 0,-4 0 0,-1 1-25,-4 1 0,-3 3 1,-1 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7:18.801"/>
    </inkml:context>
    <inkml:brush xml:id="br0">
      <inkml:brushProperty name="width" value="0.08571" units="cm"/>
      <inkml:brushProperty name="height" value="0.08571" units="cm"/>
      <inkml:brushProperty name="color" value="#008C3A"/>
    </inkml:brush>
    <inkml:brush xml:id="br1">
      <inkml:brushProperty name="width" value="0.11429" units="cm"/>
      <inkml:brushProperty name="height" value="0.11429" units="cm"/>
      <inkml:brushProperty name="color" value="#008C3A"/>
    </inkml:brush>
  </inkml:definitions>
  <inkml:trace contextRef="#ctx0" brushRef="#br0">1410 535 8366,'0'-8'-1457,"0"1"857,0-1 600,0 3 80,0 2 0,0 3 1,2 1 24,1 1 1,0 3-1,-1 3-78,1-1 1,-1-1 0,-2-1 0,0 1-30,0 1 0,-1 1 0,0 0 1,-3 0-34,0 0 1,-1 2 0,-3 1 0,0-2-6,0 0 1,0-1 0,-1-1 0,0-1 27,-2-1 1,1-2-1,2 1 1,0 0 10,0-3 1,0 0-1,0-1 1,0 0 3,1 0 1,1 0 0,1 0-10,-1 0 1,-1-3 0,-1-2-9,0-2 0,3-1 0,1 0 1,0 0 15,2 0 1,-2-2 0,0-2-1,-2 0 19,1-2 0,2 1 0,-2-2 0,0-3 16,1-1 1,-3 1 0,2-3 0,0-1 6,0-1 1,3-1 0,-2-1 0,2 1 2,-1 1 1,1 5 0,2 0 0,-1 3-26,-2 2 0,2 6 4,-1-1-39,1 2 1,1 3-1,0 3-122,0 4 0,0 0 0,1 2 130,1 0 0,-1 1 0,2 1 1,-2-1 37,2 1 0,-2 0 1,2 1-1,-3 1 0,0 0 1,0 3 0,0-1 0,0-1-13,0 0 0,1 3 0,1-1 0,1 0-28,-2 0 1,0-1 0,-1 2-1,0-1-4,0 1 1,0-2 0,0-1-1,0-1-33,0 1 1,-1 0 0,-1-1 25,-3 0 1,0 0 0,0-4 0,-1-1 12,-1-2 1,-1 0-1,0-3 1,0 0 4,0 0 1,-3 0 0,-1 0 0,-1 0 3,-1 0 1,2 0 0,-2 0-1,1 0-9,-1 0 0,2-3 1,0 0-1,0 1-15,3-2 1,-3 3 0,2-4-1,1 1-3,3-1 0,-1 0 1,2-3-1,0 0 10,0 1 1,3-2 0,0-1-1,1-1 23,1-1 0,0 1 1,0-1-1,0 0 65,0-1 1,2 4 0,2-2-1,-1 2-32,1 2 0,2 0 0,-2 0 0,2 3-18,-1 1 0,-3 0 0,4 3-40,0 0 1,1 1 0,0 1 0,-1 3 0,-1-1 0,-2 3 0,1-2 0,1 2 2,-1 1 0,-1 0 1,1 0-1,-1 0 9,-1 0 1,0 0-1,0 0 1,0 0 16,0 3 0,-2-2 0,-2 1 0,-1-1 1,-2-1 0,-1 0 1,-3 2-1,-3 1-15,0-2 1,0-3 0,-2 0 0,1-1 2,-1-1 1,0 2 0,0-3 0,1-1 13,-1-1 1,1-1 0,1 0-1,1 0 49,1 0 0,-1 0 0,0-1 1,2-2 27,0-2 1,1-1-1,0 0 1,0 0-7,0 0 1,0-3-1,1-3 1,1 1-26,1-1 1,1-2 0,-2 1 0,3-2-13,-1-4 1,4 2 0,-3-4 0,2-1-74,1-1 0,0-5 0,0-2 0,0-1-83,0 0 0,0 5 0,1 1 0,1 2-87,0 2 0,4 7 1,-4 1-1,1 4-303,0 4 1,-1 1 494,3 4 0,1 4 0,1 0 0</inkml:trace>
  <inkml:trace contextRef="#ctx0" brushRef="#br0" timeOffset="414">1536 252 8560,'0'-8'-442,"0"0"0,0 0-338,0 0 573,0 4 0,0 1 1,0 6 206,0 2 0,-1 1 0,-2 0 0,-1 1 0,-4-3 0</inkml:trace>
  <inkml:trace contextRef="#ctx0" brushRef="#br0" timeOffset="545">1480 268 8560,'-7'0'-303,"2"-1"0,2-1-355,-1-1 0,2 1 658,-3 2 0,3-4 0,-1 0 0</inkml:trace>
  <inkml:trace contextRef="#ctx0" brushRef="#br0" timeOffset="796">961 205 8306,'0'-8'0,"0"0"-692,0 0 0,0 3 404,0-1 1,0 6 287,0 0 0,-4 3 0,0 5 0,-4 0 0</inkml:trace>
  <inkml:trace contextRef="#ctx0" brushRef="#br0" timeOffset="912">898 228 8523,'-5'-8'-692,"1"3"-376,1 0 1068,2 3 0,-6-1 0,3 3 0</inkml:trace>
  <inkml:trace contextRef="#ctx0" brushRef="#br1" timeOffset="1511">378 260 16248,'0'-8'-3659,"1"1"2740,1 2 1,0 1 0,3 4 1022,2 0 0,0 4 1,0 1-147,-2 2 1,1 1-1,-3 0 1,-2 2-67,0 1 1,-2-1-1,-1-2 1,-4 0 123,-1 0 1,0 2 0,-2 1-1,-1-2 43,0 0 0,-3-1 0,1 0 0,0 0-130,-2 0 1,3-1 0,0-1-1,2-2 249,1 0 0,3 1 1,1-2-106,0 2 0,3-4 0,3 3-94,3-1 1,2-2 0,1 2 0,0-1 105,0 0 0,2 0 1,-2 2-1,-1 1 70,0-1 0,0-1 1,-1 2-140,-1 1 0,-3 1 0,0 1-81,-1 0 0,-1 0 0,-1 0 0,-1 0 30,-4-1 1,-1 1 0,0-1-1,-2-1 71,-2 0 0,2-4 1,-4 3-1,1-1 65,0 0 1,-1-2-1,-4 1 1,0-2-53,-2-1 1,-3 0-1,1 0 1,0 0-73,0 0 1,-1 0 0,3-1 0,2-1 21,0-1 0,5-3 1,1 2-1,4-1-278,1-1 0,0 1 0,4-3-147,0 0 1,2-2-1,2-1 412,4 2 1,4-3 0,2-1-1</inkml:trace>
  <inkml:trace contextRef="#ctx0" brushRef="#br1" timeOffset="1831">260 16 20559,'-5'-8'-2756,"2"3"1,4 3 2610,1 4 1,3 3-1,3 2 1,0-1 44,-1-1 0,0 0 0,0 4 0,-2 1-192,1 0 0,1 1 1,0-3-1,-1 2-97,-1 1 1,-3 3 0,1-2 199,-2 0 1,-1 6 0,0-1 0</inkml:trace>
  <inkml:trace contextRef="#ctx0" brushRef="#br1" timeOffset="2044">260 693 12077,'-11'0'-504,"1"0"0,-1 0 139,0 0 0,1 1 0,-2 0 0,0 3 305,0 0 1,2 5-1,-1 3 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7:31.698"/>
    </inkml:context>
    <inkml:brush xml:id="br0">
      <inkml:brushProperty name="width" value="0.08571" units="cm"/>
      <inkml:brushProperty name="height" value="0.08571" units="cm"/>
      <inkml:brushProperty name="color" value="#008C3A"/>
    </inkml:brush>
  </inkml:definitions>
  <inkml:trace contextRef="#ctx0" brushRef="#br0">0 108 8284,'0'-6'-397,"1"-1"243,3 3 0,1-2 0,5 3 1,0-1 92,-1 0 0,5 3 1,4-2-1,3 1 70,5-2 1,2 3 0,3-2 0,1 2-6,4 1 0,6 0 0,4-1 0,4-1-20,2-1 0,8-2 0,-1 3 0,3-2 35,0-2 0,4 3 0,0-2 1,5-1 14,3 1 1,5 2 0,1-3 0,-1 2 44,1 2 0,2 1 0,-1 1 0,-4 0-55,0 0 0,-5 4 1,-8 2-1,1 3 8,-1 1 0,2-4 0,-4 0 0,-1-2 42,2-2 1,-3-1 0,2-1 0,-2 0-40,-5 0 0,0 0 1,-11 0-1,1 0-27,-3 0 1,1 0 0,-2 0-1,-2 0-32,-2 0 1,-6 0 0,3 0 0,-3 0-61,-1 0 1,1 0 0,-6 1-1,0 2-29,-3 0 1,1 3 0,-2-3 0,-4 1 36,-2 0 0,-2-3 0,-4 3 0,-2 0-224,0-1 300,-5 0 0,7 2 0,-4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7:32.677"/>
    </inkml:context>
    <inkml:brush xml:id="br0">
      <inkml:brushProperty name="width" value="0.08571" units="cm"/>
      <inkml:brushProperty name="height" value="0.08571" units="cm"/>
      <inkml:brushProperty name="color" value="#008C3A"/>
    </inkml:brush>
  </inkml:definitions>
  <inkml:trace contextRef="#ctx0" brushRef="#br0">48 146 8174,'-10'0'-448,"0"0"0,4 0 0,0-1 419,2-2 1,0 2 127,1-2-42,1 2 1,-1 1 8,6 0 0,3 0 1,4 0-1,-1 0 89,1 0 1,5 0 0,4 0 0,4 0-37,6 0 1,3 0 0,10-2 0,5-1-30,3-3 0,13-3 0,10-2 0,6-1-62,5-1 0,2-1 1,2 2-1,-1-1-54,-3 2 1,-1 3-1,-4 3 1,-1-1-48,-4 1 1,-5 3 0,-4-2-1,-4 3 33,-1 1 0,-6 0 0,-2 0 1,-3 0-23,-4 0 0,-3 0 0,-6 0 0,-5 0-54,-4 0 1,-6 0 0,-6 0 0,-1 0-113,-2 0 1,2 0 0,-1 0 227,-1 0 0,-1 0 0,-2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7:34.310"/>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974 253 12229,'10'-3'-975,"-1"-1"638,1 2 1,-3 1 0,-1 1 0,2 0 425,0 0 1,5 1 0,0 1-1,-1 3-92,-1 0 0,-1 1 0,0 1 0,-2 0-60,-1 0 1,0 2-1,-2 1 1,-1-1-22,0 1 0,-1-3 1,-3-1-1,0 2 10,0 0 0,-3 2 0,-1 0 0,-3-1 26,-3 1 1,-1 0-1,-5 0 1,-1-1 35,2 1 0,-3-3 0,2-1 1,-3 1 10,0-2 1,-1 3 0,0-5 0,-2 0 8,-1 1 1,0-3-1,1 3 1,-1-3 28,2-1 1,0 0-1,3 0 1,0 0 24,2 0 0,4 0 0,-1-1 0,2-1-18,2-2 1,2-2 0,1 1 0,-1 0-20,2-3 0,-1 3 0,4-1-81,-1-2 0,0-1 0,3 0-54,0-1 1,1 0 0,2 2 49,4 1 1,-2-1 0,2 4 39,0-1 0,2 3 1,0-2-1,1 2 6,0-1 0,0 2 0,-1-2 0,1 2 0,0 2 57,0 2 1,-4-1-1,0 4 34,-2 2 0,2-3 0,-2 2 6,-2 1 0,-1 0 0,-1 2-11,0 0 0,0-1 0,-1 1-55,-3 0 1,-1 0 0,-5-1-1,1 0-49,-1-3 0,0 2 0,-1-4 0,-1 1 0,-2 0 0,0-1 0,-1 1 0,1-3-231,0-1 0,-2-1 1,3 0-1,1 0-89,1 0 0,1-1 336,1-2 0,-1-3 0,0-3 0</inkml:trace>
  <inkml:trace contextRef="#ctx0" brushRef="#br0" timeOffset="268">439 117 12229,'5'-5'-915,"-2"-1"1,-1 1 622,2 2 1,-2 3-1,3 5 259,0 4 0,1 2 1,-2 5-1,2 2-25,1 0 0,-1 1 1,0 0-1,1-2-29,-2-1 1,4 1-1,-3 2 1,3-1-140,1-1 1,-1 0 0,1-4 0,0-1-413,0-1 597,-1-6 1,5 4 0,2-4 0</inkml:trace>
  <inkml:trace contextRef="#ctx0" brushRef="#br1" timeOffset="704">1062 19 8581,'-6'-9'-1185,"2"3"1,4 3 1070,0 6 0,0-1 114,0 5 0,-4-5 0,-2 2 0</inkml:trace>
  <inkml:trace contextRef="#ctx0" brushRef="#br1" timeOffset="831">906 48 8581,'-6'-4'-448,"-1"2"0,3-3-513,-2 0 961,4 2 0,-2 7 0,4 2 0</inkml:trace>
  <inkml:trace contextRef="#ctx0" brushRef="#br0" timeOffset="984">731 87 15048,'-5'-9'-3705,"5"0"3685,0 3 1,5 6-1,4 5 1</inkml:trace>
  <inkml:trace contextRef="#ctx0" brushRef="#br0" timeOffset="1703">604 506 15048,'-15'0'-340,"1"0"0,3 0 0,-1 0 159,-1 0 0,-1 0 0,2 0 0,-2 0 101,-1 0 1,2 0-1,-3 0 1,-1 0 150,-2 0 0,-1 0 0,-2 0 0,-1 0-44,2 0 1,0-3-1,2-2 1,-1 0-29,1-3 0,4 0 0,1-2 0,1 0-79,0 1 0,3-4 0,4-1 0,2-1-114,2 1 0,2-2 0,3 2 1,4 0 64,1 0 1,3 1-1,1 2 1,2 0 47,1 2 0,-3-2 0,1 8 0,-2 0 44,-1 2 0,3-2 0,0 0 31,-1 1 1,-2 5-1,0 3-75,0 3 1,-5-2-1,-2-1 1,-1 2-38,-2 0 0,0 2 0,-2 0 1,-1-2 140,-3-1 0,-3 2 1,-2-3-1,-1 2 108,-1-2 0,-3 2 1,2-4-1,-1 0-47,-2 1 1,1-2-1,1-3 1,1 0-46,2 0 1,2 0-1,1-1 1,1-1-101,2-2 0,4 0 1,-2 1-103,3-4 1,2 2 0,3 0 253,2 0 1,3 1-1,1 2 303,-1-2 1,1 1-211,0 3 0,-2 1-196,-1 3 1,-3 1 0,-4 5-128,0-1 1,-1 1-1,-1 0 1,-2 0 14,-2-1 0,0 4 0,-4 0 0,0 0 67,1 1 1,2-3 0,1 2 0,-1-2 107,2-1 1,0-1-1,5 1-132,0 0 0,0 0 0,0-1-5,0 1 1,1-1-1,2-2 9,0 0 1,0-1-21,-3 4 1,0 0 0,-1-2 127,-2-1 0,-3 0 1,-4-2-1,-3 0-291,-4 3 0,-1-3 0,-3 2 347,-1 0 0,-3 2 1,-4 1-1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47:37.746"/>
    </inkml:context>
    <inkml:brush xml:id="br0">
      <inkml:brushProperty name="width" value="0.11429" units="cm"/>
      <inkml:brushProperty name="height" value="0.11429" units="cm"/>
      <inkml:brushProperty name="color" value="#008C3A"/>
    </inkml:brush>
    <inkml:brush xml:id="br1">
      <inkml:brushProperty name="width" value="0.08571" units="cm"/>
      <inkml:brushProperty name="height" value="0.08571" units="cm"/>
      <inkml:brushProperty name="color" value="#008C3A"/>
    </inkml:brush>
  </inkml:definitions>
  <inkml:trace contextRef="#ctx0" brushRef="#br0">2288 40 26997,'0'-7'-9458,"-1"2"5861,-3 1 3335,3 0 946,-3 4 1,4 2-848,0 1 0,1 2 0,1 5 0,2 0 50,-2-1 0,-1 1 1,0 0-1,1 0 42,1-1 1,2 4-1,-3 0 1,1 0-455,-1 1 1,-1-3-1,0 3 1,2-1 557,0 0 1,1 3 0,-2-3 0,1-1-45,0-1 1,-2-1 0,-1 0-435,0-1 0,3-2-913,0-1 1294,0-4 0,-3 2-100,0-8 192,0-1 0,-4-5 0,-1 1 0</inkml:trace>
  <inkml:trace contextRef="#ctx0" brushRef="#br0" timeOffset="265">2298 59 26997,'0'-6'-9831,"0"-1"8695,0 0 1,4 1 0,2 1 1558,3 1 1,-3 0-1,1 4 1,2 0-18,3 0 1,-1-3 0,5 0 0,-1 1-171,0 1 0,1 1 0,4 0 1,-1 0 293,0 0-390,-3 0 1,2-5 0,-3 0 0</inkml:trace>
  <inkml:trace contextRef="#ctx0" brushRef="#br0" timeOffset="652">2317 283 26997,'-10'0'-414,"1"0"1,-1 0-225,0 0 1,4 3 0,-1 1 307,0-2 1,-2 2-1,-1-1 213,0 0 1,1 1 0,-1-1 122,0-1 0,0-1 1,1-1 120,-1 0 1,0 0 0,1 0 0,0-1-51,2-2 0,-1-2 0,1-6-293,-1-2 1,-1 2 0,1-2-1,2 2-74,-2 2 1,3-4 0,-2-1 0,1-1-83,1 1 1,-3-3-1,4 2 1,-1-1-67,1 0 0,-3 0 0,4 0 0,0 3-743,-1 2 1,3 2-1655,-3-1 2342,3 4 1,1 2-1,0 4 1</inkml:trace>
  <inkml:trace contextRef="#ctx0" brushRef="#br1" timeOffset="1435">1840 264 6479,'-9'4'316,"2"3"0,0 1-260,0 2 0,-3 1 0,-3 1 0,-3 2-51,-3 1 1,-4-2 0,-3 3 0,-2 0-34,-2-1 0,0 3 1,-1-4-1,-2 0-155,2 0 0,5-2 0,4-5 1,4-1 182,2-2 0,4-1 0,-2-3 0</inkml:trace>
  <inkml:trace contextRef="#ctx0" brushRef="#br1" timeOffset="1733">1402 215 8563,'0'-5'-804,"1"0"0,2 5 804,4 0 1,-2 4 0,2-1-1,0 0 55,2 1 0,1 2 0,-1 4-17,1-1 0,-3 0 1,-2-1-1,-1-2-52,-1 2 1,-2 0 0,-1 2 0,0 0-7,0-1 0,-1 1 0,-4 0 0,-3 0-97,-4-1 1,-2 1 0,1-1 0,-4-2-509,-1 0 625,-1-1 0,-1 4 0,1 0 0</inkml:trace>
  <inkml:trace contextRef="#ctx0" brushRef="#br0" timeOffset="2069">1071 235 11035,'-9'6'-661,"3"1"0,2-4 348,4 3 1,1 1 0,2 1 323,3-1 0,3-2 0,1-3 0,0 2 37,-1-2 0,1-1 0,0-1 0,-1 0 39,1 0 1,0 0 0,0 0 58,-1 0 1,-2 0 126,-1 0-403,-3 0 1,0-4-119,-6-3 0,0 2 0,-3-1 41,-2 2 0,0-2 0,-2 1-175,0 0 361,0 3 0,1-7 0,-1 4 1</inkml:trace>
  <inkml:trace contextRef="#ctx0" brushRef="#br0" timeOffset="2332">1100 108 14741,'0'-6'-3865,"0"-1"2987,0 5 0,-1-2 888,-2 4 1,2 1 0,-3 1 135,-1 1 1,3 4 0,-3-3 19,0 1 0,-2-1 16,0 2 0,2-4-59,-2 1 0,4 0-80,-3 0 0,-1-2 0,-3 3 0</inkml:trace>
  <inkml:trace contextRef="#ctx0" brushRef="#br0" timeOffset="3234">701 225 9913,'-3'-10'0,"-1"0"-797,-2 1 1,3-1 0,-2 0 715,0 0 0,2 4 0,4 1 983,2 0 1,-1 2-168,5 3 0,-4 0 1,4 0-506,0 0 0,1 1 0,-1 1 1,0 1-224,0 0 1,-1 2 0,0 0 0,1 2-57,-2-1 0,3-2 1,-4 1-1,1 0 68,-1 1 1,0-1 0,-2 3-1,2-2 46,-2 2 0,-1-3 1,-2 2 304,-3 0 0,-1-1 0,-5-1 0,1 1-173,-1-1 0,-1-2 0,-2 3 0,-2-2-325,0-2 0,-4-1 0,3-1 0,-2 0 70,-2 0 1,0 0 0,-2 0 0,-2 0 97,-1 0 1,4-3-1,-3-1 1,0-2 58,-2-1 0,4 1 0,1 1 1,5 1 414,2 1 1,1-1-184,3 1 1,5-2 0,2 3-300,6-1 1,3 0 0,6 2 0,1-1-192,-1-2 1,2 1 0,-1 2 0,0-1 105,1-1 0,-3-1 1,2 4-1,-2 0 9,-2 0 0,-2 0 0,-1 0 53,2 0 1,-1 1-24,0 3 0,-4-2 0,-5 4 122,-1 2 0,-5-3 1,1 1-1,-4-1 112,-2 1 1,0-3 0,3 2-1,-1 0-231,-2-3 1,3 2 0,-5-1 0,2-1-20,1 0 1,-5-2-1,3 0 1,0-2-72,0-1 0,-3-1 0,2-4 0,-2 2 5,1-2 1,1-4-1,-2-1 1,2 0-51,1-1 1,1 4 0,3-3 0,0 2 15,0 1 1,5 3-524,2 1-213,2 4 0,2-2 594,2 4 1,-1 4-1,4 2 1,-1 2-6,0-2 0,-1 6 0,1-2 0,0 2 86,1 2 1,-1-3 0,3 3 0,-2-1 72,2 0 0,-4 3 1,1-3-1,-2-1 148,0-1 0,0-2 0,-2 1 0,1 0 84,2 0 1,-2-1-1,-5 0 171,-4-2 1,1 0 0,-3-4-1,-2 0 20,0-2 0,0 0 0,-1 1 0,-2 1-175,-2-1 1,3-1 0,-2-2 0,0-1-26,0-1 0,3-5 0,-1 2 1,2-3-416,2-1 1,0 1 0,1-1 323,2 0 0,4 0 0,-3 1 1</inkml:trace>
  <inkml:trace contextRef="#ctx0" brushRef="#br0" timeOffset="3414">429 50 17296,'-15'0'-919,"2"0"1,2 0 918,1 0 0,0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18:26.566"/>
    </inkml:context>
    <inkml:brush xml:id="br0">
      <inkml:brushProperty name="width" value="0.11429" units="cm"/>
      <inkml:brushProperty name="height" value="0.11429" units="cm"/>
      <inkml:brushProperty name="color" value="#AB008B"/>
    </inkml:brush>
  </inkml:definitions>
  <inkml:trace contextRef="#ctx0" brushRef="#br0">35 137 26732,'-15'-27'-5934,"3"-8"4443,4 7 0,10-3 1413,4 19 1,12 8 0,11 14 0,4 10 67,2 5 0,0 12 0,0 8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1:33.55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32 16017,'52'18'-492,"1"-8"0,-11-6 164,10-4 0,-10 0 0,11 0-164,3 0 0,-4 0 0,11 0 0,7 10 0,25 1 0,-1 10 318,1-11 1,-4 4-1,-7-7 174,-11 4 1,-17-1 37,-3-10 0,-1 0 3,11 0 0,0 0-10,0 0 0,0 0-13,0 0 0,0 0-15,0 0 0,0 0 1,0 0-7,0 0 0,-10 0 6,-1 0 0,1 0 0,10 4 13,0 6 0,-11-6 2,1 6 0,-1-6 15,11-4 0,-10 0-12,-1 0 0,0 0 1,11 0-17,0 0 1,-7 0-10,7 0 0,4 0 0,20 0-3,-3 0 0,-24 0 0,6 0 16,4 0 1,-17 0 2,10 0 0,-7-4 0,7-3 2,0-3 1,-11-1-1,1 11 7,3 0 1,-7-3-1,3-4-6,4-4 1,-7 1 0,4 10-4,3 0 0,-7 0 0,3-4-20,4-6 1,4 6 15,3-6 1,0 6 0,0 4 81,0 0 0,3 0-77,8 0 1,6 0-1,11-3 20,-7-8 1,-17 8 0,-15-8-33,4 8 0,18 3-15,10 0 0,-7 0-5,-4 0 0,-6 0 24,-4 0 1,-11 0 6,1 0 0,-1 0-11,11 0 1,11 0-1,3 0-6,3 0 1,-20 0 0,6 0-4,4 0 0,-7 0 5,11 0 1,3 0 5,-4 0 0,1 0 0,-11 0-1,0 0 1,-21 0-1,0-4-1,7-6 1,0 6-2,14-6 0,7 6 0,21 1-1,-7-8 0,-18 8 1,-10-8-1,11 8 1,-15 3 0,11 0 0,-3 0 0,-1 0 0,8 0 0,3 0 0,3 0 0,1 0 0,-11 0 0,0 0 0,10 0 0,1 0 0,-4 0 0,-4 0 0,8 0 0,-1 0 0,1 3 0,3 8 0,-11-8 0,8 8 6,-8-8 1,8-3 0,-1 0 39,-3 0 1,-14 0 88,-3 0-114,-15 0 0,22 0-27,-8 0 1,-3 0-1,4 0-10,3 0 1,-4 0 7,11 0 1,-7 0 0,18 0 3,-8 0 0,-3 0 4,0 0 0,11 0 0,-1 0 0,4 0 0,-3 0 0,-8 0 0,8 0-4,-8 0 1,-13 0 0,-1 0 1,4 0 0,-7 0 1,3 0 0,4 0 0,-7 0 7,4 0 1,-11 0-6,10 0 1,-10 0 1,11 0 65,-29 0 187,18 14 47,-38-10-336,10 10 21,14-14 19,-21 0 23,49 0-332,-49 0-681,35-14 945,-39 10 0,11-10 0,-14 14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3:46.863"/>
    </inkml:context>
    <inkml:brush xml:id="br0">
      <inkml:brushProperty name="width" value="0.08571" units="cm"/>
      <inkml:brushProperty name="height" value="0.08571" units="cm"/>
      <inkml:brushProperty name="color" value="#008C3A"/>
    </inkml:brush>
  </inkml:definitions>
  <inkml:trace contextRef="#ctx0" brushRef="#br0">1375 11 7474,'-6'0'-1364,"0"-4"1364,3 1 0,2-1 20,-4 4 0,5 5-8,0 2 0,1 1 0,2 0 0,1-1-10,2 1 0,-2 0 1,1 0-1,1-1-2,0 1 1,-3 1 0,3 2 0,0-1-2,-1 0 0,-1 1 0,2-1 0,-1-1-2,1-2 0,-4 2 1,2-2-1,-2 1 2,2-1 0,-3 2 1,2-2-1,-2 2 1,-1-2 0,-1-1-1,-2-1 1,1 2 0,-5-4 0,-1-1 0,-2 3 0,0-2 0,0 0 0,-1-1 0,1 0 0,0 2 0,-1-1 0,1-3 0,0 0 0,-1 0 0,1 0 0,-1 0-2,1 0 1,3 0 0,0 0 0,-1-1-1,-1-2 1,-1 1 0,-1-1-1,2 1 2,2-2 0,-2 3 0,2-3 0,-2 0 0,-1 1 0,3-2 0,0 3 0,-1-3 0,-2-1 0,1 3 0,1-4 0,1 0 0,-1 1 1,0-3 0,0 3-1,1-1 0,-1 1 0,2-1 0,1-4 0,-1 2 0,0 2 0,3-2 0,-4 2 0,-1-2 0,2 2 0,-1 0 0,0 1 0,-3-1 0,3 3 0,0 4 0,4 0-6,-4 0-1,4 0 1,-1 1 0,4 2 6,0-1 0,0 3 1,1-2 26,2 0 1,3 2-1,4-3-13,1 1 1,-1 1 0,1-4 0,-1 0-11,0 0 0,1 0 0,-1 1 0,0 1-2,1 2 1,-1-1-1,0-3 1,1 0-8,-1 0 1,0 4 0,1-1-3,-1-1 1,-3 0 0,-1-1 14,-2 2 0,0 0 7,-4 3 1,-1-2 1,-3 3 1,-1-1 0,-6 2 0,1-2-10,-1 3 1,1-5-1,-1 1 1,-2-2-2,-1 1 0,-1 3 0,2-4 0,0 0-6,0 2 1,0-4 0,1 3 0,-2-3-4,1-1 1,2 0-1,0 0 1,1 0-12,0 0 1,-1 0 0,1 0-34,0 0 1,3-1 18,0-3 0,4 2 19,0-5 0,2 4 6,1-4 0,-1 4 19,-3 0 0,2 2-5,-5 1 1,0 0 0,-3 0-12,-1 0 0,1 3 0,0 1 0,-1-1-1,1 2 1,0-3-1,-1 4 1,1-2-2,0-1 1,-1 1 0,1 0 0,-1-2-3,1-1 0,0 3 31,-1-1 1,1 1 94,4-4-78,2 0-10,4 0-40,-5 0 0,3 0 0,-5 0 3,-1 0 0,-1 0 0,-2 0-2,1 0 0,0 1 0,-1 1 2,1 1 1,-1 1 0,1-3-1,0 1-5,-1 2 1,1-1 0,0-3-11,-1 0 1,1 0-1,0 0 1,-1 0 14,1 0 1,3-3-1,0-2 1,-1 1 4,-1-1 0,-2-2 0,1 2 5,0 0 0,3 2 1,0 0 20,-1 2 0,2-3 7,-1 1 1,4 1-4,-4 5 0,3-1-12,-3 5 0,4-1 1,-3 2-1,1-2-8,-1-2 0,-1 4 0,-3-1 3,-1 3 0,1-3 0,-1-2 0,1 1-3,0 0 0,-2-3 1,0 3-1,-2-1-2,1-3 1,-2 2-1,0 0 1,0-2-2,0-1 1,-2-1 0,2 0 0,-1 0-12,-3 0 0,3-4 1,0-2-1,0-1-33,0 0 0,3 0 0,0-3 0,2 0-164,4-1 0,-1 1 198,5 0 0,4-5 0,5-2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12.275"/>
    </inkml:context>
    <inkml:brush xml:id="br0">
      <inkml:brushProperty name="width" value="0.11429" units="cm"/>
      <inkml:brushProperty name="height" value="0.11429" units="cm"/>
      <inkml:brushProperty name="color" value="#008C3A"/>
    </inkml:brush>
  </inkml:definitions>
  <inkml:trace contextRef="#ctx0" brushRef="#br0">3719 0 18861,'-14'0'-376,"0"0"0,0 0-136,-1 0 0,3 0 1,-6 0-1,1 1 550,1 3 0,-2-2 0,4 4 0,0-1 127,-1-3-146,4 4 0,-9-1 1,4 6-1</inkml:trace>
  <inkml:trace contextRef="#ctx0" brushRef="#br0" timeOffset="386">3170 518 20678,'-5'-6'-2517,"-1"2"1,-4 4 3072,0 0 1,-1 1-1,1 1-149,0 2 0,-5 4 0,-1-2 0</inkml:trace>
  <inkml:trace contextRef="#ctx0" brushRef="#br0" timeOffset="548">2797 622 23543,'-10'-1'-1682,"-1"-2"225,1 0 1,-1-1 1500,1 4 0,-5 0 0,-1 0 0</inkml:trace>
  <inkml:trace contextRef="#ctx0" brushRef="#br0" timeOffset="853">2590 270 23543,'0'-17'-2851,"0"4"1,0 1 1386,0 2 1,0 5 0,0 5 1244,0 6 0,0 0 1,0 1-1,0 1-43,0 1 0,-1 1 293,-3 1 1,3-1-1,-4 0 1</inkml:trace>
  <inkml:trace contextRef="#ctx0" brushRef="#br0" timeOffset="1218">2020 259 23048,'-6'-10'-8355,"2"3"6523,4 0 1735,0 0 0,1 1 1,1 4 140,2 4 0,2 4 0,-1 5 0,0 0-250,-1 3 0,1-1 1,-3 3-1,2 0 27,-2 0 1,3 1-1,-2 4 1,-1 0-14,-1-1 1,3 1-1,-1 0 1,0-1-107,-2 1 0,-6 0 1,-1 0-1</inkml:trace>
  <inkml:trace contextRef="#ctx0" brushRef="#br0" timeOffset="1567">1740 259 23109,'0'-10'-3805,"0"0"0,5 5 4498,2 5 1,-1 5 0,-1 5-1278,0 0 0,2 4 1,-4 0-1,1-1 254,0-2 0,-2 1 0,1 0 0,-2 2 209,-1-1 1,0 2 0,0-2-1,-1 0 181,-2-1 0,-3 1 0,-6 2 0,0 0 166,-2 0 0,-5-1 0,2-4 0,-4 1-120,-3-1 0,-1 1 0,-4-1 0,3-1 312,0-2 1,1 2-1,2-3 1,0 1-485,3 0 1,4-5 0,6 2 607,0-3 1,-1 3-1,1 2 1</inkml:trace>
  <inkml:trace contextRef="#ctx0" brushRef="#br0" timeOffset="1783">1533 342 20017,'4'10'-3335,"0"1"0,2 0 2857,2 3 0,0-2 0,0 3 0,-2 0-183,-1 2 0,1-1 493,-2 1 0,4 0 0,-2 4 1</inkml:trace>
  <inkml:trace contextRef="#ctx0" brushRef="#br0" timeOffset="2534">1150 570 21543,'-21'-10'-1495,"4"-1"0,1 1 0,1 0 1011,2-1 1,5 4-1,2 0 1,2-1 232,2-1 1,0-1 0,2-1 0,0 1 71,0 0 1,0-1-1,2 1 1,1 0 318,4-1 1,1 1 0,0 1-1,-1 1 134,1 1 1,1 3 0,2-1 0,-1-1 44,0 0 0,1 4 1,0-3-218,3 1 1,-3 2 0,3-1 0,-2 2 200,-2 1 1,-1 1-1,-1 1-160,-1 2 1,-3 4 0,2-1-130,-2 2 0,0 1 1,-4 1-1,-2-1 154,-1 0 0,-2 1 0,-3-1 0,1 0-136,-1 1 0,-1-1 1,-1 0-1,-2 0-48,-2-3 1,3 2 0,-3-4 0,3 2-60,0 0 1,1-4 0,0 0-170,-1-2 108,1-1 1,4-4 0,3-3-72,1-3 0,4 0 817,1 0 1,-2 3-595,3 0-109,1 5 1,-8-3-1,-2 5 14,-6 0 0,-1 3 0,-1 1 0,1-1 7,2 2 0,-4-3 0,0 4 0,0-1-70,-1-3 1,4-1 0,-3-1 0,1 0 148,0 0 0,1 0 1,-2 0 396,3 0 1,4-1 0,1-2-535,1-4 1,-1 1-1,2-1-152,2-1 0,1 2 158,1-1 0,1 5 1,1-3-231,2 1-69,-1 3 420,-3-4 0,0 6 0,-1 1 1,-1 3 28,-2 1 1,-4-3 0,1 4-1,-2 0 3,-1-1 1,-1 3 0,1-2 0,-1 1 215,1-1 0,0 2 1,-1-2-1,1 2 67,0 2 0,-1-1 1,1-1-1,0-1 3,-1-1 0,1 0 0,0 3 1</inkml:trace>
  <inkml:trace contextRef="#ctx0" brushRef="#br0" timeOffset="2835">591 301 21543,'-11'0'-600,"1"0"1,4 1 157,3 2 1,3 0-1,3 2 1,3 1-185,0 0 1,2 1 0,-4 3-1,1 0 57,0 1 1,-1-3 0,-2 1-1,2 3-808,-2-1 1293,-1 1 1,-1 3 0,0 1 0</inkml:trace>
  <inkml:trace contextRef="#ctx0" brushRef="#br0" timeOffset="3169">332 415 21543,'7'-4'69,"0"1"1,-1-4 0,4 2-342,-3-1 0,2 4 520,-2-1 1,-3 3-925,0 3 1,-3 3 0,-1 4 439,0 1 1,-5-1-1,-2 0 1,-2 1 144,-1-1 1,-2 0 0,0 1 0,-3-1 65,-1 0 1,2 1-1,-4-2 1,0-1-50,-2-1 0,2-4 1,-1 3-1,-2-1-179,2-3 0,-1-1 1,2-1-1,-1-1-161,-2-2 1,4-3 0,1-4 0,1-1-135,2 1 0,5-1 0,2 1 0,2 0-575,1-1 1040,2 1 0,1-5 1,0-1-1</inkml:trace>
  <inkml:trace contextRef="#ctx0" brushRef="#br0" timeOffset="3281">207 239 11809,'0'-20'0,"0"3"-323,0 3 1,0 2-412,0 2 0,2 1 746,1 2 1,-2 3-15,3 8 0,6 2 0,1 4 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20.344"/>
    </inkml:context>
    <inkml:brush xml:id="br0">
      <inkml:brushProperty name="width" value="0.11429" units="cm"/>
      <inkml:brushProperty name="height" value="0.11429" units="cm"/>
      <inkml:brushProperty name="color" value="#008C3A"/>
    </inkml:brush>
  </inkml:definitions>
  <inkml:trace contextRef="#ctx0" brushRef="#br0">2735 332 28111,'0'10'-9831,"0"1"8787,0-1 0,1 0 0,1 1 0,2-1 721,-2 1 0,-1-1 1,1 1-1,0 2 125,1 1 1,1 0-1,-4-4 1,0 0 38,0 1 0,-4-4 0,0 0 0,-2-1 423,-2 0 0,-2 0 1,-3-4-1,-2 2 101,-1-2 1,2-1 0,-3-1-1,-2-1-469,0-2 0,-2-2 0,-1-3 0,-1 1 558,-1-1 1,0-5-1,3-1 1,0 2-79,1 0 1,-1 1 0,0-2 0,0-1-66,1 2 1,-1-3 0,1 2-1,3 3 30,3 2 1,-1 1 0,2-2 0,1 0 1014,4 3-1488,-1 3-36,8-1 0,-3 4 0,8 0 0,3 0 173,2 0 0,1 3 1,1 1-1,-1-2 120,0-1 1,4-1 0,0 1 0,-1 1 13,-2 2 0,-1-1 0,1-1 62,-1 1 0,-3-2 0,0 4-219,1-1 0,-3-1-157,-2 4 1,-2-4 0,-1 4-59,0 1 1,-4 0 0,-3 0 0,-3-1 219,0 1 1,-1-2 0,-2 0-1,-2-1-66,-1 1 0,3-4 1,-2 3-1,1-2 11,1 1 0,-5-1 0,3-2 0,0 2 78,1 0 0,-4 1 0,3-4 0,0 0 51,0 0 1,2-2 0,1 0 0,1-2-57,0-2 0,-1-1 0,5-3 0,-3-1 51,0 1 0,1-2 1,1 0-1,1-3 54,-1-1 0,-1-2 1,-2-2-1,1-1-300,0 0 1,-1 0 0,1 0-1,-1-2-99,1-2 1,0 1 0,1 4-1,0-1-186,3 0 0,2 2 0,-2 0-250,2 2 0,-1 4-1048,2-1 1323,2 8 1,-3 1 0,6 6 392,2 3 1,3 1 0,-3 6 0,1-1 52,0 0 1,3 1 0,-3-1 0,2 0 21,0 1 0,-3 0 0,1 2 1,1 2-38,0 1 0,-4-3 0,3 2 0,-2 0-15,1 2 1,-1-1 0,-3 0 0,0 0-80,0 0 0,0-2 0,0 3 0,-1 1 72,-2-2 0,-3-1 1,-5-5-1,1 0 285,0 1 0,-4-5 1,-1-3-1,-1-2 43,-3-1 1,3 0 0,-1 0 0,-1-1-10,-2-2 1,3-3 0,1-5 0,0 1-115,-1 0 0,8-1 1,-1 1-1,2 0 43,2-1 1,-2 4 0,3 0 47,0-1 1,1 4 0,-3 0 468,-1 3 1,3 1-1,-2 1-436,-1 3 0,-3 2 0,-1 4 1,-2 0-315,1 1 1,-2-1 0,0 0-1,-1 1-218,-2-1 0,3 4 1,1 0-1,2-2-111,2 0 0,3-2 1,1 1-69,2-1 0,1 0 347,7 1 0,2-6 1,4-1-1,0-3 549,1-1 0,-1 0 0,0 0-362,1 0 0,-1 0 714,1 0-479,-6 0 0,-5 1 1,-7 1-205,-2 2 0,-5 3 0,-1-4 1,-1 1 157,-2 0 0,-2-3 0,0 4 0,-1-1 117,0-1 1,-3 0-1,0-3 1,1 0 3,1 0 0,1 0 0,2 0 0,0 0-375,2 0 1,1 0-1,-1 0 1,3 0-4,2 0 0,2-3 0,0-2 0,-1 0-213,1-3 0,-1-2 1,1 0-1,0-2-53,-1-1 0,2 0 0,1-4 0,1-2-19,-1 0 0,-1-3 0,-1-1 0,-1-1-163,1 1 0,0 1 0,0 1 0,1 0-172,-1 1 0,5 0 0,-5 3-321,1 3 0,3 6-1582,-1 1 405,5 5 2216,6 2 1,12 6 0,11 4-1</inkml:trace>
  <inkml:trace contextRef="#ctx0" brushRef="#br0" timeOffset="213">2849 32 32767,'-21'-11'-1759,"4"2"0,1 2 0,0 4 1956,0 2 1,-6 5 0,-6 4-466,-2 5 0,-5 3 0,-2 5 0</inkml:trace>
  <inkml:trace contextRef="#ctx0" brushRef="#br0" timeOffset="481">1792 632 29732,'-20'-4'-1238,"4"-2"1,0 0 0,3 2 778,-1-1 0,-4 4 1,0-1-1,-2 4 869,-5 5-540,4 2 0,-9 1 0,3 1 0</inkml:trace>
  <inkml:trace contextRef="#ctx0" brushRef="#br0" timeOffset="781">767 415 29924,'-10'1'-249,"-1"1"0,1 2-464,0-2 1,-2 4 0,-2 1 0,-2 2 246,0 1 1,-5 4-1,2 0 1,-5-1 432,-3-2 1,4-1 0,-2 0 0,-1-3 182,-1-4 1,-1 2 0,-2-2 0,-3-1-59,-3 0 1,3-4-1,-3-1 1,1-4-207,-3-2 1,3-2-1,3 0 1,4-2-240,3-1 0,1 1 0,5 2 0,4 1-1,5 0 1,2-5 0,-2-1-1</inkml:trace>
  <inkml:trace contextRef="#ctx0" brushRef="#br0" timeOffset="930">394 104 31865,'-11'-10'-1376,"-3"-1"0,2 2 1,-2 2-1,2 4 1499,-2 2 1,-2 2-1,-7 3 1,-4 7-1341,-4 5 1168,-7-1 0,2 4 0,-6-2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24.976"/>
    </inkml:context>
    <inkml:brush xml:id="br0">
      <inkml:brushProperty name="width" value="0.11429" units="cm"/>
      <inkml:brushProperty name="height" value="0.11429" units="cm"/>
      <inkml:brushProperty name="color" value="#008C3A"/>
    </inkml:brush>
  </inkml:definitions>
  <inkml:trace contextRef="#ctx0" brushRef="#br0">0 145 27110,'8'0'-1247,"0"0"0,3 0 1283,4 0 0,5-4 1,8 0-1,4 1 35,2 2 1,9 1 0,5 0 0,7 0 20,3 0 0,13-4 1,5-2-1,7 0 1,5-4 0,2 1 0,6 0 0,1 2-99,-47 5 1,0-1-1,49-5 1,-47 5-1,0 2 1,1-1 0,-1 1-8,2 1 0,-1-1 0,1-1 0,1 0 1,2-1-1,0 1 0,2-1 0,2 0 44,2 1 0,0-1 1,2-2-1,0 1 1,-1 0-1,0 1 1,-2-1-1,-1 0 15,0 0 0,0 0 0,0 2 0,-1 1 0,0-1 0,-1 0 0,-3 1 0,0 1-95,42 0 1,-14 0-1,-10 0 1,-9 1 4,-9 3 0,-17 2 1,-10 3-1,-8-2-256,-3-2 1,-6-1-38,-4-4 1,-6 1 0,1 3-2495,-6 4 2657,-9 3 0,-6 1 0,-6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26.259"/>
    </inkml:context>
    <inkml:brush xml:id="br0">
      <inkml:brushProperty name="width" value="0.11429" units="cm"/>
      <inkml:brushProperty name="height" value="0.11429" units="cm"/>
      <inkml:brushProperty name="color" value="#008C3A"/>
    </inkml:brush>
  </inkml:definitions>
  <inkml:trace contextRef="#ctx0" brushRef="#br0">2933 155 28012,'-7'-5'-8041,"0"3"7573,3-2 1,3 2 0,-4-1 455,-1-1-652,5 0 867,-10 4 0,5 0 71,-6 0 1,0 0 0,0 0-1,0 0-33,0 0 1,-2 1-1,0 2 1,-4 1-223,0-1 1,-4 2-1,-4-1 1,-4-1 345,0-2 1,2 3 0,-4 0 0,-3 0-46,-4 1 1,2-3 0,-3 2-1,3-3-99,1-1 0,-1 0 0,-2-1 1,-1-2 48,1-1 1,3 0 0,3 3 0,1-2-159,-1-1 1,3 0 0,4 4 0,3 0-114,3 0 1,4 0 0,-3 0 0,1 0-17,-1 0 1,4 1 0,-2 2-1,1 2-49,0 2 1,-4-3-1,3 3 1,-1-2-6,1-2 1,-4 2 0,1 0 0,-3 1 37,-1-1 0,4 0 1,0-2-1,-1 1 93,-2-1 0,3-2 0,1-1 0,2 0 45,2 0 1,1 0 0,-1 0-114,-1 0 1,4-5-1,5-3 1,1-2-384,-1 2 1,0-2 0,-2 2 0,2-3-278,2-1 0,-4 0 0,1 0 181,-3 0 0,-1 0 0,1 0-446,3 0 0,-1 4-1125,5 0-901,0 5 2275,4-2 1,0 0-1,0-2 1</inkml:trace>
  <inkml:trace contextRef="#ctx0" brushRef="#br0" timeOffset="232">1769 371 29454,'-20'-1'-754,"1"-2"0,1-1-219,-1 1 1,4 2 0,-1 1 0,3 1 1109,1 3 1,-4-2 0,-1 3-118,-2 0 0,-1-3 0,-4 3 0</inkml:trace>
  <inkml:trace contextRef="#ctx0" brushRef="#br0" timeOffset="734">977 143 27476,'-12'0'-1280,"0"-4"0,-1 0 0,-2 1 984,-1 2 1,0 1 0,3 0 0,-2 1 583,-1 3 1,-8-1 0,2 5 0,-2 0-145,-3-1 1,-1 2 0,0-4-1,-3 1-31,1-1 1,-4 0 0,6-2-1,0 1-93,-1-1 1,4-2 0,-5-1-1,2 0-107,0 0 0,4-5 1,4-2-1,-1-1-118,-2 0 0,3 0 1,2-4-1,0 1-22,4 3 1,0-6 0,4 2 0,0-2-279,2 1 1,6 1-1,-4 0 1,2 0-382,0 0 0,0 4 1,3 1 49,-3 2 1,1 0 0,-5 2 672,-1-1 1,-2 1-1,-1 6 1,-1 2 144,-3 2 0,3-3 0,-3 3 0,2-1 78,2 1 0,0 0 0,0 2 187,0-1 1,4-4-99,0 4 1,7-1 0,1 1 238,7-4 0,9-3 1,4-1-1,4 0 678,4 0 0,4-1-438,8-3 0,2-3 0,6-5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38.941"/>
    </inkml:context>
    <inkml:brush xml:id="br0">
      <inkml:brushProperty name="width" value="0.11429" units="cm"/>
      <inkml:brushProperty name="height" value="0.11429" units="cm"/>
      <inkml:brushProperty name="color" value="#008C3A"/>
    </inkml:brush>
  </inkml:definitions>
  <inkml:trace contextRef="#ctx0" brushRef="#br0">2111 99 13835,'0'-8'-4417,"-1"3"4221,-1 3 1,1 2 155,-2 2 0,2 3 0,1 3 0,0 0-39,0 3 0,0-2 0,0 5 1,0-1 4,0-1 0,0 2 0,0-3 0,0 1 31,0-1 0,0 3 0,0-2 0,0 1-48,0-3 1,0-1 0,0-1-1,0 0-274,0-1 0,0 1 0,0 0 387,0 0 1,-3 0 0,-2 0 0</inkml:trace>
  <inkml:trace contextRef="#ctx0" brushRef="#br0" timeOffset="667">1788 177 10624,'-2'-8'-1064,"-2"1"224,0-1 0,2 0 652,-1 0 1,3 3 0,0 0 149,3 2 1,-1 0 0,3 3 94,1 0 1,1 0-1,1 0-23,0 0 0,-1 1 0,-1 1 0,-1 1-27,1 2 1,-1-4-1,0 3 1,0-1-29,0 3 0,1-2 1,-4 1-1,1 1 55,1-2 1,-4 3 0,3-2-33,-2 2 1,-1-2 0,0 1 18,0 0 0,-1 1 0,-2 0 1,-2-2 1,-2 1 0,-2-2 0,-1-1-34,-3 1 0,-2-1 0,-1-1 0,0 1 29,1 2 1,-4-3 0,1 1 0,0 0 24,2-1 1,0 4-1,1-4 1,2 1-4,3 0 1,1-2 0,2 3 25,2-1 0,1-1-51,4 3 1,1 0 22,2 3 1,-2-1 0,4-1-20,-2 0 1,0-1-29,-3 3 1,0-3-22,0 0 0,-1-3 0,-2 1 32,-2-2 0,-2 1 1,-1 1-1,0-1-49,0-2 0,-2 0 0,-1 0 0,2 0-65,0 0 0,1 0 1,0 0-1,0 0-133,1 0 1,1 0 273,1-3 1,0-1 0,-3-4 0</inkml:trace>
  <inkml:trace contextRef="#ctx0" brushRef="#br0" timeOffset="846">1828 390 11895,'-8'0'-1042,"3"-3"0,-1 1 783,0 0 226,3 1 1,-4-2 0,2-2-1</inkml:trace>
  <inkml:trace contextRef="#ctx0" brushRef="#br0" timeOffset="1166">1434 20 22142,'-4'-8'-1785,"4"0"0,-4 5 1,4 3-1,0 4 1103,0 3 1,0 4 0,1 2 0,1 0 436,0 0 0,4 0 0,-4 3 0,1-1 37,0-2 0,-1 2 0,2-2 0,0 1 116,-2-1 0,2 2 1,0-3-1</inkml:trace>
  <inkml:trace contextRef="#ctx0" brushRef="#br0" timeOffset="1916">1213 225 15289,'-7'-4'-2751,"-1"3"2698,0-1 0,3 1 1,-1 2 72,0 1 1,2 0 0,-1 3-308,2 1 1,-2 1 88,2 1 0,0 0 0,3 0 40,0 0 1,0-3 0,1-1 0,1 1 54,1-1 1,0-2 0,0 1-234,2 1 1,-1-3 236,2 1-25,-5 3 1,3-3 0,-5 2 0,-1 0-47,0 1 1,-5-3 0,0 3 0,-4-1 222,-1 0 0,-1 2 0,-3 2 0</inkml:trace>
  <inkml:trace contextRef="#ctx0" brushRef="#br0" timeOffset="2147">812 177 13313,'-1'-7'-2788,"-2"2"2761,3 2 0,-4 6 0,5 2 0,1 2-354,0 1 1,4 0-1,-4 1 1,1 0 269,0 2 0,-2-1 0,3-2 1</inkml:trace>
  <inkml:trace contextRef="#ctx0" brushRef="#br0" timeOffset="2449">607 264 12254,'0'5'-3040,"0"0"2953,0 2 1,0 0-1,-1 0 1,-1 1 208,-4 0 0,-1 0 0,0 0 0,-3 0 35,-3 0 0,0 0 0,-7-1 0,0-1-35,-3-1 1,-2-1 0,-5 2 0,-1-4-66,-2-1 1,-6-1 0,2 0 0,-3 0-72,2 0 0,4-1 0,2-1 1,3-4-170,2-1 1,4-1 0,6 1-1,3-2 222,3-2 0,3-1 0,0-4 1</inkml:trace>
  <inkml:trace contextRef="#ctx0" brushRef="#br0" timeOffset="2563">253 154 13296,'-5'-6'-814,"-2"2"0,0 1 693,-3 1 0,-7 2 0,1 2 0,-4 4 112,-1 1 0,-5 1 0,-1 2 42,-1 1 0,-4 3 1,-4-2-1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44.657"/>
    </inkml:context>
    <inkml:brush xml:id="br0">
      <inkml:brushProperty name="width" value="0.11429" units="cm"/>
      <inkml:brushProperty name="height" value="0.11429" units="cm"/>
      <inkml:brushProperty name="color" value="#008C3A"/>
    </inkml:brush>
  </inkml:definitions>
  <inkml:trace contextRef="#ctx0" brushRef="#br0">1 1 25360,'5'0'-1287,"1"0"0,2 0 1290,1 0 1,5 0-1,0 0 1,5 0 200,4 0 1,5 0 0,4 0-1,2 1-151,3 1 0,2 0 1,3 3-1,3 1 1018,1 1 1,3 0 0,4-1 0,4-1-1068,5-2 0,9 3 0,3-4 0,1 0 26,3-1 1,-2 2 0,7 3 0,0 3-125,1 2 1,1 2-1,-3-3 1,3 0-74,3-1 0,1-1 0,1-1 0,-2 2 15,0 2 0,0-3 1,4 4-1,1-2-61,-2 1 1,1 0-1,-7-1 1,2 0 1,3 0 1,-4-4 0,-3-2 0,-1 1 14,-4-1 0,-3-2 0,-4 1 1,0-3-2,-1 0 0,-3 0 0,-5 0 1,-6 0-2,-5 0 0,-3 1 0,-3 1 0,-3 1 46,-5-2 0,-4 0 0,-2-1 0,-2 0-15,-3 0 1,-6 3-1,-3 0 1,-4-2-147,-2 0 0,3 0 1,-1 1-1,-1 0-85,-2 0 1,2-1 0,-2 0 0,0 1 296,-1 0 0,-2 4 1,1-1-1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54.907"/>
    </inkml:context>
    <inkml:brush xml:id="br0">
      <inkml:brushProperty name="width" value="0.11429" units="cm"/>
      <inkml:brushProperty name="height" value="0.11429" units="cm"/>
      <inkml:brushProperty name="color" value="#008C3A"/>
    </inkml:brush>
  </inkml:definitions>
  <inkml:trace contextRef="#ctx0" brushRef="#br0">0 160 26834,'0'-15'-4916,"0"3"1,3 12 5640,6 0 0,-3 0 0,12 0-220,2 0 0,4 0 0,3 0-243,-1 0 0,1 0 0,-1 0 0,4 0-74,5 0 0,-2 0 0,11 0 1,3 0-42,3 0 0,4 0 0,2 0 0,3 0-1,3 0 1,11-9 0,-5 1 0,3 2-120,0 3 1,-12 3-1,6 0 1,-3 0 499,0 0 0,9 0 1,-9 0-1,-3 0-515,-3 0 0,0 0 0,6 0 1,6 0 3,0 0 1,0 0 0,-6 0 0,9 0-1,6 0 1,-1 0 0,-2 3-1,-6 3-39,-3 2 1,6 1-1,-3-9 1,3 0 24,2 0 0,7 0 0,-15 0 0,3 0 10,6 0 0,3 0 0,5 0 0,4 0 29,2 0 0,1 0 0,-6 0 1,5 0-4,10 0 1,-7 0 0,1 0 0,-4 0-19,1 0 1,8 0 0,-8 0 0,-6 0 9,-10 0 0,4 0 1,-6 0-1,3 0 31,-3 0 1,2 0-1,-8 0 1,3 0 14,6 0 1,12 0-1,-1 0 1,-5 0-36,-6 0 0,-3 0 0,11 0 1,1-3-8,-3-5 0,2 5 1,-17-6-1,3 6 3,6 3 0,-6 0 1,0 0-1,-3 0-7,-6 0 0,-3 0 0,-3 0 0,0-3-32,0-6 0,1 6 0,-1-6 0,-3 6 21,-6 3 0,6-3 1,-8-3-1,-1-3 11,-5 4 0,2-1 1,0 0-1,1-3-38,-1 3 1,0 0-1,-5 0 1,2-3-49,-2 3 0,-4 3 0,-2 3 0,-1 0 26,1 0 0,0 0 1,-1 0-86,1 0 0,-10 0 0,1 0-325,3 0 0,2 0-134,4 0 0,-9 0 583,-1 0 0,-11 0 1,6 0-1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05:54:57.840"/>
    </inkml:context>
    <inkml:brush xml:id="br0">
      <inkml:brushProperty name="width" value="0.11429" units="cm"/>
      <inkml:brushProperty name="height" value="0.11429" units="cm"/>
      <inkml:brushProperty name="color" value="#008C3A"/>
    </inkml:brush>
  </inkml:definitions>
  <inkml:trace contextRef="#ctx0" brushRef="#br0">51 266 21299,'-27'0'-1057,"13"0"0,5 3-174,18 6 1,-3-6-1,11 5 1392,4-5 1,3-3 0,2 0 0,1 3-95,-1 6 0,1-6 1,-1 6-1,1-6 89,0-3 1,2 0-1,4 0 1,5 0-44,3 0 0,-5 0 0,8 0 0,3 0-20,3 0 1,4 0-1,2-3 1,3-3-102,3-3 0,3 0 0,-6 9 0,3 0-31,-3 0 0,-3 0 0,-3 0 1,-3 0 361,-5 0 1,2 0-1,-9 0 1,3 0-262,7 0 1,-1 0-1,0 0 1,-3 0 23,4 0 1,2 0 0,3 0 0,0 0-72,0 0 1,-2 0-1,-4 0 1,-3 3-60,3 6 0,-5-6 1,-1 6-1,-3-6 2,-5-3 0,-4 3 0,-2 3 0,-1 3-66,1-3 1,0 5 0,-1-2-1,1-3 113,-1-3 0,4 0 0,2 3 1,4 3 0,-4-3 0,7-3 0,-1-3 1,0 0 23,1 0 0,-1 0 0,-2 0 0,5 0 3,0 0 1,9 0 0,-8 0 0,2 0-15,0 0 1,1 0-1,8-3 1,-3-3 79,-6-3 1,6 0 0,-5 9 0,5 0-16,3 0 0,0-9 1,0 0-1,1 3 61,-1 3 0,9-5 0,0-1 1,-3 3-83,-3 3 1,-3 3-1,0-3 1,3-3 2,6-3 0,-6 0 0,6 9 0,-6 0-25,-2 0 1,-1-9 0,3 1 0,3 2 62,3 3 0,9-6 0,-6 0 0,3 0-16,5-3 0,4 6 0,6-8 0,2 2-79,4 6 1,2-6 0,-2 3 0,6 3-12,-1 3 1,-11 3 0,-12 0 0,2 0-27,4 0 0,-9 0 1,-6 0-1,-6 0 33,-3 0 1,0 0 0,1 0 0,-1 0 36,0 0 1,9-2-1,3-4 1,3-3 3,6 3 0,2 3 0,4 3 0,-3 0-38,-6 0 1,5 0 0,-8 0 0,0 0-27,-6 0 1,-6 0 0,-3 0 0,1 0-8,-1 0 1,-3 0 0,-3 0-1,-3 0 28,4 0 0,-7 0 1,3 0-1,4 0 24,2 0 0,-6 0 0,0 0 0,4 0-3,2 0 0,-6 0 0,0 0 0,1 0-25,-4 0 1,6 0 0,-8 0-1,-1 0-18,0 0 0,7 0 1,-10 0-1,0 0 9,4 0 1,-10 0-1,10 3 1,-4 3-33,1 3 0,2-1 1,-6-8-1,7 0 74,2 0 0,-5 0 0,5 0 1,0 0-20,1 0 1,-1 0-1,6 0 1,-3 0-13,4 0 1,-7 0-1,0 0 1,1 0-20,-1 0 1,-8 0 0,2 0 0,-3 0-8,4 0 0,-7 0 0,7 0 0,-7 0 14,-2 0 1,-6 0 0,2 0 31,7 0 1,2 0 0,-5 0 0,-1 0 60,1 0 0,-1 0 0,1 0 0,0 0-77,-1 0 1,4 0-1,2 0 1,4 0-5,-4 0 1,6 0 0,1 0 0,2 0 7,6 0 0,-8 0 0,-1 0 0,1 0 22,5 0 0,-3-2 1,1-4-1,-1-3 3,0 3 1,1 3-1,5 3 1,-3 0-26,3 0 1,1 0 0,-1 0 0,-6-3 52,-3-6 1,10 6-1,-7-6 1,3 6-49,1 3 1,-10 0-1,6 0 1,1 0 17,-1 0 0,0-9 1,4 1-1,-7 2-11,0 3 0,-5 3 1,8 0-1,1 0-10,-1 0 1,-6 0-1,10 0 1,2 0 52,3 0 1,0 0 0,-3-3 0,-2-3 16,2-3 0,6 0 0,3 9 0,0 0-14,-5 0 1,-7 0 0,3 0 0,-6 0-56,-2 0 1,5 0 0,-8 0 0,-1 0 19,3 0 0,-8 0 0,5 0 1,-2 0-18,2 0 1,-2 0 0,8 0-1,0 0 21,1 0 0,-7 0 1,9 0-1,1 0 37,-4 0 0,6 0 1,-8 0-1,-1 0-40,0 0 1,-2 0 0,-10 0-1,4 0-65,5 0 0,-5 0 0,5 0 1,-5 0 40,-4 0 0,4 0 0,2 0 0,4 0-4,-4 0 1,1 0-1,-1 0 1,7 0 1,2 0 0,0 0 0,7 0 0,-4 0 2,3 0 1,-6 0 0,1 0 0,-1 0 1,0 0 0,-8 0 1,5 0-1,-2 0 1,-1 0 0,9 0 0,-8 0 0,-4 0-1,-2 0 1,-1 0-1,4 0 1,2 0-1,-2 0 0,-4 0 0,-2 0 1,2 0-1,7 0 0,-7 0 0,7 0 0,-7 0 18,-2 0 1,2-3 0,4-3 0,5-3-16,4 4 1,-7 2-1,9 3 1,3 0-19,4 0 0,-7 0 1,0 0-1,1 0 6,-4 0 1,9 0 0,-6 0 0,7 0 10,2 0 1,-9 0 0,-3 0 0,1 0 17,-1 0 1,0 0-1,7 0 1,-7 0-15,-3 0 0,7 0 0,-10 0 0,0 0 0,4 0 0,-10 0 1,7 0-1,-7 0-4,-2 0 0,-1 0 1,1 0-1,0 0 20,-1 0 1,1 0 0,-1 0-1,1 0-11,-1 0 0,-8 0 0,0 0 1,3 0-7,2 0 1,4 0 0,-1 0-1,1 0 4,-1 0 1,1 0-1,0 0 1,-1 0 59,1 0 1,-10 0 0,1 0 247,3 0-415,-9 0-397,-1 0-234,-11 0 0,-3 0-88,-5 0 0,-7 0 731,-12 0 1,1-12-1,-1-3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71FD3D-05E7-8A48-BB01-533AD0CC5204}" type="datetimeFigureOut">
              <a:rPr lang="en-US" smtClean="0"/>
              <a:pPr/>
              <a:t>6/19/23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501515-2CBB-EE43-B6D0-A9F1D44159C5}" type="slidenum">
              <a:rPr lang="en-US" smtClean="0"/>
              <a:pPr/>
              <a:t>‹#›</a:t>
            </a:fld>
            <a:endParaRPr lang="en-US" dirty="0"/>
          </a:p>
        </p:txBody>
      </p:sp>
    </p:spTree>
    <p:extLst>
      <p:ext uri="{BB962C8B-B14F-4D97-AF65-F5344CB8AC3E}">
        <p14:creationId xmlns:p14="http://schemas.microsoft.com/office/powerpoint/2010/main" val="33272321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lvl="0"/>
            <a:r>
              <a:rPr lang="en-US" dirty="0"/>
              <a:t>As shown</a:t>
            </a:r>
            <a:r>
              <a:rPr lang="en-US" baseline="0" dirty="0"/>
              <a:t> here in Exhibit 11-1, t</a:t>
            </a:r>
            <a:r>
              <a:rPr lang="en-US" dirty="0"/>
              <a:t>he </a:t>
            </a:r>
            <a:r>
              <a:rPr lang="en-US" i="1" dirty="0"/>
              <a:t>communication process </a:t>
            </a:r>
            <a:r>
              <a:rPr lang="en-US" dirty="0"/>
              <a:t>is made up of eight parts: the sender, encoding, the message, the channel, decoding, the receiver, noise, and feedback. </a:t>
            </a:r>
          </a:p>
          <a:p>
            <a:pPr lvl="0"/>
            <a:endParaRPr lang="en-US" dirty="0"/>
          </a:p>
          <a:p>
            <a:pPr lvl="0"/>
            <a:r>
              <a:rPr lang="en-US" dirty="0"/>
              <a:t>The sender initiates a message by encoding a thought. The message is the actual physical product from the source. The channel is the medium through which the message travels. The sender selects it, determining whether to use a formal or informal channel. </a:t>
            </a:r>
          </a:p>
          <a:p>
            <a:pPr lvl="0">
              <a:defRPr/>
            </a:pPr>
            <a:endParaRPr lang="en-US" i="1" dirty="0"/>
          </a:p>
          <a:p>
            <a:pPr lvl="0">
              <a:defRPr/>
            </a:pPr>
            <a:r>
              <a:rPr lang="en-US" i="1" dirty="0"/>
              <a:t>Formal channels </a:t>
            </a:r>
            <a:r>
              <a:rPr lang="ar-SA" dirty="0"/>
              <a:t>_</a:t>
            </a:r>
            <a:r>
              <a:rPr lang="en-US" dirty="0"/>
              <a:t> established by the organization and transmit messages related to the professional activities of members. They traditionally follow the authority chain within the organization. Other forms of messages, such as personal or social, follow </a:t>
            </a:r>
            <a:r>
              <a:rPr lang="en-US" i="1" dirty="0"/>
              <a:t>informal channels</a:t>
            </a:r>
            <a:r>
              <a:rPr lang="en-US" dirty="0"/>
              <a:t>, which are spontaneous and emerge as a response to individual choices</a:t>
            </a:r>
          </a:p>
          <a:p>
            <a:pPr lvl="0">
              <a:defRPr/>
            </a:pPr>
            <a:endParaRPr lang="en-US" dirty="0"/>
          </a:p>
          <a:p>
            <a:pPr lvl="0">
              <a:defRPr/>
            </a:pPr>
            <a:r>
              <a:rPr lang="en-US" dirty="0"/>
              <a:t>The receiver is the person(s) to whom the message is directed, who must first translate the symbols into understandable form. This step is the decoding of the message. Noise represents communication barriers that distort the clarity of the message, such as perceptual problems, information overload, semantic difficulties, or cultural differences. The final link in the communication process is a feedback loop. Feedback is the check on how successful we have been in transferring our messages as originally intended. It determines whether understanding has been achieved.</a:t>
            </a:r>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Downward communication occurs when communication flows from one level of a group organization to a lower level. Its purpose is to assign goals, provide instructions, communicate policies and procedures, provide feedback, etc.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When engaging in downward communication, managers must explain the reasons why a decision was made.</a:t>
            </a:r>
            <a:r>
              <a:rPr lang="en-US" sz="1200" kern="1200" baseline="0" dirty="0">
                <a:solidFill>
                  <a:schemeClr val="tx1"/>
                </a:solidFill>
                <a:effectLst/>
                <a:latin typeface="+mn-lt"/>
                <a:ea typeface="+mn-ea"/>
                <a:cs typeface="+mn-cs"/>
              </a:rPr>
              <a:t> Explanations increase employee commitment and support of decisions. </a:t>
            </a:r>
            <a:r>
              <a:rPr lang="en-US" sz="1200" kern="1200" dirty="0">
                <a:solidFill>
                  <a:schemeClr val="tx1"/>
                </a:solidFill>
                <a:effectLst/>
                <a:latin typeface="+mn-lt"/>
                <a:ea typeface="+mn-ea"/>
                <a:cs typeface="+mn-cs"/>
              </a:rPr>
              <a:t>One problem in downward communication is its one-way nature; generally, managers inform employees but rarely solicit their advice or opinions.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best communicators explain the reasons behind their downward communications but also solicit communication from the employees they supervise.</a:t>
            </a:r>
          </a:p>
          <a:p>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Upward communication flows to a higher level in the group or organization. It is used to provide feedback to higher-ups, inform them of progress, and relay current problems.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Managers rely on upward communication for ideas on how conditions can be improved. To engage in effective upward communication,</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ommunicate in headlines, not paragraphs.</a:t>
            </a:r>
            <a:r>
              <a:rPr lang="en-US" sz="1200" kern="1200" baseline="0" dirty="0">
                <a:solidFill>
                  <a:schemeClr val="tx1"/>
                </a:solidFill>
                <a:effectLst/>
                <a:latin typeface="+mn-lt"/>
                <a:ea typeface="+mn-ea"/>
                <a:cs typeface="+mn-cs"/>
              </a:rPr>
              <a:t> Y</a:t>
            </a:r>
            <a:r>
              <a:rPr lang="en-US" sz="1200" kern="1200" dirty="0">
                <a:solidFill>
                  <a:schemeClr val="tx1"/>
                </a:solidFill>
                <a:effectLst/>
                <a:latin typeface="+mn-lt"/>
                <a:ea typeface="+mn-ea"/>
                <a:cs typeface="+mn-cs"/>
              </a:rPr>
              <a:t>our goal is to get your boss’s attention, not to engage in a meandering discussion.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Support your headlines with actionable items.</a:t>
            </a:r>
            <a:r>
              <a:rPr lang="en-US" sz="1200" kern="1200" baseline="0" dirty="0">
                <a:solidFill>
                  <a:schemeClr val="tx1"/>
                </a:solidFill>
                <a:effectLst/>
                <a:latin typeface="+mn-lt"/>
                <a:ea typeface="+mn-ea"/>
                <a:cs typeface="+mn-cs"/>
              </a:rPr>
              <a:t> That is, </a:t>
            </a:r>
            <a:r>
              <a:rPr lang="en-US" sz="1200" kern="1200" dirty="0">
                <a:solidFill>
                  <a:schemeClr val="tx1"/>
                </a:solidFill>
                <a:effectLst/>
                <a:latin typeface="+mn-lt"/>
                <a:ea typeface="+mn-ea"/>
                <a:cs typeface="+mn-cs"/>
              </a:rPr>
              <a:t>what you believe should happen.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Prepare an agenda to make sure you use your boss’s attention well.</a:t>
            </a:r>
          </a:p>
          <a:p>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Lateral communication takes place among members of the same work group, among members of work groups at the same level, among managers at the same level, or among any horizontally equivalent personnel.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Lateral communications are often necessary to save time and facilitate coordination.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some cases, these lateral relationships are formally sanctioned. Often, they are informally created to short-circuit the vertical hierarchy and expedite action. They can create dysfunctional conflicts when the formal vertical channels are breached, when members go above or around their superiors to get things done, or when bosses find out that actions have been taken or decisions made without their knowledge. </a:t>
            </a:r>
          </a:p>
          <a:p>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mj-lt"/>
              <a:buNone/>
            </a:pPr>
            <a:r>
              <a:rPr lang="en-US" dirty="0">
                <a:effectLst/>
              </a:rPr>
              <a:t>Formal organizational networks can be complicated, including hundreds of people and a half-dozen or more hierarchical levels. To simplify, we’ve condensed these networks into three common small-group networks of five people each: chain, wheel, and all channel, as shown here in Exhibit 11-2.</a:t>
            </a:r>
          </a:p>
          <a:p>
            <a:pPr marL="0" lvl="0" indent="0">
              <a:buFont typeface="+mj-lt"/>
              <a:buNone/>
            </a:pPr>
            <a:endParaRPr lang="en-US" dirty="0">
              <a:effectLst/>
            </a:endParaRPr>
          </a:p>
          <a:p>
            <a:pPr marL="0" lvl="0" indent="0">
              <a:buFont typeface="+mj-lt"/>
              <a:buNone/>
            </a:pPr>
            <a:r>
              <a:rPr lang="en-US" dirty="0">
                <a:effectLst/>
              </a:rPr>
              <a:t>The chain rigidly follows the formal chain of command; this network approximates the communication channels you might find in a rigid three-level organization. The wheel relies on a central figure to act as the conduit for all group communication; it simulates the communication network you would find on a team with a strong leader. The all-channel network permits group members to actively communicate with each other; it’s most often characterized in practice by self-managed teams, in which group members are free to contribute and no one person takes on a leadership role.</a:t>
            </a:r>
          </a:p>
          <a:p>
            <a:pPr marL="0" lvl="0" indent="0">
              <a:buFont typeface="+mj-lt"/>
              <a:buNone/>
            </a:pP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effectLst/>
              </a:rPr>
              <a:t>As Exhibit 11-3 demonstrates, the effectiveness of each network depends on the dependent variable that concerns you. The structure of the wheel facilitates the emergence of a leader, the all-channel network is best if you desire high member satisfaction, and the chain is best if accuracy is most important. This exhibit leads us to the conclusion that no single network will be best for all occasions.</a:t>
            </a:r>
          </a:p>
          <a:p>
            <a:pPr lvl="0"/>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informal communication network in a group or organization is called the </a:t>
            </a:r>
            <a:r>
              <a:rPr lang="en-US" b="1" dirty="0"/>
              <a:t>grapevine</a:t>
            </a:r>
            <a:r>
              <a:rPr lang="en-US" dirty="0"/>
              <a:t>. The grapevine is an important part of any group or organization communication network. </a:t>
            </a:r>
          </a:p>
          <a:p>
            <a:pPr marL="0" lvl="1"/>
            <a:r>
              <a:rPr lang="en-US" dirty="0"/>
              <a:t>It gives managers a feel for the morale of their organization, identifies issues employees consider important, and helps tap into employee anxieties. </a:t>
            </a:r>
          </a:p>
          <a:p>
            <a:r>
              <a:rPr lang="en-US" dirty="0"/>
              <a:t>The grapevine also serves employees’ needs: small talk creates a sense of closeness and friendship among those who share information, although research suggests it often does so at the expense of those in the “out” group.  </a:t>
            </a:r>
          </a:p>
          <a:p>
            <a:r>
              <a:rPr lang="en-US" dirty="0"/>
              <a:t>There is also evidence that gossip is driven largely by employee social networks that managers can study to learn more about how positive and negative information is flowing through their organization.  </a:t>
            </a:r>
          </a:p>
          <a:p>
            <a:pPr lvl="0"/>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effectLst/>
              </a:rPr>
              <a:t>As shown here in Exhibit 11-4, managers should minimize the negative consequences of rumors by limiting their range and impact.</a:t>
            </a:r>
          </a:p>
          <a:p>
            <a:pPr lvl="0"/>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Oral communication is the chief means of conveying messages. Speeches, formal one-on-one and group discussions, and informal rumor mills or grapevines are popular forms of oral communication. Advantages or oral communication are speed and feedback. A major disadvantage arises when the message must be passed through a number of people. This increases the potential for distortion.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Four popular forms of oral communication used in organizations are:</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Meetings – can be formal or informal, include two or more people, and take place in almost any venue.</a:t>
            </a: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Videoconferencing – permits employees and clients to conduct real-time meetings with people at different locations.   </a:t>
            </a:r>
          </a:p>
          <a:p>
            <a:pPr marL="171450" lvl="0" indent="-171450">
              <a:buFont typeface="Arial" panose="020B0604020202020204" pitchFamily="34" charset="0"/>
              <a:buChar char="•"/>
            </a:pPr>
            <a:r>
              <a:rPr lang="en-US" dirty="0"/>
              <a:t>Conference calling </a:t>
            </a:r>
            <a:r>
              <a:rPr lang="en-US" sz="1200" b="0" kern="1200" dirty="0">
                <a:solidFill>
                  <a:schemeClr val="tx1"/>
                </a:solidFill>
                <a:effectLst/>
                <a:latin typeface="+mn-lt"/>
                <a:ea typeface="+mn-ea"/>
                <a:cs typeface="+mn-cs"/>
              </a:rPr>
              <a:t>–</a:t>
            </a:r>
            <a:r>
              <a:rPr lang="en-US" dirty="0"/>
              <a:t> generally limited to telephone exchanges where some people may gather around one speaker phone, and others call in through a secure line. </a:t>
            </a:r>
            <a:endParaRPr lang="en-US" sz="1200" b="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a:solidFill>
                  <a:schemeClr val="tx1"/>
                </a:solidFill>
                <a:effectLst/>
                <a:latin typeface="+mn-lt"/>
                <a:ea typeface="+mn-ea"/>
                <a:cs typeface="+mn-cs"/>
              </a:rPr>
              <a:t>Telephone – offers </a:t>
            </a:r>
            <a:r>
              <a:rPr lang="en-US" sz="1200" kern="1200" dirty="0">
                <a:solidFill>
                  <a:schemeClr val="tx1"/>
                </a:solidFill>
                <a:effectLst/>
                <a:latin typeface="+mn-lt"/>
                <a:ea typeface="+mn-ea"/>
                <a:cs typeface="+mn-cs"/>
              </a:rPr>
              <a:t>many of the benefits of meetings (formal and informal), and can prompt immediate response. </a:t>
            </a:r>
          </a:p>
          <a:p>
            <a:pPr marL="0" indent="0">
              <a:buFont typeface="Arial" panose="020B0604020202020204" pitchFamily="34" charset="0"/>
              <a:buNone/>
            </a:pP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sz="1200" kern="1200" dirty="0">
                <a:solidFill>
                  <a:schemeClr val="tx1"/>
                </a:solidFill>
                <a:effectLst/>
                <a:latin typeface="+mn-lt"/>
                <a:ea typeface="+mn-ea"/>
                <a:cs typeface="+mn-cs"/>
              </a:rPr>
              <a:t>Written communications include:</a:t>
            </a:r>
            <a:r>
              <a:rPr lang="en-US" sz="1200" kern="1200" baseline="0" dirty="0">
                <a:solidFill>
                  <a:schemeClr val="tx1"/>
                </a:solidFill>
                <a:effectLst/>
                <a:latin typeface="+mn-lt"/>
                <a:ea typeface="+mn-ea"/>
                <a:cs typeface="+mn-cs"/>
              </a:rPr>
              <a:t> </a:t>
            </a:r>
          </a:p>
          <a:p>
            <a:pPr marL="171450" lvl="0" indent="-171450">
              <a:buFont typeface="Arial" panose="020B0604020202020204" pitchFamily="34" charset="0"/>
              <a:buChar char="•"/>
            </a:pPr>
            <a:r>
              <a:rPr lang="en-US" dirty="0">
                <a:effectLst/>
              </a:rPr>
              <a:t>Letters – the oldest and most enduring form of written communication. </a:t>
            </a:r>
          </a:p>
          <a:p>
            <a:pPr marL="171450" lvl="0" indent="-171450">
              <a:buFont typeface="Arial" panose="020B0604020202020204" pitchFamily="34" charset="0"/>
              <a:buChar char="•"/>
            </a:pPr>
            <a:r>
              <a:rPr lang="en-US" dirty="0">
                <a:effectLst/>
              </a:rPr>
              <a:t>PowerPoint – can be an excellent mode of communication because it combines words with visual elements to help engage the reader and explain complex ideas;</a:t>
            </a:r>
            <a:r>
              <a:rPr lang="en-US" baseline="0" dirty="0">
                <a:effectLst/>
              </a:rPr>
              <a:t> however, detractors argue that it is too impersonal, disengaging, and frequently misused.</a:t>
            </a:r>
            <a:endParaRPr lang="en-US" dirty="0">
              <a:effectLst/>
            </a:endParaRPr>
          </a:p>
          <a:p>
            <a:pPr marL="171450" lvl="0" indent="-171450">
              <a:buFont typeface="Arial" panose="020B0604020202020204" pitchFamily="34" charset="0"/>
              <a:buChar char="•"/>
            </a:pPr>
            <a:r>
              <a:rPr lang="en-US" dirty="0">
                <a:effectLst/>
              </a:rPr>
              <a:t>E-mail – has become so pervasive it’s hard to imagine life without it.</a:t>
            </a:r>
          </a:p>
          <a:p>
            <a:pPr marL="171450" lvl="0" indent="-171450">
              <a:buFont typeface="Arial" panose="020B0604020202020204" pitchFamily="34" charset="0"/>
              <a:buChar char="•"/>
            </a:pPr>
            <a:r>
              <a:rPr lang="en-US" dirty="0">
                <a:effectLst/>
              </a:rPr>
              <a:t>Instant Messaging – a synchronous technology, meaning that you need to be there to receive the message.</a:t>
            </a:r>
          </a:p>
          <a:p>
            <a:pPr marL="171450" lvl="0" indent="-171450">
              <a:buFont typeface="Arial" panose="020B0604020202020204" pitchFamily="34" charset="0"/>
              <a:buChar char="•"/>
            </a:pPr>
            <a:r>
              <a:rPr lang="en-US" dirty="0">
                <a:effectLst/>
              </a:rPr>
              <a:t>Text Messaging – usually done via cell phone and often as a real-time alternative to phone calls.</a:t>
            </a:r>
          </a:p>
          <a:p>
            <a:pPr marL="171450" lvl="0" indent="-171450">
              <a:buFont typeface="Arial" panose="020B0604020202020204" pitchFamily="34" charset="0"/>
              <a:buChar char="•"/>
            </a:pPr>
            <a:r>
              <a:rPr lang="en-US" dirty="0">
                <a:effectLst/>
              </a:rPr>
              <a:t>Social Media – has transformed communication. According to research advisory firm Gartner Inc., companies that use social media as more than a marketing tool may lead their industries in growth by 2015.</a:t>
            </a:r>
          </a:p>
          <a:p>
            <a:pPr marL="171450" lvl="0" indent="-171450">
              <a:buFont typeface="Arial" panose="020B0604020202020204" pitchFamily="34" charset="0"/>
              <a:buChar char="•"/>
            </a:pPr>
            <a:r>
              <a:rPr lang="en-US" dirty="0">
                <a:effectLst/>
              </a:rPr>
              <a:t>Blogs (short for web log) – a website about a single person or company.</a:t>
            </a:r>
            <a:r>
              <a:rPr lang="en-US" baseline="0" dirty="0">
                <a:effectLst/>
              </a:rPr>
              <a:t> M</a:t>
            </a:r>
            <a:r>
              <a:rPr lang="en-US" dirty="0">
                <a:effectLst/>
              </a:rPr>
              <a:t>any organizations and organizational leaders have blogs that speak </a:t>
            </a:r>
            <a:r>
              <a:rPr lang="en-US" i="1" dirty="0">
                <a:effectLst/>
              </a:rPr>
              <a:t>for</a:t>
            </a:r>
            <a:r>
              <a:rPr lang="en-US" dirty="0">
                <a:effectLst/>
              </a:rPr>
              <a:t> the organization.</a:t>
            </a:r>
          </a:p>
          <a:p>
            <a:pPr marL="171450" lvl="0" indent="-171450">
              <a:buFont typeface="Arial" panose="020B0604020202020204" pitchFamily="34" charset="0"/>
              <a:buChar char="•"/>
            </a:pPr>
            <a:r>
              <a:rPr lang="en-US" dirty="0">
                <a:effectLst/>
              </a:rPr>
              <a:t>Others – Flickr, Pinterest, and Google+ are just a few of the many public and industry-specific social platforms.</a:t>
            </a:r>
          </a:p>
          <a:p>
            <a:pPr lvl="0"/>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Chapter 11: Communication</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Many managers report that they spend too much time on e-mail. Exhibit 11-5 shows that managers spend nearly one-third of their day reading and answering e-mail.</a:t>
            </a:r>
          </a:p>
        </p:txBody>
      </p:sp>
      <p:sp>
        <p:nvSpPr>
          <p:cNvPr id="4" name="Slide Number Placeholder 3"/>
          <p:cNvSpPr>
            <a:spLocks noGrp="1"/>
          </p:cNvSpPr>
          <p:nvPr>
            <p:ph type="sldNum" sz="quarter" idx="10"/>
          </p:nvPr>
        </p:nvSpPr>
        <p:spPr/>
        <p:txBody>
          <a:bodyPr/>
          <a:lstStyle/>
          <a:p>
            <a:fld id="{90501515-2CBB-EE43-B6D0-A9F1D44159C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Social media has become a tool for prospective employees, hiring managers, and human resource divisions.</a:t>
            </a:r>
          </a:p>
        </p:txBody>
      </p:sp>
      <p:sp>
        <p:nvSpPr>
          <p:cNvPr id="4" name="Slide Number Placeholder 3"/>
          <p:cNvSpPr>
            <a:spLocks noGrp="1"/>
          </p:cNvSpPr>
          <p:nvPr>
            <p:ph type="sldNum" sz="quarter" idx="10"/>
          </p:nvPr>
        </p:nvSpPr>
        <p:spPr/>
        <p:txBody>
          <a:bodyPr/>
          <a:lstStyle/>
          <a:p>
            <a:fld id="{90501515-2CBB-EE43-B6D0-A9F1D44159C5}"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Every time we deliver a verbal message, we also impart a nonverbal message. Sometimes the nonverbal component may stand alone. No discussion of communication would thus be complete without consideration of nonverbal communication,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which includes body movements, the intonations or emphasis we give to words, facial expressions, and the physical distance between the sender and receiver.</a:t>
            </a:r>
          </a:p>
          <a:p>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If you read the verbatim minutes of a meeting, you wouldn’t grasp the impact of what was said the same way as if you had been there or could see the meeting on video,</a:t>
            </a:r>
            <a:r>
              <a:rPr lang="en-US" sz="1200" kern="1200" baseline="0" dirty="0">
                <a:solidFill>
                  <a:schemeClr val="tx1"/>
                </a:solidFill>
                <a:effectLst/>
                <a:latin typeface="+mn-lt"/>
                <a:ea typeface="+mn-ea"/>
                <a:cs typeface="+mn-cs"/>
              </a:rPr>
              <a:t> because t</a:t>
            </a:r>
            <a:r>
              <a:rPr lang="en-US" sz="1200" kern="1200" dirty="0">
                <a:solidFill>
                  <a:schemeClr val="tx1"/>
                </a:solidFill>
                <a:effectLst/>
                <a:latin typeface="+mn-lt"/>
                <a:ea typeface="+mn-ea"/>
                <a:cs typeface="+mn-cs"/>
              </a:rPr>
              <a:t>here is no record of nonverbal communication. The emphasis given to words or phrases is missing.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Exhibit 11-6 illustrates how intonations can change the meaning of a message. </a:t>
            </a:r>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Physical distance also has meaning. What is considered proper spacing between people largely depends on cultural norms.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businesslike distance in some European countries feels intimate in many parts of North America.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If someone stands closer to you than is considered appropriate, it may indicate aggressiveness; if farther away, it may signal disinterest or displeasure with what is being said.</a:t>
            </a: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Exhibit 11-7 shows that channels differ in their capacity to convey information. Some are rich in that they have the ability to</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andle multiple cues simultaneously,</a:t>
            </a:r>
            <a:r>
              <a:rPr lang="en-US" sz="1200" kern="1200" baseline="0" dirty="0">
                <a:solidFill>
                  <a:schemeClr val="tx1"/>
                </a:solidFill>
                <a:effectLst/>
                <a:latin typeface="+mn-lt"/>
                <a:ea typeface="+mn-ea"/>
                <a:cs typeface="+mn-cs"/>
              </a:rPr>
              <a:t> f</a:t>
            </a:r>
            <a:r>
              <a:rPr lang="en-US" sz="1200" kern="1200" dirty="0">
                <a:solidFill>
                  <a:schemeClr val="tx1"/>
                </a:solidFill>
                <a:effectLst/>
                <a:latin typeface="+mn-lt"/>
                <a:ea typeface="+mn-ea"/>
                <a:cs typeface="+mn-cs"/>
              </a:rPr>
              <a:t>acilitate rapid feedback,</a:t>
            </a:r>
            <a:r>
              <a:rPr lang="en-US" sz="1200" kern="1200" baseline="0" dirty="0">
                <a:solidFill>
                  <a:schemeClr val="tx1"/>
                </a:solidFill>
                <a:effectLst/>
                <a:latin typeface="+mn-lt"/>
                <a:ea typeface="+mn-ea"/>
                <a:cs typeface="+mn-cs"/>
              </a:rPr>
              <a:t> and b</a:t>
            </a:r>
            <a:r>
              <a:rPr lang="en-US" sz="1200" kern="1200" dirty="0">
                <a:solidFill>
                  <a:schemeClr val="tx1"/>
                </a:solidFill>
                <a:effectLst/>
                <a:latin typeface="+mn-lt"/>
                <a:ea typeface="+mn-ea"/>
                <a:cs typeface="+mn-cs"/>
              </a:rPr>
              <a:t>e very personal. As the exhibit illustrates, face-to-face conversation scores highest in </a:t>
            </a:r>
            <a:r>
              <a:rPr lang="en-US" sz="1200" b="0" kern="1200" dirty="0">
                <a:solidFill>
                  <a:schemeClr val="tx1"/>
                </a:solidFill>
                <a:effectLst/>
                <a:latin typeface="+mn-lt"/>
                <a:ea typeface="+mn-ea"/>
                <a:cs typeface="+mn-cs"/>
              </a:rPr>
              <a:t>channel richness </a:t>
            </a:r>
            <a:r>
              <a:rPr lang="en-US" sz="1200" kern="1200" dirty="0">
                <a:solidFill>
                  <a:schemeClr val="tx1"/>
                </a:solidFill>
                <a:effectLst/>
                <a:latin typeface="+mn-lt"/>
                <a:ea typeface="+mn-ea"/>
                <a:cs typeface="+mn-cs"/>
              </a:rPr>
              <a:t>because it transmits the most information per communication episode, using multiple information cues such </a:t>
            </a:r>
            <a:r>
              <a:rPr lang="en-US" sz="1200" kern="1200" baseline="0" dirty="0">
                <a:solidFill>
                  <a:schemeClr val="tx1"/>
                </a:solidFill>
                <a:effectLst/>
                <a:latin typeface="+mn-lt"/>
                <a:ea typeface="+mn-ea"/>
                <a:cs typeface="+mn-cs"/>
              </a:rPr>
              <a:t>as </a:t>
            </a:r>
            <a:r>
              <a:rPr lang="en-US" sz="1200" kern="1200" dirty="0">
                <a:solidFill>
                  <a:schemeClr val="tx1"/>
                </a:solidFill>
                <a:effectLst/>
                <a:latin typeface="+mn-lt"/>
                <a:ea typeface="+mn-ea"/>
                <a:cs typeface="+mn-cs"/>
              </a:rPr>
              <a:t>words, postures, facial expressions, gestures, intonations, immediate feedback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both verbal and nonverbal), and the personal touch of being present.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Others are lean in that they score low on these factors.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Impersonal written media such as formal reports and bulletins rate lowest in richness. </a:t>
            </a:r>
          </a:p>
        </p:txBody>
      </p:sp>
      <p:sp>
        <p:nvSpPr>
          <p:cNvPr id="4" name="Slide Number Placeholder 3"/>
          <p:cNvSpPr>
            <a:spLocks noGrp="1"/>
          </p:cNvSpPr>
          <p:nvPr>
            <p:ph type="sldNum" sz="quarter" idx="10"/>
          </p:nvPr>
        </p:nvSpPr>
        <p:spPr/>
        <p:txBody>
          <a:bodyPr/>
          <a:lstStyle/>
          <a:p>
            <a:fld id="{90501515-2CBB-EE43-B6D0-A9F1D44159C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The choice of one channel over another depends on whether the message is routine.</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Routine messages tend to be straightforward and have a minimum of ambiguity. Nonroutine messages tend to be complicated and have the potential for misunderstanding. Routine messages can efficiently be communicated through channels that are lower in richness. However, nonroutine messages can effectively be communicated only by selecting rich channels. </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a:t>Letters </a:t>
            </a:r>
            <a:r>
              <a:rPr lang="en-US" dirty="0"/>
              <a:t>are used in business primarily for networking purposes and when signatures need to be authentic.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general, respond to </a:t>
            </a:r>
            <a:r>
              <a:rPr lang="en-US" sz="1200" i="1" kern="1200" dirty="0">
                <a:solidFill>
                  <a:schemeClr val="tx1"/>
                </a:solidFill>
                <a:effectLst/>
                <a:latin typeface="+mn-lt"/>
                <a:ea typeface="+mn-ea"/>
                <a:cs typeface="+mn-cs"/>
              </a:rPr>
              <a:t>instant messages </a:t>
            </a:r>
            <a:r>
              <a:rPr lang="en-US" sz="1200" kern="1200" dirty="0">
                <a:solidFill>
                  <a:schemeClr val="tx1"/>
                </a:solidFill>
                <a:effectLst/>
                <a:latin typeface="+mn-lt"/>
                <a:ea typeface="+mn-ea"/>
                <a:cs typeface="+mn-cs"/>
              </a:rPr>
              <a:t>only when they are professional, and initiate them only when you know they will be welcome.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There are significant gains and challenges from the introduction of </a:t>
            </a:r>
            <a:r>
              <a:rPr lang="en-US" sz="1200" i="1" kern="1200" dirty="0">
                <a:solidFill>
                  <a:schemeClr val="tx1"/>
                </a:solidFill>
                <a:effectLst/>
                <a:latin typeface="+mn-lt"/>
                <a:ea typeface="+mn-ea"/>
                <a:cs typeface="+mn-cs"/>
              </a:rPr>
              <a:t>text messaging</a:t>
            </a:r>
            <a:r>
              <a:rPr lang="en-US" sz="1200" kern="1200" dirty="0">
                <a:solidFill>
                  <a:schemeClr val="tx1"/>
                </a:solidFill>
                <a:effectLst/>
                <a:latin typeface="+mn-lt"/>
                <a:ea typeface="+mn-ea"/>
                <a:cs typeface="+mn-cs"/>
              </a:rPr>
              <a:t> in business settings. Texts are cheap to send and receive, and the willingness to be available for quick communications from clients and managers is conducive to good business. However, some users view text messaging as intrusive and distracting. Many organizations are also concerned about the security of texting. It is best to severely limit personal text messages during work hours and be cautious about using texting for business purposes.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On the corporate level, the returns on using </a:t>
            </a:r>
            <a:r>
              <a:rPr lang="en-US" sz="1200" i="1" kern="1200" dirty="0">
                <a:solidFill>
                  <a:schemeClr val="tx1"/>
                </a:solidFill>
                <a:effectLst/>
                <a:latin typeface="+mn-lt"/>
                <a:ea typeface="+mn-ea"/>
                <a:cs typeface="+mn-cs"/>
              </a:rPr>
              <a:t>social media</a:t>
            </a:r>
            <a:r>
              <a:rPr lang="en-US" sz="1200" kern="1200" dirty="0">
                <a:solidFill>
                  <a:schemeClr val="tx1"/>
                </a:solidFill>
                <a:effectLst/>
                <a:latin typeface="+mn-lt"/>
                <a:ea typeface="+mn-ea"/>
                <a:cs typeface="+mn-cs"/>
              </a:rPr>
              <a:t> are mixed. If you want to use social media for business purposes as a manager, make certain you are connected with all levels of management engaged in the effort. Use discretion about which social media platforms are acceptable for business communications. Make sure you know your company’s social media policies about corporate confidentiality and your company’s view on your privacy.</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As an individual, you may choose to post a </a:t>
            </a:r>
            <a:r>
              <a:rPr lang="en-US" sz="1200" i="1" kern="1200" dirty="0">
                <a:solidFill>
                  <a:schemeClr val="tx1"/>
                </a:solidFill>
                <a:effectLst/>
                <a:latin typeface="+mn-lt"/>
                <a:ea typeface="+mn-ea"/>
                <a:cs typeface="+mn-cs"/>
              </a:rPr>
              <a:t>blog </a:t>
            </a:r>
            <a:r>
              <a:rPr lang="en-US" sz="1200" kern="1200" dirty="0">
                <a:solidFill>
                  <a:schemeClr val="tx1"/>
                </a:solidFill>
                <a:effectLst/>
                <a:latin typeface="+mn-lt"/>
                <a:ea typeface="+mn-ea"/>
                <a:cs typeface="+mn-cs"/>
              </a:rPr>
              <a:t>to your own blog page, or you may choose to comment on another person’s blog. If someone in the company happens to read a critical or negative blog entry or post, there is nothing to keep him or her from sharing that information with others.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It’s important to be alert to </a:t>
            </a:r>
            <a:r>
              <a:rPr lang="en-US" sz="1200" i="1" kern="1200" dirty="0">
                <a:solidFill>
                  <a:schemeClr val="tx1"/>
                </a:solidFill>
                <a:effectLst/>
                <a:latin typeface="+mn-lt"/>
                <a:ea typeface="+mn-ea"/>
                <a:cs typeface="+mn-cs"/>
              </a:rPr>
              <a:t>nonverbal</a:t>
            </a:r>
            <a:r>
              <a:rPr lang="en-US" sz="1200" kern="1200" dirty="0">
                <a:solidFill>
                  <a:schemeClr val="tx1"/>
                </a:solidFill>
                <a:effectLst/>
                <a:latin typeface="+mn-lt"/>
                <a:ea typeface="+mn-ea"/>
                <a:cs typeface="+mn-cs"/>
              </a:rPr>
              <a:t> aspects of communication and look for nonverbal cues as well as the literal meaning of a sender’s words.</a:t>
            </a:r>
          </a:p>
          <a:p>
            <a:pPr marL="171450" lvl="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Security is a huge concern for nearly all organizations with private or proprietary information about clients, customers, and employees. Organizations worry about the security of the electronic information they seek to protect, such as hospital patient data, the physical information they still keep in file cabinets, and the security of the information they entrust their employees with knowing, such as Apple’s need-to-know-only information sharing.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Most companies actively monitor employee Internet use and e-mail records, and some even use video surveillance and record phone conversations. Necessary though they may be, such practices can seem invasive to employees. An organization can relieve employee concerns by engaging them in the creation of information-security policies and giving them some control over how their personal information is used.</a:t>
            </a:r>
          </a:p>
        </p:txBody>
      </p:sp>
      <p:sp>
        <p:nvSpPr>
          <p:cNvPr id="4" name="Slide Number Placeholder 3"/>
          <p:cNvSpPr>
            <a:spLocks noGrp="1"/>
          </p:cNvSpPr>
          <p:nvPr>
            <p:ph type="sldNum" sz="quarter" idx="10"/>
          </p:nvPr>
        </p:nvSpPr>
        <p:spPr/>
        <p:txBody>
          <a:bodyPr/>
          <a:lstStyle/>
          <a:p>
            <a:fld id="{90501515-2CBB-EE43-B6D0-A9F1D44159C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To understand the process of communication, it is useful to consider two relatively different ways that we process information. First,</a:t>
            </a:r>
            <a:r>
              <a:rPr lang="en-US" sz="1200" kern="1200" baseline="0" dirty="0">
                <a:solidFill>
                  <a:schemeClr val="tx1"/>
                </a:solidFill>
                <a:effectLst/>
                <a:latin typeface="+mn-lt"/>
                <a:ea typeface="+mn-ea"/>
                <a:cs typeface="+mn-cs"/>
              </a:rPr>
              <a:t> we’ll discuss</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automatic processing</a:t>
            </a:r>
            <a:r>
              <a:rPr lang="en-US" sz="1200" kern="1200" dirty="0">
                <a:solidFill>
                  <a:schemeClr val="tx1"/>
                </a:solidFill>
                <a:effectLst/>
                <a:latin typeface="+mn-lt"/>
                <a:ea typeface="+mn-ea"/>
                <a:cs typeface="+mn-cs"/>
              </a:rPr>
              <a: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We often rely on automatic processing, a relatively superficial consideration of evidence and information making use of heuristics like those we discussed in Chapter 6. Automatic processing takes little time and low effort, so it makes sense to use it for processing persuasive messages related to topics you don’t care much about. The disadvantage is that it lets us be easily fooled by a variety of tricks, like a cute jingle or glamorous photo.</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So what is </a:t>
            </a:r>
            <a:r>
              <a:rPr lang="en-US" sz="1200" i="1" kern="1200" dirty="0">
                <a:solidFill>
                  <a:schemeClr val="tx1"/>
                </a:solidFill>
                <a:effectLst/>
                <a:latin typeface="+mn-lt"/>
                <a:ea typeface="+mn-ea"/>
                <a:cs typeface="+mn-cs"/>
              </a:rPr>
              <a:t>controlled processing</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S</a:t>
            </a:r>
            <a:r>
              <a:rPr lang="en-US" sz="1200" kern="1200" dirty="0">
                <a:solidFill>
                  <a:schemeClr val="tx1"/>
                </a:solidFill>
                <a:effectLst/>
                <a:latin typeface="+mn-lt"/>
                <a:ea typeface="+mn-ea"/>
                <a:cs typeface="+mn-cs"/>
              </a:rPr>
              <a:t>uppose you’re looking for a place to live. You do independent research among experts who know something about the subject, gather information about prices from a variety of sources, and consider the costs and benefits of renting versus buying. This is called controlled processing: a detailed consideration of evidence and information relying on facts, figures, and logic. Controlled processing requires effort and energy, but it’s harder to fool someone who has taken the time and effort to engage in it.</a:t>
            </a:r>
          </a:p>
        </p:txBody>
      </p:sp>
      <p:sp>
        <p:nvSpPr>
          <p:cNvPr id="4" name="Slide Number Placeholder 3"/>
          <p:cNvSpPr>
            <a:spLocks noGrp="1"/>
          </p:cNvSpPr>
          <p:nvPr>
            <p:ph type="sldNum" sz="quarter" idx="10"/>
          </p:nvPr>
        </p:nvSpPr>
        <p:spPr/>
        <p:txBody>
          <a:bodyPr/>
          <a:lstStyle/>
          <a:p>
            <a:fld id="{90501515-2CBB-EE43-B6D0-A9F1D44159C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After studying this chapter, you should be able to:  </a:t>
            </a:r>
          </a:p>
          <a:p>
            <a:pPr marL="171450" lvl="0" indent="-171450">
              <a:buFont typeface="Arial" panose="020B0604020202020204" pitchFamily="34" charset="0"/>
              <a:buChar char="•"/>
            </a:pPr>
            <a:r>
              <a:rPr lang="en-US" dirty="0"/>
              <a:t>Describe the functions and process of communication.</a:t>
            </a:r>
          </a:p>
          <a:p>
            <a:pPr marL="171450" lvl="0" indent="-171450">
              <a:buFont typeface="Arial" panose="020B0604020202020204" pitchFamily="34" charset="0"/>
              <a:buChar char="•"/>
            </a:pPr>
            <a:r>
              <a:rPr lang="en-US" dirty="0"/>
              <a:t>Contrast downward, upward, and lateral communication through small-group networks and the grapevine.</a:t>
            </a:r>
          </a:p>
          <a:p>
            <a:pPr marL="171450" lvl="0" indent="-171450">
              <a:buFont typeface="Arial" panose="020B0604020202020204" pitchFamily="34" charset="0"/>
              <a:buChar char="•"/>
            </a:pPr>
            <a:r>
              <a:rPr lang="en-US" dirty="0"/>
              <a:t>Contrast oral, written, and nonverbal communication.</a:t>
            </a:r>
          </a:p>
          <a:p>
            <a:pPr marL="171450" lvl="0" indent="-171450">
              <a:buFont typeface="Arial" panose="020B0604020202020204" pitchFamily="34" charset="0"/>
              <a:buChar char="•"/>
            </a:pPr>
            <a:r>
              <a:rPr lang="en-US" dirty="0"/>
              <a:t>Describe how channel richness underlies the choice of communication channel.</a:t>
            </a:r>
          </a:p>
          <a:p>
            <a:pPr marL="171450" lvl="0" indent="-171450">
              <a:buFont typeface="Arial" panose="020B0604020202020204" pitchFamily="34" charset="0"/>
              <a:buChar char="•"/>
            </a:pPr>
            <a:r>
              <a:rPr lang="en-US" dirty="0"/>
              <a:t>Differentiate between automatic and controlled processing of persuasive messages.</a:t>
            </a:r>
          </a:p>
          <a:p>
            <a:pPr marL="171450" lvl="0" indent="-171450">
              <a:buFont typeface="Arial" panose="020B0604020202020204" pitchFamily="34" charset="0"/>
              <a:buChar char="•"/>
            </a:pPr>
            <a:r>
              <a:rPr lang="en-US" dirty="0"/>
              <a:t>Identify common barriers to effective communication.</a:t>
            </a:r>
          </a:p>
          <a:p>
            <a:pPr marL="171450" lvl="0" indent="-171450">
              <a:buFont typeface="Arial" panose="020B0604020202020204" pitchFamily="34" charset="0"/>
              <a:buChar char="•"/>
            </a:pPr>
            <a:r>
              <a:rPr lang="en-US" dirty="0"/>
              <a:t>Discuss how to overcome the potential problems of cross-cultural communication.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0501515-2CBB-EE43-B6D0-A9F1D44159C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lvl="0"/>
            <a:r>
              <a:rPr lang="en-US" sz="1200" kern="1200" dirty="0">
                <a:solidFill>
                  <a:schemeClr val="tx1"/>
                </a:solidFill>
                <a:effectLst/>
                <a:latin typeface="+mn-lt"/>
                <a:ea typeface="+mn-ea"/>
                <a:cs typeface="+mn-cs"/>
              </a:rPr>
              <a:t>There are a few rules of thumb for determining what types of processing an audience will use.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One of the best predictors of whether people will use an automatic or controlled process for reacting to a persuasive message is their level of interest in it. When people are very interested in the outcome of a decision, they’re more likely to process information carefully.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People who are very well informed about a subject area are also more likely to use controlled processing strategies. On the other hand, people who are poorly informed about a topic can change their minds more readily, even in the face of fairly superficial arguments presented without a great deal of evidence.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People who require many facts before making a decision have a high need for cognition, a personality trait of individuals who are most likely to be persuaded by evidence and facts.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Another factor that influences whether people use an automatic or controlled processing strategy is the characteristics of the message itself. Messages provided through relatively lean communication channels, with little opportunity for users to interact with the content of the message, tend to encourage automatic processing. Conversely, messages provided through richer communication channels, like a long magazine article, tend to encourage more deliberative processing.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most important implication of all this research is to match your persuasive message to the type of processing your audience is likely to use. For</a:t>
            </a:r>
            <a:r>
              <a:rPr lang="en-US" sz="1200" kern="1200" baseline="0" dirty="0">
                <a:solidFill>
                  <a:schemeClr val="tx1"/>
                </a:solidFill>
                <a:effectLst/>
                <a:latin typeface="+mn-lt"/>
                <a:ea typeface="+mn-ea"/>
                <a:cs typeface="+mn-cs"/>
              </a:rPr>
              <a:t> example, w</a:t>
            </a:r>
            <a:r>
              <a:rPr lang="en-US" sz="1200" kern="1200" dirty="0">
                <a:solidFill>
                  <a:schemeClr val="tx1"/>
                </a:solidFill>
                <a:effectLst/>
                <a:latin typeface="+mn-lt"/>
                <a:ea typeface="+mn-ea"/>
                <a:cs typeface="+mn-cs"/>
              </a:rPr>
              <a:t>hen the audience is not especially interested in a persuasive message topic, when they are poorly informed, when they are low in need for cognition, and when information is transmitted through relatively lean channels, they’ll be more likely to use automatic processing. In these cases, use messages that are more emotion-laden and associate positive images with your preferred outcome. On the other hand, when the audience is interested in a topic, when they are high in need for cognition, or when the information is transmitted through rich channels, then it is a better idea to focus on rational arguments and evidence to make your case.</a:t>
            </a:r>
          </a:p>
        </p:txBody>
      </p:sp>
      <p:sp>
        <p:nvSpPr>
          <p:cNvPr id="4" name="Slide Number Placeholder 3"/>
          <p:cNvSpPr>
            <a:spLocks noGrp="1"/>
          </p:cNvSpPr>
          <p:nvPr>
            <p:ph type="sldNum" sz="quarter" idx="10"/>
          </p:nvPr>
        </p:nvSpPr>
        <p:spPr/>
        <p:txBody>
          <a:bodyPr/>
          <a:lstStyle/>
          <a:p>
            <a:fld id="{90501515-2CBB-EE43-B6D0-A9F1D44159C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399"/>
            <a:ext cx="5486400" cy="8588829"/>
          </a:xfrm>
        </p:spPr>
        <p:txBody>
          <a:bodyPr>
            <a:normAutofit/>
          </a:bodyPr>
          <a:lstStyle/>
          <a:p>
            <a:pPr lvl="0"/>
            <a:r>
              <a:rPr lang="en-US" sz="1200" kern="1200" dirty="0">
                <a:solidFill>
                  <a:schemeClr val="tx1"/>
                </a:solidFill>
                <a:effectLst/>
                <a:latin typeface="+mn-lt"/>
                <a:ea typeface="+mn-ea"/>
                <a:cs typeface="+mn-cs"/>
              </a:rPr>
              <a:t>There are many barriers to effective communication. </a:t>
            </a:r>
          </a:p>
          <a:p>
            <a:pPr lvl="0"/>
            <a:endParaRPr lang="en-US"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Filtering</a:t>
            </a:r>
            <a:r>
              <a:rPr lang="en-US" sz="1200" kern="1200" dirty="0">
                <a:solidFill>
                  <a:schemeClr val="tx1"/>
                </a:solidFill>
                <a:effectLst/>
                <a:latin typeface="+mn-lt"/>
                <a:ea typeface="+mn-ea"/>
                <a:cs typeface="+mn-cs"/>
              </a:rPr>
              <a:t> refers to a sender’s purposely manipulating information so it will be seen as more favorable by the receiver. For example, telling the boss what she wants to hear. The more levels in an organization’s structure, the more opportunities there are for filtering.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Selective perception</a:t>
            </a:r>
            <a:r>
              <a:rPr lang="en-US" sz="1200" kern="1200" baseline="0" dirty="0">
                <a:solidFill>
                  <a:schemeClr val="tx1"/>
                </a:solidFill>
                <a:effectLst/>
                <a:latin typeface="+mn-lt"/>
                <a:ea typeface="+mn-ea"/>
                <a:cs typeface="+mn-cs"/>
              </a:rPr>
              <a:t> describes how r</a:t>
            </a:r>
            <a:r>
              <a:rPr lang="en-US" sz="1200" kern="1200" dirty="0">
                <a:solidFill>
                  <a:schemeClr val="tx1"/>
                </a:solidFill>
                <a:effectLst/>
                <a:latin typeface="+mn-lt"/>
                <a:ea typeface="+mn-ea"/>
                <a:cs typeface="+mn-cs"/>
              </a:rPr>
              <a:t>eceivers selectively see and hear based on their needs, motivations, experience, background, and other personal characteristics. Receivers project their interests and expectations into communications as they decode them.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Information overload occurs when the information we have to work with exceeds our processing capacity. The result is the tendency to select out, ignore, pass over, or forget information. Or put it aside until the overload situation is over. The result is lost information and less effective communication.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Emotions also influence</a:t>
            </a:r>
            <a:r>
              <a:rPr lang="en-US" sz="1200" kern="1200" baseline="0" dirty="0">
                <a:solidFill>
                  <a:schemeClr val="tx1"/>
                </a:solidFill>
                <a:effectLst/>
                <a:latin typeface="+mn-lt"/>
                <a:ea typeface="+mn-ea"/>
                <a:cs typeface="+mn-cs"/>
              </a:rPr>
              <a:t> how people receive messages. People in negative moods are more likely to scrutinize messages in greater detail, whereas those in positive moods tend to accept communications at face value. Extreme emotions such as jubilation or depression are most likely to hinder effective communication.</a:t>
            </a:r>
          </a:p>
          <a:p>
            <a:pPr lvl="0"/>
            <a:endParaRPr lang="en-US" sz="1200" kern="1200" baseline="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Message</a:t>
            </a:r>
            <a:r>
              <a:rPr lang="en-US" sz="1200" kern="1200" baseline="0" dirty="0">
                <a:solidFill>
                  <a:schemeClr val="tx1"/>
                </a:solidFill>
                <a:effectLst/>
                <a:latin typeface="+mn-lt"/>
                <a:ea typeface="+mn-ea"/>
                <a:cs typeface="+mn-cs"/>
              </a:rPr>
              <a:t> s</a:t>
            </a:r>
            <a:r>
              <a:rPr lang="en-US" sz="1200" kern="1200" dirty="0">
                <a:solidFill>
                  <a:schemeClr val="tx1"/>
                </a:solidFill>
                <a:effectLst/>
                <a:latin typeface="+mn-lt"/>
                <a:ea typeface="+mn-ea"/>
                <a:cs typeface="+mn-cs"/>
              </a:rPr>
              <a:t>enders tend to incorrectly assume the words and terms they use mean the same to the receiver as to them,</a:t>
            </a:r>
            <a:r>
              <a:rPr lang="en-US" sz="1200" kern="1200" baseline="0" dirty="0">
                <a:solidFill>
                  <a:schemeClr val="tx1"/>
                </a:solidFill>
                <a:effectLst/>
                <a:latin typeface="+mn-lt"/>
                <a:ea typeface="+mn-ea"/>
                <a:cs typeface="+mn-cs"/>
              </a:rPr>
              <a:t> but e</a:t>
            </a:r>
            <a:r>
              <a:rPr lang="en-US" sz="1200" kern="1200" dirty="0">
                <a:solidFill>
                  <a:schemeClr val="tx1"/>
                </a:solidFill>
                <a:effectLst/>
                <a:latin typeface="+mn-lt"/>
                <a:ea typeface="+mn-ea"/>
                <a:cs typeface="+mn-cs"/>
              </a:rPr>
              <a:t>ven when we’re communicating in the same language, words mean different things to different people. Age and context are two of the biggest factors that influence such differences.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It’s easy to ignore silence or lack of communication because it is defined by the absence of information</a:t>
            </a:r>
            <a:r>
              <a:rPr lang="en-US" sz="1200" kern="1200" baseline="0" dirty="0">
                <a:solidFill>
                  <a:schemeClr val="tx1"/>
                </a:solidFill>
                <a:effectLst/>
                <a:latin typeface="+mn-lt"/>
                <a:ea typeface="+mn-ea"/>
                <a:cs typeface="+mn-cs"/>
              </a:rPr>
              <a:t>. However, research suggests using silence and withholding communication are common and problematic. Silence is less likely where minority opinions are treated with respect, work-group identification is high, and high procedural justice prevails.</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An estimated 5 to 20%</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the population suffers from </a:t>
            </a:r>
            <a:r>
              <a:rPr lang="en-US" sz="1200" i="1" kern="1200" dirty="0">
                <a:solidFill>
                  <a:schemeClr val="tx1"/>
                </a:solidFill>
                <a:effectLst/>
                <a:latin typeface="+mn-lt"/>
                <a:ea typeface="+mn-ea"/>
                <a:cs typeface="+mn-cs"/>
              </a:rPr>
              <a:t>communication apprehension</a:t>
            </a:r>
            <a:r>
              <a:rPr lang="en-US" sz="1200" kern="1200" dirty="0">
                <a:solidFill>
                  <a:schemeClr val="tx1"/>
                </a:solidFill>
                <a:effectLst/>
                <a:latin typeface="+mn-lt"/>
                <a:ea typeface="+mn-ea"/>
                <a:cs typeface="+mn-cs"/>
              </a:rPr>
              <a:t>. They experience undue tension or anxiety in oral and/or written communication. They may find it difficult to talk with others face-to-face or on the telephone. Studies show those who are oral-communication apprehensive avoid situations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which oral communication is a dominant requirement. Managers should be aware of the</a:t>
            </a:r>
            <a:r>
              <a:rPr lang="en-US" sz="1200" kern="1200" baseline="0" dirty="0">
                <a:solidFill>
                  <a:schemeClr val="tx1"/>
                </a:solidFill>
                <a:effectLst/>
                <a:latin typeface="+mn-lt"/>
                <a:ea typeface="+mn-ea"/>
                <a:cs typeface="+mn-cs"/>
              </a:rPr>
              <a:t> impact of communication apprehension on job performance.</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final barrier to effective communication is outright misrepresentation of information, or lying. The problem is, there are no nonverbal or verbal cues unique to lying—averting your gaze, pausing, and shifting your posture can also be signals of nervousness, shyness, or doubt. In sum, the frequency of lying and the difficulty in detecting liars makes this an especially strong barrier to effective communication in organizations. </a:t>
            </a:r>
          </a:p>
          <a:p>
            <a:pPr lvl="1"/>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Cross-cultural barriers increases the potential for communications problems. </a:t>
            </a:r>
            <a:r>
              <a:rPr lang="en-US" sz="1200" kern="1200" baseline="0" dirty="0">
                <a:solidFill>
                  <a:schemeClr val="tx1"/>
                </a:solidFill>
                <a:effectLst/>
                <a:latin typeface="+mn-lt"/>
                <a:ea typeface="+mn-ea"/>
                <a:cs typeface="+mn-cs"/>
              </a:rPr>
              <a:t> </a:t>
            </a:r>
          </a:p>
          <a:p>
            <a:pPr lvl="0"/>
            <a:endParaRPr lang="en-US" sz="1200" kern="1200" baseline="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First, there are barriers caused by semantics:</a:t>
            </a:r>
            <a:r>
              <a:rPr lang="en-US" sz="1200" kern="1200" baseline="0" dirty="0">
                <a:solidFill>
                  <a:schemeClr val="tx1"/>
                </a:solidFill>
                <a:effectLst/>
                <a:latin typeface="+mn-lt"/>
                <a:ea typeface="+mn-ea"/>
                <a:cs typeface="+mn-cs"/>
              </a:rPr>
              <a:t> w</a:t>
            </a:r>
            <a:r>
              <a:rPr lang="en-US" sz="1200" kern="1200" dirty="0">
                <a:solidFill>
                  <a:schemeClr val="tx1"/>
                </a:solidFill>
                <a:effectLst/>
                <a:latin typeface="+mn-lt"/>
                <a:ea typeface="+mn-ea"/>
                <a:cs typeface="+mn-cs"/>
              </a:rPr>
              <a:t>ords mean different things to different people. Some words do not translate between cultures. For</a:t>
            </a:r>
            <a:r>
              <a:rPr lang="en-US" sz="1200" kern="1200" baseline="0" dirty="0">
                <a:solidFill>
                  <a:schemeClr val="tx1"/>
                </a:solidFill>
                <a:effectLst/>
                <a:latin typeface="+mn-lt"/>
                <a:ea typeface="+mn-ea"/>
                <a:cs typeface="+mn-cs"/>
              </a:rPr>
              <a:t> example, </a:t>
            </a:r>
            <a:r>
              <a:rPr lang="en-US" sz="1200" kern="1200" dirty="0">
                <a:solidFill>
                  <a:schemeClr val="tx1"/>
                </a:solidFill>
                <a:effectLst/>
                <a:latin typeface="+mn-lt"/>
                <a:ea typeface="+mn-ea"/>
                <a:cs typeface="+mn-cs"/>
              </a:rPr>
              <a:t>English terms such as efficiency, free market, and regulation are not directly translatable into Russian.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Second, there are barriers caused by word connotations:</a:t>
            </a:r>
            <a:r>
              <a:rPr lang="en-US" sz="1200" kern="1200" baseline="0" dirty="0">
                <a:solidFill>
                  <a:schemeClr val="tx1"/>
                </a:solidFill>
                <a:effectLst/>
                <a:latin typeface="+mn-lt"/>
                <a:ea typeface="+mn-ea"/>
                <a:cs typeface="+mn-cs"/>
              </a:rPr>
              <a:t> w</a:t>
            </a:r>
            <a:r>
              <a:rPr lang="en-US" sz="1200" kern="1200" dirty="0">
                <a:solidFill>
                  <a:schemeClr val="tx1"/>
                </a:solidFill>
                <a:effectLst/>
                <a:latin typeface="+mn-lt"/>
                <a:ea typeface="+mn-ea"/>
                <a:cs typeface="+mn-cs"/>
              </a:rPr>
              <a:t>ords </a:t>
            </a:r>
            <a:r>
              <a:rPr lang="en-US" sz="1200" i="1" kern="1200" dirty="0">
                <a:solidFill>
                  <a:schemeClr val="tx1"/>
                </a:solidFill>
                <a:effectLst/>
                <a:latin typeface="+mn-lt"/>
                <a:ea typeface="+mn-ea"/>
                <a:cs typeface="+mn-cs"/>
              </a:rPr>
              <a:t>imply</a:t>
            </a:r>
            <a:r>
              <a:rPr lang="en-US" sz="1200" kern="1200" dirty="0">
                <a:solidFill>
                  <a:schemeClr val="tx1"/>
                </a:solidFill>
                <a:effectLst/>
                <a:latin typeface="+mn-lt"/>
                <a:ea typeface="+mn-ea"/>
                <a:cs typeface="+mn-cs"/>
              </a:rPr>
              <a:t> different things in different languages. For</a:t>
            </a:r>
            <a:r>
              <a:rPr lang="en-US" sz="1200" kern="1200" baseline="0" dirty="0">
                <a:solidFill>
                  <a:schemeClr val="tx1"/>
                </a:solidFill>
                <a:effectLst/>
                <a:latin typeface="+mn-lt"/>
                <a:ea typeface="+mn-ea"/>
                <a:cs typeface="+mn-cs"/>
              </a:rPr>
              <a:t> example, t</a:t>
            </a:r>
            <a:r>
              <a:rPr lang="en-US" sz="1200" kern="1200" dirty="0">
                <a:solidFill>
                  <a:schemeClr val="tx1"/>
                </a:solidFill>
                <a:effectLst/>
                <a:latin typeface="+mn-lt"/>
                <a:ea typeface="+mn-ea"/>
                <a:cs typeface="+mn-cs"/>
              </a:rPr>
              <a:t>he Japanese word </a:t>
            </a:r>
            <a:r>
              <a:rPr lang="en-US" sz="1200" u="sng" kern="1200" dirty="0">
                <a:solidFill>
                  <a:schemeClr val="tx1"/>
                </a:solidFill>
                <a:effectLst/>
                <a:latin typeface="+mn-lt"/>
                <a:ea typeface="+mn-ea"/>
                <a:cs typeface="+mn-cs"/>
              </a:rPr>
              <a:t>ok.</a:t>
            </a:r>
            <a:r>
              <a:rPr lang="en-US" sz="1200" kern="1200" dirty="0">
                <a:solidFill>
                  <a:schemeClr val="tx1"/>
                </a:solidFill>
                <a:effectLst/>
                <a:latin typeface="+mn-lt"/>
                <a:ea typeface="+mn-ea"/>
                <a:cs typeface="+mn-cs"/>
              </a:rPr>
              <a:t> means “yes,” but may mean “yes, I’m listening,” not “yes, I agree.”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Third, there are barriers caused by tone differences. In some cultures, language is formal; in others, it is informal. The tone changes depending on the context.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Fourth, there are cultural differences in tolerance for conflict and methods for resolving conflicts.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Individuals from individualist cultures tend to be more comfortable with direct conflicts and will make the source of their disagreements overt. Collectivists are more likely to acknowledge conflict only implicitly and avoid emotionally charged disputes. They may attribute conflicts to the situation more than to the individuals and therefore may not require explicit apologies to repair relationships, whereas individualists prefer explicit statements accepting responsibility for conflicts and public apologies to restore relationships.</a:t>
            </a:r>
          </a:p>
        </p:txBody>
      </p:sp>
      <p:sp>
        <p:nvSpPr>
          <p:cNvPr id="4" name="Slide Number Placeholder 3"/>
          <p:cNvSpPr>
            <a:spLocks noGrp="1"/>
          </p:cNvSpPr>
          <p:nvPr>
            <p:ph type="sldNum" sz="quarter" idx="10"/>
          </p:nvPr>
        </p:nvSpPr>
        <p:spPr/>
        <p:txBody>
          <a:bodyPr/>
          <a:lstStyle/>
          <a:p>
            <a:fld id="{90501515-2CBB-EE43-B6D0-A9F1D44159C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Cultures tend to differ in the importance to which context influences meaning,</a:t>
            </a:r>
            <a:r>
              <a:rPr lang="en-US" sz="1200" kern="1200" baseline="0" dirty="0">
                <a:solidFill>
                  <a:schemeClr val="tx1"/>
                </a:solidFill>
                <a:effectLst/>
                <a:latin typeface="+mn-lt"/>
                <a:ea typeface="+mn-ea"/>
                <a:cs typeface="+mn-cs"/>
              </a:rPr>
              <a:t> which is illustrated here in Exhibit 11-8. </a:t>
            </a:r>
          </a:p>
          <a:p>
            <a:pPr lvl="0"/>
            <a:endParaRPr lang="en-US" sz="1200" kern="1200" baseline="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Countries like China, Korea, Japan, and Vietnam, are </a:t>
            </a:r>
            <a:r>
              <a:rPr lang="en-US" sz="1200" i="1" kern="1200" dirty="0">
                <a:solidFill>
                  <a:schemeClr val="tx1"/>
                </a:solidFill>
                <a:effectLst/>
                <a:latin typeface="+mn-lt"/>
                <a:ea typeface="+mn-ea"/>
                <a:cs typeface="+mn-cs"/>
              </a:rPr>
              <a:t>high-context cultures</a:t>
            </a:r>
            <a:r>
              <a:rPr lang="en-US" sz="1200" kern="1200" dirty="0">
                <a:solidFill>
                  <a:schemeClr val="tx1"/>
                </a:solidFill>
                <a:effectLst/>
                <a:latin typeface="+mn-lt"/>
                <a:ea typeface="+mn-ea"/>
                <a:cs typeface="+mn-cs"/>
              </a:rPr>
              <a:t>. They rely heavily on nonverbal and subtle situational cues when communicating with others. What is not said may be more significant than what is said. A person’s official status, place in society, and reputation carry considerable weight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public apologies to restore relationships.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People from Europe and North America reflect their </a:t>
            </a:r>
            <a:r>
              <a:rPr lang="en-US" sz="1200" i="1" kern="1200" dirty="0">
                <a:solidFill>
                  <a:schemeClr val="tx1"/>
                </a:solidFill>
                <a:effectLst/>
                <a:latin typeface="+mn-lt"/>
                <a:ea typeface="+mn-ea"/>
                <a:cs typeface="+mn-cs"/>
              </a:rPr>
              <a:t>low-context cultures</a:t>
            </a:r>
            <a:r>
              <a:rPr lang="en-US" sz="1200" kern="1200" dirty="0">
                <a:solidFill>
                  <a:schemeClr val="tx1"/>
                </a:solidFill>
                <a:effectLst/>
                <a:latin typeface="+mn-lt"/>
                <a:ea typeface="+mn-ea"/>
                <a:cs typeface="+mn-cs"/>
              </a:rPr>
              <a:t>. They rely essentially on words to convey meaning. Body language or formal titles are secondary to spoken and written words.</a:t>
            </a:r>
            <a:r>
              <a:rPr lang="en-US" dirty="0">
                <a:effectLst/>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When communicating with people from a different culture, what can you do to reduce misinterpretations? Fred Casmir, a leading expert in intercultural communication research, and other experts offer the following </a:t>
            </a:r>
            <a:r>
              <a:rPr lang="en-GB"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suggestions:</a:t>
            </a:r>
          </a:p>
          <a:p>
            <a:pPr marL="171450" lvl="0" indent="-171450">
              <a:buFont typeface="Arial"/>
              <a:buChar char="•"/>
            </a:pPr>
            <a:r>
              <a:rPr lang="en-US" sz="1200" kern="1200" dirty="0">
                <a:solidFill>
                  <a:schemeClr val="tx1"/>
                </a:solidFill>
                <a:effectLst/>
                <a:latin typeface="+mn-lt"/>
                <a:ea typeface="+mn-ea"/>
                <a:cs typeface="+mn-cs"/>
              </a:rPr>
              <a:t>Know yourself.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Foster a climate of mutual respect, fairness, and democracy.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State facts, not your interpretation.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Consider the other person’s viewpoint.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Proactively maintain the identity of the group. </a:t>
            </a:r>
          </a:p>
        </p:txBody>
      </p:sp>
      <p:sp>
        <p:nvSpPr>
          <p:cNvPr id="4" name="Slide Number Placeholder 3"/>
          <p:cNvSpPr>
            <a:spLocks noGrp="1"/>
          </p:cNvSpPr>
          <p:nvPr>
            <p:ph type="sldNum" sz="quarter" idx="10"/>
          </p:nvPr>
        </p:nvSpPr>
        <p:spPr/>
        <p:txBody>
          <a:bodyPr/>
          <a:lstStyle/>
          <a:p>
            <a:fld id="{90501515-2CBB-EE43-B6D0-A9F1D44159C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mn-lt"/>
                <a:ea typeface="+mn-ea"/>
                <a:cs typeface="+mn-cs"/>
              </a:rPr>
              <a:t>You’ve probably discovered the link between communication and employee satisfaction in this chapter: the less uncertainty, the greater the satisfaction. Distortions, ambiguities, and incongruities between verbal and nonverbal messages all increase uncertainty and reduce satisfaction. </a:t>
            </a: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Specific implications for managers are: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Remember that your communication mode will partly determine your communication effectiveness.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Obtain feedback from your employees to make certain your messages</a:t>
            </a:r>
            <a:r>
              <a:rPr lang="en-US" sz="1200" dirty="0"/>
              <a:t>—</a:t>
            </a:r>
            <a:r>
              <a:rPr lang="en-US" sz="1200" kern="1200" dirty="0">
                <a:solidFill>
                  <a:schemeClr val="tx1"/>
                </a:solidFill>
                <a:effectLst/>
                <a:latin typeface="+mn-lt"/>
                <a:ea typeface="+mn-ea"/>
                <a:cs typeface="+mn-cs"/>
              </a:rPr>
              <a:t>however they are communicated</a:t>
            </a:r>
            <a:r>
              <a:rPr lang="en-US" sz="1200" dirty="0"/>
              <a:t>—</a:t>
            </a:r>
            <a:r>
              <a:rPr lang="en-US" sz="1200" kern="1200" dirty="0">
                <a:solidFill>
                  <a:schemeClr val="tx1"/>
                </a:solidFill>
                <a:effectLst/>
                <a:latin typeface="+mn-lt"/>
                <a:ea typeface="+mn-ea"/>
                <a:cs typeface="+mn-cs"/>
              </a:rPr>
              <a:t>are understood.</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Remember that written communication creates more misunderstandings than oral communication; communicate with employees through in-person meetings when possible.</a:t>
            </a: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Arial" panose="020B0604020202020204" pitchFamily="34" charset="0"/>
              <a:buNone/>
            </a:pPr>
            <a:r>
              <a:rPr lang="en-US" sz="1200" kern="1200" dirty="0">
                <a:solidFill>
                  <a:schemeClr val="tx1"/>
                </a:solidFill>
                <a:effectLst/>
                <a:latin typeface="+mn-lt"/>
                <a:ea typeface="+mn-ea"/>
                <a:cs typeface="+mn-cs"/>
              </a:rPr>
              <a:t>Finally, managers should: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Make sure you use communication strategies appropriate to your audience and the type of message you’re sending.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Keep in mind communication barriers such as gender and culture.</a:t>
            </a:r>
          </a:p>
        </p:txBody>
      </p:sp>
      <p:sp>
        <p:nvSpPr>
          <p:cNvPr id="4" name="Slide Number Placeholder 3"/>
          <p:cNvSpPr>
            <a:spLocks noGrp="1"/>
          </p:cNvSpPr>
          <p:nvPr>
            <p:ph type="sldNum" sz="quarter" idx="10"/>
          </p:nvPr>
        </p:nvSpPr>
        <p:spPr/>
        <p:txBody>
          <a:bodyPr/>
          <a:lstStyle/>
          <a:p>
            <a:fld id="{90501515-2CBB-EE43-B6D0-A9F1D44159C5}" type="slidenum">
              <a:rPr lang="en-US" smtClean="0"/>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US" dirty="0"/>
              <a:t>Communication serves five major functions within a group or organization: management, feedback, emotional sharing, persuasion, and information exchange.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indent="-457200"/>
            <a:r>
              <a:rPr lang="en-US" dirty="0"/>
              <a:t>Communication acts to </a:t>
            </a:r>
            <a:r>
              <a:rPr lang="en-US" i="1" dirty="0"/>
              <a:t>manage </a:t>
            </a:r>
            <a:r>
              <a:rPr lang="en-US" dirty="0"/>
              <a:t>member behavior in several ways. </a:t>
            </a:r>
          </a:p>
          <a:p>
            <a:pPr marL="0" lvl="2"/>
            <a:r>
              <a:rPr lang="en-US" dirty="0"/>
              <a:t>Organizations have authority hierarchies and formal guidelines employees are required to follow.  When employees follow their job descriptions or comply with company policies, communication performs a management function. Informal communication controls behavior too. When workgroups tease or harass a member who produces too much (and makes the rest of the members look bad), they are informally communicating, and managing the member’s behavior.</a:t>
            </a:r>
          </a:p>
          <a:p>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a:r>
              <a:rPr lang="en-US" dirty="0"/>
              <a:t>Communication creates </a:t>
            </a:r>
            <a:r>
              <a:rPr lang="en-US" i="1" dirty="0"/>
              <a:t>feedback </a:t>
            </a:r>
            <a:r>
              <a:rPr lang="en-US" dirty="0"/>
              <a:t>by clarifying to employees what they must do, how well they are doing it, and how they can improve their performance.</a:t>
            </a:r>
          </a:p>
          <a:p>
            <a:pPr marL="0" lvl="2"/>
            <a:r>
              <a:rPr lang="en-US" dirty="0"/>
              <a:t>Formation of goals, feedback on progress, and reward for desired behavior all require communication and stimulate motivation.</a:t>
            </a:r>
          </a:p>
          <a:p>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Communication within the group is a fundamental mechanism by which members show satisfaction and frustration. Communication, therefore, provides for the </a:t>
            </a:r>
            <a:r>
              <a:rPr lang="en-US" i="1" dirty="0"/>
              <a:t>emotional sharing </a:t>
            </a:r>
            <a:r>
              <a:rPr lang="en-US" dirty="0"/>
              <a:t>of feelings and fulfillment of social needs. For example, after a white police officer shot an unarmed black man in Ferguson, Missouri in 2015, software engineer Carl Jones wanted to process his feelings through talking with his coworkers at his corporation. As a second example, Starbucks had baristas write “Race Together” on coffee cups to start conversations about race relations. In both cases, the initial communications were awkward—so awkward that Starbucks pulled the campaign—but Jones and others have forged solid relationships from their emotional sharing.</a:t>
            </a:r>
          </a:p>
          <a:p>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Like emotional sharing, </a:t>
            </a:r>
            <a:r>
              <a:rPr lang="en-US" i="1" dirty="0"/>
              <a:t>persuasion </a:t>
            </a:r>
            <a:r>
              <a:rPr lang="en-US" dirty="0"/>
              <a:t>can be good or bad depending on if, say, a leader is trying to persuade a workgroup to believe in the organization’s commitment to corporate social responsibility (CSR) or to, conversely, persuade the workgroup to break the law to meet an organizational goal. </a:t>
            </a:r>
          </a:p>
          <a:p>
            <a:endParaRPr lang="en-US" dirty="0"/>
          </a:p>
          <a:p>
            <a:r>
              <a:rPr lang="en-US" dirty="0"/>
              <a:t>It’s important to remember that persuasion  can benefit or harm an organization.</a:t>
            </a:r>
          </a:p>
          <a:p>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final function of communication is </a:t>
            </a:r>
            <a:r>
              <a:rPr lang="en-US" i="1" dirty="0"/>
              <a:t>information exchange </a:t>
            </a:r>
            <a:r>
              <a:rPr lang="en-US" dirty="0"/>
              <a:t>to facilitate decision making. Communication provides the information individuals and groups need to make decisions by transmitting the data needed to identify and evaluate choices.</a:t>
            </a:r>
          </a:p>
          <a:p>
            <a:pPr lvl="1"/>
            <a:endParaRPr lang="en-US" dirty="0"/>
          </a:p>
          <a:p>
            <a:r>
              <a:rPr lang="en-US" dirty="0"/>
              <a:t>Almost every communication interaction that takes place in a group or organization performs one or more of these functions, and none of the five is more important than the others. To perform effectively, groups need to maintain some control over members, provide feedback to stimulate members to perform, allow emotional expression, monitor the persuasive efforts of individuals, and encourage information exchange.</a:t>
            </a:r>
          </a:p>
          <a:p>
            <a:br>
              <a:rPr lang="en-US" dirty="0">
                <a:effectLst/>
              </a:rPr>
            </a:br>
            <a:br>
              <a:rPr lang="en-US" dirty="0">
                <a:effectLst/>
              </a:rPr>
            </a:br>
            <a:br>
              <a:rPr lang="en-US" dirty="0">
                <a:effectLst/>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501515-2CBB-EE43-B6D0-A9F1D44159C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5-</a:t>
            </a:r>
            <a:fld id="{A96BA3F1-4180-E842-8F37-552D2A4F7099}" type="slidenum">
              <a:rPr lang="en-US" smtClean="0"/>
              <a:pPr/>
              <a:t>‹#›</a:t>
            </a:fld>
            <a:endParaRPr lang="en-US" dirty="0"/>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p>
            <a:fld id="{A96BA3F1-4180-E842-8F37-552D2A4F709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r>
              <a:rPr lang="en-US"/>
              <a:t>Copyright © 2013 Pearson Education, Inc. publishing as Prentice Hall</a:t>
            </a:r>
            <a:endParaRPr lang="en-US" dirty="0"/>
          </a:p>
        </p:txBody>
      </p:sp>
      <p:sp>
        <p:nvSpPr>
          <p:cNvPr id="6" name="Slide Number Placeholder 5"/>
          <p:cNvSpPr>
            <a:spLocks noGrp="1"/>
          </p:cNvSpPr>
          <p:nvPr>
            <p:ph type="sldNum" sz="quarter" idx="12"/>
          </p:nvPr>
        </p:nvSpPr>
        <p:spPr/>
        <p:txBody>
          <a:bodyPr/>
          <a:lstStyle/>
          <a:p>
            <a:fld id="{A96BA3F1-4180-E842-8F37-552D2A4F70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797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r>
              <a:rPr lang="en-US"/>
              <a:t>11-</a:t>
            </a:r>
            <a:fld id="{A96BA3F1-4180-E842-8F37-552D2A4F709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A96BA3F1-4180-E842-8F37-552D2A4F709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A96BA3F1-4180-E842-8F37-552D2A4F709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A96BA3F1-4180-E842-8F37-552D2A4F709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A96BA3F1-4180-E842-8F37-552D2A4F7099}" type="slidenum">
              <a:rPr lang="en-US" smtClean="0"/>
              <a:pPr/>
              <a:t>‹#›</a:t>
            </a:fld>
            <a:endParaRPr lang="en-US" dirty="0"/>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6BA3F1-4180-E842-8F37-552D2A4F709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96BA3F1-4180-E842-8F37-552D2A4F7099}"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fld id="{A96BA3F1-4180-E842-8F37-552D2A4F7099}" type="slidenum">
              <a:rPr lang="en-US" smtClean="0"/>
              <a:pPr/>
              <a:t>‹#›</a:t>
            </a:fld>
            <a:endParaRPr lang="en-US" dirty="0"/>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r>
              <a:rPr lang="en-US"/>
              <a:t>Copyright © 2013 Pearson Education, Inc. publishing as Prentice Hall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r>
              <a:rPr lang="en-US"/>
              <a:t>5-</a:t>
            </a:r>
            <a:fld id="{A96BA3F1-4180-E842-8F37-552D2A4F7099}" type="slidenum">
              <a:rPr lang="en-US" smtClean="0"/>
              <a:pPr/>
              <a:t>‹#›</a:t>
            </a:fld>
            <a:endParaRPr lang="en-US" dirty="0"/>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8" r:id="rId12"/>
  </p:sldLayoutIdLst>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6" Type="http://schemas.openxmlformats.org/officeDocument/2006/relationships/customXml" Target="../ink/ink67.xml"/><Relationship Id="rId21" Type="http://schemas.openxmlformats.org/officeDocument/2006/relationships/image" Target="../media/image67.png"/><Relationship Id="rId42" Type="http://schemas.openxmlformats.org/officeDocument/2006/relationships/customXml" Target="../ink/ink75.xml"/><Relationship Id="rId47" Type="http://schemas.openxmlformats.org/officeDocument/2006/relationships/image" Target="../media/image80.png"/><Relationship Id="rId63" Type="http://schemas.openxmlformats.org/officeDocument/2006/relationships/image" Target="../media/image88.png"/><Relationship Id="rId68" Type="http://schemas.openxmlformats.org/officeDocument/2006/relationships/customXml" Target="../ink/ink88.xml"/><Relationship Id="rId7" Type="http://schemas.openxmlformats.org/officeDocument/2006/relationships/image" Target="../media/image60.png"/><Relationship Id="rId71" Type="http://schemas.openxmlformats.org/officeDocument/2006/relationships/image" Target="../media/image92.png"/><Relationship Id="rId2" Type="http://schemas.openxmlformats.org/officeDocument/2006/relationships/notesSlide" Target="../notesSlides/notesSlide10.xml"/><Relationship Id="rId16" Type="http://schemas.openxmlformats.org/officeDocument/2006/relationships/customXml" Target="../ink/ink62.xml"/><Relationship Id="rId29" Type="http://schemas.openxmlformats.org/officeDocument/2006/relationships/image" Target="../media/image71.png"/><Relationship Id="rId11" Type="http://schemas.openxmlformats.org/officeDocument/2006/relationships/image" Target="../media/image62.png"/><Relationship Id="rId24" Type="http://schemas.openxmlformats.org/officeDocument/2006/relationships/customXml" Target="../ink/ink66.xml"/><Relationship Id="rId32" Type="http://schemas.openxmlformats.org/officeDocument/2006/relationships/customXml" Target="../ink/ink70.xml"/><Relationship Id="rId37" Type="http://schemas.openxmlformats.org/officeDocument/2006/relationships/image" Target="../media/image75.png"/><Relationship Id="rId40" Type="http://schemas.openxmlformats.org/officeDocument/2006/relationships/customXml" Target="../ink/ink74.xml"/><Relationship Id="rId45" Type="http://schemas.openxmlformats.org/officeDocument/2006/relationships/image" Target="../media/image79.png"/><Relationship Id="rId53" Type="http://schemas.openxmlformats.org/officeDocument/2006/relationships/image" Target="../media/image83.png"/><Relationship Id="rId58" Type="http://schemas.openxmlformats.org/officeDocument/2006/relationships/customXml" Target="../ink/ink83.xml"/><Relationship Id="rId66" Type="http://schemas.openxmlformats.org/officeDocument/2006/relationships/customXml" Target="../ink/ink87.xml"/><Relationship Id="rId5" Type="http://schemas.openxmlformats.org/officeDocument/2006/relationships/image" Target="../media/image59.png"/><Relationship Id="rId61" Type="http://schemas.openxmlformats.org/officeDocument/2006/relationships/image" Target="../media/image87.png"/><Relationship Id="rId19" Type="http://schemas.openxmlformats.org/officeDocument/2006/relationships/image" Target="../media/image66.png"/><Relationship Id="rId14" Type="http://schemas.openxmlformats.org/officeDocument/2006/relationships/customXml" Target="../ink/ink61.xml"/><Relationship Id="rId22" Type="http://schemas.openxmlformats.org/officeDocument/2006/relationships/customXml" Target="../ink/ink65.xml"/><Relationship Id="rId27" Type="http://schemas.openxmlformats.org/officeDocument/2006/relationships/image" Target="../media/image70.png"/><Relationship Id="rId30" Type="http://schemas.openxmlformats.org/officeDocument/2006/relationships/customXml" Target="../ink/ink69.xml"/><Relationship Id="rId35" Type="http://schemas.openxmlformats.org/officeDocument/2006/relationships/image" Target="../media/image74.png"/><Relationship Id="rId43" Type="http://schemas.openxmlformats.org/officeDocument/2006/relationships/image" Target="../media/image78.png"/><Relationship Id="rId48" Type="http://schemas.openxmlformats.org/officeDocument/2006/relationships/customXml" Target="../ink/ink78.xml"/><Relationship Id="rId56" Type="http://schemas.openxmlformats.org/officeDocument/2006/relationships/customXml" Target="../ink/ink82.xml"/><Relationship Id="rId64" Type="http://schemas.openxmlformats.org/officeDocument/2006/relationships/customXml" Target="../ink/ink86.xml"/><Relationship Id="rId69" Type="http://schemas.openxmlformats.org/officeDocument/2006/relationships/image" Target="../media/image91.png"/><Relationship Id="rId8" Type="http://schemas.openxmlformats.org/officeDocument/2006/relationships/customXml" Target="../ink/ink58.xml"/><Relationship Id="rId51" Type="http://schemas.openxmlformats.org/officeDocument/2006/relationships/image" Target="../media/image82.png"/><Relationship Id="rId3" Type="http://schemas.openxmlformats.org/officeDocument/2006/relationships/image" Target="../media/image58.png"/><Relationship Id="rId12" Type="http://schemas.openxmlformats.org/officeDocument/2006/relationships/customXml" Target="../ink/ink60.xml"/><Relationship Id="rId17" Type="http://schemas.openxmlformats.org/officeDocument/2006/relationships/image" Target="../media/image65.png"/><Relationship Id="rId25" Type="http://schemas.openxmlformats.org/officeDocument/2006/relationships/image" Target="../media/image69.png"/><Relationship Id="rId33" Type="http://schemas.openxmlformats.org/officeDocument/2006/relationships/image" Target="../media/image73.png"/><Relationship Id="rId38" Type="http://schemas.openxmlformats.org/officeDocument/2006/relationships/customXml" Target="../ink/ink73.xml"/><Relationship Id="rId46" Type="http://schemas.openxmlformats.org/officeDocument/2006/relationships/customXml" Target="../ink/ink77.xml"/><Relationship Id="rId59" Type="http://schemas.openxmlformats.org/officeDocument/2006/relationships/image" Target="../media/image86.png"/><Relationship Id="rId67" Type="http://schemas.openxmlformats.org/officeDocument/2006/relationships/image" Target="../media/image90.png"/><Relationship Id="rId20" Type="http://schemas.openxmlformats.org/officeDocument/2006/relationships/customXml" Target="../ink/ink64.xml"/><Relationship Id="rId41" Type="http://schemas.openxmlformats.org/officeDocument/2006/relationships/image" Target="../media/image77.png"/><Relationship Id="rId54" Type="http://schemas.openxmlformats.org/officeDocument/2006/relationships/customXml" Target="../ink/ink81.xml"/><Relationship Id="rId62" Type="http://schemas.openxmlformats.org/officeDocument/2006/relationships/customXml" Target="../ink/ink85.xml"/><Relationship Id="rId70"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customXml" Target="../ink/ink57.xml"/><Relationship Id="rId15" Type="http://schemas.openxmlformats.org/officeDocument/2006/relationships/image" Target="../media/image64.png"/><Relationship Id="rId23" Type="http://schemas.openxmlformats.org/officeDocument/2006/relationships/image" Target="../media/image68.png"/><Relationship Id="rId28" Type="http://schemas.openxmlformats.org/officeDocument/2006/relationships/customXml" Target="../ink/ink68.xml"/><Relationship Id="rId36" Type="http://schemas.openxmlformats.org/officeDocument/2006/relationships/customXml" Target="../ink/ink72.xml"/><Relationship Id="rId49" Type="http://schemas.openxmlformats.org/officeDocument/2006/relationships/image" Target="../media/image81.png"/><Relationship Id="rId57" Type="http://schemas.openxmlformats.org/officeDocument/2006/relationships/image" Target="../media/image85.png"/><Relationship Id="rId10" Type="http://schemas.openxmlformats.org/officeDocument/2006/relationships/customXml" Target="../ink/ink59.xml"/><Relationship Id="rId31" Type="http://schemas.openxmlformats.org/officeDocument/2006/relationships/image" Target="../media/image72.png"/><Relationship Id="rId44" Type="http://schemas.openxmlformats.org/officeDocument/2006/relationships/customXml" Target="../ink/ink76.xml"/><Relationship Id="rId52" Type="http://schemas.openxmlformats.org/officeDocument/2006/relationships/customXml" Target="../ink/ink80.xml"/><Relationship Id="rId60" Type="http://schemas.openxmlformats.org/officeDocument/2006/relationships/customXml" Target="../ink/ink84.xml"/><Relationship Id="rId65" Type="http://schemas.openxmlformats.org/officeDocument/2006/relationships/image" Target="../media/image89.png"/><Relationship Id="rId4" Type="http://schemas.openxmlformats.org/officeDocument/2006/relationships/customXml" Target="../ink/ink56.xml"/><Relationship Id="rId9" Type="http://schemas.openxmlformats.org/officeDocument/2006/relationships/image" Target="../media/image61.png"/><Relationship Id="rId13" Type="http://schemas.openxmlformats.org/officeDocument/2006/relationships/image" Target="../media/image63.png"/><Relationship Id="rId18" Type="http://schemas.openxmlformats.org/officeDocument/2006/relationships/customXml" Target="../ink/ink63.xml"/><Relationship Id="rId39" Type="http://schemas.openxmlformats.org/officeDocument/2006/relationships/image" Target="../media/image76.png"/><Relationship Id="rId34" Type="http://schemas.openxmlformats.org/officeDocument/2006/relationships/customXml" Target="../ink/ink71.xml"/><Relationship Id="rId50" Type="http://schemas.openxmlformats.org/officeDocument/2006/relationships/customXml" Target="../ink/ink79.xml"/><Relationship Id="rId55" Type="http://schemas.openxmlformats.org/officeDocument/2006/relationships/image" Target="../media/image84.png"/></Relationships>
</file>

<file path=ppt/slides/_rels/slide11.xml.rels><?xml version="1.0" encoding="UTF-8" standalone="yes"?>
<Relationships xmlns="http://schemas.openxmlformats.org/package/2006/relationships"><Relationship Id="rId13" Type="http://schemas.openxmlformats.org/officeDocument/2006/relationships/customXml" Target="../ink/ink95.xml"/><Relationship Id="rId18" Type="http://schemas.openxmlformats.org/officeDocument/2006/relationships/image" Target="../media/image100.png"/><Relationship Id="rId26" Type="http://schemas.openxmlformats.org/officeDocument/2006/relationships/image" Target="../media/image104.png"/><Relationship Id="rId39" Type="http://schemas.openxmlformats.org/officeDocument/2006/relationships/customXml" Target="../ink/ink108.xml"/><Relationship Id="rId21" Type="http://schemas.openxmlformats.org/officeDocument/2006/relationships/customXml" Target="../ink/ink99.xml"/><Relationship Id="rId34" Type="http://schemas.openxmlformats.org/officeDocument/2006/relationships/image" Target="../media/image108.png"/><Relationship Id="rId42" Type="http://schemas.openxmlformats.org/officeDocument/2006/relationships/image" Target="../media/image112.png"/><Relationship Id="rId47" Type="http://schemas.openxmlformats.org/officeDocument/2006/relationships/customXml" Target="../ink/ink112.xml"/><Relationship Id="rId50" Type="http://schemas.openxmlformats.org/officeDocument/2006/relationships/image" Target="../media/image116.png"/><Relationship Id="rId7" Type="http://schemas.openxmlformats.org/officeDocument/2006/relationships/customXml" Target="../ink/ink92.xml"/><Relationship Id="rId2" Type="http://schemas.openxmlformats.org/officeDocument/2006/relationships/notesSlide" Target="../notesSlides/notesSlide11.xml"/><Relationship Id="rId16" Type="http://schemas.openxmlformats.org/officeDocument/2006/relationships/image" Target="../media/image99.png"/><Relationship Id="rId29" Type="http://schemas.openxmlformats.org/officeDocument/2006/relationships/customXml" Target="../ink/ink103.xml"/><Relationship Id="rId11" Type="http://schemas.openxmlformats.org/officeDocument/2006/relationships/customXml" Target="../ink/ink94.xml"/><Relationship Id="rId24" Type="http://schemas.openxmlformats.org/officeDocument/2006/relationships/image" Target="../media/image103.png"/><Relationship Id="rId32" Type="http://schemas.openxmlformats.org/officeDocument/2006/relationships/image" Target="../media/image107.png"/><Relationship Id="rId37" Type="http://schemas.openxmlformats.org/officeDocument/2006/relationships/customXml" Target="../ink/ink107.xml"/><Relationship Id="rId40" Type="http://schemas.openxmlformats.org/officeDocument/2006/relationships/image" Target="../media/image111.png"/><Relationship Id="rId45" Type="http://schemas.openxmlformats.org/officeDocument/2006/relationships/customXml" Target="../ink/ink111.xml"/><Relationship Id="rId5" Type="http://schemas.openxmlformats.org/officeDocument/2006/relationships/customXml" Target="../ink/ink91.xml"/><Relationship Id="rId15" Type="http://schemas.openxmlformats.org/officeDocument/2006/relationships/customXml" Target="../ink/ink96.xml"/><Relationship Id="rId23" Type="http://schemas.openxmlformats.org/officeDocument/2006/relationships/customXml" Target="../ink/ink100.xml"/><Relationship Id="rId28" Type="http://schemas.openxmlformats.org/officeDocument/2006/relationships/image" Target="../media/image105.png"/><Relationship Id="rId36" Type="http://schemas.openxmlformats.org/officeDocument/2006/relationships/image" Target="../media/image109.png"/><Relationship Id="rId49" Type="http://schemas.openxmlformats.org/officeDocument/2006/relationships/customXml" Target="../ink/ink113.xml"/><Relationship Id="rId10" Type="http://schemas.openxmlformats.org/officeDocument/2006/relationships/image" Target="../media/image96.png"/><Relationship Id="rId19" Type="http://schemas.openxmlformats.org/officeDocument/2006/relationships/customXml" Target="../ink/ink98.xml"/><Relationship Id="rId31" Type="http://schemas.openxmlformats.org/officeDocument/2006/relationships/customXml" Target="../ink/ink104.xml"/><Relationship Id="rId44" Type="http://schemas.openxmlformats.org/officeDocument/2006/relationships/image" Target="../media/image113.png"/><Relationship Id="rId52" Type="http://schemas.openxmlformats.org/officeDocument/2006/relationships/image" Target="../media/image117.png"/><Relationship Id="rId4" Type="http://schemas.openxmlformats.org/officeDocument/2006/relationships/image" Target="../media/image93.png"/><Relationship Id="rId9" Type="http://schemas.openxmlformats.org/officeDocument/2006/relationships/customXml" Target="../ink/ink93.xml"/><Relationship Id="rId14" Type="http://schemas.openxmlformats.org/officeDocument/2006/relationships/image" Target="../media/image98.png"/><Relationship Id="rId22" Type="http://schemas.openxmlformats.org/officeDocument/2006/relationships/image" Target="../media/image102.png"/><Relationship Id="rId27" Type="http://schemas.openxmlformats.org/officeDocument/2006/relationships/customXml" Target="../ink/ink102.xml"/><Relationship Id="rId30" Type="http://schemas.openxmlformats.org/officeDocument/2006/relationships/image" Target="../media/image106.png"/><Relationship Id="rId35" Type="http://schemas.openxmlformats.org/officeDocument/2006/relationships/customXml" Target="../ink/ink106.xml"/><Relationship Id="rId43" Type="http://schemas.openxmlformats.org/officeDocument/2006/relationships/customXml" Target="../ink/ink110.xml"/><Relationship Id="rId48" Type="http://schemas.openxmlformats.org/officeDocument/2006/relationships/image" Target="../media/image115.png"/><Relationship Id="rId8" Type="http://schemas.openxmlformats.org/officeDocument/2006/relationships/image" Target="../media/image95.png"/><Relationship Id="rId51" Type="http://schemas.openxmlformats.org/officeDocument/2006/relationships/customXml" Target="../ink/ink114.xml"/><Relationship Id="rId3" Type="http://schemas.openxmlformats.org/officeDocument/2006/relationships/customXml" Target="../ink/ink90.xml"/><Relationship Id="rId12" Type="http://schemas.openxmlformats.org/officeDocument/2006/relationships/image" Target="../media/image97.png"/><Relationship Id="rId17" Type="http://schemas.openxmlformats.org/officeDocument/2006/relationships/customXml" Target="../ink/ink97.xml"/><Relationship Id="rId25" Type="http://schemas.openxmlformats.org/officeDocument/2006/relationships/customXml" Target="../ink/ink101.xml"/><Relationship Id="rId33" Type="http://schemas.openxmlformats.org/officeDocument/2006/relationships/customXml" Target="../ink/ink105.xml"/><Relationship Id="rId38" Type="http://schemas.openxmlformats.org/officeDocument/2006/relationships/image" Target="../media/image110.png"/><Relationship Id="rId46" Type="http://schemas.openxmlformats.org/officeDocument/2006/relationships/image" Target="../media/image114.png"/><Relationship Id="rId20" Type="http://schemas.openxmlformats.org/officeDocument/2006/relationships/image" Target="../media/image101.png"/><Relationship Id="rId41" Type="http://schemas.openxmlformats.org/officeDocument/2006/relationships/customXml" Target="../ink/ink109.xml"/><Relationship Id="rId1" Type="http://schemas.openxmlformats.org/officeDocument/2006/relationships/slideLayout" Target="../slideLayouts/slideLayout2.xml"/><Relationship Id="rId6" Type="http://schemas.openxmlformats.org/officeDocument/2006/relationships/image" Target="../media/image94.png"/></Relationships>
</file>

<file path=ppt/slides/_rels/slide12.xml.rels><?xml version="1.0" encoding="UTF-8" standalone="yes"?>
<Relationships xmlns="http://schemas.openxmlformats.org/package/2006/relationships"><Relationship Id="rId13" Type="http://schemas.openxmlformats.org/officeDocument/2006/relationships/customXml" Target="../ink/ink120.xml"/><Relationship Id="rId18" Type="http://schemas.openxmlformats.org/officeDocument/2006/relationships/image" Target="../media/image125.png"/><Relationship Id="rId26" Type="http://schemas.openxmlformats.org/officeDocument/2006/relationships/image" Target="../media/image129.png"/><Relationship Id="rId39" Type="http://schemas.openxmlformats.org/officeDocument/2006/relationships/customXml" Target="../ink/ink133.xml"/><Relationship Id="rId21" Type="http://schemas.openxmlformats.org/officeDocument/2006/relationships/customXml" Target="../ink/ink124.xml"/><Relationship Id="rId34" Type="http://schemas.openxmlformats.org/officeDocument/2006/relationships/image" Target="../media/image133.png"/><Relationship Id="rId42" Type="http://schemas.openxmlformats.org/officeDocument/2006/relationships/image" Target="../media/image137.png"/><Relationship Id="rId7" Type="http://schemas.openxmlformats.org/officeDocument/2006/relationships/customXml" Target="../ink/ink117.xml"/><Relationship Id="rId2" Type="http://schemas.openxmlformats.org/officeDocument/2006/relationships/notesSlide" Target="../notesSlides/notesSlide12.xml"/><Relationship Id="rId16" Type="http://schemas.openxmlformats.org/officeDocument/2006/relationships/image" Target="../media/image124.png"/><Relationship Id="rId20" Type="http://schemas.openxmlformats.org/officeDocument/2006/relationships/image" Target="../media/image126.png"/><Relationship Id="rId29" Type="http://schemas.openxmlformats.org/officeDocument/2006/relationships/customXml" Target="../ink/ink128.xml"/><Relationship Id="rId41" Type="http://schemas.openxmlformats.org/officeDocument/2006/relationships/customXml" Target="../ink/ink134.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customXml" Target="../ink/ink119.xml"/><Relationship Id="rId24" Type="http://schemas.openxmlformats.org/officeDocument/2006/relationships/image" Target="../media/image128.png"/><Relationship Id="rId32" Type="http://schemas.openxmlformats.org/officeDocument/2006/relationships/image" Target="../media/image132.png"/><Relationship Id="rId37" Type="http://schemas.openxmlformats.org/officeDocument/2006/relationships/customXml" Target="../ink/ink132.xml"/><Relationship Id="rId40" Type="http://schemas.openxmlformats.org/officeDocument/2006/relationships/image" Target="../media/image136.png"/><Relationship Id="rId5" Type="http://schemas.openxmlformats.org/officeDocument/2006/relationships/customXml" Target="../ink/ink116.xml"/><Relationship Id="rId15" Type="http://schemas.openxmlformats.org/officeDocument/2006/relationships/customXml" Target="../ink/ink121.xml"/><Relationship Id="rId23" Type="http://schemas.openxmlformats.org/officeDocument/2006/relationships/customXml" Target="../ink/ink125.xml"/><Relationship Id="rId28" Type="http://schemas.openxmlformats.org/officeDocument/2006/relationships/image" Target="../media/image130.png"/><Relationship Id="rId36" Type="http://schemas.openxmlformats.org/officeDocument/2006/relationships/image" Target="../media/image134.png"/><Relationship Id="rId10" Type="http://schemas.openxmlformats.org/officeDocument/2006/relationships/image" Target="../media/image121.png"/><Relationship Id="rId19" Type="http://schemas.openxmlformats.org/officeDocument/2006/relationships/customXml" Target="../ink/ink123.xml"/><Relationship Id="rId31" Type="http://schemas.openxmlformats.org/officeDocument/2006/relationships/customXml" Target="../ink/ink129.xml"/><Relationship Id="rId4" Type="http://schemas.openxmlformats.org/officeDocument/2006/relationships/image" Target="../media/image118.png"/><Relationship Id="rId9" Type="http://schemas.openxmlformats.org/officeDocument/2006/relationships/customXml" Target="../ink/ink118.xml"/><Relationship Id="rId14" Type="http://schemas.openxmlformats.org/officeDocument/2006/relationships/image" Target="../media/image123.png"/><Relationship Id="rId22" Type="http://schemas.openxmlformats.org/officeDocument/2006/relationships/image" Target="../media/image127.png"/><Relationship Id="rId27" Type="http://schemas.openxmlformats.org/officeDocument/2006/relationships/customXml" Target="../ink/ink127.xml"/><Relationship Id="rId30" Type="http://schemas.openxmlformats.org/officeDocument/2006/relationships/image" Target="../media/image131.png"/><Relationship Id="rId35" Type="http://schemas.openxmlformats.org/officeDocument/2006/relationships/customXml" Target="../ink/ink131.xml"/><Relationship Id="rId8" Type="http://schemas.openxmlformats.org/officeDocument/2006/relationships/image" Target="../media/image120.png"/><Relationship Id="rId3" Type="http://schemas.openxmlformats.org/officeDocument/2006/relationships/customXml" Target="../ink/ink115.xml"/><Relationship Id="rId12" Type="http://schemas.openxmlformats.org/officeDocument/2006/relationships/image" Target="../media/image122.png"/><Relationship Id="rId17" Type="http://schemas.openxmlformats.org/officeDocument/2006/relationships/customXml" Target="../ink/ink122.xml"/><Relationship Id="rId25" Type="http://schemas.openxmlformats.org/officeDocument/2006/relationships/customXml" Target="../ink/ink126.xml"/><Relationship Id="rId33" Type="http://schemas.openxmlformats.org/officeDocument/2006/relationships/customXml" Target="../ink/ink130.xml"/><Relationship Id="rId38" Type="http://schemas.openxmlformats.org/officeDocument/2006/relationships/image" Target="../media/image135.png"/></Relationships>
</file>

<file path=ppt/slides/_rels/slide13.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customXml" Target="../ink/ink140.xml"/><Relationship Id="rId18" Type="http://schemas.openxmlformats.org/officeDocument/2006/relationships/image" Target="../media/image145.png"/><Relationship Id="rId26" Type="http://schemas.openxmlformats.org/officeDocument/2006/relationships/image" Target="../media/image149.png"/><Relationship Id="rId3" Type="http://schemas.openxmlformats.org/officeDocument/2006/relationships/customXml" Target="../ink/ink135.xml"/><Relationship Id="rId21" Type="http://schemas.openxmlformats.org/officeDocument/2006/relationships/customXml" Target="../ink/ink144.xml"/><Relationship Id="rId7" Type="http://schemas.openxmlformats.org/officeDocument/2006/relationships/customXml" Target="../ink/ink137.xml"/><Relationship Id="rId12" Type="http://schemas.openxmlformats.org/officeDocument/2006/relationships/image" Target="../media/image142.png"/><Relationship Id="rId17" Type="http://schemas.openxmlformats.org/officeDocument/2006/relationships/customXml" Target="../ink/ink142.xml"/><Relationship Id="rId25" Type="http://schemas.openxmlformats.org/officeDocument/2006/relationships/customXml" Target="../ink/ink146.xml"/><Relationship Id="rId2" Type="http://schemas.openxmlformats.org/officeDocument/2006/relationships/notesSlide" Target="../notesSlides/notesSlide13.xml"/><Relationship Id="rId16" Type="http://schemas.openxmlformats.org/officeDocument/2006/relationships/image" Target="../media/image144.png"/><Relationship Id="rId20" Type="http://schemas.openxmlformats.org/officeDocument/2006/relationships/image" Target="../media/image146.png"/><Relationship Id="rId29" Type="http://schemas.openxmlformats.org/officeDocument/2006/relationships/customXml" Target="../ink/ink148.xml"/><Relationship Id="rId1" Type="http://schemas.openxmlformats.org/officeDocument/2006/relationships/slideLayout" Target="../slideLayouts/slideLayout2.xml"/><Relationship Id="rId6" Type="http://schemas.openxmlformats.org/officeDocument/2006/relationships/image" Target="../media/image139.png"/><Relationship Id="rId11" Type="http://schemas.openxmlformats.org/officeDocument/2006/relationships/customXml" Target="../ink/ink139.xml"/><Relationship Id="rId24" Type="http://schemas.openxmlformats.org/officeDocument/2006/relationships/image" Target="../media/image148.png"/><Relationship Id="rId5" Type="http://schemas.openxmlformats.org/officeDocument/2006/relationships/customXml" Target="../ink/ink136.xml"/><Relationship Id="rId15" Type="http://schemas.openxmlformats.org/officeDocument/2006/relationships/customXml" Target="../ink/ink141.xml"/><Relationship Id="rId23" Type="http://schemas.openxmlformats.org/officeDocument/2006/relationships/customXml" Target="../ink/ink145.xml"/><Relationship Id="rId28" Type="http://schemas.openxmlformats.org/officeDocument/2006/relationships/image" Target="../media/image150.png"/><Relationship Id="rId10" Type="http://schemas.openxmlformats.org/officeDocument/2006/relationships/image" Target="../media/image141.png"/><Relationship Id="rId19" Type="http://schemas.openxmlformats.org/officeDocument/2006/relationships/customXml" Target="../ink/ink143.xml"/><Relationship Id="rId4" Type="http://schemas.openxmlformats.org/officeDocument/2006/relationships/image" Target="../media/image138.png"/><Relationship Id="rId9" Type="http://schemas.openxmlformats.org/officeDocument/2006/relationships/customXml" Target="../ink/ink138.xml"/><Relationship Id="rId14" Type="http://schemas.openxmlformats.org/officeDocument/2006/relationships/image" Target="../media/image143.png"/><Relationship Id="rId22" Type="http://schemas.openxmlformats.org/officeDocument/2006/relationships/image" Target="../media/image147.png"/><Relationship Id="rId27" Type="http://schemas.openxmlformats.org/officeDocument/2006/relationships/customXml" Target="../ink/ink147.xml"/><Relationship Id="rId30" Type="http://schemas.openxmlformats.org/officeDocument/2006/relationships/image" Target="../media/image151.png"/></Relationships>
</file>

<file path=ppt/slides/_rels/slide14.xml.rels><?xml version="1.0" encoding="UTF-8" standalone="yes"?>
<Relationships xmlns="http://schemas.openxmlformats.org/package/2006/relationships"><Relationship Id="rId13" Type="http://schemas.openxmlformats.org/officeDocument/2006/relationships/image" Target="../media/image157.png"/><Relationship Id="rId18" Type="http://schemas.openxmlformats.org/officeDocument/2006/relationships/customXml" Target="../ink/ink156.xml"/><Relationship Id="rId26" Type="http://schemas.openxmlformats.org/officeDocument/2006/relationships/customXml" Target="../ink/ink160.xml"/><Relationship Id="rId39" Type="http://schemas.openxmlformats.org/officeDocument/2006/relationships/image" Target="../media/image170.png"/><Relationship Id="rId21" Type="http://schemas.openxmlformats.org/officeDocument/2006/relationships/image" Target="../media/image161.png"/><Relationship Id="rId34" Type="http://schemas.openxmlformats.org/officeDocument/2006/relationships/customXml" Target="../ink/ink164.xml"/><Relationship Id="rId42" Type="http://schemas.openxmlformats.org/officeDocument/2006/relationships/customXml" Target="../ink/ink168.xml"/><Relationship Id="rId47" Type="http://schemas.openxmlformats.org/officeDocument/2006/relationships/image" Target="../media/image174.png"/><Relationship Id="rId50" Type="http://schemas.openxmlformats.org/officeDocument/2006/relationships/customXml" Target="../ink/ink172.xml"/><Relationship Id="rId55" Type="http://schemas.openxmlformats.org/officeDocument/2006/relationships/image" Target="../media/image178.png"/><Relationship Id="rId63" Type="http://schemas.openxmlformats.org/officeDocument/2006/relationships/image" Target="../media/image182.png"/><Relationship Id="rId7" Type="http://schemas.openxmlformats.org/officeDocument/2006/relationships/image" Target="../media/image154.png"/><Relationship Id="rId2" Type="http://schemas.openxmlformats.org/officeDocument/2006/relationships/notesSlide" Target="../notesSlides/notesSlide14.xml"/><Relationship Id="rId16" Type="http://schemas.openxmlformats.org/officeDocument/2006/relationships/customXml" Target="../ink/ink155.xml"/><Relationship Id="rId29" Type="http://schemas.openxmlformats.org/officeDocument/2006/relationships/image" Target="../media/image165.png"/><Relationship Id="rId11" Type="http://schemas.openxmlformats.org/officeDocument/2006/relationships/image" Target="../media/image156.png"/><Relationship Id="rId24" Type="http://schemas.openxmlformats.org/officeDocument/2006/relationships/customXml" Target="../ink/ink159.xml"/><Relationship Id="rId32" Type="http://schemas.openxmlformats.org/officeDocument/2006/relationships/customXml" Target="../ink/ink163.xml"/><Relationship Id="rId37" Type="http://schemas.openxmlformats.org/officeDocument/2006/relationships/image" Target="../media/image169.png"/><Relationship Id="rId40" Type="http://schemas.openxmlformats.org/officeDocument/2006/relationships/customXml" Target="../ink/ink167.xml"/><Relationship Id="rId45" Type="http://schemas.openxmlformats.org/officeDocument/2006/relationships/image" Target="../media/image173.png"/><Relationship Id="rId53" Type="http://schemas.openxmlformats.org/officeDocument/2006/relationships/image" Target="../media/image177.png"/><Relationship Id="rId58" Type="http://schemas.openxmlformats.org/officeDocument/2006/relationships/customXml" Target="../ink/ink176.xml"/><Relationship Id="rId5" Type="http://schemas.openxmlformats.org/officeDocument/2006/relationships/image" Target="../media/image153.png"/><Relationship Id="rId61" Type="http://schemas.openxmlformats.org/officeDocument/2006/relationships/image" Target="../media/image181.png"/><Relationship Id="rId19" Type="http://schemas.openxmlformats.org/officeDocument/2006/relationships/image" Target="../media/image160.png"/><Relationship Id="rId14" Type="http://schemas.openxmlformats.org/officeDocument/2006/relationships/customXml" Target="../ink/ink154.xml"/><Relationship Id="rId22" Type="http://schemas.openxmlformats.org/officeDocument/2006/relationships/customXml" Target="../ink/ink158.xml"/><Relationship Id="rId27" Type="http://schemas.openxmlformats.org/officeDocument/2006/relationships/image" Target="../media/image164.png"/><Relationship Id="rId30" Type="http://schemas.openxmlformats.org/officeDocument/2006/relationships/customXml" Target="../ink/ink162.xml"/><Relationship Id="rId35" Type="http://schemas.openxmlformats.org/officeDocument/2006/relationships/image" Target="../media/image168.png"/><Relationship Id="rId43" Type="http://schemas.openxmlformats.org/officeDocument/2006/relationships/image" Target="../media/image172.png"/><Relationship Id="rId48" Type="http://schemas.openxmlformats.org/officeDocument/2006/relationships/customXml" Target="../ink/ink171.xml"/><Relationship Id="rId56" Type="http://schemas.openxmlformats.org/officeDocument/2006/relationships/customXml" Target="../ink/ink175.xml"/><Relationship Id="rId8" Type="http://schemas.openxmlformats.org/officeDocument/2006/relationships/customXml" Target="../ink/ink151.xml"/><Relationship Id="rId51" Type="http://schemas.openxmlformats.org/officeDocument/2006/relationships/image" Target="../media/image176.png"/><Relationship Id="rId3" Type="http://schemas.openxmlformats.org/officeDocument/2006/relationships/image" Target="../media/image152.png"/><Relationship Id="rId12" Type="http://schemas.openxmlformats.org/officeDocument/2006/relationships/customXml" Target="../ink/ink153.xml"/><Relationship Id="rId17" Type="http://schemas.openxmlformats.org/officeDocument/2006/relationships/image" Target="../media/image159.png"/><Relationship Id="rId25" Type="http://schemas.openxmlformats.org/officeDocument/2006/relationships/image" Target="../media/image163.png"/><Relationship Id="rId33" Type="http://schemas.openxmlformats.org/officeDocument/2006/relationships/image" Target="../media/image167.png"/><Relationship Id="rId38" Type="http://schemas.openxmlformats.org/officeDocument/2006/relationships/customXml" Target="../ink/ink166.xml"/><Relationship Id="rId46" Type="http://schemas.openxmlformats.org/officeDocument/2006/relationships/customXml" Target="../ink/ink170.xml"/><Relationship Id="rId59" Type="http://schemas.openxmlformats.org/officeDocument/2006/relationships/image" Target="../media/image180.png"/><Relationship Id="rId20" Type="http://schemas.openxmlformats.org/officeDocument/2006/relationships/customXml" Target="../ink/ink157.xml"/><Relationship Id="rId41" Type="http://schemas.openxmlformats.org/officeDocument/2006/relationships/image" Target="../media/image171.png"/><Relationship Id="rId54" Type="http://schemas.openxmlformats.org/officeDocument/2006/relationships/customXml" Target="../ink/ink174.xml"/><Relationship Id="rId62" Type="http://schemas.openxmlformats.org/officeDocument/2006/relationships/customXml" Target="../ink/ink178.xml"/><Relationship Id="rId1" Type="http://schemas.openxmlformats.org/officeDocument/2006/relationships/slideLayout" Target="../slideLayouts/slideLayout2.xml"/><Relationship Id="rId6" Type="http://schemas.openxmlformats.org/officeDocument/2006/relationships/customXml" Target="../ink/ink150.xml"/><Relationship Id="rId15" Type="http://schemas.openxmlformats.org/officeDocument/2006/relationships/image" Target="../media/image158.png"/><Relationship Id="rId23" Type="http://schemas.openxmlformats.org/officeDocument/2006/relationships/image" Target="../media/image162.png"/><Relationship Id="rId28" Type="http://schemas.openxmlformats.org/officeDocument/2006/relationships/customXml" Target="../ink/ink161.xml"/><Relationship Id="rId36" Type="http://schemas.openxmlformats.org/officeDocument/2006/relationships/customXml" Target="../ink/ink165.xml"/><Relationship Id="rId49" Type="http://schemas.openxmlformats.org/officeDocument/2006/relationships/image" Target="../media/image175.png"/><Relationship Id="rId57" Type="http://schemas.openxmlformats.org/officeDocument/2006/relationships/image" Target="../media/image179.png"/><Relationship Id="rId10" Type="http://schemas.openxmlformats.org/officeDocument/2006/relationships/customXml" Target="../ink/ink152.xml"/><Relationship Id="rId31" Type="http://schemas.openxmlformats.org/officeDocument/2006/relationships/image" Target="../media/image166.png"/><Relationship Id="rId44" Type="http://schemas.openxmlformats.org/officeDocument/2006/relationships/customXml" Target="../ink/ink169.xml"/><Relationship Id="rId52" Type="http://schemas.openxmlformats.org/officeDocument/2006/relationships/customXml" Target="../ink/ink173.xml"/><Relationship Id="rId60" Type="http://schemas.openxmlformats.org/officeDocument/2006/relationships/customXml" Target="../ink/ink177.xml"/><Relationship Id="rId4" Type="http://schemas.openxmlformats.org/officeDocument/2006/relationships/customXml" Target="../ink/ink149.xml"/><Relationship Id="rId9" Type="http://schemas.openxmlformats.org/officeDocument/2006/relationships/image" Target="../media/image155.png"/></Relationships>
</file>

<file path=ppt/slides/_rels/slide15.xml.rels><?xml version="1.0" encoding="UTF-8" standalone="yes"?>
<Relationships xmlns="http://schemas.openxmlformats.org/package/2006/relationships"><Relationship Id="rId3" Type="http://schemas.openxmlformats.org/officeDocument/2006/relationships/image" Target="../media/image18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6.png"/><Relationship Id="rId13" Type="http://schemas.openxmlformats.org/officeDocument/2006/relationships/customXml" Target="../ink/ink184.xml"/><Relationship Id="rId18" Type="http://schemas.openxmlformats.org/officeDocument/2006/relationships/image" Target="../media/image191.png"/><Relationship Id="rId3" Type="http://schemas.openxmlformats.org/officeDocument/2006/relationships/customXml" Target="../ink/ink179.xml"/><Relationship Id="rId7" Type="http://schemas.openxmlformats.org/officeDocument/2006/relationships/customXml" Target="../ink/ink181.xml"/><Relationship Id="rId12" Type="http://schemas.openxmlformats.org/officeDocument/2006/relationships/image" Target="../media/image188.png"/><Relationship Id="rId17" Type="http://schemas.openxmlformats.org/officeDocument/2006/relationships/customXml" Target="../ink/ink186.xml"/><Relationship Id="rId2" Type="http://schemas.openxmlformats.org/officeDocument/2006/relationships/notesSlide" Target="../notesSlides/notesSlide16.xml"/><Relationship Id="rId16"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customXml" Target="../ink/ink183.xml"/><Relationship Id="rId5" Type="http://schemas.openxmlformats.org/officeDocument/2006/relationships/customXml" Target="../ink/ink180.xml"/><Relationship Id="rId15" Type="http://schemas.openxmlformats.org/officeDocument/2006/relationships/customXml" Target="../ink/ink185.xml"/><Relationship Id="rId10" Type="http://schemas.openxmlformats.org/officeDocument/2006/relationships/image" Target="../media/image187.png"/><Relationship Id="rId4" Type="http://schemas.openxmlformats.org/officeDocument/2006/relationships/image" Target="../media/image184.png"/><Relationship Id="rId9" Type="http://schemas.openxmlformats.org/officeDocument/2006/relationships/customXml" Target="../ink/ink182.xml"/><Relationship Id="rId14" Type="http://schemas.openxmlformats.org/officeDocument/2006/relationships/image" Target="../media/image189.png"/></Relationships>
</file>

<file path=ppt/slides/_rels/slide17.xml.rels><?xml version="1.0" encoding="UTF-8" standalone="yes"?>
<Relationships xmlns="http://schemas.openxmlformats.org/package/2006/relationships"><Relationship Id="rId8" Type="http://schemas.openxmlformats.org/officeDocument/2006/relationships/customXml" Target="../ink/ink189.xml"/><Relationship Id="rId13" Type="http://schemas.openxmlformats.org/officeDocument/2006/relationships/image" Target="../media/image197.png"/><Relationship Id="rId18" Type="http://schemas.openxmlformats.org/officeDocument/2006/relationships/customXml" Target="../ink/ink194.xml"/><Relationship Id="rId26" Type="http://schemas.openxmlformats.org/officeDocument/2006/relationships/customXml" Target="../ink/ink198.xml"/><Relationship Id="rId3" Type="http://schemas.openxmlformats.org/officeDocument/2006/relationships/image" Target="../media/image192.png"/><Relationship Id="rId21" Type="http://schemas.openxmlformats.org/officeDocument/2006/relationships/image" Target="../media/image201.png"/><Relationship Id="rId7" Type="http://schemas.openxmlformats.org/officeDocument/2006/relationships/image" Target="../media/image194.png"/><Relationship Id="rId12" Type="http://schemas.openxmlformats.org/officeDocument/2006/relationships/customXml" Target="../ink/ink191.xml"/><Relationship Id="rId17" Type="http://schemas.openxmlformats.org/officeDocument/2006/relationships/image" Target="../media/image199.png"/><Relationship Id="rId25" Type="http://schemas.openxmlformats.org/officeDocument/2006/relationships/image" Target="../media/image203.png"/><Relationship Id="rId2" Type="http://schemas.openxmlformats.org/officeDocument/2006/relationships/notesSlide" Target="../notesSlides/notesSlide17.xml"/><Relationship Id="rId16" Type="http://schemas.openxmlformats.org/officeDocument/2006/relationships/customXml" Target="../ink/ink193.xml"/><Relationship Id="rId20" Type="http://schemas.openxmlformats.org/officeDocument/2006/relationships/customXml" Target="../ink/ink195.xml"/><Relationship Id="rId1" Type="http://schemas.openxmlformats.org/officeDocument/2006/relationships/slideLayout" Target="../slideLayouts/slideLayout2.xml"/><Relationship Id="rId6" Type="http://schemas.openxmlformats.org/officeDocument/2006/relationships/customXml" Target="../ink/ink188.xml"/><Relationship Id="rId11" Type="http://schemas.openxmlformats.org/officeDocument/2006/relationships/image" Target="../media/image196.png"/><Relationship Id="rId24" Type="http://schemas.openxmlformats.org/officeDocument/2006/relationships/customXml" Target="../ink/ink197.xml"/><Relationship Id="rId5" Type="http://schemas.openxmlformats.org/officeDocument/2006/relationships/image" Target="../media/image193.png"/><Relationship Id="rId15" Type="http://schemas.openxmlformats.org/officeDocument/2006/relationships/image" Target="../media/image198.png"/><Relationship Id="rId23" Type="http://schemas.openxmlformats.org/officeDocument/2006/relationships/image" Target="../media/image202.png"/><Relationship Id="rId10" Type="http://schemas.openxmlformats.org/officeDocument/2006/relationships/customXml" Target="../ink/ink190.xml"/><Relationship Id="rId19" Type="http://schemas.openxmlformats.org/officeDocument/2006/relationships/image" Target="../media/image200.png"/><Relationship Id="rId4" Type="http://schemas.openxmlformats.org/officeDocument/2006/relationships/customXml" Target="../ink/ink187.xml"/><Relationship Id="rId9" Type="http://schemas.openxmlformats.org/officeDocument/2006/relationships/image" Target="../media/image195.png"/><Relationship Id="rId14" Type="http://schemas.openxmlformats.org/officeDocument/2006/relationships/customXml" Target="../ink/ink192.xml"/><Relationship Id="rId22" Type="http://schemas.openxmlformats.org/officeDocument/2006/relationships/customXml" Target="../ink/ink196.xml"/><Relationship Id="rId27" Type="http://schemas.openxmlformats.org/officeDocument/2006/relationships/image" Target="../media/image204.png"/></Relationships>
</file>

<file path=ppt/slides/_rels/slide18.xml.rels><?xml version="1.0" encoding="UTF-8" standalone="yes"?>
<Relationships xmlns="http://schemas.openxmlformats.org/package/2006/relationships"><Relationship Id="rId13" Type="http://schemas.openxmlformats.org/officeDocument/2006/relationships/customXml" Target="../ink/ink204.xml"/><Relationship Id="rId18" Type="http://schemas.openxmlformats.org/officeDocument/2006/relationships/image" Target="../media/image212.png"/><Relationship Id="rId26" Type="http://schemas.openxmlformats.org/officeDocument/2006/relationships/image" Target="../media/image216.png"/><Relationship Id="rId39" Type="http://schemas.openxmlformats.org/officeDocument/2006/relationships/customXml" Target="../ink/ink217.xml"/><Relationship Id="rId21" Type="http://schemas.openxmlformats.org/officeDocument/2006/relationships/customXml" Target="../ink/ink208.xml"/><Relationship Id="rId34" Type="http://schemas.openxmlformats.org/officeDocument/2006/relationships/image" Target="../media/image220.png"/><Relationship Id="rId42" Type="http://schemas.openxmlformats.org/officeDocument/2006/relationships/image" Target="../media/image224.png"/><Relationship Id="rId7" Type="http://schemas.openxmlformats.org/officeDocument/2006/relationships/customXml" Target="../ink/ink201.xml"/><Relationship Id="rId2" Type="http://schemas.openxmlformats.org/officeDocument/2006/relationships/notesSlide" Target="../notesSlides/notesSlide18.xml"/><Relationship Id="rId16" Type="http://schemas.openxmlformats.org/officeDocument/2006/relationships/image" Target="../media/image211.png"/><Relationship Id="rId20" Type="http://schemas.openxmlformats.org/officeDocument/2006/relationships/image" Target="../media/image213.png"/><Relationship Id="rId29" Type="http://schemas.openxmlformats.org/officeDocument/2006/relationships/customXml" Target="../ink/ink212.xml"/><Relationship Id="rId41" Type="http://schemas.openxmlformats.org/officeDocument/2006/relationships/customXml" Target="../ink/ink218.xml"/><Relationship Id="rId1" Type="http://schemas.openxmlformats.org/officeDocument/2006/relationships/slideLayout" Target="../slideLayouts/slideLayout2.xml"/><Relationship Id="rId6" Type="http://schemas.openxmlformats.org/officeDocument/2006/relationships/image" Target="../media/image206.png"/><Relationship Id="rId11" Type="http://schemas.openxmlformats.org/officeDocument/2006/relationships/customXml" Target="../ink/ink203.xml"/><Relationship Id="rId24" Type="http://schemas.openxmlformats.org/officeDocument/2006/relationships/image" Target="../media/image215.png"/><Relationship Id="rId32" Type="http://schemas.openxmlformats.org/officeDocument/2006/relationships/image" Target="../media/image219.png"/><Relationship Id="rId37" Type="http://schemas.openxmlformats.org/officeDocument/2006/relationships/customXml" Target="../ink/ink216.xml"/><Relationship Id="rId40" Type="http://schemas.openxmlformats.org/officeDocument/2006/relationships/image" Target="../media/image223.png"/><Relationship Id="rId5" Type="http://schemas.openxmlformats.org/officeDocument/2006/relationships/customXml" Target="../ink/ink200.xml"/><Relationship Id="rId15" Type="http://schemas.openxmlformats.org/officeDocument/2006/relationships/customXml" Target="../ink/ink205.xml"/><Relationship Id="rId23" Type="http://schemas.openxmlformats.org/officeDocument/2006/relationships/customXml" Target="../ink/ink209.xml"/><Relationship Id="rId28" Type="http://schemas.openxmlformats.org/officeDocument/2006/relationships/image" Target="../media/image217.png"/><Relationship Id="rId36" Type="http://schemas.openxmlformats.org/officeDocument/2006/relationships/image" Target="../media/image221.png"/><Relationship Id="rId10" Type="http://schemas.openxmlformats.org/officeDocument/2006/relationships/image" Target="../media/image208.png"/><Relationship Id="rId19" Type="http://schemas.openxmlformats.org/officeDocument/2006/relationships/customXml" Target="../ink/ink207.xml"/><Relationship Id="rId31" Type="http://schemas.openxmlformats.org/officeDocument/2006/relationships/customXml" Target="../ink/ink213.xml"/><Relationship Id="rId44" Type="http://schemas.openxmlformats.org/officeDocument/2006/relationships/image" Target="../media/image225.png"/><Relationship Id="rId4" Type="http://schemas.openxmlformats.org/officeDocument/2006/relationships/image" Target="../media/image205.png"/><Relationship Id="rId9" Type="http://schemas.openxmlformats.org/officeDocument/2006/relationships/customXml" Target="../ink/ink202.xml"/><Relationship Id="rId14" Type="http://schemas.openxmlformats.org/officeDocument/2006/relationships/image" Target="../media/image210.png"/><Relationship Id="rId22" Type="http://schemas.openxmlformats.org/officeDocument/2006/relationships/image" Target="../media/image214.png"/><Relationship Id="rId27" Type="http://schemas.openxmlformats.org/officeDocument/2006/relationships/customXml" Target="../ink/ink211.xml"/><Relationship Id="rId30" Type="http://schemas.openxmlformats.org/officeDocument/2006/relationships/image" Target="../media/image218.png"/><Relationship Id="rId35" Type="http://schemas.openxmlformats.org/officeDocument/2006/relationships/customXml" Target="../ink/ink215.xml"/><Relationship Id="rId43" Type="http://schemas.openxmlformats.org/officeDocument/2006/relationships/customXml" Target="../ink/ink219.xml"/><Relationship Id="rId8" Type="http://schemas.openxmlformats.org/officeDocument/2006/relationships/image" Target="../media/image207.png"/><Relationship Id="rId3" Type="http://schemas.openxmlformats.org/officeDocument/2006/relationships/customXml" Target="../ink/ink199.xml"/><Relationship Id="rId12" Type="http://schemas.openxmlformats.org/officeDocument/2006/relationships/image" Target="../media/image209.png"/><Relationship Id="rId17" Type="http://schemas.openxmlformats.org/officeDocument/2006/relationships/customXml" Target="../ink/ink206.xml"/><Relationship Id="rId25" Type="http://schemas.openxmlformats.org/officeDocument/2006/relationships/customXml" Target="../ink/ink210.xml"/><Relationship Id="rId33" Type="http://schemas.openxmlformats.org/officeDocument/2006/relationships/customXml" Target="../ink/ink214.xml"/><Relationship Id="rId38" Type="http://schemas.openxmlformats.org/officeDocument/2006/relationships/image" Target="../media/image222.png"/></Relationships>
</file>

<file path=ppt/slides/_rels/slide19.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customXml" Target="../ink/ink225.xml"/><Relationship Id="rId18" Type="http://schemas.openxmlformats.org/officeDocument/2006/relationships/image" Target="../media/image233.png"/><Relationship Id="rId3" Type="http://schemas.openxmlformats.org/officeDocument/2006/relationships/customXml" Target="../ink/ink220.xml"/><Relationship Id="rId21" Type="http://schemas.openxmlformats.org/officeDocument/2006/relationships/customXml" Target="../ink/ink229.xml"/><Relationship Id="rId7" Type="http://schemas.openxmlformats.org/officeDocument/2006/relationships/customXml" Target="../ink/ink222.xml"/><Relationship Id="rId12" Type="http://schemas.openxmlformats.org/officeDocument/2006/relationships/image" Target="../media/image230.png"/><Relationship Id="rId17" Type="http://schemas.openxmlformats.org/officeDocument/2006/relationships/customXml" Target="../ink/ink227.xml"/><Relationship Id="rId2" Type="http://schemas.openxmlformats.org/officeDocument/2006/relationships/notesSlide" Target="../notesSlides/notesSlide19.xml"/><Relationship Id="rId16" Type="http://schemas.openxmlformats.org/officeDocument/2006/relationships/image" Target="../media/image232.png"/><Relationship Id="rId20" Type="http://schemas.openxmlformats.org/officeDocument/2006/relationships/image" Target="../media/image234.png"/><Relationship Id="rId1" Type="http://schemas.openxmlformats.org/officeDocument/2006/relationships/slideLayout" Target="../slideLayouts/slideLayout2.xml"/><Relationship Id="rId6" Type="http://schemas.openxmlformats.org/officeDocument/2006/relationships/image" Target="../media/image227.png"/><Relationship Id="rId11" Type="http://schemas.openxmlformats.org/officeDocument/2006/relationships/customXml" Target="../ink/ink224.xml"/><Relationship Id="rId5" Type="http://schemas.openxmlformats.org/officeDocument/2006/relationships/customXml" Target="../ink/ink221.xml"/><Relationship Id="rId15" Type="http://schemas.openxmlformats.org/officeDocument/2006/relationships/customXml" Target="../ink/ink226.xml"/><Relationship Id="rId10" Type="http://schemas.openxmlformats.org/officeDocument/2006/relationships/image" Target="../media/image229.png"/><Relationship Id="rId19" Type="http://schemas.openxmlformats.org/officeDocument/2006/relationships/customXml" Target="../ink/ink228.xml"/><Relationship Id="rId4" Type="http://schemas.openxmlformats.org/officeDocument/2006/relationships/image" Target="../media/image226.png"/><Relationship Id="rId9" Type="http://schemas.openxmlformats.org/officeDocument/2006/relationships/customXml" Target="../ink/ink223.xml"/><Relationship Id="rId14" Type="http://schemas.openxmlformats.org/officeDocument/2006/relationships/image" Target="../media/image231.png"/><Relationship Id="rId22" Type="http://schemas.openxmlformats.org/officeDocument/2006/relationships/image" Target="../media/image2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39.png"/><Relationship Id="rId13" Type="http://schemas.openxmlformats.org/officeDocument/2006/relationships/customXml" Target="../ink/ink234.xml"/><Relationship Id="rId18" Type="http://schemas.openxmlformats.org/officeDocument/2006/relationships/image" Target="../media/image244.png"/><Relationship Id="rId3" Type="http://schemas.openxmlformats.org/officeDocument/2006/relationships/image" Target="../media/image236.png"/><Relationship Id="rId7" Type="http://schemas.openxmlformats.org/officeDocument/2006/relationships/customXml" Target="../ink/ink231.xml"/><Relationship Id="rId12" Type="http://schemas.openxmlformats.org/officeDocument/2006/relationships/image" Target="../media/image241.png"/><Relationship Id="rId17" Type="http://schemas.openxmlformats.org/officeDocument/2006/relationships/customXml" Target="../ink/ink236.xml"/><Relationship Id="rId2" Type="http://schemas.openxmlformats.org/officeDocument/2006/relationships/notesSlide" Target="../notesSlides/notesSlide20.xml"/><Relationship Id="rId16" Type="http://schemas.openxmlformats.org/officeDocument/2006/relationships/image" Target="../media/image243.png"/><Relationship Id="rId1" Type="http://schemas.openxmlformats.org/officeDocument/2006/relationships/slideLayout" Target="../slideLayouts/slideLayout2.xml"/><Relationship Id="rId6" Type="http://schemas.openxmlformats.org/officeDocument/2006/relationships/image" Target="../media/image238.png"/><Relationship Id="rId11" Type="http://schemas.openxmlformats.org/officeDocument/2006/relationships/customXml" Target="../ink/ink233.xml"/><Relationship Id="rId5" Type="http://schemas.openxmlformats.org/officeDocument/2006/relationships/customXml" Target="../ink/ink230.xml"/><Relationship Id="rId15" Type="http://schemas.openxmlformats.org/officeDocument/2006/relationships/customXml" Target="../ink/ink235.xml"/><Relationship Id="rId10" Type="http://schemas.openxmlformats.org/officeDocument/2006/relationships/image" Target="../media/image240.png"/><Relationship Id="rId4" Type="http://schemas.openxmlformats.org/officeDocument/2006/relationships/image" Target="../media/image237.png"/><Relationship Id="rId9" Type="http://schemas.openxmlformats.org/officeDocument/2006/relationships/customXml" Target="../ink/ink232.xml"/><Relationship Id="rId14" Type="http://schemas.openxmlformats.org/officeDocument/2006/relationships/image" Target="../media/image242.png"/></Relationships>
</file>

<file path=ppt/slides/_rels/slide21.xml.rels><?xml version="1.0" encoding="UTF-8" standalone="yes"?>
<Relationships xmlns="http://schemas.openxmlformats.org/package/2006/relationships"><Relationship Id="rId8" Type="http://schemas.openxmlformats.org/officeDocument/2006/relationships/image" Target="../media/image248.png"/><Relationship Id="rId3" Type="http://schemas.openxmlformats.org/officeDocument/2006/relationships/image" Target="../media/image245.png"/><Relationship Id="rId7" Type="http://schemas.openxmlformats.org/officeDocument/2006/relationships/customXml" Target="../ink/ink23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47.png"/><Relationship Id="rId5" Type="http://schemas.openxmlformats.org/officeDocument/2006/relationships/customXml" Target="../ink/ink237.xml"/><Relationship Id="rId4" Type="http://schemas.openxmlformats.org/officeDocument/2006/relationships/image" Target="../media/image246.png"/></Relationships>
</file>

<file path=ppt/slides/_rels/slide22.xml.rels><?xml version="1.0" encoding="UTF-8" standalone="yes"?>
<Relationships xmlns="http://schemas.openxmlformats.org/package/2006/relationships"><Relationship Id="rId8" Type="http://schemas.openxmlformats.org/officeDocument/2006/relationships/image" Target="../media/image251.png"/><Relationship Id="rId13" Type="http://schemas.openxmlformats.org/officeDocument/2006/relationships/customXml" Target="../ink/ink244.xml"/><Relationship Id="rId18" Type="http://schemas.openxmlformats.org/officeDocument/2006/relationships/image" Target="../media/image256.png"/><Relationship Id="rId26" Type="http://schemas.openxmlformats.org/officeDocument/2006/relationships/image" Target="../media/image260.png"/><Relationship Id="rId3" Type="http://schemas.openxmlformats.org/officeDocument/2006/relationships/customXml" Target="../ink/ink239.xml"/><Relationship Id="rId21" Type="http://schemas.openxmlformats.org/officeDocument/2006/relationships/customXml" Target="../ink/ink248.xml"/><Relationship Id="rId7" Type="http://schemas.openxmlformats.org/officeDocument/2006/relationships/customXml" Target="../ink/ink241.xml"/><Relationship Id="rId12" Type="http://schemas.openxmlformats.org/officeDocument/2006/relationships/image" Target="../media/image253.png"/><Relationship Id="rId17" Type="http://schemas.openxmlformats.org/officeDocument/2006/relationships/customXml" Target="../ink/ink246.xml"/><Relationship Id="rId25" Type="http://schemas.openxmlformats.org/officeDocument/2006/relationships/customXml" Target="../ink/ink250.xml"/><Relationship Id="rId2" Type="http://schemas.openxmlformats.org/officeDocument/2006/relationships/notesSlide" Target="../notesSlides/notesSlide22.xml"/><Relationship Id="rId16" Type="http://schemas.openxmlformats.org/officeDocument/2006/relationships/image" Target="../media/image255.png"/><Relationship Id="rId20" Type="http://schemas.openxmlformats.org/officeDocument/2006/relationships/image" Target="../media/image257.png"/><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customXml" Target="../ink/ink243.xml"/><Relationship Id="rId24" Type="http://schemas.openxmlformats.org/officeDocument/2006/relationships/image" Target="../media/image259.png"/><Relationship Id="rId5" Type="http://schemas.openxmlformats.org/officeDocument/2006/relationships/customXml" Target="../ink/ink240.xml"/><Relationship Id="rId15" Type="http://schemas.openxmlformats.org/officeDocument/2006/relationships/customXml" Target="../ink/ink245.xml"/><Relationship Id="rId23" Type="http://schemas.openxmlformats.org/officeDocument/2006/relationships/customXml" Target="../ink/ink249.xml"/><Relationship Id="rId10" Type="http://schemas.openxmlformats.org/officeDocument/2006/relationships/image" Target="../media/image252.png"/><Relationship Id="rId19" Type="http://schemas.openxmlformats.org/officeDocument/2006/relationships/customXml" Target="../ink/ink247.xml"/><Relationship Id="rId4" Type="http://schemas.openxmlformats.org/officeDocument/2006/relationships/image" Target="../media/image249.png"/><Relationship Id="rId9" Type="http://schemas.openxmlformats.org/officeDocument/2006/relationships/customXml" Target="../ink/ink242.xml"/><Relationship Id="rId14" Type="http://schemas.openxmlformats.org/officeDocument/2006/relationships/image" Target="../media/image254.png"/><Relationship Id="rId22" Type="http://schemas.openxmlformats.org/officeDocument/2006/relationships/image" Target="../media/image258.png"/></Relationships>
</file>

<file path=ppt/slides/_rels/slide23.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2.png"/></Relationships>
</file>

<file path=ppt/slides/_rels/slide24.xml.rels><?xml version="1.0" encoding="UTF-8" standalone="yes"?>
<Relationships xmlns="http://schemas.openxmlformats.org/package/2006/relationships"><Relationship Id="rId8" Type="http://schemas.openxmlformats.org/officeDocument/2006/relationships/image" Target="../media/image265.png"/><Relationship Id="rId13" Type="http://schemas.openxmlformats.org/officeDocument/2006/relationships/customXml" Target="../ink/ink256.xml"/><Relationship Id="rId18" Type="http://schemas.openxmlformats.org/officeDocument/2006/relationships/image" Target="../media/image270.png"/><Relationship Id="rId26" Type="http://schemas.openxmlformats.org/officeDocument/2006/relationships/image" Target="../media/image274.png"/><Relationship Id="rId3" Type="http://schemas.openxmlformats.org/officeDocument/2006/relationships/customXml" Target="../ink/ink251.xml"/><Relationship Id="rId21" Type="http://schemas.openxmlformats.org/officeDocument/2006/relationships/customXml" Target="../ink/ink260.xml"/><Relationship Id="rId7" Type="http://schemas.openxmlformats.org/officeDocument/2006/relationships/customXml" Target="../ink/ink253.xml"/><Relationship Id="rId12" Type="http://schemas.openxmlformats.org/officeDocument/2006/relationships/image" Target="../media/image267.png"/><Relationship Id="rId17" Type="http://schemas.openxmlformats.org/officeDocument/2006/relationships/customXml" Target="../ink/ink258.xml"/><Relationship Id="rId25" Type="http://schemas.openxmlformats.org/officeDocument/2006/relationships/customXml" Target="../ink/ink262.xml"/><Relationship Id="rId2" Type="http://schemas.openxmlformats.org/officeDocument/2006/relationships/notesSlide" Target="../notesSlides/notesSlide24.xml"/><Relationship Id="rId16" Type="http://schemas.openxmlformats.org/officeDocument/2006/relationships/image" Target="../media/image269.png"/><Relationship Id="rId20" Type="http://schemas.openxmlformats.org/officeDocument/2006/relationships/image" Target="../media/image271.png"/><Relationship Id="rId1" Type="http://schemas.openxmlformats.org/officeDocument/2006/relationships/slideLayout" Target="../slideLayouts/slideLayout2.xml"/><Relationship Id="rId6" Type="http://schemas.openxmlformats.org/officeDocument/2006/relationships/image" Target="../media/image264.png"/><Relationship Id="rId11" Type="http://schemas.openxmlformats.org/officeDocument/2006/relationships/customXml" Target="../ink/ink255.xml"/><Relationship Id="rId24" Type="http://schemas.openxmlformats.org/officeDocument/2006/relationships/image" Target="../media/image273.png"/><Relationship Id="rId5" Type="http://schemas.openxmlformats.org/officeDocument/2006/relationships/customXml" Target="../ink/ink252.xml"/><Relationship Id="rId15" Type="http://schemas.openxmlformats.org/officeDocument/2006/relationships/customXml" Target="../ink/ink257.xml"/><Relationship Id="rId23" Type="http://schemas.openxmlformats.org/officeDocument/2006/relationships/customXml" Target="../ink/ink261.xml"/><Relationship Id="rId10" Type="http://schemas.openxmlformats.org/officeDocument/2006/relationships/image" Target="../media/image266.png"/><Relationship Id="rId19" Type="http://schemas.openxmlformats.org/officeDocument/2006/relationships/customXml" Target="../ink/ink259.xml"/><Relationship Id="rId4" Type="http://schemas.openxmlformats.org/officeDocument/2006/relationships/image" Target="../media/image263.png"/><Relationship Id="rId9" Type="http://schemas.openxmlformats.org/officeDocument/2006/relationships/customXml" Target="../ink/ink254.xml"/><Relationship Id="rId14" Type="http://schemas.openxmlformats.org/officeDocument/2006/relationships/image" Target="../media/image268.png"/><Relationship Id="rId22" Type="http://schemas.openxmlformats.org/officeDocument/2006/relationships/image" Target="../media/image272.png"/></Relationships>
</file>

<file path=ppt/slides/_rels/slide25.xml.rels><?xml version="1.0" encoding="UTF-8" standalone="yes"?>
<Relationships xmlns="http://schemas.openxmlformats.org/package/2006/relationships"><Relationship Id="rId8" Type="http://schemas.openxmlformats.org/officeDocument/2006/relationships/image" Target="../media/image278.png"/><Relationship Id="rId13" Type="http://schemas.openxmlformats.org/officeDocument/2006/relationships/customXml" Target="../ink/ink267.xml"/><Relationship Id="rId18" Type="http://schemas.openxmlformats.org/officeDocument/2006/relationships/image" Target="../media/image283.png"/><Relationship Id="rId3" Type="http://schemas.openxmlformats.org/officeDocument/2006/relationships/image" Target="../media/image275.png"/><Relationship Id="rId7" Type="http://schemas.openxmlformats.org/officeDocument/2006/relationships/customXml" Target="../ink/ink264.xml"/><Relationship Id="rId12" Type="http://schemas.openxmlformats.org/officeDocument/2006/relationships/image" Target="../media/image280.png"/><Relationship Id="rId17" Type="http://schemas.openxmlformats.org/officeDocument/2006/relationships/customXml" Target="../ink/ink269.xml"/><Relationship Id="rId2" Type="http://schemas.openxmlformats.org/officeDocument/2006/relationships/notesSlide" Target="../notesSlides/notesSlide25.xml"/><Relationship Id="rId16" Type="http://schemas.openxmlformats.org/officeDocument/2006/relationships/image" Target="../media/image282.png"/><Relationship Id="rId1" Type="http://schemas.openxmlformats.org/officeDocument/2006/relationships/slideLayout" Target="../slideLayouts/slideLayout2.xml"/><Relationship Id="rId6" Type="http://schemas.openxmlformats.org/officeDocument/2006/relationships/image" Target="../media/image277.png"/><Relationship Id="rId11" Type="http://schemas.openxmlformats.org/officeDocument/2006/relationships/customXml" Target="../ink/ink266.xml"/><Relationship Id="rId5" Type="http://schemas.openxmlformats.org/officeDocument/2006/relationships/customXml" Target="../ink/ink263.xml"/><Relationship Id="rId15" Type="http://schemas.openxmlformats.org/officeDocument/2006/relationships/customXml" Target="../ink/ink268.xml"/><Relationship Id="rId10" Type="http://schemas.openxmlformats.org/officeDocument/2006/relationships/image" Target="../media/image279.png"/><Relationship Id="rId4" Type="http://schemas.openxmlformats.org/officeDocument/2006/relationships/image" Target="../media/image276.png"/><Relationship Id="rId9" Type="http://schemas.openxmlformats.org/officeDocument/2006/relationships/customXml" Target="../ink/ink265.xml"/><Relationship Id="rId14" Type="http://schemas.openxmlformats.org/officeDocument/2006/relationships/image" Target="../media/image281.png"/></Relationships>
</file>

<file path=ppt/slides/_rels/slide26.xml.rels><?xml version="1.0" encoding="UTF-8" standalone="yes"?>
<Relationships xmlns="http://schemas.openxmlformats.org/package/2006/relationships"><Relationship Id="rId8" Type="http://schemas.openxmlformats.org/officeDocument/2006/relationships/image" Target="../media/image286.png"/><Relationship Id="rId13" Type="http://schemas.openxmlformats.org/officeDocument/2006/relationships/customXml" Target="../ink/ink275.xml"/><Relationship Id="rId3" Type="http://schemas.openxmlformats.org/officeDocument/2006/relationships/customXml" Target="../ink/ink270.xml"/><Relationship Id="rId7" Type="http://schemas.openxmlformats.org/officeDocument/2006/relationships/customXml" Target="../ink/ink272.xml"/><Relationship Id="rId12" Type="http://schemas.openxmlformats.org/officeDocument/2006/relationships/image" Target="../media/image288.png"/><Relationship Id="rId2" Type="http://schemas.openxmlformats.org/officeDocument/2006/relationships/notesSlide" Target="../notesSlides/notesSlide26.xml"/><Relationship Id="rId16"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285.png"/><Relationship Id="rId11" Type="http://schemas.openxmlformats.org/officeDocument/2006/relationships/customXml" Target="../ink/ink274.xml"/><Relationship Id="rId5" Type="http://schemas.openxmlformats.org/officeDocument/2006/relationships/customXml" Target="../ink/ink271.xml"/><Relationship Id="rId15" Type="http://schemas.openxmlformats.org/officeDocument/2006/relationships/customXml" Target="../ink/ink276.xml"/><Relationship Id="rId10" Type="http://schemas.openxmlformats.org/officeDocument/2006/relationships/image" Target="../media/image287.png"/><Relationship Id="rId4" Type="http://schemas.openxmlformats.org/officeDocument/2006/relationships/image" Target="../media/image284.png"/><Relationship Id="rId9" Type="http://schemas.openxmlformats.org/officeDocument/2006/relationships/customXml" Target="../ink/ink273.xml"/><Relationship Id="rId14" Type="http://schemas.openxmlformats.org/officeDocument/2006/relationships/image" Target="../media/image289.png"/></Relationships>
</file>

<file path=ppt/slides/_rels/slide27.xml.rels><?xml version="1.0" encoding="UTF-8" standalone="yes"?>
<Relationships xmlns="http://schemas.openxmlformats.org/package/2006/relationships"><Relationship Id="rId13" Type="http://schemas.openxmlformats.org/officeDocument/2006/relationships/customXml" Target="../ink/ink282.xml"/><Relationship Id="rId18" Type="http://schemas.openxmlformats.org/officeDocument/2006/relationships/image" Target="../media/image298.png"/><Relationship Id="rId26" Type="http://schemas.openxmlformats.org/officeDocument/2006/relationships/image" Target="../media/image302.png"/><Relationship Id="rId3" Type="http://schemas.openxmlformats.org/officeDocument/2006/relationships/customXml" Target="../ink/ink277.xml"/><Relationship Id="rId21" Type="http://schemas.openxmlformats.org/officeDocument/2006/relationships/customXml" Target="../ink/ink286.xml"/><Relationship Id="rId34" Type="http://schemas.openxmlformats.org/officeDocument/2006/relationships/image" Target="../media/image306.png"/><Relationship Id="rId7" Type="http://schemas.openxmlformats.org/officeDocument/2006/relationships/customXml" Target="../ink/ink279.xml"/><Relationship Id="rId12" Type="http://schemas.openxmlformats.org/officeDocument/2006/relationships/image" Target="../media/image295.png"/><Relationship Id="rId17" Type="http://schemas.openxmlformats.org/officeDocument/2006/relationships/customXml" Target="../ink/ink284.xml"/><Relationship Id="rId25" Type="http://schemas.openxmlformats.org/officeDocument/2006/relationships/customXml" Target="../ink/ink288.xml"/><Relationship Id="rId33" Type="http://schemas.openxmlformats.org/officeDocument/2006/relationships/customXml" Target="../ink/ink292.xml"/><Relationship Id="rId2" Type="http://schemas.openxmlformats.org/officeDocument/2006/relationships/notesSlide" Target="../notesSlides/notesSlide27.xml"/><Relationship Id="rId16" Type="http://schemas.openxmlformats.org/officeDocument/2006/relationships/image" Target="../media/image297.png"/><Relationship Id="rId20" Type="http://schemas.openxmlformats.org/officeDocument/2006/relationships/image" Target="../media/image299.png"/><Relationship Id="rId29" Type="http://schemas.openxmlformats.org/officeDocument/2006/relationships/customXml" Target="../ink/ink290.xml"/><Relationship Id="rId1" Type="http://schemas.openxmlformats.org/officeDocument/2006/relationships/slideLayout" Target="../slideLayouts/slideLayout2.xml"/><Relationship Id="rId6" Type="http://schemas.openxmlformats.org/officeDocument/2006/relationships/image" Target="../media/image292.png"/><Relationship Id="rId11" Type="http://schemas.openxmlformats.org/officeDocument/2006/relationships/customXml" Target="../ink/ink281.xml"/><Relationship Id="rId24" Type="http://schemas.openxmlformats.org/officeDocument/2006/relationships/image" Target="../media/image301.png"/><Relationship Id="rId32" Type="http://schemas.openxmlformats.org/officeDocument/2006/relationships/image" Target="../media/image305.png"/><Relationship Id="rId5" Type="http://schemas.openxmlformats.org/officeDocument/2006/relationships/customXml" Target="../ink/ink278.xml"/><Relationship Id="rId15" Type="http://schemas.openxmlformats.org/officeDocument/2006/relationships/customXml" Target="../ink/ink283.xml"/><Relationship Id="rId23" Type="http://schemas.openxmlformats.org/officeDocument/2006/relationships/customXml" Target="../ink/ink287.xml"/><Relationship Id="rId28" Type="http://schemas.openxmlformats.org/officeDocument/2006/relationships/image" Target="../media/image303.png"/><Relationship Id="rId36" Type="http://schemas.openxmlformats.org/officeDocument/2006/relationships/image" Target="../media/image307.png"/><Relationship Id="rId10" Type="http://schemas.openxmlformats.org/officeDocument/2006/relationships/image" Target="../media/image294.png"/><Relationship Id="rId19" Type="http://schemas.openxmlformats.org/officeDocument/2006/relationships/customXml" Target="../ink/ink285.xml"/><Relationship Id="rId31" Type="http://schemas.openxmlformats.org/officeDocument/2006/relationships/customXml" Target="../ink/ink291.xml"/><Relationship Id="rId4" Type="http://schemas.openxmlformats.org/officeDocument/2006/relationships/image" Target="../media/image291.png"/><Relationship Id="rId9" Type="http://schemas.openxmlformats.org/officeDocument/2006/relationships/customXml" Target="../ink/ink280.xml"/><Relationship Id="rId14" Type="http://schemas.openxmlformats.org/officeDocument/2006/relationships/image" Target="../media/image296.png"/><Relationship Id="rId22" Type="http://schemas.openxmlformats.org/officeDocument/2006/relationships/image" Target="../media/image300.png"/><Relationship Id="rId27" Type="http://schemas.openxmlformats.org/officeDocument/2006/relationships/customXml" Target="../ink/ink289.xml"/><Relationship Id="rId30" Type="http://schemas.openxmlformats.org/officeDocument/2006/relationships/image" Target="../media/image304.png"/><Relationship Id="rId35" Type="http://schemas.openxmlformats.org/officeDocument/2006/relationships/customXml" Target="../ink/ink293.xml"/><Relationship Id="rId8" Type="http://schemas.openxmlformats.org/officeDocument/2006/relationships/image" Target="../media/image29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customXml" Target="../ink/ink299.xml"/><Relationship Id="rId18" Type="http://schemas.openxmlformats.org/officeDocument/2006/relationships/image" Target="../media/image315.png"/><Relationship Id="rId26" Type="http://schemas.openxmlformats.org/officeDocument/2006/relationships/image" Target="../media/image319.png"/><Relationship Id="rId39" Type="http://schemas.openxmlformats.org/officeDocument/2006/relationships/customXml" Target="../ink/ink312.xml"/><Relationship Id="rId21" Type="http://schemas.openxmlformats.org/officeDocument/2006/relationships/customXml" Target="../ink/ink303.xml"/><Relationship Id="rId34" Type="http://schemas.openxmlformats.org/officeDocument/2006/relationships/image" Target="../media/image323.png"/><Relationship Id="rId42" Type="http://schemas.openxmlformats.org/officeDocument/2006/relationships/image" Target="../media/image327.png"/><Relationship Id="rId47" Type="http://schemas.openxmlformats.org/officeDocument/2006/relationships/customXml" Target="../ink/ink316.xml"/><Relationship Id="rId7" Type="http://schemas.openxmlformats.org/officeDocument/2006/relationships/customXml" Target="../ink/ink296.xml"/><Relationship Id="rId2" Type="http://schemas.openxmlformats.org/officeDocument/2006/relationships/notesSlide" Target="../notesSlides/notesSlide29.xml"/><Relationship Id="rId16" Type="http://schemas.openxmlformats.org/officeDocument/2006/relationships/image" Target="../media/image314.png"/><Relationship Id="rId29" Type="http://schemas.openxmlformats.org/officeDocument/2006/relationships/customXml" Target="../ink/ink307.xml"/><Relationship Id="rId1" Type="http://schemas.openxmlformats.org/officeDocument/2006/relationships/slideLayout" Target="../slideLayouts/slideLayout2.xml"/><Relationship Id="rId6" Type="http://schemas.openxmlformats.org/officeDocument/2006/relationships/image" Target="../media/image309.png"/><Relationship Id="rId11" Type="http://schemas.openxmlformats.org/officeDocument/2006/relationships/customXml" Target="../ink/ink298.xml"/><Relationship Id="rId24" Type="http://schemas.openxmlformats.org/officeDocument/2006/relationships/image" Target="../media/image318.png"/><Relationship Id="rId32" Type="http://schemas.openxmlformats.org/officeDocument/2006/relationships/image" Target="../media/image322.png"/><Relationship Id="rId37" Type="http://schemas.openxmlformats.org/officeDocument/2006/relationships/customXml" Target="../ink/ink311.xml"/><Relationship Id="rId40" Type="http://schemas.openxmlformats.org/officeDocument/2006/relationships/image" Target="../media/image326.png"/><Relationship Id="rId45" Type="http://schemas.openxmlformats.org/officeDocument/2006/relationships/customXml" Target="../ink/ink315.xml"/><Relationship Id="rId5" Type="http://schemas.openxmlformats.org/officeDocument/2006/relationships/customXml" Target="../ink/ink295.xml"/><Relationship Id="rId15" Type="http://schemas.openxmlformats.org/officeDocument/2006/relationships/customXml" Target="../ink/ink300.xml"/><Relationship Id="rId23" Type="http://schemas.openxmlformats.org/officeDocument/2006/relationships/customXml" Target="../ink/ink304.xml"/><Relationship Id="rId28" Type="http://schemas.openxmlformats.org/officeDocument/2006/relationships/image" Target="../media/image320.png"/><Relationship Id="rId36" Type="http://schemas.openxmlformats.org/officeDocument/2006/relationships/image" Target="../media/image324.png"/><Relationship Id="rId10" Type="http://schemas.openxmlformats.org/officeDocument/2006/relationships/image" Target="../media/image311.png"/><Relationship Id="rId19" Type="http://schemas.openxmlformats.org/officeDocument/2006/relationships/customXml" Target="../ink/ink302.xml"/><Relationship Id="rId31" Type="http://schemas.openxmlformats.org/officeDocument/2006/relationships/customXml" Target="../ink/ink308.xml"/><Relationship Id="rId44" Type="http://schemas.openxmlformats.org/officeDocument/2006/relationships/image" Target="../media/image328.png"/><Relationship Id="rId4" Type="http://schemas.openxmlformats.org/officeDocument/2006/relationships/image" Target="../media/image308.png"/><Relationship Id="rId9" Type="http://schemas.openxmlformats.org/officeDocument/2006/relationships/customXml" Target="../ink/ink297.xml"/><Relationship Id="rId14" Type="http://schemas.openxmlformats.org/officeDocument/2006/relationships/image" Target="../media/image313.png"/><Relationship Id="rId22" Type="http://schemas.openxmlformats.org/officeDocument/2006/relationships/image" Target="../media/image317.png"/><Relationship Id="rId27" Type="http://schemas.openxmlformats.org/officeDocument/2006/relationships/customXml" Target="../ink/ink306.xml"/><Relationship Id="rId30" Type="http://schemas.openxmlformats.org/officeDocument/2006/relationships/image" Target="../media/image321.png"/><Relationship Id="rId35" Type="http://schemas.openxmlformats.org/officeDocument/2006/relationships/customXml" Target="../ink/ink310.xml"/><Relationship Id="rId43" Type="http://schemas.openxmlformats.org/officeDocument/2006/relationships/customXml" Target="../ink/ink314.xml"/><Relationship Id="rId48" Type="http://schemas.openxmlformats.org/officeDocument/2006/relationships/image" Target="../media/image330.png"/><Relationship Id="rId8" Type="http://schemas.openxmlformats.org/officeDocument/2006/relationships/image" Target="../media/image310.png"/><Relationship Id="rId3" Type="http://schemas.openxmlformats.org/officeDocument/2006/relationships/customXml" Target="../ink/ink294.xml"/><Relationship Id="rId12" Type="http://schemas.openxmlformats.org/officeDocument/2006/relationships/image" Target="../media/image312.png"/><Relationship Id="rId17" Type="http://schemas.openxmlformats.org/officeDocument/2006/relationships/customXml" Target="../ink/ink301.xml"/><Relationship Id="rId25" Type="http://schemas.openxmlformats.org/officeDocument/2006/relationships/customXml" Target="../ink/ink305.xml"/><Relationship Id="rId33" Type="http://schemas.openxmlformats.org/officeDocument/2006/relationships/customXml" Target="../ink/ink309.xml"/><Relationship Id="rId38" Type="http://schemas.openxmlformats.org/officeDocument/2006/relationships/image" Target="../media/image325.png"/><Relationship Id="rId46" Type="http://schemas.openxmlformats.org/officeDocument/2006/relationships/image" Target="../media/image329.png"/><Relationship Id="rId20" Type="http://schemas.openxmlformats.org/officeDocument/2006/relationships/image" Target="../media/image316.png"/><Relationship Id="rId41" Type="http://schemas.openxmlformats.org/officeDocument/2006/relationships/customXml" Target="../ink/ink3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6" Type="http://schemas.openxmlformats.org/officeDocument/2006/relationships/image" Target="../media/image342.png"/><Relationship Id="rId21" Type="http://schemas.openxmlformats.org/officeDocument/2006/relationships/customXml" Target="../ink/ink326.xml"/><Relationship Id="rId42" Type="http://schemas.openxmlformats.org/officeDocument/2006/relationships/image" Target="../media/image350.png"/><Relationship Id="rId47" Type="http://schemas.openxmlformats.org/officeDocument/2006/relationships/customXml" Target="../ink/ink339.xml"/><Relationship Id="rId63" Type="http://schemas.openxmlformats.org/officeDocument/2006/relationships/customXml" Target="../ink/ink347.xml"/><Relationship Id="rId68" Type="http://schemas.openxmlformats.org/officeDocument/2006/relationships/image" Target="../media/image363.png"/><Relationship Id="rId84" Type="http://schemas.openxmlformats.org/officeDocument/2006/relationships/image" Target="../media/image371.png"/><Relationship Id="rId16" Type="http://schemas.openxmlformats.org/officeDocument/2006/relationships/image" Target="../media/image337.png"/><Relationship Id="rId11" Type="http://schemas.openxmlformats.org/officeDocument/2006/relationships/customXml" Target="../ink/ink321.xml"/><Relationship Id="rId32" Type="http://schemas.openxmlformats.org/officeDocument/2006/relationships/image" Target="../media/image345.png"/><Relationship Id="rId37" Type="http://schemas.openxmlformats.org/officeDocument/2006/relationships/customXml" Target="../ink/ink334.xml"/><Relationship Id="rId53" Type="http://schemas.openxmlformats.org/officeDocument/2006/relationships/customXml" Target="../ink/ink342.xml"/><Relationship Id="rId58" Type="http://schemas.openxmlformats.org/officeDocument/2006/relationships/image" Target="../media/image358.png"/><Relationship Id="rId74" Type="http://schemas.openxmlformats.org/officeDocument/2006/relationships/image" Target="../media/image366.png"/><Relationship Id="rId79" Type="http://schemas.openxmlformats.org/officeDocument/2006/relationships/customXml" Target="../ink/ink355.xml"/><Relationship Id="rId5" Type="http://schemas.openxmlformats.org/officeDocument/2006/relationships/customXml" Target="../ink/ink318.xml"/><Relationship Id="rId19" Type="http://schemas.openxmlformats.org/officeDocument/2006/relationships/customXml" Target="../ink/ink325.xml"/><Relationship Id="rId14" Type="http://schemas.openxmlformats.org/officeDocument/2006/relationships/image" Target="../media/image336.png"/><Relationship Id="rId22" Type="http://schemas.openxmlformats.org/officeDocument/2006/relationships/image" Target="../media/image340.png"/><Relationship Id="rId27" Type="http://schemas.openxmlformats.org/officeDocument/2006/relationships/customXml" Target="../ink/ink329.xml"/><Relationship Id="rId30" Type="http://schemas.openxmlformats.org/officeDocument/2006/relationships/image" Target="../media/image344.png"/><Relationship Id="rId35" Type="http://schemas.openxmlformats.org/officeDocument/2006/relationships/customXml" Target="../ink/ink333.xml"/><Relationship Id="rId43" Type="http://schemas.openxmlformats.org/officeDocument/2006/relationships/customXml" Target="../ink/ink337.xml"/><Relationship Id="rId48" Type="http://schemas.openxmlformats.org/officeDocument/2006/relationships/image" Target="../media/image353.png"/><Relationship Id="rId56" Type="http://schemas.openxmlformats.org/officeDocument/2006/relationships/image" Target="../media/image357.png"/><Relationship Id="rId64" Type="http://schemas.openxmlformats.org/officeDocument/2006/relationships/image" Target="../media/image361.png"/><Relationship Id="rId69" Type="http://schemas.openxmlformats.org/officeDocument/2006/relationships/customXml" Target="../ink/ink350.xml"/><Relationship Id="rId77" Type="http://schemas.openxmlformats.org/officeDocument/2006/relationships/customXml" Target="../ink/ink354.xml"/><Relationship Id="rId8" Type="http://schemas.openxmlformats.org/officeDocument/2006/relationships/image" Target="../media/image333.png"/><Relationship Id="rId51" Type="http://schemas.openxmlformats.org/officeDocument/2006/relationships/customXml" Target="../ink/ink341.xml"/><Relationship Id="rId72" Type="http://schemas.openxmlformats.org/officeDocument/2006/relationships/image" Target="../media/image365.png"/><Relationship Id="rId80" Type="http://schemas.openxmlformats.org/officeDocument/2006/relationships/image" Target="../media/image369.png"/><Relationship Id="rId85" Type="http://schemas.openxmlformats.org/officeDocument/2006/relationships/customXml" Target="../ink/ink358.xml"/><Relationship Id="rId3" Type="http://schemas.openxmlformats.org/officeDocument/2006/relationships/customXml" Target="../ink/ink317.xml"/><Relationship Id="rId12" Type="http://schemas.openxmlformats.org/officeDocument/2006/relationships/image" Target="../media/image335.png"/><Relationship Id="rId17" Type="http://schemas.openxmlformats.org/officeDocument/2006/relationships/customXml" Target="../ink/ink324.xml"/><Relationship Id="rId25" Type="http://schemas.openxmlformats.org/officeDocument/2006/relationships/customXml" Target="../ink/ink328.xml"/><Relationship Id="rId33" Type="http://schemas.openxmlformats.org/officeDocument/2006/relationships/customXml" Target="../ink/ink332.xml"/><Relationship Id="rId38" Type="http://schemas.openxmlformats.org/officeDocument/2006/relationships/image" Target="../media/image348.png"/><Relationship Id="rId46" Type="http://schemas.openxmlformats.org/officeDocument/2006/relationships/image" Target="../media/image352.png"/><Relationship Id="rId59" Type="http://schemas.openxmlformats.org/officeDocument/2006/relationships/customXml" Target="../ink/ink345.xml"/><Relationship Id="rId67" Type="http://schemas.openxmlformats.org/officeDocument/2006/relationships/customXml" Target="../ink/ink349.xml"/><Relationship Id="rId20" Type="http://schemas.openxmlformats.org/officeDocument/2006/relationships/image" Target="../media/image339.png"/><Relationship Id="rId41" Type="http://schemas.openxmlformats.org/officeDocument/2006/relationships/customXml" Target="../ink/ink336.xml"/><Relationship Id="rId54" Type="http://schemas.openxmlformats.org/officeDocument/2006/relationships/image" Target="../media/image356.png"/><Relationship Id="rId62" Type="http://schemas.openxmlformats.org/officeDocument/2006/relationships/image" Target="../media/image360.png"/><Relationship Id="rId70" Type="http://schemas.openxmlformats.org/officeDocument/2006/relationships/image" Target="../media/image364.png"/><Relationship Id="rId75" Type="http://schemas.openxmlformats.org/officeDocument/2006/relationships/customXml" Target="../ink/ink353.xml"/><Relationship Id="rId83" Type="http://schemas.openxmlformats.org/officeDocument/2006/relationships/customXml" Target="../ink/ink357.xml"/><Relationship Id="rId88" Type="http://schemas.openxmlformats.org/officeDocument/2006/relationships/image" Target="../media/image373.png"/><Relationship Id="rId1" Type="http://schemas.openxmlformats.org/officeDocument/2006/relationships/slideLayout" Target="../slideLayouts/slideLayout2.xml"/><Relationship Id="rId6" Type="http://schemas.openxmlformats.org/officeDocument/2006/relationships/image" Target="../media/image332.png"/><Relationship Id="rId15" Type="http://schemas.openxmlformats.org/officeDocument/2006/relationships/customXml" Target="../ink/ink323.xml"/><Relationship Id="rId23" Type="http://schemas.openxmlformats.org/officeDocument/2006/relationships/customXml" Target="../ink/ink327.xml"/><Relationship Id="rId28" Type="http://schemas.openxmlformats.org/officeDocument/2006/relationships/image" Target="../media/image343.png"/><Relationship Id="rId36" Type="http://schemas.openxmlformats.org/officeDocument/2006/relationships/image" Target="../media/image347.png"/><Relationship Id="rId49" Type="http://schemas.openxmlformats.org/officeDocument/2006/relationships/customXml" Target="../ink/ink340.xml"/><Relationship Id="rId57" Type="http://schemas.openxmlformats.org/officeDocument/2006/relationships/customXml" Target="../ink/ink344.xml"/><Relationship Id="rId10" Type="http://schemas.openxmlformats.org/officeDocument/2006/relationships/image" Target="../media/image334.png"/><Relationship Id="rId31" Type="http://schemas.openxmlformats.org/officeDocument/2006/relationships/customXml" Target="../ink/ink331.xml"/><Relationship Id="rId44" Type="http://schemas.openxmlformats.org/officeDocument/2006/relationships/image" Target="../media/image351.png"/><Relationship Id="rId52" Type="http://schemas.openxmlformats.org/officeDocument/2006/relationships/image" Target="../media/image355.png"/><Relationship Id="rId60" Type="http://schemas.openxmlformats.org/officeDocument/2006/relationships/image" Target="../media/image359.png"/><Relationship Id="rId65" Type="http://schemas.openxmlformats.org/officeDocument/2006/relationships/customXml" Target="../ink/ink348.xml"/><Relationship Id="rId73" Type="http://schemas.openxmlformats.org/officeDocument/2006/relationships/customXml" Target="../ink/ink352.xml"/><Relationship Id="rId78" Type="http://schemas.openxmlformats.org/officeDocument/2006/relationships/image" Target="../media/image368.png"/><Relationship Id="rId81" Type="http://schemas.openxmlformats.org/officeDocument/2006/relationships/customXml" Target="../ink/ink356.xml"/><Relationship Id="rId86" Type="http://schemas.openxmlformats.org/officeDocument/2006/relationships/image" Target="../media/image372.png"/><Relationship Id="rId4" Type="http://schemas.openxmlformats.org/officeDocument/2006/relationships/image" Target="../media/image331.png"/><Relationship Id="rId9" Type="http://schemas.openxmlformats.org/officeDocument/2006/relationships/customXml" Target="../ink/ink320.xml"/><Relationship Id="rId13" Type="http://schemas.openxmlformats.org/officeDocument/2006/relationships/customXml" Target="../ink/ink322.xml"/><Relationship Id="rId18" Type="http://schemas.openxmlformats.org/officeDocument/2006/relationships/image" Target="../media/image338.png"/><Relationship Id="rId39" Type="http://schemas.openxmlformats.org/officeDocument/2006/relationships/customXml" Target="../ink/ink335.xml"/><Relationship Id="rId34" Type="http://schemas.openxmlformats.org/officeDocument/2006/relationships/image" Target="../media/image346.png"/><Relationship Id="rId50" Type="http://schemas.openxmlformats.org/officeDocument/2006/relationships/image" Target="../media/image354.png"/><Relationship Id="rId55" Type="http://schemas.openxmlformats.org/officeDocument/2006/relationships/customXml" Target="../ink/ink343.xml"/><Relationship Id="rId76" Type="http://schemas.openxmlformats.org/officeDocument/2006/relationships/image" Target="../media/image367.png"/><Relationship Id="rId7" Type="http://schemas.openxmlformats.org/officeDocument/2006/relationships/customXml" Target="../ink/ink319.xml"/><Relationship Id="rId71" Type="http://schemas.openxmlformats.org/officeDocument/2006/relationships/customXml" Target="../ink/ink351.xml"/><Relationship Id="rId2" Type="http://schemas.openxmlformats.org/officeDocument/2006/relationships/notesSlide" Target="../notesSlides/notesSlide30.xml"/><Relationship Id="rId29" Type="http://schemas.openxmlformats.org/officeDocument/2006/relationships/customXml" Target="../ink/ink330.xml"/><Relationship Id="rId24" Type="http://schemas.openxmlformats.org/officeDocument/2006/relationships/image" Target="../media/image341.png"/><Relationship Id="rId40" Type="http://schemas.openxmlformats.org/officeDocument/2006/relationships/image" Target="../media/image349.png"/><Relationship Id="rId45" Type="http://schemas.openxmlformats.org/officeDocument/2006/relationships/customXml" Target="../ink/ink338.xml"/><Relationship Id="rId66" Type="http://schemas.openxmlformats.org/officeDocument/2006/relationships/image" Target="../media/image362.png"/><Relationship Id="rId87" Type="http://schemas.openxmlformats.org/officeDocument/2006/relationships/customXml" Target="../ink/ink359.xml"/><Relationship Id="rId61" Type="http://schemas.openxmlformats.org/officeDocument/2006/relationships/customXml" Target="../ink/ink346.xml"/><Relationship Id="rId82" Type="http://schemas.openxmlformats.org/officeDocument/2006/relationships/image" Target="../media/image370.png"/></Relationships>
</file>

<file path=ppt/slides/_rels/slide31.xml.rels><?xml version="1.0" encoding="UTF-8" standalone="yes"?>
<Relationships xmlns="http://schemas.openxmlformats.org/package/2006/relationships"><Relationship Id="rId8" Type="http://schemas.openxmlformats.org/officeDocument/2006/relationships/image" Target="../media/image376.png"/><Relationship Id="rId13" Type="http://schemas.openxmlformats.org/officeDocument/2006/relationships/customXml" Target="../ink/ink365.xml"/><Relationship Id="rId18" Type="http://schemas.openxmlformats.org/officeDocument/2006/relationships/image" Target="../media/image381.png"/><Relationship Id="rId3" Type="http://schemas.openxmlformats.org/officeDocument/2006/relationships/customXml" Target="../ink/ink360.xml"/><Relationship Id="rId21" Type="http://schemas.openxmlformats.org/officeDocument/2006/relationships/customXml" Target="../ink/ink369.xml"/><Relationship Id="rId7" Type="http://schemas.openxmlformats.org/officeDocument/2006/relationships/customXml" Target="../ink/ink362.xml"/><Relationship Id="rId12" Type="http://schemas.openxmlformats.org/officeDocument/2006/relationships/image" Target="../media/image378.png"/><Relationship Id="rId17" Type="http://schemas.openxmlformats.org/officeDocument/2006/relationships/customXml" Target="../ink/ink367.xml"/><Relationship Id="rId2" Type="http://schemas.openxmlformats.org/officeDocument/2006/relationships/notesSlide" Target="../notesSlides/notesSlide31.xml"/><Relationship Id="rId16" Type="http://schemas.openxmlformats.org/officeDocument/2006/relationships/image" Target="../media/image380.png"/><Relationship Id="rId20" Type="http://schemas.openxmlformats.org/officeDocument/2006/relationships/image" Target="../media/image382.png"/><Relationship Id="rId1" Type="http://schemas.openxmlformats.org/officeDocument/2006/relationships/slideLayout" Target="../slideLayouts/slideLayout2.xml"/><Relationship Id="rId6" Type="http://schemas.openxmlformats.org/officeDocument/2006/relationships/image" Target="../media/image375.png"/><Relationship Id="rId11" Type="http://schemas.openxmlformats.org/officeDocument/2006/relationships/customXml" Target="../ink/ink364.xml"/><Relationship Id="rId5" Type="http://schemas.openxmlformats.org/officeDocument/2006/relationships/customXml" Target="../ink/ink361.xml"/><Relationship Id="rId15" Type="http://schemas.openxmlformats.org/officeDocument/2006/relationships/customXml" Target="../ink/ink366.xml"/><Relationship Id="rId10" Type="http://schemas.openxmlformats.org/officeDocument/2006/relationships/image" Target="../media/image377.png"/><Relationship Id="rId19" Type="http://schemas.openxmlformats.org/officeDocument/2006/relationships/customXml" Target="../ink/ink368.xml"/><Relationship Id="rId4" Type="http://schemas.openxmlformats.org/officeDocument/2006/relationships/image" Target="../media/image374.png"/><Relationship Id="rId9" Type="http://schemas.openxmlformats.org/officeDocument/2006/relationships/customXml" Target="../ink/ink363.xml"/><Relationship Id="rId14" Type="http://schemas.openxmlformats.org/officeDocument/2006/relationships/image" Target="../media/image379.png"/><Relationship Id="rId22" Type="http://schemas.openxmlformats.org/officeDocument/2006/relationships/image" Target="../media/image383.png"/></Relationships>
</file>

<file path=ppt/slides/_rels/slide32.xml.rels><?xml version="1.0" encoding="UTF-8" standalone="yes"?>
<Relationships xmlns="http://schemas.openxmlformats.org/package/2006/relationships"><Relationship Id="rId8" Type="http://schemas.openxmlformats.org/officeDocument/2006/relationships/image" Target="../media/image386.png"/><Relationship Id="rId13" Type="http://schemas.openxmlformats.org/officeDocument/2006/relationships/customXml" Target="../ink/ink375.xml"/><Relationship Id="rId18" Type="http://schemas.openxmlformats.org/officeDocument/2006/relationships/image" Target="../media/image391.png"/><Relationship Id="rId26" Type="http://schemas.openxmlformats.org/officeDocument/2006/relationships/image" Target="../media/image395.png"/><Relationship Id="rId3" Type="http://schemas.openxmlformats.org/officeDocument/2006/relationships/customXml" Target="../ink/ink370.xml"/><Relationship Id="rId21" Type="http://schemas.openxmlformats.org/officeDocument/2006/relationships/customXml" Target="../ink/ink379.xml"/><Relationship Id="rId7" Type="http://schemas.openxmlformats.org/officeDocument/2006/relationships/customXml" Target="../ink/ink372.xml"/><Relationship Id="rId12" Type="http://schemas.openxmlformats.org/officeDocument/2006/relationships/image" Target="../media/image388.png"/><Relationship Id="rId17" Type="http://schemas.openxmlformats.org/officeDocument/2006/relationships/customXml" Target="../ink/ink377.xml"/><Relationship Id="rId25" Type="http://schemas.openxmlformats.org/officeDocument/2006/relationships/customXml" Target="../ink/ink381.xml"/><Relationship Id="rId2" Type="http://schemas.openxmlformats.org/officeDocument/2006/relationships/notesSlide" Target="../notesSlides/notesSlide32.xml"/><Relationship Id="rId16" Type="http://schemas.openxmlformats.org/officeDocument/2006/relationships/image" Target="../media/image390.png"/><Relationship Id="rId20" Type="http://schemas.openxmlformats.org/officeDocument/2006/relationships/image" Target="../media/image392.png"/><Relationship Id="rId1" Type="http://schemas.openxmlformats.org/officeDocument/2006/relationships/slideLayout" Target="../slideLayouts/slideLayout2.xml"/><Relationship Id="rId6" Type="http://schemas.openxmlformats.org/officeDocument/2006/relationships/image" Target="../media/image385.png"/><Relationship Id="rId11" Type="http://schemas.openxmlformats.org/officeDocument/2006/relationships/customXml" Target="../ink/ink374.xml"/><Relationship Id="rId24" Type="http://schemas.openxmlformats.org/officeDocument/2006/relationships/image" Target="../media/image394.png"/><Relationship Id="rId5" Type="http://schemas.openxmlformats.org/officeDocument/2006/relationships/customXml" Target="../ink/ink371.xml"/><Relationship Id="rId15" Type="http://schemas.openxmlformats.org/officeDocument/2006/relationships/customXml" Target="../ink/ink376.xml"/><Relationship Id="rId23" Type="http://schemas.openxmlformats.org/officeDocument/2006/relationships/customXml" Target="../ink/ink380.xml"/><Relationship Id="rId10" Type="http://schemas.openxmlformats.org/officeDocument/2006/relationships/image" Target="../media/image387.png"/><Relationship Id="rId19" Type="http://schemas.openxmlformats.org/officeDocument/2006/relationships/customXml" Target="../ink/ink378.xml"/><Relationship Id="rId4" Type="http://schemas.openxmlformats.org/officeDocument/2006/relationships/image" Target="../media/image384.png"/><Relationship Id="rId9" Type="http://schemas.openxmlformats.org/officeDocument/2006/relationships/customXml" Target="../ink/ink373.xml"/><Relationship Id="rId14" Type="http://schemas.openxmlformats.org/officeDocument/2006/relationships/image" Target="../media/image389.png"/><Relationship Id="rId22" Type="http://schemas.openxmlformats.org/officeDocument/2006/relationships/image" Target="../media/image393.png"/></Relationships>
</file>

<file path=ppt/slides/_rels/slide33.xml.rels><?xml version="1.0" encoding="UTF-8" standalone="yes"?>
<Relationships xmlns="http://schemas.openxmlformats.org/package/2006/relationships"><Relationship Id="rId3" Type="http://schemas.openxmlformats.org/officeDocument/2006/relationships/image" Target="../media/image39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99.png"/><Relationship Id="rId13" Type="http://schemas.openxmlformats.org/officeDocument/2006/relationships/customXml" Target="../ink/ink387.xml"/><Relationship Id="rId18" Type="http://schemas.openxmlformats.org/officeDocument/2006/relationships/image" Target="../media/image404.png"/><Relationship Id="rId3" Type="http://schemas.openxmlformats.org/officeDocument/2006/relationships/customXml" Target="../ink/ink382.xml"/><Relationship Id="rId7" Type="http://schemas.openxmlformats.org/officeDocument/2006/relationships/customXml" Target="../ink/ink384.xml"/><Relationship Id="rId12" Type="http://schemas.openxmlformats.org/officeDocument/2006/relationships/image" Target="../media/image401.png"/><Relationship Id="rId17" Type="http://schemas.openxmlformats.org/officeDocument/2006/relationships/customXml" Target="../ink/ink389.xml"/><Relationship Id="rId2" Type="http://schemas.openxmlformats.org/officeDocument/2006/relationships/notesSlide" Target="../notesSlides/notesSlide34.xml"/><Relationship Id="rId16" Type="http://schemas.openxmlformats.org/officeDocument/2006/relationships/image" Target="../media/image403.png"/><Relationship Id="rId20" Type="http://schemas.openxmlformats.org/officeDocument/2006/relationships/image" Target="../media/image405.png"/><Relationship Id="rId1" Type="http://schemas.openxmlformats.org/officeDocument/2006/relationships/slideLayout" Target="../slideLayouts/slideLayout2.xml"/><Relationship Id="rId6" Type="http://schemas.openxmlformats.org/officeDocument/2006/relationships/image" Target="../media/image398.png"/><Relationship Id="rId11" Type="http://schemas.openxmlformats.org/officeDocument/2006/relationships/customXml" Target="../ink/ink386.xml"/><Relationship Id="rId5" Type="http://schemas.openxmlformats.org/officeDocument/2006/relationships/customXml" Target="../ink/ink383.xml"/><Relationship Id="rId15" Type="http://schemas.openxmlformats.org/officeDocument/2006/relationships/customXml" Target="../ink/ink388.xml"/><Relationship Id="rId10" Type="http://schemas.openxmlformats.org/officeDocument/2006/relationships/image" Target="../media/image400.png"/><Relationship Id="rId19" Type="http://schemas.openxmlformats.org/officeDocument/2006/relationships/customXml" Target="../ink/ink390.xml"/><Relationship Id="rId4" Type="http://schemas.openxmlformats.org/officeDocument/2006/relationships/image" Target="../media/image397.png"/><Relationship Id="rId9" Type="http://schemas.openxmlformats.org/officeDocument/2006/relationships/customXml" Target="../ink/ink385.xml"/><Relationship Id="rId14" Type="http://schemas.openxmlformats.org/officeDocument/2006/relationships/image" Target="../media/image40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customXml" Target="../ink/ink21.xml"/><Relationship Id="rId21" Type="http://schemas.openxmlformats.org/officeDocument/2006/relationships/customXml" Target="../ink/ink12.xml"/><Relationship Id="rId34" Type="http://schemas.openxmlformats.org/officeDocument/2006/relationships/image" Target="../media/image20.png"/><Relationship Id="rId7" Type="http://schemas.openxmlformats.org/officeDocument/2006/relationships/customXml" Target="../ink/ink5.xml"/><Relationship Id="rId12" Type="http://schemas.openxmlformats.org/officeDocument/2006/relationships/image" Target="../media/image9.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image" Target="../media/image11.png"/><Relationship Id="rId20" Type="http://schemas.openxmlformats.org/officeDocument/2006/relationships/image" Target="../media/image13.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7.xm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customXml" Target="../ink/ink20.xml"/><Relationship Id="rId40" Type="http://schemas.openxmlformats.org/officeDocument/2006/relationships/image" Target="../media/image23.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7.png"/><Relationship Id="rId36"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5.png"/><Relationship Id="rId9" Type="http://schemas.openxmlformats.org/officeDocument/2006/relationships/customXml" Target="../ink/ink6.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5.xml"/><Relationship Id="rId30" Type="http://schemas.openxmlformats.org/officeDocument/2006/relationships/image" Target="../media/image18.png"/><Relationship Id="rId35" Type="http://schemas.openxmlformats.org/officeDocument/2006/relationships/customXml" Target="../ink/ink19.xml"/><Relationship Id="rId8" Type="http://schemas.openxmlformats.org/officeDocument/2006/relationships/image" Target="../media/image7.png"/><Relationship Id="rId3" Type="http://schemas.openxmlformats.org/officeDocument/2006/relationships/customXml" Target="../ink/ink3.xml"/></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27.xml"/><Relationship Id="rId18" Type="http://schemas.openxmlformats.org/officeDocument/2006/relationships/image" Target="../media/image31.png"/><Relationship Id="rId3" Type="http://schemas.openxmlformats.org/officeDocument/2006/relationships/customXml" Target="../ink/ink22.xml"/><Relationship Id="rId21" Type="http://schemas.openxmlformats.org/officeDocument/2006/relationships/customXml" Target="../ink/ink31.xml"/><Relationship Id="rId7" Type="http://schemas.openxmlformats.org/officeDocument/2006/relationships/customXml" Target="../ink/ink24.xml"/><Relationship Id="rId12" Type="http://schemas.openxmlformats.org/officeDocument/2006/relationships/image" Target="../media/image28.png"/><Relationship Id="rId17" Type="http://schemas.openxmlformats.org/officeDocument/2006/relationships/customXml" Target="../ink/ink29.xml"/><Relationship Id="rId2" Type="http://schemas.openxmlformats.org/officeDocument/2006/relationships/notesSlide" Target="../notesSlides/notesSlide6.xml"/><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customXml" Target="../ink/ink26.xml"/><Relationship Id="rId5" Type="http://schemas.openxmlformats.org/officeDocument/2006/relationships/customXml" Target="../ink/ink23.xml"/><Relationship Id="rId15" Type="http://schemas.openxmlformats.org/officeDocument/2006/relationships/customXml" Target="../ink/ink28.xml"/><Relationship Id="rId10" Type="http://schemas.openxmlformats.org/officeDocument/2006/relationships/image" Target="../media/image27.png"/><Relationship Id="rId19" Type="http://schemas.openxmlformats.org/officeDocument/2006/relationships/customXml" Target="../ink/ink30.xml"/><Relationship Id="rId4" Type="http://schemas.openxmlformats.org/officeDocument/2006/relationships/image" Target="../media/image24.png"/><Relationship Id="rId9" Type="http://schemas.openxmlformats.org/officeDocument/2006/relationships/customXml" Target="../ink/ink25.xml"/><Relationship Id="rId14" Type="http://schemas.openxmlformats.org/officeDocument/2006/relationships/image" Target="../media/image29.png"/><Relationship Id="rId22" Type="http://schemas.openxmlformats.org/officeDocument/2006/relationships/image" Target="../media/image33.png"/></Relationships>
</file>

<file path=ppt/slides/_rels/slide7.xml.rels><?xml version="1.0" encoding="UTF-8" standalone="yes"?>
<Relationships xmlns="http://schemas.openxmlformats.org/package/2006/relationships"><Relationship Id="rId13" Type="http://schemas.openxmlformats.org/officeDocument/2006/relationships/customXml" Target="../ink/ink37.xm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customXml" Target="../ink/ink32.xml"/><Relationship Id="rId21" Type="http://schemas.openxmlformats.org/officeDocument/2006/relationships/customXml" Target="../ink/ink41.xml"/><Relationship Id="rId34" Type="http://schemas.openxmlformats.org/officeDocument/2006/relationships/image" Target="../media/image49.png"/><Relationship Id="rId7" Type="http://schemas.openxmlformats.org/officeDocument/2006/relationships/customXml" Target="../ink/ink34.xml"/><Relationship Id="rId12" Type="http://schemas.openxmlformats.org/officeDocument/2006/relationships/image" Target="../media/image38.png"/><Relationship Id="rId17" Type="http://schemas.openxmlformats.org/officeDocument/2006/relationships/customXml" Target="../ink/ink39.xml"/><Relationship Id="rId25" Type="http://schemas.openxmlformats.org/officeDocument/2006/relationships/customXml" Target="../ink/ink43.xml"/><Relationship Id="rId33" Type="http://schemas.openxmlformats.org/officeDocument/2006/relationships/customXml" Target="../ink/ink47.xml"/><Relationship Id="rId2" Type="http://schemas.openxmlformats.org/officeDocument/2006/relationships/notesSlide" Target="../notesSlides/notesSlide7.xml"/><Relationship Id="rId16" Type="http://schemas.openxmlformats.org/officeDocument/2006/relationships/image" Target="../media/image40.png"/><Relationship Id="rId20" Type="http://schemas.openxmlformats.org/officeDocument/2006/relationships/image" Target="../media/image42.png"/><Relationship Id="rId29"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36.xml"/><Relationship Id="rId24" Type="http://schemas.openxmlformats.org/officeDocument/2006/relationships/image" Target="../media/image44.png"/><Relationship Id="rId32" Type="http://schemas.openxmlformats.org/officeDocument/2006/relationships/image" Target="../media/image48.png"/><Relationship Id="rId5" Type="http://schemas.openxmlformats.org/officeDocument/2006/relationships/customXml" Target="../ink/ink33.xml"/><Relationship Id="rId15" Type="http://schemas.openxmlformats.org/officeDocument/2006/relationships/customXml" Target="../ink/ink38.xml"/><Relationship Id="rId23" Type="http://schemas.openxmlformats.org/officeDocument/2006/relationships/customXml" Target="../ink/ink42.xml"/><Relationship Id="rId28" Type="http://schemas.openxmlformats.org/officeDocument/2006/relationships/image" Target="../media/image46.png"/><Relationship Id="rId10" Type="http://schemas.openxmlformats.org/officeDocument/2006/relationships/image" Target="../media/image37.png"/><Relationship Id="rId19" Type="http://schemas.openxmlformats.org/officeDocument/2006/relationships/customXml" Target="../ink/ink40.xml"/><Relationship Id="rId31" Type="http://schemas.openxmlformats.org/officeDocument/2006/relationships/customXml" Target="../ink/ink46.xml"/><Relationship Id="rId4" Type="http://schemas.openxmlformats.org/officeDocument/2006/relationships/image" Target="../media/image34.png"/><Relationship Id="rId9" Type="http://schemas.openxmlformats.org/officeDocument/2006/relationships/customXml" Target="../ink/ink35.xm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customXml" Target="../ink/ink44.xml"/><Relationship Id="rId30" Type="http://schemas.openxmlformats.org/officeDocument/2006/relationships/image" Target="../media/image47.png"/><Relationship Id="rId8"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customXml" Target="../ink/ink54.xml"/><Relationship Id="rId3" Type="http://schemas.openxmlformats.org/officeDocument/2006/relationships/customXml" Target="../ink/ink49.xml"/><Relationship Id="rId7" Type="http://schemas.openxmlformats.org/officeDocument/2006/relationships/customXml" Target="../ink/ink51.xml"/><Relationship Id="rId12" Type="http://schemas.openxmlformats.org/officeDocument/2006/relationships/image" Target="../media/image55.png"/><Relationship Id="rId2" Type="http://schemas.openxmlformats.org/officeDocument/2006/relationships/notesSlide" Target="../notesSlides/notesSlide9.xml"/><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customXml" Target="../ink/ink53.xml"/><Relationship Id="rId5" Type="http://schemas.openxmlformats.org/officeDocument/2006/relationships/customXml" Target="../ink/ink50.xml"/><Relationship Id="rId15" Type="http://schemas.openxmlformats.org/officeDocument/2006/relationships/customXml" Target="../ink/ink55.xml"/><Relationship Id="rId10" Type="http://schemas.openxmlformats.org/officeDocument/2006/relationships/image" Target="../media/image54.png"/><Relationship Id="rId4" Type="http://schemas.openxmlformats.org/officeDocument/2006/relationships/image" Target="../media/image51.png"/><Relationship Id="rId9" Type="http://schemas.openxmlformats.org/officeDocument/2006/relationships/customXml" Target="../ink/ink52.xml"/><Relationship Id="rId1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4429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223651"/>
            <a:ext cx="8071946" cy="1379084"/>
          </a:xfrm>
        </p:spPr>
        <p:txBody>
          <a:bodyPr>
            <a:noAutofit/>
          </a:bodyPr>
          <a:lstStyle/>
          <a:p>
            <a:pPr lvl="0"/>
            <a:r>
              <a:rPr lang="en-US" sz="4800" dirty="0"/>
              <a:t>Describe the Functions and Process of Communication</a:t>
            </a:r>
            <a:endParaRPr lang="en-US" sz="4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772" y="3246909"/>
            <a:ext cx="7889380" cy="2602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252BDA09-BCA9-5544-907B-5FAD86BF9854}"/>
              </a:ext>
            </a:extLst>
          </p:cNvPr>
          <p:cNvSpPr txBox="1"/>
          <p:nvPr/>
        </p:nvSpPr>
        <p:spPr>
          <a:xfrm>
            <a:off x="843848" y="1986127"/>
            <a:ext cx="8163228" cy="984885"/>
          </a:xfrm>
          <a:prstGeom prst="rect">
            <a:avLst/>
          </a:prstGeom>
          <a:noFill/>
        </p:spPr>
        <p:txBody>
          <a:bodyPr wrap="square" rtlCol="0">
            <a:spAutoFit/>
          </a:bodyPr>
          <a:lstStyle/>
          <a:p>
            <a:r>
              <a:rPr lang="en-GB" sz="2000" b="1"/>
              <a:t>Communication Process: </a:t>
            </a:r>
            <a:r>
              <a:rPr lang="en-GB" sz="2000"/>
              <a:t>The steps between a source and a receiver that result in the transfer and understanding of meaning. </a:t>
            </a:r>
          </a:p>
          <a:p>
            <a:endParaRPr lang="en-GB" dirty="0"/>
          </a:p>
        </p:txBody>
      </p:sp>
      <mc:AlternateContent xmlns:mc="http://schemas.openxmlformats.org/markup-compatibility/2006" xmlns:p14="http://schemas.microsoft.com/office/powerpoint/2010/main">
        <mc:Choice Requires="p14">
          <p:contentPart p14:bwMode="auto" r:id="rId4">
            <p14:nvContentPartPr>
              <p14:cNvPr id="3" name="حبر 2">
                <a:extLst>
                  <a:ext uri="{FF2B5EF4-FFF2-40B4-BE49-F238E27FC236}">
                    <a16:creationId xmlns:a16="http://schemas.microsoft.com/office/drawing/2014/main" id="{657B4230-1D10-D1B8-F8A9-C1ACA9A425FD}"/>
                  </a:ext>
                </a:extLst>
              </p14:cNvPr>
              <p14:cNvContentPartPr/>
              <p14:nvPr/>
            </p14:nvContentPartPr>
            <p14:xfrm>
              <a:off x="923529" y="2187422"/>
              <a:ext cx="2398680" cy="120600"/>
            </p14:xfrm>
          </p:contentPart>
        </mc:Choice>
        <mc:Fallback xmlns="">
          <p:pic>
            <p:nvPicPr>
              <p:cNvPr id="3" name="حبر 2">
                <a:extLst>
                  <a:ext uri="{FF2B5EF4-FFF2-40B4-BE49-F238E27FC236}">
                    <a16:creationId xmlns:a16="http://schemas.microsoft.com/office/drawing/2014/main" id="{657B4230-1D10-D1B8-F8A9-C1ACA9A425FD}"/>
                  </a:ext>
                </a:extLst>
              </p:cNvPr>
              <p:cNvPicPr/>
              <p:nvPr/>
            </p:nvPicPr>
            <p:blipFill>
              <a:blip r:embed="rId5"/>
              <a:stretch>
                <a:fillRect/>
              </a:stretch>
            </p:blipFill>
            <p:spPr>
              <a:xfrm>
                <a:off x="869529" y="2079782"/>
                <a:ext cx="25063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حبر 11">
                <a:extLst>
                  <a:ext uri="{FF2B5EF4-FFF2-40B4-BE49-F238E27FC236}">
                    <a16:creationId xmlns:a16="http://schemas.microsoft.com/office/drawing/2014/main" id="{13705C51-1396-ECC1-5040-2B8F0DCA2E7B}"/>
                  </a:ext>
                </a:extLst>
              </p14:cNvPr>
              <p14:cNvContentPartPr/>
              <p14:nvPr/>
            </p14:nvContentPartPr>
            <p14:xfrm>
              <a:off x="6004315" y="1876698"/>
              <a:ext cx="311400" cy="111600"/>
            </p14:xfrm>
          </p:contentPart>
        </mc:Choice>
        <mc:Fallback xmlns="">
          <p:pic>
            <p:nvPicPr>
              <p:cNvPr id="11" name="حبر 11">
                <a:extLst>
                  <a:ext uri="{FF2B5EF4-FFF2-40B4-BE49-F238E27FC236}">
                    <a16:creationId xmlns:a16="http://schemas.microsoft.com/office/drawing/2014/main" id="{13705C51-1396-ECC1-5040-2B8F0DCA2E7B}"/>
                  </a:ext>
                </a:extLst>
              </p:cNvPr>
              <p:cNvPicPr/>
              <p:nvPr/>
            </p:nvPicPr>
            <p:blipFill>
              <a:blip r:embed="rId7"/>
              <a:stretch>
                <a:fillRect/>
              </a:stretch>
            </p:blipFill>
            <p:spPr>
              <a:xfrm>
                <a:off x="5988853" y="1861578"/>
                <a:ext cx="341965"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حبر 17">
                <a:extLst>
                  <a:ext uri="{FF2B5EF4-FFF2-40B4-BE49-F238E27FC236}">
                    <a16:creationId xmlns:a16="http://schemas.microsoft.com/office/drawing/2014/main" id="{1DA9527B-23B7-B813-4777-04ABFC24A36E}"/>
                  </a:ext>
                </a:extLst>
              </p14:cNvPr>
              <p14:cNvContentPartPr/>
              <p14:nvPr/>
            </p14:nvContentPartPr>
            <p14:xfrm>
              <a:off x="5412835" y="1774458"/>
              <a:ext cx="511560" cy="213840"/>
            </p14:xfrm>
          </p:contentPart>
        </mc:Choice>
        <mc:Fallback xmlns="">
          <p:pic>
            <p:nvPicPr>
              <p:cNvPr id="17" name="حبر 17">
                <a:extLst>
                  <a:ext uri="{FF2B5EF4-FFF2-40B4-BE49-F238E27FC236}">
                    <a16:creationId xmlns:a16="http://schemas.microsoft.com/office/drawing/2014/main" id="{1DA9527B-23B7-B813-4777-04ABFC24A36E}"/>
                  </a:ext>
                </a:extLst>
              </p:cNvPr>
              <p:cNvPicPr/>
              <p:nvPr/>
            </p:nvPicPr>
            <p:blipFill>
              <a:blip r:embed="rId9"/>
              <a:stretch>
                <a:fillRect/>
              </a:stretch>
            </p:blipFill>
            <p:spPr>
              <a:xfrm>
                <a:off x="5397366" y="1759338"/>
                <a:ext cx="542138"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حبر 26">
                <a:extLst>
                  <a:ext uri="{FF2B5EF4-FFF2-40B4-BE49-F238E27FC236}">
                    <a16:creationId xmlns:a16="http://schemas.microsoft.com/office/drawing/2014/main" id="{DF8A7909-072C-7FAE-022C-0578838C1AE2}"/>
                  </a:ext>
                </a:extLst>
              </p14:cNvPr>
              <p14:cNvContentPartPr/>
              <p14:nvPr/>
            </p14:nvContentPartPr>
            <p14:xfrm>
              <a:off x="7147446" y="1723535"/>
              <a:ext cx="636120" cy="300240"/>
            </p14:xfrm>
          </p:contentPart>
        </mc:Choice>
        <mc:Fallback xmlns="">
          <p:pic>
            <p:nvPicPr>
              <p:cNvPr id="26" name="حبر 26">
                <a:extLst>
                  <a:ext uri="{FF2B5EF4-FFF2-40B4-BE49-F238E27FC236}">
                    <a16:creationId xmlns:a16="http://schemas.microsoft.com/office/drawing/2014/main" id="{DF8A7909-072C-7FAE-022C-0578838C1AE2}"/>
                  </a:ext>
                </a:extLst>
              </p:cNvPr>
              <p:cNvPicPr/>
              <p:nvPr/>
            </p:nvPicPr>
            <p:blipFill>
              <a:blip r:embed="rId11"/>
              <a:stretch>
                <a:fillRect/>
              </a:stretch>
            </p:blipFill>
            <p:spPr>
              <a:xfrm>
                <a:off x="7126938" y="1703015"/>
                <a:ext cx="676777"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6" name="حبر 46">
                <a:extLst>
                  <a:ext uri="{FF2B5EF4-FFF2-40B4-BE49-F238E27FC236}">
                    <a16:creationId xmlns:a16="http://schemas.microsoft.com/office/drawing/2014/main" id="{149FA7D5-F6C7-2D36-74A8-BCA7E2C9CDEA}"/>
                  </a:ext>
                </a:extLst>
              </p14:cNvPr>
              <p14:cNvContentPartPr/>
              <p14:nvPr/>
            </p14:nvContentPartPr>
            <p14:xfrm>
              <a:off x="735844" y="2640222"/>
              <a:ext cx="715680" cy="172800"/>
            </p14:xfrm>
          </p:contentPart>
        </mc:Choice>
        <mc:Fallback xmlns="">
          <p:pic>
            <p:nvPicPr>
              <p:cNvPr id="46" name="حبر 46">
                <a:extLst>
                  <a:ext uri="{FF2B5EF4-FFF2-40B4-BE49-F238E27FC236}">
                    <a16:creationId xmlns:a16="http://schemas.microsoft.com/office/drawing/2014/main" id="{149FA7D5-F6C7-2D36-74A8-BCA7E2C9CDEA}"/>
                  </a:ext>
                </a:extLst>
              </p:cNvPr>
              <p:cNvPicPr/>
              <p:nvPr/>
            </p:nvPicPr>
            <p:blipFill>
              <a:blip r:embed="rId13"/>
              <a:stretch>
                <a:fillRect/>
              </a:stretch>
            </p:blipFill>
            <p:spPr>
              <a:xfrm>
                <a:off x="720364" y="2625102"/>
                <a:ext cx="746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4" name="حبر 54">
                <a:extLst>
                  <a:ext uri="{FF2B5EF4-FFF2-40B4-BE49-F238E27FC236}">
                    <a16:creationId xmlns:a16="http://schemas.microsoft.com/office/drawing/2014/main" id="{4663C65B-85B0-6692-F3C4-36EEA4DFF55E}"/>
                  </a:ext>
                </a:extLst>
              </p14:cNvPr>
              <p14:cNvContentPartPr/>
              <p14:nvPr/>
            </p14:nvContentPartPr>
            <p14:xfrm>
              <a:off x="2642134" y="2638931"/>
              <a:ext cx="321480" cy="160560"/>
            </p14:xfrm>
          </p:contentPart>
        </mc:Choice>
        <mc:Fallback xmlns="">
          <p:pic>
            <p:nvPicPr>
              <p:cNvPr id="54" name="حبر 54">
                <a:extLst>
                  <a:ext uri="{FF2B5EF4-FFF2-40B4-BE49-F238E27FC236}">
                    <a16:creationId xmlns:a16="http://schemas.microsoft.com/office/drawing/2014/main" id="{4663C65B-85B0-6692-F3C4-36EEA4DFF55E}"/>
                  </a:ext>
                </a:extLst>
              </p:cNvPr>
              <p:cNvPicPr/>
              <p:nvPr/>
            </p:nvPicPr>
            <p:blipFill>
              <a:blip r:embed="rId15"/>
              <a:stretch>
                <a:fillRect/>
              </a:stretch>
            </p:blipFill>
            <p:spPr>
              <a:xfrm>
                <a:off x="2621974" y="2618457"/>
                <a:ext cx="357120" cy="196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5" name="حبر 54">
                <a:extLst>
                  <a:ext uri="{FF2B5EF4-FFF2-40B4-BE49-F238E27FC236}">
                    <a16:creationId xmlns:a16="http://schemas.microsoft.com/office/drawing/2014/main" id="{ED4BEA0F-C8B5-BFDD-622C-61F745E5C77D}"/>
                  </a:ext>
                </a:extLst>
              </p14:cNvPr>
              <p14:cNvContentPartPr/>
              <p14:nvPr/>
            </p14:nvContentPartPr>
            <p14:xfrm>
              <a:off x="3240905" y="2719086"/>
              <a:ext cx="137520" cy="90720"/>
            </p14:xfrm>
          </p:contentPart>
        </mc:Choice>
        <mc:Fallback xmlns="">
          <p:pic>
            <p:nvPicPr>
              <p:cNvPr id="55" name="حبر 54">
                <a:extLst>
                  <a:ext uri="{FF2B5EF4-FFF2-40B4-BE49-F238E27FC236}">
                    <a16:creationId xmlns:a16="http://schemas.microsoft.com/office/drawing/2014/main" id="{ED4BEA0F-C8B5-BFDD-622C-61F745E5C77D}"/>
                  </a:ext>
                </a:extLst>
              </p:cNvPr>
              <p:cNvPicPr/>
              <p:nvPr/>
            </p:nvPicPr>
            <p:blipFill>
              <a:blip r:embed="rId17"/>
              <a:stretch>
                <a:fillRect/>
              </a:stretch>
            </p:blipFill>
            <p:spPr>
              <a:xfrm>
                <a:off x="3220385" y="2698566"/>
                <a:ext cx="1782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6" name="حبر 55">
                <a:extLst>
                  <a:ext uri="{FF2B5EF4-FFF2-40B4-BE49-F238E27FC236}">
                    <a16:creationId xmlns:a16="http://schemas.microsoft.com/office/drawing/2014/main" id="{FCB82864-3549-088A-D71C-D293E9C352A2}"/>
                  </a:ext>
                </a:extLst>
              </p14:cNvPr>
              <p14:cNvContentPartPr/>
              <p14:nvPr/>
            </p14:nvContentPartPr>
            <p14:xfrm>
              <a:off x="4294625" y="2725926"/>
              <a:ext cx="424800" cy="217800"/>
            </p14:xfrm>
          </p:contentPart>
        </mc:Choice>
        <mc:Fallback xmlns="">
          <p:pic>
            <p:nvPicPr>
              <p:cNvPr id="56" name="حبر 55">
                <a:extLst>
                  <a:ext uri="{FF2B5EF4-FFF2-40B4-BE49-F238E27FC236}">
                    <a16:creationId xmlns:a16="http://schemas.microsoft.com/office/drawing/2014/main" id="{FCB82864-3549-088A-D71C-D293E9C352A2}"/>
                  </a:ext>
                </a:extLst>
              </p:cNvPr>
              <p:cNvPicPr/>
              <p:nvPr/>
            </p:nvPicPr>
            <p:blipFill>
              <a:blip r:embed="rId19"/>
              <a:stretch>
                <a:fillRect/>
              </a:stretch>
            </p:blipFill>
            <p:spPr>
              <a:xfrm>
                <a:off x="4279145" y="2710446"/>
                <a:ext cx="4554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7" name="حبر 56">
                <a:extLst>
                  <a:ext uri="{FF2B5EF4-FFF2-40B4-BE49-F238E27FC236}">
                    <a16:creationId xmlns:a16="http://schemas.microsoft.com/office/drawing/2014/main" id="{7E47C6ED-B451-E716-4B78-77EAE20DC003}"/>
                  </a:ext>
                </a:extLst>
              </p14:cNvPr>
              <p14:cNvContentPartPr/>
              <p14:nvPr/>
            </p14:nvContentPartPr>
            <p14:xfrm>
              <a:off x="4639145" y="2635566"/>
              <a:ext cx="3600" cy="7200"/>
            </p14:xfrm>
          </p:contentPart>
        </mc:Choice>
        <mc:Fallback xmlns="">
          <p:pic>
            <p:nvPicPr>
              <p:cNvPr id="57" name="حبر 56">
                <a:extLst>
                  <a:ext uri="{FF2B5EF4-FFF2-40B4-BE49-F238E27FC236}">
                    <a16:creationId xmlns:a16="http://schemas.microsoft.com/office/drawing/2014/main" id="{7E47C6ED-B451-E716-4B78-77EAE20DC003}"/>
                  </a:ext>
                </a:extLst>
              </p:cNvPr>
              <p:cNvPicPr/>
              <p:nvPr/>
            </p:nvPicPr>
            <p:blipFill>
              <a:blip r:embed="rId21"/>
              <a:stretch>
                <a:fillRect/>
              </a:stretch>
            </p:blipFill>
            <p:spPr>
              <a:xfrm>
                <a:off x="4623665" y="2620086"/>
                <a:ext cx="342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حبر 60">
                <a:extLst>
                  <a:ext uri="{FF2B5EF4-FFF2-40B4-BE49-F238E27FC236}">
                    <a16:creationId xmlns:a16="http://schemas.microsoft.com/office/drawing/2014/main" id="{9C6C4713-B9D8-38C8-279D-AF69C7C517F1}"/>
                  </a:ext>
                </a:extLst>
              </p14:cNvPr>
              <p14:cNvContentPartPr/>
              <p14:nvPr/>
            </p14:nvContentPartPr>
            <p14:xfrm>
              <a:off x="5632358" y="2726200"/>
              <a:ext cx="474840" cy="187200"/>
            </p14:xfrm>
          </p:contentPart>
        </mc:Choice>
        <mc:Fallback xmlns="">
          <p:pic>
            <p:nvPicPr>
              <p:cNvPr id="60" name="حبر 60">
                <a:extLst>
                  <a:ext uri="{FF2B5EF4-FFF2-40B4-BE49-F238E27FC236}">
                    <a16:creationId xmlns:a16="http://schemas.microsoft.com/office/drawing/2014/main" id="{9C6C4713-B9D8-38C8-279D-AF69C7C517F1}"/>
                  </a:ext>
                </a:extLst>
              </p:cNvPr>
              <p:cNvPicPr/>
              <p:nvPr/>
            </p:nvPicPr>
            <p:blipFill>
              <a:blip r:embed="rId23"/>
              <a:stretch>
                <a:fillRect/>
              </a:stretch>
            </p:blipFill>
            <p:spPr>
              <a:xfrm>
                <a:off x="5617238" y="2711080"/>
                <a:ext cx="5054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1" name="حبر 60">
                <a:extLst>
                  <a:ext uri="{FF2B5EF4-FFF2-40B4-BE49-F238E27FC236}">
                    <a16:creationId xmlns:a16="http://schemas.microsoft.com/office/drawing/2014/main" id="{F13DFC74-93AB-10B1-309D-9B49FC2892D6}"/>
                  </a:ext>
                </a:extLst>
              </p14:cNvPr>
              <p14:cNvContentPartPr/>
              <p14:nvPr/>
            </p14:nvContentPartPr>
            <p14:xfrm>
              <a:off x="4762697" y="4063802"/>
              <a:ext cx="88560" cy="183960"/>
            </p14:xfrm>
          </p:contentPart>
        </mc:Choice>
        <mc:Fallback xmlns="">
          <p:pic>
            <p:nvPicPr>
              <p:cNvPr id="61" name="حبر 60">
                <a:extLst>
                  <a:ext uri="{FF2B5EF4-FFF2-40B4-BE49-F238E27FC236}">
                    <a16:creationId xmlns:a16="http://schemas.microsoft.com/office/drawing/2014/main" id="{F13DFC74-93AB-10B1-309D-9B49FC2892D6}"/>
                  </a:ext>
                </a:extLst>
              </p:cNvPr>
              <p:cNvPicPr/>
              <p:nvPr/>
            </p:nvPicPr>
            <p:blipFill>
              <a:blip r:embed="rId25"/>
              <a:stretch>
                <a:fillRect/>
              </a:stretch>
            </p:blipFill>
            <p:spPr>
              <a:xfrm>
                <a:off x="4747217" y="4048682"/>
                <a:ext cx="1191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33" name="حبر 1033">
                <a:extLst>
                  <a:ext uri="{FF2B5EF4-FFF2-40B4-BE49-F238E27FC236}">
                    <a16:creationId xmlns:a16="http://schemas.microsoft.com/office/drawing/2014/main" id="{A6A45B69-4E07-86A2-95E0-78EE11FF03EF}"/>
                  </a:ext>
                </a:extLst>
              </p14:cNvPr>
              <p14:cNvContentPartPr/>
              <p14:nvPr/>
            </p14:nvContentPartPr>
            <p14:xfrm>
              <a:off x="4192457" y="3692282"/>
              <a:ext cx="551880" cy="125640"/>
            </p14:xfrm>
          </p:contentPart>
        </mc:Choice>
        <mc:Fallback xmlns="">
          <p:pic>
            <p:nvPicPr>
              <p:cNvPr id="1033" name="حبر 1033">
                <a:extLst>
                  <a:ext uri="{FF2B5EF4-FFF2-40B4-BE49-F238E27FC236}">
                    <a16:creationId xmlns:a16="http://schemas.microsoft.com/office/drawing/2014/main" id="{A6A45B69-4E07-86A2-95E0-78EE11FF03EF}"/>
                  </a:ext>
                </a:extLst>
              </p:cNvPr>
              <p:cNvPicPr/>
              <p:nvPr/>
            </p:nvPicPr>
            <p:blipFill>
              <a:blip r:embed="rId27"/>
              <a:stretch>
                <a:fillRect/>
              </a:stretch>
            </p:blipFill>
            <p:spPr>
              <a:xfrm>
                <a:off x="4177337" y="3677119"/>
                <a:ext cx="582480" cy="15632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39" name="حبر 1039">
                <a:extLst>
                  <a:ext uri="{FF2B5EF4-FFF2-40B4-BE49-F238E27FC236}">
                    <a16:creationId xmlns:a16="http://schemas.microsoft.com/office/drawing/2014/main" id="{5CC40098-D596-636E-AFCF-FC1BAD56A8AB}"/>
                  </a:ext>
                </a:extLst>
              </p14:cNvPr>
              <p14:cNvContentPartPr/>
              <p14:nvPr/>
            </p14:nvContentPartPr>
            <p14:xfrm>
              <a:off x="4751537" y="3673922"/>
              <a:ext cx="265320" cy="110520"/>
            </p14:xfrm>
          </p:contentPart>
        </mc:Choice>
        <mc:Fallback xmlns="">
          <p:pic>
            <p:nvPicPr>
              <p:cNvPr id="1039" name="حبر 1039">
                <a:extLst>
                  <a:ext uri="{FF2B5EF4-FFF2-40B4-BE49-F238E27FC236}">
                    <a16:creationId xmlns:a16="http://schemas.microsoft.com/office/drawing/2014/main" id="{5CC40098-D596-636E-AFCF-FC1BAD56A8AB}"/>
                  </a:ext>
                </a:extLst>
              </p:cNvPr>
              <p:cNvPicPr/>
              <p:nvPr/>
            </p:nvPicPr>
            <p:blipFill>
              <a:blip r:embed="rId29"/>
              <a:stretch>
                <a:fillRect/>
              </a:stretch>
            </p:blipFill>
            <p:spPr>
              <a:xfrm>
                <a:off x="4736417" y="3658802"/>
                <a:ext cx="2955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2" name="حبر 1042">
                <a:extLst>
                  <a:ext uri="{FF2B5EF4-FFF2-40B4-BE49-F238E27FC236}">
                    <a16:creationId xmlns:a16="http://schemas.microsoft.com/office/drawing/2014/main" id="{8B818656-4175-59A5-A7C8-4E74AF1721EE}"/>
                  </a:ext>
                </a:extLst>
              </p14:cNvPr>
              <p14:cNvContentPartPr/>
              <p14:nvPr/>
            </p14:nvContentPartPr>
            <p14:xfrm>
              <a:off x="5082377" y="3701282"/>
              <a:ext cx="88560" cy="75960"/>
            </p14:xfrm>
          </p:contentPart>
        </mc:Choice>
        <mc:Fallback xmlns="">
          <p:pic>
            <p:nvPicPr>
              <p:cNvPr id="1042" name="حبر 1042">
                <a:extLst>
                  <a:ext uri="{FF2B5EF4-FFF2-40B4-BE49-F238E27FC236}">
                    <a16:creationId xmlns:a16="http://schemas.microsoft.com/office/drawing/2014/main" id="{8B818656-4175-59A5-A7C8-4E74AF1721EE}"/>
                  </a:ext>
                </a:extLst>
              </p:cNvPr>
              <p:cNvPicPr/>
              <p:nvPr/>
            </p:nvPicPr>
            <p:blipFill>
              <a:blip r:embed="rId31"/>
              <a:stretch>
                <a:fillRect/>
              </a:stretch>
            </p:blipFill>
            <p:spPr>
              <a:xfrm>
                <a:off x="5067257" y="3686162"/>
                <a:ext cx="1191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46" name="حبر 1046">
                <a:extLst>
                  <a:ext uri="{FF2B5EF4-FFF2-40B4-BE49-F238E27FC236}">
                    <a16:creationId xmlns:a16="http://schemas.microsoft.com/office/drawing/2014/main" id="{24DD2D76-995F-6881-F68C-3EC52156287B}"/>
                  </a:ext>
                </a:extLst>
              </p14:cNvPr>
              <p14:cNvContentPartPr/>
              <p14:nvPr/>
            </p14:nvContentPartPr>
            <p14:xfrm>
              <a:off x="5189297" y="3681122"/>
              <a:ext cx="147240" cy="114480"/>
            </p14:xfrm>
          </p:contentPart>
        </mc:Choice>
        <mc:Fallback xmlns="">
          <p:pic>
            <p:nvPicPr>
              <p:cNvPr id="1046" name="حبر 1046">
                <a:extLst>
                  <a:ext uri="{FF2B5EF4-FFF2-40B4-BE49-F238E27FC236}">
                    <a16:creationId xmlns:a16="http://schemas.microsoft.com/office/drawing/2014/main" id="{24DD2D76-995F-6881-F68C-3EC52156287B}"/>
                  </a:ext>
                </a:extLst>
              </p:cNvPr>
              <p:cNvPicPr/>
              <p:nvPr/>
            </p:nvPicPr>
            <p:blipFill>
              <a:blip r:embed="rId33"/>
              <a:stretch>
                <a:fillRect/>
              </a:stretch>
            </p:blipFill>
            <p:spPr>
              <a:xfrm>
                <a:off x="5173855" y="3666002"/>
                <a:ext cx="177406"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51" name="حبر 1051">
                <a:extLst>
                  <a:ext uri="{FF2B5EF4-FFF2-40B4-BE49-F238E27FC236}">
                    <a16:creationId xmlns:a16="http://schemas.microsoft.com/office/drawing/2014/main" id="{1EE897C9-37E2-8549-7993-E78F9D677413}"/>
                  </a:ext>
                </a:extLst>
              </p14:cNvPr>
              <p14:cNvContentPartPr/>
              <p14:nvPr/>
            </p14:nvContentPartPr>
            <p14:xfrm>
              <a:off x="5358857" y="3681122"/>
              <a:ext cx="271800" cy="107280"/>
            </p14:xfrm>
          </p:contentPart>
        </mc:Choice>
        <mc:Fallback xmlns="">
          <p:pic>
            <p:nvPicPr>
              <p:cNvPr id="1051" name="حبر 1051">
                <a:extLst>
                  <a:ext uri="{FF2B5EF4-FFF2-40B4-BE49-F238E27FC236}">
                    <a16:creationId xmlns:a16="http://schemas.microsoft.com/office/drawing/2014/main" id="{1EE897C9-37E2-8549-7993-E78F9D677413}"/>
                  </a:ext>
                </a:extLst>
              </p:cNvPr>
              <p:cNvPicPr/>
              <p:nvPr/>
            </p:nvPicPr>
            <p:blipFill>
              <a:blip r:embed="rId35"/>
              <a:stretch>
                <a:fillRect/>
              </a:stretch>
            </p:blipFill>
            <p:spPr>
              <a:xfrm>
                <a:off x="5343397" y="3665951"/>
                <a:ext cx="302360" cy="13798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58" name="حبر 1058">
                <a:extLst>
                  <a:ext uri="{FF2B5EF4-FFF2-40B4-BE49-F238E27FC236}">
                    <a16:creationId xmlns:a16="http://schemas.microsoft.com/office/drawing/2014/main" id="{EBAF6F05-3B6F-934B-D6BD-522EA1A6DF05}"/>
                  </a:ext>
                </a:extLst>
              </p14:cNvPr>
              <p14:cNvContentPartPr/>
              <p14:nvPr/>
            </p14:nvContentPartPr>
            <p14:xfrm>
              <a:off x="4104257" y="3876242"/>
              <a:ext cx="316440" cy="74160"/>
            </p14:xfrm>
          </p:contentPart>
        </mc:Choice>
        <mc:Fallback xmlns="">
          <p:pic>
            <p:nvPicPr>
              <p:cNvPr id="1058" name="حبر 1058">
                <a:extLst>
                  <a:ext uri="{FF2B5EF4-FFF2-40B4-BE49-F238E27FC236}">
                    <a16:creationId xmlns:a16="http://schemas.microsoft.com/office/drawing/2014/main" id="{EBAF6F05-3B6F-934B-D6BD-522EA1A6DF05}"/>
                  </a:ext>
                </a:extLst>
              </p:cNvPr>
              <p:cNvPicPr/>
              <p:nvPr/>
            </p:nvPicPr>
            <p:blipFill>
              <a:blip r:embed="rId37"/>
              <a:stretch>
                <a:fillRect/>
              </a:stretch>
            </p:blipFill>
            <p:spPr>
              <a:xfrm>
                <a:off x="4089154" y="3861048"/>
                <a:ext cx="346646" cy="104909"/>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64" name="حبر 1064">
                <a:extLst>
                  <a:ext uri="{FF2B5EF4-FFF2-40B4-BE49-F238E27FC236}">
                    <a16:creationId xmlns:a16="http://schemas.microsoft.com/office/drawing/2014/main" id="{DF83DD28-9355-C9D8-61FF-7C6FD3CAD49B}"/>
                  </a:ext>
                </a:extLst>
              </p14:cNvPr>
              <p14:cNvContentPartPr/>
              <p14:nvPr/>
            </p14:nvContentPartPr>
            <p14:xfrm>
              <a:off x="4494137" y="3872642"/>
              <a:ext cx="331200" cy="70200"/>
            </p14:xfrm>
          </p:contentPart>
        </mc:Choice>
        <mc:Fallback xmlns="">
          <p:pic>
            <p:nvPicPr>
              <p:cNvPr id="1064" name="حبر 1064">
                <a:extLst>
                  <a:ext uri="{FF2B5EF4-FFF2-40B4-BE49-F238E27FC236}">
                    <a16:creationId xmlns:a16="http://schemas.microsoft.com/office/drawing/2014/main" id="{DF83DD28-9355-C9D8-61FF-7C6FD3CAD49B}"/>
                  </a:ext>
                </a:extLst>
              </p:cNvPr>
              <p:cNvPicPr/>
              <p:nvPr/>
            </p:nvPicPr>
            <p:blipFill>
              <a:blip r:embed="rId39"/>
              <a:stretch>
                <a:fillRect/>
              </a:stretch>
            </p:blipFill>
            <p:spPr>
              <a:xfrm>
                <a:off x="4478657" y="3857162"/>
                <a:ext cx="3618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68" name="حبر 1068">
                <a:extLst>
                  <a:ext uri="{FF2B5EF4-FFF2-40B4-BE49-F238E27FC236}">
                    <a16:creationId xmlns:a16="http://schemas.microsoft.com/office/drawing/2014/main" id="{952981C0-4B4D-D125-7AF5-3886B6554625}"/>
                  </a:ext>
                </a:extLst>
              </p14:cNvPr>
              <p14:cNvContentPartPr/>
              <p14:nvPr/>
            </p14:nvContentPartPr>
            <p14:xfrm>
              <a:off x="4847297" y="3854282"/>
              <a:ext cx="114120" cy="66600"/>
            </p14:xfrm>
          </p:contentPart>
        </mc:Choice>
        <mc:Fallback xmlns="">
          <p:pic>
            <p:nvPicPr>
              <p:cNvPr id="1068" name="حبر 1068">
                <a:extLst>
                  <a:ext uri="{FF2B5EF4-FFF2-40B4-BE49-F238E27FC236}">
                    <a16:creationId xmlns:a16="http://schemas.microsoft.com/office/drawing/2014/main" id="{952981C0-4B4D-D125-7AF5-3886B6554625}"/>
                  </a:ext>
                </a:extLst>
              </p:cNvPr>
              <p:cNvPicPr/>
              <p:nvPr/>
            </p:nvPicPr>
            <p:blipFill>
              <a:blip r:embed="rId41"/>
              <a:stretch>
                <a:fillRect/>
              </a:stretch>
            </p:blipFill>
            <p:spPr>
              <a:xfrm>
                <a:off x="4831866" y="3838802"/>
                <a:ext cx="144265"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72" name="حبر 1072">
                <a:extLst>
                  <a:ext uri="{FF2B5EF4-FFF2-40B4-BE49-F238E27FC236}">
                    <a16:creationId xmlns:a16="http://schemas.microsoft.com/office/drawing/2014/main" id="{49F1314B-4712-25A8-AFC0-448D9BA06E23}"/>
                  </a:ext>
                </a:extLst>
              </p14:cNvPr>
              <p14:cNvContentPartPr/>
              <p14:nvPr/>
            </p14:nvContentPartPr>
            <p14:xfrm>
              <a:off x="4979417" y="3835922"/>
              <a:ext cx="283680" cy="103320"/>
            </p14:xfrm>
          </p:contentPart>
        </mc:Choice>
        <mc:Fallback xmlns="">
          <p:pic>
            <p:nvPicPr>
              <p:cNvPr id="1072" name="حبر 1072">
                <a:extLst>
                  <a:ext uri="{FF2B5EF4-FFF2-40B4-BE49-F238E27FC236}">
                    <a16:creationId xmlns:a16="http://schemas.microsoft.com/office/drawing/2014/main" id="{49F1314B-4712-25A8-AFC0-448D9BA06E23}"/>
                  </a:ext>
                </a:extLst>
              </p:cNvPr>
              <p:cNvPicPr/>
              <p:nvPr/>
            </p:nvPicPr>
            <p:blipFill>
              <a:blip r:embed="rId43"/>
              <a:stretch>
                <a:fillRect/>
              </a:stretch>
            </p:blipFill>
            <p:spPr>
              <a:xfrm>
                <a:off x="4964297" y="3820442"/>
                <a:ext cx="3139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81" name="حبر 1081">
                <a:extLst>
                  <a:ext uri="{FF2B5EF4-FFF2-40B4-BE49-F238E27FC236}">
                    <a16:creationId xmlns:a16="http://schemas.microsoft.com/office/drawing/2014/main" id="{AE679493-061C-3AA2-FF60-5F43F404AF36}"/>
                  </a:ext>
                </a:extLst>
              </p14:cNvPr>
              <p14:cNvContentPartPr/>
              <p14:nvPr/>
            </p14:nvContentPartPr>
            <p14:xfrm>
              <a:off x="5317817" y="3841322"/>
              <a:ext cx="375480" cy="94320"/>
            </p14:xfrm>
          </p:contentPart>
        </mc:Choice>
        <mc:Fallback xmlns="">
          <p:pic>
            <p:nvPicPr>
              <p:cNvPr id="1081" name="حبر 1081">
                <a:extLst>
                  <a:ext uri="{FF2B5EF4-FFF2-40B4-BE49-F238E27FC236}">
                    <a16:creationId xmlns:a16="http://schemas.microsoft.com/office/drawing/2014/main" id="{AE679493-061C-3AA2-FF60-5F43F404AF36}"/>
                  </a:ext>
                </a:extLst>
              </p:cNvPr>
              <p:cNvPicPr/>
              <p:nvPr/>
            </p:nvPicPr>
            <p:blipFill>
              <a:blip r:embed="rId45"/>
              <a:stretch>
                <a:fillRect/>
              </a:stretch>
            </p:blipFill>
            <p:spPr>
              <a:xfrm>
                <a:off x="5302697" y="3826144"/>
                <a:ext cx="406080" cy="12503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82" name="حبر 1081">
                <a:extLst>
                  <a:ext uri="{FF2B5EF4-FFF2-40B4-BE49-F238E27FC236}">
                    <a16:creationId xmlns:a16="http://schemas.microsoft.com/office/drawing/2014/main" id="{784814F2-404F-896E-00B2-EBABA584704F}"/>
                  </a:ext>
                </a:extLst>
              </p14:cNvPr>
              <p14:cNvContentPartPr/>
              <p14:nvPr/>
            </p14:nvContentPartPr>
            <p14:xfrm>
              <a:off x="4502677" y="3809670"/>
              <a:ext cx="491760" cy="35640"/>
            </p14:xfrm>
          </p:contentPart>
        </mc:Choice>
        <mc:Fallback xmlns="">
          <p:pic>
            <p:nvPicPr>
              <p:cNvPr id="1082" name="حبر 1081">
                <a:extLst>
                  <a:ext uri="{FF2B5EF4-FFF2-40B4-BE49-F238E27FC236}">
                    <a16:creationId xmlns:a16="http://schemas.microsoft.com/office/drawing/2014/main" id="{784814F2-404F-896E-00B2-EBABA584704F}"/>
                  </a:ext>
                </a:extLst>
              </p:cNvPr>
              <p:cNvPicPr/>
              <p:nvPr/>
            </p:nvPicPr>
            <p:blipFill>
              <a:blip r:embed="rId47"/>
              <a:stretch>
                <a:fillRect/>
              </a:stretch>
            </p:blipFill>
            <p:spPr>
              <a:xfrm>
                <a:off x="4487557" y="3794550"/>
                <a:ext cx="5223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87" name="حبر 1087">
                <a:extLst>
                  <a:ext uri="{FF2B5EF4-FFF2-40B4-BE49-F238E27FC236}">
                    <a16:creationId xmlns:a16="http://schemas.microsoft.com/office/drawing/2014/main" id="{9F737559-1D67-76D3-273B-C8CE48E5D901}"/>
                  </a:ext>
                </a:extLst>
              </p14:cNvPr>
              <p14:cNvContentPartPr/>
              <p14:nvPr/>
            </p14:nvContentPartPr>
            <p14:xfrm>
              <a:off x="4611037" y="3477750"/>
              <a:ext cx="322560" cy="150840"/>
            </p14:xfrm>
          </p:contentPart>
        </mc:Choice>
        <mc:Fallback xmlns="">
          <p:pic>
            <p:nvPicPr>
              <p:cNvPr id="1087" name="حبر 1087">
                <a:extLst>
                  <a:ext uri="{FF2B5EF4-FFF2-40B4-BE49-F238E27FC236}">
                    <a16:creationId xmlns:a16="http://schemas.microsoft.com/office/drawing/2014/main" id="{9F737559-1D67-76D3-273B-C8CE48E5D901}"/>
                  </a:ext>
                </a:extLst>
              </p:cNvPr>
              <p:cNvPicPr/>
              <p:nvPr/>
            </p:nvPicPr>
            <p:blipFill>
              <a:blip r:embed="rId49"/>
              <a:stretch>
                <a:fillRect/>
              </a:stretch>
            </p:blipFill>
            <p:spPr>
              <a:xfrm>
                <a:off x="4595917" y="3462630"/>
                <a:ext cx="3531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13" name="حبر 1113">
                <a:extLst>
                  <a:ext uri="{FF2B5EF4-FFF2-40B4-BE49-F238E27FC236}">
                    <a16:creationId xmlns:a16="http://schemas.microsoft.com/office/drawing/2014/main" id="{263C46B5-7FB7-80F5-A957-6304AA4CA0B2}"/>
                  </a:ext>
                </a:extLst>
              </p14:cNvPr>
              <p14:cNvContentPartPr/>
              <p14:nvPr/>
            </p14:nvContentPartPr>
            <p14:xfrm>
              <a:off x="4263277" y="3955830"/>
              <a:ext cx="1257840" cy="151560"/>
            </p14:xfrm>
          </p:contentPart>
        </mc:Choice>
        <mc:Fallback xmlns="">
          <p:pic>
            <p:nvPicPr>
              <p:cNvPr id="1113" name="حبر 1113">
                <a:extLst>
                  <a:ext uri="{FF2B5EF4-FFF2-40B4-BE49-F238E27FC236}">
                    <a16:creationId xmlns:a16="http://schemas.microsoft.com/office/drawing/2014/main" id="{263C46B5-7FB7-80F5-A957-6304AA4CA0B2}"/>
                  </a:ext>
                </a:extLst>
              </p:cNvPr>
              <p:cNvPicPr/>
              <p:nvPr/>
            </p:nvPicPr>
            <p:blipFill>
              <a:blip r:embed="rId51"/>
              <a:stretch>
                <a:fillRect/>
              </a:stretch>
            </p:blipFill>
            <p:spPr>
              <a:xfrm>
                <a:off x="4248157" y="3940710"/>
                <a:ext cx="128808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35" name="حبر 1135">
                <a:extLst>
                  <a:ext uri="{FF2B5EF4-FFF2-40B4-BE49-F238E27FC236}">
                    <a16:creationId xmlns:a16="http://schemas.microsoft.com/office/drawing/2014/main" id="{1342B774-4CE4-237C-F1D1-EB24E8B1B1EA}"/>
                  </a:ext>
                </a:extLst>
              </p14:cNvPr>
              <p14:cNvContentPartPr/>
              <p14:nvPr/>
            </p14:nvContentPartPr>
            <p14:xfrm>
              <a:off x="3961612" y="4109899"/>
              <a:ext cx="720360" cy="234360"/>
            </p14:xfrm>
          </p:contentPart>
        </mc:Choice>
        <mc:Fallback xmlns="">
          <p:pic>
            <p:nvPicPr>
              <p:cNvPr id="1135" name="حبر 1135">
                <a:extLst>
                  <a:ext uri="{FF2B5EF4-FFF2-40B4-BE49-F238E27FC236}">
                    <a16:creationId xmlns:a16="http://schemas.microsoft.com/office/drawing/2014/main" id="{1342B774-4CE4-237C-F1D1-EB24E8B1B1EA}"/>
                  </a:ext>
                </a:extLst>
              </p:cNvPr>
              <p:cNvPicPr/>
              <p:nvPr/>
            </p:nvPicPr>
            <p:blipFill>
              <a:blip r:embed="rId53"/>
              <a:stretch>
                <a:fillRect/>
              </a:stretch>
            </p:blipFill>
            <p:spPr>
              <a:xfrm>
                <a:off x="3946492" y="4094779"/>
                <a:ext cx="75096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45" name="حبر 1145">
                <a:extLst>
                  <a:ext uri="{FF2B5EF4-FFF2-40B4-BE49-F238E27FC236}">
                    <a16:creationId xmlns:a16="http://schemas.microsoft.com/office/drawing/2014/main" id="{BD49F089-16CF-4D5A-8A8B-397445D5026C}"/>
                  </a:ext>
                </a:extLst>
              </p14:cNvPr>
              <p14:cNvContentPartPr/>
              <p14:nvPr/>
            </p14:nvContentPartPr>
            <p14:xfrm>
              <a:off x="2244960" y="5498305"/>
              <a:ext cx="2127240" cy="437400"/>
            </p14:xfrm>
          </p:contentPart>
        </mc:Choice>
        <mc:Fallback xmlns="">
          <p:pic>
            <p:nvPicPr>
              <p:cNvPr id="1145" name="حبر 1145">
                <a:extLst>
                  <a:ext uri="{FF2B5EF4-FFF2-40B4-BE49-F238E27FC236}">
                    <a16:creationId xmlns:a16="http://schemas.microsoft.com/office/drawing/2014/main" id="{BD49F089-16CF-4D5A-8A8B-397445D5026C}"/>
                  </a:ext>
                </a:extLst>
              </p:cNvPr>
              <p:cNvPicPr/>
              <p:nvPr/>
            </p:nvPicPr>
            <p:blipFill>
              <a:blip r:embed="rId55"/>
              <a:stretch>
                <a:fillRect/>
              </a:stretch>
            </p:blipFill>
            <p:spPr>
              <a:xfrm>
                <a:off x="2229840" y="5482825"/>
                <a:ext cx="2157480" cy="46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53" name="حبر 1153">
                <a:extLst>
                  <a:ext uri="{FF2B5EF4-FFF2-40B4-BE49-F238E27FC236}">
                    <a16:creationId xmlns:a16="http://schemas.microsoft.com/office/drawing/2014/main" id="{0D429065-1EDE-3734-351B-49EB07822751}"/>
                  </a:ext>
                </a:extLst>
              </p14:cNvPr>
              <p14:cNvContentPartPr/>
              <p14:nvPr/>
            </p14:nvContentPartPr>
            <p14:xfrm>
              <a:off x="1894719" y="5962737"/>
              <a:ext cx="539280" cy="146880"/>
            </p14:xfrm>
          </p:contentPart>
        </mc:Choice>
        <mc:Fallback xmlns="">
          <p:pic>
            <p:nvPicPr>
              <p:cNvPr id="1153" name="حبر 1153">
                <a:extLst>
                  <a:ext uri="{FF2B5EF4-FFF2-40B4-BE49-F238E27FC236}">
                    <a16:creationId xmlns:a16="http://schemas.microsoft.com/office/drawing/2014/main" id="{0D429065-1EDE-3734-351B-49EB07822751}"/>
                  </a:ext>
                </a:extLst>
              </p:cNvPr>
              <p:cNvPicPr/>
              <p:nvPr/>
            </p:nvPicPr>
            <p:blipFill>
              <a:blip r:embed="rId57"/>
              <a:stretch>
                <a:fillRect/>
              </a:stretch>
            </p:blipFill>
            <p:spPr>
              <a:xfrm>
                <a:off x="1879599" y="5947617"/>
                <a:ext cx="569880" cy="177120"/>
              </a:xfrm>
              <a:prstGeom prst="rect">
                <a:avLst/>
              </a:prstGeom>
            </p:spPr>
          </p:pic>
        </mc:Fallback>
      </mc:AlternateContent>
      <p:sp>
        <p:nvSpPr>
          <p:cNvPr id="1155" name="مربع نص 1154">
            <a:extLst>
              <a:ext uri="{FF2B5EF4-FFF2-40B4-BE49-F238E27FC236}">
                <a16:creationId xmlns:a16="http://schemas.microsoft.com/office/drawing/2014/main" id="{3EF9B181-47F4-815A-1950-4878037EE056}"/>
              </a:ext>
            </a:extLst>
          </p:cNvPr>
          <p:cNvSpPr txBox="1"/>
          <p:nvPr/>
        </p:nvSpPr>
        <p:spPr>
          <a:xfrm>
            <a:off x="1093684" y="6111337"/>
            <a:ext cx="4865806" cy="923330"/>
          </a:xfrm>
          <a:prstGeom prst="rect">
            <a:avLst/>
          </a:prstGeom>
          <a:noFill/>
        </p:spPr>
        <p:txBody>
          <a:bodyPr wrap="square">
            <a:spAutoFit/>
          </a:bodyPr>
          <a:lstStyle/>
          <a:p>
            <a:r>
              <a:rPr lang="en-US" dirty="0"/>
              <a:t>established by the organization and transmit messages related to the professional activities of members</a:t>
            </a:r>
            <a:endParaRPr lang="ar-SA" dirty="0"/>
          </a:p>
        </p:txBody>
      </p:sp>
      <mc:AlternateContent xmlns:mc="http://schemas.openxmlformats.org/markup-compatibility/2006" xmlns:p14="http://schemas.microsoft.com/office/powerpoint/2010/main">
        <mc:Choice Requires="p14">
          <p:contentPart p14:bwMode="auto" r:id="rId58">
            <p14:nvContentPartPr>
              <p14:cNvPr id="1166" name="حبر 1166">
                <a:extLst>
                  <a:ext uri="{FF2B5EF4-FFF2-40B4-BE49-F238E27FC236}">
                    <a16:creationId xmlns:a16="http://schemas.microsoft.com/office/drawing/2014/main" id="{A8898F3F-7D32-E69B-C0DF-F8A3E8FEC152}"/>
                  </a:ext>
                </a:extLst>
              </p14:cNvPr>
              <p14:cNvContentPartPr/>
              <p14:nvPr/>
            </p14:nvContentPartPr>
            <p14:xfrm>
              <a:off x="3952396" y="5666890"/>
              <a:ext cx="4047840" cy="570240"/>
            </p14:xfrm>
          </p:contentPart>
        </mc:Choice>
        <mc:Fallback xmlns="">
          <p:pic>
            <p:nvPicPr>
              <p:cNvPr id="1166" name="حبر 1166">
                <a:extLst>
                  <a:ext uri="{FF2B5EF4-FFF2-40B4-BE49-F238E27FC236}">
                    <a16:creationId xmlns:a16="http://schemas.microsoft.com/office/drawing/2014/main" id="{A8898F3F-7D32-E69B-C0DF-F8A3E8FEC152}"/>
                  </a:ext>
                </a:extLst>
              </p:cNvPr>
              <p:cNvPicPr/>
              <p:nvPr/>
            </p:nvPicPr>
            <p:blipFill>
              <a:blip r:embed="rId59"/>
              <a:stretch>
                <a:fillRect/>
              </a:stretch>
            </p:blipFill>
            <p:spPr>
              <a:xfrm>
                <a:off x="3931878" y="5646370"/>
                <a:ext cx="4083477" cy="605880"/>
              </a:xfrm>
              <a:prstGeom prst="rect">
                <a:avLst/>
              </a:prstGeom>
            </p:spPr>
          </p:pic>
        </mc:Fallback>
      </mc:AlternateContent>
      <p:sp>
        <p:nvSpPr>
          <p:cNvPr id="1170" name="مربع نص 1169">
            <a:extLst>
              <a:ext uri="{FF2B5EF4-FFF2-40B4-BE49-F238E27FC236}">
                <a16:creationId xmlns:a16="http://schemas.microsoft.com/office/drawing/2014/main" id="{59BD9C51-690A-6210-750E-DB31C075CBF0}"/>
              </a:ext>
            </a:extLst>
          </p:cNvPr>
          <p:cNvSpPr txBox="1"/>
          <p:nvPr/>
        </p:nvSpPr>
        <p:spPr>
          <a:xfrm>
            <a:off x="6851193" y="6109617"/>
            <a:ext cx="4585614" cy="646331"/>
          </a:xfrm>
          <a:prstGeom prst="rect">
            <a:avLst/>
          </a:prstGeom>
          <a:noFill/>
        </p:spPr>
        <p:txBody>
          <a:bodyPr wrap="square">
            <a:spAutoFit/>
          </a:bodyPr>
          <a:lstStyle/>
          <a:p>
            <a:pPr lvl="0">
              <a:defRPr/>
            </a:pPr>
            <a:r>
              <a:rPr lang="en-US" dirty="0">
                <a:solidFill>
                  <a:srgbClr val="F56E00"/>
                </a:solidFill>
              </a:rPr>
              <a:t>which are spontaneous and emerge as a response to individual choices</a:t>
            </a:r>
          </a:p>
        </p:txBody>
      </p:sp>
      <mc:AlternateContent xmlns:mc="http://schemas.openxmlformats.org/markup-compatibility/2006" xmlns:p14="http://schemas.microsoft.com/office/powerpoint/2010/main">
        <mc:Choice Requires="p14">
          <p:contentPart p14:bwMode="auto" r:id="rId60">
            <p14:nvContentPartPr>
              <p14:cNvPr id="1172" name="حبر 1171">
                <a:extLst>
                  <a:ext uri="{FF2B5EF4-FFF2-40B4-BE49-F238E27FC236}">
                    <a16:creationId xmlns:a16="http://schemas.microsoft.com/office/drawing/2014/main" id="{4B608627-25FE-9D16-B250-19564269AEAA}"/>
                  </a:ext>
                </a:extLst>
              </p14:cNvPr>
              <p14:cNvContentPartPr/>
              <p14:nvPr/>
            </p14:nvContentPartPr>
            <p14:xfrm>
              <a:off x="7937152" y="6418292"/>
              <a:ext cx="1138320" cy="25560"/>
            </p14:xfrm>
          </p:contentPart>
        </mc:Choice>
        <mc:Fallback xmlns="">
          <p:pic>
            <p:nvPicPr>
              <p:cNvPr id="1172" name="حبر 1171">
                <a:extLst>
                  <a:ext uri="{FF2B5EF4-FFF2-40B4-BE49-F238E27FC236}">
                    <a16:creationId xmlns:a16="http://schemas.microsoft.com/office/drawing/2014/main" id="{4B608627-25FE-9D16-B250-19564269AEAA}"/>
                  </a:ext>
                </a:extLst>
              </p:cNvPr>
              <p:cNvPicPr/>
              <p:nvPr/>
            </p:nvPicPr>
            <p:blipFill>
              <a:blip r:embed="rId61"/>
              <a:stretch>
                <a:fillRect/>
              </a:stretch>
            </p:blipFill>
            <p:spPr>
              <a:xfrm>
                <a:off x="7916992" y="6397772"/>
                <a:ext cx="11790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81" name="حبر 1181">
                <a:extLst>
                  <a:ext uri="{FF2B5EF4-FFF2-40B4-BE49-F238E27FC236}">
                    <a16:creationId xmlns:a16="http://schemas.microsoft.com/office/drawing/2014/main" id="{7A3EF49C-573A-4C63-B4B2-4BC3728C2F11}"/>
                  </a:ext>
                </a:extLst>
              </p14:cNvPr>
              <p14:cNvContentPartPr/>
              <p14:nvPr/>
            </p14:nvContentPartPr>
            <p14:xfrm>
              <a:off x="8456272" y="5907812"/>
              <a:ext cx="552960" cy="260640"/>
            </p14:xfrm>
          </p:contentPart>
        </mc:Choice>
        <mc:Fallback xmlns="">
          <p:pic>
            <p:nvPicPr>
              <p:cNvPr id="1181" name="حبر 1181">
                <a:extLst>
                  <a:ext uri="{FF2B5EF4-FFF2-40B4-BE49-F238E27FC236}">
                    <a16:creationId xmlns:a16="http://schemas.microsoft.com/office/drawing/2014/main" id="{7A3EF49C-573A-4C63-B4B2-4BC3728C2F11}"/>
                  </a:ext>
                </a:extLst>
              </p:cNvPr>
              <p:cNvPicPr/>
              <p:nvPr/>
            </p:nvPicPr>
            <p:blipFill>
              <a:blip r:embed="rId63"/>
              <a:stretch>
                <a:fillRect/>
              </a:stretch>
            </p:blipFill>
            <p:spPr>
              <a:xfrm>
                <a:off x="8436112" y="5887680"/>
                <a:ext cx="588600" cy="30126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82" name="حبر 1181">
                <a:extLst>
                  <a:ext uri="{FF2B5EF4-FFF2-40B4-BE49-F238E27FC236}">
                    <a16:creationId xmlns:a16="http://schemas.microsoft.com/office/drawing/2014/main" id="{BD03289B-A3CC-DA8F-B606-9AAC993997CE}"/>
                  </a:ext>
                </a:extLst>
              </p14:cNvPr>
              <p14:cNvContentPartPr/>
              <p14:nvPr/>
            </p14:nvContentPartPr>
            <p14:xfrm>
              <a:off x="9537939" y="6373777"/>
              <a:ext cx="1097280" cy="38880"/>
            </p14:xfrm>
          </p:contentPart>
        </mc:Choice>
        <mc:Fallback xmlns="">
          <p:pic>
            <p:nvPicPr>
              <p:cNvPr id="1182" name="حبر 1181">
                <a:extLst>
                  <a:ext uri="{FF2B5EF4-FFF2-40B4-BE49-F238E27FC236}">
                    <a16:creationId xmlns:a16="http://schemas.microsoft.com/office/drawing/2014/main" id="{BD03289B-A3CC-DA8F-B606-9AAC993997CE}"/>
                  </a:ext>
                </a:extLst>
              </p:cNvPr>
              <p:cNvPicPr/>
              <p:nvPr/>
            </p:nvPicPr>
            <p:blipFill>
              <a:blip r:embed="rId65"/>
              <a:stretch>
                <a:fillRect/>
              </a:stretch>
            </p:blipFill>
            <p:spPr>
              <a:xfrm>
                <a:off x="9522459" y="6358657"/>
                <a:ext cx="112752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83" name="حبر 1182">
                <a:extLst>
                  <a:ext uri="{FF2B5EF4-FFF2-40B4-BE49-F238E27FC236}">
                    <a16:creationId xmlns:a16="http://schemas.microsoft.com/office/drawing/2014/main" id="{034814D1-1BCB-9238-45E0-728CF43DA6D1}"/>
                  </a:ext>
                </a:extLst>
              </p14:cNvPr>
              <p14:cNvContentPartPr/>
              <p14:nvPr/>
            </p14:nvContentPartPr>
            <p14:xfrm>
              <a:off x="6948819" y="6668257"/>
              <a:ext cx="707760" cy="52920"/>
            </p14:xfrm>
          </p:contentPart>
        </mc:Choice>
        <mc:Fallback xmlns="">
          <p:pic>
            <p:nvPicPr>
              <p:cNvPr id="1183" name="حبر 1182">
                <a:extLst>
                  <a:ext uri="{FF2B5EF4-FFF2-40B4-BE49-F238E27FC236}">
                    <a16:creationId xmlns:a16="http://schemas.microsoft.com/office/drawing/2014/main" id="{034814D1-1BCB-9238-45E0-728CF43DA6D1}"/>
                  </a:ext>
                </a:extLst>
              </p:cNvPr>
              <p:cNvPicPr/>
              <p:nvPr/>
            </p:nvPicPr>
            <p:blipFill>
              <a:blip r:embed="rId67"/>
              <a:stretch>
                <a:fillRect/>
              </a:stretch>
            </p:blipFill>
            <p:spPr>
              <a:xfrm>
                <a:off x="6933339" y="6652777"/>
                <a:ext cx="7383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90" name="حبر 1190">
                <a:extLst>
                  <a:ext uri="{FF2B5EF4-FFF2-40B4-BE49-F238E27FC236}">
                    <a16:creationId xmlns:a16="http://schemas.microsoft.com/office/drawing/2014/main" id="{F32D5192-5361-E1DB-96C5-0AE32B03CDA9}"/>
                  </a:ext>
                </a:extLst>
              </p14:cNvPr>
              <p14:cNvContentPartPr/>
              <p14:nvPr/>
            </p14:nvContentPartPr>
            <p14:xfrm>
              <a:off x="9954819" y="5950057"/>
              <a:ext cx="410400" cy="252360"/>
            </p14:xfrm>
          </p:contentPart>
        </mc:Choice>
        <mc:Fallback xmlns="">
          <p:pic>
            <p:nvPicPr>
              <p:cNvPr id="1190" name="حبر 1190">
                <a:extLst>
                  <a:ext uri="{FF2B5EF4-FFF2-40B4-BE49-F238E27FC236}">
                    <a16:creationId xmlns:a16="http://schemas.microsoft.com/office/drawing/2014/main" id="{F32D5192-5361-E1DB-96C5-0AE32B03CDA9}"/>
                  </a:ext>
                </a:extLst>
              </p:cNvPr>
              <p:cNvPicPr/>
              <p:nvPr/>
            </p:nvPicPr>
            <p:blipFill>
              <a:blip r:embed="rId69"/>
              <a:stretch>
                <a:fillRect/>
              </a:stretch>
            </p:blipFill>
            <p:spPr>
              <a:xfrm>
                <a:off x="9934659" y="5934937"/>
                <a:ext cx="4510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00" name="حبر 1200">
                <a:extLst>
                  <a:ext uri="{FF2B5EF4-FFF2-40B4-BE49-F238E27FC236}">
                    <a16:creationId xmlns:a16="http://schemas.microsoft.com/office/drawing/2014/main" id="{42C644B4-08D2-816C-3739-AA3D60F2A1B1}"/>
                  </a:ext>
                </a:extLst>
              </p14:cNvPr>
              <p14:cNvContentPartPr/>
              <p14:nvPr/>
            </p14:nvContentPartPr>
            <p14:xfrm>
              <a:off x="7116569" y="6731066"/>
              <a:ext cx="911520" cy="179280"/>
            </p14:xfrm>
          </p:contentPart>
        </mc:Choice>
        <mc:Fallback xmlns="">
          <p:pic>
            <p:nvPicPr>
              <p:cNvPr id="1200" name="حبر 1200">
                <a:extLst>
                  <a:ext uri="{FF2B5EF4-FFF2-40B4-BE49-F238E27FC236}">
                    <a16:creationId xmlns:a16="http://schemas.microsoft.com/office/drawing/2014/main" id="{42C644B4-08D2-816C-3739-AA3D60F2A1B1}"/>
                  </a:ext>
                </a:extLst>
              </p:cNvPr>
              <p:cNvPicPr/>
              <p:nvPr/>
            </p:nvPicPr>
            <p:blipFill>
              <a:blip r:embed="rId71"/>
              <a:stretch>
                <a:fillRect/>
              </a:stretch>
            </p:blipFill>
            <p:spPr>
              <a:xfrm>
                <a:off x="7096049" y="6710865"/>
                <a:ext cx="952200" cy="214992"/>
              </a:xfrm>
              <a:prstGeom prst="rect">
                <a:avLst/>
              </a:prstGeom>
            </p:spPr>
          </p:pic>
        </mc:Fallback>
      </mc:AlternateContent>
    </p:spTree>
    <p:extLst>
      <p:ext uri="{BB962C8B-B14F-4D97-AF65-F5344CB8AC3E}">
        <p14:creationId xmlns:p14="http://schemas.microsoft.com/office/powerpoint/2010/main" val="288083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55137"/>
            <a:ext cx="8229600" cy="1264211"/>
          </a:xfrm>
        </p:spPr>
        <p:txBody>
          <a:bodyPr>
            <a:noAutofit/>
          </a:bodyPr>
          <a:lstStyle/>
          <a:p>
            <a:pPr lvl="0"/>
            <a:r>
              <a:rPr lang="en-US" sz="4800" dirty="0"/>
              <a:t>Contrast Downward, Upward, </a:t>
            </a:r>
            <a:br>
              <a:rPr lang="en-US" sz="4800" dirty="0"/>
            </a:br>
            <a:r>
              <a:rPr lang="en-US" sz="4800" dirty="0"/>
              <a:t>and Lateral Communication</a:t>
            </a:r>
            <a:r>
              <a:rPr lang="en-US" sz="4800" b="0" dirty="0">
                <a:effectLst/>
              </a:rPr>
              <a:t> </a:t>
            </a:r>
          </a:p>
        </p:txBody>
      </p:sp>
      <p:sp>
        <p:nvSpPr>
          <p:cNvPr id="14" name="Content Placeholder 13"/>
          <p:cNvSpPr>
            <a:spLocks noGrp="1"/>
          </p:cNvSpPr>
          <p:nvPr>
            <p:ph idx="1"/>
          </p:nvPr>
        </p:nvSpPr>
        <p:spPr>
          <a:xfrm>
            <a:off x="905253" y="1797270"/>
            <a:ext cx="7863471" cy="4367048"/>
          </a:xfrm>
        </p:spPr>
        <p:txBody>
          <a:bodyPr>
            <a:noAutofit/>
          </a:bodyPr>
          <a:lstStyle/>
          <a:p>
            <a:pPr marL="393700" indent="-279400"/>
            <a:r>
              <a:rPr lang="en-US" sz="2800" b="0" dirty="0">
                <a:solidFill>
                  <a:srgbClr val="FF9900"/>
                </a:solidFill>
                <a:effectLst/>
              </a:rPr>
              <a:t>Downward communication: </a:t>
            </a:r>
            <a:r>
              <a:rPr lang="en-US" sz="2800" b="0" dirty="0">
                <a:effectLst/>
              </a:rPr>
              <a:t>flows from one level to a lower level. </a:t>
            </a:r>
          </a:p>
          <a:p>
            <a:pPr lvl="1"/>
            <a:r>
              <a:rPr lang="en-US" sz="2800" b="0" dirty="0">
                <a:effectLst/>
              </a:rPr>
              <a:t>Assign goals, provide instructions, communicate policies and procedures, and provide feedback.</a:t>
            </a:r>
          </a:p>
          <a:p>
            <a:pPr lvl="1"/>
            <a:r>
              <a:rPr lang="en-US" sz="2800" b="0" dirty="0">
                <a:effectLst/>
              </a:rPr>
              <a:t>Downward communication must explain the reasons why a decision was made.</a:t>
            </a:r>
          </a:p>
          <a:p>
            <a:pPr marL="868680" lvl="1" indent="-457200"/>
            <a:r>
              <a:rPr lang="en-US" sz="2800" dirty="0"/>
              <a:t>One</a:t>
            </a:r>
            <a:r>
              <a:rPr lang="en-US" sz="2800" b="0" dirty="0">
                <a:effectLst/>
              </a:rPr>
              <a:t> problem is the one-way nature of downward communication.</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80D4C7E1-697D-CF7D-C98E-0AAAF92D96B3}"/>
                  </a:ext>
                </a:extLst>
              </p14:cNvPr>
              <p14:cNvContentPartPr/>
              <p14:nvPr/>
            </p14:nvContentPartPr>
            <p14:xfrm>
              <a:off x="1509250" y="2088013"/>
              <a:ext cx="4003200" cy="68400"/>
            </p14:xfrm>
          </p:contentPart>
        </mc:Choice>
        <mc:Fallback xmlns="">
          <p:pic>
            <p:nvPicPr>
              <p:cNvPr id="3" name="حبر 2">
                <a:extLst>
                  <a:ext uri="{FF2B5EF4-FFF2-40B4-BE49-F238E27FC236}">
                    <a16:creationId xmlns:a16="http://schemas.microsoft.com/office/drawing/2014/main" id="{80D4C7E1-697D-CF7D-C98E-0AAAF92D96B3}"/>
                  </a:ext>
                </a:extLst>
              </p:cNvPr>
              <p:cNvPicPr/>
              <p:nvPr/>
            </p:nvPicPr>
            <p:blipFill>
              <a:blip r:embed="rId4"/>
              <a:stretch>
                <a:fillRect/>
              </a:stretch>
            </p:blipFill>
            <p:spPr>
              <a:xfrm>
                <a:off x="1455610" y="1980373"/>
                <a:ext cx="411084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513F2B0B-0894-9ED2-6078-4C1A304C5D70}"/>
                  </a:ext>
                </a:extLst>
              </p14:cNvPr>
              <p14:cNvContentPartPr/>
              <p14:nvPr/>
            </p14:nvContentPartPr>
            <p14:xfrm>
              <a:off x="2857261" y="2733144"/>
              <a:ext cx="521280" cy="115920"/>
            </p14:xfrm>
          </p:contentPart>
        </mc:Choice>
        <mc:Fallback xmlns="">
          <p:pic>
            <p:nvPicPr>
              <p:cNvPr id="4" name="حبر 3">
                <a:extLst>
                  <a:ext uri="{FF2B5EF4-FFF2-40B4-BE49-F238E27FC236}">
                    <a16:creationId xmlns:a16="http://schemas.microsoft.com/office/drawing/2014/main" id="{513F2B0B-0894-9ED2-6078-4C1A304C5D70}"/>
                  </a:ext>
                </a:extLst>
              </p:cNvPr>
              <p:cNvPicPr/>
              <p:nvPr/>
            </p:nvPicPr>
            <p:blipFill>
              <a:blip r:embed="rId6"/>
              <a:stretch>
                <a:fillRect/>
              </a:stretch>
            </p:blipFill>
            <p:spPr>
              <a:xfrm>
                <a:off x="2842141" y="2717664"/>
                <a:ext cx="5515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حبر 19">
                <a:extLst>
                  <a:ext uri="{FF2B5EF4-FFF2-40B4-BE49-F238E27FC236}">
                    <a16:creationId xmlns:a16="http://schemas.microsoft.com/office/drawing/2014/main" id="{ABAD6CC6-84E3-2058-ABA3-0BFD7A97C638}"/>
                  </a:ext>
                </a:extLst>
              </p14:cNvPr>
              <p14:cNvContentPartPr/>
              <p14:nvPr/>
            </p14:nvContentPartPr>
            <p14:xfrm>
              <a:off x="2032141" y="2680944"/>
              <a:ext cx="1338840" cy="223920"/>
            </p14:xfrm>
          </p:contentPart>
        </mc:Choice>
        <mc:Fallback xmlns="">
          <p:pic>
            <p:nvPicPr>
              <p:cNvPr id="19" name="حبر 19">
                <a:extLst>
                  <a:ext uri="{FF2B5EF4-FFF2-40B4-BE49-F238E27FC236}">
                    <a16:creationId xmlns:a16="http://schemas.microsoft.com/office/drawing/2014/main" id="{ABAD6CC6-84E3-2058-ABA3-0BFD7A97C638}"/>
                  </a:ext>
                </a:extLst>
              </p:cNvPr>
              <p:cNvPicPr/>
              <p:nvPr/>
            </p:nvPicPr>
            <p:blipFill>
              <a:blip r:embed="rId8"/>
              <a:stretch>
                <a:fillRect/>
              </a:stretch>
            </p:blipFill>
            <p:spPr>
              <a:xfrm>
                <a:off x="2011621" y="2660424"/>
                <a:ext cx="13798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915A5159-B2F0-E460-758E-99E0BEDED671}"/>
                  </a:ext>
                </a:extLst>
              </p14:cNvPr>
              <p14:cNvContentPartPr/>
              <p14:nvPr/>
            </p14:nvContentPartPr>
            <p14:xfrm>
              <a:off x="5626652" y="2539158"/>
              <a:ext cx="1025640" cy="231480"/>
            </p14:xfrm>
          </p:contentPart>
        </mc:Choice>
        <mc:Fallback xmlns="">
          <p:pic>
            <p:nvPicPr>
              <p:cNvPr id="25" name="حبر 25">
                <a:extLst>
                  <a:ext uri="{FF2B5EF4-FFF2-40B4-BE49-F238E27FC236}">
                    <a16:creationId xmlns:a16="http://schemas.microsoft.com/office/drawing/2014/main" id="{915A5159-B2F0-E460-758E-99E0BEDED671}"/>
                  </a:ext>
                </a:extLst>
              </p:cNvPr>
              <p:cNvPicPr/>
              <p:nvPr/>
            </p:nvPicPr>
            <p:blipFill>
              <a:blip r:embed="rId10"/>
              <a:stretch>
                <a:fillRect/>
              </a:stretch>
            </p:blipFill>
            <p:spPr>
              <a:xfrm>
                <a:off x="5606132" y="2518638"/>
                <a:ext cx="10666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حبر 25">
                <a:extLst>
                  <a:ext uri="{FF2B5EF4-FFF2-40B4-BE49-F238E27FC236}">
                    <a16:creationId xmlns:a16="http://schemas.microsoft.com/office/drawing/2014/main" id="{EE66EAB7-9D62-9EAB-D5BA-973AD5936C12}"/>
                  </a:ext>
                </a:extLst>
              </p14:cNvPr>
              <p14:cNvContentPartPr/>
              <p14:nvPr/>
            </p14:nvContentPartPr>
            <p14:xfrm>
              <a:off x="3968899" y="3584364"/>
              <a:ext cx="1191240" cy="52200"/>
            </p14:xfrm>
          </p:contentPart>
        </mc:Choice>
        <mc:Fallback xmlns="">
          <p:pic>
            <p:nvPicPr>
              <p:cNvPr id="26" name="حبر 25">
                <a:extLst>
                  <a:ext uri="{FF2B5EF4-FFF2-40B4-BE49-F238E27FC236}">
                    <a16:creationId xmlns:a16="http://schemas.microsoft.com/office/drawing/2014/main" id="{EE66EAB7-9D62-9EAB-D5BA-973AD5936C12}"/>
                  </a:ext>
                </a:extLst>
              </p:cNvPr>
              <p:cNvPicPr/>
              <p:nvPr/>
            </p:nvPicPr>
            <p:blipFill>
              <a:blip r:embed="rId12"/>
              <a:stretch>
                <a:fillRect/>
              </a:stretch>
            </p:blipFill>
            <p:spPr>
              <a:xfrm>
                <a:off x="3948379" y="3564204"/>
                <a:ext cx="12322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0" name="حبر 30">
                <a:extLst>
                  <a:ext uri="{FF2B5EF4-FFF2-40B4-BE49-F238E27FC236}">
                    <a16:creationId xmlns:a16="http://schemas.microsoft.com/office/drawing/2014/main" id="{BECE2A2E-CFE3-38A3-A657-1F0AD154BD59}"/>
                  </a:ext>
                </a:extLst>
              </p14:cNvPr>
              <p14:cNvContentPartPr/>
              <p14:nvPr/>
            </p14:nvContentPartPr>
            <p14:xfrm>
              <a:off x="3915259" y="3187644"/>
              <a:ext cx="1056240" cy="138240"/>
            </p14:xfrm>
          </p:contentPart>
        </mc:Choice>
        <mc:Fallback xmlns="">
          <p:pic>
            <p:nvPicPr>
              <p:cNvPr id="30" name="حبر 30">
                <a:extLst>
                  <a:ext uri="{FF2B5EF4-FFF2-40B4-BE49-F238E27FC236}">
                    <a16:creationId xmlns:a16="http://schemas.microsoft.com/office/drawing/2014/main" id="{BECE2A2E-CFE3-38A3-A657-1F0AD154BD59}"/>
                  </a:ext>
                </a:extLst>
              </p:cNvPr>
              <p:cNvPicPr/>
              <p:nvPr/>
            </p:nvPicPr>
            <p:blipFill>
              <a:blip r:embed="rId14"/>
              <a:stretch>
                <a:fillRect/>
              </a:stretch>
            </p:blipFill>
            <p:spPr>
              <a:xfrm>
                <a:off x="3894739" y="3167124"/>
                <a:ext cx="10969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9">
                <a:extLst>
                  <a:ext uri="{FF2B5EF4-FFF2-40B4-BE49-F238E27FC236}">
                    <a16:creationId xmlns:a16="http://schemas.microsoft.com/office/drawing/2014/main" id="{3E9D7CDA-BFDA-C822-44AE-27E55DDDF38D}"/>
                  </a:ext>
                </a:extLst>
              </p14:cNvPr>
              <p14:cNvContentPartPr/>
              <p14:nvPr/>
            </p14:nvContentPartPr>
            <p14:xfrm>
              <a:off x="6738080" y="3133834"/>
              <a:ext cx="760320" cy="140760"/>
            </p14:xfrm>
          </p:contentPart>
        </mc:Choice>
        <mc:Fallback xmlns="">
          <p:pic>
            <p:nvPicPr>
              <p:cNvPr id="39" name="حبر 39">
                <a:extLst>
                  <a:ext uri="{FF2B5EF4-FFF2-40B4-BE49-F238E27FC236}">
                    <a16:creationId xmlns:a16="http://schemas.microsoft.com/office/drawing/2014/main" id="{3E9D7CDA-BFDA-C822-44AE-27E55DDDF38D}"/>
                  </a:ext>
                </a:extLst>
              </p:cNvPr>
              <p:cNvPicPr/>
              <p:nvPr/>
            </p:nvPicPr>
            <p:blipFill>
              <a:blip r:embed="rId16"/>
              <a:stretch>
                <a:fillRect/>
              </a:stretch>
            </p:blipFill>
            <p:spPr>
              <a:xfrm>
                <a:off x="6717910" y="3113261"/>
                <a:ext cx="801379" cy="181905"/>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حبر 39">
                <a:extLst>
                  <a:ext uri="{FF2B5EF4-FFF2-40B4-BE49-F238E27FC236}">
                    <a16:creationId xmlns:a16="http://schemas.microsoft.com/office/drawing/2014/main" id="{D7BE4530-FD9D-1AB9-BAE9-310403B4F4CB}"/>
                  </a:ext>
                </a:extLst>
              </p14:cNvPr>
              <p14:cNvContentPartPr/>
              <p14:nvPr/>
            </p14:nvContentPartPr>
            <p14:xfrm>
              <a:off x="3086906" y="3999677"/>
              <a:ext cx="1429200" cy="110880"/>
            </p14:xfrm>
          </p:contentPart>
        </mc:Choice>
        <mc:Fallback xmlns="">
          <p:pic>
            <p:nvPicPr>
              <p:cNvPr id="40" name="حبر 39">
                <a:extLst>
                  <a:ext uri="{FF2B5EF4-FFF2-40B4-BE49-F238E27FC236}">
                    <a16:creationId xmlns:a16="http://schemas.microsoft.com/office/drawing/2014/main" id="{D7BE4530-FD9D-1AB9-BAE9-310403B4F4CB}"/>
                  </a:ext>
                </a:extLst>
              </p:cNvPr>
              <p:cNvPicPr/>
              <p:nvPr/>
            </p:nvPicPr>
            <p:blipFill>
              <a:blip r:embed="rId18"/>
              <a:stretch>
                <a:fillRect/>
              </a:stretch>
            </p:blipFill>
            <p:spPr>
              <a:xfrm>
                <a:off x="3066386" y="3979517"/>
                <a:ext cx="14698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حبر 40">
                <a:extLst>
                  <a:ext uri="{FF2B5EF4-FFF2-40B4-BE49-F238E27FC236}">
                    <a16:creationId xmlns:a16="http://schemas.microsoft.com/office/drawing/2014/main" id="{40851A32-66A3-85C9-63E3-B985296147DD}"/>
                  </a:ext>
                </a:extLst>
              </p14:cNvPr>
              <p14:cNvContentPartPr/>
              <p14:nvPr/>
            </p14:nvContentPartPr>
            <p14:xfrm>
              <a:off x="6101695" y="4534086"/>
              <a:ext cx="2592720" cy="57600"/>
            </p14:xfrm>
          </p:contentPart>
        </mc:Choice>
        <mc:Fallback xmlns="">
          <p:pic>
            <p:nvPicPr>
              <p:cNvPr id="41" name="حبر 40">
                <a:extLst>
                  <a:ext uri="{FF2B5EF4-FFF2-40B4-BE49-F238E27FC236}">
                    <a16:creationId xmlns:a16="http://schemas.microsoft.com/office/drawing/2014/main" id="{40851A32-66A3-85C9-63E3-B985296147DD}"/>
                  </a:ext>
                </a:extLst>
              </p:cNvPr>
              <p:cNvPicPr/>
              <p:nvPr/>
            </p:nvPicPr>
            <p:blipFill>
              <a:blip r:embed="rId20"/>
              <a:stretch>
                <a:fillRect/>
              </a:stretch>
            </p:blipFill>
            <p:spPr>
              <a:xfrm>
                <a:off x="6081175" y="4513566"/>
                <a:ext cx="26334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2" name="حبر 41">
                <a:extLst>
                  <a:ext uri="{FF2B5EF4-FFF2-40B4-BE49-F238E27FC236}">
                    <a16:creationId xmlns:a16="http://schemas.microsoft.com/office/drawing/2014/main" id="{1207DA58-F741-5C0E-4B0A-CBF3BC0BBD6A}"/>
                  </a:ext>
                </a:extLst>
              </p14:cNvPr>
              <p14:cNvContentPartPr/>
              <p14:nvPr/>
            </p14:nvContentPartPr>
            <p14:xfrm>
              <a:off x="1797895" y="4945566"/>
              <a:ext cx="5863320" cy="144000"/>
            </p14:xfrm>
          </p:contentPart>
        </mc:Choice>
        <mc:Fallback xmlns="">
          <p:pic>
            <p:nvPicPr>
              <p:cNvPr id="42" name="حبر 41">
                <a:extLst>
                  <a:ext uri="{FF2B5EF4-FFF2-40B4-BE49-F238E27FC236}">
                    <a16:creationId xmlns:a16="http://schemas.microsoft.com/office/drawing/2014/main" id="{1207DA58-F741-5C0E-4B0A-CBF3BC0BBD6A}"/>
                  </a:ext>
                </a:extLst>
              </p:cNvPr>
              <p:cNvPicPr/>
              <p:nvPr/>
            </p:nvPicPr>
            <p:blipFill>
              <a:blip r:embed="rId22"/>
              <a:stretch>
                <a:fillRect/>
              </a:stretch>
            </p:blipFill>
            <p:spPr>
              <a:xfrm>
                <a:off x="1777735" y="4925046"/>
                <a:ext cx="5904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 name="حبر 45">
                <a:extLst>
                  <a:ext uri="{FF2B5EF4-FFF2-40B4-BE49-F238E27FC236}">
                    <a16:creationId xmlns:a16="http://schemas.microsoft.com/office/drawing/2014/main" id="{531A6C0D-3AD7-ED0F-15CE-0D0DFF65C743}"/>
                  </a:ext>
                </a:extLst>
              </p14:cNvPr>
              <p14:cNvContentPartPr/>
              <p14:nvPr/>
            </p14:nvContentPartPr>
            <p14:xfrm>
              <a:off x="8913762" y="4773066"/>
              <a:ext cx="102960" cy="127080"/>
            </p14:xfrm>
          </p:contentPart>
        </mc:Choice>
        <mc:Fallback xmlns="">
          <p:pic>
            <p:nvPicPr>
              <p:cNvPr id="45" name="حبر 45">
                <a:extLst>
                  <a:ext uri="{FF2B5EF4-FFF2-40B4-BE49-F238E27FC236}">
                    <a16:creationId xmlns:a16="http://schemas.microsoft.com/office/drawing/2014/main" id="{531A6C0D-3AD7-ED0F-15CE-0D0DFF65C743}"/>
                  </a:ext>
                </a:extLst>
              </p:cNvPr>
              <p:cNvPicPr/>
              <p:nvPr/>
            </p:nvPicPr>
            <p:blipFill>
              <a:blip r:embed="rId24"/>
              <a:stretch>
                <a:fillRect/>
              </a:stretch>
            </p:blipFill>
            <p:spPr>
              <a:xfrm>
                <a:off x="8893602" y="4752849"/>
                <a:ext cx="143640" cy="16823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3" name="حبر 73">
                <a:extLst>
                  <a:ext uri="{FF2B5EF4-FFF2-40B4-BE49-F238E27FC236}">
                    <a16:creationId xmlns:a16="http://schemas.microsoft.com/office/drawing/2014/main" id="{FD664976-23B5-6648-700F-7CD183EC070D}"/>
                  </a:ext>
                </a:extLst>
              </p14:cNvPr>
              <p14:cNvContentPartPr/>
              <p14:nvPr/>
            </p14:nvContentPartPr>
            <p14:xfrm>
              <a:off x="7717122" y="4706466"/>
              <a:ext cx="1347120" cy="500760"/>
            </p14:xfrm>
          </p:contentPart>
        </mc:Choice>
        <mc:Fallback xmlns="">
          <p:pic>
            <p:nvPicPr>
              <p:cNvPr id="73" name="حبر 73">
                <a:extLst>
                  <a:ext uri="{FF2B5EF4-FFF2-40B4-BE49-F238E27FC236}">
                    <a16:creationId xmlns:a16="http://schemas.microsoft.com/office/drawing/2014/main" id="{FD664976-23B5-6648-700F-7CD183EC070D}"/>
                  </a:ext>
                </a:extLst>
              </p:cNvPr>
              <p:cNvPicPr/>
              <p:nvPr/>
            </p:nvPicPr>
            <p:blipFill>
              <a:blip r:embed="rId26"/>
              <a:stretch>
                <a:fillRect/>
              </a:stretch>
            </p:blipFill>
            <p:spPr>
              <a:xfrm>
                <a:off x="7696962" y="4685946"/>
                <a:ext cx="138276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2" name="حبر 82">
                <a:extLst>
                  <a:ext uri="{FF2B5EF4-FFF2-40B4-BE49-F238E27FC236}">
                    <a16:creationId xmlns:a16="http://schemas.microsoft.com/office/drawing/2014/main" id="{96D7702B-0F1C-9BCC-603C-AD4C0D51B107}"/>
                  </a:ext>
                </a:extLst>
              </p14:cNvPr>
              <p14:cNvContentPartPr/>
              <p14:nvPr/>
            </p14:nvContentPartPr>
            <p14:xfrm>
              <a:off x="4902585" y="5377436"/>
              <a:ext cx="3175200" cy="830160"/>
            </p14:xfrm>
          </p:contentPart>
        </mc:Choice>
        <mc:Fallback xmlns="">
          <p:pic>
            <p:nvPicPr>
              <p:cNvPr id="82" name="حبر 82">
                <a:extLst>
                  <a:ext uri="{FF2B5EF4-FFF2-40B4-BE49-F238E27FC236}">
                    <a16:creationId xmlns:a16="http://schemas.microsoft.com/office/drawing/2014/main" id="{96D7702B-0F1C-9BCC-603C-AD4C0D51B107}"/>
                  </a:ext>
                </a:extLst>
              </p:cNvPr>
              <p:cNvPicPr/>
              <p:nvPr/>
            </p:nvPicPr>
            <p:blipFill>
              <a:blip r:embed="rId28"/>
              <a:stretch>
                <a:fillRect/>
              </a:stretch>
            </p:blipFill>
            <p:spPr>
              <a:xfrm>
                <a:off x="4882065" y="5357267"/>
                <a:ext cx="3216240" cy="87085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6" name="حبر 96">
                <a:extLst>
                  <a:ext uri="{FF2B5EF4-FFF2-40B4-BE49-F238E27FC236}">
                    <a16:creationId xmlns:a16="http://schemas.microsoft.com/office/drawing/2014/main" id="{3BBE5816-E6DD-98C8-826A-BFBBD19E8E8C}"/>
                  </a:ext>
                </a:extLst>
              </p14:cNvPr>
              <p14:cNvContentPartPr/>
              <p14:nvPr/>
            </p14:nvContentPartPr>
            <p14:xfrm>
              <a:off x="4634745" y="5957396"/>
              <a:ext cx="2060640" cy="419400"/>
            </p14:xfrm>
          </p:contentPart>
        </mc:Choice>
        <mc:Fallback xmlns="">
          <p:pic>
            <p:nvPicPr>
              <p:cNvPr id="96" name="حبر 96">
                <a:extLst>
                  <a:ext uri="{FF2B5EF4-FFF2-40B4-BE49-F238E27FC236}">
                    <a16:creationId xmlns:a16="http://schemas.microsoft.com/office/drawing/2014/main" id="{3BBE5816-E6DD-98C8-826A-BFBBD19E8E8C}"/>
                  </a:ext>
                </a:extLst>
              </p:cNvPr>
              <p:cNvPicPr/>
              <p:nvPr/>
            </p:nvPicPr>
            <p:blipFill>
              <a:blip r:embed="rId30"/>
              <a:stretch>
                <a:fillRect/>
              </a:stretch>
            </p:blipFill>
            <p:spPr>
              <a:xfrm>
                <a:off x="4614585" y="5936876"/>
                <a:ext cx="21013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0" name="حبر 99">
                <a:extLst>
                  <a:ext uri="{FF2B5EF4-FFF2-40B4-BE49-F238E27FC236}">
                    <a16:creationId xmlns:a16="http://schemas.microsoft.com/office/drawing/2014/main" id="{D1467F17-1BA0-D9B4-0656-5565C19A2421}"/>
                  </a:ext>
                </a:extLst>
              </p14:cNvPr>
              <p14:cNvContentPartPr/>
              <p14:nvPr/>
            </p14:nvContentPartPr>
            <p14:xfrm>
              <a:off x="3832305" y="6447716"/>
              <a:ext cx="360" cy="360"/>
            </p14:xfrm>
          </p:contentPart>
        </mc:Choice>
        <mc:Fallback xmlns="">
          <p:pic>
            <p:nvPicPr>
              <p:cNvPr id="100" name="حبر 99">
                <a:extLst>
                  <a:ext uri="{FF2B5EF4-FFF2-40B4-BE49-F238E27FC236}">
                    <a16:creationId xmlns:a16="http://schemas.microsoft.com/office/drawing/2014/main" id="{D1467F17-1BA0-D9B4-0656-5565C19A2421}"/>
                  </a:ext>
                </a:extLst>
              </p:cNvPr>
              <p:cNvPicPr/>
              <p:nvPr/>
            </p:nvPicPr>
            <p:blipFill>
              <a:blip r:embed="rId32"/>
              <a:stretch>
                <a:fillRect/>
              </a:stretch>
            </p:blipFill>
            <p:spPr>
              <a:xfrm>
                <a:off x="3811785" y="6427556"/>
                <a:ext cx="4104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1" name="حبر 101">
                <a:extLst>
                  <a:ext uri="{FF2B5EF4-FFF2-40B4-BE49-F238E27FC236}">
                    <a16:creationId xmlns:a16="http://schemas.microsoft.com/office/drawing/2014/main" id="{EF145EC2-3A58-3D76-4CBE-B76E4970244E}"/>
                  </a:ext>
                </a:extLst>
              </p14:cNvPr>
              <p14:cNvContentPartPr/>
              <p14:nvPr/>
            </p14:nvContentPartPr>
            <p14:xfrm>
              <a:off x="3573465" y="5994836"/>
              <a:ext cx="1026000" cy="292680"/>
            </p14:xfrm>
          </p:contentPart>
        </mc:Choice>
        <mc:Fallback xmlns="">
          <p:pic>
            <p:nvPicPr>
              <p:cNvPr id="101" name="حبر 101">
                <a:extLst>
                  <a:ext uri="{FF2B5EF4-FFF2-40B4-BE49-F238E27FC236}">
                    <a16:creationId xmlns:a16="http://schemas.microsoft.com/office/drawing/2014/main" id="{EF145EC2-3A58-3D76-4CBE-B76E4970244E}"/>
                  </a:ext>
                </a:extLst>
              </p:cNvPr>
              <p:cNvPicPr/>
              <p:nvPr/>
            </p:nvPicPr>
            <p:blipFill>
              <a:blip r:embed="rId34"/>
              <a:stretch>
                <a:fillRect/>
              </a:stretch>
            </p:blipFill>
            <p:spPr>
              <a:xfrm>
                <a:off x="3553305" y="5974676"/>
                <a:ext cx="106668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6" name="حبر 107">
                <a:extLst>
                  <a:ext uri="{FF2B5EF4-FFF2-40B4-BE49-F238E27FC236}">
                    <a16:creationId xmlns:a16="http://schemas.microsoft.com/office/drawing/2014/main" id="{CE026245-1D53-9E6D-05A1-F97AA1FEEB84}"/>
                  </a:ext>
                </a:extLst>
              </p14:cNvPr>
              <p14:cNvContentPartPr/>
              <p14:nvPr/>
            </p14:nvContentPartPr>
            <p14:xfrm>
              <a:off x="1074349" y="5006104"/>
              <a:ext cx="286560" cy="150120"/>
            </p14:xfrm>
          </p:contentPart>
        </mc:Choice>
        <mc:Fallback xmlns="">
          <p:pic>
            <p:nvPicPr>
              <p:cNvPr id="106" name="حبر 107">
                <a:extLst>
                  <a:ext uri="{FF2B5EF4-FFF2-40B4-BE49-F238E27FC236}">
                    <a16:creationId xmlns:a16="http://schemas.microsoft.com/office/drawing/2014/main" id="{CE026245-1D53-9E6D-05A1-F97AA1FEEB84}"/>
                  </a:ext>
                </a:extLst>
              </p:cNvPr>
              <p:cNvPicPr/>
              <p:nvPr/>
            </p:nvPicPr>
            <p:blipFill>
              <a:blip r:embed="rId36"/>
              <a:stretch>
                <a:fillRect/>
              </a:stretch>
            </p:blipFill>
            <p:spPr>
              <a:xfrm>
                <a:off x="1053829" y="4985896"/>
                <a:ext cx="327240" cy="190898"/>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7" name="حبر 107">
                <a:extLst>
                  <a:ext uri="{FF2B5EF4-FFF2-40B4-BE49-F238E27FC236}">
                    <a16:creationId xmlns:a16="http://schemas.microsoft.com/office/drawing/2014/main" id="{AC670422-EB2C-2896-9CEF-EB34CA912B12}"/>
                  </a:ext>
                </a:extLst>
              </p14:cNvPr>
              <p14:cNvContentPartPr/>
              <p14:nvPr/>
            </p14:nvContentPartPr>
            <p14:xfrm>
              <a:off x="972469" y="5273224"/>
              <a:ext cx="537480" cy="146520"/>
            </p14:xfrm>
          </p:contentPart>
        </mc:Choice>
        <mc:Fallback xmlns="">
          <p:pic>
            <p:nvPicPr>
              <p:cNvPr id="107" name="حبر 107">
                <a:extLst>
                  <a:ext uri="{FF2B5EF4-FFF2-40B4-BE49-F238E27FC236}">
                    <a16:creationId xmlns:a16="http://schemas.microsoft.com/office/drawing/2014/main" id="{AC670422-EB2C-2896-9CEF-EB34CA912B12}"/>
                  </a:ext>
                </a:extLst>
              </p:cNvPr>
              <p:cNvPicPr/>
              <p:nvPr/>
            </p:nvPicPr>
            <p:blipFill>
              <a:blip r:embed="rId38"/>
              <a:stretch>
                <a:fillRect/>
              </a:stretch>
            </p:blipFill>
            <p:spPr>
              <a:xfrm>
                <a:off x="952309" y="5252704"/>
                <a:ext cx="5781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6" name="حبر 116">
                <a:extLst>
                  <a:ext uri="{FF2B5EF4-FFF2-40B4-BE49-F238E27FC236}">
                    <a16:creationId xmlns:a16="http://schemas.microsoft.com/office/drawing/2014/main" id="{E2E0E0F2-6D10-3067-994D-B6C8A021925F}"/>
                  </a:ext>
                </a:extLst>
              </p14:cNvPr>
              <p14:cNvContentPartPr/>
              <p14:nvPr/>
            </p14:nvContentPartPr>
            <p14:xfrm>
              <a:off x="1074349" y="5578864"/>
              <a:ext cx="740880" cy="250920"/>
            </p14:xfrm>
          </p:contentPart>
        </mc:Choice>
        <mc:Fallback xmlns="">
          <p:pic>
            <p:nvPicPr>
              <p:cNvPr id="116" name="حبر 116">
                <a:extLst>
                  <a:ext uri="{FF2B5EF4-FFF2-40B4-BE49-F238E27FC236}">
                    <a16:creationId xmlns:a16="http://schemas.microsoft.com/office/drawing/2014/main" id="{E2E0E0F2-6D10-3067-994D-B6C8A021925F}"/>
                  </a:ext>
                </a:extLst>
              </p:cNvPr>
              <p:cNvPicPr/>
              <p:nvPr/>
            </p:nvPicPr>
            <p:blipFill>
              <a:blip r:embed="rId40"/>
              <a:stretch>
                <a:fillRect/>
              </a:stretch>
            </p:blipFill>
            <p:spPr>
              <a:xfrm>
                <a:off x="1053829" y="5558373"/>
                <a:ext cx="781920" cy="29154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5" name="حبر 125">
                <a:extLst>
                  <a:ext uri="{FF2B5EF4-FFF2-40B4-BE49-F238E27FC236}">
                    <a16:creationId xmlns:a16="http://schemas.microsoft.com/office/drawing/2014/main" id="{B8C11224-247E-A506-A3AC-DF10ACF8D72B}"/>
                  </a:ext>
                </a:extLst>
              </p14:cNvPr>
              <p14:cNvContentPartPr/>
              <p14:nvPr/>
            </p14:nvContentPartPr>
            <p14:xfrm>
              <a:off x="476749" y="5632504"/>
              <a:ext cx="524880" cy="153000"/>
            </p14:xfrm>
          </p:contentPart>
        </mc:Choice>
        <mc:Fallback xmlns="">
          <p:pic>
            <p:nvPicPr>
              <p:cNvPr id="125" name="حبر 125">
                <a:extLst>
                  <a:ext uri="{FF2B5EF4-FFF2-40B4-BE49-F238E27FC236}">
                    <a16:creationId xmlns:a16="http://schemas.microsoft.com/office/drawing/2014/main" id="{B8C11224-247E-A506-A3AC-DF10ACF8D72B}"/>
                  </a:ext>
                </a:extLst>
              </p:cNvPr>
              <p:cNvPicPr/>
              <p:nvPr/>
            </p:nvPicPr>
            <p:blipFill>
              <a:blip r:embed="rId42"/>
              <a:stretch>
                <a:fillRect/>
              </a:stretch>
            </p:blipFill>
            <p:spPr>
              <a:xfrm>
                <a:off x="461269" y="5617024"/>
                <a:ext cx="5554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35" name="حبر 135">
                <a:extLst>
                  <a:ext uri="{FF2B5EF4-FFF2-40B4-BE49-F238E27FC236}">
                    <a16:creationId xmlns:a16="http://schemas.microsoft.com/office/drawing/2014/main" id="{6069DF3F-2C8F-CFA3-BA15-3CFDFED49C6D}"/>
                  </a:ext>
                </a:extLst>
              </p14:cNvPr>
              <p14:cNvContentPartPr/>
              <p14:nvPr/>
            </p14:nvContentPartPr>
            <p14:xfrm>
              <a:off x="1474669" y="5949304"/>
              <a:ext cx="623520" cy="236520"/>
            </p14:xfrm>
          </p:contentPart>
        </mc:Choice>
        <mc:Fallback xmlns="">
          <p:pic>
            <p:nvPicPr>
              <p:cNvPr id="135" name="حبر 135">
                <a:extLst>
                  <a:ext uri="{FF2B5EF4-FFF2-40B4-BE49-F238E27FC236}">
                    <a16:creationId xmlns:a16="http://schemas.microsoft.com/office/drawing/2014/main" id="{6069DF3F-2C8F-CFA3-BA15-3CFDFED49C6D}"/>
                  </a:ext>
                </a:extLst>
              </p:cNvPr>
              <p:cNvPicPr/>
              <p:nvPr/>
            </p:nvPicPr>
            <p:blipFill>
              <a:blip r:embed="rId44"/>
              <a:stretch>
                <a:fillRect/>
              </a:stretch>
            </p:blipFill>
            <p:spPr>
              <a:xfrm>
                <a:off x="1454509" y="5928784"/>
                <a:ext cx="6642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45" name="حبر 145">
                <a:extLst>
                  <a:ext uri="{FF2B5EF4-FFF2-40B4-BE49-F238E27FC236}">
                    <a16:creationId xmlns:a16="http://schemas.microsoft.com/office/drawing/2014/main" id="{BEDB9F1F-8066-F83B-1B57-47F17CCCB957}"/>
                  </a:ext>
                </a:extLst>
              </p14:cNvPr>
              <p14:cNvContentPartPr/>
              <p14:nvPr/>
            </p14:nvContentPartPr>
            <p14:xfrm>
              <a:off x="486109" y="5890264"/>
              <a:ext cx="887400" cy="311400"/>
            </p14:xfrm>
          </p:contentPart>
        </mc:Choice>
        <mc:Fallback xmlns="">
          <p:pic>
            <p:nvPicPr>
              <p:cNvPr id="145" name="حبر 145">
                <a:extLst>
                  <a:ext uri="{FF2B5EF4-FFF2-40B4-BE49-F238E27FC236}">
                    <a16:creationId xmlns:a16="http://schemas.microsoft.com/office/drawing/2014/main" id="{BEDB9F1F-8066-F83B-1B57-47F17CCCB957}"/>
                  </a:ext>
                </a:extLst>
              </p:cNvPr>
              <p:cNvPicPr/>
              <p:nvPr/>
            </p:nvPicPr>
            <p:blipFill>
              <a:blip r:embed="rId46"/>
              <a:stretch>
                <a:fillRect/>
              </a:stretch>
            </p:blipFill>
            <p:spPr>
              <a:xfrm>
                <a:off x="465941" y="5869744"/>
                <a:ext cx="928457"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61" name="حبر 161">
                <a:extLst>
                  <a:ext uri="{FF2B5EF4-FFF2-40B4-BE49-F238E27FC236}">
                    <a16:creationId xmlns:a16="http://schemas.microsoft.com/office/drawing/2014/main" id="{E02B1A52-F0DE-BCF2-0CBD-2B3275141F9E}"/>
                  </a:ext>
                </a:extLst>
              </p14:cNvPr>
              <p14:cNvContentPartPr/>
              <p14:nvPr/>
            </p14:nvContentPartPr>
            <p14:xfrm>
              <a:off x="1191709" y="6100144"/>
              <a:ext cx="1042920" cy="381240"/>
            </p14:xfrm>
          </p:contentPart>
        </mc:Choice>
        <mc:Fallback xmlns="">
          <p:pic>
            <p:nvPicPr>
              <p:cNvPr id="161" name="حبر 161">
                <a:extLst>
                  <a:ext uri="{FF2B5EF4-FFF2-40B4-BE49-F238E27FC236}">
                    <a16:creationId xmlns:a16="http://schemas.microsoft.com/office/drawing/2014/main" id="{E02B1A52-F0DE-BCF2-0CBD-2B3275141F9E}"/>
                  </a:ext>
                </a:extLst>
              </p:cNvPr>
              <p:cNvPicPr/>
              <p:nvPr/>
            </p:nvPicPr>
            <p:blipFill>
              <a:blip r:embed="rId48"/>
              <a:stretch>
                <a:fillRect/>
              </a:stretch>
            </p:blipFill>
            <p:spPr>
              <a:xfrm>
                <a:off x="1176589" y="6084679"/>
                <a:ext cx="1073520" cy="411451"/>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67" name="حبر 167">
                <a:extLst>
                  <a:ext uri="{FF2B5EF4-FFF2-40B4-BE49-F238E27FC236}">
                    <a16:creationId xmlns:a16="http://schemas.microsoft.com/office/drawing/2014/main" id="{15555A75-0DA4-BD1A-0C8A-A444426470B5}"/>
                  </a:ext>
                </a:extLst>
              </p14:cNvPr>
              <p14:cNvContentPartPr/>
              <p14:nvPr/>
            </p14:nvContentPartPr>
            <p14:xfrm>
              <a:off x="819829" y="6262864"/>
              <a:ext cx="349920" cy="244080"/>
            </p14:xfrm>
          </p:contentPart>
        </mc:Choice>
        <mc:Fallback xmlns="">
          <p:pic>
            <p:nvPicPr>
              <p:cNvPr id="167" name="حبر 167">
                <a:extLst>
                  <a:ext uri="{FF2B5EF4-FFF2-40B4-BE49-F238E27FC236}">
                    <a16:creationId xmlns:a16="http://schemas.microsoft.com/office/drawing/2014/main" id="{15555A75-0DA4-BD1A-0C8A-A444426470B5}"/>
                  </a:ext>
                </a:extLst>
              </p:cNvPr>
              <p:cNvPicPr/>
              <p:nvPr/>
            </p:nvPicPr>
            <p:blipFill>
              <a:blip r:embed="rId50"/>
              <a:stretch>
                <a:fillRect/>
              </a:stretch>
            </p:blipFill>
            <p:spPr>
              <a:xfrm>
                <a:off x="804709" y="6247744"/>
                <a:ext cx="3805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68" name="حبر 167">
                <a:extLst>
                  <a:ext uri="{FF2B5EF4-FFF2-40B4-BE49-F238E27FC236}">
                    <a16:creationId xmlns:a16="http://schemas.microsoft.com/office/drawing/2014/main" id="{199076E1-0BC0-0AE1-1EDC-32452D7954EA}"/>
                  </a:ext>
                </a:extLst>
              </p14:cNvPr>
              <p14:cNvContentPartPr/>
              <p14:nvPr/>
            </p14:nvContentPartPr>
            <p14:xfrm>
              <a:off x="5854763" y="2187370"/>
              <a:ext cx="2076840" cy="71280"/>
            </p14:xfrm>
          </p:contentPart>
        </mc:Choice>
        <mc:Fallback xmlns="">
          <p:pic>
            <p:nvPicPr>
              <p:cNvPr id="168" name="حبر 167">
                <a:extLst>
                  <a:ext uri="{FF2B5EF4-FFF2-40B4-BE49-F238E27FC236}">
                    <a16:creationId xmlns:a16="http://schemas.microsoft.com/office/drawing/2014/main" id="{199076E1-0BC0-0AE1-1EDC-32452D7954EA}"/>
                  </a:ext>
                </a:extLst>
              </p:cNvPr>
              <p:cNvPicPr/>
              <p:nvPr/>
            </p:nvPicPr>
            <p:blipFill>
              <a:blip r:embed="rId52"/>
              <a:stretch>
                <a:fillRect/>
              </a:stretch>
            </p:blipFill>
            <p:spPr>
              <a:xfrm>
                <a:off x="5834243" y="2166850"/>
                <a:ext cx="2117520" cy="111960"/>
              </a:xfrm>
              <a:prstGeom prst="rect">
                <a:avLst/>
              </a:prstGeom>
            </p:spPr>
          </p:pic>
        </mc:Fallback>
      </mc:AlternateContent>
    </p:spTree>
    <p:extLst>
      <p:ext uri="{BB962C8B-B14F-4D97-AF65-F5344CB8AC3E}">
        <p14:creationId xmlns:p14="http://schemas.microsoft.com/office/powerpoint/2010/main" val="3644653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56745" y="144857"/>
            <a:ext cx="8362344" cy="1264211"/>
          </a:xfrm>
        </p:spPr>
        <p:txBody>
          <a:bodyPr>
            <a:noAutofit/>
          </a:bodyPr>
          <a:lstStyle/>
          <a:p>
            <a:pPr lvl="0"/>
            <a:r>
              <a:rPr lang="en-US" sz="4800" dirty="0"/>
              <a:t>Contrast Downward, Upward, </a:t>
            </a:r>
            <a:br>
              <a:rPr lang="en-US" sz="4800" dirty="0"/>
            </a:br>
            <a:r>
              <a:rPr lang="en-US" sz="4800" dirty="0"/>
              <a:t>and Lateral Communication</a:t>
            </a:r>
            <a:r>
              <a:rPr lang="en-US" sz="4800" b="0" dirty="0">
                <a:effectLst/>
              </a:rPr>
              <a:t> </a:t>
            </a:r>
          </a:p>
        </p:txBody>
      </p:sp>
      <p:sp>
        <p:nvSpPr>
          <p:cNvPr id="14" name="Content Placeholder 13"/>
          <p:cNvSpPr>
            <a:spLocks noGrp="1"/>
          </p:cNvSpPr>
          <p:nvPr>
            <p:ph idx="1"/>
          </p:nvPr>
        </p:nvSpPr>
        <p:spPr>
          <a:xfrm>
            <a:off x="825722" y="1692603"/>
            <a:ext cx="8113325" cy="4647981"/>
          </a:xfrm>
        </p:spPr>
        <p:txBody>
          <a:bodyPr>
            <a:noAutofit/>
          </a:bodyPr>
          <a:lstStyle/>
          <a:p>
            <a:pPr marL="393700" indent="-279400"/>
            <a:r>
              <a:rPr lang="en-US" sz="2800" dirty="0">
                <a:solidFill>
                  <a:srgbClr val="FF9900"/>
                </a:solidFill>
                <a:effectLst/>
              </a:rPr>
              <a:t>Upward communication: </a:t>
            </a:r>
            <a:r>
              <a:rPr lang="en-US" sz="2800" dirty="0">
                <a:effectLst/>
              </a:rPr>
              <a:t>flows to a higher level in the group or organization.</a:t>
            </a:r>
          </a:p>
          <a:p>
            <a:pPr lvl="1"/>
            <a:r>
              <a:rPr lang="en-US" sz="2800" b="0" dirty="0">
                <a:effectLst/>
              </a:rPr>
              <a:t>Provide feedback to higher-ups, inform them of progress, and relay current problems. </a:t>
            </a:r>
          </a:p>
          <a:p>
            <a:pPr marL="1087438" lvl="2" indent="-311150"/>
            <a:r>
              <a:rPr lang="en-US" sz="2800" b="0" dirty="0">
                <a:effectLst/>
              </a:rPr>
              <a:t>Communicate in headlines, not paragraphs. </a:t>
            </a:r>
          </a:p>
          <a:p>
            <a:pPr marL="1087438" lvl="2" indent="-311150"/>
            <a:r>
              <a:rPr lang="en-US" sz="2800" dirty="0"/>
              <a:t>Support your headlines with actionable items.</a:t>
            </a:r>
            <a:endParaRPr lang="en-US" sz="2800" b="0" dirty="0">
              <a:effectLst/>
            </a:endParaRPr>
          </a:p>
          <a:p>
            <a:pPr marL="1087438" lvl="2" indent="-311150"/>
            <a:r>
              <a:rPr lang="en-US" sz="2800" b="0" dirty="0">
                <a:effectLst/>
              </a:rPr>
              <a:t>Prepare an agenda to make sure you use your </a:t>
            </a:r>
            <a:r>
              <a:rPr lang="en-US" sz="2600" b="0" dirty="0">
                <a:effectLst/>
              </a:rPr>
              <a:t>boss’s attention well.</a:t>
            </a:r>
          </a:p>
          <a:p>
            <a:pPr marL="0" indent="0">
              <a:buNone/>
            </a:pPr>
            <a:endParaRPr lang="en-US" sz="2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9279642B-9CC4-31AA-E738-8361F6C6D77C}"/>
                  </a:ext>
                </a:extLst>
              </p14:cNvPr>
              <p14:cNvContentPartPr/>
              <p14:nvPr/>
            </p14:nvContentPartPr>
            <p14:xfrm>
              <a:off x="1372763" y="1955890"/>
              <a:ext cx="3780000" cy="81000"/>
            </p14:xfrm>
          </p:contentPart>
        </mc:Choice>
        <mc:Fallback xmlns="">
          <p:pic>
            <p:nvPicPr>
              <p:cNvPr id="2" name="حبر 1">
                <a:extLst>
                  <a:ext uri="{FF2B5EF4-FFF2-40B4-BE49-F238E27FC236}">
                    <a16:creationId xmlns:a16="http://schemas.microsoft.com/office/drawing/2014/main" id="{9279642B-9CC4-31AA-E738-8361F6C6D77C}"/>
                  </a:ext>
                </a:extLst>
              </p:cNvPr>
              <p:cNvPicPr/>
              <p:nvPr/>
            </p:nvPicPr>
            <p:blipFill>
              <a:blip r:embed="rId4"/>
              <a:stretch>
                <a:fillRect/>
              </a:stretch>
            </p:blipFill>
            <p:spPr>
              <a:xfrm>
                <a:off x="1318763" y="1847890"/>
                <a:ext cx="3887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6FD20838-7D76-BCAF-C074-32BE81C62A04}"/>
                  </a:ext>
                </a:extLst>
              </p14:cNvPr>
              <p14:cNvContentPartPr/>
              <p14:nvPr/>
            </p14:nvContentPartPr>
            <p14:xfrm>
              <a:off x="5374163" y="2167570"/>
              <a:ext cx="3255840" cy="50760"/>
            </p14:xfrm>
          </p:contentPart>
        </mc:Choice>
        <mc:Fallback xmlns="">
          <p:pic>
            <p:nvPicPr>
              <p:cNvPr id="3" name="حبر 2">
                <a:extLst>
                  <a:ext uri="{FF2B5EF4-FFF2-40B4-BE49-F238E27FC236}">
                    <a16:creationId xmlns:a16="http://schemas.microsoft.com/office/drawing/2014/main" id="{6FD20838-7D76-BCAF-C074-32BE81C62A04}"/>
                  </a:ext>
                </a:extLst>
              </p:cNvPr>
              <p:cNvPicPr/>
              <p:nvPr/>
            </p:nvPicPr>
            <p:blipFill>
              <a:blip r:embed="rId6"/>
              <a:stretch>
                <a:fillRect/>
              </a:stretch>
            </p:blipFill>
            <p:spPr>
              <a:xfrm>
                <a:off x="5353643" y="2147050"/>
                <a:ext cx="32968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1">
                <a:extLst>
                  <a:ext uri="{FF2B5EF4-FFF2-40B4-BE49-F238E27FC236}">
                    <a16:creationId xmlns:a16="http://schemas.microsoft.com/office/drawing/2014/main" id="{6DDEFCA1-BFF1-DE1D-ACAD-1B8DD8F27CF3}"/>
                  </a:ext>
                </a:extLst>
              </p14:cNvPr>
              <p14:cNvContentPartPr/>
              <p14:nvPr/>
            </p14:nvContentPartPr>
            <p14:xfrm>
              <a:off x="2678643" y="3039221"/>
              <a:ext cx="435240" cy="135000"/>
            </p14:xfrm>
          </p:contentPart>
        </mc:Choice>
        <mc:Fallback xmlns="">
          <p:pic>
            <p:nvPicPr>
              <p:cNvPr id="11" name="حبر 11">
                <a:extLst>
                  <a:ext uri="{FF2B5EF4-FFF2-40B4-BE49-F238E27FC236}">
                    <a16:creationId xmlns:a16="http://schemas.microsoft.com/office/drawing/2014/main" id="{6DDEFCA1-BFF1-DE1D-ACAD-1B8DD8F27CF3}"/>
                  </a:ext>
                </a:extLst>
              </p:cNvPr>
              <p:cNvPicPr/>
              <p:nvPr/>
            </p:nvPicPr>
            <p:blipFill>
              <a:blip r:embed="rId8"/>
              <a:stretch>
                <a:fillRect/>
              </a:stretch>
            </p:blipFill>
            <p:spPr>
              <a:xfrm>
                <a:off x="2663163" y="3023741"/>
                <a:ext cx="4658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حبر 11">
                <a:extLst>
                  <a:ext uri="{FF2B5EF4-FFF2-40B4-BE49-F238E27FC236}">
                    <a16:creationId xmlns:a16="http://schemas.microsoft.com/office/drawing/2014/main" id="{C075AFD7-7649-64EE-4452-32DD273560AB}"/>
                  </a:ext>
                </a:extLst>
              </p14:cNvPr>
              <p14:cNvContentPartPr/>
              <p14:nvPr/>
            </p14:nvContentPartPr>
            <p14:xfrm>
              <a:off x="4459760" y="3481090"/>
              <a:ext cx="1883880" cy="106200"/>
            </p14:xfrm>
          </p:contentPart>
        </mc:Choice>
        <mc:Fallback xmlns="">
          <p:pic>
            <p:nvPicPr>
              <p:cNvPr id="12" name="حبر 11">
                <a:extLst>
                  <a:ext uri="{FF2B5EF4-FFF2-40B4-BE49-F238E27FC236}">
                    <a16:creationId xmlns:a16="http://schemas.microsoft.com/office/drawing/2014/main" id="{C075AFD7-7649-64EE-4452-32DD273560AB}"/>
                  </a:ext>
                </a:extLst>
              </p:cNvPr>
              <p:cNvPicPr/>
              <p:nvPr/>
            </p:nvPicPr>
            <p:blipFill>
              <a:blip r:embed="rId10"/>
              <a:stretch>
                <a:fillRect/>
              </a:stretch>
            </p:blipFill>
            <p:spPr>
              <a:xfrm>
                <a:off x="4439600" y="3460570"/>
                <a:ext cx="19245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حبر 20">
                <a:extLst>
                  <a:ext uri="{FF2B5EF4-FFF2-40B4-BE49-F238E27FC236}">
                    <a16:creationId xmlns:a16="http://schemas.microsoft.com/office/drawing/2014/main" id="{2B1EA44C-3832-3FDE-E884-FEC2600FAB88}"/>
                  </a:ext>
                </a:extLst>
              </p14:cNvPr>
              <p14:cNvContentPartPr/>
              <p14:nvPr/>
            </p14:nvContentPartPr>
            <p14:xfrm>
              <a:off x="5480654" y="3055348"/>
              <a:ext cx="344520" cy="124920"/>
            </p14:xfrm>
          </p:contentPart>
        </mc:Choice>
        <mc:Fallback xmlns="">
          <p:pic>
            <p:nvPicPr>
              <p:cNvPr id="20" name="حبر 20">
                <a:extLst>
                  <a:ext uri="{FF2B5EF4-FFF2-40B4-BE49-F238E27FC236}">
                    <a16:creationId xmlns:a16="http://schemas.microsoft.com/office/drawing/2014/main" id="{2B1EA44C-3832-3FDE-E884-FEC2600FAB88}"/>
                  </a:ext>
                </a:extLst>
              </p:cNvPr>
              <p:cNvPicPr/>
              <p:nvPr/>
            </p:nvPicPr>
            <p:blipFill>
              <a:blip r:embed="rId12"/>
              <a:stretch>
                <a:fillRect/>
              </a:stretch>
            </p:blipFill>
            <p:spPr>
              <a:xfrm>
                <a:off x="5465550" y="3039912"/>
                <a:ext cx="374728" cy="15543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حبر 33">
                <a:extLst>
                  <a:ext uri="{FF2B5EF4-FFF2-40B4-BE49-F238E27FC236}">
                    <a16:creationId xmlns:a16="http://schemas.microsoft.com/office/drawing/2014/main" id="{4FA972AD-195C-416A-C0EA-33B549D46E86}"/>
                  </a:ext>
                </a:extLst>
              </p14:cNvPr>
              <p14:cNvContentPartPr/>
              <p14:nvPr/>
            </p14:nvContentPartPr>
            <p14:xfrm>
              <a:off x="4590014" y="3022948"/>
              <a:ext cx="829440" cy="211320"/>
            </p14:xfrm>
          </p:contentPart>
        </mc:Choice>
        <mc:Fallback xmlns="">
          <p:pic>
            <p:nvPicPr>
              <p:cNvPr id="33" name="حبر 33">
                <a:extLst>
                  <a:ext uri="{FF2B5EF4-FFF2-40B4-BE49-F238E27FC236}">
                    <a16:creationId xmlns:a16="http://schemas.microsoft.com/office/drawing/2014/main" id="{4FA972AD-195C-416A-C0EA-33B549D46E86}"/>
                  </a:ext>
                </a:extLst>
              </p:cNvPr>
              <p:cNvPicPr/>
              <p:nvPr/>
            </p:nvPicPr>
            <p:blipFill>
              <a:blip r:embed="rId14"/>
              <a:stretch>
                <a:fillRect/>
              </a:stretch>
            </p:blipFill>
            <p:spPr>
              <a:xfrm>
                <a:off x="4574887" y="3007828"/>
                <a:ext cx="860053"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5" name="حبر 45">
                <a:extLst>
                  <a:ext uri="{FF2B5EF4-FFF2-40B4-BE49-F238E27FC236}">
                    <a16:creationId xmlns:a16="http://schemas.microsoft.com/office/drawing/2014/main" id="{94428EB2-FC4B-B1A0-CAF6-00C4A60A8063}"/>
                  </a:ext>
                </a:extLst>
              </p14:cNvPr>
              <p14:cNvContentPartPr/>
              <p14:nvPr/>
            </p14:nvContentPartPr>
            <p14:xfrm>
              <a:off x="7360310" y="3667453"/>
              <a:ext cx="1547640" cy="312120"/>
            </p14:xfrm>
          </p:contentPart>
        </mc:Choice>
        <mc:Fallback xmlns="">
          <p:pic>
            <p:nvPicPr>
              <p:cNvPr id="45" name="حبر 45">
                <a:extLst>
                  <a:ext uri="{FF2B5EF4-FFF2-40B4-BE49-F238E27FC236}">
                    <a16:creationId xmlns:a16="http://schemas.microsoft.com/office/drawing/2014/main" id="{94428EB2-FC4B-B1A0-CAF6-00C4A60A8063}"/>
                  </a:ext>
                </a:extLst>
              </p:cNvPr>
              <p:cNvPicPr/>
              <p:nvPr/>
            </p:nvPicPr>
            <p:blipFill>
              <a:blip r:embed="rId16"/>
              <a:stretch>
                <a:fillRect/>
              </a:stretch>
            </p:blipFill>
            <p:spPr>
              <a:xfrm>
                <a:off x="7339790" y="3646957"/>
                <a:ext cx="1588680" cy="35275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حبر 50">
                <a:extLst>
                  <a:ext uri="{FF2B5EF4-FFF2-40B4-BE49-F238E27FC236}">
                    <a16:creationId xmlns:a16="http://schemas.microsoft.com/office/drawing/2014/main" id="{EEFF78F8-8F7F-66F2-DBF3-276A98B0264B}"/>
                  </a:ext>
                </a:extLst>
              </p14:cNvPr>
              <p14:cNvContentPartPr/>
              <p14:nvPr/>
            </p14:nvContentPartPr>
            <p14:xfrm>
              <a:off x="7461110" y="4037893"/>
              <a:ext cx="450720" cy="259920"/>
            </p14:xfrm>
          </p:contentPart>
        </mc:Choice>
        <mc:Fallback xmlns="">
          <p:pic>
            <p:nvPicPr>
              <p:cNvPr id="50" name="حبر 50">
                <a:extLst>
                  <a:ext uri="{FF2B5EF4-FFF2-40B4-BE49-F238E27FC236}">
                    <a16:creationId xmlns:a16="http://schemas.microsoft.com/office/drawing/2014/main" id="{EEFF78F8-8F7F-66F2-DBF3-276A98B0264B}"/>
                  </a:ext>
                </a:extLst>
              </p:cNvPr>
              <p:cNvPicPr/>
              <p:nvPr/>
            </p:nvPicPr>
            <p:blipFill>
              <a:blip r:embed="rId18"/>
              <a:stretch>
                <a:fillRect/>
              </a:stretch>
            </p:blipFill>
            <p:spPr>
              <a:xfrm>
                <a:off x="7445630" y="4022413"/>
                <a:ext cx="4813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7" name="حبر 57">
                <a:extLst>
                  <a:ext uri="{FF2B5EF4-FFF2-40B4-BE49-F238E27FC236}">
                    <a16:creationId xmlns:a16="http://schemas.microsoft.com/office/drawing/2014/main" id="{6F89E009-31EC-B287-C986-6B2126048DE5}"/>
                  </a:ext>
                </a:extLst>
              </p14:cNvPr>
              <p14:cNvContentPartPr/>
              <p14:nvPr/>
            </p14:nvContentPartPr>
            <p14:xfrm>
              <a:off x="7847750" y="4090813"/>
              <a:ext cx="710640" cy="270720"/>
            </p14:xfrm>
          </p:contentPart>
        </mc:Choice>
        <mc:Fallback xmlns="">
          <p:pic>
            <p:nvPicPr>
              <p:cNvPr id="57" name="حبر 57">
                <a:extLst>
                  <a:ext uri="{FF2B5EF4-FFF2-40B4-BE49-F238E27FC236}">
                    <a16:creationId xmlns:a16="http://schemas.microsoft.com/office/drawing/2014/main" id="{6F89E009-31EC-B287-C986-6B2126048DE5}"/>
                  </a:ext>
                </a:extLst>
              </p:cNvPr>
              <p:cNvPicPr/>
              <p:nvPr/>
            </p:nvPicPr>
            <p:blipFill>
              <a:blip r:embed="rId20"/>
              <a:stretch>
                <a:fillRect/>
              </a:stretch>
            </p:blipFill>
            <p:spPr>
              <a:xfrm>
                <a:off x="7832622" y="4075333"/>
                <a:ext cx="741256"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8" name="حبر 157">
                <a:extLst>
                  <a:ext uri="{FF2B5EF4-FFF2-40B4-BE49-F238E27FC236}">
                    <a16:creationId xmlns:a16="http://schemas.microsoft.com/office/drawing/2014/main" id="{88A137B1-476F-9F63-CC66-4593E5713D18}"/>
                  </a:ext>
                </a:extLst>
              </p14:cNvPr>
              <p14:cNvContentPartPr/>
              <p14:nvPr/>
            </p14:nvContentPartPr>
            <p14:xfrm>
              <a:off x="4731657" y="3963232"/>
              <a:ext cx="1233720" cy="40680"/>
            </p14:xfrm>
          </p:contentPart>
        </mc:Choice>
        <mc:Fallback xmlns="">
          <p:pic>
            <p:nvPicPr>
              <p:cNvPr id="158" name="حبر 157">
                <a:extLst>
                  <a:ext uri="{FF2B5EF4-FFF2-40B4-BE49-F238E27FC236}">
                    <a16:creationId xmlns:a16="http://schemas.microsoft.com/office/drawing/2014/main" id="{88A137B1-476F-9F63-CC66-4593E5713D18}"/>
                  </a:ext>
                </a:extLst>
              </p:cNvPr>
              <p:cNvPicPr/>
              <p:nvPr/>
            </p:nvPicPr>
            <p:blipFill>
              <a:blip r:embed="rId22"/>
              <a:stretch>
                <a:fillRect/>
              </a:stretch>
            </p:blipFill>
            <p:spPr>
              <a:xfrm>
                <a:off x="4711143" y="3942712"/>
                <a:ext cx="1274388"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9" name="حبر 158">
                <a:extLst>
                  <a:ext uri="{FF2B5EF4-FFF2-40B4-BE49-F238E27FC236}">
                    <a16:creationId xmlns:a16="http://schemas.microsoft.com/office/drawing/2014/main" id="{4852AD74-93A9-A548-2675-EF46E758C22E}"/>
                  </a:ext>
                </a:extLst>
              </p14:cNvPr>
              <p14:cNvContentPartPr/>
              <p14:nvPr/>
            </p14:nvContentPartPr>
            <p14:xfrm>
              <a:off x="5806257" y="4073392"/>
              <a:ext cx="180720" cy="62280"/>
            </p14:xfrm>
          </p:contentPart>
        </mc:Choice>
        <mc:Fallback xmlns="">
          <p:pic>
            <p:nvPicPr>
              <p:cNvPr id="159" name="حبر 158">
                <a:extLst>
                  <a:ext uri="{FF2B5EF4-FFF2-40B4-BE49-F238E27FC236}">
                    <a16:creationId xmlns:a16="http://schemas.microsoft.com/office/drawing/2014/main" id="{4852AD74-93A9-A548-2675-EF46E758C22E}"/>
                  </a:ext>
                </a:extLst>
              </p:cNvPr>
              <p:cNvPicPr/>
              <p:nvPr/>
            </p:nvPicPr>
            <p:blipFill>
              <a:blip r:embed="rId24"/>
              <a:stretch>
                <a:fillRect/>
              </a:stretch>
            </p:blipFill>
            <p:spPr>
              <a:xfrm>
                <a:off x="5790746" y="4057912"/>
                <a:ext cx="211381"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0" name="حبر 159">
                <a:extLst>
                  <a:ext uri="{FF2B5EF4-FFF2-40B4-BE49-F238E27FC236}">
                    <a16:creationId xmlns:a16="http://schemas.microsoft.com/office/drawing/2014/main" id="{BDE9A704-A8A3-9778-7FA1-8B279E727AA7}"/>
                  </a:ext>
                </a:extLst>
              </p14:cNvPr>
              <p14:cNvContentPartPr/>
              <p14:nvPr/>
            </p14:nvContentPartPr>
            <p14:xfrm>
              <a:off x="5790057" y="4048192"/>
              <a:ext cx="16560" cy="66240"/>
            </p14:xfrm>
          </p:contentPart>
        </mc:Choice>
        <mc:Fallback xmlns="">
          <p:pic>
            <p:nvPicPr>
              <p:cNvPr id="160" name="حبر 159">
                <a:extLst>
                  <a:ext uri="{FF2B5EF4-FFF2-40B4-BE49-F238E27FC236}">
                    <a16:creationId xmlns:a16="http://schemas.microsoft.com/office/drawing/2014/main" id="{BDE9A704-A8A3-9778-7FA1-8B279E727AA7}"/>
                  </a:ext>
                </a:extLst>
              </p:cNvPr>
              <p:cNvPicPr/>
              <p:nvPr/>
            </p:nvPicPr>
            <p:blipFill>
              <a:blip r:embed="rId26"/>
              <a:stretch>
                <a:fillRect/>
              </a:stretch>
            </p:blipFill>
            <p:spPr>
              <a:xfrm>
                <a:off x="5774577" y="4032712"/>
                <a:ext cx="4716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5" name="حبر 165">
                <a:extLst>
                  <a:ext uri="{FF2B5EF4-FFF2-40B4-BE49-F238E27FC236}">
                    <a16:creationId xmlns:a16="http://schemas.microsoft.com/office/drawing/2014/main" id="{642E3CCF-8E81-076D-6C77-2A6459B33685}"/>
                  </a:ext>
                </a:extLst>
              </p14:cNvPr>
              <p14:cNvContentPartPr/>
              <p14:nvPr/>
            </p14:nvContentPartPr>
            <p14:xfrm>
              <a:off x="5540577" y="4016872"/>
              <a:ext cx="198720" cy="143280"/>
            </p14:xfrm>
          </p:contentPart>
        </mc:Choice>
        <mc:Fallback xmlns="">
          <p:pic>
            <p:nvPicPr>
              <p:cNvPr id="165" name="حبر 165">
                <a:extLst>
                  <a:ext uri="{FF2B5EF4-FFF2-40B4-BE49-F238E27FC236}">
                    <a16:creationId xmlns:a16="http://schemas.microsoft.com/office/drawing/2014/main" id="{642E3CCF-8E81-076D-6C77-2A6459B33685}"/>
                  </a:ext>
                </a:extLst>
              </p:cNvPr>
              <p:cNvPicPr/>
              <p:nvPr/>
            </p:nvPicPr>
            <p:blipFill>
              <a:blip r:embed="rId28"/>
              <a:stretch>
                <a:fillRect/>
              </a:stretch>
            </p:blipFill>
            <p:spPr>
              <a:xfrm>
                <a:off x="5525097" y="4001392"/>
                <a:ext cx="2293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8" name="حبر 168">
                <a:extLst>
                  <a:ext uri="{FF2B5EF4-FFF2-40B4-BE49-F238E27FC236}">
                    <a16:creationId xmlns:a16="http://schemas.microsoft.com/office/drawing/2014/main" id="{76D1C960-2549-7364-6ABB-C789A9B313FE}"/>
                  </a:ext>
                </a:extLst>
              </p14:cNvPr>
              <p14:cNvContentPartPr/>
              <p14:nvPr/>
            </p14:nvContentPartPr>
            <p14:xfrm>
              <a:off x="5647497" y="4175632"/>
              <a:ext cx="54000" cy="13680"/>
            </p14:xfrm>
          </p:contentPart>
        </mc:Choice>
        <mc:Fallback xmlns="">
          <p:pic>
            <p:nvPicPr>
              <p:cNvPr id="168" name="حبر 168">
                <a:extLst>
                  <a:ext uri="{FF2B5EF4-FFF2-40B4-BE49-F238E27FC236}">
                    <a16:creationId xmlns:a16="http://schemas.microsoft.com/office/drawing/2014/main" id="{76D1C960-2549-7364-6ABB-C789A9B313FE}"/>
                  </a:ext>
                </a:extLst>
              </p:cNvPr>
              <p:cNvPicPr/>
              <p:nvPr/>
            </p:nvPicPr>
            <p:blipFill>
              <a:blip r:embed="rId30"/>
              <a:stretch>
                <a:fillRect/>
              </a:stretch>
            </p:blipFill>
            <p:spPr>
              <a:xfrm>
                <a:off x="5632377" y="4160512"/>
                <a:ext cx="846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9" name="حبر 168">
                <a:extLst>
                  <a:ext uri="{FF2B5EF4-FFF2-40B4-BE49-F238E27FC236}">
                    <a16:creationId xmlns:a16="http://schemas.microsoft.com/office/drawing/2014/main" id="{B1BAD706-7E49-6A88-404E-F233E7259125}"/>
                  </a:ext>
                </a:extLst>
              </p14:cNvPr>
              <p14:cNvContentPartPr/>
              <p14:nvPr/>
            </p14:nvContentPartPr>
            <p14:xfrm>
              <a:off x="6610822" y="4978335"/>
              <a:ext cx="1555200" cy="50400"/>
            </p14:xfrm>
          </p:contentPart>
        </mc:Choice>
        <mc:Fallback xmlns="">
          <p:pic>
            <p:nvPicPr>
              <p:cNvPr id="169" name="حبر 168">
                <a:extLst>
                  <a:ext uri="{FF2B5EF4-FFF2-40B4-BE49-F238E27FC236}">
                    <a16:creationId xmlns:a16="http://schemas.microsoft.com/office/drawing/2014/main" id="{B1BAD706-7E49-6A88-404E-F233E7259125}"/>
                  </a:ext>
                </a:extLst>
              </p:cNvPr>
              <p:cNvPicPr/>
              <p:nvPr/>
            </p:nvPicPr>
            <p:blipFill>
              <a:blip r:embed="rId32"/>
              <a:stretch>
                <a:fillRect/>
              </a:stretch>
            </p:blipFill>
            <p:spPr>
              <a:xfrm>
                <a:off x="6590302" y="4958175"/>
                <a:ext cx="1596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4" name="حبر 184">
                <a:extLst>
                  <a:ext uri="{FF2B5EF4-FFF2-40B4-BE49-F238E27FC236}">
                    <a16:creationId xmlns:a16="http://schemas.microsoft.com/office/drawing/2014/main" id="{8D4FE41B-C857-B2E4-99DB-A74A66F8E7BD}"/>
                  </a:ext>
                </a:extLst>
              </p14:cNvPr>
              <p14:cNvContentPartPr/>
              <p14:nvPr/>
            </p14:nvContentPartPr>
            <p14:xfrm>
              <a:off x="6133462" y="5064735"/>
              <a:ext cx="1823400" cy="355320"/>
            </p14:xfrm>
          </p:contentPart>
        </mc:Choice>
        <mc:Fallback xmlns="">
          <p:pic>
            <p:nvPicPr>
              <p:cNvPr id="184" name="حبر 184">
                <a:extLst>
                  <a:ext uri="{FF2B5EF4-FFF2-40B4-BE49-F238E27FC236}">
                    <a16:creationId xmlns:a16="http://schemas.microsoft.com/office/drawing/2014/main" id="{8D4FE41B-C857-B2E4-99DB-A74A66F8E7BD}"/>
                  </a:ext>
                </a:extLst>
              </p:cNvPr>
              <p:cNvPicPr/>
              <p:nvPr/>
            </p:nvPicPr>
            <p:blipFill>
              <a:blip r:embed="rId34"/>
              <a:stretch>
                <a:fillRect/>
              </a:stretch>
            </p:blipFill>
            <p:spPr>
              <a:xfrm>
                <a:off x="6112942" y="5044555"/>
                <a:ext cx="1864440" cy="396041"/>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85" name="حبر 184">
                <a:extLst>
                  <a:ext uri="{FF2B5EF4-FFF2-40B4-BE49-F238E27FC236}">
                    <a16:creationId xmlns:a16="http://schemas.microsoft.com/office/drawing/2014/main" id="{DEF1C5C6-E21B-BADA-04C7-8E163187EC37}"/>
                  </a:ext>
                </a:extLst>
              </p14:cNvPr>
              <p14:cNvContentPartPr/>
              <p14:nvPr/>
            </p14:nvContentPartPr>
            <p14:xfrm>
              <a:off x="2141262" y="6342316"/>
              <a:ext cx="3510360" cy="82080"/>
            </p14:xfrm>
          </p:contentPart>
        </mc:Choice>
        <mc:Fallback xmlns="">
          <p:pic>
            <p:nvPicPr>
              <p:cNvPr id="185" name="حبر 184">
                <a:extLst>
                  <a:ext uri="{FF2B5EF4-FFF2-40B4-BE49-F238E27FC236}">
                    <a16:creationId xmlns:a16="http://schemas.microsoft.com/office/drawing/2014/main" id="{DEF1C5C6-E21B-BADA-04C7-8E163187EC37}"/>
                  </a:ext>
                </a:extLst>
              </p:cNvPr>
              <p:cNvPicPr/>
              <p:nvPr/>
            </p:nvPicPr>
            <p:blipFill>
              <a:blip r:embed="rId36"/>
              <a:stretch>
                <a:fillRect/>
              </a:stretch>
            </p:blipFill>
            <p:spPr>
              <a:xfrm>
                <a:off x="2126142" y="6327196"/>
                <a:ext cx="35409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86" name="حبر 185">
                <a:extLst>
                  <a:ext uri="{FF2B5EF4-FFF2-40B4-BE49-F238E27FC236}">
                    <a16:creationId xmlns:a16="http://schemas.microsoft.com/office/drawing/2014/main" id="{05F6DFBC-7C98-5D5D-97BE-F402AD3F3D22}"/>
                  </a:ext>
                </a:extLst>
              </p14:cNvPr>
              <p14:cNvContentPartPr/>
              <p14:nvPr/>
            </p14:nvContentPartPr>
            <p14:xfrm>
              <a:off x="5232942" y="5956036"/>
              <a:ext cx="3378600" cy="109440"/>
            </p14:xfrm>
          </p:contentPart>
        </mc:Choice>
        <mc:Fallback xmlns="">
          <p:pic>
            <p:nvPicPr>
              <p:cNvPr id="186" name="حبر 185">
                <a:extLst>
                  <a:ext uri="{FF2B5EF4-FFF2-40B4-BE49-F238E27FC236}">
                    <a16:creationId xmlns:a16="http://schemas.microsoft.com/office/drawing/2014/main" id="{05F6DFBC-7C98-5D5D-97BE-F402AD3F3D22}"/>
                  </a:ext>
                </a:extLst>
              </p:cNvPr>
              <p:cNvPicPr/>
              <p:nvPr/>
            </p:nvPicPr>
            <p:blipFill>
              <a:blip r:embed="rId38"/>
              <a:stretch>
                <a:fillRect/>
              </a:stretch>
            </p:blipFill>
            <p:spPr>
              <a:xfrm>
                <a:off x="5217822" y="5940556"/>
                <a:ext cx="34092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95" name="حبر 196">
                <a:extLst>
                  <a:ext uri="{FF2B5EF4-FFF2-40B4-BE49-F238E27FC236}">
                    <a16:creationId xmlns:a16="http://schemas.microsoft.com/office/drawing/2014/main" id="{4D6CDD81-D280-ED20-FBF7-A503419BCE91}"/>
                  </a:ext>
                </a:extLst>
              </p14:cNvPr>
              <p14:cNvContentPartPr/>
              <p14:nvPr/>
            </p14:nvContentPartPr>
            <p14:xfrm>
              <a:off x="2691524" y="5456880"/>
              <a:ext cx="417240" cy="140760"/>
            </p14:xfrm>
          </p:contentPart>
        </mc:Choice>
        <mc:Fallback xmlns="">
          <p:pic>
            <p:nvPicPr>
              <p:cNvPr id="195" name="حبر 196">
                <a:extLst>
                  <a:ext uri="{FF2B5EF4-FFF2-40B4-BE49-F238E27FC236}">
                    <a16:creationId xmlns:a16="http://schemas.microsoft.com/office/drawing/2014/main" id="{4D6CDD81-D280-ED20-FBF7-A503419BCE91}"/>
                  </a:ext>
                </a:extLst>
              </p:cNvPr>
              <p:cNvPicPr/>
              <p:nvPr/>
            </p:nvPicPr>
            <p:blipFill>
              <a:blip r:embed="rId40"/>
              <a:stretch>
                <a:fillRect/>
              </a:stretch>
            </p:blipFill>
            <p:spPr>
              <a:xfrm>
                <a:off x="2676391" y="5441760"/>
                <a:ext cx="447866"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96" name="حبر 196">
                <a:extLst>
                  <a:ext uri="{FF2B5EF4-FFF2-40B4-BE49-F238E27FC236}">
                    <a16:creationId xmlns:a16="http://schemas.microsoft.com/office/drawing/2014/main" id="{35B725DC-373E-55AC-57B3-0C101473E1C6}"/>
                  </a:ext>
                </a:extLst>
              </p14:cNvPr>
              <p14:cNvContentPartPr/>
              <p14:nvPr/>
            </p14:nvContentPartPr>
            <p14:xfrm>
              <a:off x="4252844" y="5406840"/>
              <a:ext cx="469800" cy="190800"/>
            </p14:xfrm>
          </p:contentPart>
        </mc:Choice>
        <mc:Fallback xmlns="">
          <p:pic>
            <p:nvPicPr>
              <p:cNvPr id="196" name="حبر 196">
                <a:extLst>
                  <a:ext uri="{FF2B5EF4-FFF2-40B4-BE49-F238E27FC236}">
                    <a16:creationId xmlns:a16="http://schemas.microsoft.com/office/drawing/2014/main" id="{35B725DC-373E-55AC-57B3-0C101473E1C6}"/>
                  </a:ext>
                </a:extLst>
              </p:cNvPr>
              <p:cNvPicPr/>
              <p:nvPr/>
            </p:nvPicPr>
            <p:blipFill>
              <a:blip r:embed="rId42"/>
              <a:stretch>
                <a:fillRect/>
              </a:stretch>
            </p:blipFill>
            <p:spPr>
              <a:xfrm>
                <a:off x="4237724" y="5391720"/>
                <a:ext cx="500400" cy="221400"/>
              </a:xfrm>
              <a:prstGeom prst="rect">
                <a:avLst/>
              </a:prstGeom>
            </p:spPr>
          </p:pic>
        </mc:Fallback>
      </mc:AlternateContent>
    </p:spTree>
    <p:extLst>
      <p:ext uri="{BB962C8B-B14F-4D97-AF65-F5344CB8AC3E}">
        <p14:creationId xmlns:p14="http://schemas.microsoft.com/office/powerpoint/2010/main" val="325422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28155" y="231114"/>
            <a:ext cx="8229600" cy="1264211"/>
          </a:xfrm>
        </p:spPr>
        <p:txBody>
          <a:bodyPr>
            <a:noAutofit/>
          </a:bodyPr>
          <a:lstStyle/>
          <a:p>
            <a:pPr lvl="0"/>
            <a:r>
              <a:rPr lang="en-US" sz="4800" dirty="0"/>
              <a:t>Contrast Downward, Upward, </a:t>
            </a:r>
            <a:br>
              <a:rPr lang="en-US" sz="4800" dirty="0"/>
            </a:br>
            <a:r>
              <a:rPr lang="en-US" sz="4800" dirty="0"/>
              <a:t>and Lateral Communication</a:t>
            </a:r>
            <a:r>
              <a:rPr lang="en-US" sz="4800" b="0" dirty="0">
                <a:effectLst/>
              </a:rPr>
              <a:t> </a:t>
            </a:r>
          </a:p>
        </p:txBody>
      </p:sp>
      <p:sp>
        <p:nvSpPr>
          <p:cNvPr id="14" name="Content Placeholder 13"/>
          <p:cNvSpPr>
            <a:spLocks noGrp="1"/>
          </p:cNvSpPr>
          <p:nvPr>
            <p:ph idx="1"/>
          </p:nvPr>
        </p:nvSpPr>
        <p:spPr>
          <a:xfrm>
            <a:off x="728155" y="1755011"/>
            <a:ext cx="8399164" cy="4645789"/>
          </a:xfrm>
        </p:spPr>
        <p:txBody>
          <a:bodyPr>
            <a:noAutofit/>
          </a:bodyPr>
          <a:lstStyle/>
          <a:p>
            <a:pPr marL="284163" indent="-284163"/>
            <a:r>
              <a:rPr lang="en-US" sz="3000" b="0" dirty="0">
                <a:solidFill>
                  <a:srgbClr val="FF9900"/>
                </a:solidFill>
                <a:effectLst/>
              </a:rPr>
              <a:t>Lateral </a:t>
            </a:r>
            <a:r>
              <a:rPr lang="en-US" sz="3000" dirty="0">
                <a:solidFill>
                  <a:srgbClr val="FF9900"/>
                </a:solidFill>
              </a:rPr>
              <a:t>communication:</a:t>
            </a:r>
            <a:r>
              <a:rPr lang="en-US" sz="3000" dirty="0"/>
              <a:t> takes place among members of the same work group, among members of work groups at the same level, among managers at the same level, or among any horizontally equivalent personnel.</a:t>
            </a:r>
            <a:endParaRPr lang="en-US" sz="3000" b="0" dirty="0">
              <a:effectLst/>
            </a:endParaRPr>
          </a:p>
          <a:p>
            <a:pPr marL="393700" indent="-279400"/>
            <a:r>
              <a:rPr lang="en-US" sz="3000" dirty="0"/>
              <a:t>O</a:t>
            </a:r>
            <a:r>
              <a:rPr lang="en-US" sz="3000" b="0" dirty="0">
                <a:effectLst/>
              </a:rPr>
              <a:t>ften necessary to save time and facilitate coordination.</a:t>
            </a:r>
          </a:p>
          <a:p>
            <a:pPr lvl="1"/>
            <a:r>
              <a:rPr lang="en-US" sz="3000" dirty="0"/>
              <a:t>May be formally sanctioned.</a:t>
            </a:r>
          </a:p>
          <a:p>
            <a:pPr lvl="1"/>
            <a:r>
              <a:rPr lang="en-US" sz="3000" b="0" dirty="0">
                <a:effectLst/>
              </a:rPr>
              <a:t>Can create dysfunctional conflicts.</a:t>
            </a:r>
            <a:r>
              <a:rPr lang="en-US" b="0" dirty="0">
                <a:effectLst/>
              </a:rPr>
              <a:t>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13</a:t>
            </a:fld>
            <a:endParaRPr lang="en-US" dirty="0"/>
          </a:p>
        </p:txBody>
      </p:sp>
      <p:sp>
        <p:nvSpPr>
          <p:cNvPr id="6" name="Rounded Rectangle 5"/>
          <p:cNvSpPr/>
          <p:nvPr/>
        </p:nvSpPr>
        <p:spPr>
          <a:xfrm>
            <a:off x="0" y="31279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
        <p:nvSpPr>
          <p:cNvPr id="10" name="Rounded Rectangle 9"/>
          <p:cNvSpPr/>
          <p:nvPr/>
        </p:nvSpPr>
        <p:spPr>
          <a:xfrm>
            <a:off x="0" y="31279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
        <p:nvSpPr>
          <p:cNvPr id="11" name="Rounded Rectangle 10"/>
          <p:cNvSpPr/>
          <p:nvPr/>
        </p:nvSpPr>
        <p:spPr>
          <a:xfrm>
            <a:off x="0" y="31279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
        <p:nvSpPr>
          <p:cNvPr id="12" name="Rounded Rectangle 11"/>
          <p:cNvSpPr/>
          <p:nvPr/>
        </p:nvSpPr>
        <p:spPr>
          <a:xfrm>
            <a:off x="0" y="31279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5" name="حبر 15">
                <a:extLst>
                  <a:ext uri="{FF2B5EF4-FFF2-40B4-BE49-F238E27FC236}">
                    <a16:creationId xmlns:a16="http://schemas.microsoft.com/office/drawing/2014/main" id="{467E05DD-D4DB-60AB-2775-A58320599CB3}"/>
                  </a:ext>
                </a:extLst>
              </p14:cNvPr>
              <p14:cNvContentPartPr/>
              <p14:nvPr/>
            </p14:nvContentPartPr>
            <p14:xfrm>
              <a:off x="3914275" y="1570923"/>
              <a:ext cx="620640" cy="275040"/>
            </p14:xfrm>
          </p:contentPart>
        </mc:Choice>
        <mc:Fallback xmlns="">
          <p:pic>
            <p:nvPicPr>
              <p:cNvPr id="15" name="حبر 15">
                <a:extLst>
                  <a:ext uri="{FF2B5EF4-FFF2-40B4-BE49-F238E27FC236}">
                    <a16:creationId xmlns:a16="http://schemas.microsoft.com/office/drawing/2014/main" id="{467E05DD-D4DB-60AB-2775-A58320599CB3}"/>
                  </a:ext>
                </a:extLst>
              </p:cNvPr>
              <p:cNvPicPr/>
              <p:nvPr/>
            </p:nvPicPr>
            <p:blipFill>
              <a:blip r:embed="rId4"/>
              <a:stretch>
                <a:fillRect/>
              </a:stretch>
            </p:blipFill>
            <p:spPr>
              <a:xfrm>
                <a:off x="3894115" y="1550403"/>
                <a:ext cx="66132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1">
                <a:extLst>
                  <a:ext uri="{FF2B5EF4-FFF2-40B4-BE49-F238E27FC236}">
                    <a16:creationId xmlns:a16="http://schemas.microsoft.com/office/drawing/2014/main" id="{C7E3F945-D4BF-4FEA-E900-D529A77BEC70}"/>
                  </a:ext>
                </a:extLst>
              </p14:cNvPr>
              <p14:cNvContentPartPr/>
              <p14:nvPr/>
            </p14:nvContentPartPr>
            <p14:xfrm>
              <a:off x="2930035" y="1547163"/>
              <a:ext cx="914040" cy="198360"/>
            </p14:xfrm>
          </p:contentPart>
        </mc:Choice>
        <mc:Fallback xmlns="">
          <p:pic>
            <p:nvPicPr>
              <p:cNvPr id="21" name="حبر 21">
                <a:extLst>
                  <a:ext uri="{FF2B5EF4-FFF2-40B4-BE49-F238E27FC236}">
                    <a16:creationId xmlns:a16="http://schemas.microsoft.com/office/drawing/2014/main" id="{C7E3F945-D4BF-4FEA-E900-D529A77BEC70}"/>
                  </a:ext>
                </a:extLst>
              </p:cNvPr>
              <p:cNvPicPr/>
              <p:nvPr/>
            </p:nvPicPr>
            <p:blipFill>
              <a:blip r:embed="rId6"/>
              <a:stretch>
                <a:fillRect/>
              </a:stretch>
            </p:blipFill>
            <p:spPr>
              <a:xfrm>
                <a:off x="2909867" y="1527003"/>
                <a:ext cx="954736"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حبر 33">
                <a:extLst>
                  <a:ext uri="{FF2B5EF4-FFF2-40B4-BE49-F238E27FC236}">
                    <a16:creationId xmlns:a16="http://schemas.microsoft.com/office/drawing/2014/main" id="{0D0D9131-1766-0BC7-0558-838B9670362F}"/>
                  </a:ext>
                </a:extLst>
              </p14:cNvPr>
              <p14:cNvContentPartPr/>
              <p14:nvPr/>
            </p14:nvContentPartPr>
            <p14:xfrm>
              <a:off x="1485705" y="1448236"/>
              <a:ext cx="1314720" cy="293400"/>
            </p14:xfrm>
          </p:contentPart>
        </mc:Choice>
        <mc:Fallback xmlns="">
          <p:pic>
            <p:nvPicPr>
              <p:cNvPr id="33" name="حبر 33">
                <a:extLst>
                  <a:ext uri="{FF2B5EF4-FFF2-40B4-BE49-F238E27FC236}">
                    <a16:creationId xmlns:a16="http://schemas.microsoft.com/office/drawing/2014/main" id="{0D0D9131-1766-0BC7-0558-838B9670362F}"/>
                  </a:ext>
                </a:extLst>
              </p:cNvPr>
              <p:cNvPicPr/>
              <p:nvPr/>
            </p:nvPicPr>
            <p:blipFill>
              <a:blip r:embed="rId8"/>
              <a:stretch>
                <a:fillRect/>
              </a:stretch>
            </p:blipFill>
            <p:spPr>
              <a:xfrm>
                <a:off x="1465545" y="1427716"/>
                <a:ext cx="135540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حبر 36">
                <a:extLst>
                  <a:ext uri="{FF2B5EF4-FFF2-40B4-BE49-F238E27FC236}">
                    <a16:creationId xmlns:a16="http://schemas.microsoft.com/office/drawing/2014/main" id="{34C745DB-C7B3-AA6A-611B-454E9F8020C2}"/>
                  </a:ext>
                </a:extLst>
              </p14:cNvPr>
              <p14:cNvContentPartPr/>
              <p14:nvPr/>
            </p14:nvContentPartPr>
            <p14:xfrm>
              <a:off x="1141188" y="2024669"/>
              <a:ext cx="895320" cy="188640"/>
            </p14:xfrm>
          </p:contentPart>
        </mc:Choice>
        <mc:Fallback xmlns="">
          <p:pic>
            <p:nvPicPr>
              <p:cNvPr id="36" name="حبر 36">
                <a:extLst>
                  <a:ext uri="{FF2B5EF4-FFF2-40B4-BE49-F238E27FC236}">
                    <a16:creationId xmlns:a16="http://schemas.microsoft.com/office/drawing/2014/main" id="{34C745DB-C7B3-AA6A-611B-454E9F8020C2}"/>
                  </a:ext>
                </a:extLst>
              </p:cNvPr>
              <p:cNvPicPr/>
              <p:nvPr/>
            </p:nvPicPr>
            <p:blipFill>
              <a:blip r:embed="rId10"/>
              <a:stretch>
                <a:fillRect/>
              </a:stretch>
            </p:blipFill>
            <p:spPr>
              <a:xfrm>
                <a:off x="1126068" y="2009549"/>
                <a:ext cx="92592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3" name="حبر 43">
                <a:extLst>
                  <a:ext uri="{FF2B5EF4-FFF2-40B4-BE49-F238E27FC236}">
                    <a16:creationId xmlns:a16="http://schemas.microsoft.com/office/drawing/2014/main" id="{2BB45B77-7F46-27F8-6285-698C7BBE881F}"/>
                  </a:ext>
                </a:extLst>
              </p14:cNvPr>
              <p14:cNvContentPartPr/>
              <p14:nvPr/>
            </p14:nvContentPartPr>
            <p14:xfrm>
              <a:off x="839868" y="1655309"/>
              <a:ext cx="516240" cy="268200"/>
            </p14:xfrm>
          </p:contentPart>
        </mc:Choice>
        <mc:Fallback xmlns="">
          <p:pic>
            <p:nvPicPr>
              <p:cNvPr id="43" name="حبر 43">
                <a:extLst>
                  <a:ext uri="{FF2B5EF4-FFF2-40B4-BE49-F238E27FC236}">
                    <a16:creationId xmlns:a16="http://schemas.microsoft.com/office/drawing/2014/main" id="{2BB45B77-7F46-27F8-6285-698C7BBE881F}"/>
                  </a:ext>
                </a:extLst>
              </p:cNvPr>
              <p:cNvPicPr/>
              <p:nvPr/>
            </p:nvPicPr>
            <p:blipFill>
              <a:blip r:embed="rId12"/>
              <a:stretch>
                <a:fillRect/>
              </a:stretch>
            </p:blipFill>
            <p:spPr>
              <a:xfrm>
                <a:off x="819334" y="1634817"/>
                <a:ext cx="557309" cy="30882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9" name="حبر 59">
                <a:extLst>
                  <a:ext uri="{FF2B5EF4-FFF2-40B4-BE49-F238E27FC236}">
                    <a16:creationId xmlns:a16="http://schemas.microsoft.com/office/drawing/2014/main" id="{F0E44FA4-451A-FF60-7749-EE6E78AC138F}"/>
                  </a:ext>
                </a:extLst>
              </p14:cNvPr>
              <p14:cNvContentPartPr/>
              <p14:nvPr/>
            </p14:nvContentPartPr>
            <p14:xfrm>
              <a:off x="6297044" y="4644252"/>
              <a:ext cx="2084400" cy="341640"/>
            </p14:xfrm>
          </p:contentPart>
        </mc:Choice>
        <mc:Fallback xmlns="">
          <p:pic>
            <p:nvPicPr>
              <p:cNvPr id="59" name="حبر 59">
                <a:extLst>
                  <a:ext uri="{FF2B5EF4-FFF2-40B4-BE49-F238E27FC236}">
                    <a16:creationId xmlns:a16="http://schemas.microsoft.com/office/drawing/2014/main" id="{F0E44FA4-451A-FF60-7749-EE6E78AC138F}"/>
                  </a:ext>
                </a:extLst>
              </p:cNvPr>
              <p:cNvPicPr/>
              <p:nvPr/>
            </p:nvPicPr>
            <p:blipFill>
              <a:blip r:embed="rId14"/>
              <a:stretch>
                <a:fillRect/>
              </a:stretch>
            </p:blipFill>
            <p:spPr>
              <a:xfrm>
                <a:off x="6276881" y="4623732"/>
                <a:ext cx="2125447"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0" name="حبر 59">
                <a:extLst>
                  <a:ext uri="{FF2B5EF4-FFF2-40B4-BE49-F238E27FC236}">
                    <a16:creationId xmlns:a16="http://schemas.microsoft.com/office/drawing/2014/main" id="{1EF6A64E-FB74-0A20-132B-595F7850F292}"/>
                  </a:ext>
                </a:extLst>
              </p14:cNvPr>
              <p14:cNvContentPartPr/>
              <p14:nvPr/>
            </p14:nvContentPartPr>
            <p14:xfrm>
              <a:off x="2804684" y="5167332"/>
              <a:ext cx="3569400" cy="461160"/>
            </p14:xfrm>
          </p:contentPart>
        </mc:Choice>
        <mc:Fallback xmlns="">
          <p:pic>
            <p:nvPicPr>
              <p:cNvPr id="60" name="حبر 59">
                <a:extLst>
                  <a:ext uri="{FF2B5EF4-FFF2-40B4-BE49-F238E27FC236}">
                    <a16:creationId xmlns:a16="http://schemas.microsoft.com/office/drawing/2014/main" id="{1EF6A64E-FB74-0A20-132B-595F7850F292}"/>
                  </a:ext>
                </a:extLst>
              </p:cNvPr>
              <p:cNvPicPr/>
              <p:nvPr/>
            </p:nvPicPr>
            <p:blipFill>
              <a:blip r:embed="rId16"/>
              <a:stretch>
                <a:fillRect/>
              </a:stretch>
            </p:blipFill>
            <p:spPr>
              <a:xfrm>
                <a:off x="2784164" y="5146812"/>
                <a:ext cx="361008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2" name="حبر 72">
                <a:extLst>
                  <a:ext uri="{FF2B5EF4-FFF2-40B4-BE49-F238E27FC236}">
                    <a16:creationId xmlns:a16="http://schemas.microsoft.com/office/drawing/2014/main" id="{F872EDF4-21D5-21D0-74FF-D50A623551B6}"/>
                  </a:ext>
                </a:extLst>
              </p14:cNvPr>
              <p14:cNvContentPartPr/>
              <p14:nvPr/>
            </p14:nvContentPartPr>
            <p14:xfrm>
              <a:off x="6673604" y="5251572"/>
              <a:ext cx="1201680" cy="253440"/>
            </p14:xfrm>
          </p:contentPart>
        </mc:Choice>
        <mc:Fallback xmlns="">
          <p:pic>
            <p:nvPicPr>
              <p:cNvPr id="72" name="حبر 72">
                <a:extLst>
                  <a:ext uri="{FF2B5EF4-FFF2-40B4-BE49-F238E27FC236}">
                    <a16:creationId xmlns:a16="http://schemas.microsoft.com/office/drawing/2014/main" id="{F872EDF4-21D5-21D0-74FF-D50A623551B6}"/>
                  </a:ext>
                </a:extLst>
              </p:cNvPr>
              <p:cNvPicPr/>
              <p:nvPr/>
            </p:nvPicPr>
            <p:blipFill>
              <a:blip r:embed="rId18"/>
              <a:stretch>
                <a:fillRect/>
              </a:stretch>
            </p:blipFill>
            <p:spPr>
              <a:xfrm>
                <a:off x="6658479" y="5236452"/>
                <a:ext cx="1232289"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3" name="حبر 72">
                <a:extLst>
                  <a:ext uri="{FF2B5EF4-FFF2-40B4-BE49-F238E27FC236}">
                    <a16:creationId xmlns:a16="http://schemas.microsoft.com/office/drawing/2014/main" id="{FE58385B-76EC-DF36-E5D7-D7498E475705}"/>
                  </a:ext>
                </a:extLst>
              </p14:cNvPr>
              <p14:cNvContentPartPr/>
              <p14:nvPr/>
            </p14:nvContentPartPr>
            <p14:xfrm>
              <a:off x="3499124" y="5647572"/>
              <a:ext cx="4168080" cy="558720"/>
            </p14:xfrm>
          </p:contentPart>
        </mc:Choice>
        <mc:Fallback xmlns="">
          <p:pic>
            <p:nvPicPr>
              <p:cNvPr id="73" name="حبر 72">
                <a:extLst>
                  <a:ext uri="{FF2B5EF4-FFF2-40B4-BE49-F238E27FC236}">
                    <a16:creationId xmlns:a16="http://schemas.microsoft.com/office/drawing/2014/main" id="{FE58385B-76EC-DF36-E5D7-D7498E475705}"/>
                  </a:ext>
                </a:extLst>
              </p:cNvPr>
              <p:cNvPicPr/>
              <p:nvPr/>
            </p:nvPicPr>
            <p:blipFill>
              <a:blip r:embed="rId20"/>
              <a:stretch>
                <a:fillRect/>
              </a:stretch>
            </p:blipFill>
            <p:spPr>
              <a:xfrm>
                <a:off x="3484004" y="5632452"/>
                <a:ext cx="419868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4" name="حبر 73">
                <a:extLst>
                  <a:ext uri="{FF2B5EF4-FFF2-40B4-BE49-F238E27FC236}">
                    <a16:creationId xmlns:a16="http://schemas.microsoft.com/office/drawing/2014/main" id="{4F46E04E-B081-B2AC-FB38-3FD8FBE28ACE}"/>
                  </a:ext>
                </a:extLst>
              </p14:cNvPr>
              <p14:cNvContentPartPr/>
              <p14:nvPr/>
            </p14:nvContentPartPr>
            <p14:xfrm>
              <a:off x="5297544" y="6013528"/>
              <a:ext cx="21600" cy="17640"/>
            </p14:xfrm>
          </p:contentPart>
        </mc:Choice>
        <mc:Fallback xmlns="">
          <p:pic>
            <p:nvPicPr>
              <p:cNvPr id="74" name="حبر 73">
                <a:extLst>
                  <a:ext uri="{FF2B5EF4-FFF2-40B4-BE49-F238E27FC236}">
                    <a16:creationId xmlns:a16="http://schemas.microsoft.com/office/drawing/2014/main" id="{4F46E04E-B081-B2AC-FB38-3FD8FBE28ACE}"/>
                  </a:ext>
                </a:extLst>
              </p:cNvPr>
              <p:cNvPicPr/>
              <p:nvPr/>
            </p:nvPicPr>
            <p:blipFill>
              <a:blip r:embed="rId22"/>
              <a:stretch>
                <a:fillRect/>
              </a:stretch>
            </p:blipFill>
            <p:spPr>
              <a:xfrm>
                <a:off x="5282424" y="5998408"/>
                <a:ext cx="5220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1" name="حبر 81">
                <a:extLst>
                  <a:ext uri="{FF2B5EF4-FFF2-40B4-BE49-F238E27FC236}">
                    <a16:creationId xmlns:a16="http://schemas.microsoft.com/office/drawing/2014/main" id="{F33D933C-FE3D-130F-3C60-7198F4366BA5}"/>
                  </a:ext>
                </a:extLst>
              </p14:cNvPr>
              <p14:cNvContentPartPr/>
              <p14:nvPr/>
            </p14:nvContentPartPr>
            <p14:xfrm>
              <a:off x="6231705" y="6196953"/>
              <a:ext cx="698040" cy="165240"/>
            </p14:xfrm>
          </p:contentPart>
        </mc:Choice>
        <mc:Fallback xmlns="">
          <p:pic>
            <p:nvPicPr>
              <p:cNvPr id="81" name="حبر 81">
                <a:extLst>
                  <a:ext uri="{FF2B5EF4-FFF2-40B4-BE49-F238E27FC236}">
                    <a16:creationId xmlns:a16="http://schemas.microsoft.com/office/drawing/2014/main" id="{F33D933C-FE3D-130F-3C60-7198F4366BA5}"/>
                  </a:ext>
                </a:extLst>
              </p:cNvPr>
              <p:cNvPicPr/>
              <p:nvPr/>
            </p:nvPicPr>
            <p:blipFill>
              <a:blip r:embed="rId24"/>
              <a:stretch>
                <a:fillRect/>
              </a:stretch>
            </p:blipFill>
            <p:spPr>
              <a:xfrm>
                <a:off x="6216233" y="6181833"/>
                <a:ext cx="728264"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5" name="حبر 95">
                <a:extLst>
                  <a:ext uri="{FF2B5EF4-FFF2-40B4-BE49-F238E27FC236}">
                    <a16:creationId xmlns:a16="http://schemas.microsoft.com/office/drawing/2014/main" id="{0EDFEEF2-B2BC-FED9-783A-5A011F65F592}"/>
                  </a:ext>
                </a:extLst>
              </p14:cNvPr>
              <p14:cNvContentPartPr/>
              <p14:nvPr/>
            </p14:nvContentPartPr>
            <p14:xfrm>
              <a:off x="5297865" y="6213153"/>
              <a:ext cx="822240" cy="183240"/>
            </p14:xfrm>
          </p:contentPart>
        </mc:Choice>
        <mc:Fallback xmlns="">
          <p:pic>
            <p:nvPicPr>
              <p:cNvPr id="95" name="حبر 95">
                <a:extLst>
                  <a:ext uri="{FF2B5EF4-FFF2-40B4-BE49-F238E27FC236}">
                    <a16:creationId xmlns:a16="http://schemas.microsoft.com/office/drawing/2014/main" id="{0EDFEEF2-B2BC-FED9-783A-5A011F65F592}"/>
                  </a:ext>
                </a:extLst>
              </p:cNvPr>
              <p:cNvPicPr/>
              <p:nvPr/>
            </p:nvPicPr>
            <p:blipFill>
              <a:blip r:embed="rId26"/>
              <a:stretch>
                <a:fillRect/>
              </a:stretch>
            </p:blipFill>
            <p:spPr>
              <a:xfrm>
                <a:off x="5282745" y="6198003"/>
                <a:ext cx="852840" cy="2139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6" name="حبر 116">
                <a:extLst>
                  <a:ext uri="{FF2B5EF4-FFF2-40B4-BE49-F238E27FC236}">
                    <a16:creationId xmlns:a16="http://schemas.microsoft.com/office/drawing/2014/main" id="{853D9B5D-F295-D037-1D0F-C8FBCBEC2A37}"/>
                  </a:ext>
                </a:extLst>
              </p14:cNvPr>
              <p14:cNvContentPartPr/>
              <p14:nvPr/>
            </p14:nvContentPartPr>
            <p14:xfrm>
              <a:off x="5096265" y="6417993"/>
              <a:ext cx="2050560" cy="176760"/>
            </p14:xfrm>
          </p:contentPart>
        </mc:Choice>
        <mc:Fallback xmlns="">
          <p:pic>
            <p:nvPicPr>
              <p:cNvPr id="116" name="حبر 116">
                <a:extLst>
                  <a:ext uri="{FF2B5EF4-FFF2-40B4-BE49-F238E27FC236}">
                    <a16:creationId xmlns:a16="http://schemas.microsoft.com/office/drawing/2014/main" id="{853D9B5D-F295-D037-1D0F-C8FBCBEC2A37}"/>
                  </a:ext>
                </a:extLst>
              </p:cNvPr>
              <p:cNvPicPr/>
              <p:nvPr/>
            </p:nvPicPr>
            <p:blipFill>
              <a:blip r:embed="rId28"/>
              <a:stretch>
                <a:fillRect/>
              </a:stretch>
            </p:blipFill>
            <p:spPr>
              <a:xfrm>
                <a:off x="5081145" y="6402873"/>
                <a:ext cx="20811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6" name="حبر 136">
                <a:extLst>
                  <a:ext uri="{FF2B5EF4-FFF2-40B4-BE49-F238E27FC236}">
                    <a16:creationId xmlns:a16="http://schemas.microsoft.com/office/drawing/2014/main" id="{FBE1107B-500F-1E95-9BAB-1849B6ED6B73}"/>
                  </a:ext>
                </a:extLst>
              </p14:cNvPr>
              <p14:cNvContentPartPr/>
              <p14:nvPr/>
            </p14:nvContentPartPr>
            <p14:xfrm>
              <a:off x="5598825" y="6588273"/>
              <a:ext cx="1489320" cy="189720"/>
            </p14:xfrm>
          </p:contentPart>
        </mc:Choice>
        <mc:Fallback xmlns="">
          <p:pic>
            <p:nvPicPr>
              <p:cNvPr id="136" name="حبر 136">
                <a:extLst>
                  <a:ext uri="{FF2B5EF4-FFF2-40B4-BE49-F238E27FC236}">
                    <a16:creationId xmlns:a16="http://schemas.microsoft.com/office/drawing/2014/main" id="{FBE1107B-500F-1E95-9BAB-1849B6ED6B73}"/>
                  </a:ext>
                </a:extLst>
              </p:cNvPr>
              <p:cNvPicPr/>
              <p:nvPr/>
            </p:nvPicPr>
            <p:blipFill>
              <a:blip r:embed="rId30"/>
              <a:stretch>
                <a:fillRect/>
              </a:stretch>
            </p:blipFill>
            <p:spPr>
              <a:xfrm>
                <a:off x="5583345" y="6573153"/>
                <a:ext cx="1519920" cy="219960"/>
              </a:xfrm>
              <a:prstGeom prst="rect">
                <a:avLst/>
              </a:prstGeom>
            </p:spPr>
          </p:pic>
        </mc:Fallback>
      </mc:AlternateContent>
    </p:spTree>
    <p:extLst>
      <p:ext uri="{BB962C8B-B14F-4D97-AF65-F5344CB8AC3E}">
        <p14:creationId xmlns:p14="http://schemas.microsoft.com/office/powerpoint/2010/main" val="171073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49" y="145888"/>
            <a:ext cx="8417870" cy="1434663"/>
          </a:xfrm>
        </p:spPr>
        <p:txBody>
          <a:bodyPr>
            <a:noAutofit/>
          </a:bodyPr>
          <a:lstStyle/>
          <a:p>
            <a:pPr lvl="0"/>
            <a:r>
              <a:rPr lang="en-US" sz="4800" dirty="0"/>
              <a:t>Contrast Downward, Upward, </a:t>
            </a:r>
            <a:br>
              <a:rPr lang="en-US" sz="4800" dirty="0"/>
            </a:br>
            <a:r>
              <a:rPr lang="en-US" sz="4800" dirty="0"/>
              <a:t>and Lateral Communication</a:t>
            </a:r>
            <a:r>
              <a:rPr lang="en-US" sz="4800" b="0" dirty="0"/>
              <a:t> </a:t>
            </a:r>
            <a:endParaRPr lang="en-US" sz="4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200" y="2065281"/>
            <a:ext cx="7712366" cy="3698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9" name="حبر 19">
                <a:extLst>
                  <a:ext uri="{FF2B5EF4-FFF2-40B4-BE49-F238E27FC236}">
                    <a16:creationId xmlns:a16="http://schemas.microsoft.com/office/drawing/2014/main" id="{A27C5D1A-56F2-FAE3-8224-69A20ECD2722}"/>
                  </a:ext>
                </a:extLst>
              </p14:cNvPr>
              <p14:cNvContentPartPr/>
              <p14:nvPr/>
            </p14:nvContentPartPr>
            <p14:xfrm>
              <a:off x="6647038" y="2230469"/>
              <a:ext cx="1886040" cy="231480"/>
            </p14:xfrm>
          </p:contentPart>
        </mc:Choice>
        <mc:Fallback xmlns="">
          <p:pic>
            <p:nvPicPr>
              <p:cNvPr id="19" name="حبر 19">
                <a:extLst>
                  <a:ext uri="{FF2B5EF4-FFF2-40B4-BE49-F238E27FC236}">
                    <a16:creationId xmlns:a16="http://schemas.microsoft.com/office/drawing/2014/main" id="{A27C5D1A-56F2-FAE3-8224-69A20ECD2722}"/>
                  </a:ext>
                </a:extLst>
              </p:cNvPr>
              <p:cNvPicPr/>
              <p:nvPr/>
            </p:nvPicPr>
            <p:blipFill>
              <a:blip r:embed="rId5"/>
              <a:stretch>
                <a:fillRect/>
              </a:stretch>
            </p:blipFill>
            <p:spPr>
              <a:xfrm>
                <a:off x="6631915" y="2215349"/>
                <a:ext cx="1916646"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حبر 19">
                <a:extLst>
                  <a:ext uri="{FF2B5EF4-FFF2-40B4-BE49-F238E27FC236}">
                    <a16:creationId xmlns:a16="http://schemas.microsoft.com/office/drawing/2014/main" id="{FE6F01AD-3498-A67D-F222-25D3CDAC4662}"/>
                  </a:ext>
                </a:extLst>
              </p14:cNvPr>
              <p14:cNvContentPartPr/>
              <p14:nvPr/>
            </p14:nvContentPartPr>
            <p14:xfrm>
              <a:off x="8246099" y="1975243"/>
              <a:ext cx="298080" cy="108720"/>
            </p14:xfrm>
          </p:contentPart>
        </mc:Choice>
        <mc:Fallback xmlns="">
          <p:pic>
            <p:nvPicPr>
              <p:cNvPr id="20" name="حبر 19">
                <a:extLst>
                  <a:ext uri="{FF2B5EF4-FFF2-40B4-BE49-F238E27FC236}">
                    <a16:creationId xmlns:a16="http://schemas.microsoft.com/office/drawing/2014/main" id="{FE6F01AD-3498-A67D-F222-25D3CDAC4662}"/>
                  </a:ext>
                </a:extLst>
              </p:cNvPr>
              <p:cNvPicPr/>
              <p:nvPr/>
            </p:nvPicPr>
            <p:blipFill>
              <a:blip r:embed="rId7"/>
              <a:stretch>
                <a:fillRect/>
              </a:stretch>
            </p:blipFill>
            <p:spPr>
              <a:xfrm>
                <a:off x="8225579" y="1954723"/>
                <a:ext cx="3387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حبر 20">
                <a:extLst>
                  <a:ext uri="{FF2B5EF4-FFF2-40B4-BE49-F238E27FC236}">
                    <a16:creationId xmlns:a16="http://schemas.microsoft.com/office/drawing/2014/main" id="{E1F9751F-178F-6E6E-A2CD-9D6DF15A58C0}"/>
                  </a:ext>
                </a:extLst>
              </p14:cNvPr>
              <p14:cNvContentPartPr/>
              <p14:nvPr/>
            </p14:nvContentPartPr>
            <p14:xfrm>
              <a:off x="8398739" y="1920883"/>
              <a:ext cx="69480" cy="29880"/>
            </p14:xfrm>
          </p:contentPart>
        </mc:Choice>
        <mc:Fallback xmlns="">
          <p:pic>
            <p:nvPicPr>
              <p:cNvPr id="21" name="حبر 20">
                <a:extLst>
                  <a:ext uri="{FF2B5EF4-FFF2-40B4-BE49-F238E27FC236}">
                    <a16:creationId xmlns:a16="http://schemas.microsoft.com/office/drawing/2014/main" id="{E1F9751F-178F-6E6E-A2CD-9D6DF15A58C0}"/>
                  </a:ext>
                </a:extLst>
              </p:cNvPr>
              <p:cNvPicPr/>
              <p:nvPr/>
            </p:nvPicPr>
            <p:blipFill>
              <a:blip r:embed="rId9"/>
              <a:stretch>
                <a:fillRect/>
              </a:stretch>
            </p:blipFill>
            <p:spPr>
              <a:xfrm>
                <a:off x="8378112" y="1900363"/>
                <a:ext cx="110372"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حبر 21">
                <a:extLst>
                  <a:ext uri="{FF2B5EF4-FFF2-40B4-BE49-F238E27FC236}">
                    <a16:creationId xmlns:a16="http://schemas.microsoft.com/office/drawing/2014/main" id="{A9F85301-9FD6-626A-D59D-4598303A108B}"/>
                  </a:ext>
                </a:extLst>
              </p14:cNvPr>
              <p14:cNvContentPartPr/>
              <p14:nvPr/>
            </p14:nvContentPartPr>
            <p14:xfrm>
              <a:off x="8305139" y="2113123"/>
              <a:ext cx="10080" cy="5400"/>
            </p14:xfrm>
          </p:contentPart>
        </mc:Choice>
        <mc:Fallback xmlns="">
          <p:pic>
            <p:nvPicPr>
              <p:cNvPr id="22" name="حبر 21">
                <a:extLst>
                  <a:ext uri="{FF2B5EF4-FFF2-40B4-BE49-F238E27FC236}">
                    <a16:creationId xmlns:a16="http://schemas.microsoft.com/office/drawing/2014/main" id="{A9F85301-9FD6-626A-D59D-4598303A108B}"/>
                  </a:ext>
                </a:extLst>
              </p:cNvPr>
              <p:cNvPicPr/>
              <p:nvPr/>
            </p:nvPicPr>
            <p:blipFill>
              <a:blip r:embed="rId11"/>
              <a:stretch>
                <a:fillRect/>
              </a:stretch>
            </p:blipFill>
            <p:spPr>
              <a:xfrm>
                <a:off x="8284619" y="2091137"/>
                <a:ext cx="50760" cy="4898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حبر 22">
                <a:extLst>
                  <a:ext uri="{FF2B5EF4-FFF2-40B4-BE49-F238E27FC236}">
                    <a16:creationId xmlns:a16="http://schemas.microsoft.com/office/drawing/2014/main" id="{4C1946B5-C79A-309B-C065-D21EF511344C}"/>
                  </a:ext>
                </a:extLst>
              </p14:cNvPr>
              <p14:cNvContentPartPr/>
              <p14:nvPr/>
            </p14:nvContentPartPr>
            <p14:xfrm>
              <a:off x="8049179" y="1876603"/>
              <a:ext cx="217080" cy="192600"/>
            </p14:xfrm>
          </p:contentPart>
        </mc:Choice>
        <mc:Fallback xmlns="">
          <p:pic>
            <p:nvPicPr>
              <p:cNvPr id="23" name="حبر 22">
                <a:extLst>
                  <a:ext uri="{FF2B5EF4-FFF2-40B4-BE49-F238E27FC236}">
                    <a16:creationId xmlns:a16="http://schemas.microsoft.com/office/drawing/2014/main" id="{4C1946B5-C79A-309B-C065-D21EF511344C}"/>
                  </a:ext>
                </a:extLst>
              </p:cNvPr>
              <p:cNvPicPr/>
              <p:nvPr/>
            </p:nvPicPr>
            <p:blipFill>
              <a:blip r:embed="rId13"/>
              <a:stretch>
                <a:fillRect/>
              </a:stretch>
            </p:blipFill>
            <p:spPr>
              <a:xfrm>
                <a:off x="8028659" y="1856045"/>
                <a:ext cx="257760" cy="23335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حبر 23">
                <a:extLst>
                  <a:ext uri="{FF2B5EF4-FFF2-40B4-BE49-F238E27FC236}">
                    <a16:creationId xmlns:a16="http://schemas.microsoft.com/office/drawing/2014/main" id="{FD62F913-CF96-E615-CB6E-C7674946CDC9}"/>
                  </a:ext>
                </a:extLst>
              </p14:cNvPr>
              <p14:cNvContentPartPr/>
              <p14:nvPr/>
            </p14:nvContentPartPr>
            <p14:xfrm>
              <a:off x="7876739" y="1990003"/>
              <a:ext cx="99000" cy="59400"/>
            </p14:xfrm>
          </p:contentPart>
        </mc:Choice>
        <mc:Fallback xmlns="">
          <p:pic>
            <p:nvPicPr>
              <p:cNvPr id="24" name="حبر 23">
                <a:extLst>
                  <a:ext uri="{FF2B5EF4-FFF2-40B4-BE49-F238E27FC236}">
                    <a16:creationId xmlns:a16="http://schemas.microsoft.com/office/drawing/2014/main" id="{FD62F913-CF96-E615-CB6E-C7674946CDC9}"/>
                  </a:ext>
                </a:extLst>
              </p:cNvPr>
              <p:cNvPicPr/>
              <p:nvPr/>
            </p:nvPicPr>
            <p:blipFill>
              <a:blip r:embed="rId15"/>
              <a:stretch>
                <a:fillRect/>
              </a:stretch>
            </p:blipFill>
            <p:spPr>
              <a:xfrm>
                <a:off x="7856219" y="1969607"/>
                <a:ext cx="139680" cy="9983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حبر 31">
                <a:extLst>
                  <a:ext uri="{FF2B5EF4-FFF2-40B4-BE49-F238E27FC236}">
                    <a16:creationId xmlns:a16="http://schemas.microsoft.com/office/drawing/2014/main" id="{3182C8F7-484E-4987-D3BA-2F7DF6C86D72}"/>
                  </a:ext>
                </a:extLst>
              </p14:cNvPr>
              <p14:cNvContentPartPr/>
              <p14:nvPr/>
            </p14:nvContentPartPr>
            <p14:xfrm>
              <a:off x="7881779" y="1896403"/>
              <a:ext cx="44640" cy="15120"/>
            </p14:xfrm>
          </p:contentPart>
        </mc:Choice>
        <mc:Fallback xmlns="">
          <p:pic>
            <p:nvPicPr>
              <p:cNvPr id="31" name="حبر 31">
                <a:extLst>
                  <a:ext uri="{FF2B5EF4-FFF2-40B4-BE49-F238E27FC236}">
                    <a16:creationId xmlns:a16="http://schemas.microsoft.com/office/drawing/2014/main" id="{3182C8F7-484E-4987-D3BA-2F7DF6C86D72}"/>
                  </a:ext>
                </a:extLst>
              </p:cNvPr>
              <p:cNvPicPr/>
              <p:nvPr/>
            </p:nvPicPr>
            <p:blipFill>
              <a:blip r:embed="rId17"/>
              <a:stretch>
                <a:fillRect/>
              </a:stretch>
            </p:blipFill>
            <p:spPr>
              <a:xfrm>
                <a:off x="7861259" y="1875883"/>
                <a:ext cx="853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8" name="حبر 48">
                <a:extLst>
                  <a:ext uri="{FF2B5EF4-FFF2-40B4-BE49-F238E27FC236}">
                    <a16:creationId xmlns:a16="http://schemas.microsoft.com/office/drawing/2014/main" id="{2D3C6B6E-698D-757B-3DB2-9C70D2A3BCD0}"/>
                  </a:ext>
                </a:extLst>
              </p14:cNvPr>
              <p14:cNvContentPartPr/>
              <p14:nvPr/>
            </p14:nvContentPartPr>
            <p14:xfrm>
              <a:off x="6261059" y="1835203"/>
              <a:ext cx="1537200" cy="238680"/>
            </p14:xfrm>
          </p:contentPart>
        </mc:Choice>
        <mc:Fallback xmlns="">
          <p:pic>
            <p:nvPicPr>
              <p:cNvPr id="48" name="حبر 48">
                <a:extLst>
                  <a:ext uri="{FF2B5EF4-FFF2-40B4-BE49-F238E27FC236}">
                    <a16:creationId xmlns:a16="http://schemas.microsoft.com/office/drawing/2014/main" id="{2D3C6B6E-698D-757B-3DB2-9C70D2A3BCD0}"/>
                  </a:ext>
                </a:extLst>
              </p:cNvPr>
              <p:cNvPicPr/>
              <p:nvPr/>
            </p:nvPicPr>
            <p:blipFill>
              <a:blip r:embed="rId19"/>
              <a:stretch>
                <a:fillRect/>
              </a:stretch>
            </p:blipFill>
            <p:spPr>
              <a:xfrm>
                <a:off x="6240539" y="1814714"/>
                <a:ext cx="1578240" cy="27929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1" name="حبر 61">
                <a:extLst>
                  <a:ext uri="{FF2B5EF4-FFF2-40B4-BE49-F238E27FC236}">
                    <a16:creationId xmlns:a16="http://schemas.microsoft.com/office/drawing/2014/main" id="{FCE1C6FE-72AA-2117-6E72-65F19B3FE054}"/>
                  </a:ext>
                </a:extLst>
              </p14:cNvPr>
              <p14:cNvContentPartPr/>
              <p14:nvPr/>
            </p14:nvContentPartPr>
            <p14:xfrm>
              <a:off x="4517219" y="1807843"/>
              <a:ext cx="1625760" cy="236880"/>
            </p14:xfrm>
          </p:contentPart>
        </mc:Choice>
        <mc:Fallback xmlns="">
          <p:pic>
            <p:nvPicPr>
              <p:cNvPr id="61" name="حبر 61">
                <a:extLst>
                  <a:ext uri="{FF2B5EF4-FFF2-40B4-BE49-F238E27FC236}">
                    <a16:creationId xmlns:a16="http://schemas.microsoft.com/office/drawing/2014/main" id="{FCE1C6FE-72AA-2117-6E72-65F19B3FE054}"/>
                  </a:ext>
                </a:extLst>
              </p:cNvPr>
              <p:cNvPicPr/>
              <p:nvPr/>
            </p:nvPicPr>
            <p:blipFill>
              <a:blip r:embed="rId21"/>
              <a:stretch>
                <a:fillRect/>
              </a:stretch>
            </p:blipFill>
            <p:spPr>
              <a:xfrm>
                <a:off x="4496704" y="1787323"/>
                <a:ext cx="1666431"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49" name="حبر 2049">
                <a:extLst>
                  <a:ext uri="{FF2B5EF4-FFF2-40B4-BE49-F238E27FC236}">
                    <a16:creationId xmlns:a16="http://schemas.microsoft.com/office/drawing/2014/main" id="{126D6B96-140D-4C89-7284-4429534D60B8}"/>
                  </a:ext>
                </a:extLst>
              </p14:cNvPr>
              <p14:cNvContentPartPr/>
              <p14:nvPr/>
            </p14:nvContentPartPr>
            <p14:xfrm>
              <a:off x="4039139" y="1783003"/>
              <a:ext cx="404280" cy="163080"/>
            </p14:xfrm>
          </p:contentPart>
        </mc:Choice>
        <mc:Fallback xmlns="">
          <p:pic>
            <p:nvPicPr>
              <p:cNvPr id="2049" name="حبر 2049">
                <a:extLst>
                  <a:ext uri="{FF2B5EF4-FFF2-40B4-BE49-F238E27FC236}">
                    <a16:creationId xmlns:a16="http://schemas.microsoft.com/office/drawing/2014/main" id="{126D6B96-140D-4C89-7284-4429534D60B8}"/>
                  </a:ext>
                </a:extLst>
              </p:cNvPr>
              <p:cNvPicPr/>
              <p:nvPr/>
            </p:nvPicPr>
            <p:blipFill>
              <a:blip r:embed="rId23"/>
              <a:stretch>
                <a:fillRect/>
              </a:stretch>
            </p:blipFill>
            <p:spPr>
              <a:xfrm>
                <a:off x="4018979" y="1762843"/>
                <a:ext cx="4449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55" name="حبر 2055">
                <a:extLst>
                  <a:ext uri="{FF2B5EF4-FFF2-40B4-BE49-F238E27FC236}">
                    <a16:creationId xmlns:a16="http://schemas.microsoft.com/office/drawing/2014/main" id="{97A5BC6E-038C-4001-AFCC-BFF18551579A}"/>
                  </a:ext>
                </a:extLst>
              </p14:cNvPr>
              <p14:cNvContentPartPr/>
              <p14:nvPr/>
            </p14:nvContentPartPr>
            <p14:xfrm>
              <a:off x="5322122" y="2563154"/>
              <a:ext cx="313560" cy="229320"/>
            </p14:xfrm>
          </p:contentPart>
        </mc:Choice>
        <mc:Fallback xmlns="">
          <p:pic>
            <p:nvPicPr>
              <p:cNvPr id="2055" name="حبر 2055">
                <a:extLst>
                  <a:ext uri="{FF2B5EF4-FFF2-40B4-BE49-F238E27FC236}">
                    <a16:creationId xmlns:a16="http://schemas.microsoft.com/office/drawing/2014/main" id="{97A5BC6E-038C-4001-AFCC-BFF18551579A}"/>
                  </a:ext>
                </a:extLst>
              </p:cNvPr>
              <p:cNvPicPr/>
              <p:nvPr/>
            </p:nvPicPr>
            <p:blipFill>
              <a:blip r:embed="rId25"/>
              <a:stretch>
                <a:fillRect/>
              </a:stretch>
            </p:blipFill>
            <p:spPr>
              <a:xfrm>
                <a:off x="5301602" y="2542634"/>
                <a:ext cx="3542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68" name="حبر 2068">
                <a:extLst>
                  <a:ext uri="{FF2B5EF4-FFF2-40B4-BE49-F238E27FC236}">
                    <a16:creationId xmlns:a16="http://schemas.microsoft.com/office/drawing/2014/main" id="{A929E56D-2B94-FDCF-930E-0CC8A1454083}"/>
                  </a:ext>
                </a:extLst>
              </p14:cNvPr>
              <p14:cNvContentPartPr/>
              <p14:nvPr/>
            </p14:nvContentPartPr>
            <p14:xfrm>
              <a:off x="4373882" y="2621474"/>
              <a:ext cx="876240" cy="174240"/>
            </p14:xfrm>
          </p:contentPart>
        </mc:Choice>
        <mc:Fallback xmlns="">
          <p:pic>
            <p:nvPicPr>
              <p:cNvPr id="2068" name="حبر 2068">
                <a:extLst>
                  <a:ext uri="{FF2B5EF4-FFF2-40B4-BE49-F238E27FC236}">
                    <a16:creationId xmlns:a16="http://schemas.microsoft.com/office/drawing/2014/main" id="{A929E56D-2B94-FDCF-930E-0CC8A1454083}"/>
                  </a:ext>
                </a:extLst>
              </p:cNvPr>
              <p:cNvPicPr/>
              <p:nvPr/>
            </p:nvPicPr>
            <p:blipFill>
              <a:blip r:embed="rId27"/>
              <a:stretch>
                <a:fillRect/>
              </a:stretch>
            </p:blipFill>
            <p:spPr>
              <a:xfrm>
                <a:off x="4358768" y="2606354"/>
                <a:ext cx="906827"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86" name="حبر 2087">
                <a:extLst>
                  <a:ext uri="{FF2B5EF4-FFF2-40B4-BE49-F238E27FC236}">
                    <a16:creationId xmlns:a16="http://schemas.microsoft.com/office/drawing/2014/main" id="{37B1AE0D-8E57-BAB8-75B6-0CFCD65D9787}"/>
                  </a:ext>
                </a:extLst>
              </p14:cNvPr>
              <p14:cNvContentPartPr/>
              <p14:nvPr/>
            </p14:nvContentPartPr>
            <p14:xfrm>
              <a:off x="3060671" y="5378982"/>
              <a:ext cx="639720" cy="233280"/>
            </p14:xfrm>
          </p:contentPart>
        </mc:Choice>
        <mc:Fallback xmlns="">
          <p:pic>
            <p:nvPicPr>
              <p:cNvPr id="2086" name="حبر 2087">
                <a:extLst>
                  <a:ext uri="{FF2B5EF4-FFF2-40B4-BE49-F238E27FC236}">
                    <a16:creationId xmlns:a16="http://schemas.microsoft.com/office/drawing/2014/main" id="{37B1AE0D-8E57-BAB8-75B6-0CFCD65D9787}"/>
                  </a:ext>
                </a:extLst>
              </p:cNvPr>
              <p:cNvPicPr/>
              <p:nvPr/>
            </p:nvPicPr>
            <p:blipFill>
              <a:blip r:embed="rId29"/>
              <a:stretch>
                <a:fillRect/>
              </a:stretch>
            </p:blipFill>
            <p:spPr>
              <a:xfrm>
                <a:off x="3045551" y="5363502"/>
                <a:ext cx="6703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87" name="حبر 2087">
                <a:extLst>
                  <a:ext uri="{FF2B5EF4-FFF2-40B4-BE49-F238E27FC236}">
                    <a16:creationId xmlns:a16="http://schemas.microsoft.com/office/drawing/2014/main" id="{D1E8E1ED-A5EB-020D-4E41-08EFA91EA612}"/>
                  </a:ext>
                </a:extLst>
              </p14:cNvPr>
              <p14:cNvContentPartPr/>
              <p14:nvPr/>
            </p14:nvContentPartPr>
            <p14:xfrm>
              <a:off x="1760351" y="5411382"/>
              <a:ext cx="1115640" cy="309240"/>
            </p14:xfrm>
          </p:contentPart>
        </mc:Choice>
        <mc:Fallback xmlns="">
          <p:pic>
            <p:nvPicPr>
              <p:cNvPr id="2087" name="حبر 2087">
                <a:extLst>
                  <a:ext uri="{FF2B5EF4-FFF2-40B4-BE49-F238E27FC236}">
                    <a16:creationId xmlns:a16="http://schemas.microsoft.com/office/drawing/2014/main" id="{D1E8E1ED-A5EB-020D-4E41-08EFA91EA612}"/>
                  </a:ext>
                </a:extLst>
              </p:cNvPr>
              <p:cNvPicPr/>
              <p:nvPr/>
            </p:nvPicPr>
            <p:blipFill>
              <a:blip r:embed="rId31"/>
              <a:stretch>
                <a:fillRect/>
              </a:stretch>
            </p:blipFill>
            <p:spPr>
              <a:xfrm>
                <a:off x="1745226" y="5396244"/>
                <a:ext cx="1146250" cy="339876"/>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96" name="حبر 2096">
                <a:extLst>
                  <a:ext uri="{FF2B5EF4-FFF2-40B4-BE49-F238E27FC236}">
                    <a16:creationId xmlns:a16="http://schemas.microsoft.com/office/drawing/2014/main" id="{438541C2-E9D6-8F12-E0F5-5BF1B9AC539D}"/>
                  </a:ext>
                </a:extLst>
              </p14:cNvPr>
              <p14:cNvContentPartPr/>
              <p14:nvPr/>
            </p14:nvContentPartPr>
            <p14:xfrm>
              <a:off x="2541911" y="5704422"/>
              <a:ext cx="1000800" cy="259920"/>
            </p14:xfrm>
          </p:contentPart>
        </mc:Choice>
        <mc:Fallback xmlns="">
          <p:pic>
            <p:nvPicPr>
              <p:cNvPr id="2096" name="حبر 2096">
                <a:extLst>
                  <a:ext uri="{FF2B5EF4-FFF2-40B4-BE49-F238E27FC236}">
                    <a16:creationId xmlns:a16="http://schemas.microsoft.com/office/drawing/2014/main" id="{438541C2-E9D6-8F12-E0F5-5BF1B9AC539D}"/>
                  </a:ext>
                </a:extLst>
              </p:cNvPr>
              <p:cNvPicPr/>
              <p:nvPr/>
            </p:nvPicPr>
            <p:blipFill>
              <a:blip r:embed="rId33"/>
              <a:stretch>
                <a:fillRect/>
              </a:stretch>
            </p:blipFill>
            <p:spPr>
              <a:xfrm>
                <a:off x="2526437" y="5689302"/>
                <a:ext cx="1031029"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02" name="حبر 2102">
                <a:extLst>
                  <a:ext uri="{FF2B5EF4-FFF2-40B4-BE49-F238E27FC236}">
                    <a16:creationId xmlns:a16="http://schemas.microsoft.com/office/drawing/2014/main" id="{A7356644-6421-1A35-E068-FB6A7D0C7CA8}"/>
                  </a:ext>
                </a:extLst>
              </p14:cNvPr>
              <p14:cNvContentPartPr/>
              <p14:nvPr/>
            </p14:nvContentPartPr>
            <p14:xfrm>
              <a:off x="4435045" y="5466861"/>
              <a:ext cx="303120" cy="154440"/>
            </p14:xfrm>
          </p:contentPart>
        </mc:Choice>
        <mc:Fallback xmlns="">
          <p:pic>
            <p:nvPicPr>
              <p:cNvPr id="2102" name="حبر 2102">
                <a:extLst>
                  <a:ext uri="{FF2B5EF4-FFF2-40B4-BE49-F238E27FC236}">
                    <a16:creationId xmlns:a16="http://schemas.microsoft.com/office/drawing/2014/main" id="{A7356644-6421-1A35-E068-FB6A7D0C7CA8}"/>
                  </a:ext>
                </a:extLst>
              </p:cNvPr>
              <p:cNvPicPr/>
              <p:nvPr/>
            </p:nvPicPr>
            <p:blipFill>
              <a:blip r:embed="rId35"/>
              <a:stretch>
                <a:fillRect/>
              </a:stretch>
            </p:blipFill>
            <p:spPr>
              <a:xfrm>
                <a:off x="4419925" y="5451741"/>
                <a:ext cx="3337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08" name="حبر 2108">
                <a:extLst>
                  <a:ext uri="{FF2B5EF4-FFF2-40B4-BE49-F238E27FC236}">
                    <a16:creationId xmlns:a16="http://schemas.microsoft.com/office/drawing/2014/main" id="{09E654CA-0322-44E6-74E5-DEF415988068}"/>
                  </a:ext>
                </a:extLst>
              </p14:cNvPr>
              <p14:cNvContentPartPr/>
              <p14:nvPr/>
            </p14:nvContentPartPr>
            <p14:xfrm>
              <a:off x="4784245" y="5506821"/>
              <a:ext cx="762840" cy="145440"/>
            </p14:xfrm>
          </p:contentPart>
        </mc:Choice>
        <mc:Fallback xmlns="">
          <p:pic>
            <p:nvPicPr>
              <p:cNvPr id="2108" name="حبر 2108">
                <a:extLst>
                  <a:ext uri="{FF2B5EF4-FFF2-40B4-BE49-F238E27FC236}">
                    <a16:creationId xmlns:a16="http://schemas.microsoft.com/office/drawing/2014/main" id="{09E654CA-0322-44E6-74E5-DEF415988068}"/>
                  </a:ext>
                </a:extLst>
              </p:cNvPr>
              <p:cNvPicPr/>
              <p:nvPr/>
            </p:nvPicPr>
            <p:blipFill>
              <a:blip r:embed="rId37"/>
              <a:stretch>
                <a:fillRect/>
              </a:stretch>
            </p:blipFill>
            <p:spPr>
              <a:xfrm>
                <a:off x="4768772" y="5491701"/>
                <a:ext cx="793426"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14" name="حبر 2114">
                <a:extLst>
                  <a:ext uri="{FF2B5EF4-FFF2-40B4-BE49-F238E27FC236}">
                    <a16:creationId xmlns:a16="http://schemas.microsoft.com/office/drawing/2014/main" id="{59ECCD23-9CE3-D7B5-0A8C-295F9B3FAF90}"/>
                  </a:ext>
                </a:extLst>
              </p14:cNvPr>
              <p14:cNvContentPartPr/>
              <p14:nvPr/>
            </p14:nvContentPartPr>
            <p14:xfrm>
              <a:off x="5627239" y="5537882"/>
              <a:ext cx="312480" cy="108360"/>
            </p14:xfrm>
          </p:contentPart>
        </mc:Choice>
        <mc:Fallback xmlns="">
          <p:pic>
            <p:nvPicPr>
              <p:cNvPr id="2114" name="حبر 2114">
                <a:extLst>
                  <a:ext uri="{FF2B5EF4-FFF2-40B4-BE49-F238E27FC236}">
                    <a16:creationId xmlns:a16="http://schemas.microsoft.com/office/drawing/2014/main" id="{59ECCD23-9CE3-D7B5-0A8C-295F9B3FAF90}"/>
                  </a:ext>
                </a:extLst>
              </p:cNvPr>
              <p:cNvPicPr/>
              <p:nvPr/>
            </p:nvPicPr>
            <p:blipFill>
              <a:blip r:embed="rId39"/>
              <a:stretch>
                <a:fillRect/>
              </a:stretch>
            </p:blipFill>
            <p:spPr>
              <a:xfrm>
                <a:off x="5612119" y="5522402"/>
                <a:ext cx="3427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118" name="حبر 2118">
                <a:extLst>
                  <a:ext uri="{FF2B5EF4-FFF2-40B4-BE49-F238E27FC236}">
                    <a16:creationId xmlns:a16="http://schemas.microsoft.com/office/drawing/2014/main" id="{B23DB79F-0D29-11C0-43A8-73861190A76C}"/>
                  </a:ext>
                </a:extLst>
              </p14:cNvPr>
              <p14:cNvContentPartPr/>
              <p14:nvPr/>
            </p14:nvContentPartPr>
            <p14:xfrm>
              <a:off x="5960959" y="5541482"/>
              <a:ext cx="163800" cy="120240"/>
            </p14:xfrm>
          </p:contentPart>
        </mc:Choice>
        <mc:Fallback xmlns="">
          <p:pic>
            <p:nvPicPr>
              <p:cNvPr id="2118" name="حبر 2118">
                <a:extLst>
                  <a:ext uri="{FF2B5EF4-FFF2-40B4-BE49-F238E27FC236}">
                    <a16:creationId xmlns:a16="http://schemas.microsoft.com/office/drawing/2014/main" id="{B23DB79F-0D29-11C0-43A8-73861190A76C}"/>
                  </a:ext>
                </a:extLst>
              </p:cNvPr>
              <p:cNvPicPr/>
              <p:nvPr/>
            </p:nvPicPr>
            <p:blipFill>
              <a:blip r:embed="rId41"/>
              <a:stretch>
                <a:fillRect/>
              </a:stretch>
            </p:blipFill>
            <p:spPr>
              <a:xfrm>
                <a:off x="5945513" y="5526362"/>
                <a:ext cx="193974"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27" name="حبر 2127">
                <a:extLst>
                  <a:ext uri="{FF2B5EF4-FFF2-40B4-BE49-F238E27FC236}">
                    <a16:creationId xmlns:a16="http://schemas.microsoft.com/office/drawing/2014/main" id="{E8C7BD5D-8D16-089F-95C3-FB7426A5F629}"/>
                  </a:ext>
                </a:extLst>
              </p14:cNvPr>
              <p14:cNvContentPartPr/>
              <p14:nvPr/>
            </p14:nvContentPartPr>
            <p14:xfrm>
              <a:off x="4892119" y="5757122"/>
              <a:ext cx="519120" cy="160560"/>
            </p14:xfrm>
          </p:contentPart>
        </mc:Choice>
        <mc:Fallback xmlns="">
          <p:pic>
            <p:nvPicPr>
              <p:cNvPr id="2127" name="حبر 2127">
                <a:extLst>
                  <a:ext uri="{FF2B5EF4-FFF2-40B4-BE49-F238E27FC236}">
                    <a16:creationId xmlns:a16="http://schemas.microsoft.com/office/drawing/2014/main" id="{E8C7BD5D-8D16-089F-95C3-FB7426A5F629}"/>
                  </a:ext>
                </a:extLst>
              </p:cNvPr>
              <p:cNvPicPr/>
              <p:nvPr/>
            </p:nvPicPr>
            <p:blipFill>
              <a:blip r:embed="rId43"/>
              <a:stretch>
                <a:fillRect/>
              </a:stretch>
            </p:blipFill>
            <p:spPr>
              <a:xfrm>
                <a:off x="4876999" y="5741677"/>
                <a:ext cx="549720" cy="191092"/>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46" name="حبر 2146">
                <a:extLst>
                  <a:ext uri="{FF2B5EF4-FFF2-40B4-BE49-F238E27FC236}">
                    <a16:creationId xmlns:a16="http://schemas.microsoft.com/office/drawing/2014/main" id="{1A724E14-96DA-4E31-D08A-6A0711D6D8EA}"/>
                  </a:ext>
                </a:extLst>
              </p14:cNvPr>
              <p14:cNvContentPartPr/>
              <p14:nvPr/>
            </p14:nvContentPartPr>
            <p14:xfrm>
              <a:off x="4459759" y="5923802"/>
              <a:ext cx="1489320" cy="228960"/>
            </p14:xfrm>
          </p:contentPart>
        </mc:Choice>
        <mc:Fallback xmlns="">
          <p:pic>
            <p:nvPicPr>
              <p:cNvPr id="2146" name="حبر 2146">
                <a:extLst>
                  <a:ext uri="{FF2B5EF4-FFF2-40B4-BE49-F238E27FC236}">
                    <a16:creationId xmlns:a16="http://schemas.microsoft.com/office/drawing/2014/main" id="{1A724E14-96DA-4E31-D08A-6A0711D6D8EA}"/>
                  </a:ext>
                </a:extLst>
              </p:cNvPr>
              <p:cNvPicPr/>
              <p:nvPr/>
            </p:nvPicPr>
            <p:blipFill>
              <a:blip r:embed="rId45"/>
              <a:stretch>
                <a:fillRect/>
              </a:stretch>
            </p:blipFill>
            <p:spPr>
              <a:xfrm>
                <a:off x="4444635" y="5908682"/>
                <a:ext cx="1519927"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53" name="حبر 2153">
                <a:extLst>
                  <a:ext uri="{FF2B5EF4-FFF2-40B4-BE49-F238E27FC236}">
                    <a16:creationId xmlns:a16="http://schemas.microsoft.com/office/drawing/2014/main" id="{E8148C22-011F-163C-5133-A9F9FA0E77DB}"/>
                  </a:ext>
                </a:extLst>
              </p14:cNvPr>
              <p14:cNvContentPartPr/>
              <p14:nvPr/>
            </p14:nvContentPartPr>
            <p14:xfrm>
              <a:off x="8079868" y="5426919"/>
              <a:ext cx="565560" cy="180720"/>
            </p14:xfrm>
          </p:contentPart>
        </mc:Choice>
        <mc:Fallback xmlns="">
          <p:pic>
            <p:nvPicPr>
              <p:cNvPr id="2153" name="حبر 2153">
                <a:extLst>
                  <a:ext uri="{FF2B5EF4-FFF2-40B4-BE49-F238E27FC236}">
                    <a16:creationId xmlns:a16="http://schemas.microsoft.com/office/drawing/2014/main" id="{E8148C22-011F-163C-5133-A9F9FA0E77DB}"/>
                  </a:ext>
                </a:extLst>
              </p:cNvPr>
              <p:cNvPicPr/>
              <p:nvPr/>
            </p:nvPicPr>
            <p:blipFill>
              <a:blip r:embed="rId47"/>
              <a:stretch>
                <a:fillRect/>
              </a:stretch>
            </p:blipFill>
            <p:spPr>
              <a:xfrm>
                <a:off x="8064748" y="5406399"/>
                <a:ext cx="6012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69" name="حبر 2169">
                <a:extLst>
                  <a:ext uri="{FF2B5EF4-FFF2-40B4-BE49-F238E27FC236}">
                    <a16:creationId xmlns:a16="http://schemas.microsoft.com/office/drawing/2014/main" id="{7836717E-73A3-83DB-56C2-98EBB8783EAE}"/>
                  </a:ext>
                </a:extLst>
              </p14:cNvPr>
              <p14:cNvContentPartPr/>
              <p14:nvPr/>
            </p14:nvContentPartPr>
            <p14:xfrm>
              <a:off x="6737428" y="5431239"/>
              <a:ext cx="1305000" cy="219240"/>
            </p14:xfrm>
          </p:contentPart>
        </mc:Choice>
        <mc:Fallback xmlns="">
          <p:pic>
            <p:nvPicPr>
              <p:cNvPr id="2169" name="حبر 2169">
                <a:extLst>
                  <a:ext uri="{FF2B5EF4-FFF2-40B4-BE49-F238E27FC236}">
                    <a16:creationId xmlns:a16="http://schemas.microsoft.com/office/drawing/2014/main" id="{7836717E-73A3-83DB-56C2-98EBB8783EAE}"/>
                  </a:ext>
                </a:extLst>
              </p:cNvPr>
              <p:cNvPicPr/>
              <p:nvPr/>
            </p:nvPicPr>
            <p:blipFill>
              <a:blip r:embed="rId49"/>
              <a:stretch>
                <a:fillRect/>
              </a:stretch>
            </p:blipFill>
            <p:spPr>
              <a:xfrm>
                <a:off x="6716914" y="5416119"/>
                <a:ext cx="1345669"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80" name="حبر 2180">
                <a:extLst>
                  <a:ext uri="{FF2B5EF4-FFF2-40B4-BE49-F238E27FC236}">
                    <a16:creationId xmlns:a16="http://schemas.microsoft.com/office/drawing/2014/main" id="{25A42B72-2D54-5798-A3BD-77C79914D6B6}"/>
                  </a:ext>
                </a:extLst>
              </p14:cNvPr>
              <p14:cNvContentPartPr/>
              <p14:nvPr/>
            </p14:nvContentPartPr>
            <p14:xfrm>
              <a:off x="7891588" y="5682519"/>
              <a:ext cx="1122120" cy="180720"/>
            </p14:xfrm>
          </p:contentPart>
        </mc:Choice>
        <mc:Fallback xmlns="">
          <p:pic>
            <p:nvPicPr>
              <p:cNvPr id="2180" name="حبر 2180">
                <a:extLst>
                  <a:ext uri="{FF2B5EF4-FFF2-40B4-BE49-F238E27FC236}">
                    <a16:creationId xmlns:a16="http://schemas.microsoft.com/office/drawing/2014/main" id="{25A42B72-2D54-5798-A3BD-77C79914D6B6}"/>
                  </a:ext>
                </a:extLst>
              </p:cNvPr>
              <p:cNvPicPr/>
              <p:nvPr/>
            </p:nvPicPr>
            <p:blipFill>
              <a:blip r:embed="rId51"/>
              <a:stretch>
                <a:fillRect/>
              </a:stretch>
            </p:blipFill>
            <p:spPr>
              <a:xfrm>
                <a:off x="7871068" y="5661999"/>
                <a:ext cx="11628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83" name="حبر 2183">
                <a:extLst>
                  <a:ext uri="{FF2B5EF4-FFF2-40B4-BE49-F238E27FC236}">
                    <a16:creationId xmlns:a16="http://schemas.microsoft.com/office/drawing/2014/main" id="{49365902-2B45-3E0B-5901-28D5860AD5AA}"/>
                  </a:ext>
                </a:extLst>
              </p14:cNvPr>
              <p14:cNvContentPartPr/>
              <p14:nvPr/>
            </p14:nvContentPartPr>
            <p14:xfrm>
              <a:off x="7014312" y="6032475"/>
              <a:ext cx="304560" cy="118440"/>
            </p14:xfrm>
          </p:contentPart>
        </mc:Choice>
        <mc:Fallback xmlns="">
          <p:pic>
            <p:nvPicPr>
              <p:cNvPr id="2183" name="حبر 2183">
                <a:extLst>
                  <a:ext uri="{FF2B5EF4-FFF2-40B4-BE49-F238E27FC236}">
                    <a16:creationId xmlns:a16="http://schemas.microsoft.com/office/drawing/2014/main" id="{49365902-2B45-3E0B-5901-28D5860AD5AA}"/>
                  </a:ext>
                </a:extLst>
              </p:cNvPr>
              <p:cNvPicPr/>
              <p:nvPr/>
            </p:nvPicPr>
            <p:blipFill>
              <a:blip r:embed="rId53"/>
              <a:stretch>
                <a:fillRect/>
              </a:stretch>
            </p:blipFill>
            <p:spPr>
              <a:xfrm>
                <a:off x="6999192" y="6017042"/>
                <a:ext cx="334800" cy="148947"/>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86" name="حبر 2186">
                <a:extLst>
                  <a:ext uri="{FF2B5EF4-FFF2-40B4-BE49-F238E27FC236}">
                    <a16:creationId xmlns:a16="http://schemas.microsoft.com/office/drawing/2014/main" id="{6292BF4E-23F6-4365-F217-5DB77ED81E64}"/>
                  </a:ext>
                </a:extLst>
              </p14:cNvPr>
              <p14:cNvContentPartPr/>
              <p14:nvPr/>
            </p14:nvContentPartPr>
            <p14:xfrm>
              <a:off x="7326432" y="6031035"/>
              <a:ext cx="100080" cy="106560"/>
            </p14:xfrm>
          </p:contentPart>
        </mc:Choice>
        <mc:Fallback xmlns="">
          <p:pic>
            <p:nvPicPr>
              <p:cNvPr id="2186" name="حبر 2186">
                <a:extLst>
                  <a:ext uri="{FF2B5EF4-FFF2-40B4-BE49-F238E27FC236}">
                    <a16:creationId xmlns:a16="http://schemas.microsoft.com/office/drawing/2014/main" id="{6292BF4E-23F6-4365-F217-5DB77ED81E64}"/>
                  </a:ext>
                </a:extLst>
              </p:cNvPr>
              <p:cNvPicPr/>
              <p:nvPr/>
            </p:nvPicPr>
            <p:blipFill>
              <a:blip r:embed="rId55"/>
              <a:stretch>
                <a:fillRect/>
              </a:stretch>
            </p:blipFill>
            <p:spPr>
              <a:xfrm>
                <a:off x="7306272" y="6010875"/>
                <a:ext cx="1407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93" name="حبر 2193">
                <a:extLst>
                  <a:ext uri="{FF2B5EF4-FFF2-40B4-BE49-F238E27FC236}">
                    <a16:creationId xmlns:a16="http://schemas.microsoft.com/office/drawing/2014/main" id="{21E0BC0B-3CB8-C10B-24AD-52A45C770E54}"/>
                  </a:ext>
                </a:extLst>
              </p14:cNvPr>
              <p14:cNvContentPartPr/>
              <p14:nvPr/>
            </p14:nvContentPartPr>
            <p14:xfrm>
              <a:off x="7488072" y="5970555"/>
              <a:ext cx="355680" cy="204840"/>
            </p14:xfrm>
          </p:contentPart>
        </mc:Choice>
        <mc:Fallback xmlns="">
          <p:pic>
            <p:nvPicPr>
              <p:cNvPr id="2193" name="حبر 2193">
                <a:extLst>
                  <a:ext uri="{FF2B5EF4-FFF2-40B4-BE49-F238E27FC236}">
                    <a16:creationId xmlns:a16="http://schemas.microsoft.com/office/drawing/2014/main" id="{21E0BC0B-3CB8-C10B-24AD-52A45C770E54}"/>
                  </a:ext>
                </a:extLst>
              </p:cNvPr>
              <p:cNvPicPr/>
              <p:nvPr/>
            </p:nvPicPr>
            <p:blipFill>
              <a:blip r:embed="rId57"/>
              <a:stretch>
                <a:fillRect/>
              </a:stretch>
            </p:blipFill>
            <p:spPr>
              <a:xfrm>
                <a:off x="7472592" y="5955408"/>
                <a:ext cx="385920" cy="23549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01" name="حبر 2201">
                <a:extLst>
                  <a:ext uri="{FF2B5EF4-FFF2-40B4-BE49-F238E27FC236}">
                    <a16:creationId xmlns:a16="http://schemas.microsoft.com/office/drawing/2014/main" id="{B0F8388A-8116-F944-19B1-9C3C939A40BE}"/>
                  </a:ext>
                </a:extLst>
              </p14:cNvPr>
              <p14:cNvContentPartPr/>
              <p14:nvPr/>
            </p14:nvContentPartPr>
            <p14:xfrm>
              <a:off x="7977672" y="6034995"/>
              <a:ext cx="761760" cy="105480"/>
            </p14:xfrm>
          </p:contentPart>
        </mc:Choice>
        <mc:Fallback xmlns="">
          <p:pic>
            <p:nvPicPr>
              <p:cNvPr id="2201" name="حبر 2201">
                <a:extLst>
                  <a:ext uri="{FF2B5EF4-FFF2-40B4-BE49-F238E27FC236}">
                    <a16:creationId xmlns:a16="http://schemas.microsoft.com/office/drawing/2014/main" id="{B0F8388A-8116-F944-19B1-9C3C939A40BE}"/>
                  </a:ext>
                </a:extLst>
              </p:cNvPr>
              <p:cNvPicPr/>
              <p:nvPr/>
            </p:nvPicPr>
            <p:blipFill>
              <a:blip r:embed="rId59"/>
              <a:stretch>
                <a:fillRect/>
              </a:stretch>
            </p:blipFill>
            <p:spPr>
              <a:xfrm>
                <a:off x="7962552" y="6019823"/>
                <a:ext cx="792360" cy="136185"/>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07" name="حبر 2207">
                <a:extLst>
                  <a:ext uri="{FF2B5EF4-FFF2-40B4-BE49-F238E27FC236}">
                    <a16:creationId xmlns:a16="http://schemas.microsoft.com/office/drawing/2014/main" id="{A73DF4FC-6BFF-9074-5D2D-99184438A488}"/>
                  </a:ext>
                </a:extLst>
              </p14:cNvPr>
              <p14:cNvContentPartPr/>
              <p14:nvPr/>
            </p14:nvContentPartPr>
            <p14:xfrm>
              <a:off x="8714952" y="5956875"/>
              <a:ext cx="266400" cy="148320"/>
            </p14:xfrm>
          </p:contentPart>
        </mc:Choice>
        <mc:Fallback xmlns="">
          <p:pic>
            <p:nvPicPr>
              <p:cNvPr id="2207" name="حبر 2207">
                <a:extLst>
                  <a:ext uri="{FF2B5EF4-FFF2-40B4-BE49-F238E27FC236}">
                    <a16:creationId xmlns:a16="http://schemas.microsoft.com/office/drawing/2014/main" id="{A73DF4FC-6BFF-9074-5D2D-99184438A488}"/>
                  </a:ext>
                </a:extLst>
              </p:cNvPr>
              <p:cNvPicPr/>
              <p:nvPr/>
            </p:nvPicPr>
            <p:blipFill>
              <a:blip r:embed="rId61"/>
              <a:stretch>
                <a:fillRect/>
              </a:stretch>
            </p:blipFill>
            <p:spPr>
              <a:xfrm>
                <a:off x="8699852" y="5941755"/>
                <a:ext cx="296959"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08" name="حبر 2207">
                <a:extLst>
                  <a:ext uri="{FF2B5EF4-FFF2-40B4-BE49-F238E27FC236}">
                    <a16:creationId xmlns:a16="http://schemas.microsoft.com/office/drawing/2014/main" id="{E88DC300-3E6A-6BC8-60EB-3EA7BF3598D8}"/>
                  </a:ext>
                </a:extLst>
              </p14:cNvPr>
              <p14:cNvContentPartPr/>
              <p14:nvPr/>
            </p14:nvContentPartPr>
            <p14:xfrm>
              <a:off x="9008352" y="6069915"/>
              <a:ext cx="59400" cy="67680"/>
            </p14:xfrm>
          </p:contentPart>
        </mc:Choice>
        <mc:Fallback xmlns="">
          <p:pic>
            <p:nvPicPr>
              <p:cNvPr id="2208" name="حبر 2207">
                <a:extLst>
                  <a:ext uri="{FF2B5EF4-FFF2-40B4-BE49-F238E27FC236}">
                    <a16:creationId xmlns:a16="http://schemas.microsoft.com/office/drawing/2014/main" id="{E88DC300-3E6A-6BC8-60EB-3EA7BF3598D8}"/>
                  </a:ext>
                </a:extLst>
              </p:cNvPr>
              <p:cNvPicPr/>
              <p:nvPr/>
            </p:nvPicPr>
            <p:blipFill>
              <a:blip r:embed="rId63"/>
              <a:stretch>
                <a:fillRect/>
              </a:stretch>
            </p:blipFill>
            <p:spPr>
              <a:xfrm>
                <a:off x="8992872" y="6054795"/>
                <a:ext cx="90000" cy="98280"/>
              </a:xfrm>
              <a:prstGeom prst="rect">
                <a:avLst/>
              </a:prstGeom>
            </p:spPr>
          </p:pic>
        </mc:Fallback>
      </mc:AlternateContent>
    </p:spTree>
    <p:extLst>
      <p:ext uri="{BB962C8B-B14F-4D97-AF65-F5344CB8AC3E}">
        <p14:creationId xmlns:p14="http://schemas.microsoft.com/office/powerpoint/2010/main" val="254331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22131" y="202277"/>
            <a:ext cx="8405188" cy="1434663"/>
          </a:xfrm>
        </p:spPr>
        <p:txBody>
          <a:bodyPr>
            <a:noAutofit/>
          </a:bodyPr>
          <a:lstStyle/>
          <a:p>
            <a:pPr lvl="0"/>
            <a:r>
              <a:rPr lang="en-US" sz="4800" dirty="0"/>
              <a:t>Contrast Downward, Upward, </a:t>
            </a:r>
            <a:br>
              <a:rPr lang="en-US" sz="4800" dirty="0"/>
            </a:br>
            <a:r>
              <a:rPr lang="en-US" sz="4800" dirty="0"/>
              <a:t>and Lateral Communication</a:t>
            </a:r>
            <a:endParaRPr lang="en-US" sz="3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8" y="2207173"/>
            <a:ext cx="8146349" cy="2605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55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725214" y="67615"/>
            <a:ext cx="8402105" cy="1434663"/>
          </a:xfrm>
        </p:spPr>
        <p:txBody>
          <a:bodyPr>
            <a:noAutofit/>
          </a:bodyPr>
          <a:lstStyle/>
          <a:p>
            <a:pPr lvl="0"/>
            <a:r>
              <a:rPr lang="en-US" sz="4800" dirty="0"/>
              <a:t>Contrast Downward, Upward, </a:t>
            </a:r>
            <a:br>
              <a:rPr lang="en-US" sz="4800" dirty="0"/>
            </a:br>
            <a:r>
              <a:rPr lang="en-US" sz="4800" dirty="0"/>
              <a:t>and Lateral Communication</a:t>
            </a:r>
            <a:endParaRPr lang="en-US" sz="4800" b="0" dirty="0">
              <a:effectLst/>
            </a:endParaRPr>
          </a:p>
        </p:txBody>
      </p:sp>
      <p:sp>
        <p:nvSpPr>
          <p:cNvPr id="14" name="Content Placeholder 13"/>
          <p:cNvSpPr>
            <a:spLocks noGrp="1"/>
          </p:cNvSpPr>
          <p:nvPr>
            <p:ph idx="1"/>
          </p:nvPr>
        </p:nvSpPr>
        <p:spPr>
          <a:xfrm>
            <a:off x="889489" y="1917707"/>
            <a:ext cx="7891904" cy="4483094"/>
          </a:xfrm>
        </p:spPr>
        <p:txBody>
          <a:bodyPr>
            <a:noAutofit/>
          </a:bodyPr>
          <a:lstStyle/>
          <a:p>
            <a:pPr marL="284163" indent="-284163"/>
            <a:r>
              <a:rPr lang="en-US" sz="2800" dirty="0"/>
              <a:t>The informal communication network in a group or organization is called the </a:t>
            </a:r>
            <a:r>
              <a:rPr lang="en-US" sz="2800" b="1" dirty="0">
                <a:solidFill>
                  <a:srgbClr val="FF9900"/>
                </a:solidFill>
              </a:rPr>
              <a:t>grapevine</a:t>
            </a:r>
            <a:r>
              <a:rPr lang="en-US" sz="2800" dirty="0">
                <a:solidFill>
                  <a:srgbClr val="FF9900"/>
                </a:solidFill>
              </a:rPr>
              <a:t>.</a:t>
            </a:r>
          </a:p>
          <a:p>
            <a:pPr marL="520700" lvl="2" indent="-269875"/>
            <a:r>
              <a:rPr lang="en-US" sz="2600" dirty="0"/>
              <a:t>It gives managers a feel for the morale of their organization, identifies issues employees consider important, and helps tap into employee anxieties.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539E28A3-67E2-BDE1-6B5B-723134600C23}"/>
                  </a:ext>
                </a:extLst>
              </p14:cNvPr>
              <p14:cNvContentPartPr/>
              <p14:nvPr/>
            </p14:nvContentPartPr>
            <p14:xfrm>
              <a:off x="6739317" y="2561302"/>
              <a:ext cx="1434240" cy="161640"/>
            </p14:xfrm>
          </p:contentPart>
        </mc:Choice>
        <mc:Fallback xmlns="">
          <p:pic>
            <p:nvPicPr>
              <p:cNvPr id="2" name="حبر 1">
                <a:extLst>
                  <a:ext uri="{FF2B5EF4-FFF2-40B4-BE49-F238E27FC236}">
                    <a16:creationId xmlns:a16="http://schemas.microsoft.com/office/drawing/2014/main" id="{539E28A3-67E2-BDE1-6B5B-723134600C23}"/>
                  </a:ext>
                </a:extLst>
              </p:cNvPr>
              <p:cNvPicPr/>
              <p:nvPr/>
            </p:nvPicPr>
            <p:blipFill>
              <a:blip r:embed="rId4"/>
              <a:stretch>
                <a:fillRect/>
              </a:stretch>
            </p:blipFill>
            <p:spPr>
              <a:xfrm>
                <a:off x="6685677" y="2453302"/>
                <a:ext cx="15418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C8C38F32-D62E-2EEC-C446-EA10E2949EEA}"/>
                  </a:ext>
                </a:extLst>
              </p14:cNvPr>
              <p14:cNvContentPartPr/>
              <p14:nvPr/>
            </p14:nvContentPartPr>
            <p14:xfrm>
              <a:off x="6183057" y="3253823"/>
              <a:ext cx="944640" cy="51840"/>
            </p14:xfrm>
          </p:contentPart>
        </mc:Choice>
        <mc:Fallback xmlns="">
          <p:pic>
            <p:nvPicPr>
              <p:cNvPr id="4" name="حبر 3">
                <a:extLst>
                  <a:ext uri="{FF2B5EF4-FFF2-40B4-BE49-F238E27FC236}">
                    <a16:creationId xmlns:a16="http://schemas.microsoft.com/office/drawing/2014/main" id="{C8C38F32-D62E-2EEC-C446-EA10E2949EEA}"/>
                  </a:ext>
                </a:extLst>
              </p:cNvPr>
              <p:cNvPicPr/>
              <p:nvPr/>
            </p:nvPicPr>
            <p:blipFill>
              <a:blip r:embed="rId6"/>
              <a:stretch>
                <a:fillRect/>
              </a:stretch>
            </p:blipFill>
            <p:spPr>
              <a:xfrm>
                <a:off x="6162537" y="3233663"/>
                <a:ext cx="9856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حبر 11">
                <a:extLst>
                  <a:ext uri="{FF2B5EF4-FFF2-40B4-BE49-F238E27FC236}">
                    <a16:creationId xmlns:a16="http://schemas.microsoft.com/office/drawing/2014/main" id="{EC04BD40-B0E3-9859-A1F6-8956DE742E0B}"/>
                  </a:ext>
                </a:extLst>
              </p14:cNvPr>
              <p14:cNvContentPartPr/>
              <p14:nvPr/>
            </p14:nvContentPartPr>
            <p14:xfrm>
              <a:off x="6511046" y="2811796"/>
              <a:ext cx="335520" cy="186840"/>
            </p14:xfrm>
          </p:contentPart>
        </mc:Choice>
        <mc:Fallback xmlns="">
          <p:pic>
            <p:nvPicPr>
              <p:cNvPr id="11" name="حبر 11">
                <a:extLst>
                  <a:ext uri="{FF2B5EF4-FFF2-40B4-BE49-F238E27FC236}">
                    <a16:creationId xmlns:a16="http://schemas.microsoft.com/office/drawing/2014/main" id="{EC04BD40-B0E3-9859-A1F6-8956DE742E0B}"/>
                  </a:ext>
                </a:extLst>
              </p:cNvPr>
              <p:cNvPicPr/>
              <p:nvPr/>
            </p:nvPicPr>
            <p:blipFill>
              <a:blip r:embed="rId8"/>
              <a:stretch>
                <a:fillRect/>
              </a:stretch>
            </p:blipFill>
            <p:spPr>
              <a:xfrm>
                <a:off x="6490526" y="2791636"/>
                <a:ext cx="3762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حبر 20">
                <a:extLst>
                  <a:ext uri="{FF2B5EF4-FFF2-40B4-BE49-F238E27FC236}">
                    <a16:creationId xmlns:a16="http://schemas.microsoft.com/office/drawing/2014/main" id="{81F7ACDC-1EE5-3E60-EB41-5309C4F4AF91}"/>
                  </a:ext>
                </a:extLst>
              </p14:cNvPr>
              <p14:cNvContentPartPr/>
              <p14:nvPr/>
            </p14:nvContentPartPr>
            <p14:xfrm>
              <a:off x="5712206" y="2746276"/>
              <a:ext cx="690840" cy="239760"/>
            </p14:xfrm>
          </p:contentPart>
        </mc:Choice>
        <mc:Fallback xmlns="">
          <p:pic>
            <p:nvPicPr>
              <p:cNvPr id="20" name="حبر 20">
                <a:extLst>
                  <a:ext uri="{FF2B5EF4-FFF2-40B4-BE49-F238E27FC236}">
                    <a16:creationId xmlns:a16="http://schemas.microsoft.com/office/drawing/2014/main" id="{81F7ACDC-1EE5-3E60-EB41-5309C4F4AF91}"/>
                  </a:ext>
                </a:extLst>
              </p:cNvPr>
              <p:cNvPicPr/>
              <p:nvPr/>
            </p:nvPicPr>
            <p:blipFill>
              <a:blip r:embed="rId10"/>
              <a:stretch>
                <a:fillRect/>
              </a:stretch>
            </p:blipFill>
            <p:spPr>
              <a:xfrm>
                <a:off x="5692046" y="2726116"/>
                <a:ext cx="7315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حبر 23">
                <a:extLst>
                  <a:ext uri="{FF2B5EF4-FFF2-40B4-BE49-F238E27FC236}">
                    <a16:creationId xmlns:a16="http://schemas.microsoft.com/office/drawing/2014/main" id="{C866E198-D1D5-7CE7-6F6B-FCAB87B05633}"/>
                  </a:ext>
                </a:extLst>
              </p14:cNvPr>
              <p14:cNvContentPartPr/>
              <p14:nvPr/>
            </p14:nvContentPartPr>
            <p14:xfrm>
              <a:off x="4323193" y="4241039"/>
              <a:ext cx="393840" cy="399600"/>
            </p14:xfrm>
          </p:contentPart>
        </mc:Choice>
        <mc:Fallback xmlns="">
          <p:pic>
            <p:nvPicPr>
              <p:cNvPr id="23" name="حبر 23">
                <a:extLst>
                  <a:ext uri="{FF2B5EF4-FFF2-40B4-BE49-F238E27FC236}">
                    <a16:creationId xmlns:a16="http://schemas.microsoft.com/office/drawing/2014/main" id="{C866E198-D1D5-7CE7-6F6B-FCAB87B05633}"/>
                  </a:ext>
                </a:extLst>
              </p:cNvPr>
              <p:cNvPicPr/>
              <p:nvPr/>
            </p:nvPicPr>
            <p:blipFill>
              <a:blip r:embed="rId12"/>
              <a:stretch>
                <a:fillRect/>
              </a:stretch>
            </p:blipFill>
            <p:spPr>
              <a:xfrm>
                <a:off x="4308059" y="4225559"/>
                <a:ext cx="424108"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حبر 31">
                <a:extLst>
                  <a:ext uri="{FF2B5EF4-FFF2-40B4-BE49-F238E27FC236}">
                    <a16:creationId xmlns:a16="http://schemas.microsoft.com/office/drawing/2014/main" id="{FCDDDBCE-27A0-88AC-0318-BFF5C1DFAA2F}"/>
                  </a:ext>
                </a:extLst>
              </p14:cNvPr>
              <p14:cNvContentPartPr/>
              <p14:nvPr/>
            </p14:nvContentPartPr>
            <p14:xfrm>
              <a:off x="4747993" y="4224839"/>
              <a:ext cx="811800" cy="263880"/>
            </p14:xfrm>
          </p:contentPart>
        </mc:Choice>
        <mc:Fallback xmlns="">
          <p:pic>
            <p:nvPicPr>
              <p:cNvPr id="31" name="حبر 31">
                <a:extLst>
                  <a:ext uri="{FF2B5EF4-FFF2-40B4-BE49-F238E27FC236}">
                    <a16:creationId xmlns:a16="http://schemas.microsoft.com/office/drawing/2014/main" id="{FCDDDBCE-27A0-88AC-0318-BFF5C1DFAA2F}"/>
                  </a:ext>
                </a:extLst>
              </p:cNvPr>
              <p:cNvPicPr/>
              <p:nvPr/>
            </p:nvPicPr>
            <p:blipFill>
              <a:blip r:embed="rId14"/>
              <a:stretch>
                <a:fillRect/>
              </a:stretch>
            </p:blipFill>
            <p:spPr>
              <a:xfrm>
                <a:off x="4732873" y="4209359"/>
                <a:ext cx="8424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حبر 33">
                <a:extLst>
                  <a:ext uri="{FF2B5EF4-FFF2-40B4-BE49-F238E27FC236}">
                    <a16:creationId xmlns:a16="http://schemas.microsoft.com/office/drawing/2014/main" id="{620D4A6C-65AE-08A2-0B2E-BBFD4AD8E7C8}"/>
                  </a:ext>
                </a:extLst>
              </p14:cNvPr>
              <p14:cNvContentPartPr/>
              <p14:nvPr/>
            </p14:nvContentPartPr>
            <p14:xfrm>
              <a:off x="6244153" y="4545239"/>
              <a:ext cx="70200" cy="6840"/>
            </p14:xfrm>
          </p:contentPart>
        </mc:Choice>
        <mc:Fallback xmlns="">
          <p:pic>
            <p:nvPicPr>
              <p:cNvPr id="34" name="حبر 33">
                <a:extLst>
                  <a:ext uri="{FF2B5EF4-FFF2-40B4-BE49-F238E27FC236}">
                    <a16:creationId xmlns:a16="http://schemas.microsoft.com/office/drawing/2014/main" id="{620D4A6C-65AE-08A2-0B2E-BBFD4AD8E7C8}"/>
                  </a:ext>
                </a:extLst>
              </p:cNvPr>
              <p:cNvPicPr/>
              <p:nvPr/>
            </p:nvPicPr>
            <p:blipFill>
              <a:blip r:embed="rId16"/>
              <a:stretch>
                <a:fillRect/>
              </a:stretch>
            </p:blipFill>
            <p:spPr>
              <a:xfrm>
                <a:off x="6229033" y="4530119"/>
                <a:ext cx="1004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حبر 37">
                <a:extLst>
                  <a:ext uri="{FF2B5EF4-FFF2-40B4-BE49-F238E27FC236}">
                    <a16:creationId xmlns:a16="http://schemas.microsoft.com/office/drawing/2014/main" id="{BA9DF802-A81D-B3D4-74DB-DC8258F03CB8}"/>
                  </a:ext>
                </a:extLst>
              </p14:cNvPr>
              <p14:cNvContentPartPr/>
              <p14:nvPr/>
            </p14:nvContentPartPr>
            <p14:xfrm>
              <a:off x="5914393" y="4202879"/>
              <a:ext cx="590040" cy="235080"/>
            </p14:xfrm>
          </p:contentPart>
        </mc:Choice>
        <mc:Fallback xmlns="">
          <p:pic>
            <p:nvPicPr>
              <p:cNvPr id="37" name="حبر 37">
                <a:extLst>
                  <a:ext uri="{FF2B5EF4-FFF2-40B4-BE49-F238E27FC236}">
                    <a16:creationId xmlns:a16="http://schemas.microsoft.com/office/drawing/2014/main" id="{BA9DF802-A81D-B3D4-74DB-DC8258F03CB8}"/>
                  </a:ext>
                </a:extLst>
              </p:cNvPr>
              <p:cNvPicPr/>
              <p:nvPr/>
            </p:nvPicPr>
            <p:blipFill>
              <a:blip r:embed="rId18"/>
              <a:stretch>
                <a:fillRect/>
              </a:stretch>
            </p:blipFill>
            <p:spPr>
              <a:xfrm>
                <a:off x="5899273" y="4187759"/>
                <a:ext cx="620280" cy="265320"/>
              </a:xfrm>
              <a:prstGeom prst="rect">
                <a:avLst/>
              </a:prstGeom>
            </p:spPr>
          </p:pic>
        </mc:Fallback>
      </mc:AlternateContent>
    </p:spTree>
    <p:extLst>
      <p:ext uri="{BB962C8B-B14F-4D97-AF65-F5344CB8AC3E}">
        <p14:creationId xmlns:p14="http://schemas.microsoft.com/office/powerpoint/2010/main" val="200135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77917" y="67615"/>
            <a:ext cx="8449402" cy="1434663"/>
          </a:xfrm>
        </p:spPr>
        <p:txBody>
          <a:bodyPr>
            <a:noAutofit/>
          </a:bodyPr>
          <a:lstStyle/>
          <a:p>
            <a:pPr lvl="0"/>
            <a:r>
              <a:rPr lang="en-US" sz="4800" dirty="0"/>
              <a:t>Contrast Downward, Upward, </a:t>
            </a:r>
            <a:br>
              <a:rPr lang="en-US" sz="4800" dirty="0"/>
            </a:br>
            <a:r>
              <a:rPr lang="en-US" sz="4800" dirty="0"/>
              <a:t>and Lateral Communication</a:t>
            </a:r>
            <a:endParaRPr lang="en-US" sz="4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848" y="2017986"/>
            <a:ext cx="7989264" cy="3174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حبر 2">
                <a:extLst>
                  <a:ext uri="{FF2B5EF4-FFF2-40B4-BE49-F238E27FC236}">
                    <a16:creationId xmlns:a16="http://schemas.microsoft.com/office/drawing/2014/main" id="{C49D797E-E77B-8494-D2FE-74C0F5F94ABC}"/>
                  </a:ext>
                </a:extLst>
              </p14:cNvPr>
              <p14:cNvContentPartPr/>
              <p14:nvPr/>
            </p14:nvContentPartPr>
            <p14:xfrm>
              <a:off x="3023693" y="2498344"/>
              <a:ext cx="1173600" cy="49320"/>
            </p14:xfrm>
          </p:contentPart>
        </mc:Choice>
        <mc:Fallback xmlns="">
          <p:pic>
            <p:nvPicPr>
              <p:cNvPr id="3" name="حبر 2">
                <a:extLst>
                  <a:ext uri="{FF2B5EF4-FFF2-40B4-BE49-F238E27FC236}">
                    <a16:creationId xmlns:a16="http://schemas.microsoft.com/office/drawing/2014/main" id="{C49D797E-E77B-8494-D2FE-74C0F5F94ABC}"/>
                  </a:ext>
                </a:extLst>
              </p:cNvPr>
              <p:cNvPicPr/>
              <p:nvPr/>
            </p:nvPicPr>
            <p:blipFill>
              <a:blip r:embed="rId5"/>
              <a:stretch>
                <a:fillRect/>
              </a:stretch>
            </p:blipFill>
            <p:spPr>
              <a:xfrm>
                <a:off x="3003173" y="2478184"/>
                <a:ext cx="12142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حبر 3">
                <a:extLst>
                  <a:ext uri="{FF2B5EF4-FFF2-40B4-BE49-F238E27FC236}">
                    <a16:creationId xmlns:a16="http://schemas.microsoft.com/office/drawing/2014/main" id="{4ECB4BBA-6EF9-9A9C-9D0E-6C73713B0ECA}"/>
                  </a:ext>
                </a:extLst>
              </p14:cNvPr>
              <p14:cNvContentPartPr/>
              <p14:nvPr/>
            </p14:nvContentPartPr>
            <p14:xfrm>
              <a:off x="3603293" y="1943584"/>
              <a:ext cx="471240" cy="177120"/>
            </p14:xfrm>
          </p:contentPart>
        </mc:Choice>
        <mc:Fallback xmlns="">
          <p:pic>
            <p:nvPicPr>
              <p:cNvPr id="4" name="حبر 3">
                <a:extLst>
                  <a:ext uri="{FF2B5EF4-FFF2-40B4-BE49-F238E27FC236}">
                    <a16:creationId xmlns:a16="http://schemas.microsoft.com/office/drawing/2014/main" id="{4ECB4BBA-6EF9-9A9C-9D0E-6C73713B0ECA}"/>
                  </a:ext>
                </a:extLst>
              </p:cNvPr>
              <p:cNvPicPr/>
              <p:nvPr/>
            </p:nvPicPr>
            <p:blipFill>
              <a:blip r:embed="rId7"/>
              <a:stretch>
                <a:fillRect/>
              </a:stretch>
            </p:blipFill>
            <p:spPr>
              <a:xfrm>
                <a:off x="3582757" y="1923064"/>
                <a:ext cx="511951"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حبر 4">
                <a:extLst>
                  <a:ext uri="{FF2B5EF4-FFF2-40B4-BE49-F238E27FC236}">
                    <a16:creationId xmlns:a16="http://schemas.microsoft.com/office/drawing/2014/main" id="{93C2530F-BA1C-A765-74CE-7D086C497D3A}"/>
                  </a:ext>
                </a:extLst>
              </p14:cNvPr>
              <p14:cNvContentPartPr/>
              <p14:nvPr/>
            </p14:nvContentPartPr>
            <p14:xfrm>
              <a:off x="3902453" y="1870144"/>
              <a:ext cx="118080" cy="49320"/>
            </p14:xfrm>
          </p:contentPart>
        </mc:Choice>
        <mc:Fallback xmlns="">
          <p:pic>
            <p:nvPicPr>
              <p:cNvPr id="5" name="حبر 4">
                <a:extLst>
                  <a:ext uri="{FF2B5EF4-FFF2-40B4-BE49-F238E27FC236}">
                    <a16:creationId xmlns:a16="http://schemas.microsoft.com/office/drawing/2014/main" id="{93C2530F-BA1C-A765-74CE-7D086C497D3A}"/>
                  </a:ext>
                </a:extLst>
              </p:cNvPr>
              <p:cNvPicPr/>
              <p:nvPr/>
            </p:nvPicPr>
            <p:blipFill>
              <a:blip r:embed="rId9"/>
              <a:stretch>
                <a:fillRect/>
              </a:stretch>
            </p:blipFill>
            <p:spPr>
              <a:xfrm>
                <a:off x="3881933" y="1849773"/>
                <a:ext cx="158760" cy="897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حبر 7">
                <a:extLst>
                  <a:ext uri="{FF2B5EF4-FFF2-40B4-BE49-F238E27FC236}">
                    <a16:creationId xmlns:a16="http://schemas.microsoft.com/office/drawing/2014/main" id="{AAD978AB-A4F1-00F8-4208-35561D7DBD59}"/>
                  </a:ext>
                </a:extLst>
              </p14:cNvPr>
              <p14:cNvContentPartPr/>
              <p14:nvPr/>
            </p14:nvContentPartPr>
            <p14:xfrm>
              <a:off x="3244733" y="1959064"/>
              <a:ext cx="313920" cy="161640"/>
            </p14:xfrm>
          </p:contentPart>
        </mc:Choice>
        <mc:Fallback xmlns="">
          <p:pic>
            <p:nvPicPr>
              <p:cNvPr id="8" name="حبر 7">
                <a:extLst>
                  <a:ext uri="{FF2B5EF4-FFF2-40B4-BE49-F238E27FC236}">
                    <a16:creationId xmlns:a16="http://schemas.microsoft.com/office/drawing/2014/main" id="{AAD978AB-A4F1-00F8-4208-35561D7DBD59}"/>
                  </a:ext>
                </a:extLst>
              </p:cNvPr>
              <p:cNvPicPr/>
              <p:nvPr/>
            </p:nvPicPr>
            <p:blipFill>
              <a:blip r:embed="rId11"/>
              <a:stretch>
                <a:fillRect/>
              </a:stretch>
            </p:blipFill>
            <p:spPr>
              <a:xfrm>
                <a:off x="3224213" y="1938590"/>
                <a:ext cx="354600" cy="2022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حبر 9">
                <a:extLst>
                  <a:ext uri="{FF2B5EF4-FFF2-40B4-BE49-F238E27FC236}">
                    <a16:creationId xmlns:a16="http://schemas.microsoft.com/office/drawing/2014/main" id="{A7470143-1146-C265-FFD7-8D5689B4CA8C}"/>
                  </a:ext>
                </a:extLst>
              </p14:cNvPr>
              <p14:cNvContentPartPr/>
              <p14:nvPr/>
            </p14:nvContentPartPr>
            <p14:xfrm>
              <a:off x="2861693" y="1904344"/>
              <a:ext cx="383400" cy="280440"/>
            </p14:xfrm>
          </p:contentPart>
        </mc:Choice>
        <mc:Fallback xmlns="">
          <p:pic>
            <p:nvPicPr>
              <p:cNvPr id="10" name="حبر 9">
                <a:extLst>
                  <a:ext uri="{FF2B5EF4-FFF2-40B4-BE49-F238E27FC236}">
                    <a16:creationId xmlns:a16="http://schemas.microsoft.com/office/drawing/2014/main" id="{A7470143-1146-C265-FFD7-8D5689B4CA8C}"/>
                  </a:ext>
                </a:extLst>
              </p:cNvPr>
              <p:cNvPicPr/>
              <p:nvPr/>
            </p:nvPicPr>
            <p:blipFill>
              <a:blip r:embed="rId13"/>
              <a:stretch>
                <a:fillRect/>
              </a:stretch>
            </p:blipFill>
            <p:spPr>
              <a:xfrm>
                <a:off x="2841173" y="1883798"/>
                <a:ext cx="424080" cy="321172"/>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حبر 10">
                <a:extLst>
                  <a:ext uri="{FF2B5EF4-FFF2-40B4-BE49-F238E27FC236}">
                    <a16:creationId xmlns:a16="http://schemas.microsoft.com/office/drawing/2014/main" id="{054B041F-0959-9AD8-7841-5AA44D7465F6}"/>
                  </a:ext>
                </a:extLst>
              </p14:cNvPr>
              <p14:cNvContentPartPr/>
              <p14:nvPr/>
            </p14:nvContentPartPr>
            <p14:xfrm>
              <a:off x="4393133" y="2449384"/>
              <a:ext cx="2062080" cy="78840"/>
            </p14:xfrm>
          </p:contentPart>
        </mc:Choice>
        <mc:Fallback xmlns="">
          <p:pic>
            <p:nvPicPr>
              <p:cNvPr id="11" name="حبر 10">
                <a:extLst>
                  <a:ext uri="{FF2B5EF4-FFF2-40B4-BE49-F238E27FC236}">
                    <a16:creationId xmlns:a16="http://schemas.microsoft.com/office/drawing/2014/main" id="{054B041F-0959-9AD8-7841-5AA44D7465F6}"/>
                  </a:ext>
                </a:extLst>
              </p:cNvPr>
              <p:cNvPicPr/>
              <p:nvPr/>
            </p:nvPicPr>
            <p:blipFill>
              <a:blip r:embed="rId15"/>
              <a:stretch>
                <a:fillRect/>
              </a:stretch>
            </p:blipFill>
            <p:spPr>
              <a:xfrm>
                <a:off x="4372973" y="2428864"/>
                <a:ext cx="210276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حبر 11">
                <a:extLst>
                  <a:ext uri="{FF2B5EF4-FFF2-40B4-BE49-F238E27FC236}">
                    <a16:creationId xmlns:a16="http://schemas.microsoft.com/office/drawing/2014/main" id="{0F91C456-144C-E0DA-EF83-63E18E6350C4}"/>
                  </a:ext>
                </a:extLst>
              </p14:cNvPr>
              <p14:cNvContentPartPr/>
              <p14:nvPr/>
            </p14:nvContentPartPr>
            <p14:xfrm>
              <a:off x="5988653" y="1948624"/>
              <a:ext cx="39600" cy="123120"/>
            </p14:xfrm>
          </p:contentPart>
        </mc:Choice>
        <mc:Fallback xmlns="">
          <p:pic>
            <p:nvPicPr>
              <p:cNvPr id="12" name="حبر 11">
                <a:extLst>
                  <a:ext uri="{FF2B5EF4-FFF2-40B4-BE49-F238E27FC236}">
                    <a16:creationId xmlns:a16="http://schemas.microsoft.com/office/drawing/2014/main" id="{0F91C456-144C-E0DA-EF83-63E18E6350C4}"/>
                  </a:ext>
                </a:extLst>
              </p:cNvPr>
              <p:cNvPicPr/>
              <p:nvPr/>
            </p:nvPicPr>
            <p:blipFill>
              <a:blip r:embed="rId17"/>
              <a:stretch>
                <a:fillRect/>
              </a:stretch>
            </p:blipFill>
            <p:spPr>
              <a:xfrm>
                <a:off x="5968133" y="1928044"/>
                <a:ext cx="80280" cy="16391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حبر 23">
                <a:extLst>
                  <a:ext uri="{FF2B5EF4-FFF2-40B4-BE49-F238E27FC236}">
                    <a16:creationId xmlns:a16="http://schemas.microsoft.com/office/drawing/2014/main" id="{EDB94CA0-2D64-DBFE-5A34-8855530CBD0F}"/>
                  </a:ext>
                </a:extLst>
              </p14:cNvPr>
              <p14:cNvContentPartPr/>
              <p14:nvPr/>
            </p14:nvContentPartPr>
            <p14:xfrm>
              <a:off x="5247413" y="1909384"/>
              <a:ext cx="692640" cy="191880"/>
            </p14:xfrm>
          </p:contentPart>
        </mc:Choice>
        <mc:Fallback xmlns="">
          <p:pic>
            <p:nvPicPr>
              <p:cNvPr id="23" name="حبر 23">
                <a:extLst>
                  <a:ext uri="{FF2B5EF4-FFF2-40B4-BE49-F238E27FC236}">
                    <a16:creationId xmlns:a16="http://schemas.microsoft.com/office/drawing/2014/main" id="{EDB94CA0-2D64-DBFE-5A34-8855530CBD0F}"/>
                  </a:ext>
                </a:extLst>
              </p:cNvPr>
              <p:cNvPicPr/>
              <p:nvPr/>
            </p:nvPicPr>
            <p:blipFill>
              <a:blip r:embed="rId19"/>
              <a:stretch>
                <a:fillRect/>
              </a:stretch>
            </p:blipFill>
            <p:spPr>
              <a:xfrm>
                <a:off x="5226893" y="1888864"/>
                <a:ext cx="7333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حبر 33">
                <a:extLst>
                  <a:ext uri="{FF2B5EF4-FFF2-40B4-BE49-F238E27FC236}">
                    <a16:creationId xmlns:a16="http://schemas.microsoft.com/office/drawing/2014/main" id="{9AE1FA90-1433-84E4-E1D4-332076DD6905}"/>
                  </a:ext>
                </a:extLst>
              </p14:cNvPr>
              <p14:cNvContentPartPr/>
              <p14:nvPr/>
            </p14:nvContentPartPr>
            <p14:xfrm>
              <a:off x="4432373" y="1890304"/>
              <a:ext cx="697680" cy="205920"/>
            </p14:xfrm>
          </p:contentPart>
        </mc:Choice>
        <mc:Fallback xmlns="">
          <p:pic>
            <p:nvPicPr>
              <p:cNvPr id="33" name="حبر 33">
                <a:extLst>
                  <a:ext uri="{FF2B5EF4-FFF2-40B4-BE49-F238E27FC236}">
                    <a16:creationId xmlns:a16="http://schemas.microsoft.com/office/drawing/2014/main" id="{9AE1FA90-1433-84E4-E1D4-332076DD6905}"/>
                  </a:ext>
                </a:extLst>
              </p:cNvPr>
              <p:cNvPicPr/>
              <p:nvPr/>
            </p:nvPicPr>
            <p:blipFill>
              <a:blip r:embed="rId21"/>
              <a:stretch>
                <a:fillRect/>
              </a:stretch>
            </p:blipFill>
            <p:spPr>
              <a:xfrm>
                <a:off x="4412203" y="1869784"/>
                <a:ext cx="738741"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حبر 40">
                <a:extLst>
                  <a:ext uri="{FF2B5EF4-FFF2-40B4-BE49-F238E27FC236}">
                    <a16:creationId xmlns:a16="http://schemas.microsoft.com/office/drawing/2014/main" id="{1E2CCDDD-7544-EE12-DF0A-413C4E6F0F43}"/>
                  </a:ext>
                </a:extLst>
              </p14:cNvPr>
              <p14:cNvContentPartPr/>
              <p14:nvPr/>
            </p14:nvContentPartPr>
            <p14:xfrm>
              <a:off x="3086831" y="3915070"/>
              <a:ext cx="513720" cy="124920"/>
            </p14:xfrm>
          </p:contentPart>
        </mc:Choice>
        <mc:Fallback xmlns="">
          <p:pic>
            <p:nvPicPr>
              <p:cNvPr id="40" name="حبر 40">
                <a:extLst>
                  <a:ext uri="{FF2B5EF4-FFF2-40B4-BE49-F238E27FC236}">
                    <a16:creationId xmlns:a16="http://schemas.microsoft.com/office/drawing/2014/main" id="{1E2CCDDD-7544-EE12-DF0A-413C4E6F0F43}"/>
                  </a:ext>
                </a:extLst>
              </p:cNvPr>
              <p:cNvPicPr/>
              <p:nvPr/>
            </p:nvPicPr>
            <p:blipFill>
              <a:blip r:embed="rId23"/>
              <a:stretch>
                <a:fillRect/>
              </a:stretch>
            </p:blipFill>
            <p:spPr>
              <a:xfrm>
                <a:off x="3071700" y="3899950"/>
                <a:ext cx="544341"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7" name="حبر 47">
                <a:extLst>
                  <a:ext uri="{FF2B5EF4-FFF2-40B4-BE49-F238E27FC236}">
                    <a16:creationId xmlns:a16="http://schemas.microsoft.com/office/drawing/2014/main" id="{73A5D96A-D965-1C77-99BC-052B96B7E20B}"/>
                  </a:ext>
                </a:extLst>
              </p14:cNvPr>
              <p14:cNvContentPartPr/>
              <p14:nvPr/>
            </p14:nvContentPartPr>
            <p14:xfrm>
              <a:off x="2491751" y="3913270"/>
              <a:ext cx="499320" cy="84240"/>
            </p14:xfrm>
          </p:contentPart>
        </mc:Choice>
        <mc:Fallback xmlns="">
          <p:pic>
            <p:nvPicPr>
              <p:cNvPr id="47" name="حبر 47">
                <a:extLst>
                  <a:ext uri="{FF2B5EF4-FFF2-40B4-BE49-F238E27FC236}">
                    <a16:creationId xmlns:a16="http://schemas.microsoft.com/office/drawing/2014/main" id="{73A5D96A-D965-1C77-99BC-052B96B7E20B}"/>
                  </a:ext>
                </a:extLst>
              </p:cNvPr>
              <p:cNvPicPr/>
              <p:nvPr/>
            </p:nvPicPr>
            <p:blipFill>
              <a:blip r:embed="rId25"/>
              <a:stretch>
                <a:fillRect/>
              </a:stretch>
            </p:blipFill>
            <p:spPr>
              <a:xfrm>
                <a:off x="2476271" y="3898085"/>
                <a:ext cx="529920" cy="11497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حبر 51">
                <a:extLst>
                  <a:ext uri="{FF2B5EF4-FFF2-40B4-BE49-F238E27FC236}">
                    <a16:creationId xmlns:a16="http://schemas.microsoft.com/office/drawing/2014/main" id="{D5154196-54F2-8DE1-1F97-3A7CD020D4B7}"/>
                  </a:ext>
                </a:extLst>
              </p14:cNvPr>
              <p14:cNvContentPartPr/>
              <p14:nvPr/>
            </p14:nvContentPartPr>
            <p14:xfrm>
              <a:off x="1161995" y="4343184"/>
              <a:ext cx="266760" cy="201240"/>
            </p14:xfrm>
          </p:contentPart>
        </mc:Choice>
        <mc:Fallback xmlns="">
          <p:pic>
            <p:nvPicPr>
              <p:cNvPr id="51" name="حبر 51">
                <a:extLst>
                  <a:ext uri="{FF2B5EF4-FFF2-40B4-BE49-F238E27FC236}">
                    <a16:creationId xmlns:a16="http://schemas.microsoft.com/office/drawing/2014/main" id="{D5154196-54F2-8DE1-1F97-3A7CD020D4B7}"/>
                  </a:ext>
                </a:extLst>
              </p:cNvPr>
              <p:cNvPicPr/>
              <p:nvPr/>
            </p:nvPicPr>
            <p:blipFill>
              <a:blip r:embed="rId27"/>
              <a:stretch>
                <a:fillRect/>
              </a:stretch>
            </p:blipFill>
            <p:spPr>
              <a:xfrm>
                <a:off x="1146875" y="4327704"/>
                <a:ext cx="297360" cy="231840"/>
              </a:xfrm>
              <a:prstGeom prst="rect">
                <a:avLst/>
              </a:prstGeom>
            </p:spPr>
          </p:pic>
        </mc:Fallback>
      </mc:AlternateContent>
    </p:spTree>
    <p:extLst>
      <p:ext uri="{BB962C8B-B14F-4D97-AF65-F5344CB8AC3E}">
        <p14:creationId xmlns:p14="http://schemas.microsoft.com/office/powerpoint/2010/main" val="65203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8" y="144404"/>
            <a:ext cx="8033795" cy="1437632"/>
          </a:xfrm>
        </p:spPr>
        <p:txBody>
          <a:bodyPr>
            <a:noAutofit/>
          </a:bodyPr>
          <a:lstStyle/>
          <a:p>
            <a:pPr lvl="0"/>
            <a:r>
              <a:rPr lang="en-US" sz="4800" dirty="0">
                <a:effectLst/>
              </a:rPr>
              <a:t>Contrast Oral, Written, and</a:t>
            </a:r>
            <a:r>
              <a:rPr lang="en-US" sz="4800" dirty="0"/>
              <a:t> </a:t>
            </a:r>
            <a:r>
              <a:rPr lang="en-US" sz="4800" dirty="0">
                <a:effectLst/>
              </a:rPr>
              <a:t>Nonverbal Communication</a:t>
            </a:r>
          </a:p>
        </p:txBody>
      </p:sp>
      <p:sp>
        <p:nvSpPr>
          <p:cNvPr id="14" name="Content Placeholder 13"/>
          <p:cNvSpPr>
            <a:spLocks noGrp="1"/>
          </p:cNvSpPr>
          <p:nvPr>
            <p:ph idx="1"/>
          </p:nvPr>
        </p:nvSpPr>
        <p:spPr>
          <a:xfrm>
            <a:off x="889488" y="1818074"/>
            <a:ext cx="8033795" cy="4582726"/>
          </a:xfrm>
        </p:spPr>
        <p:txBody>
          <a:bodyPr>
            <a:noAutofit/>
          </a:bodyPr>
          <a:lstStyle/>
          <a:p>
            <a:r>
              <a:rPr lang="en-US" sz="2800" b="0" dirty="0">
                <a:solidFill>
                  <a:srgbClr val="FF9900"/>
                </a:solidFill>
                <a:effectLst/>
              </a:rPr>
              <a:t>Oral Communication</a:t>
            </a:r>
          </a:p>
          <a:p>
            <a:pPr lvl="1"/>
            <a:r>
              <a:rPr lang="en-US" sz="2800" b="0" dirty="0">
                <a:effectLst/>
              </a:rPr>
              <a:t>The primary means of conveying messages. Speeches, formal one-on-one and group discussions, and informal rumor mills or grapevines are popular forms of oral communication. </a:t>
            </a:r>
          </a:p>
          <a:p>
            <a:pPr lvl="2"/>
            <a:r>
              <a:rPr lang="en-US" sz="2800" b="0" dirty="0">
                <a:effectLst/>
              </a:rPr>
              <a:t>Meetings</a:t>
            </a:r>
          </a:p>
          <a:p>
            <a:pPr lvl="2"/>
            <a:r>
              <a:rPr lang="en-US" sz="2800" dirty="0"/>
              <a:t>Videoconferencing and conference calling</a:t>
            </a:r>
          </a:p>
          <a:p>
            <a:pPr lvl="2"/>
            <a:r>
              <a:rPr lang="en-US" sz="2800" dirty="0"/>
              <a:t>Telephone</a:t>
            </a:r>
          </a:p>
          <a:p>
            <a:pPr lvl="1"/>
            <a:endParaRPr lang="en-US" dirty="0"/>
          </a:p>
          <a:p>
            <a:pPr lvl="1"/>
            <a:endParaRPr lang="en-US"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7050421D-E1CC-38E7-589D-FC11E0FB657E}"/>
                  </a:ext>
                </a:extLst>
              </p14:cNvPr>
              <p14:cNvContentPartPr/>
              <p14:nvPr/>
            </p14:nvContentPartPr>
            <p14:xfrm>
              <a:off x="1312830" y="1589893"/>
              <a:ext cx="660960" cy="330840"/>
            </p14:xfrm>
          </p:contentPart>
        </mc:Choice>
        <mc:Fallback xmlns="">
          <p:pic>
            <p:nvPicPr>
              <p:cNvPr id="10" name="حبر 10">
                <a:extLst>
                  <a:ext uri="{FF2B5EF4-FFF2-40B4-BE49-F238E27FC236}">
                    <a16:creationId xmlns:a16="http://schemas.microsoft.com/office/drawing/2014/main" id="{7050421D-E1CC-38E7-589D-FC11E0FB657E}"/>
                  </a:ext>
                </a:extLst>
              </p:cNvPr>
              <p:cNvPicPr/>
              <p:nvPr/>
            </p:nvPicPr>
            <p:blipFill>
              <a:blip r:embed="rId4"/>
              <a:stretch>
                <a:fillRect/>
              </a:stretch>
            </p:blipFill>
            <p:spPr>
              <a:xfrm>
                <a:off x="1292310" y="1569711"/>
                <a:ext cx="701640" cy="3719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5">
                <a:extLst>
                  <a:ext uri="{FF2B5EF4-FFF2-40B4-BE49-F238E27FC236}">
                    <a16:creationId xmlns:a16="http://schemas.microsoft.com/office/drawing/2014/main" id="{7F92932B-720B-3FCD-6B0C-3A21CC1CAD8D}"/>
                  </a:ext>
                </a:extLst>
              </p14:cNvPr>
              <p14:cNvContentPartPr/>
              <p14:nvPr/>
            </p14:nvContentPartPr>
            <p14:xfrm>
              <a:off x="986652" y="1707109"/>
              <a:ext cx="281880" cy="207720"/>
            </p14:xfrm>
          </p:contentPart>
        </mc:Choice>
        <mc:Fallback xmlns="">
          <p:pic>
            <p:nvPicPr>
              <p:cNvPr id="15" name="حبر 15">
                <a:extLst>
                  <a:ext uri="{FF2B5EF4-FFF2-40B4-BE49-F238E27FC236}">
                    <a16:creationId xmlns:a16="http://schemas.microsoft.com/office/drawing/2014/main" id="{7F92932B-720B-3FCD-6B0C-3A21CC1CAD8D}"/>
                  </a:ext>
                </a:extLst>
              </p:cNvPr>
              <p:cNvPicPr/>
              <p:nvPr/>
            </p:nvPicPr>
            <p:blipFill>
              <a:blip r:embed="rId6"/>
              <a:stretch>
                <a:fillRect/>
              </a:stretch>
            </p:blipFill>
            <p:spPr>
              <a:xfrm>
                <a:off x="971532" y="1691629"/>
                <a:ext cx="31248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حبر 15">
                <a:extLst>
                  <a:ext uri="{FF2B5EF4-FFF2-40B4-BE49-F238E27FC236}">
                    <a16:creationId xmlns:a16="http://schemas.microsoft.com/office/drawing/2014/main" id="{4361D559-4125-C6A8-36AD-E812E0DAD778}"/>
                  </a:ext>
                </a:extLst>
              </p14:cNvPr>
              <p14:cNvContentPartPr/>
              <p14:nvPr/>
            </p14:nvContentPartPr>
            <p14:xfrm>
              <a:off x="1766968" y="4051572"/>
              <a:ext cx="1721160" cy="65880"/>
            </p14:xfrm>
          </p:contentPart>
        </mc:Choice>
        <mc:Fallback xmlns="">
          <p:pic>
            <p:nvPicPr>
              <p:cNvPr id="16" name="حبر 15">
                <a:extLst>
                  <a:ext uri="{FF2B5EF4-FFF2-40B4-BE49-F238E27FC236}">
                    <a16:creationId xmlns:a16="http://schemas.microsoft.com/office/drawing/2014/main" id="{4361D559-4125-C6A8-36AD-E812E0DAD778}"/>
                  </a:ext>
                </a:extLst>
              </p:cNvPr>
              <p:cNvPicPr/>
              <p:nvPr/>
            </p:nvPicPr>
            <p:blipFill>
              <a:blip r:embed="rId8"/>
              <a:stretch>
                <a:fillRect/>
              </a:stretch>
            </p:blipFill>
            <p:spPr>
              <a:xfrm>
                <a:off x="1746808" y="4031052"/>
                <a:ext cx="176184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1">
                <a:extLst>
                  <a:ext uri="{FF2B5EF4-FFF2-40B4-BE49-F238E27FC236}">
                    <a16:creationId xmlns:a16="http://schemas.microsoft.com/office/drawing/2014/main" id="{E4C09C31-2E41-7B9F-9F88-C96E0D12F9C6}"/>
                  </a:ext>
                </a:extLst>
              </p14:cNvPr>
              <p14:cNvContentPartPr/>
              <p14:nvPr/>
            </p14:nvContentPartPr>
            <p14:xfrm>
              <a:off x="7556140" y="2035910"/>
              <a:ext cx="740520" cy="340560"/>
            </p14:xfrm>
          </p:contentPart>
        </mc:Choice>
        <mc:Fallback xmlns="">
          <p:pic>
            <p:nvPicPr>
              <p:cNvPr id="21" name="حبر 21">
                <a:extLst>
                  <a:ext uri="{FF2B5EF4-FFF2-40B4-BE49-F238E27FC236}">
                    <a16:creationId xmlns:a16="http://schemas.microsoft.com/office/drawing/2014/main" id="{E4C09C31-2E41-7B9F-9F88-C96E0D12F9C6}"/>
                  </a:ext>
                </a:extLst>
              </p:cNvPr>
              <p:cNvPicPr/>
              <p:nvPr/>
            </p:nvPicPr>
            <p:blipFill>
              <a:blip r:embed="rId10"/>
              <a:stretch>
                <a:fillRect/>
              </a:stretch>
            </p:blipFill>
            <p:spPr>
              <a:xfrm>
                <a:off x="7535980" y="2015750"/>
                <a:ext cx="78120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4">
                <a:extLst>
                  <a:ext uri="{FF2B5EF4-FFF2-40B4-BE49-F238E27FC236}">
                    <a16:creationId xmlns:a16="http://schemas.microsoft.com/office/drawing/2014/main" id="{A82D76C2-36B0-D50F-32E0-A4BDA050D95A}"/>
                  </a:ext>
                </a:extLst>
              </p14:cNvPr>
              <p14:cNvContentPartPr/>
              <p14:nvPr/>
            </p14:nvContentPartPr>
            <p14:xfrm>
              <a:off x="6935860" y="2013230"/>
              <a:ext cx="372600" cy="331200"/>
            </p14:xfrm>
          </p:contentPart>
        </mc:Choice>
        <mc:Fallback xmlns="">
          <p:pic>
            <p:nvPicPr>
              <p:cNvPr id="24" name="حبر 24">
                <a:extLst>
                  <a:ext uri="{FF2B5EF4-FFF2-40B4-BE49-F238E27FC236}">
                    <a16:creationId xmlns:a16="http://schemas.microsoft.com/office/drawing/2014/main" id="{A82D76C2-36B0-D50F-32E0-A4BDA050D95A}"/>
                  </a:ext>
                </a:extLst>
              </p:cNvPr>
              <p:cNvPicPr/>
              <p:nvPr/>
            </p:nvPicPr>
            <p:blipFill>
              <a:blip r:embed="rId12"/>
              <a:stretch>
                <a:fillRect/>
              </a:stretch>
            </p:blipFill>
            <p:spPr>
              <a:xfrm>
                <a:off x="6915340" y="1992710"/>
                <a:ext cx="41328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حبر 24">
                <a:extLst>
                  <a:ext uri="{FF2B5EF4-FFF2-40B4-BE49-F238E27FC236}">
                    <a16:creationId xmlns:a16="http://schemas.microsoft.com/office/drawing/2014/main" id="{0D717F8C-9BE6-DA6A-73CE-0E91985D1316}"/>
                  </a:ext>
                </a:extLst>
              </p14:cNvPr>
              <p14:cNvContentPartPr/>
              <p14:nvPr/>
            </p14:nvContentPartPr>
            <p14:xfrm>
              <a:off x="6705820" y="1939070"/>
              <a:ext cx="244080" cy="285840"/>
            </p14:xfrm>
          </p:contentPart>
        </mc:Choice>
        <mc:Fallback xmlns="">
          <p:pic>
            <p:nvPicPr>
              <p:cNvPr id="25" name="حبر 24">
                <a:extLst>
                  <a:ext uri="{FF2B5EF4-FFF2-40B4-BE49-F238E27FC236}">
                    <a16:creationId xmlns:a16="http://schemas.microsoft.com/office/drawing/2014/main" id="{0D717F8C-9BE6-DA6A-73CE-0E91985D1316}"/>
                  </a:ext>
                </a:extLst>
              </p:cNvPr>
              <p:cNvPicPr/>
              <p:nvPr/>
            </p:nvPicPr>
            <p:blipFill>
              <a:blip r:embed="rId14"/>
              <a:stretch>
                <a:fillRect/>
              </a:stretch>
            </p:blipFill>
            <p:spPr>
              <a:xfrm>
                <a:off x="6685660" y="1918550"/>
                <a:ext cx="2847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حبر 29">
                <a:extLst>
                  <a:ext uri="{FF2B5EF4-FFF2-40B4-BE49-F238E27FC236}">
                    <a16:creationId xmlns:a16="http://schemas.microsoft.com/office/drawing/2014/main" id="{950ED6DA-B54D-BCC5-1DA2-5D145929AE3A}"/>
                  </a:ext>
                </a:extLst>
              </p14:cNvPr>
              <p14:cNvContentPartPr/>
              <p14:nvPr/>
            </p14:nvContentPartPr>
            <p14:xfrm>
              <a:off x="6421060" y="1980830"/>
              <a:ext cx="221040" cy="244080"/>
            </p14:xfrm>
          </p:contentPart>
        </mc:Choice>
        <mc:Fallback xmlns="">
          <p:pic>
            <p:nvPicPr>
              <p:cNvPr id="29" name="حبر 29">
                <a:extLst>
                  <a:ext uri="{FF2B5EF4-FFF2-40B4-BE49-F238E27FC236}">
                    <a16:creationId xmlns:a16="http://schemas.microsoft.com/office/drawing/2014/main" id="{950ED6DA-B54D-BCC5-1DA2-5D145929AE3A}"/>
                  </a:ext>
                </a:extLst>
              </p:cNvPr>
              <p:cNvPicPr/>
              <p:nvPr/>
            </p:nvPicPr>
            <p:blipFill>
              <a:blip r:embed="rId16"/>
              <a:stretch>
                <a:fillRect/>
              </a:stretch>
            </p:blipFill>
            <p:spPr>
              <a:xfrm>
                <a:off x="6400540" y="1960670"/>
                <a:ext cx="2617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حبر 37">
                <a:extLst>
                  <a:ext uri="{FF2B5EF4-FFF2-40B4-BE49-F238E27FC236}">
                    <a16:creationId xmlns:a16="http://schemas.microsoft.com/office/drawing/2014/main" id="{5E33653F-AC7F-0303-2F40-B17FC904E2AE}"/>
                  </a:ext>
                </a:extLst>
              </p14:cNvPr>
              <p14:cNvContentPartPr/>
              <p14:nvPr/>
            </p14:nvContentPartPr>
            <p14:xfrm>
              <a:off x="3312166" y="2219556"/>
              <a:ext cx="1207800" cy="220320"/>
            </p14:xfrm>
          </p:contentPart>
        </mc:Choice>
        <mc:Fallback xmlns="">
          <p:pic>
            <p:nvPicPr>
              <p:cNvPr id="37" name="حبر 37">
                <a:extLst>
                  <a:ext uri="{FF2B5EF4-FFF2-40B4-BE49-F238E27FC236}">
                    <a16:creationId xmlns:a16="http://schemas.microsoft.com/office/drawing/2014/main" id="{5E33653F-AC7F-0303-2F40-B17FC904E2AE}"/>
                  </a:ext>
                </a:extLst>
              </p:cNvPr>
              <p:cNvPicPr/>
              <p:nvPr/>
            </p:nvPicPr>
            <p:blipFill>
              <a:blip r:embed="rId18"/>
              <a:stretch>
                <a:fillRect/>
              </a:stretch>
            </p:blipFill>
            <p:spPr>
              <a:xfrm>
                <a:off x="3292000" y="2199069"/>
                <a:ext cx="1248852" cy="260934"/>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حبر 42">
                <a:extLst>
                  <a:ext uri="{FF2B5EF4-FFF2-40B4-BE49-F238E27FC236}">
                    <a16:creationId xmlns:a16="http://schemas.microsoft.com/office/drawing/2014/main" id="{EBB4DE2A-CAD9-A0CA-9EC9-264EF358E2B0}"/>
                  </a:ext>
                </a:extLst>
              </p14:cNvPr>
              <p14:cNvContentPartPr/>
              <p14:nvPr/>
            </p14:nvContentPartPr>
            <p14:xfrm>
              <a:off x="2346646" y="2249076"/>
              <a:ext cx="919440" cy="199800"/>
            </p14:xfrm>
          </p:contentPart>
        </mc:Choice>
        <mc:Fallback xmlns="">
          <p:pic>
            <p:nvPicPr>
              <p:cNvPr id="42" name="حبر 42">
                <a:extLst>
                  <a:ext uri="{FF2B5EF4-FFF2-40B4-BE49-F238E27FC236}">
                    <a16:creationId xmlns:a16="http://schemas.microsoft.com/office/drawing/2014/main" id="{EBB4DE2A-CAD9-A0CA-9EC9-264EF358E2B0}"/>
                  </a:ext>
                </a:extLst>
              </p:cNvPr>
              <p:cNvPicPr/>
              <p:nvPr/>
            </p:nvPicPr>
            <p:blipFill>
              <a:blip r:embed="rId20"/>
              <a:stretch>
                <a:fillRect/>
              </a:stretch>
            </p:blipFill>
            <p:spPr>
              <a:xfrm>
                <a:off x="2326126" y="2228519"/>
                <a:ext cx="960480" cy="24055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9" name="حبر 49">
                <a:extLst>
                  <a:ext uri="{FF2B5EF4-FFF2-40B4-BE49-F238E27FC236}">
                    <a16:creationId xmlns:a16="http://schemas.microsoft.com/office/drawing/2014/main" id="{1F8E9411-A91C-B76C-4E39-9BE6865D239C}"/>
                  </a:ext>
                </a:extLst>
              </p14:cNvPr>
              <p14:cNvContentPartPr/>
              <p14:nvPr/>
            </p14:nvContentPartPr>
            <p14:xfrm>
              <a:off x="1141184" y="2862245"/>
              <a:ext cx="663120" cy="242280"/>
            </p14:xfrm>
          </p:contentPart>
        </mc:Choice>
        <mc:Fallback xmlns="">
          <p:pic>
            <p:nvPicPr>
              <p:cNvPr id="49" name="حبر 49">
                <a:extLst>
                  <a:ext uri="{FF2B5EF4-FFF2-40B4-BE49-F238E27FC236}">
                    <a16:creationId xmlns:a16="http://schemas.microsoft.com/office/drawing/2014/main" id="{1F8E9411-A91C-B76C-4E39-9BE6865D239C}"/>
                  </a:ext>
                </a:extLst>
              </p:cNvPr>
              <p:cNvPicPr/>
              <p:nvPr/>
            </p:nvPicPr>
            <p:blipFill>
              <a:blip r:embed="rId22"/>
              <a:stretch>
                <a:fillRect/>
              </a:stretch>
            </p:blipFill>
            <p:spPr>
              <a:xfrm>
                <a:off x="1121024" y="2842085"/>
                <a:ext cx="70380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0" name="حبر 49">
                <a:extLst>
                  <a:ext uri="{FF2B5EF4-FFF2-40B4-BE49-F238E27FC236}">
                    <a16:creationId xmlns:a16="http://schemas.microsoft.com/office/drawing/2014/main" id="{739EBD40-038B-E53D-2E5C-2D0303054138}"/>
                  </a:ext>
                </a:extLst>
              </p14:cNvPr>
              <p14:cNvContentPartPr/>
              <p14:nvPr/>
            </p14:nvContentPartPr>
            <p14:xfrm>
              <a:off x="5821500" y="3618540"/>
              <a:ext cx="844560" cy="25920"/>
            </p14:xfrm>
          </p:contentPart>
        </mc:Choice>
        <mc:Fallback xmlns="">
          <p:pic>
            <p:nvPicPr>
              <p:cNvPr id="50" name="حبر 49">
                <a:extLst>
                  <a:ext uri="{FF2B5EF4-FFF2-40B4-BE49-F238E27FC236}">
                    <a16:creationId xmlns:a16="http://schemas.microsoft.com/office/drawing/2014/main" id="{739EBD40-038B-E53D-2E5C-2D0303054138}"/>
                  </a:ext>
                </a:extLst>
              </p:cNvPr>
              <p:cNvPicPr/>
              <p:nvPr/>
            </p:nvPicPr>
            <p:blipFill>
              <a:blip r:embed="rId24"/>
              <a:stretch>
                <a:fillRect/>
              </a:stretch>
            </p:blipFill>
            <p:spPr>
              <a:xfrm>
                <a:off x="5800980" y="3598020"/>
                <a:ext cx="88560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1" name="حبر 50">
                <a:extLst>
                  <a:ext uri="{FF2B5EF4-FFF2-40B4-BE49-F238E27FC236}">
                    <a16:creationId xmlns:a16="http://schemas.microsoft.com/office/drawing/2014/main" id="{EFD25477-406E-8776-77BD-FF07A0285A74}"/>
                  </a:ext>
                </a:extLst>
              </p14:cNvPr>
              <p14:cNvContentPartPr/>
              <p14:nvPr/>
            </p14:nvContentPartPr>
            <p14:xfrm>
              <a:off x="6641914" y="3203070"/>
              <a:ext cx="6480" cy="104040"/>
            </p14:xfrm>
          </p:contentPart>
        </mc:Choice>
        <mc:Fallback xmlns="">
          <p:pic>
            <p:nvPicPr>
              <p:cNvPr id="51" name="حبر 50">
                <a:extLst>
                  <a:ext uri="{FF2B5EF4-FFF2-40B4-BE49-F238E27FC236}">
                    <a16:creationId xmlns:a16="http://schemas.microsoft.com/office/drawing/2014/main" id="{EFD25477-406E-8776-77BD-FF07A0285A74}"/>
                  </a:ext>
                </a:extLst>
              </p:cNvPr>
              <p:cNvPicPr/>
              <p:nvPr/>
            </p:nvPicPr>
            <p:blipFill>
              <a:blip r:embed="rId26"/>
              <a:stretch>
                <a:fillRect/>
              </a:stretch>
            </p:blipFill>
            <p:spPr>
              <a:xfrm>
                <a:off x="6621754" y="3182550"/>
                <a:ext cx="475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8" name="حبر 58">
                <a:extLst>
                  <a:ext uri="{FF2B5EF4-FFF2-40B4-BE49-F238E27FC236}">
                    <a16:creationId xmlns:a16="http://schemas.microsoft.com/office/drawing/2014/main" id="{5CA8D19E-2E6B-7D7A-B29D-F7E4BFB4C3B7}"/>
                  </a:ext>
                </a:extLst>
              </p14:cNvPr>
              <p14:cNvContentPartPr/>
              <p14:nvPr/>
            </p14:nvContentPartPr>
            <p14:xfrm>
              <a:off x="5762398" y="3164235"/>
              <a:ext cx="801000" cy="135000"/>
            </p14:xfrm>
          </p:contentPart>
        </mc:Choice>
        <mc:Fallback xmlns="">
          <p:pic>
            <p:nvPicPr>
              <p:cNvPr id="58" name="حبر 58">
                <a:extLst>
                  <a:ext uri="{FF2B5EF4-FFF2-40B4-BE49-F238E27FC236}">
                    <a16:creationId xmlns:a16="http://schemas.microsoft.com/office/drawing/2014/main" id="{5CA8D19E-2E6B-7D7A-B29D-F7E4BFB4C3B7}"/>
                  </a:ext>
                </a:extLst>
              </p:cNvPr>
              <p:cNvPicPr/>
              <p:nvPr/>
            </p:nvPicPr>
            <p:blipFill>
              <a:blip r:embed="rId28"/>
              <a:stretch>
                <a:fillRect/>
              </a:stretch>
            </p:blipFill>
            <p:spPr>
              <a:xfrm>
                <a:off x="5742229" y="3143715"/>
                <a:ext cx="841698"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0" name="حبر 70">
                <a:extLst>
                  <a:ext uri="{FF2B5EF4-FFF2-40B4-BE49-F238E27FC236}">
                    <a16:creationId xmlns:a16="http://schemas.microsoft.com/office/drawing/2014/main" id="{E8067858-8426-21F1-7A9C-65CB877C88E1}"/>
                  </a:ext>
                </a:extLst>
              </p14:cNvPr>
              <p14:cNvContentPartPr/>
              <p14:nvPr/>
            </p14:nvContentPartPr>
            <p14:xfrm>
              <a:off x="2952986" y="4987893"/>
              <a:ext cx="1116720" cy="230760"/>
            </p14:xfrm>
          </p:contentPart>
        </mc:Choice>
        <mc:Fallback xmlns="">
          <p:pic>
            <p:nvPicPr>
              <p:cNvPr id="70" name="حبر 70">
                <a:extLst>
                  <a:ext uri="{FF2B5EF4-FFF2-40B4-BE49-F238E27FC236}">
                    <a16:creationId xmlns:a16="http://schemas.microsoft.com/office/drawing/2014/main" id="{E8067858-8426-21F1-7A9C-65CB877C88E1}"/>
                  </a:ext>
                </a:extLst>
              </p:cNvPr>
              <p:cNvPicPr/>
              <p:nvPr/>
            </p:nvPicPr>
            <p:blipFill>
              <a:blip r:embed="rId30"/>
              <a:stretch>
                <a:fillRect/>
              </a:stretch>
            </p:blipFill>
            <p:spPr>
              <a:xfrm>
                <a:off x="2937866" y="4972773"/>
                <a:ext cx="11473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1" name="حبر 70">
                <a:extLst>
                  <a:ext uri="{FF2B5EF4-FFF2-40B4-BE49-F238E27FC236}">
                    <a16:creationId xmlns:a16="http://schemas.microsoft.com/office/drawing/2014/main" id="{DE460E2E-70FB-A9FA-A258-E869750BB670}"/>
                  </a:ext>
                </a:extLst>
              </p14:cNvPr>
              <p14:cNvContentPartPr/>
              <p14:nvPr/>
            </p14:nvContentPartPr>
            <p14:xfrm>
              <a:off x="5268748" y="5058440"/>
              <a:ext cx="209520" cy="120240"/>
            </p14:xfrm>
          </p:contentPart>
        </mc:Choice>
        <mc:Fallback xmlns="">
          <p:pic>
            <p:nvPicPr>
              <p:cNvPr id="71" name="حبر 70">
                <a:extLst>
                  <a:ext uri="{FF2B5EF4-FFF2-40B4-BE49-F238E27FC236}">
                    <a16:creationId xmlns:a16="http://schemas.microsoft.com/office/drawing/2014/main" id="{DE460E2E-70FB-A9FA-A258-E869750BB670}"/>
                  </a:ext>
                </a:extLst>
              </p:cNvPr>
              <p:cNvPicPr/>
              <p:nvPr/>
            </p:nvPicPr>
            <p:blipFill>
              <a:blip r:embed="rId32"/>
              <a:stretch>
                <a:fillRect/>
              </a:stretch>
            </p:blipFill>
            <p:spPr>
              <a:xfrm>
                <a:off x="5248588" y="5037920"/>
                <a:ext cx="2502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8" name="حبر 78">
                <a:extLst>
                  <a:ext uri="{FF2B5EF4-FFF2-40B4-BE49-F238E27FC236}">
                    <a16:creationId xmlns:a16="http://schemas.microsoft.com/office/drawing/2014/main" id="{3C1EB6D8-B822-E326-27AB-43AF5431072C}"/>
                  </a:ext>
                </a:extLst>
              </p14:cNvPr>
              <p14:cNvContentPartPr/>
              <p14:nvPr/>
            </p14:nvContentPartPr>
            <p14:xfrm>
              <a:off x="7432799" y="5043658"/>
              <a:ext cx="501120" cy="123480"/>
            </p14:xfrm>
          </p:contentPart>
        </mc:Choice>
        <mc:Fallback xmlns="">
          <p:pic>
            <p:nvPicPr>
              <p:cNvPr id="78" name="حبر 78">
                <a:extLst>
                  <a:ext uri="{FF2B5EF4-FFF2-40B4-BE49-F238E27FC236}">
                    <a16:creationId xmlns:a16="http://schemas.microsoft.com/office/drawing/2014/main" id="{3C1EB6D8-B822-E326-27AB-43AF5431072C}"/>
                  </a:ext>
                </a:extLst>
              </p:cNvPr>
              <p:cNvPicPr/>
              <p:nvPr/>
            </p:nvPicPr>
            <p:blipFill>
              <a:blip r:embed="rId34"/>
              <a:stretch>
                <a:fillRect/>
              </a:stretch>
            </p:blipFill>
            <p:spPr>
              <a:xfrm>
                <a:off x="7417679" y="5028178"/>
                <a:ext cx="5317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6" name="حبر 86">
                <a:extLst>
                  <a:ext uri="{FF2B5EF4-FFF2-40B4-BE49-F238E27FC236}">
                    <a16:creationId xmlns:a16="http://schemas.microsoft.com/office/drawing/2014/main" id="{B2851E9A-7B1F-C0CD-73A8-6B86B8EC0A10}"/>
                  </a:ext>
                </a:extLst>
              </p14:cNvPr>
              <p14:cNvContentPartPr/>
              <p14:nvPr/>
            </p14:nvContentPartPr>
            <p14:xfrm>
              <a:off x="6694439" y="4960138"/>
              <a:ext cx="634680" cy="241560"/>
            </p14:xfrm>
          </p:contentPart>
        </mc:Choice>
        <mc:Fallback xmlns="">
          <p:pic>
            <p:nvPicPr>
              <p:cNvPr id="86" name="حبر 86">
                <a:extLst>
                  <a:ext uri="{FF2B5EF4-FFF2-40B4-BE49-F238E27FC236}">
                    <a16:creationId xmlns:a16="http://schemas.microsoft.com/office/drawing/2014/main" id="{B2851E9A-7B1F-C0CD-73A8-6B86B8EC0A10}"/>
                  </a:ext>
                </a:extLst>
              </p:cNvPr>
              <p:cNvPicPr/>
              <p:nvPr/>
            </p:nvPicPr>
            <p:blipFill>
              <a:blip r:embed="rId36"/>
              <a:stretch>
                <a:fillRect/>
              </a:stretch>
            </p:blipFill>
            <p:spPr>
              <a:xfrm>
                <a:off x="6678959" y="4945018"/>
                <a:ext cx="6652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3" name="حبر 93">
                <a:extLst>
                  <a:ext uri="{FF2B5EF4-FFF2-40B4-BE49-F238E27FC236}">
                    <a16:creationId xmlns:a16="http://schemas.microsoft.com/office/drawing/2014/main" id="{7E77A378-293E-C419-B0D2-DF324D0F049C}"/>
                  </a:ext>
                </a:extLst>
              </p14:cNvPr>
              <p14:cNvContentPartPr/>
              <p14:nvPr/>
            </p14:nvContentPartPr>
            <p14:xfrm>
              <a:off x="7114559" y="4229698"/>
              <a:ext cx="820440" cy="214560"/>
            </p14:xfrm>
          </p:contentPart>
        </mc:Choice>
        <mc:Fallback xmlns="">
          <p:pic>
            <p:nvPicPr>
              <p:cNvPr id="93" name="حبر 93">
                <a:extLst>
                  <a:ext uri="{FF2B5EF4-FFF2-40B4-BE49-F238E27FC236}">
                    <a16:creationId xmlns:a16="http://schemas.microsoft.com/office/drawing/2014/main" id="{7E77A378-293E-C419-B0D2-DF324D0F049C}"/>
                  </a:ext>
                </a:extLst>
              </p:cNvPr>
              <p:cNvPicPr/>
              <p:nvPr/>
            </p:nvPicPr>
            <p:blipFill>
              <a:blip r:embed="rId38"/>
              <a:stretch>
                <a:fillRect/>
              </a:stretch>
            </p:blipFill>
            <p:spPr>
              <a:xfrm>
                <a:off x="7094048" y="4209178"/>
                <a:ext cx="861102"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0" name="حبر 100">
                <a:extLst>
                  <a:ext uri="{FF2B5EF4-FFF2-40B4-BE49-F238E27FC236}">
                    <a16:creationId xmlns:a16="http://schemas.microsoft.com/office/drawing/2014/main" id="{5B5FD7D1-E09C-DB66-3772-FB58ABB8FB88}"/>
                  </a:ext>
                </a:extLst>
              </p14:cNvPr>
              <p14:cNvContentPartPr/>
              <p14:nvPr/>
            </p14:nvContentPartPr>
            <p14:xfrm>
              <a:off x="7188210" y="5565747"/>
              <a:ext cx="776880" cy="146880"/>
            </p14:xfrm>
          </p:contentPart>
        </mc:Choice>
        <mc:Fallback xmlns="">
          <p:pic>
            <p:nvPicPr>
              <p:cNvPr id="100" name="حبر 100">
                <a:extLst>
                  <a:ext uri="{FF2B5EF4-FFF2-40B4-BE49-F238E27FC236}">
                    <a16:creationId xmlns:a16="http://schemas.microsoft.com/office/drawing/2014/main" id="{5B5FD7D1-E09C-DB66-3772-FB58ABB8FB88}"/>
                  </a:ext>
                </a:extLst>
              </p:cNvPr>
              <p:cNvPicPr/>
              <p:nvPr/>
            </p:nvPicPr>
            <p:blipFill>
              <a:blip r:embed="rId40"/>
              <a:stretch>
                <a:fillRect/>
              </a:stretch>
            </p:blipFill>
            <p:spPr>
              <a:xfrm>
                <a:off x="7167700" y="5545227"/>
                <a:ext cx="817541"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5" name="حبر 116">
                <a:extLst>
                  <a:ext uri="{FF2B5EF4-FFF2-40B4-BE49-F238E27FC236}">
                    <a16:creationId xmlns:a16="http://schemas.microsoft.com/office/drawing/2014/main" id="{D8288238-161F-8E3F-7940-6BCC14B150BF}"/>
                  </a:ext>
                </a:extLst>
              </p14:cNvPr>
              <p14:cNvContentPartPr/>
              <p14:nvPr/>
            </p14:nvContentPartPr>
            <p14:xfrm>
              <a:off x="7456410" y="5798307"/>
              <a:ext cx="324720" cy="138960"/>
            </p14:xfrm>
          </p:contentPart>
        </mc:Choice>
        <mc:Fallback xmlns="">
          <p:pic>
            <p:nvPicPr>
              <p:cNvPr id="115" name="حبر 116">
                <a:extLst>
                  <a:ext uri="{FF2B5EF4-FFF2-40B4-BE49-F238E27FC236}">
                    <a16:creationId xmlns:a16="http://schemas.microsoft.com/office/drawing/2014/main" id="{D8288238-161F-8E3F-7940-6BCC14B150BF}"/>
                  </a:ext>
                </a:extLst>
              </p:cNvPr>
              <p:cNvPicPr/>
              <p:nvPr/>
            </p:nvPicPr>
            <p:blipFill>
              <a:blip r:embed="rId42"/>
              <a:stretch>
                <a:fillRect/>
              </a:stretch>
            </p:blipFill>
            <p:spPr>
              <a:xfrm>
                <a:off x="7441290" y="5783187"/>
                <a:ext cx="3553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6" name="حبر 116">
                <a:extLst>
                  <a:ext uri="{FF2B5EF4-FFF2-40B4-BE49-F238E27FC236}">
                    <a16:creationId xmlns:a16="http://schemas.microsoft.com/office/drawing/2014/main" id="{7BE1AC0A-4CE1-C6F7-8CCA-311986A7CC67}"/>
                  </a:ext>
                </a:extLst>
              </p14:cNvPr>
              <p14:cNvContentPartPr/>
              <p14:nvPr/>
            </p14:nvContentPartPr>
            <p14:xfrm>
              <a:off x="6046290" y="5523267"/>
              <a:ext cx="1120320" cy="301680"/>
            </p14:xfrm>
          </p:contentPart>
        </mc:Choice>
        <mc:Fallback xmlns="">
          <p:pic>
            <p:nvPicPr>
              <p:cNvPr id="116" name="حبر 116">
                <a:extLst>
                  <a:ext uri="{FF2B5EF4-FFF2-40B4-BE49-F238E27FC236}">
                    <a16:creationId xmlns:a16="http://schemas.microsoft.com/office/drawing/2014/main" id="{7BE1AC0A-4CE1-C6F7-8CCA-311986A7CC67}"/>
                  </a:ext>
                </a:extLst>
              </p:cNvPr>
              <p:cNvPicPr/>
              <p:nvPr/>
            </p:nvPicPr>
            <p:blipFill>
              <a:blip r:embed="rId44"/>
              <a:stretch>
                <a:fillRect/>
              </a:stretch>
            </p:blipFill>
            <p:spPr>
              <a:xfrm>
                <a:off x="6025770" y="5503107"/>
                <a:ext cx="1161360" cy="337320"/>
              </a:xfrm>
              <a:prstGeom prst="rect">
                <a:avLst/>
              </a:prstGeom>
            </p:spPr>
          </p:pic>
        </mc:Fallback>
      </mc:AlternateContent>
    </p:spTree>
    <p:extLst>
      <p:ext uri="{BB962C8B-B14F-4D97-AF65-F5344CB8AC3E}">
        <p14:creationId xmlns:p14="http://schemas.microsoft.com/office/powerpoint/2010/main" val="1010670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200793"/>
            <a:ext cx="8112621" cy="1437632"/>
          </a:xfrm>
        </p:spPr>
        <p:txBody>
          <a:bodyPr>
            <a:noAutofit/>
          </a:bodyPr>
          <a:lstStyle/>
          <a:p>
            <a:pPr lvl="0"/>
            <a:r>
              <a:rPr lang="en-US" sz="4800" dirty="0"/>
              <a:t>Contrast Oral, Written, and Nonverbal Communication</a:t>
            </a:r>
            <a:endParaRPr lang="en-US" sz="4800" b="0" dirty="0">
              <a:effectLst/>
            </a:endParaRPr>
          </a:p>
        </p:txBody>
      </p:sp>
      <p:sp>
        <p:nvSpPr>
          <p:cNvPr id="14" name="Content Placeholder 13"/>
          <p:cNvSpPr>
            <a:spLocks noGrp="1"/>
          </p:cNvSpPr>
          <p:nvPr>
            <p:ph idx="1"/>
          </p:nvPr>
        </p:nvSpPr>
        <p:spPr>
          <a:xfrm>
            <a:off x="889489" y="2103452"/>
            <a:ext cx="4628442" cy="4297348"/>
          </a:xfrm>
        </p:spPr>
        <p:txBody>
          <a:bodyPr>
            <a:noAutofit/>
          </a:bodyPr>
          <a:lstStyle/>
          <a:p>
            <a:r>
              <a:rPr lang="en-US" sz="2800" b="0" dirty="0">
                <a:solidFill>
                  <a:srgbClr val="FF9900"/>
                </a:solidFill>
                <a:effectLst/>
              </a:rPr>
              <a:t>Written Communication </a:t>
            </a:r>
          </a:p>
          <a:p>
            <a:pPr marL="868680" lvl="1" indent="-457200"/>
            <a:r>
              <a:rPr lang="en-US" sz="2800" dirty="0"/>
              <a:t>Letters </a:t>
            </a:r>
          </a:p>
          <a:p>
            <a:pPr marL="868680" lvl="1" indent="-457200"/>
            <a:r>
              <a:rPr lang="en-US" sz="2800" dirty="0"/>
              <a:t>PowerPoint </a:t>
            </a:r>
          </a:p>
          <a:p>
            <a:pPr marL="868680" lvl="1" indent="-457200"/>
            <a:r>
              <a:rPr lang="en-US" sz="2800" dirty="0"/>
              <a:t>E-mail </a:t>
            </a:r>
          </a:p>
          <a:p>
            <a:pPr marL="868680" lvl="1" indent="-457200"/>
            <a:r>
              <a:rPr lang="en-US" sz="2800" dirty="0"/>
              <a:t>Instant Messaging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19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
        <p:nvSpPr>
          <p:cNvPr id="2" name="TextBox 1"/>
          <p:cNvSpPr txBox="1"/>
          <p:nvPr/>
        </p:nvSpPr>
        <p:spPr>
          <a:xfrm>
            <a:off x="5191847" y="2648568"/>
            <a:ext cx="3810263" cy="2085186"/>
          </a:xfrm>
          <a:prstGeom prst="rect">
            <a:avLst/>
          </a:prstGeom>
          <a:noFill/>
        </p:spPr>
        <p:txBody>
          <a:bodyPr wrap="square" rtlCol="0">
            <a:spAutoFit/>
          </a:bodyPr>
          <a:lstStyle/>
          <a:p>
            <a:pPr marL="868680" lvl="1" indent="-457200">
              <a:spcBef>
                <a:spcPts val="672"/>
              </a:spcBef>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Text Messaging</a:t>
            </a:r>
          </a:p>
          <a:p>
            <a:pPr marL="868680" lvl="1" indent="-457200">
              <a:spcBef>
                <a:spcPts val="672"/>
              </a:spcBef>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Social Media</a:t>
            </a:r>
          </a:p>
          <a:p>
            <a:pPr marL="868680" lvl="1" indent="-457200">
              <a:spcBef>
                <a:spcPts val="672"/>
              </a:spcBef>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Apps</a:t>
            </a:r>
          </a:p>
          <a:p>
            <a:pPr marL="868680" lvl="1" indent="-457200">
              <a:spcBef>
                <a:spcPts val="672"/>
              </a:spcBef>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Blogs</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C19DF97B-FA86-6924-7CAC-D9763FCE874C}"/>
                  </a:ext>
                </a:extLst>
              </p14:cNvPr>
              <p14:cNvContentPartPr/>
              <p14:nvPr/>
            </p14:nvContentPartPr>
            <p14:xfrm>
              <a:off x="1315883" y="2113930"/>
              <a:ext cx="3811320" cy="383400"/>
            </p14:xfrm>
          </p:contentPart>
        </mc:Choice>
        <mc:Fallback xmlns="">
          <p:pic>
            <p:nvPicPr>
              <p:cNvPr id="3" name="حبر 2">
                <a:extLst>
                  <a:ext uri="{FF2B5EF4-FFF2-40B4-BE49-F238E27FC236}">
                    <a16:creationId xmlns:a16="http://schemas.microsoft.com/office/drawing/2014/main" id="{C19DF97B-FA86-6924-7CAC-D9763FCE874C}"/>
                  </a:ext>
                </a:extLst>
              </p:cNvPr>
              <p:cNvPicPr/>
              <p:nvPr/>
            </p:nvPicPr>
            <p:blipFill>
              <a:blip r:embed="rId4"/>
              <a:stretch>
                <a:fillRect/>
              </a:stretch>
            </p:blipFill>
            <p:spPr>
              <a:xfrm>
                <a:off x="1261883" y="2006290"/>
                <a:ext cx="391896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1D684038-8BB8-2AC1-1184-A279C3DF2E04}"/>
                  </a:ext>
                </a:extLst>
              </p14:cNvPr>
              <p14:cNvContentPartPr/>
              <p14:nvPr/>
            </p14:nvContentPartPr>
            <p14:xfrm>
              <a:off x="1815203" y="2824210"/>
              <a:ext cx="1220040" cy="147240"/>
            </p14:xfrm>
          </p:contentPart>
        </mc:Choice>
        <mc:Fallback xmlns="">
          <p:pic>
            <p:nvPicPr>
              <p:cNvPr id="4" name="حبر 3">
                <a:extLst>
                  <a:ext uri="{FF2B5EF4-FFF2-40B4-BE49-F238E27FC236}">
                    <a16:creationId xmlns:a16="http://schemas.microsoft.com/office/drawing/2014/main" id="{1D684038-8BB8-2AC1-1184-A279C3DF2E04}"/>
                  </a:ext>
                </a:extLst>
              </p:cNvPr>
              <p:cNvPicPr/>
              <p:nvPr/>
            </p:nvPicPr>
            <p:blipFill>
              <a:blip r:embed="rId6"/>
              <a:stretch>
                <a:fillRect/>
              </a:stretch>
            </p:blipFill>
            <p:spPr>
              <a:xfrm>
                <a:off x="1761563" y="2716210"/>
                <a:ext cx="132768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حبر 4">
                <a:extLst>
                  <a:ext uri="{FF2B5EF4-FFF2-40B4-BE49-F238E27FC236}">
                    <a16:creationId xmlns:a16="http://schemas.microsoft.com/office/drawing/2014/main" id="{9A834332-B7C7-CBC0-502D-66F691AFFC0E}"/>
                  </a:ext>
                </a:extLst>
              </p14:cNvPr>
              <p14:cNvContentPartPr/>
              <p14:nvPr/>
            </p14:nvContentPartPr>
            <p14:xfrm>
              <a:off x="1815203" y="3333610"/>
              <a:ext cx="1976040" cy="161640"/>
            </p14:xfrm>
          </p:contentPart>
        </mc:Choice>
        <mc:Fallback xmlns="">
          <p:pic>
            <p:nvPicPr>
              <p:cNvPr id="5" name="حبر 4">
                <a:extLst>
                  <a:ext uri="{FF2B5EF4-FFF2-40B4-BE49-F238E27FC236}">
                    <a16:creationId xmlns:a16="http://schemas.microsoft.com/office/drawing/2014/main" id="{9A834332-B7C7-CBC0-502D-66F691AFFC0E}"/>
                  </a:ext>
                </a:extLst>
              </p:cNvPr>
              <p:cNvPicPr/>
              <p:nvPr/>
            </p:nvPicPr>
            <p:blipFill>
              <a:blip r:embed="rId8"/>
              <a:stretch>
                <a:fillRect/>
              </a:stretch>
            </p:blipFill>
            <p:spPr>
              <a:xfrm>
                <a:off x="1761563" y="3225610"/>
                <a:ext cx="208368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حبر 7">
                <a:extLst>
                  <a:ext uri="{FF2B5EF4-FFF2-40B4-BE49-F238E27FC236}">
                    <a16:creationId xmlns:a16="http://schemas.microsoft.com/office/drawing/2014/main" id="{8D39CA6A-5579-7B63-3D20-10144DF9094B}"/>
                  </a:ext>
                </a:extLst>
              </p14:cNvPr>
              <p14:cNvContentPartPr/>
              <p14:nvPr/>
            </p14:nvContentPartPr>
            <p14:xfrm>
              <a:off x="1885763" y="3877570"/>
              <a:ext cx="1129320" cy="30960"/>
            </p14:xfrm>
          </p:contentPart>
        </mc:Choice>
        <mc:Fallback xmlns="">
          <p:pic>
            <p:nvPicPr>
              <p:cNvPr id="8" name="حبر 7">
                <a:extLst>
                  <a:ext uri="{FF2B5EF4-FFF2-40B4-BE49-F238E27FC236}">
                    <a16:creationId xmlns:a16="http://schemas.microsoft.com/office/drawing/2014/main" id="{8D39CA6A-5579-7B63-3D20-10144DF9094B}"/>
                  </a:ext>
                </a:extLst>
              </p:cNvPr>
              <p:cNvPicPr/>
              <p:nvPr/>
            </p:nvPicPr>
            <p:blipFill>
              <a:blip r:embed="rId10"/>
              <a:stretch>
                <a:fillRect/>
              </a:stretch>
            </p:blipFill>
            <p:spPr>
              <a:xfrm>
                <a:off x="1832123" y="3769930"/>
                <a:ext cx="123696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حبر 9">
                <a:extLst>
                  <a:ext uri="{FF2B5EF4-FFF2-40B4-BE49-F238E27FC236}">
                    <a16:creationId xmlns:a16="http://schemas.microsoft.com/office/drawing/2014/main" id="{7189E9FD-7A29-5BAA-2AC8-B9CECA1EF3D4}"/>
                  </a:ext>
                </a:extLst>
              </p14:cNvPr>
              <p14:cNvContentPartPr/>
              <p14:nvPr/>
            </p14:nvContentPartPr>
            <p14:xfrm>
              <a:off x="1855523" y="4371850"/>
              <a:ext cx="2605320" cy="151560"/>
            </p14:xfrm>
          </p:contentPart>
        </mc:Choice>
        <mc:Fallback xmlns="">
          <p:pic>
            <p:nvPicPr>
              <p:cNvPr id="10" name="حبر 9">
                <a:extLst>
                  <a:ext uri="{FF2B5EF4-FFF2-40B4-BE49-F238E27FC236}">
                    <a16:creationId xmlns:a16="http://schemas.microsoft.com/office/drawing/2014/main" id="{7189E9FD-7A29-5BAA-2AC8-B9CECA1EF3D4}"/>
                  </a:ext>
                </a:extLst>
              </p:cNvPr>
              <p:cNvPicPr/>
              <p:nvPr/>
            </p:nvPicPr>
            <p:blipFill>
              <a:blip r:embed="rId12"/>
              <a:stretch>
                <a:fillRect/>
              </a:stretch>
            </p:blipFill>
            <p:spPr>
              <a:xfrm>
                <a:off x="1801883" y="4263850"/>
                <a:ext cx="271296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حبر 10">
                <a:extLst>
                  <a:ext uri="{FF2B5EF4-FFF2-40B4-BE49-F238E27FC236}">
                    <a16:creationId xmlns:a16="http://schemas.microsoft.com/office/drawing/2014/main" id="{D7A0C7D3-FF13-0F35-7F2F-D3136BA678DA}"/>
                  </a:ext>
                </a:extLst>
              </p14:cNvPr>
              <p14:cNvContentPartPr/>
              <p14:nvPr/>
            </p14:nvContentPartPr>
            <p14:xfrm>
              <a:off x="6270563" y="2890090"/>
              <a:ext cx="2177640" cy="141480"/>
            </p14:xfrm>
          </p:contentPart>
        </mc:Choice>
        <mc:Fallback xmlns="">
          <p:pic>
            <p:nvPicPr>
              <p:cNvPr id="11" name="حبر 10">
                <a:extLst>
                  <a:ext uri="{FF2B5EF4-FFF2-40B4-BE49-F238E27FC236}">
                    <a16:creationId xmlns:a16="http://schemas.microsoft.com/office/drawing/2014/main" id="{D7A0C7D3-FF13-0F35-7F2F-D3136BA678DA}"/>
                  </a:ext>
                </a:extLst>
              </p:cNvPr>
              <p:cNvPicPr/>
              <p:nvPr/>
            </p:nvPicPr>
            <p:blipFill>
              <a:blip r:embed="rId14"/>
              <a:stretch>
                <a:fillRect/>
              </a:stretch>
            </p:blipFill>
            <p:spPr>
              <a:xfrm>
                <a:off x="6216563" y="2782450"/>
                <a:ext cx="228528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حبر 11">
                <a:extLst>
                  <a:ext uri="{FF2B5EF4-FFF2-40B4-BE49-F238E27FC236}">
                    <a16:creationId xmlns:a16="http://schemas.microsoft.com/office/drawing/2014/main" id="{004F0503-7183-89DE-9960-199300680972}"/>
                  </a:ext>
                </a:extLst>
              </p14:cNvPr>
              <p14:cNvContentPartPr/>
              <p14:nvPr/>
            </p14:nvContentPartPr>
            <p14:xfrm>
              <a:off x="6351203" y="3444490"/>
              <a:ext cx="1668960" cy="101160"/>
            </p14:xfrm>
          </p:contentPart>
        </mc:Choice>
        <mc:Fallback xmlns="">
          <p:pic>
            <p:nvPicPr>
              <p:cNvPr id="12" name="حبر 11">
                <a:extLst>
                  <a:ext uri="{FF2B5EF4-FFF2-40B4-BE49-F238E27FC236}">
                    <a16:creationId xmlns:a16="http://schemas.microsoft.com/office/drawing/2014/main" id="{004F0503-7183-89DE-9960-199300680972}"/>
                  </a:ext>
                </a:extLst>
              </p:cNvPr>
              <p:cNvPicPr/>
              <p:nvPr/>
            </p:nvPicPr>
            <p:blipFill>
              <a:blip r:embed="rId16"/>
              <a:stretch>
                <a:fillRect/>
              </a:stretch>
            </p:blipFill>
            <p:spPr>
              <a:xfrm>
                <a:off x="6297203" y="3336850"/>
                <a:ext cx="1776600"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حبر 12">
                <a:extLst>
                  <a:ext uri="{FF2B5EF4-FFF2-40B4-BE49-F238E27FC236}">
                    <a16:creationId xmlns:a16="http://schemas.microsoft.com/office/drawing/2014/main" id="{B55E6F06-96FC-BEA3-8AFC-02A66E0C7E9B}"/>
                  </a:ext>
                </a:extLst>
              </p14:cNvPr>
              <p14:cNvContentPartPr/>
              <p14:nvPr/>
            </p14:nvContentPartPr>
            <p14:xfrm>
              <a:off x="6341123" y="3958570"/>
              <a:ext cx="716040" cy="81000"/>
            </p14:xfrm>
          </p:contentPart>
        </mc:Choice>
        <mc:Fallback xmlns="">
          <p:pic>
            <p:nvPicPr>
              <p:cNvPr id="13" name="حبر 12">
                <a:extLst>
                  <a:ext uri="{FF2B5EF4-FFF2-40B4-BE49-F238E27FC236}">
                    <a16:creationId xmlns:a16="http://schemas.microsoft.com/office/drawing/2014/main" id="{B55E6F06-96FC-BEA3-8AFC-02A66E0C7E9B}"/>
                  </a:ext>
                </a:extLst>
              </p:cNvPr>
              <p:cNvPicPr/>
              <p:nvPr/>
            </p:nvPicPr>
            <p:blipFill>
              <a:blip r:embed="rId18"/>
              <a:stretch>
                <a:fillRect/>
              </a:stretch>
            </p:blipFill>
            <p:spPr>
              <a:xfrm>
                <a:off x="6287123" y="3850930"/>
                <a:ext cx="8236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حبر 14">
                <a:extLst>
                  <a:ext uri="{FF2B5EF4-FFF2-40B4-BE49-F238E27FC236}">
                    <a16:creationId xmlns:a16="http://schemas.microsoft.com/office/drawing/2014/main" id="{04E232F9-2524-5A2C-96FC-B3F0657FCC6B}"/>
                  </a:ext>
                </a:extLst>
              </p14:cNvPr>
              <p14:cNvContentPartPr/>
              <p14:nvPr/>
            </p14:nvContentPartPr>
            <p14:xfrm>
              <a:off x="6280643" y="4432330"/>
              <a:ext cx="917640" cy="91080"/>
            </p14:xfrm>
          </p:contentPart>
        </mc:Choice>
        <mc:Fallback xmlns="">
          <p:pic>
            <p:nvPicPr>
              <p:cNvPr id="15" name="حبر 14">
                <a:extLst>
                  <a:ext uri="{FF2B5EF4-FFF2-40B4-BE49-F238E27FC236}">
                    <a16:creationId xmlns:a16="http://schemas.microsoft.com/office/drawing/2014/main" id="{04E232F9-2524-5A2C-96FC-B3F0657FCC6B}"/>
                  </a:ext>
                </a:extLst>
              </p:cNvPr>
              <p:cNvPicPr/>
              <p:nvPr/>
            </p:nvPicPr>
            <p:blipFill>
              <a:blip r:embed="rId20"/>
              <a:stretch>
                <a:fillRect/>
              </a:stretch>
            </p:blipFill>
            <p:spPr>
              <a:xfrm>
                <a:off x="6226643" y="4324330"/>
                <a:ext cx="10252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حبر 23">
                <a:extLst>
                  <a:ext uri="{FF2B5EF4-FFF2-40B4-BE49-F238E27FC236}">
                    <a16:creationId xmlns:a16="http://schemas.microsoft.com/office/drawing/2014/main" id="{4DFD9683-146F-7660-6165-BEC94D45F70B}"/>
                  </a:ext>
                </a:extLst>
              </p14:cNvPr>
              <p14:cNvContentPartPr/>
              <p14:nvPr/>
            </p14:nvContentPartPr>
            <p14:xfrm>
              <a:off x="3266723" y="2688490"/>
              <a:ext cx="1008360" cy="321840"/>
            </p14:xfrm>
          </p:contentPart>
        </mc:Choice>
        <mc:Fallback xmlns="">
          <p:pic>
            <p:nvPicPr>
              <p:cNvPr id="23" name="حبر 23">
                <a:extLst>
                  <a:ext uri="{FF2B5EF4-FFF2-40B4-BE49-F238E27FC236}">
                    <a16:creationId xmlns:a16="http://schemas.microsoft.com/office/drawing/2014/main" id="{4DFD9683-146F-7660-6165-BEC94D45F70B}"/>
                  </a:ext>
                </a:extLst>
              </p:cNvPr>
              <p:cNvPicPr/>
              <p:nvPr/>
            </p:nvPicPr>
            <p:blipFill>
              <a:blip r:embed="rId22"/>
              <a:stretch>
                <a:fillRect/>
              </a:stretch>
            </p:blipFill>
            <p:spPr>
              <a:xfrm>
                <a:off x="3251603" y="2673370"/>
                <a:ext cx="1038960" cy="352440"/>
              </a:xfrm>
              <a:prstGeom prst="rect">
                <a:avLst/>
              </a:prstGeom>
            </p:spPr>
          </p:pic>
        </mc:Fallback>
      </mc:AlternateContent>
    </p:spTree>
    <p:extLst>
      <p:ext uri="{BB962C8B-B14F-4D97-AF65-F5344CB8AC3E}">
        <p14:creationId xmlns:p14="http://schemas.microsoft.com/office/powerpoint/2010/main" val="317146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752501" y="2365494"/>
            <a:ext cx="6278562" cy="2819400"/>
          </a:xfrm>
          <a:ln>
            <a:noFill/>
          </a:ln>
        </p:spPr>
        <p:txBody>
          <a:bodyPr>
            <a:normAutofit/>
          </a:bodyPr>
          <a:lstStyle/>
          <a:p>
            <a:pPr fontAlgn="auto">
              <a:spcAft>
                <a:spcPts val="0"/>
              </a:spcAft>
              <a:defRPr/>
            </a:pPr>
            <a:endParaRPr lang="en-US" dirty="0"/>
          </a:p>
          <a:p>
            <a:pPr marL="114300" indent="0" algn="ctr" fontAlgn="auto">
              <a:spcAft>
                <a:spcPts val="0"/>
              </a:spcAft>
              <a:buNone/>
              <a:defRPr/>
            </a:pPr>
            <a:r>
              <a:rPr lang="en-US" sz="5400" dirty="0">
                <a:solidFill>
                  <a:schemeClr val="bg1"/>
                </a:solidFill>
                <a:latin typeface="Aharoni" panose="02010803020104030203" pitchFamily="2" charset="-79"/>
                <a:cs typeface="Aharoni" panose="02010803020104030203" pitchFamily="2" charset="-79"/>
              </a:rPr>
              <a:t>Communication</a:t>
            </a:r>
            <a:r>
              <a:rPr lang="en-US" sz="7700" dirty="0">
                <a:solidFill>
                  <a:schemeClr val="bg1"/>
                </a:solidFill>
                <a:latin typeface="Aharoni" panose="02010803020104030203" pitchFamily="2" charset="-79"/>
                <a:cs typeface="Aharoni" panose="02010803020104030203" pitchFamily="2" charset="-79"/>
              </a:rPr>
              <a:t> </a:t>
            </a:r>
          </a:p>
        </p:txBody>
      </p:sp>
      <p:sp>
        <p:nvSpPr>
          <p:cNvPr id="2" name="TextBox 1"/>
          <p:cNvSpPr txBox="1"/>
          <p:nvPr/>
        </p:nvSpPr>
        <p:spPr>
          <a:xfrm>
            <a:off x="1440267" y="1043435"/>
            <a:ext cx="1691489"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11</a:t>
            </a:r>
          </a:p>
        </p:txBody>
      </p:sp>
    </p:spTree>
    <p:extLst>
      <p:ext uri="{BB962C8B-B14F-4D97-AF65-F5344CB8AC3E}">
        <p14:creationId xmlns:p14="http://schemas.microsoft.com/office/powerpoint/2010/main" val="235540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8" y="144404"/>
            <a:ext cx="7970733" cy="1437632"/>
          </a:xfrm>
        </p:spPr>
        <p:txBody>
          <a:bodyPr>
            <a:noAutofit/>
          </a:bodyPr>
          <a:lstStyle/>
          <a:p>
            <a:pPr lvl="0"/>
            <a:r>
              <a:rPr lang="en-US" sz="4800" dirty="0">
                <a:effectLst/>
              </a:rPr>
              <a:t>Contrast Oral, Written, and</a:t>
            </a:r>
            <a:r>
              <a:rPr lang="en-US" sz="4800" dirty="0"/>
              <a:t> </a:t>
            </a:r>
            <a:r>
              <a:rPr lang="en-US" sz="4800" dirty="0">
                <a:effectLst/>
              </a:rPr>
              <a:t>Nonverbal Communication</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169" y="1838718"/>
            <a:ext cx="7127607" cy="4562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598225" y="3994833"/>
            <a:ext cx="4572000" cy="259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17" name="حبر 16">
                <a:extLst>
                  <a:ext uri="{FF2B5EF4-FFF2-40B4-BE49-F238E27FC236}">
                    <a16:creationId xmlns:a16="http://schemas.microsoft.com/office/drawing/2014/main" id="{E61813D5-8C8A-0A6D-C0B5-F41E06E0A559}"/>
                  </a:ext>
                </a:extLst>
              </p14:cNvPr>
              <p14:cNvContentPartPr/>
              <p14:nvPr/>
            </p14:nvContentPartPr>
            <p14:xfrm>
              <a:off x="7209364" y="3744458"/>
              <a:ext cx="748800" cy="268200"/>
            </p14:xfrm>
          </p:contentPart>
        </mc:Choice>
        <mc:Fallback xmlns="">
          <p:pic>
            <p:nvPicPr>
              <p:cNvPr id="17" name="حبر 16">
                <a:extLst>
                  <a:ext uri="{FF2B5EF4-FFF2-40B4-BE49-F238E27FC236}">
                    <a16:creationId xmlns:a16="http://schemas.microsoft.com/office/drawing/2014/main" id="{E61813D5-8C8A-0A6D-C0B5-F41E06E0A559}"/>
                  </a:ext>
                </a:extLst>
              </p:cNvPr>
              <p:cNvPicPr/>
              <p:nvPr/>
            </p:nvPicPr>
            <p:blipFill>
              <a:blip r:embed="rId6"/>
              <a:stretch>
                <a:fillRect/>
              </a:stretch>
            </p:blipFill>
            <p:spPr>
              <a:xfrm>
                <a:off x="7194244" y="3728978"/>
                <a:ext cx="7794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E5847215-805A-DF78-64DA-D71158B902FB}"/>
                  </a:ext>
                </a:extLst>
              </p14:cNvPr>
              <p14:cNvContentPartPr/>
              <p14:nvPr/>
            </p14:nvContentPartPr>
            <p14:xfrm>
              <a:off x="6635524" y="3391298"/>
              <a:ext cx="1280160" cy="256320"/>
            </p14:xfrm>
          </p:contentPart>
        </mc:Choice>
        <mc:Fallback xmlns="">
          <p:pic>
            <p:nvPicPr>
              <p:cNvPr id="18" name="حبر 18">
                <a:extLst>
                  <a:ext uri="{FF2B5EF4-FFF2-40B4-BE49-F238E27FC236}">
                    <a16:creationId xmlns:a16="http://schemas.microsoft.com/office/drawing/2014/main" id="{E5847215-805A-DF78-64DA-D71158B902FB}"/>
                  </a:ext>
                </a:extLst>
              </p:cNvPr>
              <p:cNvPicPr/>
              <p:nvPr/>
            </p:nvPicPr>
            <p:blipFill>
              <a:blip r:embed="rId8"/>
              <a:stretch>
                <a:fillRect/>
              </a:stretch>
            </p:blipFill>
            <p:spPr>
              <a:xfrm>
                <a:off x="6620408" y="3375818"/>
                <a:ext cx="1310391"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1">
                <a:extLst>
                  <a:ext uri="{FF2B5EF4-FFF2-40B4-BE49-F238E27FC236}">
                    <a16:creationId xmlns:a16="http://schemas.microsoft.com/office/drawing/2014/main" id="{D29C8191-A168-D162-70F4-0F07E25EDB87}"/>
                  </a:ext>
                </a:extLst>
              </p14:cNvPr>
              <p14:cNvContentPartPr/>
              <p14:nvPr/>
            </p14:nvContentPartPr>
            <p14:xfrm>
              <a:off x="1555400" y="5757997"/>
              <a:ext cx="3785760" cy="446760"/>
            </p14:xfrm>
          </p:contentPart>
        </mc:Choice>
        <mc:Fallback xmlns="">
          <p:pic>
            <p:nvPicPr>
              <p:cNvPr id="21" name="حبر 21">
                <a:extLst>
                  <a:ext uri="{FF2B5EF4-FFF2-40B4-BE49-F238E27FC236}">
                    <a16:creationId xmlns:a16="http://schemas.microsoft.com/office/drawing/2014/main" id="{D29C8191-A168-D162-70F4-0F07E25EDB87}"/>
                  </a:ext>
                </a:extLst>
              </p:cNvPr>
              <p:cNvPicPr/>
              <p:nvPr/>
            </p:nvPicPr>
            <p:blipFill>
              <a:blip r:embed="rId10"/>
              <a:stretch>
                <a:fillRect/>
              </a:stretch>
            </p:blipFill>
            <p:spPr>
              <a:xfrm>
                <a:off x="1540280" y="5742877"/>
                <a:ext cx="381636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4">
                <a:extLst>
                  <a:ext uri="{FF2B5EF4-FFF2-40B4-BE49-F238E27FC236}">
                    <a16:creationId xmlns:a16="http://schemas.microsoft.com/office/drawing/2014/main" id="{7BB378D1-4C10-85B3-821C-403CFFFE9171}"/>
                  </a:ext>
                </a:extLst>
              </p14:cNvPr>
              <p14:cNvContentPartPr/>
              <p14:nvPr/>
            </p14:nvContentPartPr>
            <p14:xfrm>
              <a:off x="3017730" y="5818429"/>
              <a:ext cx="335160" cy="229680"/>
            </p14:xfrm>
          </p:contentPart>
        </mc:Choice>
        <mc:Fallback xmlns="">
          <p:pic>
            <p:nvPicPr>
              <p:cNvPr id="24" name="حبر 24">
                <a:extLst>
                  <a:ext uri="{FF2B5EF4-FFF2-40B4-BE49-F238E27FC236}">
                    <a16:creationId xmlns:a16="http://schemas.microsoft.com/office/drawing/2014/main" id="{7BB378D1-4C10-85B3-821C-403CFFFE9171}"/>
                  </a:ext>
                </a:extLst>
              </p:cNvPr>
              <p:cNvPicPr/>
              <p:nvPr/>
            </p:nvPicPr>
            <p:blipFill>
              <a:blip r:embed="rId12"/>
              <a:stretch>
                <a:fillRect/>
              </a:stretch>
            </p:blipFill>
            <p:spPr>
              <a:xfrm>
                <a:off x="2997210" y="5798269"/>
                <a:ext cx="3758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حبر 27">
                <a:extLst>
                  <a:ext uri="{FF2B5EF4-FFF2-40B4-BE49-F238E27FC236}">
                    <a16:creationId xmlns:a16="http://schemas.microsoft.com/office/drawing/2014/main" id="{5C78E922-F4B5-74DF-3159-177EFAE24794}"/>
                  </a:ext>
                </a:extLst>
              </p14:cNvPr>
              <p14:cNvContentPartPr/>
              <p14:nvPr/>
            </p14:nvContentPartPr>
            <p14:xfrm>
              <a:off x="2813970" y="4690909"/>
              <a:ext cx="483120" cy="322560"/>
            </p14:xfrm>
          </p:contentPart>
        </mc:Choice>
        <mc:Fallback xmlns="">
          <p:pic>
            <p:nvPicPr>
              <p:cNvPr id="27" name="حبر 27">
                <a:extLst>
                  <a:ext uri="{FF2B5EF4-FFF2-40B4-BE49-F238E27FC236}">
                    <a16:creationId xmlns:a16="http://schemas.microsoft.com/office/drawing/2014/main" id="{5C78E922-F4B5-74DF-3159-177EFAE24794}"/>
                  </a:ext>
                </a:extLst>
              </p:cNvPr>
              <p:cNvPicPr/>
              <p:nvPr/>
            </p:nvPicPr>
            <p:blipFill>
              <a:blip r:embed="rId14"/>
              <a:stretch>
                <a:fillRect/>
              </a:stretch>
            </p:blipFill>
            <p:spPr>
              <a:xfrm>
                <a:off x="2793450" y="4670389"/>
                <a:ext cx="5238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حبر 30">
                <a:extLst>
                  <a:ext uri="{FF2B5EF4-FFF2-40B4-BE49-F238E27FC236}">
                    <a16:creationId xmlns:a16="http://schemas.microsoft.com/office/drawing/2014/main" id="{A308FA67-EF10-B8C8-3125-148F3CAC1F7B}"/>
                  </a:ext>
                </a:extLst>
              </p14:cNvPr>
              <p14:cNvContentPartPr/>
              <p14:nvPr/>
            </p14:nvContentPartPr>
            <p14:xfrm>
              <a:off x="2794530" y="5025349"/>
              <a:ext cx="487800" cy="322560"/>
            </p14:xfrm>
          </p:contentPart>
        </mc:Choice>
        <mc:Fallback xmlns="">
          <p:pic>
            <p:nvPicPr>
              <p:cNvPr id="30" name="حبر 30">
                <a:extLst>
                  <a:ext uri="{FF2B5EF4-FFF2-40B4-BE49-F238E27FC236}">
                    <a16:creationId xmlns:a16="http://schemas.microsoft.com/office/drawing/2014/main" id="{A308FA67-EF10-B8C8-3125-148F3CAC1F7B}"/>
                  </a:ext>
                </a:extLst>
              </p:cNvPr>
              <p:cNvPicPr/>
              <p:nvPr/>
            </p:nvPicPr>
            <p:blipFill>
              <a:blip r:embed="rId16"/>
              <a:stretch>
                <a:fillRect/>
              </a:stretch>
            </p:blipFill>
            <p:spPr>
              <a:xfrm>
                <a:off x="2774010" y="5004829"/>
                <a:ext cx="52848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3" name="حبر 33">
                <a:extLst>
                  <a:ext uri="{FF2B5EF4-FFF2-40B4-BE49-F238E27FC236}">
                    <a16:creationId xmlns:a16="http://schemas.microsoft.com/office/drawing/2014/main" id="{465CDA8E-3318-A7F6-0DBF-E5405943776A}"/>
                  </a:ext>
                </a:extLst>
              </p14:cNvPr>
              <p14:cNvContentPartPr/>
              <p14:nvPr/>
            </p14:nvContentPartPr>
            <p14:xfrm>
              <a:off x="2841330" y="5434309"/>
              <a:ext cx="454680" cy="279360"/>
            </p14:xfrm>
          </p:contentPart>
        </mc:Choice>
        <mc:Fallback xmlns="">
          <p:pic>
            <p:nvPicPr>
              <p:cNvPr id="33" name="حبر 33">
                <a:extLst>
                  <a:ext uri="{FF2B5EF4-FFF2-40B4-BE49-F238E27FC236}">
                    <a16:creationId xmlns:a16="http://schemas.microsoft.com/office/drawing/2014/main" id="{465CDA8E-3318-A7F6-0DBF-E5405943776A}"/>
                  </a:ext>
                </a:extLst>
              </p:cNvPr>
              <p:cNvPicPr/>
              <p:nvPr/>
            </p:nvPicPr>
            <p:blipFill>
              <a:blip r:embed="rId18"/>
              <a:stretch>
                <a:fillRect/>
              </a:stretch>
            </p:blipFill>
            <p:spPr>
              <a:xfrm>
                <a:off x="2820810" y="5414149"/>
                <a:ext cx="495720" cy="320040"/>
              </a:xfrm>
              <a:prstGeom prst="rect">
                <a:avLst/>
              </a:prstGeom>
            </p:spPr>
          </p:pic>
        </mc:Fallback>
      </mc:AlternateContent>
    </p:spTree>
    <p:extLst>
      <p:ext uri="{BB962C8B-B14F-4D97-AF65-F5344CB8AC3E}">
        <p14:creationId xmlns:p14="http://schemas.microsoft.com/office/powerpoint/2010/main" val="1390636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8" y="144404"/>
            <a:ext cx="7970733" cy="1437632"/>
          </a:xfrm>
        </p:spPr>
        <p:txBody>
          <a:bodyPr>
            <a:noAutofit/>
          </a:bodyPr>
          <a:lstStyle/>
          <a:p>
            <a:pPr lvl="0"/>
            <a:r>
              <a:rPr lang="en-US" sz="4800" dirty="0">
                <a:effectLst/>
              </a:rPr>
              <a:t>Contrast Oral, Written, and</a:t>
            </a:r>
            <a:r>
              <a:rPr lang="en-US" sz="4800" dirty="0"/>
              <a:t> </a:t>
            </a:r>
            <a:r>
              <a:rPr lang="en-US" sz="4800" dirty="0">
                <a:effectLst/>
              </a:rPr>
              <a:t>Nonverbal Communication</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182" y="1762815"/>
            <a:ext cx="767715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489" y="6026029"/>
            <a:ext cx="6400800" cy="28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2" name="حبر 1">
                <a:extLst>
                  <a:ext uri="{FF2B5EF4-FFF2-40B4-BE49-F238E27FC236}">
                    <a16:creationId xmlns:a16="http://schemas.microsoft.com/office/drawing/2014/main" id="{DC0087A5-183B-F2A2-3B55-617524330D0A}"/>
                  </a:ext>
                </a:extLst>
              </p14:cNvPr>
              <p14:cNvContentPartPr/>
              <p14:nvPr/>
            </p14:nvContentPartPr>
            <p14:xfrm>
              <a:off x="2387163" y="2442405"/>
              <a:ext cx="2297880" cy="187200"/>
            </p14:xfrm>
          </p:contentPart>
        </mc:Choice>
        <mc:Fallback xmlns="">
          <p:pic>
            <p:nvPicPr>
              <p:cNvPr id="2" name="حبر 1">
                <a:extLst>
                  <a:ext uri="{FF2B5EF4-FFF2-40B4-BE49-F238E27FC236}">
                    <a16:creationId xmlns:a16="http://schemas.microsoft.com/office/drawing/2014/main" id="{DC0087A5-183B-F2A2-3B55-617524330D0A}"/>
                  </a:ext>
                </a:extLst>
              </p:cNvPr>
              <p:cNvPicPr/>
              <p:nvPr/>
            </p:nvPicPr>
            <p:blipFill>
              <a:blip r:embed="rId6"/>
              <a:stretch>
                <a:fillRect/>
              </a:stretch>
            </p:blipFill>
            <p:spPr>
              <a:xfrm>
                <a:off x="2372043" y="2427285"/>
                <a:ext cx="23281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حبر 2">
                <a:extLst>
                  <a:ext uri="{FF2B5EF4-FFF2-40B4-BE49-F238E27FC236}">
                    <a16:creationId xmlns:a16="http://schemas.microsoft.com/office/drawing/2014/main" id="{9DD37E67-CA1D-D14A-B2D9-22DA69EB3338}"/>
                  </a:ext>
                </a:extLst>
              </p14:cNvPr>
              <p14:cNvContentPartPr/>
              <p14:nvPr/>
            </p14:nvContentPartPr>
            <p14:xfrm>
              <a:off x="4352403" y="3930285"/>
              <a:ext cx="1167480" cy="1245240"/>
            </p14:xfrm>
          </p:contentPart>
        </mc:Choice>
        <mc:Fallback xmlns="">
          <p:pic>
            <p:nvPicPr>
              <p:cNvPr id="3" name="حبر 2">
                <a:extLst>
                  <a:ext uri="{FF2B5EF4-FFF2-40B4-BE49-F238E27FC236}">
                    <a16:creationId xmlns:a16="http://schemas.microsoft.com/office/drawing/2014/main" id="{9DD37E67-CA1D-D14A-B2D9-22DA69EB3338}"/>
                  </a:ext>
                </a:extLst>
              </p:cNvPr>
              <p:cNvPicPr/>
              <p:nvPr/>
            </p:nvPicPr>
            <p:blipFill>
              <a:blip r:embed="rId8"/>
              <a:stretch>
                <a:fillRect/>
              </a:stretch>
            </p:blipFill>
            <p:spPr>
              <a:xfrm>
                <a:off x="4337283" y="3915165"/>
                <a:ext cx="1198080" cy="1275840"/>
              </a:xfrm>
              <a:prstGeom prst="rect">
                <a:avLst/>
              </a:prstGeom>
            </p:spPr>
          </p:pic>
        </mc:Fallback>
      </mc:AlternateContent>
    </p:spTree>
    <p:extLst>
      <p:ext uri="{BB962C8B-B14F-4D97-AF65-F5344CB8AC3E}">
        <p14:creationId xmlns:p14="http://schemas.microsoft.com/office/powerpoint/2010/main" val="185814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133847"/>
            <a:ext cx="8049559" cy="1437632"/>
          </a:xfrm>
        </p:spPr>
        <p:txBody>
          <a:bodyPr>
            <a:noAutofit/>
          </a:bodyPr>
          <a:lstStyle/>
          <a:p>
            <a:pPr lvl="0"/>
            <a:r>
              <a:rPr lang="en-US" sz="4800" dirty="0">
                <a:effectLst/>
              </a:rPr>
              <a:t>Contrast Oral, Written, and</a:t>
            </a:r>
            <a:r>
              <a:rPr lang="en-US" sz="4800" dirty="0"/>
              <a:t> </a:t>
            </a:r>
            <a:r>
              <a:rPr lang="en-US" sz="4800" dirty="0">
                <a:effectLst/>
              </a:rPr>
              <a:t>Nonverbal Communication</a:t>
            </a:r>
          </a:p>
        </p:txBody>
      </p:sp>
      <p:sp>
        <p:nvSpPr>
          <p:cNvPr id="14" name="Content Placeholder 13"/>
          <p:cNvSpPr>
            <a:spLocks noGrp="1"/>
          </p:cNvSpPr>
          <p:nvPr>
            <p:ph idx="1"/>
          </p:nvPr>
        </p:nvSpPr>
        <p:spPr>
          <a:xfrm>
            <a:off x="889489" y="1862524"/>
            <a:ext cx="8027939" cy="4538276"/>
          </a:xfrm>
        </p:spPr>
        <p:txBody>
          <a:bodyPr>
            <a:noAutofit/>
          </a:bodyPr>
          <a:lstStyle/>
          <a:p>
            <a:r>
              <a:rPr lang="en-US" sz="2800" b="0" dirty="0">
                <a:solidFill>
                  <a:srgbClr val="FF9900"/>
                </a:solidFill>
                <a:effectLst/>
              </a:rPr>
              <a:t>Nonverbal Communication</a:t>
            </a:r>
          </a:p>
          <a:p>
            <a:pPr lvl="1"/>
            <a:r>
              <a:rPr lang="en-US" sz="2800" b="0" dirty="0">
                <a:effectLst/>
              </a:rPr>
              <a:t>Includes body movements, the intonations or emphasis we give to words, facial expressions, and the physical distance between the sender and receiver.</a:t>
            </a:r>
          </a:p>
          <a:p>
            <a:pPr lvl="1"/>
            <a:r>
              <a:rPr lang="en-US" sz="2800" dirty="0"/>
              <a:t>Body language can convey status, level of engagement, and emotional state.</a:t>
            </a:r>
            <a:endParaRPr lang="en-US" sz="2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2F9748FA-01BA-388A-F4D8-28FFF6F6B191}"/>
                  </a:ext>
                </a:extLst>
              </p14:cNvPr>
              <p14:cNvContentPartPr/>
              <p14:nvPr/>
            </p14:nvContentPartPr>
            <p14:xfrm>
              <a:off x="1085040" y="2360568"/>
              <a:ext cx="2058480" cy="53280"/>
            </p14:xfrm>
          </p:contentPart>
        </mc:Choice>
        <mc:Fallback xmlns="">
          <p:pic>
            <p:nvPicPr>
              <p:cNvPr id="2" name="حبر 1">
                <a:extLst>
                  <a:ext uri="{FF2B5EF4-FFF2-40B4-BE49-F238E27FC236}">
                    <a16:creationId xmlns:a16="http://schemas.microsoft.com/office/drawing/2014/main" id="{2F9748FA-01BA-388A-F4D8-28FFF6F6B191}"/>
                  </a:ext>
                </a:extLst>
              </p:cNvPr>
              <p:cNvPicPr/>
              <p:nvPr/>
            </p:nvPicPr>
            <p:blipFill>
              <a:blip r:embed="rId4"/>
              <a:stretch>
                <a:fillRect/>
              </a:stretch>
            </p:blipFill>
            <p:spPr>
              <a:xfrm>
                <a:off x="1069920" y="2345448"/>
                <a:ext cx="20890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1">
                <a:extLst>
                  <a:ext uri="{FF2B5EF4-FFF2-40B4-BE49-F238E27FC236}">
                    <a16:creationId xmlns:a16="http://schemas.microsoft.com/office/drawing/2014/main" id="{6C462A70-CA19-C8C1-2FE3-17E9769A8FDD}"/>
                  </a:ext>
                </a:extLst>
              </p14:cNvPr>
              <p14:cNvContentPartPr/>
              <p14:nvPr/>
            </p14:nvContentPartPr>
            <p14:xfrm>
              <a:off x="2484510" y="1560154"/>
              <a:ext cx="2303640" cy="358920"/>
            </p14:xfrm>
          </p:contentPart>
        </mc:Choice>
        <mc:Fallback xmlns="">
          <p:pic>
            <p:nvPicPr>
              <p:cNvPr id="21" name="حبر 21">
                <a:extLst>
                  <a:ext uri="{FF2B5EF4-FFF2-40B4-BE49-F238E27FC236}">
                    <a16:creationId xmlns:a16="http://schemas.microsoft.com/office/drawing/2014/main" id="{6C462A70-CA19-C8C1-2FE3-17E9769A8FDD}"/>
                  </a:ext>
                </a:extLst>
              </p:cNvPr>
              <p:cNvPicPr/>
              <p:nvPr/>
            </p:nvPicPr>
            <p:blipFill>
              <a:blip r:embed="rId6"/>
              <a:stretch>
                <a:fillRect/>
              </a:stretch>
            </p:blipFill>
            <p:spPr>
              <a:xfrm>
                <a:off x="2469388" y="1544690"/>
                <a:ext cx="2334245" cy="38948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حبر 32">
                <a:extLst>
                  <a:ext uri="{FF2B5EF4-FFF2-40B4-BE49-F238E27FC236}">
                    <a16:creationId xmlns:a16="http://schemas.microsoft.com/office/drawing/2014/main" id="{09DA410D-71C2-E7A5-3B2E-B688468B298A}"/>
                  </a:ext>
                </a:extLst>
              </p14:cNvPr>
              <p14:cNvContentPartPr/>
              <p14:nvPr/>
            </p14:nvContentPartPr>
            <p14:xfrm>
              <a:off x="3660818" y="2298720"/>
              <a:ext cx="483120" cy="191520"/>
            </p14:xfrm>
          </p:contentPart>
        </mc:Choice>
        <mc:Fallback xmlns="">
          <p:pic>
            <p:nvPicPr>
              <p:cNvPr id="31" name="حبر 32">
                <a:extLst>
                  <a:ext uri="{FF2B5EF4-FFF2-40B4-BE49-F238E27FC236}">
                    <a16:creationId xmlns:a16="http://schemas.microsoft.com/office/drawing/2014/main" id="{09DA410D-71C2-E7A5-3B2E-B688468B298A}"/>
                  </a:ext>
                </a:extLst>
              </p:cNvPr>
              <p:cNvPicPr/>
              <p:nvPr/>
            </p:nvPicPr>
            <p:blipFill>
              <a:blip r:embed="rId8"/>
              <a:stretch>
                <a:fillRect/>
              </a:stretch>
            </p:blipFill>
            <p:spPr>
              <a:xfrm>
                <a:off x="3645698" y="2283600"/>
                <a:ext cx="5137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2">
                <a:extLst>
                  <a:ext uri="{FF2B5EF4-FFF2-40B4-BE49-F238E27FC236}">
                    <a16:creationId xmlns:a16="http://schemas.microsoft.com/office/drawing/2014/main" id="{F10ACCD8-0777-6BEF-4957-6E8FFE9B1B78}"/>
                  </a:ext>
                </a:extLst>
              </p14:cNvPr>
              <p14:cNvContentPartPr/>
              <p14:nvPr/>
            </p14:nvContentPartPr>
            <p14:xfrm>
              <a:off x="4664498" y="2279640"/>
              <a:ext cx="698040" cy="182160"/>
            </p14:xfrm>
          </p:contentPart>
        </mc:Choice>
        <mc:Fallback xmlns="">
          <p:pic>
            <p:nvPicPr>
              <p:cNvPr id="32" name="حبر 32">
                <a:extLst>
                  <a:ext uri="{FF2B5EF4-FFF2-40B4-BE49-F238E27FC236}">
                    <a16:creationId xmlns:a16="http://schemas.microsoft.com/office/drawing/2014/main" id="{F10ACCD8-0777-6BEF-4957-6E8FFE9B1B78}"/>
                  </a:ext>
                </a:extLst>
              </p:cNvPr>
              <p:cNvPicPr/>
              <p:nvPr/>
            </p:nvPicPr>
            <p:blipFill>
              <a:blip r:embed="rId10"/>
              <a:stretch>
                <a:fillRect/>
              </a:stretch>
            </p:blipFill>
            <p:spPr>
              <a:xfrm>
                <a:off x="4649378" y="2264490"/>
                <a:ext cx="728640" cy="21282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حبر 41">
                <a:extLst>
                  <a:ext uri="{FF2B5EF4-FFF2-40B4-BE49-F238E27FC236}">
                    <a16:creationId xmlns:a16="http://schemas.microsoft.com/office/drawing/2014/main" id="{99C06D74-4D09-7BE0-0B44-F85518C9C3A5}"/>
                  </a:ext>
                </a:extLst>
              </p14:cNvPr>
              <p14:cNvContentPartPr/>
              <p14:nvPr/>
            </p14:nvContentPartPr>
            <p14:xfrm>
              <a:off x="7488810" y="2220476"/>
              <a:ext cx="463680" cy="212760"/>
            </p14:xfrm>
          </p:contentPart>
        </mc:Choice>
        <mc:Fallback xmlns="">
          <p:pic>
            <p:nvPicPr>
              <p:cNvPr id="41" name="حبر 41">
                <a:extLst>
                  <a:ext uri="{FF2B5EF4-FFF2-40B4-BE49-F238E27FC236}">
                    <a16:creationId xmlns:a16="http://schemas.microsoft.com/office/drawing/2014/main" id="{99C06D74-4D09-7BE0-0B44-F85518C9C3A5}"/>
                  </a:ext>
                </a:extLst>
              </p:cNvPr>
              <p:cNvPicPr/>
              <p:nvPr/>
            </p:nvPicPr>
            <p:blipFill>
              <a:blip r:embed="rId12"/>
              <a:stretch>
                <a:fillRect/>
              </a:stretch>
            </p:blipFill>
            <p:spPr>
              <a:xfrm>
                <a:off x="7473678" y="2204996"/>
                <a:ext cx="494304"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8" name="حبر 48">
                <a:extLst>
                  <a:ext uri="{FF2B5EF4-FFF2-40B4-BE49-F238E27FC236}">
                    <a16:creationId xmlns:a16="http://schemas.microsoft.com/office/drawing/2014/main" id="{92DF13DE-C442-C231-A878-94CEB2EBECA8}"/>
                  </a:ext>
                </a:extLst>
              </p14:cNvPr>
              <p14:cNvContentPartPr/>
              <p14:nvPr/>
            </p14:nvContentPartPr>
            <p14:xfrm>
              <a:off x="1051453" y="2893888"/>
              <a:ext cx="646920" cy="317880"/>
            </p14:xfrm>
          </p:contentPart>
        </mc:Choice>
        <mc:Fallback xmlns="">
          <p:pic>
            <p:nvPicPr>
              <p:cNvPr id="48" name="حبر 48">
                <a:extLst>
                  <a:ext uri="{FF2B5EF4-FFF2-40B4-BE49-F238E27FC236}">
                    <a16:creationId xmlns:a16="http://schemas.microsoft.com/office/drawing/2014/main" id="{92DF13DE-C442-C231-A878-94CEB2EBECA8}"/>
                  </a:ext>
                </a:extLst>
              </p:cNvPr>
              <p:cNvPicPr/>
              <p:nvPr/>
            </p:nvPicPr>
            <p:blipFill>
              <a:blip r:embed="rId14"/>
              <a:stretch>
                <a:fillRect/>
              </a:stretch>
            </p:blipFill>
            <p:spPr>
              <a:xfrm>
                <a:off x="1036333" y="2878768"/>
                <a:ext cx="67716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حبر 48">
                <a:extLst>
                  <a:ext uri="{FF2B5EF4-FFF2-40B4-BE49-F238E27FC236}">
                    <a16:creationId xmlns:a16="http://schemas.microsoft.com/office/drawing/2014/main" id="{CFA0B83B-2F5F-CF7E-B660-1BF1C32E62D6}"/>
                  </a:ext>
                </a:extLst>
              </p14:cNvPr>
              <p14:cNvContentPartPr/>
              <p14:nvPr/>
            </p14:nvContentPartPr>
            <p14:xfrm>
              <a:off x="6238333" y="3203848"/>
              <a:ext cx="745920" cy="29880"/>
            </p14:xfrm>
          </p:contentPart>
        </mc:Choice>
        <mc:Fallback xmlns="">
          <p:pic>
            <p:nvPicPr>
              <p:cNvPr id="49" name="حبر 48">
                <a:extLst>
                  <a:ext uri="{FF2B5EF4-FFF2-40B4-BE49-F238E27FC236}">
                    <a16:creationId xmlns:a16="http://schemas.microsoft.com/office/drawing/2014/main" id="{CFA0B83B-2F5F-CF7E-B660-1BF1C32E62D6}"/>
                  </a:ext>
                </a:extLst>
              </p:cNvPr>
              <p:cNvPicPr/>
              <p:nvPr/>
            </p:nvPicPr>
            <p:blipFill>
              <a:blip r:embed="rId16"/>
              <a:stretch>
                <a:fillRect/>
              </a:stretch>
            </p:blipFill>
            <p:spPr>
              <a:xfrm>
                <a:off x="6218173" y="3183688"/>
                <a:ext cx="7869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0" name="حبر 49">
                <a:extLst>
                  <a:ext uri="{FF2B5EF4-FFF2-40B4-BE49-F238E27FC236}">
                    <a16:creationId xmlns:a16="http://schemas.microsoft.com/office/drawing/2014/main" id="{57E8370B-BA27-D0B6-F225-AEF96E3D20F7}"/>
                  </a:ext>
                </a:extLst>
              </p14:cNvPr>
              <p14:cNvContentPartPr/>
              <p14:nvPr/>
            </p14:nvContentPartPr>
            <p14:xfrm>
              <a:off x="1772533" y="3654208"/>
              <a:ext cx="1498320" cy="74160"/>
            </p14:xfrm>
          </p:contentPart>
        </mc:Choice>
        <mc:Fallback xmlns="">
          <p:pic>
            <p:nvPicPr>
              <p:cNvPr id="50" name="حبر 49">
                <a:extLst>
                  <a:ext uri="{FF2B5EF4-FFF2-40B4-BE49-F238E27FC236}">
                    <a16:creationId xmlns:a16="http://schemas.microsoft.com/office/drawing/2014/main" id="{57E8370B-BA27-D0B6-F225-AEF96E3D20F7}"/>
                  </a:ext>
                </a:extLst>
              </p:cNvPr>
              <p:cNvPicPr/>
              <p:nvPr/>
            </p:nvPicPr>
            <p:blipFill>
              <a:blip r:embed="rId18"/>
              <a:stretch>
                <a:fillRect/>
              </a:stretch>
            </p:blipFill>
            <p:spPr>
              <a:xfrm>
                <a:off x="1752013" y="3634048"/>
                <a:ext cx="153900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8" name="حبر 58">
                <a:extLst>
                  <a:ext uri="{FF2B5EF4-FFF2-40B4-BE49-F238E27FC236}">
                    <a16:creationId xmlns:a16="http://schemas.microsoft.com/office/drawing/2014/main" id="{20413F38-94DA-89EB-4BA3-908D064F175C}"/>
                  </a:ext>
                </a:extLst>
              </p14:cNvPr>
              <p14:cNvContentPartPr/>
              <p14:nvPr/>
            </p14:nvContentPartPr>
            <p14:xfrm>
              <a:off x="7853029" y="3467444"/>
              <a:ext cx="1156320" cy="166320"/>
            </p14:xfrm>
          </p:contentPart>
        </mc:Choice>
        <mc:Fallback xmlns="">
          <p:pic>
            <p:nvPicPr>
              <p:cNvPr id="58" name="حبر 58">
                <a:extLst>
                  <a:ext uri="{FF2B5EF4-FFF2-40B4-BE49-F238E27FC236}">
                    <a16:creationId xmlns:a16="http://schemas.microsoft.com/office/drawing/2014/main" id="{20413F38-94DA-89EB-4BA3-908D064F175C}"/>
                  </a:ext>
                </a:extLst>
              </p:cNvPr>
              <p:cNvPicPr/>
              <p:nvPr/>
            </p:nvPicPr>
            <p:blipFill>
              <a:blip r:embed="rId20"/>
              <a:stretch>
                <a:fillRect/>
              </a:stretch>
            </p:blipFill>
            <p:spPr>
              <a:xfrm>
                <a:off x="7837909" y="3452291"/>
                <a:ext cx="1186920" cy="19698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7" name="حبر 67">
                <a:extLst>
                  <a:ext uri="{FF2B5EF4-FFF2-40B4-BE49-F238E27FC236}">
                    <a16:creationId xmlns:a16="http://schemas.microsoft.com/office/drawing/2014/main" id="{DFCA10C7-B5FF-8A22-F8EE-81B8526FE8DE}"/>
                  </a:ext>
                </a:extLst>
              </p14:cNvPr>
              <p14:cNvContentPartPr/>
              <p14:nvPr/>
            </p14:nvContentPartPr>
            <p14:xfrm>
              <a:off x="8507509" y="3747884"/>
              <a:ext cx="501840" cy="145080"/>
            </p14:xfrm>
          </p:contentPart>
        </mc:Choice>
        <mc:Fallback xmlns="">
          <p:pic>
            <p:nvPicPr>
              <p:cNvPr id="67" name="حبر 67">
                <a:extLst>
                  <a:ext uri="{FF2B5EF4-FFF2-40B4-BE49-F238E27FC236}">
                    <a16:creationId xmlns:a16="http://schemas.microsoft.com/office/drawing/2014/main" id="{DFCA10C7-B5FF-8A22-F8EE-81B8526FE8DE}"/>
                  </a:ext>
                </a:extLst>
              </p:cNvPr>
              <p:cNvPicPr/>
              <p:nvPr/>
            </p:nvPicPr>
            <p:blipFill>
              <a:blip r:embed="rId22"/>
              <a:stretch>
                <a:fillRect/>
              </a:stretch>
            </p:blipFill>
            <p:spPr>
              <a:xfrm>
                <a:off x="8487349" y="3727674"/>
                <a:ext cx="542520" cy="18080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8" name="حبر 67">
                <a:extLst>
                  <a:ext uri="{FF2B5EF4-FFF2-40B4-BE49-F238E27FC236}">
                    <a16:creationId xmlns:a16="http://schemas.microsoft.com/office/drawing/2014/main" id="{E59557A7-C309-1B6C-1BF6-CD6B4869AB37}"/>
                  </a:ext>
                </a:extLst>
              </p14:cNvPr>
              <p14:cNvContentPartPr/>
              <p14:nvPr/>
            </p14:nvContentPartPr>
            <p14:xfrm>
              <a:off x="7358047" y="4569140"/>
              <a:ext cx="1226880" cy="86040"/>
            </p14:xfrm>
          </p:contentPart>
        </mc:Choice>
        <mc:Fallback xmlns="">
          <p:pic>
            <p:nvPicPr>
              <p:cNvPr id="68" name="حبر 67">
                <a:extLst>
                  <a:ext uri="{FF2B5EF4-FFF2-40B4-BE49-F238E27FC236}">
                    <a16:creationId xmlns:a16="http://schemas.microsoft.com/office/drawing/2014/main" id="{E59557A7-C309-1B6C-1BF6-CD6B4869AB37}"/>
                  </a:ext>
                </a:extLst>
              </p:cNvPr>
              <p:cNvPicPr/>
              <p:nvPr/>
            </p:nvPicPr>
            <p:blipFill>
              <a:blip r:embed="rId24"/>
              <a:stretch>
                <a:fillRect/>
              </a:stretch>
            </p:blipFill>
            <p:spPr>
              <a:xfrm>
                <a:off x="7337887" y="4548620"/>
                <a:ext cx="12675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8" name="حبر 78">
                <a:extLst>
                  <a:ext uri="{FF2B5EF4-FFF2-40B4-BE49-F238E27FC236}">
                    <a16:creationId xmlns:a16="http://schemas.microsoft.com/office/drawing/2014/main" id="{8A72D821-4256-3871-44D0-E60E9E620A41}"/>
                  </a:ext>
                </a:extLst>
              </p14:cNvPr>
              <p14:cNvContentPartPr/>
              <p14:nvPr/>
            </p14:nvContentPartPr>
            <p14:xfrm>
              <a:off x="759042" y="4733953"/>
              <a:ext cx="99360" cy="37440"/>
            </p14:xfrm>
          </p:contentPart>
        </mc:Choice>
        <mc:Fallback xmlns="">
          <p:pic>
            <p:nvPicPr>
              <p:cNvPr id="78" name="حبر 78">
                <a:extLst>
                  <a:ext uri="{FF2B5EF4-FFF2-40B4-BE49-F238E27FC236}">
                    <a16:creationId xmlns:a16="http://schemas.microsoft.com/office/drawing/2014/main" id="{8A72D821-4256-3871-44D0-E60E9E620A41}"/>
                  </a:ext>
                </a:extLst>
              </p:cNvPr>
              <p:cNvPicPr/>
              <p:nvPr/>
            </p:nvPicPr>
            <p:blipFill>
              <a:blip r:embed="rId26"/>
              <a:stretch>
                <a:fillRect/>
              </a:stretch>
            </p:blipFill>
            <p:spPr>
              <a:xfrm>
                <a:off x="738522" y="4713793"/>
                <a:ext cx="140400" cy="78480"/>
              </a:xfrm>
              <a:prstGeom prst="rect">
                <a:avLst/>
              </a:prstGeom>
            </p:spPr>
          </p:pic>
        </mc:Fallback>
      </mc:AlternateContent>
    </p:spTree>
    <p:extLst>
      <p:ext uri="{BB962C8B-B14F-4D97-AF65-F5344CB8AC3E}">
        <p14:creationId xmlns:p14="http://schemas.microsoft.com/office/powerpoint/2010/main" val="2827877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8" y="144404"/>
            <a:ext cx="8065326" cy="1437632"/>
          </a:xfrm>
        </p:spPr>
        <p:txBody>
          <a:bodyPr>
            <a:noAutofit/>
          </a:bodyPr>
          <a:lstStyle/>
          <a:p>
            <a:pPr lvl="0"/>
            <a:r>
              <a:rPr lang="en-US" sz="4800" dirty="0">
                <a:effectLst/>
              </a:rPr>
              <a:t>Contrast Oral, Written, and</a:t>
            </a:r>
            <a:r>
              <a:rPr lang="en-US" sz="4800" dirty="0"/>
              <a:t> </a:t>
            </a:r>
            <a:r>
              <a:rPr lang="en-US" sz="4800" dirty="0">
                <a:effectLst/>
              </a:rPr>
              <a:t>Nonverbal Communication</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285" y="2022443"/>
            <a:ext cx="7542815" cy="3749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717583" y="4052209"/>
            <a:ext cx="4572000" cy="12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572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144404"/>
            <a:ext cx="8065326" cy="1437632"/>
          </a:xfrm>
        </p:spPr>
        <p:txBody>
          <a:bodyPr>
            <a:noAutofit/>
          </a:bodyPr>
          <a:lstStyle/>
          <a:p>
            <a:pPr lvl="0"/>
            <a:r>
              <a:rPr lang="en-US" sz="4800" dirty="0">
                <a:effectLst/>
              </a:rPr>
              <a:t>Contrast Oral, Written, and</a:t>
            </a:r>
            <a:r>
              <a:rPr lang="en-US" sz="4800" dirty="0"/>
              <a:t> </a:t>
            </a:r>
            <a:r>
              <a:rPr lang="en-US" sz="4800" dirty="0">
                <a:effectLst/>
              </a:rPr>
              <a:t>Nonverbal Communication</a:t>
            </a:r>
          </a:p>
        </p:txBody>
      </p:sp>
      <p:sp>
        <p:nvSpPr>
          <p:cNvPr id="14" name="Content Placeholder 13"/>
          <p:cNvSpPr>
            <a:spLocks noGrp="1"/>
          </p:cNvSpPr>
          <p:nvPr>
            <p:ph idx="1"/>
          </p:nvPr>
        </p:nvSpPr>
        <p:spPr>
          <a:xfrm>
            <a:off x="889488" y="1818074"/>
            <a:ext cx="7923435" cy="4519664"/>
          </a:xfrm>
        </p:spPr>
        <p:txBody>
          <a:bodyPr>
            <a:noAutofit/>
          </a:bodyPr>
          <a:lstStyle/>
          <a:p>
            <a:r>
              <a:rPr lang="en-US" sz="2800" b="0" dirty="0">
                <a:effectLst/>
              </a:rPr>
              <a:t>Physical distance also has meaning. </a:t>
            </a:r>
          </a:p>
          <a:p>
            <a:pPr lvl="1"/>
            <a:r>
              <a:rPr lang="en-US" sz="2800" b="0" dirty="0">
                <a:effectLst/>
              </a:rPr>
              <a:t>What is considered proper spacing between people largely depends on cultural norms. </a:t>
            </a:r>
          </a:p>
          <a:p>
            <a:pPr lvl="2"/>
            <a:r>
              <a:rPr lang="en-US" sz="2800" b="0" dirty="0">
                <a:effectLst/>
              </a:rPr>
              <a:t>A businesslike distance in some European countries feels intimate in many parts of North America. </a:t>
            </a:r>
          </a:p>
          <a:p>
            <a:pPr lvl="1"/>
            <a:r>
              <a:rPr lang="en-US" sz="2800" b="0" dirty="0">
                <a:effectLst/>
              </a:rPr>
              <a:t>Distance may indicate aggressiveness, or it may signal disinterest or displeasure with what is being said.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ECCEC13A-605F-7254-E0B9-9872F0BC0089}"/>
                  </a:ext>
                </a:extLst>
              </p14:cNvPr>
              <p14:cNvContentPartPr/>
              <p14:nvPr/>
            </p14:nvContentPartPr>
            <p14:xfrm>
              <a:off x="3530044" y="1729671"/>
              <a:ext cx="316080" cy="159840"/>
            </p14:xfrm>
          </p:contentPart>
        </mc:Choice>
        <mc:Fallback xmlns="">
          <p:pic>
            <p:nvPicPr>
              <p:cNvPr id="2" name="حبر 1">
                <a:extLst>
                  <a:ext uri="{FF2B5EF4-FFF2-40B4-BE49-F238E27FC236}">
                    <a16:creationId xmlns:a16="http://schemas.microsoft.com/office/drawing/2014/main" id="{ECCEC13A-605F-7254-E0B9-9872F0BC0089}"/>
                  </a:ext>
                </a:extLst>
              </p:cNvPr>
              <p:cNvPicPr/>
              <p:nvPr/>
            </p:nvPicPr>
            <p:blipFill>
              <a:blip r:embed="rId4"/>
              <a:stretch>
                <a:fillRect/>
              </a:stretch>
            </p:blipFill>
            <p:spPr>
              <a:xfrm>
                <a:off x="3514924" y="1714551"/>
                <a:ext cx="346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9">
                <a:extLst>
                  <a:ext uri="{FF2B5EF4-FFF2-40B4-BE49-F238E27FC236}">
                    <a16:creationId xmlns:a16="http://schemas.microsoft.com/office/drawing/2014/main" id="{67E71AE1-6123-4A9E-E1A4-08A420FAC9CD}"/>
                  </a:ext>
                </a:extLst>
              </p14:cNvPr>
              <p14:cNvContentPartPr/>
              <p14:nvPr/>
            </p14:nvContentPartPr>
            <p14:xfrm>
              <a:off x="3237004" y="1755591"/>
              <a:ext cx="226800" cy="108000"/>
            </p14:xfrm>
          </p:contentPart>
        </mc:Choice>
        <mc:Fallback xmlns="">
          <p:pic>
            <p:nvPicPr>
              <p:cNvPr id="8" name="حبر 9">
                <a:extLst>
                  <a:ext uri="{FF2B5EF4-FFF2-40B4-BE49-F238E27FC236}">
                    <a16:creationId xmlns:a16="http://schemas.microsoft.com/office/drawing/2014/main" id="{67E71AE1-6123-4A9E-E1A4-08A420FAC9CD}"/>
                  </a:ext>
                </a:extLst>
              </p:cNvPr>
              <p:cNvPicPr/>
              <p:nvPr/>
            </p:nvPicPr>
            <p:blipFill>
              <a:blip r:embed="rId6"/>
              <a:stretch>
                <a:fillRect/>
              </a:stretch>
            </p:blipFill>
            <p:spPr>
              <a:xfrm>
                <a:off x="3221524" y="1740471"/>
                <a:ext cx="2574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7ED8FDBB-3A23-F327-F3E4-75C0339649A9}"/>
                  </a:ext>
                </a:extLst>
              </p14:cNvPr>
              <p14:cNvContentPartPr/>
              <p14:nvPr/>
            </p14:nvContentPartPr>
            <p14:xfrm>
              <a:off x="2472364" y="1748391"/>
              <a:ext cx="526680" cy="145080"/>
            </p14:xfrm>
          </p:contentPart>
        </mc:Choice>
        <mc:Fallback xmlns="">
          <p:pic>
            <p:nvPicPr>
              <p:cNvPr id="18" name="حبر 18">
                <a:extLst>
                  <a:ext uri="{FF2B5EF4-FFF2-40B4-BE49-F238E27FC236}">
                    <a16:creationId xmlns:a16="http://schemas.microsoft.com/office/drawing/2014/main" id="{7ED8FDBB-3A23-F327-F3E4-75C0339649A9}"/>
                  </a:ext>
                </a:extLst>
              </p:cNvPr>
              <p:cNvPicPr/>
              <p:nvPr/>
            </p:nvPicPr>
            <p:blipFill>
              <a:blip r:embed="rId8"/>
              <a:stretch>
                <a:fillRect/>
              </a:stretch>
            </p:blipFill>
            <p:spPr>
              <a:xfrm>
                <a:off x="2456884" y="1732911"/>
                <a:ext cx="5572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حبر 18">
                <a:extLst>
                  <a:ext uri="{FF2B5EF4-FFF2-40B4-BE49-F238E27FC236}">
                    <a16:creationId xmlns:a16="http://schemas.microsoft.com/office/drawing/2014/main" id="{AC29D2A6-CF08-D0CB-85D5-087D13BCF6E6}"/>
                  </a:ext>
                </a:extLst>
              </p14:cNvPr>
              <p14:cNvContentPartPr/>
              <p14:nvPr/>
            </p14:nvContentPartPr>
            <p14:xfrm>
              <a:off x="5872840" y="2719794"/>
              <a:ext cx="2639880" cy="564120"/>
            </p14:xfrm>
          </p:contentPart>
        </mc:Choice>
        <mc:Fallback xmlns="">
          <p:pic>
            <p:nvPicPr>
              <p:cNvPr id="19" name="حبر 18">
                <a:extLst>
                  <a:ext uri="{FF2B5EF4-FFF2-40B4-BE49-F238E27FC236}">
                    <a16:creationId xmlns:a16="http://schemas.microsoft.com/office/drawing/2014/main" id="{AC29D2A6-CF08-D0CB-85D5-087D13BCF6E6}"/>
                  </a:ext>
                </a:extLst>
              </p:cNvPr>
              <p:cNvPicPr/>
              <p:nvPr/>
            </p:nvPicPr>
            <p:blipFill>
              <a:blip r:embed="rId10"/>
              <a:stretch>
                <a:fillRect/>
              </a:stretch>
            </p:blipFill>
            <p:spPr>
              <a:xfrm>
                <a:off x="5857720" y="2704674"/>
                <a:ext cx="2670120" cy="594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حبر 19">
                <a:extLst>
                  <a:ext uri="{FF2B5EF4-FFF2-40B4-BE49-F238E27FC236}">
                    <a16:creationId xmlns:a16="http://schemas.microsoft.com/office/drawing/2014/main" id="{0228E05F-1ACA-BC39-8672-767D5DF19866}"/>
                  </a:ext>
                </a:extLst>
              </p14:cNvPr>
              <p14:cNvContentPartPr/>
              <p14:nvPr/>
            </p14:nvContentPartPr>
            <p14:xfrm>
              <a:off x="6369874" y="3714760"/>
              <a:ext cx="2348280" cy="52560"/>
            </p14:xfrm>
          </p:contentPart>
        </mc:Choice>
        <mc:Fallback xmlns="">
          <p:pic>
            <p:nvPicPr>
              <p:cNvPr id="20" name="حبر 19">
                <a:extLst>
                  <a:ext uri="{FF2B5EF4-FFF2-40B4-BE49-F238E27FC236}">
                    <a16:creationId xmlns:a16="http://schemas.microsoft.com/office/drawing/2014/main" id="{0228E05F-1ACA-BC39-8672-767D5DF19866}"/>
                  </a:ext>
                </a:extLst>
              </p:cNvPr>
              <p:cNvPicPr/>
              <p:nvPr/>
            </p:nvPicPr>
            <p:blipFill>
              <a:blip r:embed="rId12"/>
              <a:stretch>
                <a:fillRect/>
              </a:stretch>
            </p:blipFill>
            <p:spPr>
              <a:xfrm>
                <a:off x="6349714" y="3694240"/>
                <a:ext cx="23889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حبر 26">
                <a:extLst>
                  <a:ext uri="{FF2B5EF4-FFF2-40B4-BE49-F238E27FC236}">
                    <a16:creationId xmlns:a16="http://schemas.microsoft.com/office/drawing/2014/main" id="{AC302A99-3687-3DAF-3D66-EB928AAD1AE0}"/>
                  </a:ext>
                </a:extLst>
              </p14:cNvPr>
              <p14:cNvContentPartPr/>
              <p14:nvPr/>
            </p14:nvContentPartPr>
            <p14:xfrm>
              <a:off x="4483040" y="4594442"/>
              <a:ext cx="497160" cy="185400"/>
            </p14:xfrm>
          </p:contentPart>
        </mc:Choice>
        <mc:Fallback xmlns="">
          <p:pic>
            <p:nvPicPr>
              <p:cNvPr id="26" name="حبر 26">
                <a:extLst>
                  <a:ext uri="{FF2B5EF4-FFF2-40B4-BE49-F238E27FC236}">
                    <a16:creationId xmlns:a16="http://schemas.microsoft.com/office/drawing/2014/main" id="{AC302A99-3687-3DAF-3D66-EB928AAD1AE0}"/>
                  </a:ext>
                </a:extLst>
              </p:cNvPr>
              <p:cNvPicPr/>
              <p:nvPr/>
            </p:nvPicPr>
            <p:blipFill>
              <a:blip r:embed="rId14"/>
              <a:stretch>
                <a:fillRect/>
              </a:stretch>
            </p:blipFill>
            <p:spPr>
              <a:xfrm>
                <a:off x="4467920" y="4579293"/>
                <a:ext cx="527760" cy="2160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حبر 29">
                <a:extLst>
                  <a:ext uri="{FF2B5EF4-FFF2-40B4-BE49-F238E27FC236}">
                    <a16:creationId xmlns:a16="http://schemas.microsoft.com/office/drawing/2014/main" id="{D693B5A1-9E6E-963D-E087-4A58C3036A9B}"/>
                  </a:ext>
                </a:extLst>
              </p14:cNvPr>
              <p14:cNvContentPartPr/>
              <p14:nvPr/>
            </p14:nvContentPartPr>
            <p14:xfrm>
              <a:off x="6780536" y="5012429"/>
              <a:ext cx="1094040" cy="51480"/>
            </p14:xfrm>
          </p:contentPart>
        </mc:Choice>
        <mc:Fallback xmlns="">
          <p:pic>
            <p:nvPicPr>
              <p:cNvPr id="29" name="حبر 29">
                <a:extLst>
                  <a:ext uri="{FF2B5EF4-FFF2-40B4-BE49-F238E27FC236}">
                    <a16:creationId xmlns:a16="http://schemas.microsoft.com/office/drawing/2014/main" id="{D693B5A1-9E6E-963D-E087-4A58C3036A9B}"/>
                  </a:ext>
                </a:extLst>
              </p:cNvPr>
              <p:cNvPicPr/>
              <p:nvPr/>
            </p:nvPicPr>
            <p:blipFill>
              <a:blip r:embed="rId16"/>
              <a:stretch>
                <a:fillRect/>
              </a:stretch>
            </p:blipFill>
            <p:spPr>
              <a:xfrm>
                <a:off x="6765056" y="4997309"/>
                <a:ext cx="112464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حبر 39">
                <a:extLst>
                  <a:ext uri="{FF2B5EF4-FFF2-40B4-BE49-F238E27FC236}">
                    <a16:creationId xmlns:a16="http://schemas.microsoft.com/office/drawing/2014/main" id="{860A8E8B-0CFD-F121-65A2-8429D0AD4C95}"/>
                  </a:ext>
                </a:extLst>
              </p14:cNvPr>
              <p14:cNvContentPartPr/>
              <p14:nvPr/>
            </p14:nvContentPartPr>
            <p14:xfrm>
              <a:off x="6188308" y="4391789"/>
              <a:ext cx="1073880" cy="271440"/>
            </p14:xfrm>
          </p:contentPart>
        </mc:Choice>
        <mc:Fallback xmlns="">
          <p:pic>
            <p:nvPicPr>
              <p:cNvPr id="39" name="حبر 39">
                <a:extLst>
                  <a:ext uri="{FF2B5EF4-FFF2-40B4-BE49-F238E27FC236}">
                    <a16:creationId xmlns:a16="http://schemas.microsoft.com/office/drawing/2014/main" id="{860A8E8B-0CFD-F121-65A2-8429D0AD4C95}"/>
                  </a:ext>
                </a:extLst>
              </p:cNvPr>
              <p:cNvPicPr/>
              <p:nvPr/>
            </p:nvPicPr>
            <p:blipFill>
              <a:blip r:embed="rId18"/>
              <a:stretch>
                <a:fillRect/>
              </a:stretch>
            </p:blipFill>
            <p:spPr>
              <a:xfrm>
                <a:off x="6173183" y="4376649"/>
                <a:ext cx="1104490" cy="30208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حبر 47">
                <a:extLst>
                  <a:ext uri="{FF2B5EF4-FFF2-40B4-BE49-F238E27FC236}">
                    <a16:creationId xmlns:a16="http://schemas.microsoft.com/office/drawing/2014/main" id="{511AD25F-729E-8EFA-43EF-E01A876B253A}"/>
                  </a:ext>
                </a:extLst>
              </p14:cNvPr>
              <p14:cNvContentPartPr/>
              <p14:nvPr/>
            </p14:nvContentPartPr>
            <p14:xfrm>
              <a:off x="3947359" y="5050204"/>
              <a:ext cx="929520" cy="156240"/>
            </p14:xfrm>
          </p:contentPart>
        </mc:Choice>
        <mc:Fallback xmlns="">
          <p:pic>
            <p:nvPicPr>
              <p:cNvPr id="47" name="حبر 47">
                <a:extLst>
                  <a:ext uri="{FF2B5EF4-FFF2-40B4-BE49-F238E27FC236}">
                    <a16:creationId xmlns:a16="http://schemas.microsoft.com/office/drawing/2014/main" id="{511AD25F-729E-8EFA-43EF-E01A876B253A}"/>
                  </a:ext>
                </a:extLst>
              </p:cNvPr>
              <p:cNvPicPr/>
              <p:nvPr/>
            </p:nvPicPr>
            <p:blipFill>
              <a:blip r:embed="rId20"/>
              <a:stretch>
                <a:fillRect/>
              </a:stretch>
            </p:blipFill>
            <p:spPr>
              <a:xfrm>
                <a:off x="3932239" y="5035084"/>
                <a:ext cx="96012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2" name="حبر 62">
                <a:extLst>
                  <a:ext uri="{FF2B5EF4-FFF2-40B4-BE49-F238E27FC236}">
                    <a16:creationId xmlns:a16="http://schemas.microsoft.com/office/drawing/2014/main" id="{E7B70AB6-2EAB-6EA9-593B-F4B18826A190}"/>
                  </a:ext>
                </a:extLst>
              </p14:cNvPr>
              <p14:cNvContentPartPr/>
              <p14:nvPr/>
            </p14:nvContentPartPr>
            <p14:xfrm>
              <a:off x="4655372" y="3683609"/>
              <a:ext cx="687960" cy="145440"/>
            </p14:xfrm>
          </p:contentPart>
        </mc:Choice>
        <mc:Fallback xmlns="">
          <p:pic>
            <p:nvPicPr>
              <p:cNvPr id="62" name="حبر 62">
                <a:extLst>
                  <a:ext uri="{FF2B5EF4-FFF2-40B4-BE49-F238E27FC236}">
                    <a16:creationId xmlns:a16="http://schemas.microsoft.com/office/drawing/2014/main" id="{E7B70AB6-2EAB-6EA9-593B-F4B18826A190}"/>
                  </a:ext>
                </a:extLst>
              </p:cNvPr>
              <p:cNvPicPr/>
              <p:nvPr/>
            </p:nvPicPr>
            <p:blipFill>
              <a:blip r:embed="rId22"/>
              <a:stretch>
                <a:fillRect/>
              </a:stretch>
            </p:blipFill>
            <p:spPr>
              <a:xfrm>
                <a:off x="4640252" y="3668129"/>
                <a:ext cx="7185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7" name="حبر 67">
                <a:extLst>
                  <a:ext uri="{FF2B5EF4-FFF2-40B4-BE49-F238E27FC236}">
                    <a16:creationId xmlns:a16="http://schemas.microsoft.com/office/drawing/2014/main" id="{E24C8893-7DD8-A2E9-AB2D-89D36001423F}"/>
                  </a:ext>
                </a:extLst>
              </p14:cNvPr>
              <p14:cNvContentPartPr/>
              <p14:nvPr/>
            </p14:nvContentPartPr>
            <p14:xfrm>
              <a:off x="5905909" y="3656150"/>
              <a:ext cx="11160" cy="24480"/>
            </p14:xfrm>
          </p:contentPart>
        </mc:Choice>
        <mc:Fallback xmlns="">
          <p:pic>
            <p:nvPicPr>
              <p:cNvPr id="67" name="حبر 67">
                <a:extLst>
                  <a:ext uri="{FF2B5EF4-FFF2-40B4-BE49-F238E27FC236}">
                    <a16:creationId xmlns:a16="http://schemas.microsoft.com/office/drawing/2014/main" id="{E24C8893-7DD8-A2E9-AB2D-89D36001423F}"/>
                  </a:ext>
                </a:extLst>
              </p:cNvPr>
              <p:cNvPicPr/>
              <p:nvPr/>
            </p:nvPicPr>
            <p:blipFill>
              <a:blip r:embed="rId24"/>
              <a:stretch>
                <a:fillRect/>
              </a:stretch>
            </p:blipFill>
            <p:spPr>
              <a:xfrm>
                <a:off x="5890789" y="3641030"/>
                <a:ext cx="417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8" name="حبر 67">
                <a:extLst>
                  <a:ext uri="{FF2B5EF4-FFF2-40B4-BE49-F238E27FC236}">
                    <a16:creationId xmlns:a16="http://schemas.microsoft.com/office/drawing/2014/main" id="{07E559AF-FC73-A5E8-0584-EBB61174D759}"/>
                  </a:ext>
                </a:extLst>
              </p14:cNvPr>
              <p14:cNvContentPartPr/>
              <p14:nvPr/>
            </p14:nvContentPartPr>
            <p14:xfrm>
              <a:off x="1253680" y="988392"/>
              <a:ext cx="222840" cy="580680"/>
            </p14:xfrm>
          </p:contentPart>
        </mc:Choice>
        <mc:Fallback xmlns="">
          <p:pic>
            <p:nvPicPr>
              <p:cNvPr id="68" name="حبر 67">
                <a:extLst>
                  <a:ext uri="{FF2B5EF4-FFF2-40B4-BE49-F238E27FC236}">
                    <a16:creationId xmlns:a16="http://schemas.microsoft.com/office/drawing/2014/main" id="{07E559AF-FC73-A5E8-0584-EBB61174D759}"/>
                  </a:ext>
                </a:extLst>
              </p:cNvPr>
              <p:cNvPicPr/>
              <p:nvPr/>
            </p:nvPicPr>
            <p:blipFill>
              <a:blip r:embed="rId26"/>
              <a:stretch>
                <a:fillRect/>
              </a:stretch>
            </p:blipFill>
            <p:spPr>
              <a:xfrm>
                <a:off x="1238560" y="973272"/>
                <a:ext cx="253440" cy="610920"/>
              </a:xfrm>
              <a:prstGeom prst="rect">
                <a:avLst/>
              </a:prstGeom>
            </p:spPr>
          </p:pic>
        </mc:Fallback>
      </mc:AlternateContent>
    </p:spTree>
    <p:extLst>
      <p:ext uri="{BB962C8B-B14F-4D97-AF65-F5344CB8AC3E}">
        <p14:creationId xmlns:p14="http://schemas.microsoft.com/office/powerpoint/2010/main" val="265742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89" y="200793"/>
            <a:ext cx="8386340" cy="1437632"/>
          </a:xfrm>
        </p:spPr>
        <p:txBody>
          <a:bodyPr>
            <a:noAutofit/>
          </a:bodyPr>
          <a:lstStyle/>
          <a:p>
            <a:pPr marL="457200" lvl="0" indent="-457200"/>
            <a:r>
              <a:rPr lang="en-US" sz="4800" dirty="0">
                <a:effectLst/>
              </a:rPr>
              <a:t>  Channel Richness and Choice Of Communication Channel</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89" y="2051614"/>
            <a:ext cx="7907670" cy="346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934141" y="4054004"/>
            <a:ext cx="4114800" cy="110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4DC83DCD-0679-5F05-346F-C016AE6B7404}"/>
                  </a:ext>
                </a:extLst>
              </p14:cNvPr>
              <p14:cNvContentPartPr/>
              <p14:nvPr/>
            </p14:nvContentPartPr>
            <p14:xfrm>
              <a:off x="1253829" y="3648870"/>
              <a:ext cx="1068480" cy="806400"/>
            </p14:xfrm>
          </p:contentPart>
        </mc:Choice>
        <mc:Fallback xmlns="">
          <p:pic>
            <p:nvPicPr>
              <p:cNvPr id="3" name="حبر 2">
                <a:extLst>
                  <a:ext uri="{FF2B5EF4-FFF2-40B4-BE49-F238E27FC236}">
                    <a16:creationId xmlns:a16="http://schemas.microsoft.com/office/drawing/2014/main" id="{4DC83DCD-0679-5F05-346F-C016AE6B7404}"/>
                  </a:ext>
                </a:extLst>
              </p:cNvPr>
              <p:cNvPicPr/>
              <p:nvPr/>
            </p:nvPicPr>
            <p:blipFill>
              <a:blip r:embed="rId6"/>
              <a:stretch>
                <a:fillRect/>
              </a:stretch>
            </p:blipFill>
            <p:spPr>
              <a:xfrm>
                <a:off x="1238349" y="3633390"/>
                <a:ext cx="1099080" cy="837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3E9BEC29-4B8C-1661-8B2B-9A92D4F1B31E}"/>
                  </a:ext>
                </a:extLst>
              </p14:cNvPr>
              <p14:cNvContentPartPr/>
              <p14:nvPr/>
            </p14:nvContentPartPr>
            <p14:xfrm>
              <a:off x="7303947" y="3611241"/>
              <a:ext cx="1327320" cy="1007640"/>
            </p14:xfrm>
          </p:contentPart>
        </mc:Choice>
        <mc:Fallback xmlns="">
          <p:pic>
            <p:nvPicPr>
              <p:cNvPr id="4" name="حبر 3">
                <a:extLst>
                  <a:ext uri="{FF2B5EF4-FFF2-40B4-BE49-F238E27FC236}">
                    <a16:creationId xmlns:a16="http://schemas.microsoft.com/office/drawing/2014/main" id="{3E9BEC29-4B8C-1661-8B2B-9A92D4F1B31E}"/>
                  </a:ext>
                </a:extLst>
              </p:cNvPr>
              <p:cNvPicPr/>
              <p:nvPr/>
            </p:nvPicPr>
            <p:blipFill>
              <a:blip r:embed="rId8"/>
              <a:stretch>
                <a:fillRect/>
              </a:stretch>
            </p:blipFill>
            <p:spPr>
              <a:xfrm>
                <a:off x="7288467" y="3596121"/>
                <a:ext cx="1357920" cy="1037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حبر 4">
                <a:extLst>
                  <a:ext uri="{FF2B5EF4-FFF2-40B4-BE49-F238E27FC236}">
                    <a16:creationId xmlns:a16="http://schemas.microsoft.com/office/drawing/2014/main" id="{299C3CC2-EC66-7A8B-8242-4179E8B4F636}"/>
                  </a:ext>
                </a:extLst>
              </p14:cNvPr>
              <p14:cNvContentPartPr/>
              <p14:nvPr/>
            </p14:nvContentPartPr>
            <p14:xfrm>
              <a:off x="6763947" y="3115161"/>
              <a:ext cx="1209240" cy="76680"/>
            </p14:xfrm>
          </p:contentPart>
        </mc:Choice>
        <mc:Fallback xmlns="">
          <p:pic>
            <p:nvPicPr>
              <p:cNvPr id="5" name="حبر 4">
                <a:extLst>
                  <a:ext uri="{FF2B5EF4-FFF2-40B4-BE49-F238E27FC236}">
                    <a16:creationId xmlns:a16="http://schemas.microsoft.com/office/drawing/2014/main" id="{299C3CC2-EC66-7A8B-8242-4179E8B4F636}"/>
                  </a:ext>
                </a:extLst>
              </p:cNvPr>
              <p:cNvPicPr/>
              <p:nvPr/>
            </p:nvPicPr>
            <p:blipFill>
              <a:blip r:embed="rId10"/>
              <a:stretch>
                <a:fillRect/>
              </a:stretch>
            </p:blipFill>
            <p:spPr>
              <a:xfrm>
                <a:off x="6743787" y="3094641"/>
                <a:ext cx="12502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حبر 7">
                <a:extLst>
                  <a:ext uri="{FF2B5EF4-FFF2-40B4-BE49-F238E27FC236}">
                    <a16:creationId xmlns:a16="http://schemas.microsoft.com/office/drawing/2014/main" id="{09D5278B-0986-3B3B-F236-F1029AD4ED96}"/>
                  </a:ext>
                </a:extLst>
              </p14:cNvPr>
              <p14:cNvContentPartPr/>
              <p14:nvPr/>
            </p14:nvContentPartPr>
            <p14:xfrm>
              <a:off x="6791307" y="5124681"/>
              <a:ext cx="1280160" cy="82080"/>
            </p14:xfrm>
          </p:contentPart>
        </mc:Choice>
        <mc:Fallback xmlns="">
          <p:pic>
            <p:nvPicPr>
              <p:cNvPr id="8" name="حبر 7">
                <a:extLst>
                  <a:ext uri="{FF2B5EF4-FFF2-40B4-BE49-F238E27FC236}">
                    <a16:creationId xmlns:a16="http://schemas.microsoft.com/office/drawing/2014/main" id="{09D5278B-0986-3B3B-F236-F1029AD4ED96}"/>
                  </a:ext>
                </a:extLst>
              </p:cNvPr>
              <p:cNvPicPr/>
              <p:nvPr/>
            </p:nvPicPr>
            <p:blipFill>
              <a:blip r:embed="rId12"/>
              <a:stretch>
                <a:fillRect/>
              </a:stretch>
            </p:blipFill>
            <p:spPr>
              <a:xfrm>
                <a:off x="6775827" y="5109561"/>
                <a:ext cx="13107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حبر 23">
                <a:extLst>
                  <a:ext uri="{FF2B5EF4-FFF2-40B4-BE49-F238E27FC236}">
                    <a16:creationId xmlns:a16="http://schemas.microsoft.com/office/drawing/2014/main" id="{3DBB7F96-5D03-B07B-9DBE-1D5693917E5B}"/>
                  </a:ext>
                </a:extLst>
              </p14:cNvPr>
              <p14:cNvContentPartPr/>
              <p14:nvPr/>
            </p14:nvContentPartPr>
            <p14:xfrm>
              <a:off x="6671419" y="4789354"/>
              <a:ext cx="1859360" cy="913579"/>
            </p14:xfrm>
          </p:contentPart>
        </mc:Choice>
        <mc:Fallback xmlns="">
          <p:pic>
            <p:nvPicPr>
              <p:cNvPr id="23" name="حبر 23">
                <a:extLst>
                  <a:ext uri="{FF2B5EF4-FFF2-40B4-BE49-F238E27FC236}">
                    <a16:creationId xmlns:a16="http://schemas.microsoft.com/office/drawing/2014/main" id="{3DBB7F96-5D03-B07B-9DBE-1D5693917E5B}"/>
                  </a:ext>
                </a:extLst>
              </p:cNvPr>
              <p:cNvPicPr/>
              <p:nvPr/>
            </p:nvPicPr>
            <p:blipFill>
              <a:blip r:embed="rId14"/>
              <a:stretch>
                <a:fillRect/>
              </a:stretch>
            </p:blipFill>
            <p:spPr>
              <a:xfrm>
                <a:off x="6656296" y="4774242"/>
                <a:ext cx="1889965" cy="94380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حبر 30">
                <a:extLst>
                  <a:ext uri="{FF2B5EF4-FFF2-40B4-BE49-F238E27FC236}">
                    <a16:creationId xmlns:a16="http://schemas.microsoft.com/office/drawing/2014/main" id="{7E29D4D2-50E6-2398-B014-4B1D85269909}"/>
                  </a:ext>
                </a:extLst>
              </p14:cNvPr>
              <p14:cNvContentPartPr/>
              <p14:nvPr/>
            </p14:nvContentPartPr>
            <p14:xfrm>
              <a:off x="6666339" y="5472893"/>
              <a:ext cx="707400" cy="209160"/>
            </p14:xfrm>
          </p:contentPart>
        </mc:Choice>
        <mc:Fallback xmlns="">
          <p:pic>
            <p:nvPicPr>
              <p:cNvPr id="30" name="حبر 30">
                <a:extLst>
                  <a:ext uri="{FF2B5EF4-FFF2-40B4-BE49-F238E27FC236}">
                    <a16:creationId xmlns:a16="http://schemas.microsoft.com/office/drawing/2014/main" id="{7E29D4D2-50E6-2398-B014-4B1D85269909}"/>
                  </a:ext>
                </a:extLst>
              </p:cNvPr>
              <p:cNvPicPr/>
              <p:nvPr/>
            </p:nvPicPr>
            <p:blipFill>
              <a:blip r:embed="rId16"/>
              <a:stretch>
                <a:fillRect/>
              </a:stretch>
            </p:blipFill>
            <p:spPr>
              <a:xfrm>
                <a:off x="6651211" y="5457773"/>
                <a:ext cx="738016"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حبر 40">
                <a:extLst>
                  <a:ext uri="{FF2B5EF4-FFF2-40B4-BE49-F238E27FC236}">
                    <a16:creationId xmlns:a16="http://schemas.microsoft.com/office/drawing/2014/main" id="{68618056-6052-551E-F6B8-87D1F43EF12A}"/>
                  </a:ext>
                </a:extLst>
              </p14:cNvPr>
              <p14:cNvContentPartPr/>
              <p14:nvPr/>
            </p14:nvContentPartPr>
            <p14:xfrm>
              <a:off x="1345279" y="2486759"/>
              <a:ext cx="1801736" cy="844081"/>
            </p14:xfrm>
          </p:contentPart>
        </mc:Choice>
        <mc:Fallback xmlns="">
          <p:pic>
            <p:nvPicPr>
              <p:cNvPr id="40" name="حبر 40">
                <a:extLst>
                  <a:ext uri="{FF2B5EF4-FFF2-40B4-BE49-F238E27FC236}">
                    <a16:creationId xmlns:a16="http://schemas.microsoft.com/office/drawing/2014/main" id="{68618056-6052-551E-F6B8-87D1F43EF12A}"/>
                  </a:ext>
                </a:extLst>
              </p:cNvPr>
              <p:cNvPicPr/>
              <p:nvPr/>
            </p:nvPicPr>
            <p:blipFill>
              <a:blip r:embed="rId18"/>
              <a:stretch>
                <a:fillRect/>
              </a:stretch>
            </p:blipFill>
            <p:spPr>
              <a:xfrm>
                <a:off x="1330160" y="2471641"/>
                <a:ext cx="1831975" cy="874677"/>
              </a:xfrm>
              <a:prstGeom prst="rect">
                <a:avLst/>
              </a:prstGeom>
            </p:spPr>
          </p:pic>
        </mc:Fallback>
      </mc:AlternateContent>
    </p:spTree>
    <p:extLst>
      <p:ext uri="{BB962C8B-B14F-4D97-AF65-F5344CB8AC3E}">
        <p14:creationId xmlns:p14="http://schemas.microsoft.com/office/powerpoint/2010/main" val="215317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44744" y="144404"/>
            <a:ext cx="8592208" cy="1437632"/>
          </a:xfrm>
        </p:spPr>
        <p:txBody>
          <a:bodyPr>
            <a:noAutofit/>
          </a:bodyPr>
          <a:lstStyle/>
          <a:p>
            <a:pPr marL="457200" lvl="0" indent="-457200"/>
            <a:r>
              <a:rPr lang="en-US" sz="3600" b="0" dirty="0">
                <a:effectLst/>
              </a:rPr>
              <a:t>    </a:t>
            </a:r>
            <a:r>
              <a:rPr lang="en-US" sz="4800" dirty="0"/>
              <a:t>Channel Richness and Choice Of Communication Channel</a:t>
            </a:r>
            <a:endParaRPr lang="en-US" sz="4800" b="0" dirty="0">
              <a:effectLst/>
            </a:endParaRPr>
          </a:p>
        </p:txBody>
      </p:sp>
      <p:sp>
        <p:nvSpPr>
          <p:cNvPr id="14" name="Content Placeholder 13"/>
          <p:cNvSpPr>
            <a:spLocks noGrp="1"/>
          </p:cNvSpPr>
          <p:nvPr>
            <p:ph idx="1"/>
          </p:nvPr>
        </p:nvSpPr>
        <p:spPr>
          <a:xfrm>
            <a:off x="889489" y="1802753"/>
            <a:ext cx="7954966" cy="4774314"/>
          </a:xfrm>
        </p:spPr>
        <p:txBody>
          <a:bodyPr>
            <a:noAutofit/>
          </a:bodyPr>
          <a:lstStyle/>
          <a:p>
            <a:pPr marL="393700" indent="-279400"/>
            <a:r>
              <a:rPr lang="en-US" sz="2800" dirty="0"/>
              <a:t>The choice of channel depends on whether the message is routine. </a:t>
            </a:r>
          </a:p>
          <a:p>
            <a:pPr lvl="1"/>
            <a:r>
              <a:rPr lang="en-US" sz="2800" dirty="0"/>
              <a:t>Routine messages tend to be straightforward and have a minimum of ambiguity. </a:t>
            </a:r>
          </a:p>
          <a:p>
            <a:pPr marL="1087438" lvl="2" indent="-311150"/>
            <a:r>
              <a:rPr lang="en-US" sz="2800" dirty="0"/>
              <a:t>Choose </a:t>
            </a:r>
            <a:r>
              <a:rPr lang="en-US" sz="2800" i="1" dirty="0"/>
              <a:t>oral communication </a:t>
            </a:r>
            <a:r>
              <a:rPr lang="en-US" sz="2800" dirty="0"/>
              <a:t>when you need to gauge the receiver’s receptivity. </a:t>
            </a:r>
          </a:p>
          <a:p>
            <a:pPr marL="1087438" lvl="2" indent="-311150"/>
            <a:r>
              <a:rPr lang="en-US" sz="2800" i="1" dirty="0"/>
              <a:t>Written communication </a:t>
            </a:r>
            <a:r>
              <a:rPr lang="en-US" sz="2800" dirty="0"/>
              <a:t>is more reliable for complex and lengthy communications.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44C22A04-9A5F-A2FE-9F7E-A383BF49ACC0}"/>
                  </a:ext>
                </a:extLst>
              </p14:cNvPr>
              <p14:cNvContentPartPr/>
              <p14:nvPr/>
            </p14:nvContentPartPr>
            <p14:xfrm>
              <a:off x="1898443" y="2618304"/>
              <a:ext cx="3139560" cy="268200"/>
            </p14:xfrm>
          </p:contentPart>
        </mc:Choice>
        <mc:Fallback xmlns="">
          <p:pic>
            <p:nvPicPr>
              <p:cNvPr id="2" name="حبر 1">
                <a:extLst>
                  <a:ext uri="{FF2B5EF4-FFF2-40B4-BE49-F238E27FC236}">
                    <a16:creationId xmlns:a16="http://schemas.microsoft.com/office/drawing/2014/main" id="{44C22A04-9A5F-A2FE-9F7E-A383BF49ACC0}"/>
                  </a:ext>
                </a:extLst>
              </p:cNvPr>
              <p:cNvPicPr/>
              <p:nvPr/>
            </p:nvPicPr>
            <p:blipFill>
              <a:blip r:embed="rId4"/>
              <a:stretch>
                <a:fillRect/>
              </a:stretch>
            </p:blipFill>
            <p:spPr>
              <a:xfrm>
                <a:off x="1883323" y="2603184"/>
                <a:ext cx="31701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9B4D5DC2-A0F6-C645-B66A-6E1D2B4873CD}"/>
                  </a:ext>
                </a:extLst>
              </p14:cNvPr>
              <p14:cNvContentPartPr/>
              <p14:nvPr/>
            </p14:nvContentPartPr>
            <p14:xfrm>
              <a:off x="6622643" y="844210"/>
              <a:ext cx="2005200" cy="201960"/>
            </p14:xfrm>
          </p:contentPart>
        </mc:Choice>
        <mc:Fallback xmlns="">
          <p:pic>
            <p:nvPicPr>
              <p:cNvPr id="3" name="حبر 2">
                <a:extLst>
                  <a:ext uri="{FF2B5EF4-FFF2-40B4-BE49-F238E27FC236}">
                    <a16:creationId xmlns:a16="http://schemas.microsoft.com/office/drawing/2014/main" id="{9B4D5DC2-A0F6-C645-B66A-6E1D2B4873CD}"/>
                  </a:ext>
                </a:extLst>
              </p:cNvPr>
              <p:cNvPicPr/>
              <p:nvPr/>
            </p:nvPicPr>
            <p:blipFill>
              <a:blip r:embed="rId6"/>
              <a:stretch>
                <a:fillRect/>
              </a:stretch>
            </p:blipFill>
            <p:spPr>
              <a:xfrm>
                <a:off x="6607163" y="828730"/>
                <a:ext cx="203544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حبر 15">
                <a:extLst>
                  <a:ext uri="{FF2B5EF4-FFF2-40B4-BE49-F238E27FC236}">
                    <a16:creationId xmlns:a16="http://schemas.microsoft.com/office/drawing/2014/main" id="{C5605D67-02B8-1ED2-03CD-C9EF9583AAB5}"/>
                  </a:ext>
                </a:extLst>
              </p14:cNvPr>
              <p14:cNvContentPartPr/>
              <p14:nvPr/>
            </p14:nvContentPartPr>
            <p14:xfrm>
              <a:off x="905365" y="3322848"/>
              <a:ext cx="781920" cy="267120"/>
            </p14:xfrm>
          </p:contentPart>
        </mc:Choice>
        <mc:Fallback xmlns="">
          <p:pic>
            <p:nvPicPr>
              <p:cNvPr id="15" name="حبر 15">
                <a:extLst>
                  <a:ext uri="{FF2B5EF4-FFF2-40B4-BE49-F238E27FC236}">
                    <a16:creationId xmlns:a16="http://schemas.microsoft.com/office/drawing/2014/main" id="{C5605D67-02B8-1ED2-03CD-C9EF9583AAB5}"/>
                  </a:ext>
                </a:extLst>
              </p:cNvPr>
              <p:cNvPicPr/>
              <p:nvPr/>
            </p:nvPicPr>
            <p:blipFill>
              <a:blip r:embed="rId8"/>
              <a:stretch>
                <a:fillRect/>
              </a:stretch>
            </p:blipFill>
            <p:spPr>
              <a:xfrm>
                <a:off x="890245" y="3307728"/>
                <a:ext cx="8125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حبر 15">
                <a:extLst>
                  <a:ext uri="{FF2B5EF4-FFF2-40B4-BE49-F238E27FC236}">
                    <a16:creationId xmlns:a16="http://schemas.microsoft.com/office/drawing/2014/main" id="{2DD664BC-3295-E37B-3583-8CEC2326704D}"/>
                  </a:ext>
                </a:extLst>
              </p14:cNvPr>
              <p14:cNvContentPartPr/>
              <p14:nvPr/>
            </p14:nvContentPartPr>
            <p14:xfrm>
              <a:off x="1781485" y="4013011"/>
              <a:ext cx="1364400" cy="27720"/>
            </p14:xfrm>
          </p:contentPart>
        </mc:Choice>
        <mc:Fallback xmlns="">
          <p:pic>
            <p:nvPicPr>
              <p:cNvPr id="16" name="حبر 15">
                <a:extLst>
                  <a:ext uri="{FF2B5EF4-FFF2-40B4-BE49-F238E27FC236}">
                    <a16:creationId xmlns:a16="http://schemas.microsoft.com/office/drawing/2014/main" id="{2DD664BC-3295-E37B-3583-8CEC2326704D}"/>
                  </a:ext>
                </a:extLst>
              </p:cNvPr>
              <p:cNvPicPr/>
              <p:nvPr/>
            </p:nvPicPr>
            <p:blipFill>
              <a:blip r:embed="rId10"/>
              <a:stretch>
                <a:fillRect/>
              </a:stretch>
            </p:blipFill>
            <p:spPr>
              <a:xfrm>
                <a:off x="1766005" y="3997891"/>
                <a:ext cx="13950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حبر 23">
                <a:extLst>
                  <a:ext uri="{FF2B5EF4-FFF2-40B4-BE49-F238E27FC236}">
                    <a16:creationId xmlns:a16="http://schemas.microsoft.com/office/drawing/2014/main" id="{D77B7CF1-4B1C-BA3E-0F89-A5B0058FE477}"/>
                  </a:ext>
                </a:extLst>
              </p14:cNvPr>
              <p14:cNvContentPartPr/>
              <p14:nvPr/>
            </p14:nvContentPartPr>
            <p14:xfrm>
              <a:off x="922096" y="3702198"/>
              <a:ext cx="644040" cy="243360"/>
            </p14:xfrm>
          </p:contentPart>
        </mc:Choice>
        <mc:Fallback xmlns="">
          <p:pic>
            <p:nvPicPr>
              <p:cNvPr id="23" name="حبر 23">
                <a:extLst>
                  <a:ext uri="{FF2B5EF4-FFF2-40B4-BE49-F238E27FC236}">
                    <a16:creationId xmlns:a16="http://schemas.microsoft.com/office/drawing/2014/main" id="{D77B7CF1-4B1C-BA3E-0F89-A5B0058FE477}"/>
                  </a:ext>
                </a:extLst>
              </p:cNvPr>
              <p:cNvPicPr/>
              <p:nvPr/>
            </p:nvPicPr>
            <p:blipFill>
              <a:blip r:embed="rId12"/>
              <a:stretch>
                <a:fillRect/>
              </a:stretch>
            </p:blipFill>
            <p:spPr>
              <a:xfrm>
                <a:off x="906625" y="3686695"/>
                <a:ext cx="674263" cy="27400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حبر 23">
                <a:extLst>
                  <a:ext uri="{FF2B5EF4-FFF2-40B4-BE49-F238E27FC236}">
                    <a16:creationId xmlns:a16="http://schemas.microsoft.com/office/drawing/2014/main" id="{F0678269-A7FF-BBBC-A58C-23EB02917CB3}"/>
                  </a:ext>
                </a:extLst>
              </p14:cNvPr>
              <p14:cNvContentPartPr/>
              <p14:nvPr/>
            </p14:nvContentPartPr>
            <p14:xfrm>
              <a:off x="7063473" y="5521656"/>
              <a:ext cx="1218600" cy="47520"/>
            </p14:xfrm>
          </p:contentPart>
        </mc:Choice>
        <mc:Fallback xmlns="">
          <p:pic>
            <p:nvPicPr>
              <p:cNvPr id="24" name="حبر 23">
                <a:extLst>
                  <a:ext uri="{FF2B5EF4-FFF2-40B4-BE49-F238E27FC236}">
                    <a16:creationId xmlns:a16="http://schemas.microsoft.com/office/drawing/2014/main" id="{F0678269-A7FF-BBBC-A58C-23EB02917CB3}"/>
                  </a:ext>
                </a:extLst>
              </p:cNvPr>
              <p:cNvPicPr/>
              <p:nvPr/>
            </p:nvPicPr>
            <p:blipFill>
              <a:blip r:embed="rId14"/>
              <a:stretch>
                <a:fillRect/>
              </a:stretch>
            </p:blipFill>
            <p:spPr>
              <a:xfrm>
                <a:off x="7048353" y="5506176"/>
                <a:ext cx="124884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2" name="حبر 32">
                <a:extLst>
                  <a:ext uri="{FF2B5EF4-FFF2-40B4-BE49-F238E27FC236}">
                    <a16:creationId xmlns:a16="http://schemas.microsoft.com/office/drawing/2014/main" id="{833157F9-75B2-77D1-CFAD-DC5880CC1D43}"/>
                  </a:ext>
                </a:extLst>
              </p14:cNvPr>
              <p14:cNvContentPartPr/>
              <p14:nvPr/>
            </p14:nvContentPartPr>
            <p14:xfrm>
              <a:off x="7129443" y="4989720"/>
              <a:ext cx="713520" cy="184320"/>
            </p14:xfrm>
          </p:contentPart>
        </mc:Choice>
        <mc:Fallback xmlns="">
          <p:pic>
            <p:nvPicPr>
              <p:cNvPr id="32" name="حبر 32">
                <a:extLst>
                  <a:ext uri="{FF2B5EF4-FFF2-40B4-BE49-F238E27FC236}">
                    <a16:creationId xmlns:a16="http://schemas.microsoft.com/office/drawing/2014/main" id="{833157F9-75B2-77D1-CFAD-DC5880CC1D43}"/>
                  </a:ext>
                </a:extLst>
              </p:cNvPr>
              <p:cNvPicPr/>
              <p:nvPr/>
            </p:nvPicPr>
            <p:blipFill>
              <a:blip r:embed="rId16"/>
              <a:stretch>
                <a:fillRect/>
              </a:stretch>
            </p:blipFill>
            <p:spPr>
              <a:xfrm>
                <a:off x="7108923" y="4969200"/>
                <a:ext cx="749160" cy="225000"/>
              </a:xfrm>
              <a:prstGeom prst="rect">
                <a:avLst/>
              </a:prstGeom>
            </p:spPr>
          </p:pic>
        </mc:Fallback>
      </mc:AlternateContent>
      <p:sp>
        <p:nvSpPr>
          <p:cNvPr id="5" name="مربع نص 4">
            <a:extLst>
              <a:ext uri="{FF2B5EF4-FFF2-40B4-BE49-F238E27FC236}">
                <a16:creationId xmlns:a16="http://schemas.microsoft.com/office/drawing/2014/main" id="{F3AEFE85-B923-EE21-9807-3832A1209D96}"/>
              </a:ext>
            </a:extLst>
          </p:cNvPr>
          <p:cNvSpPr txBox="1"/>
          <p:nvPr/>
        </p:nvSpPr>
        <p:spPr>
          <a:xfrm>
            <a:off x="2103675" y="5827545"/>
            <a:ext cx="6740780" cy="923330"/>
          </a:xfrm>
          <a:prstGeom prst="rect">
            <a:avLst/>
          </a:prstGeom>
          <a:noFill/>
        </p:spPr>
        <p:txBody>
          <a:bodyPr wrap="square">
            <a:spAutoFit/>
          </a:bodyPr>
          <a:lstStyle/>
          <a:p>
            <a:r>
              <a:rPr lang="ar-SA" dirty="0"/>
              <a:t>تميل الرسائل غير الروتينية إلى التعقيد وإمكانية سوء الفهم. يمكن توصيل الرسائل الروتينية بكفاءة من خلال القنوات الأقل ثراءً. ومع ذلك ، لا يمكن توصيل الرسائل غير الروتينية بشكل فعال إلا عن طريق اختيار القنوات الغنية</a:t>
            </a:r>
          </a:p>
        </p:txBody>
      </p:sp>
    </p:spTree>
    <p:extLst>
      <p:ext uri="{BB962C8B-B14F-4D97-AF65-F5344CB8AC3E}">
        <p14:creationId xmlns:p14="http://schemas.microsoft.com/office/powerpoint/2010/main" val="338971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44744" y="212401"/>
            <a:ext cx="8529145" cy="1437632"/>
          </a:xfrm>
        </p:spPr>
        <p:txBody>
          <a:bodyPr>
            <a:noAutofit/>
          </a:bodyPr>
          <a:lstStyle/>
          <a:p>
            <a:pPr marL="457200" lvl="0" indent="-457200"/>
            <a:r>
              <a:rPr lang="en-US" sz="4800" dirty="0">
                <a:effectLst/>
              </a:rPr>
              <a:t>   </a:t>
            </a:r>
            <a:r>
              <a:rPr lang="en-US" sz="4800" dirty="0"/>
              <a:t>Channel Richness and Choice Of Communication Channel</a:t>
            </a:r>
            <a:endParaRPr lang="en-US" sz="4800" dirty="0">
              <a:effectLst/>
            </a:endParaRPr>
          </a:p>
        </p:txBody>
      </p:sp>
      <p:sp>
        <p:nvSpPr>
          <p:cNvPr id="14" name="Content Placeholder 13"/>
          <p:cNvSpPr>
            <a:spLocks noGrp="1"/>
          </p:cNvSpPr>
          <p:nvPr>
            <p:ph idx="1"/>
          </p:nvPr>
        </p:nvSpPr>
        <p:spPr>
          <a:xfrm>
            <a:off x="1021080" y="1970690"/>
            <a:ext cx="7776079" cy="4162096"/>
          </a:xfrm>
        </p:spPr>
        <p:txBody>
          <a:bodyPr>
            <a:noAutofit/>
          </a:bodyPr>
          <a:lstStyle/>
          <a:p>
            <a:endParaRPr lang="en-US" sz="2800" dirty="0"/>
          </a:p>
          <a:p>
            <a:r>
              <a:rPr lang="en-US" sz="2800" dirty="0"/>
              <a:t>Know you audience and use good grammar.</a:t>
            </a:r>
          </a:p>
          <a:p>
            <a:pPr lvl="1"/>
            <a:r>
              <a:rPr lang="en-US" sz="2800" dirty="0"/>
              <a:t>Letters </a:t>
            </a:r>
          </a:p>
          <a:p>
            <a:pPr lvl="1"/>
            <a:r>
              <a:rPr lang="en-US" sz="2800" dirty="0"/>
              <a:t>Text messaging</a:t>
            </a:r>
          </a:p>
          <a:p>
            <a:pPr lvl="1"/>
            <a:r>
              <a:rPr lang="en-US" sz="2800" dirty="0"/>
              <a:t>Social media</a:t>
            </a:r>
          </a:p>
          <a:p>
            <a:pPr lvl="1"/>
            <a:r>
              <a:rPr lang="en-US" sz="2800" dirty="0"/>
              <a:t>Blogging</a:t>
            </a:r>
          </a:p>
          <a:p>
            <a:endParaRPr lang="en-US" dirty="0"/>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27</a:t>
            </a:fld>
            <a:endParaRPr lang="en-US" dirty="0"/>
          </a:p>
        </p:txBody>
      </p:sp>
      <p:sp>
        <p:nvSpPr>
          <p:cNvPr id="6" name="Rounded Rectangle 5"/>
          <p:cNvSpPr/>
          <p:nvPr/>
        </p:nvSpPr>
        <p:spPr>
          <a:xfrm>
            <a:off x="0" y="312794"/>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حبر 4">
                <a:extLst>
                  <a:ext uri="{FF2B5EF4-FFF2-40B4-BE49-F238E27FC236}">
                    <a16:creationId xmlns:a16="http://schemas.microsoft.com/office/drawing/2014/main" id="{73E99F47-915F-86BC-3D52-FD4991FF5E20}"/>
                  </a:ext>
                </a:extLst>
              </p14:cNvPr>
              <p14:cNvContentPartPr/>
              <p14:nvPr/>
            </p14:nvContentPartPr>
            <p14:xfrm>
              <a:off x="2790252" y="2152143"/>
              <a:ext cx="1445040" cy="392760"/>
            </p14:xfrm>
          </p:contentPart>
        </mc:Choice>
        <mc:Fallback>
          <p:pic>
            <p:nvPicPr>
              <p:cNvPr id="4" name="حبر 4">
                <a:extLst>
                  <a:ext uri="{FF2B5EF4-FFF2-40B4-BE49-F238E27FC236}">
                    <a16:creationId xmlns:a16="http://schemas.microsoft.com/office/drawing/2014/main" id="{73E99F47-915F-86BC-3D52-FD4991FF5E20}"/>
                  </a:ext>
                </a:extLst>
              </p:cNvPr>
              <p:cNvPicPr/>
              <p:nvPr/>
            </p:nvPicPr>
            <p:blipFill>
              <a:blip r:embed="rId4"/>
              <a:stretch>
                <a:fillRect/>
              </a:stretch>
            </p:blipFill>
            <p:spPr>
              <a:xfrm>
                <a:off x="2774772" y="2137023"/>
                <a:ext cx="1475640" cy="423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حبر 4">
                <a:extLst>
                  <a:ext uri="{FF2B5EF4-FFF2-40B4-BE49-F238E27FC236}">
                    <a16:creationId xmlns:a16="http://schemas.microsoft.com/office/drawing/2014/main" id="{549F9306-300D-706B-3956-1E05A0FD812D}"/>
                  </a:ext>
                </a:extLst>
              </p14:cNvPr>
              <p14:cNvContentPartPr/>
              <p14:nvPr/>
            </p14:nvContentPartPr>
            <p14:xfrm>
              <a:off x="4069332" y="2421783"/>
              <a:ext cx="17280" cy="14040"/>
            </p14:xfrm>
          </p:contentPart>
        </mc:Choice>
        <mc:Fallback>
          <p:pic>
            <p:nvPicPr>
              <p:cNvPr id="5" name="حبر 4">
                <a:extLst>
                  <a:ext uri="{FF2B5EF4-FFF2-40B4-BE49-F238E27FC236}">
                    <a16:creationId xmlns:a16="http://schemas.microsoft.com/office/drawing/2014/main" id="{549F9306-300D-706B-3956-1E05A0FD812D}"/>
                  </a:ext>
                </a:extLst>
              </p:cNvPr>
              <p:cNvPicPr/>
              <p:nvPr/>
            </p:nvPicPr>
            <p:blipFill>
              <a:blip r:embed="rId6"/>
              <a:stretch>
                <a:fillRect/>
              </a:stretch>
            </p:blipFill>
            <p:spPr>
              <a:xfrm>
                <a:off x="4054212" y="2406303"/>
                <a:ext cx="47880" cy="44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8" name="حبر 7">
                <a:extLst>
                  <a:ext uri="{FF2B5EF4-FFF2-40B4-BE49-F238E27FC236}">
                    <a16:creationId xmlns:a16="http://schemas.microsoft.com/office/drawing/2014/main" id="{9514B76A-DAC0-9EAB-817B-245BCD023CB2}"/>
                  </a:ext>
                </a:extLst>
              </p14:cNvPr>
              <p14:cNvContentPartPr/>
              <p14:nvPr/>
            </p14:nvContentPartPr>
            <p14:xfrm>
              <a:off x="3281292" y="2889063"/>
              <a:ext cx="1194120" cy="48240"/>
            </p14:xfrm>
          </p:contentPart>
        </mc:Choice>
        <mc:Fallback>
          <p:pic>
            <p:nvPicPr>
              <p:cNvPr id="8" name="حبر 7">
                <a:extLst>
                  <a:ext uri="{FF2B5EF4-FFF2-40B4-BE49-F238E27FC236}">
                    <a16:creationId xmlns:a16="http://schemas.microsoft.com/office/drawing/2014/main" id="{9514B76A-DAC0-9EAB-817B-245BCD023CB2}"/>
                  </a:ext>
                </a:extLst>
              </p:cNvPr>
              <p:cNvPicPr/>
              <p:nvPr/>
            </p:nvPicPr>
            <p:blipFill>
              <a:blip r:embed="rId8"/>
              <a:stretch>
                <a:fillRect/>
              </a:stretch>
            </p:blipFill>
            <p:spPr>
              <a:xfrm>
                <a:off x="3266172" y="2873943"/>
                <a:ext cx="12247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حبر 18">
                <a:extLst>
                  <a:ext uri="{FF2B5EF4-FFF2-40B4-BE49-F238E27FC236}">
                    <a16:creationId xmlns:a16="http://schemas.microsoft.com/office/drawing/2014/main" id="{BE661159-ECE3-ACF6-7970-3499E6EAEB23}"/>
                  </a:ext>
                </a:extLst>
              </p14:cNvPr>
              <p14:cNvContentPartPr/>
              <p14:nvPr/>
            </p14:nvContentPartPr>
            <p14:xfrm>
              <a:off x="3034173" y="3094394"/>
              <a:ext cx="819360" cy="284760"/>
            </p14:xfrm>
          </p:contentPart>
        </mc:Choice>
        <mc:Fallback>
          <p:pic>
            <p:nvPicPr>
              <p:cNvPr id="18" name="حبر 18">
                <a:extLst>
                  <a:ext uri="{FF2B5EF4-FFF2-40B4-BE49-F238E27FC236}">
                    <a16:creationId xmlns:a16="http://schemas.microsoft.com/office/drawing/2014/main" id="{BE661159-ECE3-ACF6-7970-3499E6EAEB23}"/>
                  </a:ext>
                </a:extLst>
              </p:cNvPr>
              <p:cNvPicPr/>
              <p:nvPr/>
            </p:nvPicPr>
            <p:blipFill>
              <a:blip r:embed="rId10"/>
              <a:stretch>
                <a:fillRect/>
              </a:stretch>
            </p:blipFill>
            <p:spPr>
              <a:xfrm>
                <a:off x="3019046" y="3079255"/>
                <a:ext cx="849973" cy="31539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2" name="حبر 22">
                <a:extLst>
                  <a:ext uri="{FF2B5EF4-FFF2-40B4-BE49-F238E27FC236}">
                    <a16:creationId xmlns:a16="http://schemas.microsoft.com/office/drawing/2014/main" id="{EBD7D44A-AC2A-50EC-35DD-6FFC81886CEB}"/>
                  </a:ext>
                </a:extLst>
              </p14:cNvPr>
              <p14:cNvContentPartPr/>
              <p14:nvPr/>
            </p14:nvContentPartPr>
            <p14:xfrm>
              <a:off x="3976653" y="3167834"/>
              <a:ext cx="221400" cy="201600"/>
            </p14:xfrm>
          </p:contentPart>
        </mc:Choice>
        <mc:Fallback>
          <p:pic>
            <p:nvPicPr>
              <p:cNvPr id="22" name="حبر 22">
                <a:extLst>
                  <a:ext uri="{FF2B5EF4-FFF2-40B4-BE49-F238E27FC236}">
                    <a16:creationId xmlns:a16="http://schemas.microsoft.com/office/drawing/2014/main" id="{EBD7D44A-AC2A-50EC-35DD-6FFC81886CEB}"/>
                  </a:ext>
                </a:extLst>
              </p:cNvPr>
              <p:cNvPicPr/>
              <p:nvPr/>
            </p:nvPicPr>
            <p:blipFill>
              <a:blip r:embed="rId12"/>
              <a:stretch>
                <a:fillRect/>
              </a:stretch>
            </p:blipFill>
            <p:spPr>
              <a:xfrm>
                <a:off x="3961173" y="3152714"/>
                <a:ext cx="2516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9" name="حبر 29">
                <a:extLst>
                  <a:ext uri="{FF2B5EF4-FFF2-40B4-BE49-F238E27FC236}">
                    <a16:creationId xmlns:a16="http://schemas.microsoft.com/office/drawing/2014/main" id="{ECE38D63-1260-1669-0452-20CA40EB4063}"/>
                  </a:ext>
                </a:extLst>
              </p14:cNvPr>
              <p14:cNvContentPartPr/>
              <p14:nvPr/>
            </p14:nvContentPartPr>
            <p14:xfrm>
              <a:off x="4239813" y="3195194"/>
              <a:ext cx="420840" cy="177480"/>
            </p14:xfrm>
          </p:contentPart>
        </mc:Choice>
        <mc:Fallback>
          <p:pic>
            <p:nvPicPr>
              <p:cNvPr id="29" name="حبر 29">
                <a:extLst>
                  <a:ext uri="{FF2B5EF4-FFF2-40B4-BE49-F238E27FC236}">
                    <a16:creationId xmlns:a16="http://schemas.microsoft.com/office/drawing/2014/main" id="{ECE38D63-1260-1669-0452-20CA40EB4063}"/>
                  </a:ext>
                </a:extLst>
              </p:cNvPr>
              <p:cNvPicPr/>
              <p:nvPr/>
            </p:nvPicPr>
            <p:blipFill>
              <a:blip r:embed="rId14"/>
              <a:stretch>
                <a:fillRect/>
              </a:stretch>
            </p:blipFill>
            <p:spPr>
              <a:xfrm>
                <a:off x="4224333" y="3180043"/>
                <a:ext cx="451440" cy="208142"/>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7" name="حبر 37">
                <a:extLst>
                  <a:ext uri="{FF2B5EF4-FFF2-40B4-BE49-F238E27FC236}">
                    <a16:creationId xmlns:a16="http://schemas.microsoft.com/office/drawing/2014/main" id="{6455D5DB-EFD5-D49E-25F8-D71D2FFA67AB}"/>
                  </a:ext>
                </a:extLst>
              </p14:cNvPr>
              <p14:cNvContentPartPr/>
              <p14:nvPr/>
            </p14:nvContentPartPr>
            <p14:xfrm>
              <a:off x="4753046" y="3110380"/>
              <a:ext cx="601200" cy="232920"/>
            </p14:xfrm>
          </p:contentPart>
        </mc:Choice>
        <mc:Fallback>
          <p:pic>
            <p:nvPicPr>
              <p:cNvPr id="37" name="حبر 37">
                <a:extLst>
                  <a:ext uri="{FF2B5EF4-FFF2-40B4-BE49-F238E27FC236}">
                    <a16:creationId xmlns:a16="http://schemas.microsoft.com/office/drawing/2014/main" id="{6455D5DB-EFD5-D49E-25F8-D71D2FFA67AB}"/>
                  </a:ext>
                </a:extLst>
              </p:cNvPr>
              <p:cNvPicPr/>
              <p:nvPr/>
            </p:nvPicPr>
            <p:blipFill>
              <a:blip r:embed="rId16"/>
              <a:stretch>
                <a:fillRect/>
              </a:stretch>
            </p:blipFill>
            <p:spPr>
              <a:xfrm>
                <a:off x="4737575" y="3095260"/>
                <a:ext cx="631422"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3" name="حبر 43">
                <a:extLst>
                  <a:ext uri="{FF2B5EF4-FFF2-40B4-BE49-F238E27FC236}">
                    <a16:creationId xmlns:a16="http://schemas.microsoft.com/office/drawing/2014/main" id="{B76195A1-CF25-FDF0-28FB-52FB88DF5DBE}"/>
                  </a:ext>
                </a:extLst>
              </p14:cNvPr>
              <p14:cNvContentPartPr/>
              <p14:nvPr/>
            </p14:nvContentPartPr>
            <p14:xfrm>
              <a:off x="5376926" y="3164380"/>
              <a:ext cx="182160" cy="165960"/>
            </p14:xfrm>
          </p:contentPart>
        </mc:Choice>
        <mc:Fallback>
          <p:pic>
            <p:nvPicPr>
              <p:cNvPr id="43" name="حبر 43">
                <a:extLst>
                  <a:ext uri="{FF2B5EF4-FFF2-40B4-BE49-F238E27FC236}">
                    <a16:creationId xmlns:a16="http://schemas.microsoft.com/office/drawing/2014/main" id="{B76195A1-CF25-FDF0-28FB-52FB88DF5DBE}"/>
                  </a:ext>
                </a:extLst>
              </p:cNvPr>
              <p:cNvPicPr/>
              <p:nvPr/>
            </p:nvPicPr>
            <p:blipFill>
              <a:blip r:embed="rId18"/>
              <a:stretch>
                <a:fillRect/>
              </a:stretch>
            </p:blipFill>
            <p:spPr>
              <a:xfrm>
                <a:off x="5361446" y="3148900"/>
                <a:ext cx="2127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8" name="حبر 48">
                <a:extLst>
                  <a:ext uri="{FF2B5EF4-FFF2-40B4-BE49-F238E27FC236}">
                    <a16:creationId xmlns:a16="http://schemas.microsoft.com/office/drawing/2014/main" id="{7E735731-8770-73C3-668F-FF07D976749E}"/>
                  </a:ext>
                </a:extLst>
              </p14:cNvPr>
              <p14:cNvContentPartPr/>
              <p14:nvPr/>
            </p14:nvContentPartPr>
            <p14:xfrm>
              <a:off x="5691988" y="3121964"/>
              <a:ext cx="273240" cy="156240"/>
            </p14:xfrm>
          </p:contentPart>
        </mc:Choice>
        <mc:Fallback>
          <p:pic>
            <p:nvPicPr>
              <p:cNvPr id="48" name="حبر 48">
                <a:extLst>
                  <a:ext uri="{FF2B5EF4-FFF2-40B4-BE49-F238E27FC236}">
                    <a16:creationId xmlns:a16="http://schemas.microsoft.com/office/drawing/2014/main" id="{7E735731-8770-73C3-668F-FF07D976749E}"/>
                  </a:ext>
                </a:extLst>
              </p:cNvPr>
              <p:cNvPicPr/>
              <p:nvPr/>
            </p:nvPicPr>
            <p:blipFill>
              <a:blip r:embed="rId20"/>
              <a:stretch>
                <a:fillRect/>
              </a:stretch>
            </p:blipFill>
            <p:spPr>
              <a:xfrm>
                <a:off x="5676508" y="3106844"/>
                <a:ext cx="3038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8" name="حبر 58">
                <a:extLst>
                  <a:ext uri="{FF2B5EF4-FFF2-40B4-BE49-F238E27FC236}">
                    <a16:creationId xmlns:a16="http://schemas.microsoft.com/office/drawing/2014/main" id="{8D87791C-92E0-27E9-C666-25AB0E35DBC8}"/>
                  </a:ext>
                </a:extLst>
              </p14:cNvPr>
              <p14:cNvContentPartPr/>
              <p14:nvPr/>
            </p14:nvContentPartPr>
            <p14:xfrm>
              <a:off x="6013468" y="3089564"/>
              <a:ext cx="630720" cy="178560"/>
            </p14:xfrm>
          </p:contentPart>
        </mc:Choice>
        <mc:Fallback>
          <p:pic>
            <p:nvPicPr>
              <p:cNvPr id="58" name="حبر 58">
                <a:extLst>
                  <a:ext uri="{FF2B5EF4-FFF2-40B4-BE49-F238E27FC236}">
                    <a16:creationId xmlns:a16="http://schemas.microsoft.com/office/drawing/2014/main" id="{8D87791C-92E0-27E9-C666-25AB0E35DBC8}"/>
                  </a:ext>
                </a:extLst>
              </p:cNvPr>
              <p:cNvPicPr/>
              <p:nvPr/>
            </p:nvPicPr>
            <p:blipFill>
              <a:blip r:embed="rId22"/>
              <a:stretch>
                <a:fillRect/>
              </a:stretch>
            </p:blipFill>
            <p:spPr>
              <a:xfrm>
                <a:off x="5998348" y="3074444"/>
                <a:ext cx="66096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9" name="حبر 58">
                <a:extLst>
                  <a:ext uri="{FF2B5EF4-FFF2-40B4-BE49-F238E27FC236}">
                    <a16:creationId xmlns:a16="http://schemas.microsoft.com/office/drawing/2014/main" id="{62EFD319-A414-A98B-9CCF-032E724F6EEF}"/>
                  </a:ext>
                </a:extLst>
              </p14:cNvPr>
              <p14:cNvContentPartPr/>
              <p14:nvPr/>
            </p14:nvContentPartPr>
            <p14:xfrm>
              <a:off x="4346790" y="3765569"/>
              <a:ext cx="211320" cy="104040"/>
            </p14:xfrm>
          </p:contentPart>
        </mc:Choice>
        <mc:Fallback>
          <p:pic>
            <p:nvPicPr>
              <p:cNvPr id="59" name="حبر 58">
                <a:extLst>
                  <a:ext uri="{FF2B5EF4-FFF2-40B4-BE49-F238E27FC236}">
                    <a16:creationId xmlns:a16="http://schemas.microsoft.com/office/drawing/2014/main" id="{62EFD319-A414-A98B-9CCF-032E724F6EEF}"/>
                  </a:ext>
                </a:extLst>
              </p:cNvPr>
              <p:cNvPicPr/>
              <p:nvPr/>
            </p:nvPicPr>
            <p:blipFill>
              <a:blip r:embed="rId24"/>
              <a:stretch>
                <a:fillRect/>
              </a:stretch>
            </p:blipFill>
            <p:spPr>
              <a:xfrm>
                <a:off x="4326630" y="3745409"/>
                <a:ext cx="2520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0" name="حبر 59">
                <a:extLst>
                  <a:ext uri="{FF2B5EF4-FFF2-40B4-BE49-F238E27FC236}">
                    <a16:creationId xmlns:a16="http://schemas.microsoft.com/office/drawing/2014/main" id="{5D76B8A0-EE92-8D6E-A607-A5D747302862}"/>
                  </a:ext>
                </a:extLst>
              </p14:cNvPr>
              <p14:cNvContentPartPr/>
              <p14:nvPr/>
            </p14:nvContentPartPr>
            <p14:xfrm>
              <a:off x="6211216" y="3701344"/>
              <a:ext cx="141480" cy="118800"/>
            </p14:xfrm>
          </p:contentPart>
        </mc:Choice>
        <mc:Fallback>
          <p:pic>
            <p:nvPicPr>
              <p:cNvPr id="60" name="حبر 59">
                <a:extLst>
                  <a:ext uri="{FF2B5EF4-FFF2-40B4-BE49-F238E27FC236}">
                    <a16:creationId xmlns:a16="http://schemas.microsoft.com/office/drawing/2014/main" id="{5D76B8A0-EE92-8D6E-A607-A5D747302862}"/>
                  </a:ext>
                </a:extLst>
              </p:cNvPr>
              <p:cNvPicPr/>
              <p:nvPr/>
            </p:nvPicPr>
            <p:blipFill>
              <a:blip r:embed="rId26"/>
              <a:stretch>
                <a:fillRect/>
              </a:stretch>
            </p:blipFill>
            <p:spPr>
              <a:xfrm>
                <a:off x="6195736" y="3685864"/>
                <a:ext cx="1720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1" name="حبر 60">
                <a:extLst>
                  <a:ext uri="{FF2B5EF4-FFF2-40B4-BE49-F238E27FC236}">
                    <a16:creationId xmlns:a16="http://schemas.microsoft.com/office/drawing/2014/main" id="{3DE1A56E-B173-020F-5756-577F3815A8E8}"/>
                  </a:ext>
                </a:extLst>
              </p14:cNvPr>
              <p14:cNvContentPartPr/>
              <p14:nvPr/>
            </p14:nvContentPartPr>
            <p14:xfrm>
              <a:off x="6243976" y="3712864"/>
              <a:ext cx="70920" cy="97200"/>
            </p14:xfrm>
          </p:contentPart>
        </mc:Choice>
        <mc:Fallback>
          <p:pic>
            <p:nvPicPr>
              <p:cNvPr id="61" name="حبر 60">
                <a:extLst>
                  <a:ext uri="{FF2B5EF4-FFF2-40B4-BE49-F238E27FC236}">
                    <a16:creationId xmlns:a16="http://schemas.microsoft.com/office/drawing/2014/main" id="{3DE1A56E-B173-020F-5756-577F3815A8E8}"/>
                  </a:ext>
                </a:extLst>
              </p:cNvPr>
              <p:cNvPicPr/>
              <p:nvPr/>
            </p:nvPicPr>
            <p:blipFill>
              <a:blip r:embed="rId28"/>
              <a:stretch>
                <a:fillRect/>
              </a:stretch>
            </p:blipFill>
            <p:spPr>
              <a:xfrm>
                <a:off x="6228496" y="3697384"/>
                <a:ext cx="1015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2" name="حبر 61">
                <a:extLst>
                  <a:ext uri="{FF2B5EF4-FFF2-40B4-BE49-F238E27FC236}">
                    <a16:creationId xmlns:a16="http://schemas.microsoft.com/office/drawing/2014/main" id="{388266BC-05DA-57FD-84A5-3F537116481B}"/>
                  </a:ext>
                </a:extLst>
              </p14:cNvPr>
              <p14:cNvContentPartPr/>
              <p14:nvPr/>
            </p14:nvContentPartPr>
            <p14:xfrm>
              <a:off x="6009616" y="3726544"/>
              <a:ext cx="184320" cy="111600"/>
            </p14:xfrm>
          </p:contentPart>
        </mc:Choice>
        <mc:Fallback>
          <p:pic>
            <p:nvPicPr>
              <p:cNvPr id="62" name="حبر 61">
                <a:extLst>
                  <a:ext uri="{FF2B5EF4-FFF2-40B4-BE49-F238E27FC236}">
                    <a16:creationId xmlns:a16="http://schemas.microsoft.com/office/drawing/2014/main" id="{388266BC-05DA-57FD-84A5-3F537116481B}"/>
                  </a:ext>
                </a:extLst>
              </p:cNvPr>
              <p:cNvPicPr/>
              <p:nvPr/>
            </p:nvPicPr>
            <p:blipFill>
              <a:blip r:embed="rId30"/>
              <a:stretch>
                <a:fillRect/>
              </a:stretch>
            </p:blipFill>
            <p:spPr>
              <a:xfrm>
                <a:off x="5994136" y="3711064"/>
                <a:ext cx="2149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3" name="حبر 62">
                <a:extLst>
                  <a:ext uri="{FF2B5EF4-FFF2-40B4-BE49-F238E27FC236}">
                    <a16:creationId xmlns:a16="http://schemas.microsoft.com/office/drawing/2014/main" id="{8EE616E5-13A3-E523-7FA3-839BD46331C6}"/>
                  </a:ext>
                </a:extLst>
              </p14:cNvPr>
              <p14:cNvContentPartPr/>
              <p14:nvPr/>
            </p14:nvContentPartPr>
            <p14:xfrm>
              <a:off x="6087736" y="3857584"/>
              <a:ext cx="91080" cy="15480"/>
            </p14:xfrm>
          </p:contentPart>
        </mc:Choice>
        <mc:Fallback>
          <p:pic>
            <p:nvPicPr>
              <p:cNvPr id="63" name="حبر 62">
                <a:extLst>
                  <a:ext uri="{FF2B5EF4-FFF2-40B4-BE49-F238E27FC236}">
                    <a16:creationId xmlns:a16="http://schemas.microsoft.com/office/drawing/2014/main" id="{8EE616E5-13A3-E523-7FA3-839BD46331C6}"/>
                  </a:ext>
                </a:extLst>
              </p:cNvPr>
              <p:cNvPicPr/>
              <p:nvPr/>
            </p:nvPicPr>
            <p:blipFill>
              <a:blip r:embed="rId32"/>
              <a:stretch>
                <a:fillRect/>
              </a:stretch>
            </p:blipFill>
            <p:spPr>
              <a:xfrm>
                <a:off x="6072256" y="3842104"/>
                <a:ext cx="1216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4" name="حبر 63">
                <a:extLst>
                  <a:ext uri="{FF2B5EF4-FFF2-40B4-BE49-F238E27FC236}">
                    <a16:creationId xmlns:a16="http://schemas.microsoft.com/office/drawing/2014/main" id="{33788416-1D5D-F800-69FD-3A2CD83A7B95}"/>
                  </a:ext>
                </a:extLst>
              </p14:cNvPr>
              <p14:cNvContentPartPr/>
              <p14:nvPr/>
            </p14:nvContentPartPr>
            <p14:xfrm>
              <a:off x="5981896" y="3731584"/>
              <a:ext cx="43200" cy="63360"/>
            </p14:xfrm>
          </p:contentPart>
        </mc:Choice>
        <mc:Fallback>
          <p:pic>
            <p:nvPicPr>
              <p:cNvPr id="64" name="حبر 63">
                <a:extLst>
                  <a:ext uri="{FF2B5EF4-FFF2-40B4-BE49-F238E27FC236}">
                    <a16:creationId xmlns:a16="http://schemas.microsoft.com/office/drawing/2014/main" id="{33788416-1D5D-F800-69FD-3A2CD83A7B95}"/>
                  </a:ext>
                </a:extLst>
              </p:cNvPr>
              <p:cNvPicPr/>
              <p:nvPr/>
            </p:nvPicPr>
            <p:blipFill>
              <a:blip r:embed="rId34"/>
              <a:stretch>
                <a:fillRect/>
              </a:stretch>
            </p:blipFill>
            <p:spPr>
              <a:xfrm>
                <a:off x="5966416" y="3716104"/>
                <a:ext cx="738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1" name="حبر 81">
                <a:extLst>
                  <a:ext uri="{FF2B5EF4-FFF2-40B4-BE49-F238E27FC236}">
                    <a16:creationId xmlns:a16="http://schemas.microsoft.com/office/drawing/2014/main" id="{26A467C0-49CD-88E3-0EEF-468276C59585}"/>
                  </a:ext>
                </a:extLst>
              </p14:cNvPr>
              <p14:cNvContentPartPr/>
              <p14:nvPr/>
            </p14:nvContentPartPr>
            <p14:xfrm>
              <a:off x="4939696" y="3613144"/>
              <a:ext cx="964440" cy="214560"/>
            </p14:xfrm>
          </p:contentPart>
        </mc:Choice>
        <mc:Fallback>
          <p:pic>
            <p:nvPicPr>
              <p:cNvPr id="81" name="حبر 81">
                <a:extLst>
                  <a:ext uri="{FF2B5EF4-FFF2-40B4-BE49-F238E27FC236}">
                    <a16:creationId xmlns:a16="http://schemas.microsoft.com/office/drawing/2014/main" id="{26A467C0-49CD-88E3-0EEF-468276C59585}"/>
                  </a:ext>
                </a:extLst>
              </p:cNvPr>
              <p:cNvPicPr/>
              <p:nvPr/>
            </p:nvPicPr>
            <p:blipFill>
              <a:blip r:embed="rId36"/>
              <a:stretch>
                <a:fillRect/>
              </a:stretch>
            </p:blipFill>
            <p:spPr>
              <a:xfrm>
                <a:off x="4924216" y="3598024"/>
                <a:ext cx="995040" cy="245160"/>
              </a:xfrm>
              <a:prstGeom prst="rect">
                <a:avLst/>
              </a:prstGeom>
            </p:spPr>
          </p:pic>
        </mc:Fallback>
      </mc:AlternateContent>
    </p:spTree>
    <p:extLst>
      <p:ext uri="{BB962C8B-B14F-4D97-AF65-F5344CB8AC3E}">
        <p14:creationId xmlns:p14="http://schemas.microsoft.com/office/powerpoint/2010/main" val="1526183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68015" y="200793"/>
            <a:ext cx="8859304" cy="1437632"/>
          </a:xfrm>
        </p:spPr>
        <p:txBody>
          <a:bodyPr>
            <a:noAutofit/>
          </a:bodyPr>
          <a:lstStyle/>
          <a:p>
            <a:pPr marL="457200" lvl="0" indent="-457200"/>
            <a:r>
              <a:rPr lang="en-US" sz="4800" b="0" dirty="0">
                <a:effectLst/>
              </a:rPr>
              <a:t>    </a:t>
            </a:r>
            <a:r>
              <a:rPr lang="en-US" sz="4800" dirty="0"/>
              <a:t>Channel Richness and Choice Of Communication Channel</a:t>
            </a:r>
            <a:endParaRPr lang="en-US" sz="4800" b="0" dirty="0">
              <a:effectLst/>
            </a:endParaRPr>
          </a:p>
        </p:txBody>
      </p:sp>
      <p:sp>
        <p:nvSpPr>
          <p:cNvPr id="14" name="Content Placeholder 13"/>
          <p:cNvSpPr>
            <a:spLocks noGrp="1"/>
          </p:cNvSpPr>
          <p:nvPr>
            <p:ph idx="1"/>
          </p:nvPr>
        </p:nvSpPr>
        <p:spPr>
          <a:xfrm>
            <a:off x="1072055" y="1970689"/>
            <a:ext cx="7882759" cy="4606378"/>
          </a:xfrm>
        </p:spPr>
        <p:txBody>
          <a:bodyPr>
            <a:noAutofit/>
          </a:bodyPr>
          <a:lstStyle/>
          <a:p>
            <a:r>
              <a:rPr lang="en-US" sz="2800" dirty="0">
                <a:solidFill>
                  <a:srgbClr val="FF9900"/>
                </a:solidFill>
              </a:rPr>
              <a:t>Information Security</a:t>
            </a:r>
          </a:p>
          <a:p>
            <a:pPr lvl="1"/>
            <a:r>
              <a:rPr lang="en-US" sz="2800" dirty="0"/>
              <a:t>Electronic information</a:t>
            </a:r>
          </a:p>
          <a:p>
            <a:pPr lvl="1"/>
            <a:r>
              <a:rPr lang="en-US" sz="2800" dirty="0"/>
              <a:t>Physical information</a:t>
            </a:r>
          </a:p>
          <a:p>
            <a:pPr lvl="1"/>
            <a:r>
              <a:rPr lang="en-US" sz="2800" dirty="0"/>
              <a:t>Information that employees know</a:t>
            </a:r>
          </a:p>
          <a:p>
            <a:pPr marL="393700" indent="-279400"/>
            <a:r>
              <a:rPr lang="en-US" sz="2800" dirty="0"/>
              <a:t>Most companies monitor employee Internet use and e-mail records, and some use video surveillance and record phone conversations. </a:t>
            </a:r>
          </a:p>
          <a:p>
            <a:pPr lvl="1"/>
            <a:endParaRPr lang="en-US" sz="2800" dirty="0"/>
          </a:p>
          <a:p>
            <a:endParaRPr lang="en-US" dirty="0"/>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Tree>
    <p:extLst>
      <p:ext uri="{BB962C8B-B14F-4D97-AF65-F5344CB8AC3E}">
        <p14:creationId xmlns:p14="http://schemas.microsoft.com/office/powerpoint/2010/main" val="297733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09" y="74314"/>
            <a:ext cx="8229601" cy="1437632"/>
          </a:xfrm>
        </p:spPr>
        <p:txBody>
          <a:bodyPr>
            <a:noAutofit/>
          </a:bodyPr>
          <a:lstStyle/>
          <a:p>
            <a:pPr marL="457200" lvl="0" indent="-457200"/>
            <a:r>
              <a:rPr lang="en-US" sz="4800" dirty="0">
                <a:effectLst/>
              </a:rPr>
              <a:t>Persuasive Communication</a:t>
            </a:r>
          </a:p>
        </p:txBody>
      </p:sp>
      <p:sp>
        <p:nvSpPr>
          <p:cNvPr id="14" name="Content Placeholder 13"/>
          <p:cNvSpPr>
            <a:spLocks noGrp="1"/>
          </p:cNvSpPr>
          <p:nvPr>
            <p:ph idx="1"/>
          </p:nvPr>
        </p:nvSpPr>
        <p:spPr>
          <a:xfrm>
            <a:off x="772509" y="1560785"/>
            <a:ext cx="8229600" cy="4858627"/>
          </a:xfrm>
        </p:spPr>
        <p:txBody>
          <a:bodyPr>
            <a:noAutofit/>
          </a:bodyPr>
          <a:lstStyle/>
          <a:p>
            <a:r>
              <a:rPr lang="en-US" sz="2800" b="1" dirty="0">
                <a:solidFill>
                  <a:srgbClr val="FF9900"/>
                </a:solidFill>
                <a:effectLst/>
              </a:rPr>
              <a:t>Automatic processing: </a:t>
            </a:r>
            <a:r>
              <a:rPr lang="en-US" sz="2800" b="0" dirty="0">
                <a:effectLst/>
              </a:rPr>
              <a:t>a relatively superficial consideration of evidence and information.</a:t>
            </a:r>
          </a:p>
          <a:p>
            <a:pPr lvl="1"/>
            <a:r>
              <a:rPr lang="en-US" sz="2800" b="0" dirty="0">
                <a:effectLst/>
              </a:rPr>
              <a:t>It takes little time and low effort, but it lets us be easily fooled by a variety of tricks, like a cute jingle or glamorous photo.</a:t>
            </a:r>
          </a:p>
          <a:p>
            <a:r>
              <a:rPr lang="en-US" sz="2800" b="1" dirty="0">
                <a:solidFill>
                  <a:srgbClr val="FF9900"/>
                </a:solidFill>
              </a:rPr>
              <a:t>Controlled processing:</a:t>
            </a:r>
            <a:r>
              <a:rPr lang="en-US" sz="2800" dirty="0"/>
              <a:t> a detailed consideration of evidence and information relying on facts, figures, and logic.</a:t>
            </a:r>
          </a:p>
          <a:p>
            <a:pPr lvl="1"/>
            <a:r>
              <a:rPr lang="en-US" sz="2800" dirty="0"/>
              <a:t>Requires effort and energy, but it’s harder to fool someone who engages in it.</a:t>
            </a:r>
          </a:p>
          <a:p>
            <a:endParaRPr lang="en-US"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29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mc:Choice xmlns:p14="http://schemas.microsoft.com/office/powerpoint/2010/main" Requires="p14">
          <p:contentPart p14:bwMode="auto" r:id="rId3">
            <p14:nvContentPartPr>
              <p14:cNvPr id="10" name="حبر 10">
                <a:extLst>
                  <a:ext uri="{FF2B5EF4-FFF2-40B4-BE49-F238E27FC236}">
                    <a16:creationId xmlns:a16="http://schemas.microsoft.com/office/drawing/2014/main" id="{200BF6F1-E84B-DDA8-AB48-5F560AD0EEBC}"/>
                  </a:ext>
                </a:extLst>
              </p14:cNvPr>
              <p14:cNvContentPartPr/>
              <p14:nvPr/>
            </p14:nvContentPartPr>
            <p14:xfrm>
              <a:off x="3548593" y="1437664"/>
              <a:ext cx="665640" cy="278280"/>
            </p14:xfrm>
          </p:contentPart>
        </mc:Choice>
        <mc:Fallback>
          <p:pic>
            <p:nvPicPr>
              <p:cNvPr id="10" name="حبر 10">
                <a:extLst>
                  <a:ext uri="{FF2B5EF4-FFF2-40B4-BE49-F238E27FC236}">
                    <a16:creationId xmlns:a16="http://schemas.microsoft.com/office/drawing/2014/main" id="{200BF6F1-E84B-DDA8-AB48-5F560AD0EEBC}"/>
                  </a:ext>
                </a:extLst>
              </p:cNvPr>
              <p:cNvPicPr/>
              <p:nvPr/>
            </p:nvPicPr>
            <p:blipFill>
              <a:blip r:embed="rId4"/>
              <a:stretch>
                <a:fillRect/>
              </a:stretch>
            </p:blipFill>
            <p:spPr>
              <a:xfrm>
                <a:off x="3528084" y="1417478"/>
                <a:ext cx="706298" cy="31901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حبر 17">
                <a:extLst>
                  <a:ext uri="{FF2B5EF4-FFF2-40B4-BE49-F238E27FC236}">
                    <a16:creationId xmlns:a16="http://schemas.microsoft.com/office/drawing/2014/main" id="{A0C6D7E5-9601-47A1-A04A-6AF13EF43ECA}"/>
                  </a:ext>
                </a:extLst>
              </p14:cNvPr>
              <p14:cNvContentPartPr/>
              <p14:nvPr/>
            </p14:nvContentPartPr>
            <p14:xfrm>
              <a:off x="2747860" y="1331125"/>
              <a:ext cx="498600" cy="274320"/>
            </p14:xfrm>
          </p:contentPart>
        </mc:Choice>
        <mc:Fallback>
          <p:pic>
            <p:nvPicPr>
              <p:cNvPr id="17" name="حبر 17">
                <a:extLst>
                  <a:ext uri="{FF2B5EF4-FFF2-40B4-BE49-F238E27FC236}">
                    <a16:creationId xmlns:a16="http://schemas.microsoft.com/office/drawing/2014/main" id="{A0C6D7E5-9601-47A1-A04A-6AF13EF43ECA}"/>
                  </a:ext>
                </a:extLst>
              </p:cNvPr>
              <p:cNvPicPr/>
              <p:nvPr/>
            </p:nvPicPr>
            <p:blipFill>
              <a:blip r:embed="rId6"/>
              <a:stretch>
                <a:fillRect/>
              </a:stretch>
            </p:blipFill>
            <p:spPr>
              <a:xfrm>
                <a:off x="2727340" y="1310605"/>
                <a:ext cx="5396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 name="حبر 25">
                <a:extLst>
                  <a:ext uri="{FF2B5EF4-FFF2-40B4-BE49-F238E27FC236}">
                    <a16:creationId xmlns:a16="http://schemas.microsoft.com/office/drawing/2014/main" id="{862B06B1-456C-D6A8-8283-52C2C83953CA}"/>
                  </a:ext>
                </a:extLst>
              </p14:cNvPr>
              <p14:cNvContentPartPr/>
              <p14:nvPr/>
            </p14:nvContentPartPr>
            <p14:xfrm>
              <a:off x="2171140" y="1334725"/>
              <a:ext cx="470160" cy="245880"/>
            </p14:xfrm>
          </p:contentPart>
        </mc:Choice>
        <mc:Fallback>
          <p:pic>
            <p:nvPicPr>
              <p:cNvPr id="24" name="حبر 25">
                <a:extLst>
                  <a:ext uri="{FF2B5EF4-FFF2-40B4-BE49-F238E27FC236}">
                    <a16:creationId xmlns:a16="http://schemas.microsoft.com/office/drawing/2014/main" id="{862B06B1-456C-D6A8-8283-52C2C83953CA}"/>
                  </a:ext>
                </a:extLst>
              </p:cNvPr>
              <p:cNvPicPr/>
              <p:nvPr/>
            </p:nvPicPr>
            <p:blipFill>
              <a:blip r:embed="rId8"/>
              <a:stretch>
                <a:fillRect/>
              </a:stretch>
            </p:blipFill>
            <p:spPr>
              <a:xfrm>
                <a:off x="2150620" y="1314205"/>
                <a:ext cx="5108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حبر 25">
                <a:extLst>
                  <a:ext uri="{FF2B5EF4-FFF2-40B4-BE49-F238E27FC236}">
                    <a16:creationId xmlns:a16="http://schemas.microsoft.com/office/drawing/2014/main" id="{AF4800BC-FA57-3301-D14B-053718E2D598}"/>
                  </a:ext>
                </a:extLst>
              </p14:cNvPr>
              <p14:cNvContentPartPr/>
              <p14:nvPr/>
            </p14:nvContentPartPr>
            <p14:xfrm>
              <a:off x="2480740" y="1655125"/>
              <a:ext cx="60840" cy="21600"/>
            </p14:xfrm>
          </p:contentPart>
        </mc:Choice>
        <mc:Fallback>
          <p:pic>
            <p:nvPicPr>
              <p:cNvPr id="25" name="حبر 25">
                <a:extLst>
                  <a:ext uri="{FF2B5EF4-FFF2-40B4-BE49-F238E27FC236}">
                    <a16:creationId xmlns:a16="http://schemas.microsoft.com/office/drawing/2014/main" id="{AF4800BC-FA57-3301-D14B-053718E2D598}"/>
                  </a:ext>
                </a:extLst>
              </p:cNvPr>
              <p:cNvPicPr/>
              <p:nvPr/>
            </p:nvPicPr>
            <p:blipFill>
              <a:blip r:embed="rId10"/>
              <a:stretch>
                <a:fillRect/>
              </a:stretch>
            </p:blipFill>
            <p:spPr>
              <a:xfrm>
                <a:off x="2460220" y="1634605"/>
                <a:ext cx="1015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2" name="حبر 32">
                <a:extLst>
                  <a:ext uri="{FF2B5EF4-FFF2-40B4-BE49-F238E27FC236}">
                    <a16:creationId xmlns:a16="http://schemas.microsoft.com/office/drawing/2014/main" id="{49232BC2-29A8-C9A2-1E50-769E1940D627}"/>
                  </a:ext>
                </a:extLst>
              </p14:cNvPr>
              <p14:cNvContentPartPr/>
              <p14:nvPr/>
            </p14:nvContentPartPr>
            <p14:xfrm>
              <a:off x="7511225" y="1334958"/>
              <a:ext cx="801360" cy="318600"/>
            </p14:xfrm>
          </p:contentPart>
        </mc:Choice>
        <mc:Fallback>
          <p:pic>
            <p:nvPicPr>
              <p:cNvPr id="32" name="حبر 32">
                <a:extLst>
                  <a:ext uri="{FF2B5EF4-FFF2-40B4-BE49-F238E27FC236}">
                    <a16:creationId xmlns:a16="http://schemas.microsoft.com/office/drawing/2014/main" id="{49232BC2-29A8-C9A2-1E50-769E1940D627}"/>
                  </a:ext>
                </a:extLst>
              </p:cNvPr>
              <p:cNvPicPr/>
              <p:nvPr/>
            </p:nvPicPr>
            <p:blipFill>
              <a:blip r:embed="rId12"/>
              <a:stretch>
                <a:fillRect/>
              </a:stretch>
            </p:blipFill>
            <p:spPr>
              <a:xfrm>
                <a:off x="7495745" y="1319838"/>
                <a:ext cx="83196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8" name="حبر 38">
                <a:extLst>
                  <a:ext uri="{FF2B5EF4-FFF2-40B4-BE49-F238E27FC236}">
                    <a16:creationId xmlns:a16="http://schemas.microsoft.com/office/drawing/2014/main" id="{1A91033A-8208-E3CE-BB74-39AE02681497}"/>
                  </a:ext>
                </a:extLst>
              </p14:cNvPr>
              <p14:cNvContentPartPr/>
              <p14:nvPr/>
            </p14:nvContentPartPr>
            <p14:xfrm>
              <a:off x="2029075" y="1965879"/>
              <a:ext cx="537120" cy="150120"/>
            </p14:xfrm>
          </p:contentPart>
        </mc:Choice>
        <mc:Fallback>
          <p:pic>
            <p:nvPicPr>
              <p:cNvPr id="38" name="حبر 38">
                <a:extLst>
                  <a:ext uri="{FF2B5EF4-FFF2-40B4-BE49-F238E27FC236}">
                    <a16:creationId xmlns:a16="http://schemas.microsoft.com/office/drawing/2014/main" id="{1A91033A-8208-E3CE-BB74-39AE02681497}"/>
                  </a:ext>
                </a:extLst>
              </p:cNvPr>
              <p:cNvPicPr/>
              <p:nvPr/>
            </p:nvPicPr>
            <p:blipFill>
              <a:blip r:embed="rId14"/>
              <a:stretch>
                <a:fillRect/>
              </a:stretch>
            </p:blipFill>
            <p:spPr>
              <a:xfrm>
                <a:off x="2013945" y="1950436"/>
                <a:ext cx="567741" cy="180288"/>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2" name="حبر 41">
                <a:extLst>
                  <a:ext uri="{FF2B5EF4-FFF2-40B4-BE49-F238E27FC236}">
                    <a16:creationId xmlns:a16="http://schemas.microsoft.com/office/drawing/2014/main" id="{81BBB11C-0E24-690C-FE46-6BAA32FD40A3}"/>
                  </a:ext>
                </a:extLst>
              </p14:cNvPr>
              <p14:cNvContentPartPr/>
              <p14:nvPr/>
            </p14:nvContentPartPr>
            <p14:xfrm>
              <a:off x="5498411" y="2054580"/>
              <a:ext cx="112680" cy="103680"/>
            </p14:xfrm>
          </p:contentPart>
        </mc:Choice>
        <mc:Fallback>
          <p:pic>
            <p:nvPicPr>
              <p:cNvPr id="42" name="حبر 41">
                <a:extLst>
                  <a:ext uri="{FF2B5EF4-FFF2-40B4-BE49-F238E27FC236}">
                    <a16:creationId xmlns:a16="http://schemas.microsoft.com/office/drawing/2014/main" id="{81BBB11C-0E24-690C-FE46-6BAA32FD40A3}"/>
                  </a:ext>
                </a:extLst>
              </p:cNvPr>
              <p:cNvPicPr/>
              <p:nvPr/>
            </p:nvPicPr>
            <p:blipFill>
              <a:blip r:embed="rId16"/>
              <a:stretch>
                <a:fillRect/>
              </a:stretch>
            </p:blipFill>
            <p:spPr>
              <a:xfrm>
                <a:off x="5478251" y="2034060"/>
                <a:ext cx="1537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3" name="حبر 43">
                <a:extLst>
                  <a:ext uri="{FF2B5EF4-FFF2-40B4-BE49-F238E27FC236}">
                    <a16:creationId xmlns:a16="http://schemas.microsoft.com/office/drawing/2014/main" id="{67D56343-D141-0F63-8CFC-39E5DA66F4F0}"/>
                  </a:ext>
                </a:extLst>
              </p14:cNvPr>
              <p14:cNvContentPartPr/>
              <p14:nvPr/>
            </p14:nvContentPartPr>
            <p14:xfrm>
              <a:off x="4522811" y="2022900"/>
              <a:ext cx="310680" cy="99360"/>
            </p14:xfrm>
          </p:contentPart>
        </mc:Choice>
        <mc:Fallback>
          <p:pic>
            <p:nvPicPr>
              <p:cNvPr id="43" name="حبر 43">
                <a:extLst>
                  <a:ext uri="{FF2B5EF4-FFF2-40B4-BE49-F238E27FC236}">
                    <a16:creationId xmlns:a16="http://schemas.microsoft.com/office/drawing/2014/main" id="{67D56343-D141-0F63-8CFC-39E5DA66F4F0}"/>
                  </a:ext>
                </a:extLst>
              </p:cNvPr>
              <p:cNvPicPr/>
              <p:nvPr/>
            </p:nvPicPr>
            <p:blipFill>
              <a:blip r:embed="rId18"/>
              <a:stretch>
                <a:fillRect/>
              </a:stretch>
            </p:blipFill>
            <p:spPr>
              <a:xfrm>
                <a:off x="4502291" y="2002740"/>
                <a:ext cx="3513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9" name="حبر 49">
                <a:extLst>
                  <a:ext uri="{FF2B5EF4-FFF2-40B4-BE49-F238E27FC236}">
                    <a16:creationId xmlns:a16="http://schemas.microsoft.com/office/drawing/2014/main" id="{ACEBC5CC-6B5E-5C19-EF8C-6AF062A9B27D}"/>
                  </a:ext>
                </a:extLst>
              </p14:cNvPr>
              <p14:cNvContentPartPr/>
              <p14:nvPr/>
            </p14:nvContentPartPr>
            <p14:xfrm>
              <a:off x="8070232" y="2063361"/>
              <a:ext cx="841320" cy="311040"/>
            </p14:xfrm>
          </p:contentPart>
        </mc:Choice>
        <mc:Fallback>
          <p:pic>
            <p:nvPicPr>
              <p:cNvPr id="49" name="حبر 49">
                <a:extLst>
                  <a:ext uri="{FF2B5EF4-FFF2-40B4-BE49-F238E27FC236}">
                    <a16:creationId xmlns:a16="http://schemas.microsoft.com/office/drawing/2014/main" id="{ACEBC5CC-6B5E-5C19-EF8C-6AF062A9B27D}"/>
                  </a:ext>
                </a:extLst>
              </p:cNvPr>
              <p:cNvPicPr/>
              <p:nvPr/>
            </p:nvPicPr>
            <p:blipFill>
              <a:blip r:embed="rId20"/>
              <a:stretch>
                <a:fillRect/>
              </a:stretch>
            </p:blipFill>
            <p:spPr>
              <a:xfrm>
                <a:off x="8049703" y="2043178"/>
                <a:ext cx="882378" cy="351767"/>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0" name="حبر 49">
                <a:extLst>
                  <a:ext uri="{FF2B5EF4-FFF2-40B4-BE49-F238E27FC236}">
                    <a16:creationId xmlns:a16="http://schemas.microsoft.com/office/drawing/2014/main" id="{A04945E9-8E41-7458-BE63-60009F70FC6C}"/>
                  </a:ext>
                </a:extLst>
              </p14:cNvPr>
              <p14:cNvContentPartPr/>
              <p14:nvPr/>
            </p14:nvContentPartPr>
            <p14:xfrm>
              <a:off x="2853394" y="2918388"/>
              <a:ext cx="3633120" cy="132120"/>
            </p14:xfrm>
          </p:contentPart>
        </mc:Choice>
        <mc:Fallback>
          <p:pic>
            <p:nvPicPr>
              <p:cNvPr id="50" name="حبر 49">
                <a:extLst>
                  <a:ext uri="{FF2B5EF4-FFF2-40B4-BE49-F238E27FC236}">
                    <a16:creationId xmlns:a16="http://schemas.microsoft.com/office/drawing/2014/main" id="{A04945E9-8E41-7458-BE63-60009F70FC6C}"/>
                  </a:ext>
                </a:extLst>
              </p:cNvPr>
              <p:cNvPicPr/>
              <p:nvPr/>
            </p:nvPicPr>
            <p:blipFill>
              <a:blip r:embed="rId22"/>
              <a:stretch>
                <a:fillRect/>
              </a:stretch>
            </p:blipFill>
            <p:spPr>
              <a:xfrm>
                <a:off x="2832874" y="2897868"/>
                <a:ext cx="36741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1" name="حبر 50">
                <a:extLst>
                  <a:ext uri="{FF2B5EF4-FFF2-40B4-BE49-F238E27FC236}">
                    <a16:creationId xmlns:a16="http://schemas.microsoft.com/office/drawing/2014/main" id="{77927943-B3FD-6691-03B2-09ACCEFCFA8E}"/>
                  </a:ext>
                </a:extLst>
              </p14:cNvPr>
              <p14:cNvContentPartPr/>
              <p14:nvPr/>
            </p14:nvContentPartPr>
            <p14:xfrm>
              <a:off x="2146354" y="3336708"/>
              <a:ext cx="5055840" cy="137520"/>
            </p14:xfrm>
          </p:contentPart>
        </mc:Choice>
        <mc:Fallback>
          <p:pic>
            <p:nvPicPr>
              <p:cNvPr id="51" name="حبر 50">
                <a:extLst>
                  <a:ext uri="{FF2B5EF4-FFF2-40B4-BE49-F238E27FC236}">
                    <a16:creationId xmlns:a16="http://schemas.microsoft.com/office/drawing/2014/main" id="{77927943-B3FD-6691-03B2-09ACCEFCFA8E}"/>
                  </a:ext>
                </a:extLst>
              </p:cNvPr>
              <p:cNvPicPr/>
              <p:nvPr/>
            </p:nvPicPr>
            <p:blipFill>
              <a:blip r:embed="rId24"/>
              <a:stretch>
                <a:fillRect/>
              </a:stretch>
            </p:blipFill>
            <p:spPr>
              <a:xfrm>
                <a:off x="2125834" y="3316188"/>
                <a:ext cx="50965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2" name="حبر 51">
                <a:extLst>
                  <a:ext uri="{FF2B5EF4-FFF2-40B4-BE49-F238E27FC236}">
                    <a16:creationId xmlns:a16="http://schemas.microsoft.com/office/drawing/2014/main" id="{0AFEAFB3-7D83-AF39-798B-6B252C99DC99}"/>
                  </a:ext>
                </a:extLst>
              </p14:cNvPr>
              <p14:cNvContentPartPr/>
              <p14:nvPr/>
            </p14:nvContentPartPr>
            <p14:xfrm>
              <a:off x="6747037" y="3382065"/>
              <a:ext cx="269640" cy="493560"/>
            </p14:xfrm>
          </p:contentPart>
        </mc:Choice>
        <mc:Fallback>
          <p:pic>
            <p:nvPicPr>
              <p:cNvPr id="52" name="حبر 51">
                <a:extLst>
                  <a:ext uri="{FF2B5EF4-FFF2-40B4-BE49-F238E27FC236}">
                    <a16:creationId xmlns:a16="http://schemas.microsoft.com/office/drawing/2014/main" id="{0AFEAFB3-7D83-AF39-798B-6B252C99DC99}"/>
                  </a:ext>
                </a:extLst>
              </p:cNvPr>
              <p:cNvPicPr/>
              <p:nvPr/>
            </p:nvPicPr>
            <p:blipFill>
              <a:blip r:embed="rId26"/>
              <a:stretch>
                <a:fillRect/>
              </a:stretch>
            </p:blipFill>
            <p:spPr>
              <a:xfrm>
                <a:off x="6726877" y="3361545"/>
                <a:ext cx="31068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0" name="حبر 60">
                <a:extLst>
                  <a:ext uri="{FF2B5EF4-FFF2-40B4-BE49-F238E27FC236}">
                    <a16:creationId xmlns:a16="http://schemas.microsoft.com/office/drawing/2014/main" id="{3473FBC0-8808-3226-2230-6EB20C9DE3B8}"/>
                  </a:ext>
                </a:extLst>
              </p14:cNvPr>
              <p14:cNvContentPartPr/>
              <p14:nvPr/>
            </p14:nvContentPartPr>
            <p14:xfrm>
              <a:off x="8541677" y="3514545"/>
              <a:ext cx="504000" cy="287280"/>
            </p14:xfrm>
          </p:contentPart>
        </mc:Choice>
        <mc:Fallback>
          <p:pic>
            <p:nvPicPr>
              <p:cNvPr id="60" name="حبر 60">
                <a:extLst>
                  <a:ext uri="{FF2B5EF4-FFF2-40B4-BE49-F238E27FC236}">
                    <a16:creationId xmlns:a16="http://schemas.microsoft.com/office/drawing/2014/main" id="{3473FBC0-8808-3226-2230-6EB20C9DE3B8}"/>
                  </a:ext>
                </a:extLst>
              </p:cNvPr>
              <p:cNvPicPr/>
              <p:nvPr/>
            </p:nvPicPr>
            <p:blipFill>
              <a:blip r:embed="rId28"/>
              <a:stretch>
                <a:fillRect/>
              </a:stretch>
            </p:blipFill>
            <p:spPr>
              <a:xfrm>
                <a:off x="8521172" y="3494385"/>
                <a:ext cx="544651"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2" name="حبر 61">
                <a:extLst>
                  <a:ext uri="{FF2B5EF4-FFF2-40B4-BE49-F238E27FC236}">
                    <a16:creationId xmlns:a16="http://schemas.microsoft.com/office/drawing/2014/main" id="{F896C64E-4D37-9565-7B5A-E5CBD46DCB2D}"/>
                  </a:ext>
                </a:extLst>
              </p14:cNvPr>
              <p14:cNvContentPartPr/>
              <p14:nvPr/>
            </p14:nvContentPartPr>
            <p14:xfrm>
              <a:off x="8319917" y="3845025"/>
              <a:ext cx="4680" cy="9000"/>
            </p14:xfrm>
          </p:contentPart>
        </mc:Choice>
        <mc:Fallback>
          <p:pic>
            <p:nvPicPr>
              <p:cNvPr id="62" name="حبر 61">
                <a:extLst>
                  <a:ext uri="{FF2B5EF4-FFF2-40B4-BE49-F238E27FC236}">
                    <a16:creationId xmlns:a16="http://schemas.microsoft.com/office/drawing/2014/main" id="{F896C64E-4D37-9565-7B5A-E5CBD46DCB2D}"/>
                  </a:ext>
                </a:extLst>
              </p:cNvPr>
              <p:cNvPicPr/>
              <p:nvPr/>
            </p:nvPicPr>
            <p:blipFill>
              <a:blip r:embed="rId30"/>
              <a:stretch>
                <a:fillRect/>
              </a:stretch>
            </p:blipFill>
            <p:spPr>
              <a:xfrm>
                <a:off x="8299397" y="3824505"/>
                <a:ext cx="453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4" name="حبر 64">
                <a:extLst>
                  <a:ext uri="{FF2B5EF4-FFF2-40B4-BE49-F238E27FC236}">
                    <a16:creationId xmlns:a16="http://schemas.microsoft.com/office/drawing/2014/main" id="{48F503B2-445F-1E0C-6B20-8B02375C8C8C}"/>
                  </a:ext>
                </a:extLst>
              </p14:cNvPr>
              <p14:cNvContentPartPr/>
              <p14:nvPr/>
            </p14:nvContentPartPr>
            <p14:xfrm>
              <a:off x="7533677" y="3517065"/>
              <a:ext cx="864720" cy="202320"/>
            </p14:xfrm>
          </p:contentPart>
        </mc:Choice>
        <mc:Fallback>
          <p:pic>
            <p:nvPicPr>
              <p:cNvPr id="64" name="حبر 64">
                <a:extLst>
                  <a:ext uri="{FF2B5EF4-FFF2-40B4-BE49-F238E27FC236}">
                    <a16:creationId xmlns:a16="http://schemas.microsoft.com/office/drawing/2014/main" id="{48F503B2-445F-1E0C-6B20-8B02375C8C8C}"/>
                  </a:ext>
                </a:extLst>
              </p:cNvPr>
              <p:cNvPicPr/>
              <p:nvPr/>
            </p:nvPicPr>
            <p:blipFill>
              <a:blip r:embed="rId32"/>
              <a:stretch>
                <a:fillRect/>
              </a:stretch>
            </p:blipFill>
            <p:spPr>
              <a:xfrm>
                <a:off x="7513166" y="3496905"/>
                <a:ext cx="905383"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9" name="حبر 69">
                <a:extLst>
                  <a:ext uri="{FF2B5EF4-FFF2-40B4-BE49-F238E27FC236}">
                    <a16:creationId xmlns:a16="http://schemas.microsoft.com/office/drawing/2014/main" id="{26275749-92B7-37C0-6C2D-2754D4C06AF7}"/>
                  </a:ext>
                </a:extLst>
              </p14:cNvPr>
              <p14:cNvContentPartPr/>
              <p14:nvPr/>
            </p14:nvContentPartPr>
            <p14:xfrm>
              <a:off x="3731055" y="3845174"/>
              <a:ext cx="596520" cy="209160"/>
            </p14:xfrm>
          </p:contentPart>
        </mc:Choice>
        <mc:Fallback>
          <p:pic>
            <p:nvPicPr>
              <p:cNvPr id="69" name="حبر 69">
                <a:extLst>
                  <a:ext uri="{FF2B5EF4-FFF2-40B4-BE49-F238E27FC236}">
                    <a16:creationId xmlns:a16="http://schemas.microsoft.com/office/drawing/2014/main" id="{26275749-92B7-37C0-6C2D-2754D4C06AF7}"/>
                  </a:ext>
                </a:extLst>
              </p:cNvPr>
              <p:cNvPicPr/>
              <p:nvPr/>
            </p:nvPicPr>
            <p:blipFill>
              <a:blip r:embed="rId34"/>
              <a:stretch>
                <a:fillRect/>
              </a:stretch>
            </p:blipFill>
            <p:spPr>
              <a:xfrm>
                <a:off x="3710895" y="3824654"/>
                <a:ext cx="63756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75" name="حبر 75">
                <a:extLst>
                  <a:ext uri="{FF2B5EF4-FFF2-40B4-BE49-F238E27FC236}">
                    <a16:creationId xmlns:a16="http://schemas.microsoft.com/office/drawing/2014/main" id="{2DBA2BAA-A08F-E4DA-198D-06594BB52619}"/>
                  </a:ext>
                </a:extLst>
              </p14:cNvPr>
              <p14:cNvContentPartPr/>
              <p14:nvPr/>
            </p14:nvContentPartPr>
            <p14:xfrm>
              <a:off x="2253379" y="3793437"/>
              <a:ext cx="656640" cy="173880"/>
            </p14:xfrm>
          </p:contentPart>
        </mc:Choice>
        <mc:Fallback>
          <p:pic>
            <p:nvPicPr>
              <p:cNvPr id="75" name="حبر 75">
                <a:extLst>
                  <a:ext uri="{FF2B5EF4-FFF2-40B4-BE49-F238E27FC236}">
                    <a16:creationId xmlns:a16="http://schemas.microsoft.com/office/drawing/2014/main" id="{2DBA2BAA-A08F-E4DA-198D-06594BB52619}"/>
                  </a:ext>
                </a:extLst>
              </p:cNvPr>
              <p:cNvPicPr/>
              <p:nvPr/>
            </p:nvPicPr>
            <p:blipFill>
              <a:blip r:embed="rId36"/>
              <a:stretch>
                <a:fillRect/>
              </a:stretch>
            </p:blipFill>
            <p:spPr>
              <a:xfrm>
                <a:off x="2232859" y="3773277"/>
                <a:ext cx="692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2" name="حبر 82">
                <a:extLst>
                  <a:ext uri="{FF2B5EF4-FFF2-40B4-BE49-F238E27FC236}">
                    <a16:creationId xmlns:a16="http://schemas.microsoft.com/office/drawing/2014/main" id="{CD4B4BD5-ABEA-1FF9-F268-FC86C4A07FD3}"/>
                  </a:ext>
                </a:extLst>
              </p14:cNvPr>
              <p14:cNvContentPartPr/>
              <p14:nvPr/>
            </p14:nvContentPartPr>
            <p14:xfrm>
              <a:off x="5814567" y="3856828"/>
              <a:ext cx="689040" cy="154800"/>
            </p14:xfrm>
          </p:contentPart>
        </mc:Choice>
        <mc:Fallback>
          <p:pic>
            <p:nvPicPr>
              <p:cNvPr id="82" name="حبر 82">
                <a:extLst>
                  <a:ext uri="{FF2B5EF4-FFF2-40B4-BE49-F238E27FC236}">
                    <a16:creationId xmlns:a16="http://schemas.microsoft.com/office/drawing/2014/main" id="{CD4B4BD5-ABEA-1FF9-F268-FC86C4A07FD3}"/>
                  </a:ext>
                </a:extLst>
              </p:cNvPr>
              <p:cNvPicPr/>
              <p:nvPr/>
            </p:nvPicPr>
            <p:blipFill>
              <a:blip r:embed="rId38"/>
              <a:stretch>
                <a:fillRect/>
              </a:stretch>
            </p:blipFill>
            <p:spPr>
              <a:xfrm>
                <a:off x="5794047" y="3841348"/>
                <a:ext cx="7246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6" name="حبر 86">
                <a:extLst>
                  <a:ext uri="{FF2B5EF4-FFF2-40B4-BE49-F238E27FC236}">
                    <a16:creationId xmlns:a16="http://schemas.microsoft.com/office/drawing/2014/main" id="{6A0BFAC1-6323-2231-304E-96D88605A465}"/>
                  </a:ext>
                </a:extLst>
              </p14:cNvPr>
              <p14:cNvContentPartPr/>
              <p14:nvPr/>
            </p14:nvContentPartPr>
            <p14:xfrm>
              <a:off x="2841088" y="5148818"/>
              <a:ext cx="3641040" cy="145080"/>
            </p14:xfrm>
          </p:contentPart>
        </mc:Choice>
        <mc:Fallback>
          <p:pic>
            <p:nvPicPr>
              <p:cNvPr id="86" name="حبر 86">
                <a:extLst>
                  <a:ext uri="{FF2B5EF4-FFF2-40B4-BE49-F238E27FC236}">
                    <a16:creationId xmlns:a16="http://schemas.microsoft.com/office/drawing/2014/main" id="{6A0BFAC1-6323-2231-304E-96D88605A465}"/>
                  </a:ext>
                </a:extLst>
              </p:cNvPr>
              <p:cNvPicPr/>
              <p:nvPr/>
            </p:nvPicPr>
            <p:blipFill>
              <a:blip r:embed="rId40"/>
              <a:stretch>
                <a:fillRect/>
              </a:stretch>
            </p:blipFill>
            <p:spPr>
              <a:xfrm>
                <a:off x="2820566" y="5128247"/>
                <a:ext cx="3682084" cy="186222"/>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6" name="حبر 96">
                <a:extLst>
                  <a:ext uri="{FF2B5EF4-FFF2-40B4-BE49-F238E27FC236}">
                    <a16:creationId xmlns:a16="http://schemas.microsoft.com/office/drawing/2014/main" id="{2BBE544F-90A9-8A76-DBB0-1DB925968A3E}"/>
                  </a:ext>
                </a:extLst>
              </p14:cNvPr>
              <p14:cNvContentPartPr/>
              <p14:nvPr/>
            </p14:nvContentPartPr>
            <p14:xfrm>
              <a:off x="1836712" y="5193810"/>
              <a:ext cx="572400" cy="213840"/>
            </p14:xfrm>
          </p:contentPart>
        </mc:Choice>
        <mc:Fallback>
          <p:pic>
            <p:nvPicPr>
              <p:cNvPr id="96" name="حبر 96">
                <a:extLst>
                  <a:ext uri="{FF2B5EF4-FFF2-40B4-BE49-F238E27FC236}">
                    <a16:creationId xmlns:a16="http://schemas.microsoft.com/office/drawing/2014/main" id="{2BBE544F-90A9-8A76-DBB0-1DB925968A3E}"/>
                  </a:ext>
                </a:extLst>
              </p:cNvPr>
              <p:cNvPicPr/>
              <p:nvPr/>
            </p:nvPicPr>
            <p:blipFill>
              <a:blip r:embed="rId42"/>
              <a:stretch>
                <a:fillRect/>
              </a:stretch>
            </p:blipFill>
            <p:spPr>
              <a:xfrm>
                <a:off x="1816552" y="5173290"/>
                <a:ext cx="6130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7" name="حبر 96">
                <a:extLst>
                  <a:ext uri="{FF2B5EF4-FFF2-40B4-BE49-F238E27FC236}">
                    <a16:creationId xmlns:a16="http://schemas.microsoft.com/office/drawing/2014/main" id="{CBD16885-AEA0-1922-18A4-1B0FE56C5860}"/>
                  </a:ext>
                </a:extLst>
              </p14:cNvPr>
              <p14:cNvContentPartPr/>
              <p14:nvPr/>
            </p14:nvContentPartPr>
            <p14:xfrm>
              <a:off x="6118446" y="5588016"/>
              <a:ext cx="2595600" cy="207720"/>
            </p14:xfrm>
          </p:contentPart>
        </mc:Choice>
        <mc:Fallback>
          <p:pic>
            <p:nvPicPr>
              <p:cNvPr id="97" name="حبر 96">
                <a:extLst>
                  <a:ext uri="{FF2B5EF4-FFF2-40B4-BE49-F238E27FC236}">
                    <a16:creationId xmlns:a16="http://schemas.microsoft.com/office/drawing/2014/main" id="{CBD16885-AEA0-1922-18A4-1B0FE56C5860}"/>
                  </a:ext>
                </a:extLst>
              </p:cNvPr>
              <p:cNvPicPr/>
              <p:nvPr/>
            </p:nvPicPr>
            <p:blipFill>
              <a:blip r:embed="rId44"/>
              <a:stretch>
                <a:fillRect/>
              </a:stretch>
            </p:blipFill>
            <p:spPr>
              <a:xfrm>
                <a:off x="6097926" y="5567856"/>
                <a:ext cx="26362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03" name="حبر 103">
                <a:extLst>
                  <a:ext uri="{FF2B5EF4-FFF2-40B4-BE49-F238E27FC236}">
                    <a16:creationId xmlns:a16="http://schemas.microsoft.com/office/drawing/2014/main" id="{ED1B1D3E-31E7-0E03-C3E9-6FA918AE4139}"/>
                  </a:ext>
                </a:extLst>
              </p14:cNvPr>
              <p14:cNvContentPartPr/>
              <p14:nvPr/>
            </p14:nvContentPartPr>
            <p14:xfrm>
              <a:off x="1582446" y="6082296"/>
              <a:ext cx="669960" cy="392721"/>
            </p14:xfrm>
          </p:contentPart>
        </mc:Choice>
        <mc:Fallback>
          <p:pic>
            <p:nvPicPr>
              <p:cNvPr id="103" name="حبر 103">
                <a:extLst>
                  <a:ext uri="{FF2B5EF4-FFF2-40B4-BE49-F238E27FC236}">
                    <a16:creationId xmlns:a16="http://schemas.microsoft.com/office/drawing/2014/main" id="{ED1B1D3E-31E7-0E03-C3E9-6FA918AE4139}"/>
                  </a:ext>
                </a:extLst>
              </p:cNvPr>
              <p:cNvPicPr/>
              <p:nvPr/>
            </p:nvPicPr>
            <p:blipFill>
              <a:blip r:embed="rId46"/>
              <a:stretch>
                <a:fillRect/>
              </a:stretch>
            </p:blipFill>
            <p:spPr>
              <a:xfrm>
                <a:off x="1561926" y="6062120"/>
                <a:ext cx="710640" cy="433795"/>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4" name="حبر 103">
                <a:extLst>
                  <a:ext uri="{FF2B5EF4-FFF2-40B4-BE49-F238E27FC236}">
                    <a16:creationId xmlns:a16="http://schemas.microsoft.com/office/drawing/2014/main" id="{AFF02538-0EDE-570F-524D-645A72AF9B6C}"/>
                  </a:ext>
                </a:extLst>
              </p14:cNvPr>
              <p14:cNvContentPartPr/>
              <p14:nvPr/>
            </p14:nvContentPartPr>
            <p14:xfrm>
              <a:off x="4681289" y="6119786"/>
              <a:ext cx="2087640" cy="137160"/>
            </p14:xfrm>
          </p:contentPart>
        </mc:Choice>
        <mc:Fallback>
          <p:pic>
            <p:nvPicPr>
              <p:cNvPr id="104" name="حبر 103">
                <a:extLst>
                  <a:ext uri="{FF2B5EF4-FFF2-40B4-BE49-F238E27FC236}">
                    <a16:creationId xmlns:a16="http://schemas.microsoft.com/office/drawing/2014/main" id="{AFF02538-0EDE-570F-524D-645A72AF9B6C}"/>
                  </a:ext>
                </a:extLst>
              </p:cNvPr>
              <p:cNvPicPr/>
              <p:nvPr/>
            </p:nvPicPr>
            <p:blipFill>
              <a:blip r:embed="rId48"/>
              <a:stretch>
                <a:fillRect/>
              </a:stretch>
            </p:blipFill>
            <p:spPr>
              <a:xfrm>
                <a:off x="4660769" y="6099626"/>
                <a:ext cx="2128320" cy="177840"/>
              </a:xfrm>
              <a:prstGeom prst="rect">
                <a:avLst/>
              </a:prstGeom>
            </p:spPr>
          </p:pic>
        </mc:Fallback>
      </mc:AlternateContent>
    </p:spTree>
    <p:extLst>
      <p:ext uri="{BB962C8B-B14F-4D97-AF65-F5344CB8AC3E}">
        <p14:creationId xmlns:p14="http://schemas.microsoft.com/office/powerpoint/2010/main" val="372140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127" y="0"/>
            <a:ext cx="8013087" cy="1245476"/>
          </a:xfrm>
        </p:spPr>
        <p:txBody>
          <a:bodyPr>
            <a:normAutofit/>
          </a:bodyPr>
          <a:lstStyle/>
          <a:p>
            <a:r>
              <a:rPr lang="en-US" sz="4800" dirty="0"/>
              <a:t>Learning Objectives</a:t>
            </a:r>
          </a:p>
        </p:txBody>
      </p:sp>
      <p:sp>
        <p:nvSpPr>
          <p:cNvPr id="3" name="Content Placeholder 2"/>
          <p:cNvSpPr>
            <a:spLocks noGrp="1"/>
          </p:cNvSpPr>
          <p:nvPr>
            <p:ph idx="1"/>
          </p:nvPr>
        </p:nvSpPr>
        <p:spPr>
          <a:xfrm>
            <a:off x="804041" y="1261242"/>
            <a:ext cx="8323278" cy="5391806"/>
          </a:xfrm>
        </p:spPr>
        <p:txBody>
          <a:bodyPr>
            <a:normAutofit/>
          </a:bodyPr>
          <a:lstStyle/>
          <a:p>
            <a:pPr lvl="0">
              <a:buClr>
                <a:srgbClr val="F56E00"/>
              </a:buClr>
              <a:buFont typeface="Wingdings" panose="05000000000000000000" pitchFamily="2" charset="2"/>
              <a:buChar char="q"/>
            </a:pPr>
            <a:r>
              <a:rPr lang="en-US" sz="2500" dirty="0"/>
              <a:t>Describe the functions and process of communication.</a:t>
            </a:r>
          </a:p>
          <a:p>
            <a:pPr lvl="0">
              <a:buClr>
                <a:srgbClr val="F56E00"/>
              </a:buClr>
              <a:buFont typeface="Wingdings" panose="05000000000000000000" pitchFamily="2" charset="2"/>
              <a:buChar char="q"/>
            </a:pPr>
            <a:r>
              <a:rPr lang="en-US" sz="2500" dirty="0"/>
              <a:t>Contrast downward, upward, and lateral communication through small-group networks and the grapevine.</a:t>
            </a:r>
          </a:p>
          <a:p>
            <a:pPr lvl="0">
              <a:buClr>
                <a:srgbClr val="F56E00"/>
              </a:buClr>
              <a:buFont typeface="Wingdings" panose="05000000000000000000" pitchFamily="2" charset="2"/>
              <a:buChar char="q"/>
            </a:pPr>
            <a:r>
              <a:rPr lang="en-US" sz="2500" dirty="0"/>
              <a:t>Contrast oral, written, and nonverbal communication.</a:t>
            </a:r>
          </a:p>
          <a:p>
            <a:pPr lvl="0">
              <a:buClr>
                <a:srgbClr val="F56E00"/>
              </a:buClr>
              <a:buFont typeface="Wingdings" panose="05000000000000000000" pitchFamily="2" charset="2"/>
              <a:buChar char="q"/>
            </a:pPr>
            <a:r>
              <a:rPr lang="en-US" sz="2500" dirty="0"/>
              <a:t>Describe how channel richness underlies the choice of communication channel.</a:t>
            </a:r>
          </a:p>
          <a:p>
            <a:pPr lvl="0">
              <a:buClr>
                <a:srgbClr val="F56E00"/>
              </a:buClr>
              <a:buFont typeface="Wingdings" panose="05000000000000000000" pitchFamily="2" charset="2"/>
              <a:buChar char="q"/>
            </a:pPr>
            <a:r>
              <a:rPr lang="en-US" sz="2500" dirty="0"/>
              <a:t>Differentiate between automatic and controlled processing of persuasive messages.</a:t>
            </a:r>
          </a:p>
          <a:p>
            <a:pPr lvl="0">
              <a:buClr>
                <a:srgbClr val="F56E00"/>
              </a:buClr>
              <a:buFont typeface="Wingdings" panose="05000000000000000000" pitchFamily="2" charset="2"/>
              <a:buChar char="q"/>
            </a:pPr>
            <a:r>
              <a:rPr lang="en-US" sz="2500" dirty="0"/>
              <a:t>Identify common barriers to effective communication.</a:t>
            </a:r>
          </a:p>
          <a:p>
            <a:pPr lvl="0">
              <a:buClr>
                <a:srgbClr val="F56E00"/>
              </a:buClr>
              <a:buFont typeface="Wingdings" panose="05000000000000000000" pitchFamily="2" charset="2"/>
              <a:buChar char="q"/>
            </a:pPr>
            <a:r>
              <a:rPr lang="en-US" sz="2500" dirty="0"/>
              <a:t>Discuss how to overcome the potential problems of cross-cultural communication.</a:t>
            </a:r>
          </a:p>
        </p:txBody>
      </p:sp>
      <p:sp>
        <p:nvSpPr>
          <p:cNvPr id="6" name="Slide Number Placeholder 5"/>
          <p:cNvSpPr>
            <a:spLocks noGrp="1"/>
          </p:cNvSpPr>
          <p:nvPr>
            <p:ph type="sldNum" sz="quarter" idx="12"/>
          </p:nvPr>
        </p:nvSpPr>
        <p:spPr/>
        <p:txBody>
          <a:bodyPr/>
          <a:lstStyle/>
          <a:p>
            <a:r>
              <a:rPr lang="en-US" dirty="0"/>
              <a:t>11-</a:t>
            </a:r>
            <a:fld id="{A96BA3F1-4180-E842-8F37-552D2A4F7099}" type="slidenum">
              <a:rPr lang="en-US" smtClean="0"/>
              <a:pPr/>
              <a:t>3</a:t>
            </a:fld>
            <a:endParaRPr lang="en-US" dirty="0"/>
          </a:p>
        </p:txBody>
      </p:sp>
    </p:spTree>
    <p:extLst>
      <p:ext uri="{BB962C8B-B14F-4D97-AF65-F5344CB8AC3E}">
        <p14:creationId xmlns:p14="http://schemas.microsoft.com/office/powerpoint/2010/main" val="350138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744" y="74314"/>
            <a:ext cx="8245365" cy="1437632"/>
          </a:xfrm>
        </p:spPr>
        <p:txBody>
          <a:bodyPr>
            <a:noAutofit/>
          </a:bodyPr>
          <a:lstStyle/>
          <a:p>
            <a:pPr marL="457200" lvl="0" indent="-457200"/>
            <a:r>
              <a:rPr lang="en-US" sz="4800" dirty="0"/>
              <a:t>Persuasive Communication</a:t>
            </a:r>
            <a:endParaRPr lang="en-US" sz="4800" b="0" dirty="0">
              <a:effectLst/>
            </a:endParaRPr>
          </a:p>
        </p:txBody>
      </p:sp>
      <p:sp>
        <p:nvSpPr>
          <p:cNvPr id="14" name="Content Placeholder 13"/>
          <p:cNvSpPr>
            <a:spLocks noGrp="1"/>
          </p:cNvSpPr>
          <p:nvPr>
            <p:ph idx="1"/>
          </p:nvPr>
        </p:nvSpPr>
        <p:spPr>
          <a:xfrm>
            <a:off x="889489" y="1686909"/>
            <a:ext cx="8112619" cy="4858627"/>
          </a:xfrm>
        </p:spPr>
        <p:txBody>
          <a:bodyPr>
            <a:noAutofit/>
          </a:bodyPr>
          <a:lstStyle/>
          <a:p>
            <a:pPr marL="393700" indent="-279400"/>
            <a:r>
              <a:rPr lang="en-US" sz="2800" dirty="0">
                <a:effectLst/>
              </a:rPr>
              <a:t>Rules of thumb for determining the choice of processing:</a:t>
            </a:r>
          </a:p>
          <a:p>
            <a:pPr lvl="1"/>
            <a:r>
              <a:rPr lang="en-US" sz="2800" dirty="0"/>
              <a:t>Interest level</a:t>
            </a:r>
          </a:p>
          <a:p>
            <a:pPr lvl="1"/>
            <a:r>
              <a:rPr lang="en-US" sz="2800" dirty="0">
                <a:effectLst/>
              </a:rPr>
              <a:t>Prior knowledge</a:t>
            </a:r>
          </a:p>
          <a:p>
            <a:pPr lvl="1"/>
            <a:r>
              <a:rPr lang="en-US" sz="2800" dirty="0"/>
              <a:t>Personality</a:t>
            </a:r>
          </a:p>
          <a:p>
            <a:pPr lvl="1"/>
            <a:r>
              <a:rPr lang="en-US" sz="2800" dirty="0">
                <a:effectLst/>
              </a:rPr>
              <a:t>Message characteristics</a:t>
            </a:r>
          </a:p>
          <a:p>
            <a:r>
              <a:rPr lang="en-US" sz="2800" dirty="0"/>
              <a:t>Match your message to your audience</a:t>
            </a:r>
            <a:endParaRPr lang="en-US" sz="2800" dirty="0">
              <a:effectLst/>
            </a:endParaRPr>
          </a:p>
          <a:p>
            <a:pPr lvl="1"/>
            <a:endParaRPr lang="en-US" dirty="0">
              <a:effectLst/>
            </a:endParaRPr>
          </a:p>
          <a:p>
            <a:endParaRPr lang="en-US" dirty="0"/>
          </a:p>
          <a:p>
            <a:endParaRPr lang="en-US"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30</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mc:Choice xmlns:p14="http://schemas.microsoft.com/office/powerpoint/2010/main" Requires="p14">
          <p:contentPart p14:bwMode="auto" r:id="rId3">
            <p14:nvContentPartPr>
              <p14:cNvPr id="3" name="حبر 2">
                <a:extLst>
                  <a:ext uri="{FF2B5EF4-FFF2-40B4-BE49-F238E27FC236}">
                    <a16:creationId xmlns:a16="http://schemas.microsoft.com/office/drawing/2014/main" id="{B483D8AA-21FC-588A-FEBF-7E86EA38370B}"/>
                  </a:ext>
                </a:extLst>
              </p14:cNvPr>
              <p14:cNvContentPartPr/>
              <p14:nvPr/>
            </p14:nvContentPartPr>
            <p14:xfrm>
              <a:off x="2778566" y="2226629"/>
              <a:ext cx="19080" cy="360"/>
            </p14:xfrm>
          </p:contentPart>
        </mc:Choice>
        <mc:Fallback>
          <p:pic>
            <p:nvPicPr>
              <p:cNvPr id="3" name="حبر 2">
                <a:extLst>
                  <a:ext uri="{FF2B5EF4-FFF2-40B4-BE49-F238E27FC236}">
                    <a16:creationId xmlns:a16="http://schemas.microsoft.com/office/drawing/2014/main" id="{B483D8AA-21FC-588A-FEBF-7E86EA38370B}"/>
                  </a:ext>
                </a:extLst>
              </p:cNvPr>
              <p:cNvPicPr/>
              <p:nvPr/>
            </p:nvPicPr>
            <p:blipFill>
              <a:blip r:embed="rId4"/>
              <a:stretch>
                <a:fillRect/>
              </a:stretch>
            </p:blipFill>
            <p:spPr>
              <a:xfrm>
                <a:off x="2758406" y="2206109"/>
                <a:ext cx="601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حبر 3">
                <a:extLst>
                  <a:ext uri="{FF2B5EF4-FFF2-40B4-BE49-F238E27FC236}">
                    <a16:creationId xmlns:a16="http://schemas.microsoft.com/office/drawing/2014/main" id="{9D2B5D25-B836-7241-5631-2D0E200335FE}"/>
                  </a:ext>
                </a:extLst>
              </p14:cNvPr>
              <p14:cNvContentPartPr/>
              <p14:nvPr/>
            </p14:nvContentPartPr>
            <p14:xfrm>
              <a:off x="2719526" y="2138069"/>
              <a:ext cx="981720" cy="101520"/>
            </p14:xfrm>
          </p:contentPart>
        </mc:Choice>
        <mc:Fallback>
          <p:pic>
            <p:nvPicPr>
              <p:cNvPr id="4" name="حبر 3">
                <a:extLst>
                  <a:ext uri="{FF2B5EF4-FFF2-40B4-BE49-F238E27FC236}">
                    <a16:creationId xmlns:a16="http://schemas.microsoft.com/office/drawing/2014/main" id="{9D2B5D25-B836-7241-5631-2D0E200335FE}"/>
                  </a:ext>
                </a:extLst>
              </p:cNvPr>
              <p:cNvPicPr/>
              <p:nvPr/>
            </p:nvPicPr>
            <p:blipFill>
              <a:blip r:embed="rId6"/>
              <a:stretch>
                <a:fillRect/>
              </a:stretch>
            </p:blipFill>
            <p:spPr>
              <a:xfrm>
                <a:off x="2704046" y="2122949"/>
                <a:ext cx="10123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حبر 12">
                <a:extLst>
                  <a:ext uri="{FF2B5EF4-FFF2-40B4-BE49-F238E27FC236}">
                    <a16:creationId xmlns:a16="http://schemas.microsoft.com/office/drawing/2014/main" id="{03A283A3-9501-6E1B-245C-5A815B5AF3CE}"/>
                  </a:ext>
                </a:extLst>
              </p14:cNvPr>
              <p14:cNvContentPartPr/>
              <p14:nvPr/>
            </p14:nvContentPartPr>
            <p14:xfrm>
              <a:off x="2835086" y="1539389"/>
              <a:ext cx="765720" cy="261000"/>
            </p14:xfrm>
          </p:contentPart>
        </mc:Choice>
        <mc:Fallback>
          <p:pic>
            <p:nvPicPr>
              <p:cNvPr id="12" name="حبر 12">
                <a:extLst>
                  <a:ext uri="{FF2B5EF4-FFF2-40B4-BE49-F238E27FC236}">
                    <a16:creationId xmlns:a16="http://schemas.microsoft.com/office/drawing/2014/main" id="{03A283A3-9501-6E1B-245C-5A815B5AF3CE}"/>
                  </a:ext>
                </a:extLst>
              </p:cNvPr>
              <p:cNvPicPr/>
              <p:nvPr/>
            </p:nvPicPr>
            <p:blipFill>
              <a:blip r:embed="rId8"/>
              <a:stretch>
                <a:fillRect/>
              </a:stretch>
            </p:blipFill>
            <p:spPr>
              <a:xfrm>
                <a:off x="2819966" y="1524269"/>
                <a:ext cx="7959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 name="حبر 16">
                <a:extLst>
                  <a:ext uri="{FF2B5EF4-FFF2-40B4-BE49-F238E27FC236}">
                    <a16:creationId xmlns:a16="http://schemas.microsoft.com/office/drawing/2014/main" id="{78CD5B76-50BC-3D22-627D-8D0870EFA242}"/>
                  </a:ext>
                </a:extLst>
              </p14:cNvPr>
              <p14:cNvContentPartPr/>
              <p14:nvPr/>
            </p14:nvContentPartPr>
            <p14:xfrm>
              <a:off x="2000966" y="1487189"/>
              <a:ext cx="621360" cy="313200"/>
            </p14:xfrm>
          </p:contentPart>
        </mc:Choice>
        <mc:Fallback>
          <p:pic>
            <p:nvPicPr>
              <p:cNvPr id="16" name="حبر 16">
                <a:extLst>
                  <a:ext uri="{FF2B5EF4-FFF2-40B4-BE49-F238E27FC236}">
                    <a16:creationId xmlns:a16="http://schemas.microsoft.com/office/drawing/2014/main" id="{78CD5B76-50BC-3D22-627D-8D0870EFA242}"/>
                  </a:ext>
                </a:extLst>
              </p:cNvPr>
              <p:cNvPicPr/>
              <p:nvPr/>
            </p:nvPicPr>
            <p:blipFill>
              <a:blip r:embed="rId10"/>
              <a:stretch>
                <a:fillRect/>
              </a:stretch>
            </p:blipFill>
            <p:spPr>
              <a:xfrm>
                <a:off x="1985486" y="1471709"/>
                <a:ext cx="65196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حبر 19">
                <a:extLst>
                  <a:ext uri="{FF2B5EF4-FFF2-40B4-BE49-F238E27FC236}">
                    <a16:creationId xmlns:a16="http://schemas.microsoft.com/office/drawing/2014/main" id="{6AD2295C-FD10-4921-79AD-734B44280C25}"/>
                  </a:ext>
                </a:extLst>
              </p14:cNvPr>
              <p14:cNvContentPartPr/>
              <p14:nvPr/>
            </p14:nvContentPartPr>
            <p14:xfrm>
              <a:off x="1467806" y="1649549"/>
              <a:ext cx="652680" cy="182160"/>
            </p14:xfrm>
          </p:contentPart>
        </mc:Choice>
        <mc:Fallback>
          <p:pic>
            <p:nvPicPr>
              <p:cNvPr id="19" name="حبر 19">
                <a:extLst>
                  <a:ext uri="{FF2B5EF4-FFF2-40B4-BE49-F238E27FC236}">
                    <a16:creationId xmlns:a16="http://schemas.microsoft.com/office/drawing/2014/main" id="{6AD2295C-FD10-4921-79AD-734B44280C25}"/>
                  </a:ext>
                </a:extLst>
              </p:cNvPr>
              <p:cNvPicPr/>
              <p:nvPr/>
            </p:nvPicPr>
            <p:blipFill>
              <a:blip r:embed="rId12"/>
              <a:stretch>
                <a:fillRect/>
              </a:stretch>
            </p:blipFill>
            <p:spPr>
              <a:xfrm>
                <a:off x="1447286" y="1629029"/>
                <a:ext cx="6933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9" name="حبر 29">
                <a:extLst>
                  <a:ext uri="{FF2B5EF4-FFF2-40B4-BE49-F238E27FC236}">
                    <a16:creationId xmlns:a16="http://schemas.microsoft.com/office/drawing/2014/main" id="{46D15547-FB8C-C390-3021-A72DED0C80DD}"/>
                  </a:ext>
                </a:extLst>
              </p14:cNvPr>
              <p14:cNvContentPartPr/>
              <p14:nvPr/>
            </p14:nvContentPartPr>
            <p14:xfrm>
              <a:off x="652303" y="2776561"/>
              <a:ext cx="751320" cy="194400"/>
            </p14:xfrm>
          </p:contentPart>
        </mc:Choice>
        <mc:Fallback>
          <p:pic>
            <p:nvPicPr>
              <p:cNvPr id="29" name="حبر 29">
                <a:extLst>
                  <a:ext uri="{FF2B5EF4-FFF2-40B4-BE49-F238E27FC236}">
                    <a16:creationId xmlns:a16="http://schemas.microsoft.com/office/drawing/2014/main" id="{46D15547-FB8C-C390-3021-A72DED0C80DD}"/>
                  </a:ext>
                </a:extLst>
              </p:cNvPr>
              <p:cNvPicPr/>
              <p:nvPr/>
            </p:nvPicPr>
            <p:blipFill>
              <a:blip r:embed="rId14"/>
              <a:stretch>
                <a:fillRect/>
              </a:stretch>
            </p:blipFill>
            <p:spPr>
              <a:xfrm>
                <a:off x="637183" y="2761441"/>
                <a:ext cx="7819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5" name="حبر 35">
                <a:extLst>
                  <a:ext uri="{FF2B5EF4-FFF2-40B4-BE49-F238E27FC236}">
                    <a16:creationId xmlns:a16="http://schemas.microsoft.com/office/drawing/2014/main" id="{A651F40D-7B4D-2374-0EF1-1246D18528BD}"/>
                  </a:ext>
                </a:extLst>
              </p14:cNvPr>
              <p14:cNvContentPartPr/>
              <p14:nvPr/>
            </p14:nvContentPartPr>
            <p14:xfrm>
              <a:off x="525165" y="3263314"/>
              <a:ext cx="845280" cy="258480"/>
            </p14:xfrm>
          </p:contentPart>
        </mc:Choice>
        <mc:Fallback>
          <p:pic>
            <p:nvPicPr>
              <p:cNvPr id="35" name="حبر 35">
                <a:extLst>
                  <a:ext uri="{FF2B5EF4-FFF2-40B4-BE49-F238E27FC236}">
                    <a16:creationId xmlns:a16="http://schemas.microsoft.com/office/drawing/2014/main" id="{A651F40D-7B4D-2374-0EF1-1246D18528BD}"/>
                  </a:ext>
                </a:extLst>
              </p:cNvPr>
              <p:cNvPicPr/>
              <p:nvPr/>
            </p:nvPicPr>
            <p:blipFill>
              <a:blip r:embed="rId16"/>
              <a:stretch>
                <a:fillRect/>
              </a:stretch>
            </p:blipFill>
            <p:spPr>
              <a:xfrm>
                <a:off x="509692" y="3247834"/>
                <a:ext cx="875867"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0" name="حبر 39">
                <a:extLst>
                  <a:ext uri="{FF2B5EF4-FFF2-40B4-BE49-F238E27FC236}">
                    <a16:creationId xmlns:a16="http://schemas.microsoft.com/office/drawing/2014/main" id="{F6A8DB52-9138-2B44-A9C5-AC8C11D123BA}"/>
                  </a:ext>
                </a:extLst>
              </p14:cNvPr>
              <p14:cNvContentPartPr/>
              <p14:nvPr/>
            </p14:nvContentPartPr>
            <p14:xfrm>
              <a:off x="529125" y="3720154"/>
              <a:ext cx="75960" cy="28080"/>
            </p14:xfrm>
          </p:contentPart>
        </mc:Choice>
        <mc:Fallback>
          <p:pic>
            <p:nvPicPr>
              <p:cNvPr id="40" name="حبر 39">
                <a:extLst>
                  <a:ext uri="{FF2B5EF4-FFF2-40B4-BE49-F238E27FC236}">
                    <a16:creationId xmlns:a16="http://schemas.microsoft.com/office/drawing/2014/main" id="{F6A8DB52-9138-2B44-A9C5-AC8C11D123BA}"/>
                  </a:ext>
                </a:extLst>
              </p:cNvPr>
              <p:cNvPicPr/>
              <p:nvPr/>
            </p:nvPicPr>
            <p:blipFill>
              <a:blip r:embed="rId18"/>
              <a:stretch>
                <a:fillRect/>
              </a:stretch>
            </p:blipFill>
            <p:spPr>
              <a:xfrm>
                <a:off x="508605" y="3699994"/>
                <a:ext cx="11664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1" name="حبر 41">
                <a:extLst>
                  <a:ext uri="{FF2B5EF4-FFF2-40B4-BE49-F238E27FC236}">
                    <a16:creationId xmlns:a16="http://schemas.microsoft.com/office/drawing/2014/main" id="{83FCC915-DFD0-0425-F010-C5D007A2CBC1}"/>
                  </a:ext>
                </a:extLst>
              </p14:cNvPr>
              <p14:cNvContentPartPr/>
              <p14:nvPr/>
            </p14:nvContentPartPr>
            <p14:xfrm>
              <a:off x="588885" y="3819874"/>
              <a:ext cx="748440" cy="171360"/>
            </p14:xfrm>
          </p:contentPart>
        </mc:Choice>
        <mc:Fallback>
          <p:pic>
            <p:nvPicPr>
              <p:cNvPr id="41" name="حبر 41">
                <a:extLst>
                  <a:ext uri="{FF2B5EF4-FFF2-40B4-BE49-F238E27FC236}">
                    <a16:creationId xmlns:a16="http://schemas.microsoft.com/office/drawing/2014/main" id="{83FCC915-DFD0-0425-F010-C5D007A2CBC1}"/>
                  </a:ext>
                </a:extLst>
              </p:cNvPr>
              <p:cNvPicPr/>
              <p:nvPr/>
            </p:nvPicPr>
            <p:blipFill>
              <a:blip r:embed="rId20"/>
              <a:stretch>
                <a:fillRect/>
              </a:stretch>
            </p:blipFill>
            <p:spPr>
              <a:xfrm>
                <a:off x="568365" y="3799354"/>
                <a:ext cx="7891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7" name="حبر 47">
                <a:extLst>
                  <a:ext uri="{FF2B5EF4-FFF2-40B4-BE49-F238E27FC236}">
                    <a16:creationId xmlns:a16="http://schemas.microsoft.com/office/drawing/2014/main" id="{30006307-5F87-4129-CA2B-21C503CF3E49}"/>
                  </a:ext>
                </a:extLst>
              </p14:cNvPr>
              <p14:cNvContentPartPr/>
              <p14:nvPr/>
            </p14:nvContentPartPr>
            <p14:xfrm>
              <a:off x="588885" y="4253486"/>
              <a:ext cx="823680" cy="263160"/>
            </p14:xfrm>
          </p:contentPart>
        </mc:Choice>
        <mc:Fallback>
          <p:pic>
            <p:nvPicPr>
              <p:cNvPr id="47" name="حبر 47">
                <a:extLst>
                  <a:ext uri="{FF2B5EF4-FFF2-40B4-BE49-F238E27FC236}">
                    <a16:creationId xmlns:a16="http://schemas.microsoft.com/office/drawing/2014/main" id="{30006307-5F87-4129-CA2B-21C503CF3E49}"/>
                  </a:ext>
                </a:extLst>
              </p:cNvPr>
              <p:cNvPicPr/>
              <p:nvPr/>
            </p:nvPicPr>
            <p:blipFill>
              <a:blip r:embed="rId22"/>
              <a:stretch>
                <a:fillRect/>
              </a:stretch>
            </p:blipFill>
            <p:spPr>
              <a:xfrm>
                <a:off x="568365" y="4232966"/>
                <a:ext cx="8643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4" name="حبر 54">
                <a:extLst>
                  <a:ext uri="{FF2B5EF4-FFF2-40B4-BE49-F238E27FC236}">
                    <a16:creationId xmlns:a16="http://schemas.microsoft.com/office/drawing/2014/main" id="{91EC8F08-4513-68EC-3E5D-9B08B91756BC}"/>
                  </a:ext>
                </a:extLst>
              </p14:cNvPr>
              <p14:cNvContentPartPr/>
              <p14:nvPr/>
            </p14:nvContentPartPr>
            <p14:xfrm>
              <a:off x="3885" y="4181846"/>
              <a:ext cx="529560" cy="330480"/>
            </p14:xfrm>
          </p:contentPart>
        </mc:Choice>
        <mc:Fallback>
          <p:pic>
            <p:nvPicPr>
              <p:cNvPr id="54" name="حبر 54">
                <a:extLst>
                  <a:ext uri="{FF2B5EF4-FFF2-40B4-BE49-F238E27FC236}">
                    <a16:creationId xmlns:a16="http://schemas.microsoft.com/office/drawing/2014/main" id="{91EC8F08-4513-68EC-3E5D-9B08B91756BC}"/>
                  </a:ext>
                </a:extLst>
              </p:cNvPr>
              <p:cNvPicPr/>
              <p:nvPr/>
            </p:nvPicPr>
            <p:blipFill>
              <a:blip r:embed="rId24"/>
              <a:stretch>
                <a:fillRect/>
              </a:stretch>
            </p:blipFill>
            <p:spPr>
              <a:xfrm>
                <a:off x="-16635" y="4161686"/>
                <a:ext cx="5702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5" name="حبر 54">
                <a:extLst>
                  <a:ext uri="{FF2B5EF4-FFF2-40B4-BE49-F238E27FC236}">
                    <a16:creationId xmlns:a16="http://schemas.microsoft.com/office/drawing/2014/main" id="{E8206AC1-016A-56A1-46DE-DCD75E2FAA2B}"/>
                  </a:ext>
                </a:extLst>
              </p14:cNvPr>
              <p14:cNvContentPartPr/>
              <p14:nvPr/>
            </p14:nvContentPartPr>
            <p14:xfrm>
              <a:off x="3705232" y="2860989"/>
              <a:ext cx="215280" cy="136080"/>
            </p14:xfrm>
          </p:contentPart>
        </mc:Choice>
        <mc:Fallback>
          <p:pic>
            <p:nvPicPr>
              <p:cNvPr id="55" name="حبر 54">
                <a:extLst>
                  <a:ext uri="{FF2B5EF4-FFF2-40B4-BE49-F238E27FC236}">
                    <a16:creationId xmlns:a16="http://schemas.microsoft.com/office/drawing/2014/main" id="{E8206AC1-016A-56A1-46DE-DCD75E2FAA2B}"/>
                  </a:ext>
                </a:extLst>
              </p:cNvPr>
              <p:cNvPicPr/>
              <p:nvPr/>
            </p:nvPicPr>
            <p:blipFill>
              <a:blip r:embed="rId26"/>
              <a:stretch>
                <a:fillRect/>
              </a:stretch>
            </p:blipFill>
            <p:spPr>
              <a:xfrm>
                <a:off x="3684712" y="2840829"/>
                <a:ext cx="2559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4" name="حبر 74">
                <a:extLst>
                  <a:ext uri="{FF2B5EF4-FFF2-40B4-BE49-F238E27FC236}">
                    <a16:creationId xmlns:a16="http://schemas.microsoft.com/office/drawing/2014/main" id="{ACA1472A-E372-AAF5-E917-766984F4AC83}"/>
                  </a:ext>
                </a:extLst>
              </p14:cNvPr>
              <p14:cNvContentPartPr/>
              <p14:nvPr/>
            </p14:nvContentPartPr>
            <p14:xfrm>
              <a:off x="4124286" y="2669785"/>
              <a:ext cx="1700640" cy="296280"/>
            </p14:xfrm>
          </p:contentPart>
        </mc:Choice>
        <mc:Fallback>
          <p:pic>
            <p:nvPicPr>
              <p:cNvPr id="74" name="حبر 74">
                <a:extLst>
                  <a:ext uri="{FF2B5EF4-FFF2-40B4-BE49-F238E27FC236}">
                    <a16:creationId xmlns:a16="http://schemas.microsoft.com/office/drawing/2014/main" id="{ACA1472A-E372-AAF5-E917-766984F4AC83}"/>
                  </a:ext>
                </a:extLst>
              </p:cNvPr>
              <p:cNvPicPr/>
              <p:nvPr/>
            </p:nvPicPr>
            <p:blipFill>
              <a:blip r:embed="rId28"/>
              <a:stretch>
                <a:fillRect/>
              </a:stretch>
            </p:blipFill>
            <p:spPr>
              <a:xfrm>
                <a:off x="4108806" y="2654647"/>
                <a:ext cx="1731240" cy="326917"/>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5" name="حبر 74">
                <a:extLst>
                  <a:ext uri="{FF2B5EF4-FFF2-40B4-BE49-F238E27FC236}">
                    <a16:creationId xmlns:a16="http://schemas.microsoft.com/office/drawing/2014/main" id="{08501EC2-D1E0-4656-B99F-3E2E1A404A10}"/>
                  </a:ext>
                </a:extLst>
              </p14:cNvPr>
              <p14:cNvContentPartPr/>
              <p14:nvPr/>
            </p14:nvContentPartPr>
            <p14:xfrm>
              <a:off x="4334166" y="3345505"/>
              <a:ext cx="193680" cy="142200"/>
            </p14:xfrm>
          </p:contentPart>
        </mc:Choice>
        <mc:Fallback>
          <p:pic>
            <p:nvPicPr>
              <p:cNvPr id="75" name="حبر 74">
                <a:extLst>
                  <a:ext uri="{FF2B5EF4-FFF2-40B4-BE49-F238E27FC236}">
                    <a16:creationId xmlns:a16="http://schemas.microsoft.com/office/drawing/2014/main" id="{08501EC2-D1E0-4656-B99F-3E2E1A404A10}"/>
                  </a:ext>
                </a:extLst>
              </p:cNvPr>
              <p:cNvPicPr/>
              <p:nvPr/>
            </p:nvPicPr>
            <p:blipFill>
              <a:blip r:embed="rId30"/>
              <a:stretch>
                <a:fillRect/>
              </a:stretch>
            </p:blipFill>
            <p:spPr>
              <a:xfrm>
                <a:off x="4313646" y="3325345"/>
                <a:ext cx="2343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84" name="حبر 84">
                <a:extLst>
                  <a:ext uri="{FF2B5EF4-FFF2-40B4-BE49-F238E27FC236}">
                    <a16:creationId xmlns:a16="http://schemas.microsoft.com/office/drawing/2014/main" id="{F22037E5-CA16-03B5-C9B3-FA10B78EC2B6}"/>
                  </a:ext>
                </a:extLst>
              </p14:cNvPr>
              <p14:cNvContentPartPr/>
              <p14:nvPr/>
            </p14:nvContentPartPr>
            <p14:xfrm>
              <a:off x="5144526" y="3139585"/>
              <a:ext cx="882000" cy="340560"/>
            </p14:xfrm>
          </p:contentPart>
        </mc:Choice>
        <mc:Fallback>
          <p:pic>
            <p:nvPicPr>
              <p:cNvPr id="84" name="حبر 84">
                <a:extLst>
                  <a:ext uri="{FF2B5EF4-FFF2-40B4-BE49-F238E27FC236}">
                    <a16:creationId xmlns:a16="http://schemas.microsoft.com/office/drawing/2014/main" id="{F22037E5-CA16-03B5-C9B3-FA10B78EC2B6}"/>
                  </a:ext>
                </a:extLst>
              </p:cNvPr>
              <p:cNvPicPr/>
              <p:nvPr/>
            </p:nvPicPr>
            <p:blipFill>
              <a:blip r:embed="rId32"/>
              <a:stretch>
                <a:fillRect/>
              </a:stretch>
            </p:blipFill>
            <p:spPr>
              <a:xfrm>
                <a:off x="5124006" y="3119065"/>
                <a:ext cx="92304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94" name="حبر 94">
                <a:extLst>
                  <a:ext uri="{FF2B5EF4-FFF2-40B4-BE49-F238E27FC236}">
                    <a16:creationId xmlns:a16="http://schemas.microsoft.com/office/drawing/2014/main" id="{14B13BF0-9839-B387-19DE-93F76F7E5756}"/>
                  </a:ext>
                </a:extLst>
              </p14:cNvPr>
              <p14:cNvContentPartPr/>
              <p14:nvPr/>
            </p14:nvContentPartPr>
            <p14:xfrm>
              <a:off x="4222926" y="3092425"/>
              <a:ext cx="921960" cy="292680"/>
            </p14:xfrm>
          </p:contentPart>
        </mc:Choice>
        <mc:Fallback>
          <p:pic>
            <p:nvPicPr>
              <p:cNvPr id="94" name="حبر 94">
                <a:extLst>
                  <a:ext uri="{FF2B5EF4-FFF2-40B4-BE49-F238E27FC236}">
                    <a16:creationId xmlns:a16="http://schemas.microsoft.com/office/drawing/2014/main" id="{14B13BF0-9839-B387-19DE-93F76F7E5756}"/>
                  </a:ext>
                </a:extLst>
              </p:cNvPr>
              <p:cNvPicPr/>
              <p:nvPr/>
            </p:nvPicPr>
            <p:blipFill>
              <a:blip r:embed="rId34"/>
              <a:stretch>
                <a:fillRect/>
              </a:stretch>
            </p:blipFill>
            <p:spPr>
              <a:xfrm>
                <a:off x="4202758" y="3072265"/>
                <a:ext cx="963016"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1" name="حبر 101">
                <a:extLst>
                  <a:ext uri="{FF2B5EF4-FFF2-40B4-BE49-F238E27FC236}">
                    <a16:creationId xmlns:a16="http://schemas.microsoft.com/office/drawing/2014/main" id="{8ACCC5CE-1171-5C2E-3A8E-50BBC77313A2}"/>
                  </a:ext>
                </a:extLst>
              </p14:cNvPr>
              <p14:cNvContentPartPr/>
              <p14:nvPr/>
            </p14:nvContentPartPr>
            <p14:xfrm>
              <a:off x="5401566" y="3388705"/>
              <a:ext cx="561960" cy="281160"/>
            </p14:xfrm>
          </p:contentPart>
        </mc:Choice>
        <mc:Fallback>
          <p:pic>
            <p:nvPicPr>
              <p:cNvPr id="101" name="حبر 101">
                <a:extLst>
                  <a:ext uri="{FF2B5EF4-FFF2-40B4-BE49-F238E27FC236}">
                    <a16:creationId xmlns:a16="http://schemas.microsoft.com/office/drawing/2014/main" id="{8ACCC5CE-1171-5C2E-3A8E-50BBC77313A2}"/>
                  </a:ext>
                </a:extLst>
              </p:cNvPr>
              <p:cNvPicPr/>
              <p:nvPr/>
            </p:nvPicPr>
            <p:blipFill>
              <a:blip r:embed="rId36"/>
              <a:stretch>
                <a:fillRect/>
              </a:stretch>
            </p:blipFill>
            <p:spPr>
              <a:xfrm>
                <a:off x="5381046" y="3368185"/>
                <a:ext cx="6026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2" name="حبر 101">
                <a:extLst>
                  <a:ext uri="{FF2B5EF4-FFF2-40B4-BE49-F238E27FC236}">
                    <a16:creationId xmlns:a16="http://schemas.microsoft.com/office/drawing/2014/main" id="{488AB1AC-047F-545A-5974-365480A55BF3}"/>
                  </a:ext>
                </a:extLst>
              </p14:cNvPr>
              <p14:cNvContentPartPr/>
              <p14:nvPr/>
            </p14:nvContentPartPr>
            <p14:xfrm>
              <a:off x="3516367" y="3918140"/>
              <a:ext cx="180360" cy="145440"/>
            </p14:xfrm>
          </p:contentPart>
        </mc:Choice>
        <mc:Fallback>
          <p:pic>
            <p:nvPicPr>
              <p:cNvPr id="102" name="حبر 101">
                <a:extLst>
                  <a:ext uri="{FF2B5EF4-FFF2-40B4-BE49-F238E27FC236}">
                    <a16:creationId xmlns:a16="http://schemas.microsoft.com/office/drawing/2014/main" id="{488AB1AC-047F-545A-5974-365480A55BF3}"/>
                  </a:ext>
                </a:extLst>
              </p:cNvPr>
              <p:cNvPicPr/>
              <p:nvPr/>
            </p:nvPicPr>
            <p:blipFill>
              <a:blip r:embed="rId38"/>
              <a:stretch>
                <a:fillRect/>
              </a:stretch>
            </p:blipFill>
            <p:spPr>
              <a:xfrm>
                <a:off x="3496207" y="3897980"/>
                <a:ext cx="2210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18" name="حبر 118">
                <a:extLst>
                  <a:ext uri="{FF2B5EF4-FFF2-40B4-BE49-F238E27FC236}">
                    <a16:creationId xmlns:a16="http://schemas.microsoft.com/office/drawing/2014/main" id="{54C61148-D844-449D-21FA-4CD6B7E0E2D4}"/>
                  </a:ext>
                </a:extLst>
              </p14:cNvPr>
              <p14:cNvContentPartPr/>
              <p14:nvPr/>
            </p14:nvContentPartPr>
            <p14:xfrm>
              <a:off x="4123343" y="3682378"/>
              <a:ext cx="988560" cy="183960"/>
            </p14:xfrm>
          </p:contentPart>
        </mc:Choice>
        <mc:Fallback>
          <p:pic>
            <p:nvPicPr>
              <p:cNvPr id="118" name="حبر 118">
                <a:extLst>
                  <a:ext uri="{FF2B5EF4-FFF2-40B4-BE49-F238E27FC236}">
                    <a16:creationId xmlns:a16="http://schemas.microsoft.com/office/drawing/2014/main" id="{54C61148-D844-449D-21FA-4CD6B7E0E2D4}"/>
                  </a:ext>
                </a:extLst>
              </p:cNvPr>
              <p:cNvPicPr/>
              <p:nvPr/>
            </p:nvPicPr>
            <p:blipFill>
              <a:blip r:embed="rId40"/>
              <a:stretch>
                <a:fillRect/>
              </a:stretch>
            </p:blipFill>
            <p:spPr>
              <a:xfrm>
                <a:off x="4108223" y="3666898"/>
                <a:ext cx="10191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28" name="حبر 128">
                <a:extLst>
                  <a:ext uri="{FF2B5EF4-FFF2-40B4-BE49-F238E27FC236}">
                    <a16:creationId xmlns:a16="http://schemas.microsoft.com/office/drawing/2014/main" id="{0FC54A8D-B475-54F3-5E79-808F8971F453}"/>
                  </a:ext>
                </a:extLst>
              </p14:cNvPr>
              <p14:cNvContentPartPr/>
              <p14:nvPr/>
            </p14:nvContentPartPr>
            <p14:xfrm>
              <a:off x="4612583" y="3833578"/>
              <a:ext cx="615240" cy="151920"/>
            </p14:xfrm>
          </p:contentPart>
        </mc:Choice>
        <mc:Fallback>
          <p:pic>
            <p:nvPicPr>
              <p:cNvPr id="128" name="حبر 128">
                <a:extLst>
                  <a:ext uri="{FF2B5EF4-FFF2-40B4-BE49-F238E27FC236}">
                    <a16:creationId xmlns:a16="http://schemas.microsoft.com/office/drawing/2014/main" id="{0FC54A8D-B475-54F3-5E79-808F8971F453}"/>
                  </a:ext>
                </a:extLst>
              </p:cNvPr>
              <p:cNvPicPr/>
              <p:nvPr/>
            </p:nvPicPr>
            <p:blipFill>
              <a:blip r:embed="rId42"/>
              <a:stretch>
                <a:fillRect/>
              </a:stretch>
            </p:blipFill>
            <p:spPr>
              <a:xfrm>
                <a:off x="4597463" y="3818422"/>
                <a:ext cx="645840" cy="182593"/>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42" name="حبر 142">
                <a:extLst>
                  <a:ext uri="{FF2B5EF4-FFF2-40B4-BE49-F238E27FC236}">
                    <a16:creationId xmlns:a16="http://schemas.microsoft.com/office/drawing/2014/main" id="{6B210946-D7C0-A184-A65A-AA3A148B631A}"/>
                  </a:ext>
                </a:extLst>
              </p14:cNvPr>
              <p14:cNvContentPartPr/>
              <p14:nvPr/>
            </p14:nvContentPartPr>
            <p14:xfrm>
              <a:off x="3840023" y="3901258"/>
              <a:ext cx="689400" cy="199800"/>
            </p14:xfrm>
          </p:contentPart>
        </mc:Choice>
        <mc:Fallback>
          <p:pic>
            <p:nvPicPr>
              <p:cNvPr id="142" name="حبر 142">
                <a:extLst>
                  <a:ext uri="{FF2B5EF4-FFF2-40B4-BE49-F238E27FC236}">
                    <a16:creationId xmlns:a16="http://schemas.microsoft.com/office/drawing/2014/main" id="{6B210946-D7C0-A184-A65A-AA3A148B631A}"/>
                  </a:ext>
                </a:extLst>
              </p:cNvPr>
              <p:cNvPicPr/>
              <p:nvPr/>
            </p:nvPicPr>
            <p:blipFill>
              <a:blip r:embed="rId44"/>
              <a:stretch>
                <a:fillRect/>
              </a:stretch>
            </p:blipFill>
            <p:spPr>
              <a:xfrm>
                <a:off x="3819492" y="3880738"/>
                <a:ext cx="725059"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54" name="حبر 154">
                <a:extLst>
                  <a:ext uri="{FF2B5EF4-FFF2-40B4-BE49-F238E27FC236}">
                    <a16:creationId xmlns:a16="http://schemas.microsoft.com/office/drawing/2014/main" id="{D0844C5A-21FE-3B5C-1375-23C297F71283}"/>
                  </a:ext>
                </a:extLst>
              </p14:cNvPr>
              <p14:cNvContentPartPr/>
              <p14:nvPr/>
            </p14:nvContentPartPr>
            <p14:xfrm>
              <a:off x="4329263" y="4007458"/>
              <a:ext cx="985680" cy="196560"/>
            </p14:xfrm>
          </p:contentPart>
        </mc:Choice>
        <mc:Fallback>
          <p:pic>
            <p:nvPicPr>
              <p:cNvPr id="154" name="حبر 154">
                <a:extLst>
                  <a:ext uri="{FF2B5EF4-FFF2-40B4-BE49-F238E27FC236}">
                    <a16:creationId xmlns:a16="http://schemas.microsoft.com/office/drawing/2014/main" id="{D0844C5A-21FE-3B5C-1375-23C297F71283}"/>
                  </a:ext>
                </a:extLst>
              </p:cNvPr>
              <p:cNvPicPr/>
              <p:nvPr/>
            </p:nvPicPr>
            <p:blipFill>
              <a:blip r:embed="rId46"/>
              <a:stretch>
                <a:fillRect/>
              </a:stretch>
            </p:blipFill>
            <p:spPr>
              <a:xfrm>
                <a:off x="4309096" y="3986938"/>
                <a:ext cx="1026375"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64" name="حبر 164">
                <a:extLst>
                  <a:ext uri="{FF2B5EF4-FFF2-40B4-BE49-F238E27FC236}">
                    <a16:creationId xmlns:a16="http://schemas.microsoft.com/office/drawing/2014/main" id="{5998906D-3A79-27DE-E557-9545A0F443EB}"/>
                  </a:ext>
                </a:extLst>
              </p14:cNvPr>
              <p14:cNvContentPartPr/>
              <p14:nvPr/>
            </p14:nvContentPartPr>
            <p14:xfrm>
              <a:off x="5386225" y="3645562"/>
              <a:ext cx="1446840" cy="398520"/>
            </p14:xfrm>
          </p:contentPart>
        </mc:Choice>
        <mc:Fallback>
          <p:pic>
            <p:nvPicPr>
              <p:cNvPr id="164" name="حبر 164">
                <a:extLst>
                  <a:ext uri="{FF2B5EF4-FFF2-40B4-BE49-F238E27FC236}">
                    <a16:creationId xmlns:a16="http://schemas.microsoft.com/office/drawing/2014/main" id="{5998906D-3A79-27DE-E557-9545A0F443EB}"/>
                  </a:ext>
                </a:extLst>
              </p:cNvPr>
              <p:cNvPicPr/>
              <p:nvPr/>
            </p:nvPicPr>
            <p:blipFill>
              <a:blip r:embed="rId48"/>
              <a:stretch>
                <a:fillRect/>
              </a:stretch>
            </p:blipFill>
            <p:spPr>
              <a:xfrm>
                <a:off x="5366060" y="3625061"/>
                <a:ext cx="1487890" cy="439163"/>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72" name="حبر 172">
                <a:extLst>
                  <a:ext uri="{FF2B5EF4-FFF2-40B4-BE49-F238E27FC236}">
                    <a16:creationId xmlns:a16="http://schemas.microsoft.com/office/drawing/2014/main" id="{88D04E95-F5FA-0C82-1A0D-2655505AFFF2}"/>
                  </a:ext>
                </a:extLst>
              </p14:cNvPr>
              <p14:cNvContentPartPr/>
              <p14:nvPr/>
            </p14:nvContentPartPr>
            <p14:xfrm>
              <a:off x="5538982" y="4212922"/>
              <a:ext cx="780840" cy="459000"/>
            </p14:xfrm>
          </p:contentPart>
        </mc:Choice>
        <mc:Fallback>
          <p:pic>
            <p:nvPicPr>
              <p:cNvPr id="172" name="حبر 172">
                <a:extLst>
                  <a:ext uri="{FF2B5EF4-FFF2-40B4-BE49-F238E27FC236}">
                    <a16:creationId xmlns:a16="http://schemas.microsoft.com/office/drawing/2014/main" id="{88D04E95-F5FA-0C82-1A0D-2655505AFFF2}"/>
                  </a:ext>
                </a:extLst>
              </p:cNvPr>
              <p:cNvPicPr/>
              <p:nvPr/>
            </p:nvPicPr>
            <p:blipFill>
              <a:blip r:embed="rId50"/>
              <a:stretch>
                <a:fillRect/>
              </a:stretch>
            </p:blipFill>
            <p:spPr>
              <a:xfrm>
                <a:off x="5518822" y="4192746"/>
                <a:ext cx="821520" cy="500072"/>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75" name="حبر 175">
                <a:extLst>
                  <a:ext uri="{FF2B5EF4-FFF2-40B4-BE49-F238E27FC236}">
                    <a16:creationId xmlns:a16="http://schemas.microsoft.com/office/drawing/2014/main" id="{1497E234-BC1A-4E63-F265-D732DAF597DB}"/>
                  </a:ext>
                </a:extLst>
              </p14:cNvPr>
              <p14:cNvContentPartPr/>
              <p14:nvPr/>
            </p14:nvContentPartPr>
            <p14:xfrm>
              <a:off x="6417742" y="4185562"/>
              <a:ext cx="169560" cy="126000"/>
            </p14:xfrm>
          </p:contentPart>
        </mc:Choice>
        <mc:Fallback>
          <p:pic>
            <p:nvPicPr>
              <p:cNvPr id="175" name="حبر 175">
                <a:extLst>
                  <a:ext uri="{FF2B5EF4-FFF2-40B4-BE49-F238E27FC236}">
                    <a16:creationId xmlns:a16="http://schemas.microsoft.com/office/drawing/2014/main" id="{1497E234-BC1A-4E63-F265-D732DAF597DB}"/>
                  </a:ext>
                </a:extLst>
              </p:cNvPr>
              <p:cNvPicPr/>
              <p:nvPr/>
            </p:nvPicPr>
            <p:blipFill>
              <a:blip r:embed="rId52"/>
              <a:stretch>
                <a:fillRect/>
              </a:stretch>
            </p:blipFill>
            <p:spPr>
              <a:xfrm>
                <a:off x="6402622" y="4170442"/>
                <a:ext cx="2001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80" name="حبر 180">
                <a:extLst>
                  <a:ext uri="{FF2B5EF4-FFF2-40B4-BE49-F238E27FC236}">
                    <a16:creationId xmlns:a16="http://schemas.microsoft.com/office/drawing/2014/main" id="{AA649153-7F9C-2EE9-E363-A76CEFD6D49F}"/>
                  </a:ext>
                </a:extLst>
              </p14:cNvPr>
              <p14:cNvContentPartPr/>
              <p14:nvPr/>
            </p14:nvContentPartPr>
            <p14:xfrm>
              <a:off x="6641662" y="4213642"/>
              <a:ext cx="289440" cy="98280"/>
            </p14:xfrm>
          </p:contentPart>
        </mc:Choice>
        <mc:Fallback>
          <p:pic>
            <p:nvPicPr>
              <p:cNvPr id="180" name="حبر 180">
                <a:extLst>
                  <a:ext uri="{FF2B5EF4-FFF2-40B4-BE49-F238E27FC236}">
                    <a16:creationId xmlns:a16="http://schemas.microsoft.com/office/drawing/2014/main" id="{AA649153-7F9C-2EE9-E363-A76CEFD6D49F}"/>
                  </a:ext>
                </a:extLst>
              </p:cNvPr>
              <p:cNvPicPr/>
              <p:nvPr/>
            </p:nvPicPr>
            <p:blipFill>
              <a:blip r:embed="rId54"/>
              <a:stretch>
                <a:fillRect/>
              </a:stretch>
            </p:blipFill>
            <p:spPr>
              <a:xfrm>
                <a:off x="6626182" y="4198466"/>
                <a:ext cx="320040" cy="128993"/>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90" name="حبر 190">
                <a:extLst>
                  <a:ext uri="{FF2B5EF4-FFF2-40B4-BE49-F238E27FC236}">
                    <a16:creationId xmlns:a16="http://schemas.microsoft.com/office/drawing/2014/main" id="{999173FF-E56C-E48C-059F-47DA32E42A82}"/>
                  </a:ext>
                </a:extLst>
              </p14:cNvPr>
              <p14:cNvContentPartPr/>
              <p14:nvPr/>
            </p14:nvContentPartPr>
            <p14:xfrm>
              <a:off x="7039822" y="4087642"/>
              <a:ext cx="398880" cy="196200"/>
            </p14:xfrm>
          </p:contentPart>
        </mc:Choice>
        <mc:Fallback>
          <p:pic>
            <p:nvPicPr>
              <p:cNvPr id="190" name="حبر 190">
                <a:extLst>
                  <a:ext uri="{FF2B5EF4-FFF2-40B4-BE49-F238E27FC236}">
                    <a16:creationId xmlns:a16="http://schemas.microsoft.com/office/drawing/2014/main" id="{999173FF-E56C-E48C-059F-47DA32E42A82}"/>
                  </a:ext>
                </a:extLst>
              </p:cNvPr>
              <p:cNvPicPr/>
              <p:nvPr/>
            </p:nvPicPr>
            <p:blipFill>
              <a:blip r:embed="rId56"/>
              <a:stretch>
                <a:fillRect/>
              </a:stretch>
            </p:blipFill>
            <p:spPr>
              <a:xfrm>
                <a:off x="7024702" y="4072162"/>
                <a:ext cx="4291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93" name="حبر 193">
                <a:extLst>
                  <a:ext uri="{FF2B5EF4-FFF2-40B4-BE49-F238E27FC236}">
                    <a16:creationId xmlns:a16="http://schemas.microsoft.com/office/drawing/2014/main" id="{459117BD-7A3A-491C-5061-3D6A50E97DF5}"/>
                  </a:ext>
                </a:extLst>
              </p14:cNvPr>
              <p14:cNvContentPartPr/>
              <p14:nvPr/>
            </p14:nvContentPartPr>
            <p14:xfrm>
              <a:off x="7503862" y="4038322"/>
              <a:ext cx="16560" cy="158760"/>
            </p14:xfrm>
          </p:contentPart>
        </mc:Choice>
        <mc:Fallback>
          <p:pic>
            <p:nvPicPr>
              <p:cNvPr id="193" name="حبر 193">
                <a:extLst>
                  <a:ext uri="{FF2B5EF4-FFF2-40B4-BE49-F238E27FC236}">
                    <a16:creationId xmlns:a16="http://schemas.microsoft.com/office/drawing/2014/main" id="{459117BD-7A3A-491C-5061-3D6A50E97DF5}"/>
                  </a:ext>
                </a:extLst>
              </p:cNvPr>
              <p:cNvPicPr/>
              <p:nvPr/>
            </p:nvPicPr>
            <p:blipFill>
              <a:blip r:embed="rId58"/>
              <a:stretch>
                <a:fillRect/>
              </a:stretch>
            </p:blipFill>
            <p:spPr>
              <a:xfrm>
                <a:off x="7488742" y="4023202"/>
                <a:ext cx="471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97" name="حبر 197">
                <a:extLst>
                  <a:ext uri="{FF2B5EF4-FFF2-40B4-BE49-F238E27FC236}">
                    <a16:creationId xmlns:a16="http://schemas.microsoft.com/office/drawing/2014/main" id="{D63C8D2B-8E8F-CEAC-C685-BBA9B429C548}"/>
                  </a:ext>
                </a:extLst>
              </p14:cNvPr>
              <p14:cNvContentPartPr/>
              <p14:nvPr/>
            </p14:nvContentPartPr>
            <p14:xfrm>
              <a:off x="7585582" y="4054882"/>
              <a:ext cx="196920" cy="126000"/>
            </p14:xfrm>
          </p:contentPart>
        </mc:Choice>
        <mc:Fallback>
          <p:pic>
            <p:nvPicPr>
              <p:cNvPr id="197" name="حبر 197">
                <a:extLst>
                  <a:ext uri="{FF2B5EF4-FFF2-40B4-BE49-F238E27FC236}">
                    <a16:creationId xmlns:a16="http://schemas.microsoft.com/office/drawing/2014/main" id="{D63C8D2B-8E8F-CEAC-C685-BBA9B429C548}"/>
                  </a:ext>
                </a:extLst>
              </p:cNvPr>
              <p:cNvPicPr/>
              <p:nvPr/>
            </p:nvPicPr>
            <p:blipFill>
              <a:blip r:embed="rId60"/>
              <a:stretch>
                <a:fillRect/>
              </a:stretch>
            </p:blipFill>
            <p:spPr>
              <a:xfrm>
                <a:off x="7570462" y="4039402"/>
                <a:ext cx="2271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00" name="حبر 200">
                <a:extLst>
                  <a:ext uri="{FF2B5EF4-FFF2-40B4-BE49-F238E27FC236}">
                    <a16:creationId xmlns:a16="http://schemas.microsoft.com/office/drawing/2014/main" id="{07BDC8F0-81CC-D955-5022-D0090CDEFED8}"/>
                  </a:ext>
                </a:extLst>
              </p14:cNvPr>
              <p14:cNvContentPartPr/>
              <p14:nvPr/>
            </p14:nvContentPartPr>
            <p14:xfrm>
              <a:off x="7776742" y="4071082"/>
              <a:ext cx="131040" cy="131400"/>
            </p14:xfrm>
          </p:contentPart>
        </mc:Choice>
        <mc:Fallback>
          <p:pic>
            <p:nvPicPr>
              <p:cNvPr id="200" name="حبر 200">
                <a:extLst>
                  <a:ext uri="{FF2B5EF4-FFF2-40B4-BE49-F238E27FC236}">
                    <a16:creationId xmlns:a16="http://schemas.microsoft.com/office/drawing/2014/main" id="{07BDC8F0-81CC-D955-5022-D0090CDEFED8}"/>
                  </a:ext>
                </a:extLst>
              </p:cNvPr>
              <p:cNvPicPr/>
              <p:nvPr/>
            </p:nvPicPr>
            <p:blipFill>
              <a:blip r:embed="rId62"/>
              <a:stretch>
                <a:fillRect/>
              </a:stretch>
            </p:blipFill>
            <p:spPr>
              <a:xfrm>
                <a:off x="7761663" y="4055962"/>
                <a:ext cx="161556"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01" name="حبر 200">
                <a:extLst>
                  <a:ext uri="{FF2B5EF4-FFF2-40B4-BE49-F238E27FC236}">
                    <a16:creationId xmlns:a16="http://schemas.microsoft.com/office/drawing/2014/main" id="{AAC73ADC-4596-D0C4-87B3-EDDC3CF9116F}"/>
                  </a:ext>
                </a:extLst>
              </p14:cNvPr>
              <p14:cNvContentPartPr/>
              <p14:nvPr/>
            </p14:nvContentPartPr>
            <p14:xfrm>
              <a:off x="7967542" y="4081882"/>
              <a:ext cx="49320" cy="98640"/>
            </p14:xfrm>
          </p:contentPart>
        </mc:Choice>
        <mc:Fallback>
          <p:pic>
            <p:nvPicPr>
              <p:cNvPr id="201" name="حبر 200">
                <a:extLst>
                  <a:ext uri="{FF2B5EF4-FFF2-40B4-BE49-F238E27FC236}">
                    <a16:creationId xmlns:a16="http://schemas.microsoft.com/office/drawing/2014/main" id="{AAC73ADC-4596-D0C4-87B3-EDDC3CF9116F}"/>
                  </a:ext>
                </a:extLst>
              </p:cNvPr>
              <p:cNvPicPr/>
              <p:nvPr/>
            </p:nvPicPr>
            <p:blipFill>
              <a:blip r:embed="rId64"/>
              <a:stretch>
                <a:fillRect/>
              </a:stretch>
            </p:blipFill>
            <p:spPr>
              <a:xfrm>
                <a:off x="7952062" y="4066402"/>
                <a:ext cx="799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02" name="حبر 201">
                <a:extLst>
                  <a:ext uri="{FF2B5EF4-FFF2-40B4-BE49-F238E27FC236}">
                    <a16:creationId xmlns:a16="http://schemas.microsoft.com/office/drawing/2014/main" id="{F27E0524-D56F-0EE7-5883-674B6B3F0EAD}"/>
                  </a:ext>
                </a:extLst>
              </p14:cNvPr>
              <p14:cNvContentPartPr/>
              <p14:nvPr/>
            </p14:nvContentPartPr>
            <p14:xfrm>
              <a:off x="8027662" y="4077202"/>
              <a:ext cx="33120" cy="103320"/>
            </p14:xfrm>
          </p:contentPart>
        </mc:Choice>
        <mc:Fallback>
          <p:pic>
            <p:nvPicPr>
              <p:cNvPr id="202" name="حبر 201">
                <a:extLst>
                  <a:ext uri="{FF2B5EF4-FFF2-40B4-BE49-F238E27FC236}">
                    <a16:creationId xmlns:a16="http://schemas.microsoft.com/office/drawing/2014/main" id="{F27E0524-D56F-0EE7-5883-674B6B3F0EAD}"/>
                  </a:ext>
                </a:extLst>
              </p:cNvPr>
              <p:cNvPicPr/>
              <p:nvPr/>
            </p:nvPicPr>
            <p:blipFill>
              <a:blip r:embed="rId66"/>
              <a:stretch>
                <a:fillRect/>
              </a:stretch>
            </p:blipFill>
            <p:spPr>
              <a:xfrm>
                <a:off x="8012182" y="4061776"/>
                <a:ext cx="63720" cy="133814"/>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03" name="حبر 202">
                <a:extLst>
                  <a:ext uri="{FF2B5EF4-FFF2-40B4-BE49-F238E27FC236}">
                    <a16:creationId xmlns:a16="http://schemas.microsoft.com/office/drawing/2014/main" id="{867A15A4-E05C-BE2A-704C-8C0126D81494}"/>
                  </a:ext>
                </a:extLst>
              </p14:cNvPr>
              <p14:cNvContentPartPr/>
              <p14:nvPr/>
            </p14:nvContentPartPr>
            <p14:xfrm>
              <a:off x="8098582" y="4087642"/>
              <a:ext cx="38520" cy="65880"/>
            </p14:xfrm>
          </p:contentPart>
        </mc:Choice>
        <mc:Fallback>
          <p:pic>
            <p:nvPicPr>
              <p:cNvPr id="203" name="حبر 202">
                <a:extLst>
                  <a:ext uri="{FF2B5EF4-FFF2-40B4-BE49-F238E27FC236}">
                    <a16:creationId xmlns:a16="http://schemas.microsoft.com/office/drawing/2014/main" id="{867A15A4-E05C-BE2A-704C-8C0126D81494}"/>
                  </a:ext>
                </a:extLst>
              </p:cNvPr>
              <p:cNvPicPr/>
              <p:nvPr/>
            </p:nvPicPr>
            <p:blipFill>
              <a:blip r:embed="rId68"/>
              <a:stretch>
                <a:fillRect/>
              </a:stretch>
            </p:blipFill>
            <p:spPr>
              <a:xfrm>
                <a:off x="8083102" y="4072162"/>
                <a:ext cx="69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04" name="حبر 203">
                <a:extLst>
                  <a:ext uri="{FF2B5EF4-FFF2-40B4-BE49-F238E27FC236}">
                    <a16:creationId xmlns:a16="http://schemas.microsoft.com/office/drawing/2014/main" id="{5F5FA995-1ED6-B18F-9EC6-38EA33BBF82A}"/>
                  </a:ext>
                </a:extLst>
              </p14:cNvPr>
              <p14:cNvContentPartPr/>
              <p14:nvPr/>
            </p14:nvContentPartPr>
            <p14:xfrm>
              <a:off x="8153302" y="4076482"/>
              <a:ext cx="38520" cy="71280"/>
            </p14:xfrm>
          </p:contentPart>
        </mc:Choice>
        <mc:Fallback>
          <p:pic>
            <p:nvPicPr>
              <p:cNvPr id="204" name="حبر 203">
                <a:extLst>
                  <a:ext uri="{FF2B5EF4-FFF2-40B4-BE49-F238E27FC236}">
                    <a16:creationId xmlns:a16="http://schemas.microsoft.com/office/drawing/2014/main" id="{5F5FA995-1ED6-B18F-9EC6-38EA33BBF82A}"/>
                  </a:ext>
                </a:extLst>
              </p:cNvPr>
              <p:cNvPicPr/>
              <p:nvPr/>
            </p:nvPicPr>
            <p:blipFill>
              <a:blip r:embed="rId70"/>
              <a:stretch>
                <a:fillRect/>
              </a:stretch>
            </p:blipFill>
            <p:spPr>
              <a:xfrm>
                <a:off x="8137965" y="4061002"/>
                <a:ext cx="68837"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07" name="حبر 206">
                <a:extLst>
                  <a:ext uri="{FF2B5EF4-FFF2-40B4-BE49-F238E27FC236}">
                    <a16:creationId xmlns:a16="http://schemas.microsoft.com/office/drawing/2014/main" id="{3D6768A4-6419-5858-212B-F671DDA6BE07}"/>
                  </a:ext>
                </a:extLst>
              </p14:cNvPr>
              <p14:cNvContentPartPr/>
              <p14:nvPr/>
            </p14:nvContentPartPr>
            <p14:xfrm>
              <a:off x="8229622" y="4098442"/>
              <a:ext cx="142200" cy="87840"/>
            </p14:xfrm>
          </p:contentPart>
        </mc:Choice>
        <mc:Fallback>
          <p:pic>
            <p:nvPicPr>
              <p:cNvPr id="207" name="حبر 206">
                <a:extLst>
                  <a:ext uri="{FF2B5EF4-FFF2-40B4-BE49-F238E27FC236}">
                    <a16:creationId xmlns:a16="http://schemas.microsoft.com/office/drawing/2014/main" id="{3D6768A4-6419-5858-212B-F671DDA6BE07}"/>
                  </a:ext>
                </a:extLst>
              </p:cNvPr>
              <p:cNvPicPr/>
              <p:nvPr/>
            </p:nvPicPr>
            <p:blipFill>
              <a:blip r:embed="rId72"/>
              <a:stretch>
                <a:fillRect/>
              </a:stretch>
            </p:blipFill>
            <p:spPr>
              <a:xfrm>
                <a:off x="8214502" y="4083322"/>
                <a:ext cx="1728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19" name="حبر 219">
                <a:extLst>
                  <a:ext uri="{FF2B5EF4-FFF2-40B4-BE49-F238E27FC236}">
                    <a16:creationId xmlns:a16="http://schemas.microsoft.com/office/drawing/2014/main" id="{25B76275-CCB3-3B7E-ED7C-E0B45A6799FC}"/>
                  </a:ext>
                </a:extLst>
              </p14:cNvPr>
              <p14:cNvContentPartPr/>
              <p14:nvPr/>
            </p14:nvContentPartPr>
            <p14:xfrm>
              <a:off x="8398822" y="4032922"/>
              <a:ext cx="518760" cy="158760"/>
            </p14:xfrm>
          </p:contentPart>
        </mc:Choice>
        <mc:Fallback>
          <p:pic>
            <p:nvPicPr>
              <p:cNvPr id="219" name="حبر 219">
                <a:extLst>
                  <a:ext uri="{FF2B5EF4-FFF2-40B4-BE49-F238E27FC236}">
                    <a16:creationId xmlns:a16="http://schemas.microsoft.com/office/drawing/2014/main" id="{25B76275-CCB3-3B7E-ED7C-E0B45A6799FC}"/>
                  </a:ext>
                </a:extLst>
              </p:cNvPr>
              <p:cNvPicPr/>
              <p:nvPr/>
            </p:nvPicPr>
            <p:blipFill>
              <a:blip r:embed="rId74"/>
              <a:stretch>
                <a:fillRect/>
              </a:stretch>
            </p:blipFill>
            <p:spPr>
              <a:xfrm>
                <a:off x="8383702" y="4017802"/>
                <a:ext cx="5493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26" name="حبر 226">
                <a:extLst>
                  <a:ext uri="{FF2B5EF4-FFF2-40B4-BE49-F238E27FC236}">
                    <a16:creationId xmlns:a16="http://schemas.microsoft.com/office/drawing/2014/main" id="{9D401ACB-BA92-2C6B-09C3-AA8AC5F4EBE6}"/>
                  </a:ext>
                </a:extLst>
              </p14:cNvPr>
              <p14:cNvContentPartPr/>
              <p14:nvPr/>
            </p14:nvContentPartPr>
            <p14:xfrm>
              <a:off x="8622742" y="4196722"/>
              <a:ext cx="294840" cy="114840"/>
            </p14:xfrm>
          </p:contentPart>
        </mc:Choice>
        <mc:Fallback>
          <p:pic>
            <p:nvPicPr>
              <p:cNvPr id="226" name="حبر 226">
                <a:extLst>
                  <a:ext uri="{FF2B5EF4-FFF2-40B4-BE49-F238E27FC236}">
                    <a16:creationId xmlns:a16="http://schemas.microsoft.com/office/drawing/2014/main" id="{9D401ACB-BA92-2C6B-09C3-AA8AC5F4EBE6}"/>
                  </a:ext>
                </a:extLst>
              </p:cNvPr>
              <p:cNvPicPr/>
              <p:nvPr/>
            </p:nvPicPr>
            <p:blipFill>
              <a:blip r:embed="rId76"/>
              <a:stretch>
                <a:fillRect/>
              </a:stretch>
            </p:blipFill>
            <p:spPr>
              <a:xfrm>
                <a:off x="8607281" y="4181242"/>
                <a:ext cx="325043"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39" name="حبر 239">
                <a:extLst>
                  <a:ext uri="{FF2B5EF4-FFF2-40B4-BE49-F238E27FC236}">
                    <a16:creationId xmlns:a16="http://schemas.microsoft.com/office/drawing/2014/main" id="{077FDC16-BF1E-71A6-8277-05EA80705584}"/>
                  </a:ext>
                </a:extLst>
              </p14:cNvPr>
              <p14:cNvContentPartPr/>
              <p14:nvPr/>
            </p14:nvContentPartPr>
            <p14:xfrm>
              <a:off x="5823022" y="4453042"/>
              <a:ext cx="1271880" cy="174960"/>
            </p14:xfrm>
          </p:contentPart>
        </mc:Choice>
        <mc:Fallback>
          <p:pic>
            <p:nvPicPr>
              <p:cNvPr id="239" name="حبر 239">
                <a:extLst>
                  <a:ext uri="{FF2B5EF4-FFF2-40B4-BE49-F238E27FC236}">
                    <a16:creationId xmlns:a16="http://schemas.microsoft.com/office/drawing/2014/main" id="{077FDC16-BF1E-71A6-8277-05EA80705584}"/>
                  </a:ext>
                </a:extLst>
              </p:cNvPr>
              <p:cNvPicPr/>
              <p:nvPr/>
            </p:nvPicPr>
            <p:blipFill>
              <a:blip r:embed="rId78"/>
              <a:stretch>
                <a:fillRect/>
              </a:stretch>
            </p:blipFill>
            <p:spPr>
              <a:xfrm>
                <a:off x="5802502" y="4432882"/>
                <a:ext cx="13125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42" name="حبر 242">
                <a:extLst>
                  <a:ext uri="{FF2B5EF4-FFF2-40B4-BE49-F238E27FC236}">
                    <a16:creationId xmlns:a16="http://schemas.microsoft.com/office/drawing/2014/main" id="{7A5138C3-0A66-D8CD-058E-7A2751435AF7}"/>
                  </a:ext>
                </a:extLst>
              </p14:cNvPr>
              <p14:cNvContentPartPr/>
              <p14:nvPr/>
            </p14:nvContentPartPr>
            <p14:xfrm>
              <a:off x="7203622" y="4442242"/>
              <a:ext cx="267840" cy="120240"/>
            </p14:xfrm>
          </p:contentPart>
        </mc:Choice>
        <mc:Fallback>
          <p:pic>
            <p:nvPicPr>
              <p:cNvPr id="242" name="حبر 242">
                <a:extLst>
                  <a:ext uri="{FF2B5EF4-FFF2-40B4-BE49-F238E27FC236}">
                    <a16:creationId xmlns:a16="http://schemas.microsoft.com/office/drawing/2014/main" id="{7A5138C3-0A66-D8CD-058E-7A2751435AF7}"/>
                  </a:ext>
                </a:extLst>
              </p:cNvPr>
              <p:cNvPicPr/>
              <p:nvPr/>
            </p:nvPicPr>
            <p:blipFill>
              <a:blip r:embed="rId80"/>
              <a:stretch>
                <a:fillRect/>
              </a:stretch>
            </p:blipFill>
            <p:spPr>
              <a:xfrm>
                <a:off x="7188502" y="4427167"/>
                <a:ext cx="298440" cy="15039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50" name="حبر 250">
                <a:extLst>
                  <a:ext uri="{FF2B5EF4-FFF2-40B4-BE49-F238E27FC236}">
                    <a16:creationId xmlns:a16="http://schemas.microsoft.com/office/drawing/2014/main" id="{531D2DB3-CF01-733F-B4F1-0D65D7B3B90F}"/>
                  </a:ext>
                </a:extLst>
              </p14:cNvPr>
              <p14:cNvContentPartPr/>
              <p14:nvPr/>
            </p14:nvContentPartPr>
            <p14:xfrm>
              <a:off x="7454542" y="4303282"/>
              <a:ext cx="573480" cy="308520"/>
            </p14:xfrm>
          </p:contentPart>
        </mc:Choice>
        <mc:Fallback>
          <p:pic>
            <p:nvPicPr>
              <p:cNvPr id="250" name="حبر 250">
                <a:extLst>
                  <a:ext uri="{FF2B5EF4-FFF2-40B4-BE49-F238E27FC236}">
                    <a16:creationId xmlns:a16="http://schemas.microsoft.com/office/drawing/2014/main" id="{531D2DB3-CF01-733F-B4F1-0D65D7B3B90F}"/>
                  </a:ext>
                </a:extLst>
              </p:cNvPr>
              <p:cNvPicPr/>
              <p:nvPr/>
            </p:nvPicPr>
            <p:blipFill>
              <a:blip r:embed="rId82"/>
              <a:stretch>
                <a:fillRect/>
              </a:stretch>
            </p:blipFill>
            <p:spPr>
              <a:xfrm>
                <a:off x="7439422" y="4288162"/>
                <a:ext cx="6037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59" name="حبر 259">
                <a:extLst>
                  <a:ext uri="{FF2B5EF4-FFF2-40B4-BE49-F238E27FC236}">
                    <a16:creationId xmlns:a16="http://schemas.microsoft.com/office/drawing/2014/main" id="{1C54230F-A713-A746-37E4-52FBEC8DD3AE}"/>
                  </a:ext>
                </a:extLst>
              </p14:cNvPr>
              <p14:cNvContentPartPr/>
              <p14:nvPr/>
            </p14:nvContentPartPr>
            <p14:xfrm>
              <a:off x="8103982" y="4354762"/>
              <a:ext cx="529920" cy="142200"/>
            </p14:xfrm>
          </p:contentPart>
        </mc:Choice>
        <mc:Fallback>
          <p:pic>
            <p:nvPicPr>
              <p:cNvPr id="259" name="حبر 259">
                <a:extLst>
                  <a:ext uri="{FF2B5EF4-FFF2-40B4-BE49-F238E27FC236}">
                    <a16:creationId xmlns:a16="http://schemas.microsoft.com/office/drawing/2014/main" id="{1C54230F-A713-A746-37E4-52FBEC8DD3AE}"/>
                  </a:ext>
                </a:extLst>
              </p:cNvPr>
              <p:cNvPicPr/>
              <p:nvPr/>
            </p:nvPicPr>
            <p:blipFill>
              <a:blip r:embed="rId84"/>
              <a:stretch>
                <a:fillRect/>
              </a:stretch>
            </p:blipFill>
            <p:spPr>
              <a:xfrm>
                <a:off x="8088852" y="4339642"/>
                <a:ext cx="560541"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72" name="حبر 273">
                <a:extLst>
                  <a:ext uri="{FF2B5EF4-FFF2-40B4-BE49-F238E27FC236}">
                    <a16:creationId xmlns:a16="http://schemas.microsoft.com/office/drawing/2014/main" id="{D1505EE7-DD78-719A-60E3-3C29D8F0E315}"/>
                  </a:ext>
                </a:extLst>
              </p14:cNvPr>
              <p14:cNvContentPartPr/>
              <p14:nvPr/>
            </p14:nvContentPartPr>
            <p14:xfrm>
              <a:off x="7711222" y="4540522"/>
              <a:ext cx="327240" cy="218880"/>
            </p14:xfrm>
          </p:contentPart>
        </mc:Choice>
        <mc:Fallback>
          <p:pic>
            <p:nvPicPr>
              <p:cNvPr id="272" name="حبر 273">
                <a:extLst>
                  <a:ext uri="{FF2B5EF4-FFF2-40B4-BE49-F238E27FC236}">
                    <a16:creationId xmlns:a16="http://schemas.microsoft.com/office/drawing/2014/main" id="{D1505EE7-DD78-719A-60E3-3C29D8F0E315}"/>
                  </a:ext>
                </a:extLst>
              </p:cNvPr>
              <p:cNvPicPr/>
              <p:nvPr/>
            </p:nvPicPr>
            <p:blipFill>
              <a:blip r:embed="rId86"/>
              <a:stretch>
                <a:fillRect/>
              </a:stretch>
            </p:blipFill>
            <p:spPr>
              <a:xfrm>
                <a:off x="7696102" y="4525016"/>
                <a:ext cx="357840" cy="24953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73" name="حبر 273">
                <a:extLst>
                  <a:ext uri="{FF2B5EF4-FFF2-40B4-BE49-F238E27FC236}">
                    <a16:creationId xmlns:a16="http://schemas.microsoft.com/office/drawing/2014/main" id="{0449AFEA-9369-5446-C05C-5EB0236867EB}"/>
                  </a:ext>
                </a:extLst>
              </p14:cNvPr>
              <p14:cNvContentPartPr/>
              <p14:nvPr/>
            </p14:nvContentPartPr>
            <p14:xfrm>
              <a:off x="8546062" y="4382122"/>
              <a:ext cx="327960" cy="229680"/>
            </p14:xfrm>
          </p:contentPart>
        </mc:Choice>
        <mc:Fallback>
          <p:pic>
            <p:nvPicPr>
              <p:cNvPr id="273" name="حبر 273">
                <a:extLst>
                  <a:ext uri="{FF2B5EF4-FFF2-40B4-BE49-F238E27FC236}">
                    <a16:creationId xmlns:a16="http://schemas.microsoft.com/office/drawing/2014/main" id="{0449AFEA-9369-5446-C05C-5EB0236867EB}"/>
                  </a:ext>
                </a:extLst>
              </p:cNvPr>
              <p:cNvPicPr/>
              <p:nvPr/>
            </p:nvPicPr>
            <p:blipFill>
              <a:blip r:embed="rId88"/>
              <a:stretch>
                <a:fillRect/>
              </a:stretch>
            </p:blipFill>
            <p:spPr>
              <a:xfrm>
                <a:off x="8530942" y="4367002"/>
                <a:ext cx="358200" cy="259920"/>
              </a:xfrm>
              <a:prstGeom prst="rect">
                <a:avLst/>
              </a:prstGeom>
            </p:spPr>
          </p:pic>
        </mc:Fallback>
      </mc:AlternateContent>
    </p:spTree>
    <p:extLst>
      <p:ext uri="{BB962C8B-B14F-4D97-AF65-F5344CB8AC3E}">
        <p14:creationId xmlns:p14="http://schemas.microsoft.com/office/powerpoint/2010/main" val="716339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7" y="144404"/>
            <a:ext cx="8033795" cy="1437632"/>
          </a:xfrm>
        </p:spPr>
        <p:txBody>
          <a:bodyPr>
            <a:noAutofit/>
          </a:bodyPr>
          <a:lstStyle/>
          <a:p>
            <a:pPr lvl="0"/>
            <a:r>
              <a:rPr lang="en-US" sz="4800" dirty="0">
                <a:effectLst/>
              </a:rPr>
              <a:t>Identify Common Barriers to </a:t>
            </a:r>
            <a:br>
              <a:rPr lang="en-US" sz="4800" dirty="0">
                <a:effectLst/>
              </a:rPr>
            </a:br>
            <a:r>
              <a:rPr lang="en-US" sz="4800" dirty="0">
                <a:effectLst/>
              </a:rPr>
              <a:t>Effective Communication</a:t>
            </a:r>
          </a:p>
        </p:txBody>
      </p:sp>
      <p:sp>
        <p:nvSpPr>
          <p:cNvPr id="14" name="Content Placeholder 13"/>
          <p:cNvSpPr>
            <a:spLocks noGrp="1"/>
          </p:cNvSpPr>
          <p:nvPr>
            <p:ph idx="1"/>
          </p:nvPr>
        </p:nvSpPr>
        <p:spPr>
          <a:xfrm>
            <a:off x="889489" y="1704868"/>
            <a:ext cx="7588681" cy="4538276"/>
          </a:xfrm>
        </p:spPr>
        <p:txBody>
          <a:bodyPr>
            <a:noAutofit/>
          </a:bodyPr>
          <a:lstStyle/>
          <a:p>
            <a:pPr lvl="0"/>
            <a:r>
              <a:rPr lang="en-US" sz="2800" b="0" dirty="0">
                <a:effectLst/>
              </a:rPr>
              <a:t>Barriers to Effective Communication</a:t>
            </a:r>
          </a:p>
          <a:p>
            <a:pPr lvl="1"/>
            <a:r>
              <a:rPr lang="en-US" sz="2800" b="1" dirty="0">
                <a:solidFill>
                  <a:srgbClr val="FF9900"/>
                </a:solidFill>
                <a:effectLst/>
              </a:rPr>
              <a:t>Filtering</a:t>
            </a:r>
          </a:p>
          <a:p>
            <a:pPr lvl="1"/>
            <a:r>
              <a:rPr lang="en-US" sz="2800" b="0" dirty="0">
                <a:effectLst/>
              </a:rPr>
              <a:t>Selective </a:t>
            </a:r>
            <a:r>
              <a:rPr lang="en-US" sz="2800" dirty="0"/>
              <a:t>p</a:t>
            </a:r>
            <a:r>
              <a:rPr lang="en-US" sz="2800" b="0" dirty="0">
                <a:effectLst/>
              </a:rPr>
              <a:t>erception</a:t>
            </a:r>
          </a:p>
          <a:p>
            <a:pPr lvl="1"/>
            <a:r>
              <a:rPr lang="en-US" sz="2800" b="0" dirty="0">
                <a:effectLst/>
              </a:rPr>
              <a:t>Information overload</a:t>
            </a:r>
          </a:p>
          <a:p>
            <a:pPr lvl="1"/>
            <a:r>
              <a:rPr lang="en-US" sz="2800" dirty="0"/>
              <a:t>Emotions</a:t>
            </a:r>
          </a:p>
          <a:p>
            <a:pPr lvl="1"/>
            <a:r>
              <a:rPr lang="en-US" sz="2800" dirty="0"/>
              <a:t>Language</a:t>
            </a:r>
          </a:p>
          <a:p>
            <a:pPr lvl="1"/>
            <a:r>
              <a:rPr lang="en-US" sz="2800" dirty="0"/>
              <a:t>Silence</a:t>
            </a:r>
          </a:p>
          <a:p>
            <a:pPr lvl="1"/>
            <a:r>
              <a:rPr lang="en-US" sz="2800" b="1" dirty="0">
                <a:solidFill>
                  <a:srgbClr val="FF9900"/>
                </a:solidFill>
                <a:effectLst/>
              </a:rPr>
              <a:t>Communication apprehension</a:t>
            </a:r>
          </a:p>
          <a:p>
            <a:pPr lvl="1"/>
            <a:r>
              <a:rPr lang="en-US" sz="2800" dirty="0"/>
              <a:t>Lying</a:t>
            </a:r>
            <a:endParaRPr lang="en-US" sz="2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31</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mc:Choice xmlns:p14="http://schemas.microsoft.com/office/powerpoint/2010/main" Requires="p14">
          <p:contentPart p14:bwMode="auto" r:id="rId3">
            <p14:nvContentPartPr>
              <p14:cNvPr id="13" name="حبر 14">
                <a:extLst>
                  <a:ext uri="{FF2B5EF4-FFF2-40B4-BE49-F238E27FC236}">
                    <a16:creationId xmlns:a16="http://schemas.microsoft.com/office/drawing/2014/main" id="{5FA6854E-6224-A7B4-4CC3-20FA2BCA7DD6}"/>
                  </a:ext>
                </a:extLst>
              </p14:cNvPr>
              <p14:cNvContentPartPr/>
              <p14:nvPr/>
            </p14:nvContentPartPr>
            <p14:xfrm>
              <a:off x="1813982" y="1577108"/>
              <a:ext cx="556920" cy="181800"/>
            </p14:xfrm>
          </p:contentPart>
        </mc:Choice>
        <mc:Fallback>
          <p:pic>
            <p:nvPicPr>
              <p:cNvPr id="13" name="حبر 14">
                <a:extLst>
                  <a:ext uri="{FF2B5EF4-FFF2-40B4-BE49-F238E27FC236}">
                    <a16:creationId xmlns:a16="http://schemas.microsoft.com/office/drawing/2014/main" id="{5FA6854E-6224-A7B4-4CC3-20FA2BCA7DD6}"/>
                  </a:ext>
                </a:extLst>
              </p:cNvPr>
              <p:cNvPicPr/>
              <p:nvPr/>
            </p:nvPicPr>
            <p:blipFill>
              <a:blip r:embed="rId4"/>
              <a:stretch>
                <a:fillRect/>
              </a:stretch>
            </p:blipFill>
            <p:spPr>
              <a:xfrm>
                <a:off x="1798862" y="1561988"/>
                <a:ext cx="5875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1" name="حبر 21">
                <a:extLst>
                  <a:ext uri="{FF2B5EF4-FFF2-40B4-BE49-F238E27FC236}">
                    <a16:creationId xmlns:a16="http://schemas.microsoft.com/office/drawing/2014/main" id="{06CD8F66-6D72-AD97-2378-BF859BBDB0BE}"/>
                  </a:ext>
                </a:extLst>
              </p14:cNvPr>
              <p14:cNvContentPartPr/>
              <p14:nvPr/>
            </p14:nvContentPartPr>
            <p14:xfrm>
              <a:off x="5618412" y="2362098"/>
              <a:ext cx="837000" cy="169920"/>
            </p14:xfrm>
          </p:contentPart>
        </mc:Choice>
        <mc:Fallback>
          <p:pic>
            <p:nvPicPr>
              <p:cNvPr id="21" name="حبر 21">
                <a:extLst>
                  <a:ext uri="{FF2B5EF4-FFF2-40B4-BE49-F238E27FC236}">
                    <a16:creationId xmlns:a16="http://schemas.microsoft.com/office/drawing/2014/main" id="{06CD8F66-6D72-AD97-2378-BF859BBDB0BE}"/>
                  </a:ext>
                </a:extLst>
              </p:cNvPr>
              <p:cNvPicPr/>
              <p:nvPr/>
            </p:nvPicPr>
            <p:blipFill>
              <a:blip r:embed="rId6"/>
              <a:stretch>
                <a:fillRect/>
              </a:stretch>
            </p:blipFill>
            <p:spPr>
              <a:xfrm>
                <a:off x="5602939" y="2346618"/>
                <a:ext cx="867587"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7" name="حبر 27">
                <a:extLst>
                  <a:ext uri="{FF2B5EF4-FFF2-40B4-BE49-F238E27FC236}">
                    <a16:creationId xmlns:a16="http://schemas.microsoft.com/office/drawing/2014/main" id="{C253B797-DB8C-64DF-1AE2-66E2A594CFBC}"/>
                  </a:ext>
                </a:extLst>
              </p14:cNvPr>
              <p14:cNvContentPartPr/>
              <p14:nvPr/>
            </p14:nvContentPartPr>
            <p14:xfrm>
              <a:off x="5216292" y="2336538"/>
              <a:ext cx="348480" cy="216000"/>
            </p14:xfrm>
          </p:contentPart>
        </mc:Choice>
        <mc:Fallback>
          <p:pic>
            <p:nvPicPr>
              <p:cNvPr id="27" name="حبر 27">
                <a:extLst>
                  <a:ext uri="{FF2B5EF4-FFF2-40B4-BE49-F238E27FC236}">
                    <a16:creationId xmlns:a16="http://schemas.microsoft.com/office/drawing/2014/main" id="{C253B797-DB8C-64DF-1AE2-66E2A594CFBC}"/>
                  </a:ext>
                </a:extLst>
              </p:cNvPr>
              <p:cNvPicPr/>
              <p:nvPr/>
            </p:nvPicPr>
            <p:blipFill>
              <a:blip r:embed="rId8"/>
              <a:stretch>
                <a:fillRect/>
              </a:stretch>
            </p:blipFill>
            <p:spPr>
              <a:xfrm>
                <a:off x="5196132" y="2316344"/>
                <a:ext cx="389160" cy="257109"/>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2" name="حبر 42">
                <a:extLst>
                  <a:ext uri="{FF2B5EF4-FFF2-40B4-BE49-F238E27FC236}">
                    <a16:creationId xmlns:a16="http://schemas.microsoft.com/office/drawing/2014/main" id="{1CF9BBBA-949D-1B25-5058-2B97E98EE35C}"/>
                  </a:ext>
                </a:extLst>
              </p14:cNvPr>
              <p14:cNvContentPartPr/>
              <p14:nvPr/>
            </p14:nvContentPartPr>
            <p14:xfrm>
              <a:off x="4157438" y="2290230"/>
              <a:ext cx="1031040" cy="206280"/>
            </p14:xfrm>
          </p:contentPart>
        </mc:Choice>
        <mc:Fallback>
          <p:pic>
            <p:nvPicPr>
              <p:cNvPr id="42" name="حبر 42">
                <a:extLst>
                  <a:ext uri="{FF2B5EF4-FFF2-40B4-BE49-F238E27FC236}">
                    <a16:creationId xmlns:a16="http://schemas.microsoft.com/office/drawing/2014/main" id="{1CF9BBBA-949D-1B25-5058-2B97E98EE35C}"/>
                  </a:ext>
                </a:extLst>
              </p:cNvPr>
              <p:cNvPicPr/>
              <p:nvPr/>
            </p:nvPicPr>
            <p:blipFill>
              <a:blip r:embed="rId10"/>
              <a:stretch>
                <a:fillRect/>
              </a:stretch>
            </p:blipFill>
            <p:spPr>
              <a:xfrm>
                <a:off x="4142318" y="2275110"/>
                <a:ext cx="1061640" cy="236520"/>
              </a:xfrm>
              <a:prstGeom prst="rect">
                <a:avLst/>
              </a:prstGeom>
            </p:spPr>
          </p:pic>
        </mc:Fallback>
      </mc:AlternateContent>
      <p:sp>
        <p:nvSpPr>
          <p:cNvPr id="44" name="مربع نص 43">
            <a:extLst>
              <a:ext uri="{FF2B5EF4-FFF2-40B4-BE49-F238E27FC236}">
                <a16:creationId xmlns:a16="http://schemas.microsoft.com/office/drawing/2014/main" id="{CCF5F4B8-8B00-D1BF-58BA-0A5057308C06}"/>
              </a:ext>
            </a:extLst>
          </p:cNvPr>
          <p:cNvSpPr txBox="1"/>
          <p:nvPr/>
        </p:nvSpPr>
        <p:spPr>
          <a:xfrm>
            <a:off x="3141821" y="2417924"/>
            <a:ext cx="7588680" cy="369332"/>
          </a:xfrm>
          <a:prstGeom prst="rect">
            <a:avLst/>
          </a:prstGeom>
          <a:noFill/>
        </p:spPr>
        <p:txBody>
          <a:bodyPr wrap="square">
            <a:spAutoFit/>
          </a:bodyPr>
          <a:lstStyle/>
          <a:p>
            <a:r>
              <a:rPr lang="en-GB" dirty="0">
                <a:solidFill>
                  <a:schemeClr val="tx2"/>
                </a:solidFill>
              </a:rPr>
              <a:t>manipulating information so it will be seen as more </a:t>
            </a:r>
            <a:r>
              <a:rPr lang="en-GB" dirty="0" err="1">
                <a:solidFill>
                  <a:schemeClr val="tx2"/>
                </a:solidFill>
              </a:rPr>
              <a:t>favorable</a:t>
            </a:r>
            <a:r>
              <a:rPr lang="en-GB" dirty="0">
                <a:solidFill>
                  <a:schemeClr val="tx2"/>
                </a:solidFill>
              </a:rPr>
              <a:t> by the receiver</a:t>
            </a:r>
            <a:endParaRPr lang="ar-SA" dirty="0">
              <a:solidFill>
                <a:schemeClr val="tx2"/>
              </a:solidFill>
            </a:endParaRPr>
          </a:p>
        </p:txBody>
      </p:sp>
      <p:sp>
        <p:nvSpPr>
          <p:cNvPr id="46" name="مربع نص 45">
            <a:extLst>
              <a:ext uri="{FF2B5EF4-FFF2-40B4-BE49-F238E27FC236}">
                <a16:creationId xmlns:a16="http://schemas.microsoft.com/office/drawing/2014/main" id="{2912F204-B962-1267-CD95-B8690D8FB05F}"/>
              </a:ext>
            </a:extLst>
          </p:cNvPr>
          <p:cNvSpPr txBox="1"/>
          <p:nvPr/>
        </p:nvSpPr>
        <p:spPr>
          <a:xfrm>
            <a:off x="4889884" y="2758706"/>
            <a:ext cx="7249883" cy="646331"/>
          </a:xfrm>
          <a:prstGeom prst="rect">
            <a:avLst/>
          </a:prstGeom>
          <a:noFill/>
        </p:spPr>
        <p:txBody>
          <a:bodyPr wrap="square">
            <a:spAutoFit/>
          </a:bodyPr>
          <a:lstStyle/>
          <a:p>
            <a:r>
              <a:rPr lang="en-GB" dirty="0">
                <a:solidFill>
                  <a:schemeClr val="tx2"/>
                </a:solidFill>
              </a:rPr>
              <a:t>describes how receivers selectively see and hear based on their needs, motivations, experience, background, and other personal characteristics</a:t>
            </a:r>
            <a:endParaRPr lang="ar-SA" dirty="0">
              <a:solidFill>
                <a:schemeClr val="tx2"/>
              </a:solidFill>
            </a:endParaRPr>
          </a:p>
        </p:txBody>
      </p:sp>
      <mc:AlternateContent xmlns:mc="http://schemas.openxmlformats.org/markup-compatibility/2006">
        <mc:Choice xmlns:p14="http://schemas.microsoft.com/office/powerpoint/2010/main" Requires="p14">
          <p:contentPart p14:bwMode="auto" r:id="rId11">
            <p14:nvContentPartPr>
              <p14:cNvPr id="56" name="حبر 56">
                <a:extLst>
                  <a:ext uri="{FF2B5EF4-FFF2-40B4-BE49-F238E27FC236}">
                    <a16:creationId xmlns:a16="http://schemas.microsoft.com/office/drawing/2014/main" id="{478AEBB7-F50E-D7FC-6CF5-07CE661A24C0}"/>
                  </a:ext>
                </a:extLst>
              </p14:cNvPr>
              <p14:cNvContentPartPr/>
              <p14:nvPr/>
            </p14:nvContentPartPr>
            <p14:xfrm>
              <a:off x="601268" y="3378174"/>
              <a:ext cx="955440" cy="395640"/>
            </p14:xfrm>
          </p:contentPart>
        </mc:Choice>
        <mc:Fallback>
          <p:pic>
            <p:nvPicPr>
              <p:cNvPr id="56" name="حبر 56">
                <a:extLst>
                  <a:ext uri="{FF2B5EF4-FFF2-40B4-BE49-F238E27FC236}">
                    <a16:creationId xmlns:a16="http://schemas.microsoft.com/office/drawing/2014/main" id="{478AEBB7-F50E-D7FC-6CF5-07CE661A24C0}"/>
                  </a:ext>
                </a:extLst>
              </p:cNvPr>
              <p:cNvPicPr/>
              <p:nvPr/>
            </p:nvPicPr>
            <p:blipFill>
              <a:blip r:embed="rId12"/>
              <a:stretch>
                <a:fillRect/>
              </a:stretch>
            </p:blipFill>
            <p:spPr>
              <a:xfrm>
                <a:off x="581100" y="3357654"/>
                <a:ext cx="991093"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2" name="حبر 62">
                <a:extLst>
                  <a:ext uri="{FF2B5EF4-FFF2-40B4-BE49-F238E27FC236}">
                    <a16:creationId xmlns:a16="http://schemas.microsoft.com/office/drawing/2014/main" id="{CDA6D62E-828F-C2D7-71AC-79C06CAEA5A1}"/>
                  </a:ext>
                </a:extLst>
              </p14:cNvPr>
              <p14:cNvContentPartPr/>
              <p14:nvPr/>
            </p14:nvContentPartPr>
            <p14:xfrm>
              <a:off x="730508" y="3710454"/>
              <a:ext cx="768600" cy="83520"/>
            </p14:xfrm>
          </p:contentPart>
        </mc:Choice>
        <mc:Fallback>
          <p:pic>
            <p:nvPicPr>
              <p:cNvPr id="62" name="حبر 62">
                <a:extLst>
                  <a:ext uri="{FF2B5EF4-FFF2-40B4-BE49-F238E27FC236}">
                    <a16:creationId xmlns:a16="http://schemas.microsoft.com/office/drawing/2014/main" id="{CDA6D62E-828F-C2D7-71AC-79C06CAEA5A1}"/>
                  </a:ext>
                </a:extLst>
              </p:cNvPr>
              <p:cNvPicPr/>
              <p:nvPr/>
            </p:nvPicPr>
            <p:blipFill>
              <a:blip r:embed="rId14"/>
              <a:stretch>
                <a:fillRect/>
              </a:stretch>
            </p:blipFill>
            <p:spPr>
              <a:xfrm>
                <a:off x="709998" y="3692814"/>
                <a:ext cx="804223"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6" name="حبر 76">
                <a:extLst>
                  <a:ext uri="{FF2B5EF4-FFF2-40B4-BE49-F238E27FC236}">
                    <a16:creationId xmlns:a16="http://schemas.microsoft.com/office/drawing/2014/main" id="{43217128-3665-526E-9E17-58560ED5E84A}"/>
                  </a:ext>
                </a:extLst>
              </p14:cNvPr>
              <p14:cNvContentPartPr/>
              <p14:nvPr/>
            </p14:nvContentPartPr>
            <p14:xfrm>
              <a:off x="3989487" y="3869425"/>
              <a:ext cx="1118160" cy="223920"/>
            </p14:xfrm>
          </p:contentPart>
        </mc:Choice>
        <mc:Fallback>
          <p:pic>
            <p:nvPicPr>
              <p:cNvPr id="76" name="حبر 76">
                <a:extLst>
                  <a:ext uri="{FF2B5EF4-FFF2-40B4-BE49-F238E27FC236}">
                    <a16:creationId xmlns:a16="http://schemas.microsoft.com/office/drawing/2014/main" id="{43217128-3665-526E-9E17-58560ED5E84A}"/>
                  </a:ext>
                </a:extLst>
              </p:cNvPr>
              <p:cNvPicPr/>
              <p:nvPr/>
            </p:nvPicPr>
            <p:blipFill>
              <a:blip r:embed="rId16"/>
              <a:stretch>
                <a:fillRect/>
              </a:stretch>
            </p:blipFill>
            <p:spPr>
              <a:xfrm>
                <a:off x="3974367" y="3853945"/>
                <a:ext cx="11487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7" name="حبر 87">
                <a:extLst>
                  <a:ext uri="{FF2B5EF4-FFF2-40B4-BE49-F238E27FC236}">
                    <a16:creationId xmlns:a16="http://schemas.microsoft.com/office/drawing/2014/main" id="{73DB4175-EFAA-F655-5583-74039A7B1285}"/>
                  </a:ext>
                </a:extLst>
              </p14:cNvPr>
              <p14:cNvContentPartPr/>
              <p14:nvPr/>
            </p14:nvContentPartPr>
            <p14:xfrm>
              <a:off x="3415845" y="4442901"/>
              <a:ext cx="1927440" cy="299160"/>
            </p14:xfrm>
          </p:contentPart>
        </mc:Choice>
        <mc:Fallback>
          <p:pic>
            <p:nvPicPr>
              <p:cNvPr id="87" name="حبر 87">
                <a:extLst>
                  <a:ext uri="{FF2B5EF4-FFF2-40B4-BE49-F238E27FC236}">
                    <a16:creationId xmlns:a16="http://schemas.microsoft.com/office/drawing/2014/main" id="{73DB4175-EFAA-F655-5583-74039A7B1285}"/>
                  </a:ext>
                </a:extLst>
              </p:cNvPr>
              <p:cNvPicPr/>
              <p:nvPr/>
            </p:nvPicPr>
            <p:blipFill>
              <a:blip r:embed="rId18"/>
              <a:stretch>
                <a:fillRect/>
              </a:stretch>
            </p:blipFill>
            <p:spPr>
              <a:xfrm>
                <a:off x="3400725" y="4422741"/>
                <a:ext cx="19630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1" name="حبر 91">
                <a:extLst>
                  <a:ext uri="{FF2B5EF4-FFF2-40B4-BE49-F238E27FC236}">
                    <a16:creationId xmlns:a16="http://schemas.microsoft.com/office/drawing/2014/main" id="{786B8F9E-C0D5-8B4A-AB3D-4D3C9AE68C40}"/>
                  </a:ext>
                </a:extLst>
              </p14:cNvPr>
              <p14:cNvContentPartPr/>
              <p14:nvPr/>
            </p14:nvContentPartPr>
            <p14:xfrm>
              <a:off x="755746" y="4991699"/>
              <a:ext cx="571320" cy="165240"/>
            </p14:xfrm>
          </p:contentPart>
        </mc:Choice>
        <mc:Fallback>
          <p:pic>
            <p:nvPicPr>
              <p:cNvPr id="91" name="حبر 91">
                <a:extLst>
                  <a:ext uri="{FF2B5EF4-FFF2-40B4-BE49-F238E27FC236}">
                    <a16:creationId xmlns:a16="http://schemas.microsoft.com/office/drawing/2014/main" id="{786B8F9E-C0D5-8B4A-AB3D-4D3C9AE68C40}"/>
                  </a:ext>
                </a:extLst>
              </p:cNvPr>
              <p:cNvPicPr/>
              <p:nvPr/>
            </p:nvPicPr>
            <p:blipFill>
              <a:blip r:embed="rId20"/>
              <a:stretch>
                <a:fillRect/>
              </a:stretch>
            </p:blipFill>
            <p:spPr>
              <a:xfrm>
                <a:off x="740266" y="4976579"/>
                <a:ext cx="6019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3" name="حبر 103">
                <a:extLst>
                  <a:ext uri="{FF2B5EF4-FFF2-40B4-BE49-F238E27FC236}">
                    <a16:creationId xmlns:a16="http://schemas.microsoft.com/office/drawing/2014/main" id="{E47142EE-7CE1-B89E-FCF2-F4805706D276}"/>
                  </a:ext>
                </a:extLst>
              </p14:cNvPr>
              <p14:cNvContentPartPr/>
              <p14:nvPr/>
            </p14:nvContentPartPr>
            <p14:xfrm>
              <a:off x="456164" y="5403560"/>
              <a:ext cx="910440" cy="235800"/>
            </p14:xfrm>
          </p:contentPart>
        </mc:Choice>
        <mc:Fallback>
          <p:pic>
            <p:nvPicPr>
              <p:cNvPr id="103" name="حبر 103">
                <a:extLst>
                  <a:ext uri="{FF2B5EF4-FFF2-40B4-BE49-F238E27FC236}">
                    <a16:creationId xmlns:a16="http://schemas.microsoft.com/office/drawing/2014/main" id="{E47142EE-7CE1-B89E-FCF2-F4805706D276}"/>
                  </a:ext>
                </a:extLst>
              </p:cNvPr>
              <p:cNvPicPr/>
              <p:nvPr/>
            </p:nvPicPr>
            <p:blipFill>
              <a:blip r:embed="rId22"/>
              <a:stretch>
                <a:fillRect/>
              </a:stretch>
            </p:blipFill>
            <p:spPr>
              <a:xfrm>
                <a:off x="440684" y="5388104"/>
                <a:ext cx="941040" cy="265994"/>
              </a:xfrm>
              <a:prstGeom prst="rect">
                <a:avLst/>
              </a:prstGeom>
            </p:spPr>
          </p:pic>
        </mc:Fallback>
      </mc:AlternateContent>
    </p:spTree>
    <p:extLst>
      <p:ext uri="{BB962C8B-B14F-4D97-AF65-F5344CB8AC3E}">
        <p14:creationId xmlns:p14="http://schemas.microsoft.com/office/powerpoint/2010/main" val="1358584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77917" y="144404"/>
            <a:ext cx="8449402" cy="1437632"/>
          </a:xfrm>
        </p:spPr>
        <p:txBody>
          <a:bodyPr>
            <a:noAutofit/>
          </a:bodyPr>
          <a:lstStyle/>
          <a:p>
            <a:pPr lvl="0"/>
            <a:r>
              <a:rPr lang="en-US" sz="4800" dirty="0">
                <a:effectLst/>
              </a:rPr>
              <a:t>Overcoming Problems in </a:t>
            </a:r>
            <a:br>
              <a:rPr lang="en-US" sz="4800" dirty="0">
                <a:effectLst/>
              </a:rPr>
            </a:br>
            <a:r>
              <a:rPr lang="en-US" sz="4800" dirty="0">
                <a:effectLst/>
              </a:rPr>
              <a:t>Cross-Cultural Communication</a:t>
            </a:r>
          </a:p>
        </p:txBody>
      </p:sp>
      <p:sp>
        <p:nvSpPr>
          <p:cNvPr id="14" name="Content Placeholder 13"/>
          <p:cNvSpPr>
            <a:spLocks noGrp="1"/>
          </p:cNvSpPr>
          <p:nvPr>
            <p:ph idx="1"/>
          </p:nvPr>
        </p:nvSpPr>
        <p:spPr>
          <a:xfrm>
            <a:off x="889489" y="1815854"/>
            <a:ext cx="8031481" cy="4584946"/>
          </a:xfrm>
        </p:spPr>
        <p:txBody>
          <a:bodyPr>
            <a:noAutofit/>
          </a:bodyPr>
          <a:lstStyle/>
          <a:p>
            <a:r>
              <a:rPr lang="en-US" sz="2800" b="0" dirty="0">
                <a:solidFill>
                  <a:srgbClr val="FF9900"/>
                </a:solidFill>
                <a:effectLst/>
              </a:rPr>
              <a:t>Cultural Barriers</a:t>
            </a:r>
          </a:p>
          <a:p>
            <a:pPr lvl="1"/>
            <a:r>
              <a:rPr lang="en-US" sz="2800" b="0" dirty="0">
                <a:effectLst/>
              </a:rPr>
              <a:t>Caused by semantics – words mean different things to different people. </a:t>
            </a:r>
          </a:p>
          <a:p>
            <a:pPr lvl="1"/>
            <a:r>
              <a:rPr lang="en-US" sz="2800" b="0" dirty="0">
                <a:effectLst/>
              </a:rPr>
              <a:t>Caused by word connotations – words </a:t>
            </a:r>
            <a:r>
              <a:rPr lang="en-US" sz="2800" b="0" i="1" dirty="0">
                <a:effectLst/>
              </a:rPr>
              <a:t>imply</a:t>
            </a:r>
            <a:r>
              <a:rPr lang="en-US" sz="2800" b="0" dirty="0">
                <a:effectLst/>
              </a:rPr>
              <a:t> different things in different languages. </a:t>
            </a:r>
          </a:p>
          <a:p>
            <a:pPr lvl="1"/>
            <a:r>
              <a:rPr lang="en-US" sz="2800" b="0" dirty="0">
                <a:effectLst/>
              </a:rPr>
              <a:t>Caused by tone differences. </a:t>
            </a:r>
            <a:endParaRPr lang="en-US" sz="2800" dirty="0">
              <a:effectLst/>
            </a:endParaRPr>
          </a:p>
          <a:p>
            <a:pPr lvl="1"/>
            <a:r>
              <a:rPr lang="en-US" sz="2800" b="0" dirty="0">
                <a:effectLst/>
              </a:rPr>
              <a:t>Caused by differences in tolerance for conflict and methods for resolving conflicts.</a:t>
            </a:r>
          </a:p>
          <a:p>
            <a:pPr lvl="1"/>
            <a:endParaRPr lang="en-US"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32</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mc:Choice xmlns:p14="http://schemas.microsoft.com/office/powerpoint/2010/main" Requires="p14">
          <p:contentPart p14:bwMode="auto" r:id="rId3">
            <p14:nvContentPartPr>
              <p14:cNvPr id="10" name="حبر 10">
                <a:extLst>
                  <a:ext uri="{FF2B5EF4-FFF2-40B4-BE49-F238E27FC236}">
                    <a16:creationId xmlns:a16="http://schemas.microsoft.com/office/drawing/2014/main" id="{B38148C2-5B74-1FCC-1E62-A65B0CED56FE}"/>
                  </a:ext>
                </a:extLst>
              </p14:cNvPr>
              <p14:cNvContentPartPr/>
              <p14:nvPr/>
            </p14:nvContentPartPr>
            <p14:xfrm>
              <a:off x="3847668" y="2204586"/>
              <a:ext cx="640080" cy="180360"/>
            </p14:xfrm>
          </p:contentPart>
        </mc:Choice>
        <mc:Fallback>
          <p:pic>
            <p:nvPicPr>
              <p:cNvPr id="10" name="حبر 10">
                <a:extLst>
                  <a:ext uri="{FF2B5EF4-FFF2-40B4-BE49-F238E27FC236}">
                    <a16:creationId xmlns:a16="http://schemas.microsoft.com/office/drawing/2014/main" id="{B38148C2-5B74-1FCC-1E62-A65B0CED56FE}"/>
                  </a:ext>
                </a:extLst>
              </p:cNvPr>
              <p:cNvPicPr/>
              <p:nvPr/>
            </p:nvPicPr>
            <p:blipFill>
              <a:blip r:embed="rId4"/>
              <a:stretch>
                <a:fillRect/>
              </a:stretch>
            </p:blipFill>
            <p:spPr>
              <a:xfrm>
                <a:off x="3832188" y="2189466"/>
                <a:ext cx="6706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حبر 14">
                <a:extLst>
                  <a:ext uri="{FF2B5EF4-FFF2-40B4-BE49-F238E27FC236}">
                    <a16:creationId xmlns:a16="http://schemas.microsoft.com/office/drawing/2014/main" id="{17F262FD-E9AA-7484-9D47-B727492D57FA}"/>
                  </a:ext>
                </a:extLst>
              </p14:cNvPr>
              <p14:cNvContentPartPr/>
              <p14:nvPr/>
            </p14:nvContentPartPr>
            <p14:xfrm>
              <a:off x="1518468" y="2030706"/>
              <a:ext cx="2397960" cy="280080"/>
            </p14:xfrm>
          </p:contentPart>
        </mc:Choice>
        <mc:Fallback>
          <p:pic>
            <p:nvPicPr>
              <p:cNvPr id="13" name="حبر 14">
                <a:extLst>
                  <a:ext uri="{FF2B5EF4-FFF2-40B4-BE49-F238E27FC236}">
                    <a16:creationId xmlns:a16="http://schemas.microsoft.com/office/drawing/2014/main" id="{17F262FD-E9AA-7484-9D47-B727492D57FA}"/>
                  </a:ext>
                </a:extLst>
              </p:cNvPr>
              <p:cNvPicPr/>
              <p:nvPr/>
            </p:nvPicPr>
            <p:blipFill>
              <a:blip r:embed="rId6"/>
              <a:stretch>
                <a:fillRect/>
              </a:stretch>
            </p:blipFill>
            <p:spPr>
              <a:xfrm>
                <a:off x="1503346" y="2015586"/>
                <a:ext cx="2428565"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 name="حبر 14">
                <a:extLst>
                  <a:ext uri="{FF2B5EF4-FFF2-40B4-BE49-F238E27FC236}">
                    <a16:creationId xmlns:a16="http://schemas.microsoft.com/office/drawing/2014/main" id="{DD66F67F-56EB-660F-9D95-2D4A7C2C1D02}"/>
                  </a:ext>
                </a:extLst>
              </p14:cNvPr>
              <p14:cNvContentPartPr/>
              <p14:nvPr/>
            </p14:nvContentPartPr>
            <p14:xfrm>
              <a:off x="4431130" y="3643620"/>
              <a:ext cx="547200" cy="44280"/>
            </p14:xfrm>
          </p:contentPart>
        </mc:Choice>
        <mc:Fallback>
          <p:pic>
            <p:nvPicPr>
              <p:cNvPr id="15" name="حبر 14">
                <a:extLst>
                  <a:ext uri="{FF2B5EF4-FFF2-40B4-BE49-F238E27FC236}">
                    <a16:creationId xmlns:a16="http://schemas.microsoft.com/office/drawing/2014/main" id="{DD66F67F-56EB-660F-9D95-2D4A7C2C1D02}"/>
                  </a:ext>
                </a:extLst>
              </p:cNvPr>
              <p:cNvPicPr/>
              <p:nvPr/>
            </p:nvPicPr>
            <p:blipFill>
              <a:blip r:embed="rId8"/>
              <a:stretch>
                <a:fillRect/>
              </a:stretch>
            </p:blipFill>
            <p:spPr>
              <a:xfrm>
                <a:off x="4416010" y="3628500"/>
                <a:ext cx="5778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3" name="حبر 23">
                <a:extLst>
                  <a:ext uri="{FF2B5EF4-FFF2-40B4-BE49-F238E27FC236}">
                    <a16:creationId xmlns:a16="http://schemas.microsoft.com/office/drawing/2014/main" id="{E451835E-7BE0-95AA-67E2-4187BA5D23F9}"/>
                  </a:ext>
                </a:extLst>
              </p14:cNvPr>
              <p14:cNvContentPartPr/>
              <p14:nvPr/>
            </p14:nvContentPartPr>
            <p14:xfrm>
              <a:off x="4475050" y="3158340"/>
              <a:ext cx="1284840" cy="188280"/>
            </p14:xfrm>
          </p:contentPart>
        </mc:Choice>
        <mc:Fallback>
          <p:pic>
            <p:nvPicPr>
              <p:cNvPr id="23" name="حبر 23">
                <a:extLst>
                  <a:ext uri="{FF2B5EF4-FFF2-40B4-BE49-F238E27FC236}">
                    <a16:creationId xmlns:a16="http://schemas.microsoft.com/office/drawing/2014/main" id="{E451835E-7BE0-95AA-67E2-4187BA5D23F9}"/>
                  </a:ext>
                </a:extLst>
              </p:cNvPr>
              <p:cNvPicPr/>
              <p:nvPr/>
            </p:nvPicPr>
            <p:blipFill>
              <a:blip r:embed="rId10"/>
              <a:stretch>
                <a:fillRect/>
              </a:stretch>
            </p:blipFill>
            <p:spPr>
              <a:xfrm>
                <a:off x="4454530" y="3137859"/>
                <a:ext cx="1325880" cy="228882"/>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حبر 24">
                <a:extLst>
                  <a:ext uri="{FF2B5EF4-FFF2-40B4-BE49-F238E27FC236}">
                    <a16:creationId xmlns:a16="http://schemas.microsoft.com/office/drawing/2014/main" id="{2DB8529E-B9C9-EA49-B6D2-C94B6441923B}"/>
                  </a:ext>
                </a:extLst>
              </p14:cNvPr>
              <p14:cNvContentPartPr/>
              <p14:nvPr/>
            </p14:nvContentPartPr>
            <p14:xfrm>
              <a:off x="6721360" y="3705076"/>
              <a:ext cx="2268360" cy="214560"/>
            </p14:xfrm>
          </p:contentPart>
        </mc:Choice>
        <mc:Fallback>
          <p:pic>
            <p:nvPicPr>
              <p:cNvPr id="25" name="حبر 24">
                <a:extLst>
                  <a:ext uri="{FF2B5EF4-FFF2-40B4-BE49-F238E27FC236}">
                    <a16:creationId xmlns:a16="http://schemas.microsoft.com/office/drawing/2014/main" id="{2DB8529E-B9C9-EA49-B6D2-C94B6441923B}"/>
                  </a:ext>
                </a:extLst>
              </p:cNvPr>
              <p:cNvPicPr/>
              <p:nvPr/>
            </p:nvPicPr>
            <p:blipFill>
              <a:blip r:embed="rId12"/>
              <a:stretch>
                <a:fillRect/>
              </a:stretch>
            </p:blipFill>
            <p:spPr>
              <a:xfrm>
                <a:off x="6706240" y="3689596"/>
                <a:ext cx="22986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حبر 25">
                <a:extLst>
                  <a:ext uri="{FF2B5EF4-FFF2-40B4-BE49-F238E27FC236}">
                    <a16:creationId xmlns:a16="http://schemas.microsoft.com/office/drawing/2014/main" id="{B48A6AE0-C863-0374-ABAA-A8104A034B1F}"/>
                  </a:ext>
                </a:extLst>
              </p14:cNvPr>
              <p14:cNvContentPartPr/>
              <p14:nvPr/>
            </p14:nvContentPartPr>
            <p14:xfrm>
              <a:off x="1679788" y="3993833"/>
              <a:ext cx="2550600" cy="276120"/>
            </p14:xfrm>
          </p:contentPart>
        </mc:Choice>
        <mc:Fallback>
          <p:pic>
            <p:nvPicPr>
              <p:cNvPr id="26" name="حبر 25">
                <a:extLst>
                  <a:ext uri="{FF2B5EF4-FFF2-40B4-BE49-F238E27FC236}">
                    <a16:creationId xmlns:a16="http://schemas.microsoft.com/office/drawing/2014/main" id="{B48A6AE0-C863-0374-ABAA-A8104A034B1F}"/>
                  </a:ext>
                </a:extLst>
              </p:cNvPr>
              <p:cNvPicPr/>
              <p:nvPr/>
            </p:nvPicPr>
            <p:blipFill>
              <a:blip r:embed="rId14"/>
              <a:stretch>
                <a:fillRect/>
              </a:stretch>
            </p:blipFill>
            <p:spPr>
              <a:xfrm>
                <a:off x="1659268" y="3973313"/>
                <a:ext cx="25912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حبر 26">
                <a:extLst>
                  <a:ext uri="{FF2B5EF4-FFF2-40B4-BE49-F238E27FC236}">
                    <a16:creationId xmlns:a16="http://schemas.microsoft.com/office/drawing/2014/main" id="{0A0ED388-4A80-0DAC-3B98-D85D481882AF}"/>
                  </a:ext>
                </a:extLst>
              </p14:cNvPr>
              <p14:cNvContentPartPr/>
              <p14:nvPr/>
            </p14:nvContentPartPr>
            <p14:xfrm>
              <a:off x="4400510" y="3709445"/>
              <a:ext cx="3380760" cy="358920"/>
            </p14:xfrm>
          </p:contentPart>
        </mc:Choice>
        <mc:Fallback>
          <p:pic>
            <p:nvPicPr>
              <p:cNvPr id="27" name="حبر 26">
                <a:extLst>
                  <a:ext uri="{FF2B5EF4-FFF2-40B4-BE49-F238E27FC236}">
                    <a16:creationId xmlns:a16="http://schemas.microsoft.com/office/drawing/2014/main" id="{0A0ED388-4A80-0DAC-3B98-D85D481882AF}"/>
                  </a:ext>
                </a:extLst>
              </p:cNvPr>
              <p:cNvPicPr/>
              <p:nvPr/>
            </p:nvPicPr>
            <p:blipFill>
              <a:blip r:embed="rId16"/>
              <a:stretch>
                <a:fillRect/>
              </a:stretch>
            </p:blipFill>
            <p:spPr>
              <a:xfrm>
                <a:off x="4385390" y="3693965"/>
                <a:ext cx="341136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5" name="حبر 45">
                <a:extLst>
                  <a:ext uri="{FF2B5EF4-FFF2-40B4-BE49-F238E27FC236}">
                    <a16:creationId xmlns:a16="http://schemas.microsoft.com/office/drawing/2014/main" id="{61F9888A-CE0D-0718-2EC8-9A3EFB1C8C43}"/>
                  </a:ext>
                </a:extLst>
              </p14:cNvPr>
              <p14:cNvContentPartPr/>
              <p14:nvPr/>
            </p14:nvContentPartPr>
            <p14:xfrm>
              <a:off x="4374535" y="4145231"/>
              <a:ext cx="1327320" cy="192600"/>
            </p14:xfrm>
          </p:contentPart>
        </mc:Choice>
        <mc:Fallback>
          <p:pic>
            <p:nvPicPr>
              <p:cNvPr id="45" name="حبر 45">
                <a:extLst>
                  <a:ext uri="{FF2B5EF4-FFF2-40B4-BE49-F238E27FC236}">
                    <a16:creationId xmlns:a16="http://schemas.microsoft.com/office/drawing/2014/main" id="{61F9888A-CE0D-0718-2EC8-9A3EFB1C8C43}"/>
                  </a:ext>
                </a:extLst>
              </p:cNvPr>
              <p:cNvPicPr/>
              <p:nvPr/>
            </p:nvPicPr>
            <p:blipFill>
              <a:blip r:embed="rId18"/>
              <a:stretch>
                <a:fillRect/>
              </a:stretch>
            </p:blipFill>
            <p:spPr>
              <a:xfrm>
                <a:off x="4354009" y="4125071"/>
                <a:ext cx="1368371" cy="233280"/>
              </a:xfrm>
              <a:prstGeom prst="rect">
                <a:avLst/>
              </a:prstGeom>
            </p:spPr>
          </p:pic>
        </mc:Fallback>
      </mc:AlternateContent>
      <p:sp>
        <p:nvSpPr>
          <p:cNvPr id="47" name="مربع نص 46">
            <a:extLst>
              <a:ext uri="{FF2B5EF4-FFF2-40B4-BE49-F238E27FC236}">
                <a16:creationId xmlns:a16="http://schemas.microsoft.com/office/drawing/2014/main" id="{2A07CFCA-261C-75BA-3B12-268EBB251D1D}"/>
              </a:ext>
            </a:extLst>
          </p:cNvPr>
          <p:cNvSpPr txBox="1"/>
          <p:nvPr/>
        </p:nvSpPr>
        <p:spPr>
          <a:xfrm>
            <a:off x="6136388" y="4186194"/>
            <a:ext cx="7149762" cy="646331"/>
          </a:xfrm>
          <a:prstGeom prst="rect">
            <a:avLst/>
          </a:prstGeom>
          <a:noFill/>
        </p:spPr>
        <p:txBody>
          <a:bodyPr wrap="square">
            <a:spAutoFit/>
          </a:bodyPr>
          <a:lstStyle/>
          <a:p>
            <a:r>
              <a:rPr lang="en-US" sz="1800" kern="1200" dirty="0">
                <a:solidFill>
                  <a:srgbClr val="F56E00"/>
                </a:solidFill>
                <a:effectLst/>
                <a:latin typeface="+mn-lt"/>
                <a:ea typeface="+mn-ea"/>
                <a:cs typeface="+mn-cs"/>
              </a:rPr>
              <a:t>In some cultures, language is formal; in others, it is informal. The tone changes depending on the context.</a:t>
            </a:r>
            <a:endParaRPr lang="ar-SA" dirty="0">
              <a:solidFill>
                <a:srgbClr val="F56E00"/>
              </a:solidFill>
            </a:endParaRPr>
          </a:p>
        </p:txBody>
      </p:sp>
      <mc:AlternateContent xmlns:mc="http://schemas.openxmlformats.org/markup-compatibility/2006">
        <mc:Choice xmlns:p14="http://schemas.microsoft.com/office/powerpoint/2010/main" Requires="p14">
          <p:contentPart p14:bwMode="auto" r:id="rId19">
            <p14:nvContentPartPr>
              <p14:cNvPr id="48" name="حبر 47">
                <a:extLst>
                  <a:ext uri="{FF2B5EF4-FFF2-40B4-BE49-F238E27FC236}">
                    <a16:creationId xmlns:a16="http://schemas.microsoft.com/office/drawing/2014/main" id="{1AC8363D-150A-EE2F-75ED-BFEB9D468F83}"/>
                  </a:ext>
                </a:extLst>
              </p14:cNvPr>
              <p14:cNvContentPartPr/>
              <p14:nvPr/>
            </p14:nvContentPartPr>
            <p14:xfrm>
              <a:off x="5775069" y="5123112"/>
              <a:ext cx="1475280" cy="63000"/>
            </p14:xfrm>
          </p:contentPart>
        </mc:Choice>
        <mc:Fallback>
          <p:pic>
            <p:nvPicPr>
              <p:cNvPr id="48" name="حبر 47">
                <a:extLst>
                  <a:ext uri="{FF2B5EF4-FFF2-40B4-BE49-F238E27FC236}">
                    <a16:creationId xmlns:a16="http://schemas.microsoft.com/office/drawing/2014/main" id="{1AC8363D-150A-EE2F-75ED-BFEB9D468F83}"/>
                  </a:ext>
                </a:extLst>
              </p:cNvPr>
              <p:cNvPicPr/>
              <p:nvPr/>
            </p:nvPicPr>
            <p:blipFill>
              <a:blip r:embed="rId20"/>
              <a:stretch>
                <a:fillRect/>
              </a:stretch>
            </p:blipFill>
            <p:spPr>
              <a:xfrm>
                <a:off x="5759949" y="5107632"/>
                <a:ext cx="15055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3" name="حبر 53">
                <a:extLst>
                  <a:ext uri="{FF2B5EF4-FFF2-40B4-BE49-F238E27FC236}">
                    <a16:creationId xmlns:a16="http://schemas.microsoft.com/office/drawing/2014/main" id="{F66561C2-0F9A-DFF3-2190-DB91F6B75F26}"/>
                  </a:ext>
                </a:extLst>
              </p14:cNvPr>
              <p14:cNvContentPartPr/>
              <p14:nvPr/>
            </p14:nvContentPartPr>
            <p14:xfrm>
              <a:off x="5240469" y="4641072"/>
              <a:ext cx="934920" cy="226800"/>
            </p14:xfrm>
          </p:contentPart>
        </mc:Choice>
        <mc:Fallback>
          <p:pic>
            <p:nvPicPr>
              <p:cNvPr id="53" name="حبر 53">
                <a:extLst>
                  <a:ext uri="{FF2B5EF4-FFF2-40B4-BE49-F238E27FC236}">
                    <a16:creationId xmlns:a16="http://schemas.microsoft.com/office/drawing/2014/main" id="{F66561C2-0F9A-DFF3-2190-DB91F6B75F26}"/>
                  </a:ext>
                </a:extLst>
              </p:cNvPr>
              <p:cNvPicPr/>
              <p:nvPr/>
            </p:nvPicPr>
            <p:blipFill>
              <a:blip r:embed="rId22"/>
              <a:stretch>
                <a:fillRect/>
              </a:stretch>
            </p:blipFill>
            <p:spPr>
              <a:xfrm>
                <a:off x="5220309" y="4620552"/>
                <a:ext cx="9705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7" name="حبر 57">
                <a:extLst>
                  <a:ext uri="{FF2B5EF4-FFF2-40B4-BE49-F238E27FC236}">
                    <a16:creationId xmlns:a16="http://schemas.microsoft.com/office/drawing/2014/main" id="{CAB208A3-4D9A-7D4A-5B90-521980AA6FE7}"/>
                  </a:ext>
                </a:extLst>
              </p14:cNvPr>
              <p14:cNvContentPartPr/>
              <p14:nvPr/>
            </p14:nvContentPartPr>
            <p14:xfrm>
              <a:off x="1934993" y="5622324"/>
              <a:ext cx="606960" cy="334080"/>
            </p14:xfrm>
          </p:contentPart>
        </mc:Choice>
        <mc:Fallback>
          <p:pic>
            <p:nvPicPr>
              <p:cNvPr id="57" name="حبر 57">
                <a:extLst>
                  <a:ext uri="{FF2B5EF4-FFF2-40B4-BE49-F238E27FC236}">
                    <a16:creationId xmlns:a16="http://schemas.microsoft.com/office/drawing/2014/main" id="{CAB208A3-4D9A-7D4A-5B90-521980AA6FE7}"/>
                  </a:ext>
                </a:extLst>
              </p:cNvPr>
              <p:cNvPicPr/>
              <p:nvPr/>
            </p:nvPicPr>
            <p:blipFill>
              <a:blip r:embed="rId24"/>
              <a:stretch>
                <a:fillRect/>
              </a:stretch>
            </p:blipFill>
            <p:spPr>
              <a:xfrm>
                <a:off x="1919873" y="5607188"/>
                <a:ext cx="637560" cy="364713"/>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3" name="حبر 73">
                <a:extLst>
                  <a:ext uri="{FF2B5EF4-FFF2-40B4-BE49-F238E27FC236}">
                    <a16:creationId xmlns:a16="http://schemas.microsoft.com/office/drawing/2014/main" id="{3C678CA1-6A00-E6A3-D665-D608CE3051A9}"/>
                  </a:ext>
                </a:extLst>
              </p14:cNvPr>
              <p14:cNvContentPartPr/>
              <p14:nvPr/>
            </p14:nvContentPartPr>
            <p14:xfrm>
              <a:off x="5485313" y="5612604"/>
              <a:ext cx="2117160" cy="286200"/>
            </p14:xfrm>
          </p:contentPart>
        </mc:Choice>
        <mc:Fallback>
          <p:pic>
            <p:nvPicPr>
              <p:cNvPr id="73" name="حبر 73">
                <a:extLst>
                  <a:ext uri="{FF2B5EF4-FFF2-40B4-BE49-F238E27FC236}">
                    <a16:creationId xmlns:a16="http://schemas.microsoft.com/office/drawing/2014/main" id="{3C678CA1-6A00-E6A3-D665-D608CE3051A9}"/>
                  </a:ext>
                </a:extLst>
              </p:cNvPr>
              <p:cNvPicPr/>
              <p:nvPr/>
            </p:nvPicPr>
            <p:blipFill>
              <a:blip r:embed="rId26"/>
              <a:stretch>
                <a:fillRect/>
              </a:stretch>
            </p:blipFill>
            <p:spPr>
              <a:xfrm>
                <a:off x="5465153" y="5592110"/>
                <a:ext cx="2157840" cy="326829"/>
              </a:xfrm>
              <a:prstGeom prst="rect">
                <a:avLst/>
              </a:prstGeom>
            </p:spPr>
          </p:pic>
        </mc:Fallback>
      </mc:AlternateContent>
    </p:spTree>
    <p:extLst>
      <p:ext uri="{BB962C8B-B14F-4D97-AF65-F5344CB8AC3E}">
        <p14:creationId xmlns:p14="http://schemas.microsoft.com/office/powerpoint/2010/main" val="17398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693683" y="144404"/>
            <a:ext cx="8433636" cy="1437632"/>
          </a:xfrm>
        </p:spPr>
        <p:txBody>
          <a:bodyPr>
            <a:noAutofit/>
          </a:bodyPr>
          <a:lstStyle/>
          <a:p>
            <a:pPr lvl="0"/>
            <a:r>
              <a:rPr lang="en-US" sz="4800" dirty="0"/>
              <a:t>Overcoming Problems in </a:t>
            </a:r>
            <a:br>
              <a:rPr lang="en-US" sz="4800" dirty="0"/>
            </a:br>
            <a:r>
              <a:rPr lang="en-US" sz="4800" dirty="0"/>
              <a:t>Cross-Cultural Communication</a:t>
            </a:r>
            <a:endParaRPr lang="en-US" sz="4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33</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295" y="2002222"/>
            <a:ext cx="7460384" cy="3898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392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20718" y="144404"/>
            <a:ext cx="8906602" cy="1437632"/>
          </a:xfrm>
        </p:spPr>
        <p:txBody>
          <a:bodyPr>
            <a:noAutofit/>
          </a:bodyPr>
          <a:lstStyle/>
          <a:p>
            <a:pPr marL="457200" lvl="0" indent="-457200"/>
            <a:r>
              <a:rPr lang="en-US" sz="4800" dirty="0"/>
              <a:t>   Overcoming Problems in </a:t>
            </a:r>
            <a:br>
              <a:rPr lang="en-US" sz="4800" dirty="0"/>
            </a:br>
            <a:r>
              <a:rPr lang="en-US" sz="4800" dirty="0"/>
              <a:t>Cross-Cultural Communication</a:t>
            </a:r>
            <a:endParaRPr lang="en-US" sz="4800" b="0" dirty="0">
              <a:effectLst/>
            </a:endParaRPr>
          </a:p>
        </p:txBody>
      </p:sp>
      <p:sp>
        <p:nvSpPr>
          <p:cNvPr id="14" name="Content Placeholder 13"/>
          <p:cNvSpPr>
            <a:spLocks noGrp="1"/>
          </p:cNvSpPr>
          <p:nvPr>
            <p:ph idx="1"/>
          </p:nvPr>
        </p:nvSpPr>
        <p:spPr>
          <a:xfrm>
            <a:off x="889489" y="1923393"/>
            <a:ext cx="8031481" cy="4335518"/>
          </a:xfrm>
        </p:spPr>
        <p:txBody>
          <a:bodyPr>
            <a:noAutofit/>
          </a:bodyPr>
          <a:lstStyle/>
          <a:p>
            <a:r>
              <a:rPr lang="en-US" sz="2800" dirty="0">
                <a:solidFill>
                  <a:srgbClr val="FF9900"/>
                </a:solidFill>
              </a:rPr>
              <a:t>A Cultural Guide </a:t>
            </a:r>
          </a:p>
          <a:p>
            <a:pPr lvl="1"/>
            <a:r>
              <a:rPr lang="en-US" sz="2800" dirty="0"/>
              <a:t>Know yourself. </a:t>
            </a:r>
          </a:p>
          <a:p>
            <a:pPr lvl="1"/>
            <a:r>
              <a:rPr lang="en-US" sz="2800" dirty="0"/>
              <a:t>Foster a climate of mutual respect, fairness, and democracy. </a:t>
            </a:r>
          </a:p>
          <a:p>
            <a:pPr lvl="1"/>
            <a:r>
              <a:rPr lang="en-US" sz="2800" dirty="0"/>
              <a:t>State facts, not your interpretation. </a:t>
            </a:r>
          </a:p>
          <a:p>
            <a:pPr lvl="1"/>
            <a:r>
              <a:rPr lang="en-US" sz="2800" dirty="0"/>
              <a:t>Consider the other person’s viewpoint. </a:t>
            </a:r>
          </a:p>
          <a:p>
            <a:pPr lvl="1"/>
            <a:r>
              <a:rPr lang="en-US" sz="2800" dirty="0"/>
              <a:t>Proactively maintain the identity of the group.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34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mc:Choice xmlns:p14="http://schemas.microsoft.com/office/powerpoint/2010/main" Requires="p14">
          <p:contentPart p14:bwMode="auto" r:id="rId3">
            <p14:nvContentPartPr>
              <p14:cNvPr id="4" name="حبر 4">
                <a:extLst>
                  <a:ext uri="{FF2B5EF4-FFF2-40B4-BE49-F238E27FC236}">
                    <a16:creationId xmlns:a16="http://schemas.microsoft.com/office/drawing/2014/main" id="{0AA5A6B4-71BB-1E40-389B-FE3A36A6190D}"/>
                  </a:ext>
                </a:extLst>
              </p14:cNvPr>
              <p14:cNvContentPartPr/>
              <p14:nvPr/>
            </p14:nvContentPartPr>
            <p14:xfrm>
              <a:off x="5831410" y="3443413"/>
              <a:ext cx="2459520" cy="102240"/>
            </p14:xfrm>
          </p:contentPart>
        </mc:Choice>
        <mc:Fallback>
          <p:pic>
            <p:nvPicPr>
              <p:cNvPr id="4" name="حبر 4">
                <a:extLst>
                  <a:ext uri="{FF2B5EF4-FFF2-40B4-BE49-F238E27FC236}">
                    <a16:creationId xmlns:a16="http://schemas.microsoft.com/office/drawing/2014/main" id="{0AA5A6B4-71BB-1E40-389B-FE3A36A6190D}"/>
                  </a:ext>
                </a:extLst>
              </p:cNvPr>
              <p:cNvPicPr/>
              <p:nvPr/>
            </p:nvPicPr>
            <p:blipFill>
              <a:blip r:embed="rId4"/>
              <a:stretch>
                <a:fillRect/>
              </a:stretch>
            </p:blipFill>
            <p:spPr>
              <a:xfrm>
                <a:off x="5810893" y="3422893"/>
                <a:ext cx="2500194"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حبر 4">
                <a:extLst>
                  <a:ext uri="{FF2B5EF4-FFF2-40B4-BE49-F238E27FC236}">
                    <a16:creationId xmlns:a16="http://schemas.microsoft.com/office/drawing/2014/main" id="{97550B6E-9ADC-D249-BDE0-6B2A6B09E4B3}"/>
                  </a:ext>
                </a:extLst>
              </p14:cNvPr>
              <p14:cNvContentPartPr/>
              <p14:nvPr/>
            </p14:nvContentPartPr>
            <p14:xfrm>
              <a:off x="2475130" y="3715573"/>
              <a:ext cx="1633320" cy="159120"/>
            </p14:xfrm>
          </p:contentPart>
        </mc:Choice>
        <mc:Fallback>
          <p:pic>
            <p:nvPicPr>
              <p:cNvPr id="5" name="حبر 4">
                <a:extLst>
                  <a:ext uri="{FF2B5EF4-FFF2-40B4-BE49-F238E27FC236}">
                    <a16:creationId xmlns:a16="http://schemas.microsoft.com/office/drawing/2014/main" id="{97550B6E-9ADC-D249-BDE0-6B2A6B09E4B3}"/>
                  </a:ext>
                </a:extLst>
              </p:cNvPr>
              <p:cNvPicPr/>
              <p:nvPr/>
            </p:nvPicPr>
            <p:blipFill>
              <a:blip r:embed="rId6"/>
              <a:stretch>
                <a:fillRect/>
              </a:stretch>
            </p:blipFill>
            <p:spPr>
              <a:xfrm>
                <a:off x="2454610" y="3695053"/>
                <a:ext cx="16740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حبر 7">
                <a:extLst>
                  <a:ext uri="{FF2B5EF4-FFF2-40B4-BE49-F238E27FC236}">
                    <a16:creationId xmlns:a16="http://schemas.microsoft.com/office/drawing/2014/main" id="{7BF47EE8-E47C-FA91-F66F-C73F0A54856E}"/>
                  </a:ext>
                </a:extLst>
              </p14:cNvPr>
              <p14:cNvContentPartPr/>
              <p14:nvPr/>
            </p14:nvContentPartPr>
            <p14:xfrm>
              <a:off x="1794730" y="4339093"/>
              <a:ext cx="1565280" cy="56880"/>
            </p14:xfrm>
          </p:contentPart>
        </mc:Choice>
        <mc:Fallback>
          <p:pic>
            <p:nvPicPr>
              <p:cNvPr id="8" name="حبر 7">
                <a:extLst>
                  <a:ext uri="{FF2B5EF4-FFF2-40B4-BE49-F238E27FC236}">
                    <a16:creationId xmlns:a16="http://schemas.microsoft.com/office/drawing/2014/main" id="{7BF47EE8-E47C-FA91-F66F-C73F0A54856E}"/>
                  </a:ext>
                </a:extLst>
              </p:cNvPr>
              <p:cNvPicPr/>
              <p:nvPr/>
            </p:nvPicPr>
            <p:blipFill>
              <a:blip r:embed="rId8"/>
              <a:stretch>
                <a:fillRect/>
              </a:stretch>
            </p:blipFill>
            <p:spPr>
              <a:xfrm>
                <a:off x="1774210" y="4318573"/>
                <a:ext cx="16059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حبر 11">
                <a:extLst>
                  <a:ext uri="{FF2B5EF4-FFF2-40B4-BE49-F238E27FC236}">
                    <a16:creationId xmlns:a16="http://schemas.microsoft.com/office/drawing/2014/main" id="{4E2000D5-35E7-CF65-7AB4-C9ED13D495E1}"/>
                  </a:ext>
                </a:extLst>
              </p14:cNvPr>
              <p14:cNvContentPartPr/>
              <p14:nvPr/>
            </p14:nvContentPartPr>
            <p14:xfrm>
              <a:off x="1828570" y="4804213"/>
              <a:ext cx="5781960" cy="147600"/>
            </p14:xfrm>
          </p:contentPart>
        </mc:Choice>
        <mc:Fallback>
          <p:pic>
            <p:nvPicPr>
              <p:cNvPr id="12" name="حبر 11">
                <a:extLst>
                  <a:ext uri="{FF2B5EF4-FFF2-40B4-BE49-F238E27FC236}">
                    <a16:creationId xmlns:a16="http://schemas.microsoft.com/office/drawing/2014/main" id="{4E2000D5-35E7-CF65-7AB4-C9ED13D495E1}"/>
                  </a:ext>
                </a:extLst>
              </p:cNvPr>
              <p:cNvPicPr/>
              <p:nvPr/>
            </p:nvPicPr>
            <p:blipFill>
              <a:blip r:embed="rId10"/>
              <a:stretch>
                <a:fillRect/>
              </a:stretch>
            </p:blipFill>
            <p:spPr>
              <a:xfrm>
                <a:off x="1808050" y="4783693"/>
                <a:ext cx="58230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حبر 12">
                <a:extLst>
                  <a:ext uri="{FF2B5EF4-FFF2-40B4-BE49-F238E27FC236}">
                    <a16:creationId xmlns:a16="http://schemas.microsoft.com/office/drawing/2014/main" id="{B8B7EC72-4E85-0D2A-0183-202D7B58D331}"/>
                  </a:ext>
                </a:extLst>
              </p14:cNvPr>
              <p14:cNvContentPartPr/>
              <p14:nvPr/>
            </p14:nvContentPartPr>
            <p14:xfrm>
              <a:off x="9562090" y="3851653"/>
              <a:ext cx="703440" cy="1349640"/>
            </p14:xfrm>
          </p:contentPart>
        </mc:Choice>
        <mc:Fallback>
          <p:pic>
            <p:nvPicPr>
              <p:cNvPr id="13" name="حبر 12">
                <a:extLst>
                  <a:ext uri="{FF2B5EF4-FFF2-40B4-BE49-F238E27FC236}">
                    <a16:creationId xmlns:a16="http://schemas.microsoft.com/office/drawing/2014/main" id="{B8B7EC72-4E85-0D2A-0183-202D7B58D331}"/>
                  </a:ext>
                </a:extLst>
              </p:cNvPr>
              <p:cNvPicPr/>
              <p:nvPr/>
            </p:nvPicPr>
            <p:blipFill>
              <a:blip r:embed="rId12"/>
              <a:stretch>
                <a:fillRect/>
              </a:stretch>
            </p:blipFill>
            <p:spPr>
              <a:xfrm>
                <a:off x="9541570" y="3831133"/>
                <a:ext cx="744480" cy="1390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حبر 14">
                <a:extLst>
                  <a:ext uri="{FF2B5EF4-FFF2-40B4-BE49-F238E27FC236}">
                    <a16:creationId xmlns:a16="http://schemas.microsoft.com/office/drawing/2014/main" id="{91AB9155-7A5D-FB6D-DBAA-C9DD6E7E72FC}"/>
                  </a:ext>
                </a:extLst>
              </p14:cNvPr>
              <p14:cNvContentPartPr/>
              <p14:nvPr/>
            </p14:nvContentPartPr>
            <p14:xfrm>
              <a:off x="9434650" y="2638093"/>
              <a:ext cx="759960" cy="816840"/>
            </p14:xfrm>
          </p:contentPart>
        </mc:Choice>
        <mc:Fallback>
          <p:pic>
            <p:nvPicPr>
              <p:cNvPr id="15" name="حبر 14">
                <a:extLst>
                  <a:ext uri="{FF2B5EF4-FFF2-40B4-BE49-F238E27FC236}">
                    <a16:creationId xmlns:a16="http://schemas.microsoft.com/office/drawing/2014/main" id="{91AB9155-7A5D-FB6D-DBAA-C9DD6E7E72FC}"/>
                  </a:ext>
                </a:extLst>
              </p:cNvPr>
              <p:cNvPicPr/>
              <p:nvPr/>
            </p:nvPicPr>
            <p:blipFill>
              <a:blip r:embed="rId14"/>
              <a:stretch>
                <a:fillRect/>
              </a:stretch>
            </p:blipFill>
            <p:spPr>
              <a:xfrm>
                <a:off x="9414130" y="2617933"/>
                <a:ext cx="801000" cy="857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حبر 15">
                <a:extLst>
                  <a:ext uri="{FF2B5EF4-FFF2-40B4-BE49-F238E27FC236}">
                    <a16:creationId xmlns:a16="http://schemas.microsoft.com/office/drawing/2014/main" id="{4172E522-812C-D278-2DA4-A2C12F9E44DA}"/>
                  </a:ext>
                </a:extLst>
              </p14:cNvPr>
              <p14:cNvContentPartPr/>
              <p14:nvPr/>
            </p14:nvContentPartPr>
            <p14:xfrm>
              <a:off x="9411970" y="5915173"/>
              <a:ext cx="453960" cy="555840"/>
            </p14:xfrm>
          </p:contentPart>
        </mc:Choice>
        <mc:Fallback>
          <p:pic>
            <p:nvPicPr>
              <p:cNvPr id="16" name="حبر 15">
                <a:extLst>
                  <a:ext uri="{FF2B5EF4-FFF2-40B4-BE49-F238E27FC236}">
                    <a16:creationId xmlns:a16="http://schemas.microsoft.com/office/drawing/2014/main" id="{4172E522-812C-D278-2DA4-A2C12F9E44DA}"/>
                  </a:ext>
                </a:extLst>
              </p:cNvPr>
              <p:cNvPicPr/>
              <p:nvPr/>
            </p:nvPicPr>
            <p:blipFill>
              <a:blip r:embed="rId16"/>
              <a:stretch>
                <a:fillRect/>
              </a:stretch>
            </p:blipFill>
            <p:spPr>
              <a:xfrm>
                <a:off x="9391450" y="5895013"/>
                <a:ext cx="494640" cy="596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حبر 16">
                <a:extLst>
                  <a:ext uri="{FF2B5EF4-FFF2-40B4-BE49-F238E27FC236}">
                    <a16:creationId xmlns:a16="http://schemas.microsoft.com/office/drawing/2014/main" id="{5309EE81-4C1B-FFB1-6548-E8D4853FAEB7}"/>
                  </a:ext>
                </a:extLst>
              </p14:cNvPr>
              <p14:cNvContentPartPr/>
              <p14:nvPr/>
            </p14:nvContentPartPr>
            <p14:xfrm>
              <a:off x="3674290" y="5257453"/>
              <a:ext cx="3731040" cy="159120"/>
            </p14:xfrm>
          </p:contentPart>
        </mc:Choice>
        <mc:Fallback>
          <p:pic>
            <p:nvPicPr>
              <p:cNvPr id="17" name="حبر 16">
                <a:extLst>
                  <a:ext uri="{FF2B5EF4-FFF2-40B4-BE49-F238E27FC236}">
                    <a16:creationId xmlns:a16="http://schemas.microsoft.com/office/drawing/2014/main" id="{5309EE81-4C1B-FFB1-6548-E8D4853FAEB7}"/>
                  </a:ext>
                </a:extLst>
              </p:cNvPr>
              <p:cNvPicPr/>
              <p:nvPr/>
            </p:nvPicPr>
            <p:blipFill>
              <a:blip r:embed="rId18"/>
              <a:stretch>
                <a:fillRect/>
              </a:stretch>
            </p:blipFill>
            <p:spPr>
              <a:xfrm>
                <a:off x="3653770" y="5237293"/>
                <a:ext cx="3771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حبر 17">
                <a:extLst>
                  <a:ext uri="{FF2B5EF4-FFF2-40B4-BE49-F238E27FC236}">
                    <a16:creationId xmlns:a16="http://schemas.microsoft.com/office/drawing/2014/main" id="{69C135FA-CF1C-676F-2A31-3F6C9BA6965F}"/>
                  </a:ext>
                </a:extLst>
              </p14:cNvPr>
              <p14:cNvContentPartPr/>
              <p14:nvPr/>
            </p14:nvContentPartPr>
            <p14:xfrm>
              <a:off x="1882570" y="5858653"/>
              <a:ext cx="1020960" cy="113760"/>
            </p14:xfrm>
          </p:contentPart>
        </mc:Choice>
        <mc:Fallback>
          <p:pic>
            <p:nvPicPr>
              <p:cNvPr id="18" name="حبر 17">
                <a:extLst>
                  <a:ext uri="{FF2B5EF4-FFF2-40B4-BE49-F238E27FC236}">
                    <a16:creationId xmlns:a16="http://schemas.microsoft.com/office/drawing/2014/main" id="{69C135FA-CF1C-676F-2A31-3F6C9BA6965F}"/>
                  </a:ext>
                </a:extLst>
              </p:cNvPr>
              <p:cNvPicPr/>
              <p:nvPr/>
            </p:nvPicPr>
            <p:blipFill>
              <a:blip r:embed="rId20"/>
              <a:stretch>
                <a:fillRect/>
              </a:stretch>
            </p:blipFill>
            <p:spPr>
              <a:xfrm>
                <a:off x="1862050" y="5838133"/>
                <a:ext cx="1061640" cy="154440"/>
              </a:xfrm>
              <a:prstGeom prst="rect">
                <a:avLst/>
              </a:prstGeom>
            </p:spPr>
          </p:pic>
        </mc:Fallback>
      </mc:AlternateContent>
    </p:spTree>
    <p:extLst>
      <p:ext uri="{BB962C8B-B14F-4D97-AF65-F5344CB8AC3E}">
        <p14:creationId xmlns:p14="http://schemas.microsoft.com/office/powerpoint/2010/main" val="2780010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7654"/>
            <a:ext cx="7945821" cy="1279977"/>
          </a:xfrm>
        </p:spPr>
        <p:txBody>
          <a:bodyPr>
            <a:noAutofit/>
          </a:bodyPr>
          <a:lstStyle/>
          <a:p>
            <a:pPr marL="457200" lvl="0" indent="-457200"/>
            <a:r>
              <a:rPr lang="en-US" sz="4800" dirty="0">
                <a:effectLst/>
              </a:rPr>
              <a:t>Implications for Managers</a:t>
            </a:r>
          </a:p>
        </p:txBody>
      </p:sp>
      <p:sp>
        <p:nvSpPr>
          <p:cNvPr id="14" name="Content Placeholder 13"/>
          <p:cNvSpPr>
            <a:spLocks noGrp="1"/>
          </p:cNvSpPr>
          <p:nvPr>
            <p:ph idx="1"/>
          </p:nvPr>
        </p:nvSpPr>
        <p:spPr>
          <a:xfrm>
            <a:off x="914400" y="1642582"/>
            <a:ext cx="7945822" cy="4538276"/>
          </a:xfrm>
        </p:spPr>
        <p:txBody>
          <a:bodyPr>
            <a:noAutofit/>
          </a:bodyPr>
          <a:lstStyle/>
          <a:p>
            <a:pPr marL="457200" lvl="0" indent="-457200">
              <a:buFont typeface="Wingdings" charset="2"/>
              <a:buChar char="Ø"/>
            </a:pPr>
            <a:r>
              <a:rPr lang="en-US" sz="2800" dirty="0"/>
              <a:t>Remember that your communication mode will partly determine your communication effectiveness.</a:t>
            </a:r>
          </a:p>
          <a:p>
            <a:pPr marL="457200" indent="-457200">
              <a:buFont typeface="Wingdings" charset="2"/>
              <a:buChar char="Ø"/>
            </a:pPr>
            <a:r>
              <a:rPr lang="en-US" sz="2800" dirty="0"/>
              <a:t>Obtain feedback from your employees to make certain your messages—however they are communicated—are understood.</a:t>
            </a:r>
          </a:p>
          <a:p>
            <a:pPr marL="457200" indent="-457200">
              <a:buFont typeface="Wingdings" charset="2"/>
              <a:buChar char="Ø"/>
            </a:pPr>
            <a:r>
              <a:rPr lang="en-US" sz="2800" dirty="0"/>
              <a:t>Remember that written communication creates more misunderstandings than oral communication; communicate with employees through in-person meetings when possible.</a:t>
            </a:r>
          </a:p>
          <a:p>
            <a:pPr marL="0" lvl="0" indent="0">
              <a:buNone/>
            </a:pPr>
            <a:endParaRPr lang="en-US" dirty="0"/>
          </a:p>
          <a:p>
            <a:pPr lvl="1"/>
            <a:endParaRPr lang="en-US" b="0" dirty="0">
              <a:effectLst/>
            </a:endParaRPr>
          </a:p>
        </p:txBody>
      </p:sp>
      <p:sp>
        <p:nvSpPr>
          <p:cNvPr id="5" name="Slide Number Placeholder 5"/>
          <p:cNvSpPr>
            <a:spLocks noGrp="1"/>
          </p:cNvSpPr>
          <p:nvPr>
            <p:ph type="sldNum" sz="quarter" idx="12"/>
          </p:nvPr>
        </p:nvSpPr>
        <p:spPr/>
        <p:txBody>
          <a:bodyPr/>
          <a:lstStyle/>
          <a:p>
            <a:r>
              <a:rPr lang="en-US" dirty="0"/>
              <a:t>11-</a:t>
            </a:r>
            <a:fld id="{A96BA3F1-4180-E842-8F37-552D2A4F7099}" type="slidenum">
              <a:rPr lang="en-US" smtClean="0"/>
              <a:pPr/>
              <a:t>35</a:t>
            </a:fld>
            <a:endParaRPr lang="en-US" dirty="0"/>
          </a:p>
        </p:txBody>
      </p:sp>
    </p:spTree>
    <p:extLst>
      <p:ext uri="{BB962C8B-B14F-4D97-AF65-F5344CB8AC3E}">
        <p14:creationId xmlns:p14="http://schemas.microsoft.com/office/powerpoint/2010/main" val="3758600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0" y="157654"/>
            <a:ext cx="7930056" cy="1279977"/>
          </a:xfrm>
        </p:spPr>
        <p:txBody>
          <a:bodyPr>
            <a:noAutofit/>
          </a:bodyPr>
          <a:lstStyle/>
          <a:p>
            <a:pPr marL="457200" lvl="0" indent="-457200"/>
            <a:r>
              <a:rPr lang="en-US" sz="4800" dirty="0">
                <a:effectLst/>
              </a:rPr>
              <a:t>Implications for Managers</a:t>
            </a:r>
          </a:p>
        </p:txBody>
      </p:sp>
      <p:sp>
        <p:nvSpPr>
          <p:cNvPr id="14" name="Content Placeholder 13"/>
          <p:cNvSpPr>
            <a:spLocks noGrp="1"/>
          </p:cNvSpPr>
          <p:nvPr>
            <p:ph idx="1"/>
          </p:nvPr>
        </p:nvSpPr>
        <p:spPr>
          <a:xfrm>
            <a:off x="1119352" y="1862524"/>
            <a:ext cx="7756634" cy="4538276"/>
          </a:xfrm>
        </p:spPr>
        <p:txBody>
          <a:bodyPr>
            <a:noAutofit/>
          </a:bodyPr>
          <a:lstStyle/>
          <a:p>
            <a:pPr marL="393700" lvl="0" indent="-393700">
              <a:buFont typeface="Wingdings" charset="2"/>
              <a:buChar char="Ø"/>
            </a:pPr>
            <a:r>
              <a:rPr lang="en-US" sz="2800" dirty="0"/>
              <a:t>Make sure you use communication strategies appropriate to your audience and the type of message you’re sending.</a:t>
            </a:r>
          </a:p>
          <a:p>
            <a:pPr marL="393700" lvl="0" indent="-393700">
              <a:buFont typeface="Wingdings" charset="2"/>
              <a:buChar char="Ø"/>
            </a:pPr>
            <a:r>
              <a:rPr lang="en-US" sz="2800" dirty="0"/>
              <a:t>Keep in mind communication barriers such as gender and culture.</a:t>
            </a:r>
          </a:p>
          <a:p>
            <a:pPr marL="284163" lvl="1" indent="-284163"/>
            <a:endParaRPr lang="en-US" sz="2800" b="0" dirty="0">
              <a:effectLst/>
            </a:endParaRPr>
          </a:p>
        </p:txBody>
      </p:sp>
      <p:sp>
        <p:nvSpPr>
          <p:cNvPr id="5" name="Slide Number Placeholder 5"/>
          <p:cNvSpPr>
            <a:spLocks noGrp="1"/>
          </p:cNvSpPr>
          <p:nvPr>
            <p:ph type="sldNum" sz="quarter" idx="12"/>
          </p:nvPr>
        </p:nvSpPr>
        <p:spPr/>
        <p:txBody>
          <a:bodyPr/>
          <a:lstStyle/>
          <a:p>
            <a:r>
              <a:rPr lang="en-US" dirty="0"/>
              <a:t>11-</a:t>
            </a:r>
            <a:fld id="{A96BA3F1-4180-E842-8F37-552D2A4F7099}" type="slidenum">
              <a:rPr lang="en-US" smtClean="0"/>
              <a:pPr/>
              <a:t>36</a:t>
            </a:fld>
            <a:endParaRPr lang="en-US" dirty="0"/>
          </a:p>
        </p:txBody>
      </p:sp>
    </p:spTree>
    <p:extLst>
      <p:ext uri="{BB962C8B-B14F-4D97-AF65-F5344CB8AC3E}">
        <p14:creationId xmlns:p14="http://schemas.microsoft.com/office/powerpoint/2010/main" val="288038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67102" y="230067"/>
            <a:ext cx="8056181" cy="1379084"/>
          </a:xfrm>
        </p:spPr>
        <p:txBody>
          <a:bodyPr>
            <a:noAutofit/>
          </a:bodyPr>
          <a:lstStyle/>
          <a:p>
            <a:pPr lvl="0"/>
            <a:r>
              <a:rPr lang="en-US" sz="4800" dirty="0"/>
              <a:t>Describe the Functions and Process of Communication</a:t>
            </a:r>
            <a:endParaRPr lang="en-US" sz="4800" b="0" dirty="0">
              <a:effectLst/>
            </a:endParaRPr>
          </a:p>
        </p:txBody>
      </p:sp>
      <p:sp>
        <p:nvSpPr>
          <p:cNvPr id="14" name="Content Placeholder 13"/>
          <p:cNvSpPr>
            <a:spLocks noGrp="1"/>
          </p:cNvSpPr>
          <p:nvPr>
            <p:ph idx="1"/>
          </p:nvPr>
        </p:nvSpPr>
        <p:spPr>
          <a:xfrm>
            <a:off x="867102" y="1941368"/>
            <a:ext cx="7930057" cy="4459432"/>
          </a:xfrm>
        </p:spPr>
        <p:txBody>
          <a:bodyPr>
            <a:noAutofit/>
          </a:bodyPr>
          <a:lstStyle/>
          <a:p>
            <a:r>
              <a:rPr lang="en-US" sz="2800" dirty="0"/>
              <a:t>Communication serves five major functions within a group or organization: </a:t>
            </a:r>
          </a:p>
          <a:p>
            <a:pPr lvl="1"/>
            <a:r>
              <a:rPr lang="en-US" sz="2800" dirty="0"/>
              <a:t>Management</a:t>
            </a:r>
          </a:p>
          <a:p>
            <a:pPr lvl="1"/>
            <a:r>
              <a:rPr lang="en-US" sz="2800" dirty="0"/>
              <a:t>Feedback</a:t>
            </a:r>
          </a:p>
          <a:p>
            <a:pPr lvl="1"/>
            <a:r>
              <a:rPr lang="en-US" sz="2800" dirty="0"/>
              <a:t>Emotional sharing</a:t>
            </a:r>
          </a:p>
          <a:p>
            <a:pPr lvl="1"/>
            <a:r>
              <a:rPr lang="en-US" sz="2800" dirty="0"/>
              <a:t>Persuasion</a:t>
            </a:r>
          </a:p>
          <a:p>
            <a:pPr lvl="1"/>
            <a:r>
              <a:rPr lang="en-US" sz="2800" dirty="0"/>
              <a:t>Information exchange</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4</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1" name="حبر 11">
                <a:extLst>
                  <a:ext uri="{FF2B5EF4-FFF2-40B4-BE49-F238E27FC236}">
                    <a16:creationId xmlns:a16="http://schemas.microsoft.com/office/drawing/2014/main" id="{E75E2C91-F8A2-B6E3-4964-691271F82873}"/>
                  </a:ext>
                </a:extLst>
              </p14:cNvPr>
              <p14:cNvContentPartPr/>
              <p14:nvPr/>
            </p14:nvContentPartPr>
            <p14:xfrm>
              <a:off x="4420710" y="4492584"/>
              <a:ext cx="909720" cy="353160"/>
            </p14:xfrm>
          </p:contentPart>
        </mc:Choice>
        <mc:Fallback xmlns="">
          <p:pic>
            <p:nvPicPr>
              <p:cNvPr id="11" name="حبر 11">
                <a:extLst>
                  <a:ext uri="{FF2B5EF4-FFF2-40B4-BE49-F238E27FC236}">
                    <a16:creationId xmlns:a16="http://schemas.microsoft.com/office/drawing/2014/main" id="{E75E2C91-F8A2-B6E3-4964-691271F82873}"/>
                  </a:ext>
                </a:extLst>
              </p:cNvPr>
              <p:cNvPicPr/>
              <p:nvPr/>
            </p:nvPicPr>
            <p:blipFill>
              <a:blip r:embed="rId4"/>
              <a:stretch>
                <a:fillRect/>
              </a:stretch>
            </p:blipFill>
            <p:spPr>
              <a:xfrm>
                <a:off x="4405590" y="4477104"/>
                <a:ext cx="940320" cy="383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24" name="حبر 24">
                <a:extLst>
                  <a:ext uri="{FF2B5EF4-FFF2-40B4-BE49-F238E27FC236}">
                    <a16:creationId xmlns:a16="http://schemas.microsoft.com/office/drawing/2014/main" id="{B89E134F-027D-83A1-7D9E-65133E8277D6}"/>
                  </a:ext>
                </a:extLst>
              </p14:cNvPr>
              <p14:cNvContentPartPr/>
              <p14:nvPr/>
            </p14:nvContentPartPr>
            <p14:xfrm>
              <a:off x="5192550" y="5000904"/>
              <a:ext cx="1531800" cy="652320"/>
            </p14:xfrm>
          </p:contentPart>
        </mc:Choice>
        <mc:Fallback xmlns="">
          <p:pic>
            <p:nvPicPr>
              <p:cNvPr id="24" name="حبر 24">
                <a:extLst>
                  <a:ext uri="{FF2B5EF4-FFF2-40B4-BE49-F238E27FC236}">
                    <a16:creationId xmlns:a16="http://schemas.microsoft.com/office/drawing/2014/main" id="{B89E134F-027D-83A1-7D9E-65133E8277D6}"/>
                  </a:ext>
                </a:extLst>
              </p:cNvPr>
              <p:cNvPicPr/>
              <p:nvPr/>
            </p:nvPicPr>
            <p:blipFill>
              <a:blip r:embed="rId6"/>
              <a:stretch>
                <a:fillRect/>
              </a:stretch>
            </p:blipFill>
            <p:spPr>
              <a:xfrm>
                <a:off x="5172030" y="4980744"/>
                <a:ext cx="1572480" cy="693360"/>
              </a:xfrm>
              <a:prstGeom prst="rect">
                <a:avLst/>
              </a:prstGeom>
            </p:spPr>
          </p:pic>
        </mc:Fallback>
      </mc:AlternateContent>
    </p:spTree>
    <p:extLst>
      <p:ext uri="{BB962C8B-B14F-4D97-AF65-F5344CB8AC3E}">
        <p14:creationId xmlns:p14="http://schemas.microsoft.com/office/powerpoint/2010/main" val="5092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85565"/>
            <a:ext cx="8071946" cy="1379084"/>
          </a:xfrm>
        </p:spPr>
        <p:txBody>
          <a:bodyPr>
            <a:noAutofit/>
          </a:bodyPr>
          <a:lstStyle/>
          <a:p>
            <a:pPr lvl="0"/>
            <a:r>
              <a:rPr lang="en-US" sz="4800" dirty="0"/>
              <a:t>Describe the Functions and Process of Communication</a:t>
            </a:r>
            <a:endParaRPr lang="en-US" sz="4800" b="0" dirty="0">
              <a:effectLst/>
            </a:endParaRPr>
          </a:p>
        </p:txBody>
      </p:sp>
      <p:sp>
        <p:nvSpPr>
          <p:cNvPr id="14" name="Content Placeholder 13"/>
          <p:cNvSpPr>
            <a:spLocks noGrp="1"/>
          </p:cNvSpPr>
          <p:nvPr>
            <p:ph idx="1"/>
          </p:nvPr>
        </p:nvSpPr>
        <p:spPr>
          <a:xfrm>
            <a:off x="1166648" y="1799478"/>
            <a:ext cx="7412031" cy="4459432"/>
          </a:xfrm>
        </p:spPr>
        <p:txBody>
          <a:bodyPr>
            <a:noAutofit/>
          </a:bodyPr>
          <a:lstStyle/>
          <a:p>
            <a:pPr marL="284163" indent="-284163"/>
            <a:r>
              <a:rPr lang="en-US" sz="2800" dirty="0"/>
              <a:t>Communication acts to </a:t>
            </a:r>
            <a:r>
              <a:rPr lang="en-US" sz="2800" i="1" dirty="0"/>
              <a:t>manage </a:t>
            </a:r>
            <a:r>
              <a:rPr lang="en-US" sz="2800" dirty="0"/>
              <a:t>member behavior in several ways. </a:t>
            </a:r>
          </a:p>
          <a:p>
            <a:pPr marL="753428" lvl="1" indent="-311150"/>
            <a:r>
              <a:rPr lang="en-US" sz="2800" dirty="0"/>
              <a:t>Authority hierarchies and formal guidelines.</a:t>
            </a:r>
          </a:p>
          <a:p>
            <a:pPr marL="753428" lvl="1" indent="-311150"/>
            <a:r>
              <a:rPr lang="en-US" sz="2800" dirty="0"/>
              <a:t>Job descriptions and company policies. </a:t>
            </a:r>
          </a:p>
          <a:p>
            <a:pPr marL="753428" lvl="1" indent="-311150"/>
            <a:r>
              <a:rPr lang="en-US" sz="2800" dirty="0"/>
              <a:t>Workgroup teasing or harassing.</a:t>
            </a:r>
          </a:p>
          <a:p>
            <a:pPr marL="1004888" indent="-311150"/>
            <a:endParaRPr lang="en-US" sz="2800" b="0" dirty="0">
              <a:effectLst/>
            </a:endParaRP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5</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حبر 1">
                <a:extLst>
                  <a:ext uri="{FF2B5EF4-FFF2-40B4-BE49-F238E27FC236}">
                    <a16:creationId xmlns:a16="http://schemas.microsoft.com/office/drawing/2014/main" id="{CA418377-A9B0-A470-A5EC-A8835EDFDF85}"/>
                  </a:ext>
                </a:extLst>
              </p14:cNvPr>
              <p14:cNvContentPartPr/>
              <p14:nvPr/>
            </p14:nvContentPartPr>
            <p14:xfrm>
              <a:off x="8327746" y="1539241"/>
              <a:ext cx="231480" cy="100080"/>
            </p14:xfrm>
          </p:contentPart>
        </mc:Choice>
        <mc:Fallback xmlns="">
          <p:pic>
            <p:nvPicPr>
              <p:cNvPr id="2" name="حبر 1">
                <a:extLst>
                  <a:ext uri="{FF2B5EF4-FFF2-40B4-BE49-F238E27FC236}">
                    <a16:creationId xmlns:a16="http://schemas.microsoft.com/office/drawing/2014/main" id="{CA418377-A9B0-A470-A5EC-A8835EDFDF85}"/>
                  </a:ext>
                </a:extLst>
              </p:cNvPr>
              <p:cNvPicPr/>
              <p:nvPr/>
            </p:nvPicPr>
            <p:blipFill>
              <a:blip r:embed="rId4"/>
              <a:stretch>
                <a:fillRect/>
              </a:stretch>
            </p:blipFill>
            <p:spPr>
              <a:xfrm>
                <a:off x="8307586" y="1519081"/>
                <a:ext cx="2721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9">
                <a:extLst>
                  <a:ext uri="{FF2B5EF4-FFF2-40B4-BE49-F238E27FC236}">
                    <a16:creationId xmlns:a16="http://schemas.microsoft.com/office/drawing/2014/main" id="{20A8E8E8-4C39-9071-CB7E-BE3A8D7A9CC5}"/>
                  </a:ext>
                </a:extLst>
              </p14:cNvPr>
              <p14:cNvContentPartPr/>
              <p14:nvPr/>
            </p14:nvContentPartPr>
            <p14:xfrm>
              <a:off x="8049466" y="1439521"/>
              <a:ext cx="515520" cy="299880"/>
            </p14:xfrm>
          </p:contentPart>
        </mc:Choice>
        <mc:Fallback xmlns="">
          <p:pic>
            <p:nvPicPr>
              <p:cNvPr id="8" name="حبر 9">
                <a:extLst>
                  <a:ext uri="{FF2B5EF4-FFF2-40B4-BE49-F238E27FC236}">
                    <a16:creationId xmlns:a16="http://schemas.microsoft.com/office/drawing/2014/main" id="{20A8E8E8-4C39-9071-CB7E-BE3A8D7A9CC5}"/>
                  </a:ext>
                </a:extLst>
              </p:cNvPr>
              <p:cNvPicPr/>
              <p:nvPr/>
            </p:nvPicPr>
            <p:blipFill>
              <a:blip r:embed="rId6"/>
              <a:stretch>
                <a:fillRect/>
              </a:stretch>
            </p:blipFill>
            <p:spPr>
              <a:xfrm>
                <a:off x="8028932" y="1419001"/>
                <a:ext cx="556589" cy="34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حبر 25">
                <a:extLst>
                  <a:ext uri="{FF2B5EF4-FFF2-40B4-BE49-F238E27FC236}">
                    <a16:creationId xmlns:a16="http://schemas.microsoft.com/office/drawing/2014/main" id="{8817D1EB-4BEA-ABAC-91AF-3B8AECA967A9}"/>
                  </a:ext>
                </a:extLst>
              </p14:cNvPr>
              <p14:cNvContentPartPr/>
              <p14:nvPr/>
            </p14:nvContentPartPr>
            <p14:xfrm>
              <a:off x="6804226" y="1507921"/>
              <a:ext cx="1156320" cy="246960"/>
            </p14:xfrm>
          </p:contentPart>
        </mc:Choice>
        <mc:Fallback xmlns="">
          <p:pic>
            <p:nvPicPr>
              <p:cNvPr id="25" name="حبر 25">
                <a:extLst>
                  <a:ext uri="{FF2B5EF4-FFF2-40B4-BE49-F238E27FC236}">
                    <a16:creationId xmlns:a16="http://schemas.microsoft.com/office/drawing/2014/main" id="{8817D1EB-4BEA-ABAC-91AF-3B8AECA967A9}"/>
                  </a:ext>
                </a:extLst>
              </p:cNvPr>
              <p:cNvPicPr/>
              <p:nvPr/>
            </p:nvPicPr>
            <p:blipFill>
              <a:blip r:embed="rId8"/>
              <a:stretch>
                <a:fillRect/>
              </a:stretch>
            </p:blipFill>
            <p:spPr>
              <a:xfrm>
                <a:off x="6788746" y="1492464"/>
                <a:ext cx="1186920" cy="27751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حبر 25">
                <a:extLst>
                  <a:ext uri="{FF2B5EF4-FFF2-40B4-BE49-F238E27FC236}">
                    <a16:creationId xmlns:a16="http://schemas.microsoft.com/office/drawing/2014/main" id="{AB36D114-0CDA-2067-375C-98471CBFEB7F}"/>
                  </a:ext>
                </a:extLst>
              </p14:cNvPr>
              <p14:cNvContentPartPr/>
              <p14:nvPr/>
            </p14:nvContentPartPr>
            <p14:xfrm>
              <a:off x="6625666" y="1565521"/>
              <a:ext cx="100080" cy="68760"/>
            </p14:xfrm>
          </p:contentPart>
        </mc:Choice>
        <mc:Fallback xmlns="">
          <p:pic>
            <p:nvPicPr>
              <p:cNvPr id="26" name="حبر 25">
                <a:extLst>
                  <a:ext uri="{FF2B5EF4-FFF2-40B4-BE49-F238E27FC236}">
                    <a16:creationId xmlns:a16="http://schemas.microsoft.com/office/drawing/2014/main" id="{AB36D114-0CDA-2067-375C-98471CBFEB7F}"/>
                  </a:ext>
                </a:extLst>
              </p:cNvPr>
              <p:cNvPicPr/>
              <p:nvPr/>
            </p:nvPicPr>
            <p:blipFill>
              <a:blip r:embed="rId10"/>
              <a:stretch>
                <a:fillRect/>
              </a:stretch>
            </p:blipFill>
            <p:spPr>
              <a:xfrm>
                <a:off x="6610186" y="1550401"/>
                <a:ext cx="1306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حبر 36">
                <a:extLst>
                  <a:ext uri="{FF2B5EF4-FFF2-40B4-BE49-F238E27FC236}">
                    <a16:creationId xmlns:a16="http://schemas.microsoft.com/office/drawing/2014/main" id="{12649231-D9F6-2F52-5E59-45385539E1D3}"/>
                  </a:ext>
                </a:extLst>
              </p14:cNvPr>
              <p14:cNvContentPartPr/>
              <p14:nvPr/>
            </p14:nvContentPartPr>
            <p14:xfrm>
              <a:off x="5537746" y="1505041"/>
              <a:ext cx="1172160" cy="192600"/>
            </p14:xfrm>
          </p:contentPart>
        </mc:Choice>
        <mc:Fallback xmlns="">
          <p:pic>
            <p:nvPicPr>
              <p:cNvPr id="36" name="حبر 36">
                <a:extLst>
                  <a:ext uri="{FF2B5EF4-FFF2-40B4-BE49-F238E27FC236}">
                    <a16:creationId xmlns:a16="http://schemas.microsoft.com/office/drawing/2014/main" id="{12649231-D9F6-2F52-5E59-45385539E1D3}"/>
                  </a:ext>
                </a:extLst>
              </p:cNvPr>
              <p:cNvPicPr/>
              <p:nvPr/>
            </p:nvPicPr>
            <p:blipFill>
              <a:blip r:embed="rId12"/>
              <a:stretch>
                <a:fillRect/>
              </a:stretch>
            </p:blipFill>
            <p:spPr>
              <a:xfrm>
                <a:off x="5522626" y="1489561"/>
                <a:ext cx="12024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حبر 47">
                <a:extLst>
                  <a:ext uri="{FF2B5EF4-FFF2-40B4-BE49-F238E27FC236}">
                    <a16:creationId xmlns:a16="http://schemas.microsoft.com/office/drawing/2014/main" id="{BE6F922D-96C9-3CD8-7AD1-37CA5495920A}"/>
                  </a:ext>
                </a:extLst>
              </p14:cNvPr>
              <p14:cNvContentPartPr/>
              <p14:nvPr/>
            </p14:nvContentPartPr>
            <p14:xfrm>
              <a:off x="4539466" y="1497481"/>
              <a:ext cx="856800" cy="299520"/>
            </p14:xfrm>
          </p:contentPart>
        </mc:Choice>
        <mc:Fallback xmlns="">
          <p:pic>
            <p:nvPicPr>
              <p:cNvPr id="47" name="حبر 47">
                <a:extLst>
                  <a:ext uri="{FF2B5EF4-FFF2-40B4-BE49-F238E27FC236}">
                    <a16:creationId xmlns:a16="http://schemas.microsoft.com/office/drawing/2014/main" id="{BE6F922D-96C9-3CD8-7AD1-37CA5495920A}"/>
                  </a:ext>
                </a:extLst>
              </p:cNvPr>
              <p:cNvPicPr/>
              <p:nvPr/>
            </p:nvPicPr>
            <p:blipFill>
              <a:blip r:embed="rId14"/>
              <a:stretch>
                <a:fillRect/>
              </a:stretch>
            </p:blipFill>
            <p:spPr>
              <a:xfrm>
                <a:off x="4524346" y="1482020"/>
                <a:ext cx="887400" cy="33008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8" name="حبر 47">
                <a:extLst>
                  <a:ext uri="{FF2B5EF4-FFF2-40B4-BE49-F238E27FC236}">
                    <a16:creationId xmlns:a16="http://schemas.microsoft.com/office/drawing/2014/main" id="{FAB724C9-C103-E29D-8CA1-607A41894E8D}"/>
                  </a:ext>
                </a:extLst>
              </p14:cNvPr>
              <p14:cNvContentPartPr/>
              <p14:nvPr/>
            </p14:nvContentPartPr>
            <p14:xfrm>
              <a:off x="3782311" y="721415"/>
              <a:ext cx="69840" cy="49320"/>
            </p14:xfrm>
          </p:contentPart>
        </mc:Choice>
        <mc:Fallback xmlns="">
          <p:pic>
            <p:nvPicPr>
              <p:cNvPr id="48" name="حبر 47">
                <a:extLst>
                  <a:ext uri="{FF2B5EF4-FFF2-40B4-BE49-F238E27FC236}">
                    <a16:creationId xmlns:a16="http://schemas.microsoft.com/office/drawing/2014/main" id="{FAB724C9-C103-E29D-8CA1-607A41894E8D}"/>
                  </a:ext>
                </a:extLst>
              </p:cNvPr>
              <p:cNvPicPr/>
              <p:nvPr/>
            </p:nvPicPr>
            <p:blipFill>
              <a:blip r:embed="rId16"/>
              <a:stretch>
                <a:fillRect/>
              </a:stretch>
            </p:blipFill>
            <p:spPr>
              <a:xfrm>
                <a:off x="3761791" y="700895"/>
                <a:ext cx="1105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حبر 48">
                <a:extLst>
                  <a:ext uri="{FF2B5EF4-FFF2-40B4-BE49-F238E27FC236}">
                    <a16:creationId xmlns:a16="http://schemas.microsoft.com/office/drawing/2014/main" id="{5F48BE82-0CF5-0ED4-98A1-15A80CD8DF3D}"/>
                  </a:ext>
                </a:extLst>
              </p14:cNvPr>
              <p14:cNvContentPartPr/>
              <p14:nvPr/>
            </p14:nvContentPartPr>
            <p14:xfrm>
              <a:off x="2164831" y="3935495"/>
              <a:ext cx="2318760" cy="69840"/>
            </p14:xfrm>
          </p:contentPart>
        </mc:Choice>
        <mc:Fallback xmlns="">
          <p:pic>
            <p:nvPicPr>
              <p:cNvPr id="49" name="حبر 48">
                <a:extLst>
                  <a:ext uri="{FF2B5EF4-FFF2-40B4-BE49-F238E27FC236}">
                    <a16:creationId xmlns:a16="http://schemas.microsoft.com/office/drawing/2014/main" id="{5F48BE82-0CF5-0ED4-98A1-15A80CD8DF3D}"/>
                  </a:ext>
                </a:extLst>
              </p:cNvPr>
              <p:cNvPicPr/>
              <p:nvPr/>
            </p:nvPicPr>
            <p:blipFill>
              <a:blip r:embed="rId18"/>
              <a:stretch>
                <a:fillRect/>
              </a:stretch>
            </p:blipFill>
            <p:spPr>
              <a:xfrm>
                <a:off x="2111191" y="3827855"/>
                <a:ext cx="24264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حبر 49">
                <a:extLst>
                  <a:ext uri="{FF2B5EF4-FFF2-40B4-BE49-F238E27FC236}">
                    <a16:creationId xmlns:a16="http://schemas.microsoft.com/office/drawing/2014/main" id="{49E4A0D8-90DC-E054-B4DB-829908DA13C9}"/>
                  </a:ext>
                </a:extLst>
              </p14:cNvPr>
              <p14:cNvContentPartPr/>
              <p14:nvPr/>
            </p14:nvContentPartPr>
            <p14:xfrm>
              <a:off x="5450191" y="3897695"/>
              <a:ext cx="2682360" cy="189720"/>
            </p14:xfrm>
          </p:contentPart>
        </mc:Choice>
        <mc:Fallback xmlns="">
          <p:pic>
            <p:nvPicPr>
              <p:cNvPr id="50" name="حبر 49">
                <a:extLst>
                  <a:ext uri="{FF2B5EF4-FFF2-40B4-BE49-F238E27FC236}">
                    <a16:creationId xmlns:a16="http://schemas.microsoft.com/office/drawing/2014/main" id="{49E4A0D8-90DC-E054-B4DB-829908DA13C9}"/>
                  </a:ext>
                </a:extLst>
              </p:cNvPr>
              <p:cNvPicPr/>
              <p:nvPr/>
            </p:nvPicPr>
            <p:blipFill>
              <a:blip r:embed="rId20"/>
              <a:stretch>
                <a:fillRect/>
              </a:stretch>
            </p:blipFill>
            <p:spPr>
              <a:xfrm>
                <a:off x="5396191" y="3790055"/>
                <a:ext cx="279000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2" name="حبر 51">
                <a:extLst>
                  <a:ext uri="{FF2B5EF4-FFF2-40B4-BE49-F238E27FC236}">
                    <a16:creationId xmlns:a16="http://schemas.microsoft.com/office/drawing/2014/main" id="{460A0DC7-835B-C694-5522-D8D228916D05}"/>
                  </a:ext>
                </a:extLst>
              </p14:cNvPr>
              <p14:cNvContentPartPr/>
              <p14:nvPr/>
            </p14:nvContentPartPr>
            <p14:xfrm>
              <a:off x="6018631" y="2918495"/>
              <a:ext cx="1065960" cy="183600"/>
            </p14:xfrm>
          </p:contentPart>
        </mc:Choice>
        <mc:Fallback xmlns="">
          <p:pic>
            <p:nvPicPr>
              <p:cNvPr id="52" name="حبر 51">
                <a:extLst>
                  <a:ext uri="{FF2B5EF4-FFF2-40B4-BE49-F238E27FC236}">
                    <a16:creationId xmlns:a16="http://schemas.microsoft.com/office/drawing/2014/main" id="{460A0DC7-835B-C694-5522-D8D228916D05}"/>
                  </a:ext>
                </a:extLst>
              </p:cNvPr>
              <p:cNvPicPr/>
              <p:nvPr/>
            </p:nvPicPr>
            <p:blipFill>
              <a:blip r:embed="rId22"/>
              <a:stretch>
                <a:fillRect/>
              </a:stretch>
            </p:blipFill>
            <p:spPr>
              <a:xfrm>
                <a:off x="5964631" y="2810495"/>
                <a:ext cx="117360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 name="حبر 52">
                <a:extLst>
                  <a:ext uri="{FF2B5EF4-FFF2-40B4-BE49-F238E27FC236}">
                    <a16:creationId xmlns:a16="http://schemas.microsoft.com/office/drawing/2014/main" id="{38137624-DB01-5181-89A0-E867FE2BF426}"/>
                  </a:ext>
                </a:extLst>
              </p14:cNvPr>
              <p14:cNvContentPartPr/>
              <p14:nvPr/>
            </p14:nvContentPartPr>
            <p14:xfrm>
              <a:off x="2101831" y="3423935"/>
              <a:ext cx="1409040" cy="38160"/>
            </p14:xfrm>
          </p:contentPart>
        </mc:Choice>
        <mc:Fallback xmlns="">
          <p:pic>
            <p:nvPicPr>
              <p:cNvPr id="53" name="حبر 52">
                <a:extLst>
                  <a:ext uri="{FF2B5EF4-FFF2-40B4-BE49-F238E27FC236}">
                    <a16:creationId xmlns:a16="http://schemas.microsoft.com/office/drawing/2014/main" id="{38137624-DB01-5181-89A0-E867FE2BF426}"/>
                  </a:ext>
                </a:extLst>
              </p:cNvPr>
              <p:cNvPicPr/>
              <p:nvPr/>
            </p:nvPicPr>
            <p:blipFill>
              <a:blip r:embed="rId24"/>
              <a:stretch>
                <a:fillRect/>
              </a:stretch>
            </p:blipFill>
            <p:spPr>
              <a:xfrm>
                <a:off x="2047831" y="3315935"/>
                <a:ext cx="1516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حبر 56">
                <a:extLst>
                  <a:ext uri="{FF2B5EF4-FFF2-40B4-BE49-F238E27FC236}">
                    <a16:creationId xmlns:a16="http://schemas.microsoft.com/office/drawing/2014/main" id="{99B296E2-0173-1E75-E629-6C8D9B09A433}"/>
                  </a:ext>
                </a:extLst>
              </p14:cNvPr>
              <p14:cNvContentPartPr/>
              <p14:nvPr/>
            </p14:nvContentPartPr>
            <p14:xfrm>
              <a:off x="4171393" y="2666934"/>
              <a:ext cx="656280" cy="160200"/>
            </p14:xfrm>
          </p:contentPart>
        </mc:Choice>
        <mc:Fallback xmlns="">
          <p:pic>
            <p:nvPicPr>
              <p:cNvPr id="56" name="حبر 56">
                <a:extLst>
                  <a:ext uri="{FF2B5EF4-FFF2-40B4-BE49-F238E27FC236}">
                    <a16:creationId xmlns:a16="http://schemas.microsoft.com/office/drawing/2014/main" id="{99B296E2-0173-1E75-E629-6C8D9B09A433}"/>
                  </a:ext>
                </a:extLst>
              </p:cNvPr>
              <p:cNvPicPr/>
              <p:nvPr/>
            </p:nvPicPr>
            <p:blipFill>
              <a:blip r:embed="rId26"/>
              <a:stretch>
                <a:fillRect/>
              </a:stretch>
            </p:blipFill>
            <p:spPr>
              <a:xfrm>
                <a:off x="4151222" y="2646774"/>
                <a:ext cx="696982"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2" name="حبر 62">
                <a:extLst>
                  <a:ext uri="{FF2B5EF4-FFF2-40B4-BE49-F238E27FC236}">
                    <a16:creationId xmlns:a16="http://schemas.microsoft.com/office/drawing/2014/main" id="{E9CFF11F-2739-B52E-0590-868B180B3B3F}"/>
                  </a:ext>
                </a:extLst>
              </p14:cNvPr>
              <p14:cNvContentPartPr/>
              <p14:nvPr/>
            </p14:nvContentPartPr>
            <p14:xfrm>
              <a:off x="3358873" y="2661894"/>
              <a:ext cx="633600" cy="201600"/>
            </p14:xfrm>
          </p:contentPart>
        </mc:Choice>
        <mc:Fallback xmlns="">
          <p:pic>
            <p:nvPicPr>
              <p:cNvPr id="62" name="حبر 62">
                <a:extLst>
                  <a:ext uri="{FF2B5EF4-FFF2-40B4-BE49-F238E27FC236}">
                    <a16:creationId xmlns:a16="http://schemas.microsoft.com/office/drawing/2014/main" id="{E9CFF11F-2739-B52E-0590-868B180B3B3F}"/>
                  </a:ext>
                </a:extLst>
              </p:cNvPr>
              <p:cNvPicPr/>
              <p:nvPr/>
            </p:nvPicPr>
            <p:blipFill>
              <a:blip r:embed="rId28"/>
              <a:stretch>
                <a:fillRect/>
              </a:stretch>
            </p:blipFill>
            <p:spPr>
              <a:xfrm>
                <a:off x="3338713" y="2641374"/>
                <a:ext cx="6742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6" name="حبر 66">
                <a:extLst>
                  <a:ext uri="{FF2B5EF4-FFF2-40B4-BE49-F238E27FC236}">
                    <a16:creationId xmlns:a16="http://schemas.microsoft.com/office/drawing/2014/main" id="{D4E1065C-3CB0-7B89-AFEE-E1C3B8AC420F}"/>
                  </a:ext>
                </a:extLst>
              </p14:cNvPr>
              <p14:cNvContentPartPr/>
              <p14:nvPr/>
            </p14:nvContentPartPr>
            <p14:xfrm>
              <a:off x="2619433" y="2703294"/>
              <a:ext cx="524160" cy="157320"/>
            </p14:xfrm>
          </p:contentPart>
        </mc:Choice>
        <mc:Fallback xmlns="">
          <p:pic>
            <p:nvPicPr>
              <p:cNvPr id="66" name="حبر 66">
                <a:extLst>
                  <a:ext uri="{FF2B5EF4-FFF2-40B4-BE49-F238E27FC236}">
                    <a16:creationId xmlns:a16="http://schemas.microsoft.com/office/drawing/2014/main" id="{D4E1065C-3CB0-7B89-AFEE-E1C3B8AC420F}"/>
                  </a:ext>
                </a:extLst>
              </p:cNvPr>
              <p:cNvPicPr/>
              <p:nvPr/>
            </p:nvPicPr>
            <p:blipFill>
              <a:blip r:embed="rId30"/>
              <a:stretch>
                <a:fillRect/>
              </a:stretch>
            </p:blipFill>
            <p:spPr>
              <a:xfrm>
                <a:off x="2603953" y="2688174"/>
                <a:ext cx="5547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5" name="حبر 75">
                <a:extLst>
                  <a:ext uri="{FF2B5EF4-FFF2-40B4-BE49-F238E27FC236}">
                    <a16:creationId xmlns:a16="http://schemas.microsoft.com/office/drawing/2014/main" id="{36BFFAD6-4BAC-4D6D-C5EB-9B86E01A5314}"/>
                  </a:ext>
                </a:extLst>
              </p14:cNvPr>
              <p14:cNvContentPartPr/>
              <p14:nvPr/>
            </p14:nvContentPartPr>
            <p14:xfrm>
              <a:off x="3940904" y="3230837"/>
              <a:ext cx="734400" cy="232200"/>
            </p14:xfrm>
          </p:contentPart>
        </mc:Choice>
        <mc:Fallback xmlns="">
          <p:pic>
            <p:nvPicPr>
              <p:cNvPr id="75" name="حبر 75">
                <a:extLst>
                  <a:ext uri="{FF2B5EF4-FFF2-40B4-BE49-F238E27FC236}">
                    <a16:creationId xmlns:a16="http://schemas.microsoft.com/office/drawing/2014/main" id="{36BFFAD6-4BAC-4D6D-C5EB-9B86E01A5314}"/>
                  </a:ext>
                </a:extLst>
              </p:cNvPr>
              <p:cNvPicPr/>
              <p:nvPr/>
            </p:nvPicPr>
            <p:blipFill>
              <a:blip r:embed="rId32"/>
              <a:stretch>
                <a:fillRect/>
              </a:stretch>
            </p:blipFill>
            <p:spPr>
              <a:xfrm>
                <a:off x="3925424" y="3215717"/>
                <a:ext cx="765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1" name="حبر 81">
                <a:extLst>
                  <a:ext uri="{FF2B5EF4-FFF2-40B4-BE49-F238E27FC236}">
                    <a16:creationId xmlns:a16="http://schemas.microsoft.com/office/drawing/2014/main" id="{1CACE861-AE7A-39EB-275E-0B0911ED5F17}"/>
                  </a:ext>
                </a:extLst>
              </p14:cNvPr>
              <p14:cNvContentPartPr/>
              <p14:nvPr/>
            </p14:nvContentPartPr>
            <p14:xfrm>
              <a:off x="4252638" y="4754079"/>
              <a:ext cx="639000" cy="223560"/>
            </p14:xfrm>
          </p:contentPart>
        </mc:Choice>
        <mc:Fallback xmlns="">
          <p:pic>
            <p:nvPicPr>
              <p:cNvPr id="81" name="حبر 81">
                <a:extLst>
                  <a:ext uri="{FF2B5EF4-FFF2-40B4-BE49-F238E27FC236}">
                    <a16:creationId xmlns:a16="http://schemas.microsoft.com/office/drawing/2014/main" id="{1CACE861-AE7A-39EB-275E-0B0911ED5F17}"/>
                  </a:ext>
                </a:extLst>
              </p:cNvPr>
              <p:cNvPicPr/>
              <p:nvPr/>
            </p:nvPicPr>
            <p:blipFill>
              <a:blip r:embed="rId34"/>
              <a:stretch>
                <a:fillRect/>
              </a:stretch>
            </p:blipFill>
            <p:spPr>
              <a:xfrm>
                <a:off x="4232467" y="4733559"/>
                <a:ext cx="679703"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5" name="حبر 84">
                <a:extLst>
                  <a:ext uri="{FF2B5EF4-FFF2-40B4-BE49-F238E27FC236}">
                    <a16:creationId xmlns:a16="http://schemas.microsoft.com/office/drawing/2014/main" id="{6E8BA4CA-6A56-02BE-4490-1323A7A18780}"/>
                  </a:ext>
                </a:extLst>
              </p14:cNvPr>
              <p14:cNvContentPartPr/>
              <p14:nvPr/>
            </p14:nvContentPartPr>
            <p14:xfrm>
              <a:off x="6469518" y="5079159"/>
              <a:ext cx="86400" cy="8280"/>
            </p14:xfrm>
          </p:contentPart>
        </mc:Choice>
        <mc:Fallback xmlns="">
          <p:pic>
            <p:nvPicPr>
              <p:cNvPr id="85" name="حبر 84">
                <a:extLst>
                  <a:ext uri="{FF2B5EF4-FFF2-40B4-BE49-F238E27FC236}">
                    <a16:creationId xmlns:a16="http://schemas.microsoft.com/office/drawing/2014/main" id="{6E8BA4CA-6A56-02BE-4490-1323A7A18780}"/>
                  </a:ext>
                </a:extLst>
              </p:cNvPr>
              <p:cNvPicPr/>
              <p:nvPr/>
            </p:nvPicPr>
            <p:blipFill>
              <a:blip r:embed="rId36"/>
              <a:stretch>
                <a:fillRect/>
              </a:stretch>
            </p:blipFill>
            <p:spPr>
              <a:xfrm>
                <a:off x="6454038" y="5063679"/>
                <a:ext cx="1170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8" name="حبر 88">
                <a:extLst>
                  <a:ext uri="{FF2B5EF4-FFF2-40B4-BE49-F238E27FC236}">
                    <a16:creationId xmlns:a16="http://schemas.microsoft.com/office/drawing/2014/main" id="{B51EFF05-724C-828A-FCA3-008B1C288E56}"/>
                  </a:ext>
                </a:extLst>
              </p14:cNvPr>
              <p14:cNvContentPartPr/>
              <p14:nvPr/>
            </p14:nvContentPartPr>
            <p14:xfrm>
              <a:off x="6155958" y="4794759"/>
              <a:ext cx="901080" cy="226080"/>
            </p14:xfrm>
          </p:contentPart>
        </mc:Choice>
        <mc:Fallback xmlns="">
          <p:pic>
            <p:nvPicPr>
              <p:cNvPr id="88" name="حبر 88">
                <a:extLst>
                  <a:ext uri="{FF2B5EF4-FFF2-40B4-BE49-F238E27FC236}">
                    <a16:creationId xmlns:a16="http://schemas.microsoft.com/office/drawing/2014/main" id="{B51EFF05-724C-828A-FCA3-008B1C288E56}"/>
                  </a:ext>
                </a:extLst>
              </p:cNvPr>
              <p:cNvPicPr/>
              <p:nvPr/>
            </p:nvPicPr>
            <p:blipFill>
              <a:blip r:embed="rId38"/>
              <a:stretch>
                <a:fillRect/>
              </a:stretch>
            </p:blipFill>
            <p:spPr>
              <a:xfrm>
                <a:off x="6140838" y="4779615"/>
                <a:ext cx="931680" cy="256729"/>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1" name="حبر 101">
                <a:extLst>
                  <a:ext uri="{FF2B5EF4-FFF2-40B4-BE49-F238E27FC236}">
                    <a16:creationId xmlns:a16="http://schemas.microsoft.com/office/drawing/2014/main" id="{6AAB21FC-FC20-8FEB-9B59-4B422F91AF00}"/>
                  </a:ext>
                </a:extLst>
              </p14:cNvPr>
              <p14:cNvContentPartPr/>
              <p14:nvPr/>
            </p14:nvContentPartPr>
            <p14:xfrm>
              <a:off x="7104961" y="4379948"/>
              <a:ext cx="1563840" cy="298440"/>
            </p14:xfrm>
          </p:contentPart>
        </mc:Choice>
        <mc:Fallback xmlns="">
          <p:pic>
            <p:nvPicPr>
              <p:cNvPr id="101" name="حبر 101">
                <a:extLst>
                  <a:ext uri="{FF2B5EF4-FFF2-40B4-BE49-F238E27FC236}">
                    <a16:creationId xmlns:a16="http://schemas.microsoft.com/office/drawing/2014/main" id="{6AAB21FC-FC20-8FEB-9B59-4B422F91AF00}"/>
                  </a:ext>
                </a:extLst>
              </p:cNvPr>
              <p:cNvPicPr/>
              <p:nvPr/>
            </p:nvPicPr>
            <p:blipFill>
              <a:blip r:embed="rId40"/>
              <a:stretch>
                <a:fillRect/>
              </a:stretch>
            </p:blipFill>
            <p:spPr>
              <a:xfrm>
                <a:off x="7084796" y="4359428"/>
                <a:ext cx="1599488" cy="339120"/>
              </a:xfrm>
              <a:prstGeom prst="rect">
                <a:avLst/>
              </a:prstGeom>
            </p:spPr>
          </p:pic>
        </mc:Fallback>
      </mc:AlternateContent>
    </p:spTree>
    <p:extLst>
      <p:ext uri="{BB962C8B-B14F-4D97-AF65-F5344CB8AC3E}">
        <p14:creationId xmlns:p14="http://schemas.microsoft.com/office/powerpoint/2010/main" val="127098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89" y="173678"/>
            <a:ext cx="8071946" cy="1379084"/>
          </a:xfrm>
        </p:spPr>
        <p:txBody>
          <a:bodyPr>
            <a:noAutofit/>
          </a:bodyPr>
          <a:lstStyle/>
          <a:p>
            <a:pPr lvl="0"/>
            <a:r>
              <a:rPr lang="en-US" sz="4800" dirty="0"/>
              <a:t>Describe the Functions and Process of Communication</a:t>
            </a:r>
            <a:endParaRPr lang="en-US" sz="4800" b="0" dirty="0">
              <a:effectLst/>
            </a:endParaRPr>
          </a:p>
        </p:txBody>
      </p:sp>
      <p:sp>
        <p:nvSpPr>
          <p:cNvPr id="14" name="Content Placeholder 13"/>
          <p:cNvSpPr>
            <a:spLocks noGrp="1"/>
          </p:cNvSpPr>
          <p:nvPr>
            <p:ph idx="1"/>
          </p:nvPr>
        </p:nvSpPr>
        <p:spPr>
          <a:xfrm>
            <a:off x="1103586" y="1904798"/>
            <a:ext cx="7646276" cy="4511768"/>
          </a:xfrm>
        </p:spPr>
        <p:txBody>
          <a:bodyPr>
            <a:noAutofit/>
          </a:bodyPr>
          <a:lstStyle/>
          <a:p>
            <a:pPr marL="393700" indent="-279400"/>
            <a:r>
              <a:rPr lang="en-US" sz="2800" dirty="0"/>
              <a:t>Communication creates </a:t>
            </a:r>
            <a:r>
              <a:rPr lang="en-US" sz="2800" i="1" dirty="0"/>
              <a:t>feedback </a:t>
            </a:r>
            <a:r>
              <a:rPr lang="en-US" sz="2800" dirty="0"/>
              <a:t>by clarifying to employees what they must do, how well they are doing it, and how they can improve their performance.</a:t>
            </a:r>
          </a:p>
          <a:p>
            <a:pPr lvl="1"/>
            <a:r>
              <a:rPr lang="en-US" sz="2800" dirty="0"/>
              <a:t>Formation of goals, feedback on progress, and reward for desired behavior all require communication and stimulate motivation.</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6</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26963887-C0D2-7069-1D04-CC69AF67EE28}"/>
                  </a:ext>
                </a:extLst>
              </p14:cNvPr>
              <p14:cNvContentPartPr/>
              <p14:nvPr/>
            </p14:nvContentPartPr>
            <p14:xfrm>
              <a:off x="5595597" y="2142622"/>
              <a:ext cx="1323000" cy="108000"/>
            </p14:xfrm>
          </p:contentPart>
        </mc:Choice>
        <mc:Fallback xmlns="">
          <p:pic>
            <p:nvPicPr>
              <p:cNvPr id="3" name="حبر 2">
                <a:extLst>
                  <a:ext uri="{FF2B5EF4-FFF2-40B4-BE49-F238E27FC236}">
                    <a16:creationId xmlns:a16="http://schemas.microsoft.com/office/drawing/2014/main" id="{26963887-C0D2-7069-1D04-CC69AF67EE28}"/>
                  </a:ext>
                </a:extLst>
              </p:cNvPr>
              <p:cNvPicPr/>
              <p:nvPr/>
            </p:nvPicPr>
            <p:blipFill>
              <a:blip r:embed="rId4"/>
              <a:stretch>
                <a:fillRect/>
              </a:stretch>
            </p:blipFill>
            <p:spPr>
              <a:xfrm>
                <a:off x="5541957" y="2034622"/>
                <a:ext cx="143064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1">
                <a:extLst>
                  <a:ext uri="{FF2B5EF4-FFF2-40B4-BE49-F238E27FC236}">
                    <a16:creationId xmlns:a16="http://schemas.microsoft.com/office/drawing/2014/main" id="{A9B93393-087C-628A-C55D-F45EF86F4E6D}"/>
                  </a:ext>
                </a:extLst>
              </p14:cNvPr>
              <p14:cNvContentPartPr/>
              <p14:nvPr/>
            </p14:nvContentPartPr>
            <p14:xfrm>
              <a:off x="5738815" y="1609522"/>
              <a:ext cx="1054800" cy="246600"/>
            </p14:xfrm>
          </p:contentPart>
        </mc:Choice>
        <mc:Fallback xmlns="">
          <p:pic>
            <p:nvPicPr>
              <p:cNvPr id="21" name="حبر 21">
                <a:extLst>
                  <a:ext uri="{FF2B5EF4-FFF2-40B4-BE49-F238E27FC236}">
                    <a16:creationId xmlns:a16="http://schemas.microsoft.com/office/drawing/2014/main" id="{A9B93393-087C-628A-C55D-F45EF86F4E6D}"/>
                  </a:ext>
                </a:extLst>
              </p:cNvPr>
              <p:cNvPicPr/>
              <p:nvPr/>
            </p:nvPicPr>
            <p:blipFill>
              <a:blip r:embed="rId6"/>
              <a:stretch>
                <a:fillRect/>
              </a:stretch>
            </p:blipFill>
            <p:spPr>
              <a:xfrm>
                <a:off x="5723695" y="1594380"/>
                <a:ext cx="1085400" cy="27724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حبر 30">
                <a:extLst>
                  <a:ext uri="{FF2B5EF4-FFF2-40B4-BE49-F238E27FC236}">
                    <a16:creationId xmlns:a16="http://schemas.microsoft.com/office/drawing/2014/main" id="{91FD5CAE-E9A3-A957-0B88-4E365F0515C3}"/>
                  </a:ext>
                </a:extLst>
              </p14:cNvPr>
              <p14:cNvContentPartPr/>
              <p14:nvPr/>
            </p14:nvContentPartPr>
            <p14:xfrm>
              <a:off x="1407156" y="2298768"/>
              <a:ext cx="536760" cy="184680"/>
            </p14:xfrm>
          </p:contentPart>
        </mc:Choice>
        <mc:Fallback xmlns="">
          <p:pic>
            <p:nvPicPr>
              <p:cNvPr id="30" name="حبر 30">
                <a:extLst>
                  <a:ext uri="{FF2B5EF4-FFF2-40B4-BE49-F238E27FC236}">
                    <a16:creationId xmlns:a16="http://schemas.microsoft.com/office/drawing/2014/main" id="{91FD5CAE-E9A3-A957-0B88-4E365F0515C3}"/>
                  </a:ext>
                </a:extLst>
              </p:cNvPr>
              <p:cNvPicPr/>
              <p:nvPr/>
            </p:nvPicPr>
            <p:blipFill>
              <a:blip r:embed="rId8"/>
              <a:stretch>
                <a:fillRect/>
              </a:stretch>
            </p:blipFill>
            <p:spPr>
              <a:xfrm>
                <a:off x="1392036" y="2278248"/>
                <a:ext cx="5670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1" name="حبر 30">
                <a:extLst>
                  <a:ext uri="{FF2B5EF4-FFF2-40B4-BE49-F238E27FC236}">
                    <a16:creationId xmlns:a16="http://schemas.microsoft.com/office/drawing/2014/main" id="{E9828B29-A1D1-5B87-EE85-33A24E1A91AC}"/>
                  </a:ext>
                </a:extLst>
              </p14:cNvPr>
              <p14:cNvContentPartPr/>
              <p14:nvPr/>
            </p14:nvContentPartPr>
            <p14:xfrm>
              <a:off x="6978089" y="2765973"/>
              <a:ext cx="1284840" cy="85320"/>
            </p14:xfrm>
          </p:contentPart>
        </mc:Choice>
        <mc:Fallback xmlns="">
          <p:pic>
            <p:nvPicPr>
              <p:cNvPr id="31" name="حبر 30">
                <a:extLst>
                  <a:ext uri="{FF2B5EF4-FFF2-40B4-BE49-F238E27FC236}">
                    <a16:creationId xmlns:a16="http://schemas.microsoft.com/office/drawing/2014/main" id="{E9828B29-A1D1-5B87-EE85-33A24E1A91AC}"/>
                  </a:ext>
                </a:extLst>
              </p:cNvPr>
              <p:cNvPicPr/>
              <p:nvPr/>
            </p:nvPicPr>
            <p:blipFill>
              <a:blip r:embed="rId10"/>
              <a:stretch>
                <a:fillRect/>
              </a:stretch>
            </p:blipFill>
            <p:spPr>
              <a:xfrm>
                <a:off x="6957929" y="2745453"/>
                <a:ext cx="132552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حبر 31">
                <a:extLst>
                  <a:ext uri="{FF2B5EF4-FFF2-40B4-BE49-F238E27FC236}">
                    <a16:creationId xmlns:a16="http://schemas.microsoft.com/office/drawing/2014/main" id="{44526FFD-A14A-5A05-DD07-C5E4E5921B6D}"/>
                  </a:ext>
                </a:extLst>
              </p14:cNvPr>
              <p14:cNvContentPartPr/>
              <p14:nvPr/>
            </p14:nvContentPartPr>
            <p14:xfrm>
              <a:off x="3908369" y="3182493"/>
              <a:ext cx="1651680" cy="63720"/>
            </p14:xfrm>
          </p:contentPart>
        </mc:Choice>
        <mc:Fallback xmlns="">
          <p:pic>
            <p:nvPicPr>
              <p:cNvPr id="32" name="حبر 31">
                <a:extLst>
                  <a:ext uri="{FF2B5EF4-FFF2-40B4-BE49-F238E27FC236}">
                    <a16:creationId xmlns:a16="http://schemas.microsoft.com/office/drawing/2014/main" id="{44526FFD-A14A-5A05-DD07-C5E4E5921B6D}"/>
                  </a:ext>
                </a:extLst>
              </p:cNvPr>
              <p:cNvPicPr/>
              <p:nvPr/>
            </p:nvPicPr>
            <p:blipFill>
              <a:blip r:embed="rId12"/>
              <a:stretch>
                <a:fillRect/>
              </a:stretch>
            </p:blipFill>
            <p:spPr>
              <a:xfrm>
                <a:off x="3888209" y="3161973"/>
                <a:ext cx="169236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حبر 32">
                <a:extLst>
                  <a:ext uri="{FF2B5EF4-FFF2-40B4-BE49-F238E27FC236}">
                    <a16:creationId xmlns:a16="http://schemas.microsoft.com/office/drawing/2014/main" id="{7BC92D81-E2B2-11EE-2481-0CDE1F86B201}"/>
                  </a:ext>
                </a:extLst>
              </p14:cNvPr>
              <p14:cNvContentPartPr/>
              <p14:nvPr/>
            </p14:nvContentPartPr>
            <p14:xfrm>
              <a:off x="7366529" y="3246213"/>
              <a:ext cx="1305720" cy="113400"/>
            </p14:xfrm>
          </p:contentPart>
        </mc:Choice>
        <mc:Fallback xmlns="">
          <p:pic>
            <p:nvPicPr>
              <p:cNvPr id="33" name="حبر 32">
                <a:extLst>
                  <a:ext uri="{FF2B5EF4-FFF2-40B4-BE49-F238E27FC236}">
                    <a16:creationId xmlns:a16="http://schemas.microsoft.com/office/drawing/2014/main" id="{7BC92D81-E2B2-11EE-2481-0CDE1F86B201}"/>
                  </a:ext>
                </a:extLst>
              </p:cNvPr>
              <p:cNvPicPr/>
              <p:nvPr/>
            </p:nvPicPr>
            <p:blipFill>
              <a:blip r:embed="rId14"/>
              <a:stretch>
                <a:fillRect/>
              </a:stretch>
            </p:blipFill>
            <p:spPr>
              <a:xfrm>
                <a:off x="7346009" y="3225693"/>
                <a:ext cx="13467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حبر 33">
                <a:extLst>
                  <a:ext uri="{FF2B5EF4-FFF2-40B4-BE49-F238E27FC236}">
                    <a16:creationId xmlns:a16="http://schemas.microsoft.com/office/drawing/2014/main" id="{E11D929B-06C9-6F71-C91B-EAB0E6D72B94}"/>
                  </a:ext>
                </a:extLst>
              </p14:cNvPr>
              <p14:cNvContentPartPr/>
              <p14:nvPr/>
            </p14:nvContentPartPr>
            <p14:xfrm>
              <a:off x="1706609" y="3584613"/>
              <a:ext cx="3705120" cy="49680"/>
            </p14:xfrm>
          </p:contentPart>
        </mc:Choice>
        <mc:Fallback xmlns="">
          <p:pic>
            <p:nvPicPr>
              <p:cNvPr id="34" name="حبر 33">
                <a:extLst>
                  <a:ext uri="{FF2B5EF4-FFF2-40B4-BE49-F238E27FC236}">
                    <a16:creationId xmlns:a16="http://schemas.microsoft.com/office/drawing/2014/main" id="{E11D929B-06C9-6F71-C91B-EAB0E6D72B94}"/>
                  </a:ext>
                </a:extLst>
              </p:cNvPr>
              <p:cNvPicPr/>
              <p:nvPr/>
            </p:nvPicPr>
            <p:blipFill>
              <a:blip r:embed="rId16"/>
              <a:stretch>
                <a:fillRect/>
              </a:stretch>
            </p:blipFill>
            <p:spPr>
              <a:xfrm>
                <a:off x="1686449" y="3564453"/>
                <a:ext cx="37461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حبر 39">
                <a:extLst>
                  <a:ext uri="{FF2B5EF4-FFF2-40B4-BE49-F238E27FC236}">
                    <a16:creationId xmlns:a16="http://schemas.microsoft.com/office/drawing/2014/main" id="{B3B38C9A-66C1-0A9C-232E-776D80DB6280}"/>
                  </a:ext>
                </a:extLst>
              </p14:cNvPr>
              <p14:cNvContentPartPr/>
              <p14:nvPr/>
            </p14:nvContentPartPr>
            <p14:xfrm>
              <a:off x="1195880" y="3298203"/>
              <a:ext cx="342720" cy="286920"/>
            </p14:xfrm>
          </p:contentPart>
        </mc:Choice>
        <mc:Fallback xmlns="">
          <p:pic>
            <p:nvPicPr>
              <p:cNvPr id="39" name="حبر 39">
                <a:extLst>
                  <a:ext uri="{FF2B5EF4-FFF2-40B4-BE49-F238E27FC236}">
                    <a16:creationId xmlns:a16="http://schemas.microsoft.com/office/drawing/2014/main" id="{B3B38C9A-66C1-0A9C-232E-776D80DB6280}"/>
                  </a:ext>
                </a:extLst>
              </p:cNvPr>
              <p:cNvPicPr/>
              <p:nvPr/>
            </p:nvPicPr>
            <p:blipFill>
              <a:blip r:embed="rId18"/>
              <a:stretch>
                <a:fillRect/>
              </a:stretch>
            </p:blipFill>
            <p:spPr>
              <a:xfrm>
                <a:off x="1180760" y="3283083"/>
                <a:ext cx="37296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4" name="حبر 44">
                <a:extLst>
                  <a:ext uri="{FF2B5EF4-FFF2-40B4-BE49-F238E27FC236}">
                    <a16:creationId xmlns:a16="http://schemas.microsoft.com/office/drawing/2014/main" id="{C3D29740-E10C-3339-BA2B-06F87CE9CF02}"/>
                  </a:ext>
                </a:extLst>
              </p14:cNvPr>
              <p14:cNvContentPartPr/>
              <p14:nvPr/>
            </p14:nvContentPartPr>
            <p14:xfrm>
              <a:off x="7775151" y="3450090"/>
              <a:ext cx="690480" cy="280440"/>
            </p14:xfrm>
          </p:contentPart>
        </mc:Choice>
        <mc:Fallback xmlns="">
          <p:pic>
            <p:nvPicPr>
              <p:cNvPr id="44" name="حبر 44">
                <a:extLst>
                  <a:ext uri="{FF2B5EF4-FFF2-40B4-BE49-F238E27FC236}">
                    <a16:creationId xmlns:a16="http://schemas.microsoft.com/office/drawing/2014/main" id="{C3D29740-E10C-3339-BA2B-06F87CE9CF02}"/>
                  </a:ext>
                </a:extLst>
              </p:cNvPr>
              <p:cNvPicPr/>
              <p:nvPr/>
            </p:nvPicPr>
            <p:blipFill>
              <a:blip r:embed="rId20"/>
              <a:stretch>
                <a:fillRect/>
              </a:stretch>
            </p:blipFill>
            <p:spPr>
              <a:xfrm>
                <a:off x="7754991" y="3429570"/>
                <a:ext cx="7311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 name="حبر 44">
                <a:extLst>
                  <a:ext uri="{FF2B5EF4-FFF2-40B4-BE49-F238E27FC236}">
                    <a16:creationId xmlns:a16="http://schemas.microsoft.com/office/drawing/2014/main" id="{D17C6605-AFF6-EBB7-AA87-2B844D87C766}"/>
                  </a:ext>
                </a:extLst>
              </p14:cNvPr>
              <p14:cNvContentPartPr/>
              <p14:nvPr/>
            </p14:nvContentPartPr>
            <p14:xfrm>
              <a:off x="5718831" y="4577610"/>
              <a:ext cx="3040920" cy="89280"/>
            </p14:xfrm>
          </p:contentPart>
        </mc:Choice>
        <mc:Fallback xmlns="">
          <p:pic>
            <p:nvPicPr>
              <p:cNvPr id="45" name="حبر 44">
                <a:extLst>
                  <a:ext uri="{FF2B5EF4-FFF2-40B4-BE49-F238E27FC236}">
                    <a16:creationId xmlns:a16="http://schemas.microsoft.com/office/drawing/2014/main" id="{D17C6605-AFF6-EBB7-AA87-2B844D87C766}"/>
                  </a:ext>
                </a:extLst>
              </p:cNvPr>
              <p:cNvPicPr/>
              <p:nvPr/>
            </p:nvPicPr>
            <p:blipFill>
              <a:blip r:embed="rId22"/>
              <a:stretch>
                <a:fillRect/>
              </a:stretch>
            </p:blipFill>
            <p:spPr>
              <a:xfrm>
                <a:off x="5698311" y="4557090"/>
                <a:ext cx="3081600" cy="129960"/>
              </a:xfrm>
              <a:prstGeom prst="rect">
                <a:avLst/>
              </a:prstGeom>
            </p:spPr>
          </p:pic>
        </mc:Fallback>
      </mc:AlternateContent>
    </p:spTree>
    <p:extLst>
      <p:ext uri="{BB962C8B-B14F-4D97-AF65-F5344CB8AC3E}">
        <p14:creationId xmlns:p14="http://schemas.microsoft.com/office/powerpoint/2010/main" val="240586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173678"/>
            <a:ext cx="8071946" cy="1379084"/>
          </a:xfrm>
        </p:spPr>
        <p:txBody>
          <a:bodyPr>
            <a:noAutofit/>
          </a:bodyPr>
          <a:lstStyle/>
          <a:p>
            <a:pPr lvl="0"/>
            <a:r>
              <a:rPr lang="en-US" sz="4800" dirty="0"/>
              <a:t>Describe the Functions and Process of Communication</a:t>
            </a:r>
            <a:endParaRPr lang="en-US" sz="4800" b="0" dirty="0">
              <a:effectLst/>
            </a:endParaRPr>
          </a:p>
        </p:txBody>
      </p:sp>
      <p:sp>
        <p:nvSpPr>
          <p:cNvPr id="14" name="Content Placeholder 13"/>
          <p:cNvSpPr>
            <a:spLocks noGrp="1"/>
          </p:cNvSpPr>
          <p:nvPr>
            <p:ph idx="1"/>
          </p:nvPr>
        </p:nvSpPr>
        <p:spPr>
          <a:xfrm>
            <a:off x="889489" y="1965003"/>
            <a:ext cx="7993117" cy="4456602"/>
          </a:xfrm>
        </p:spPr>
        <p:txBody>
          <a:bodyPr>
            <a:noAutofit/>
          </a:bodyPr>
          <a:lstStyle/>
          <a:p>
            <a:pPr marL="457200" indent="-342900"/>
            <a:r>
              <a:rPr lang="en-US" sz="3000" dirty="0"/>
              <a:t>Communication within the group is a fundamental mechanism by which members show satisfaction and frustration. </a:t>
            </a:r>
          </a:p>
          <a:p>
            <a:pPr marL="457200" indent="-342900"/>
            <a:r>
              <a:rPr lang="en-US" sz="3000" dirty="0"/>
              <a:t>Communication, therefore, provides for the </a:t>
            </a:r>
            <a:r>
              <a:rPr lang="en-US" sz="3000" i="1" dirty="0"/>
              <a:t>emotional sharing </a:t>
            </a:r>
            <a:r>
              <a:rPr lang="en-US" sz="3000" dirty="0"/>
              <a:t>of feelings and fulfillment of social needs.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7</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0F6E8F9B-CD6E-79C5-EC34-F816DF08194E}"/>
                  </a:ext>
                </a:extLst>
              </p14:cNvPr>
              <p14:cNvContentPartPr/>
              <p14:nvPr/>
            </p14:nvContentPartPr>
            <p14:xfrm>
              <a:off x="7776517" y="2770212"/>
              <a:ext cx="523080" cy="233280"/>
            </p14:xfrm>
          </p:contentPart>
        </mc:Choice>
        <mc:Fallback xmlns="">
          <p:pic>
            <p:nvPicPr>
              <p:cNvPr id="10" name="حبر 10">
                <a:extLst>
                  <a:ext uri="{FF2B5EF4-FFF2-40B4-BE49-F238E27FC236}">
                    <a16:creationId xmlns:a16="http://schemas.microsoft.com/office/drawing/2014/main" id="{0F6E8F9B-CD6E-79C5-EC34-F816DF08194E}"/>
                  </a:ext>
                </a:extLst>
              </p:cNvPr>
              <p:cNvPicPr/>
              <p:nvPr/>
            </p:nvPicPr>
            <p:blipFill>
              <a:blip r:embed="rId4"/>
              <a:stretch>
                <a:fillRect/>
              </a:stretch>
            </p:blipFill>
            <p:spPr>
              <a:xfrm>
                <a:off x="7755997" y="2749692"/>
                <a:ext cx="5641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حبر 10">
                <a:extLst>
                  <a:ext uri="{FF2B5EF4-FFF2-40B4-BE49-F238E27FC236}">
                    <a16:creationId xmlns:a16="http://schemas.microsoft.com/office/drawing/2014/main" id="{D43EC5A9-6958-B680-E4CA-7A2E65A1DD9F}"/>
                  </a:ext>
                </a:extLst>
              </p14:cNvPr>
              <p14:cNvContentPartPr/>
              <p14:nvPr/>
            </p14:nvContentPartPr>
            <p14:xfrm>
              <a:off x="4636847" y="2452015"/>
              <a:ext cx="32400" cy="80280"/>
            </p14:xfrm>
          </p:contentPart>
        </mc:Choice>
        <mc:Fallback xmlns="">
          <p:pic>
            <p:nvPicPr>
              <p:cNvPr id="11" name="حبر 10">
                <a:extLst>
                  <a:ext uri="{FF2B5EF4-FFF2-40B4-BE49-F238E27FC236}">
                    <a16:creationId xmlns:a16="http://schemas.microsoft.com/office/drawing/2014/main" id="{D43EC5A9-6958-B680-E4CA-7A2E65A1DD9F}"/>
                  </a:ext>
                </a:extLst>
              </p:cNvPr>
              <p:cNvPicPr/>
              <p:nvPr/>
            </p:nvPicPr>
            <p:blipFill>
              <a:blip r:embed="rId6"/>
              <a:stretch>
                <a:fillRect/>
              </a:stretch>
            </p:blipFill>
            <p:spPr>
              <a:xfrm>
                <a:off x="4621367" y="2436535"/>
                <a:ext cx="630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3">
                <a:extLst>
                  <a:ext uri="{FF2B5EF4-FFF2-40B4-BE49-F238E27FC236}">
                    <a16:creationId xmlns:a16="http://schemas.microsoft.com/office/drawing/2014/main" id="{3B4CCA9E-927C-C7F1-4188-5979B47ABE37}"/>
                  </a:ext>
                </a:extLst>
              </p14:cNvPr>
              <p14:cNvContentPartPr/>
              <p14:nvPr/>
            </p14:nvContentPartPr>
            <p14:xfrm>
              <a:off x="2790767" y="2427895"/>
              <a:ext cx="546480" cy="147960"/>
            </p14:xfrm>
          </p:contentPart>
        </mc:Choice>
        <mc:Fallback xmlns="">
          <p:pic>
            <p:nvPicPr>
              <p:cNvPr id="22" name="حبر 23">
                <a:extLst>
                  <a:ext uri="{FF2B5EF4-FFF2-40B4-BE49-F238E27FC236}">
                    <a16:creationId xmlns:a16="http://schemas.microsoft.com/office/drawing/2014/main" id="{3B4CCA9E-927C-C7F1-4188-5979B47ABE37}"/>
                  </a:ext>
                </a:extLst>
              </p:cNvPr>
              <p:cNvPicPr/>
              <p:nvPr/>
            </p:nvPicPr>
            <p:blipFill>
              <a:blip r:embed="rId8"/>
              <a:stretch>
                <a:fillRect/>
              </a:stretch>
            </p:blipFill>
            <p:spPr>
              <a:xfrm>
                <a:off x="2775647" y="2412775"/>
                <a:ext cx="5770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3">
                <a:extLst>
                  <a:ext uri="{FF2B5EF4-FFF2-40B4-BE49-F238E27FC236}">
                    <a16:creationId xmlns:a16="http://schemas.microsoft.com/office/drawing/2014/main" id="{E6C3DFB8-ADB6-4291-F345-55AE4ED72A8C}"/>
                  </a:ext>
                </a:extLst>
              </p14:cNvPr>
              <p14:cNvContentPartPr/>
              <p14:nvPr/>
            </p14:nvContentPartPr>
            <p14:xfrm>
              <a:off x="4146527" y="2392255"/>
              <a:ext cx="418680" cy="135720"/>
            </p14:xfrm>
          </p:contentPart>
        </mc:Choice>
        <mc:Fallback xmlns="">
          <p:pic>
            <p:nvPicPr>
              <p:cNvPr id="23" name="حبر 23">
                <a:extLst>
                  <a:ext uri="{FF2B5EF4-FFF2-40B4-BE49-F238E27FC236}">
                    <a16:creationId xmlns:a16="http://schemas.microsoft.com/office/drawing/2014/main" id="{E6C3DFB8-ADB6-4291-F345-55AE4ED72A8C}"/>
                  </a:ext>
                </a:extLst>
              </p:cNvPr>
              <p:cNvPicPr/>
              <p:nvPr/>
            </p:nvPicPr>
            <p:blipFill>
              <a:blip r:embed="rId10"/>
              <a:stretch>
                <a:fillRect/>
              </a:stretch>
            </p:blipFill>
            <p:spPr>
              <a:xfrm>
                <a:off x="4131060" y="2376816"/>
                <a:ext cx="449254" cy="16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3">
                <a:extLst>
                  <a:ext uri="{FF2B5EF4-FFF2-40B4-BE49-F238E27FC236}">
                    <a16:creationId xmlns:a16="http://schemas.microsoft.com/office/drawing/2014/main" id="{9E9AA2AC-FA4A-CFF9-2793-00AD589E2330}"/>
                  </a:ext>
                </a:extLst>
              </p14:cNvPr>
              <p14:cNvContentPartPr/>
              <p14:nvPr/>
            </p14:nvContentPartPr>
            <p14:xfrm>
              <a:off x="1718573" y="3356853"/>
              <a:ext cx="2171880" cy="65160"/>
            </p14:xfrm>
          </p:contentPart>
        </mc:Choice>
        <mc:Fallback xmlns="">
          <p:pic>
            <p:nvPicPr>
              <p:cNvPr id="24" name="حبر 23">
                <a:extLst>
                  <a:ext uri="{FF2B5EF4-FFF2-40B4-BE49-F238E27FC236}">
                    <a16:creationId xmlns:a16="http://schemas.microsoft.com/office/drawing/2014/main" id="{9E9AA2AC-FA4A-CFF9-2793-00AD589E2330}"/>
                  </a:ext>
                </a:extLst>
              </p:cNvPr>
              <p:cNvPicPr/>
              <p:nvPr/>
            </p:nvPicPr>
            <p:blipFill>
              <a:blip r:embed="rId12"/>
              <a:stretch>
                <a:fillRect/>
              </a:stretch>
            </p:blipFill>
            <p:spPr>
              <a:xfrm>
                <a:off x="1698413" y="3336333"/>
                <a:ext cx="221292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حبر 37">
                <a:extLst>
                  <a:ext uri="{FF2B5EF4-FFF2-40B4-BE49-F238E27FC236}">
                    <a16:creationId xmlns:a16="http://schemas.microsoft.com/office/drawing/2014/main" id="{51B7EA2D-77D3-D71D-1B03-F4644D0B79E7}"/>
                  </a:ext>
                </a:extLst>
              </p14:cNvPr>
              <p14:cNvContentPartPr/>
              <p14:nvPr/>
            </p14:nvContentPartPr>
            <p14:xfrm>
              <a:off x="615928" y="2844240"/>
              <a:ext cx="772920" cy="193680"/>
            </p14:xfrm>
          </p:contentPart>
        </mc:Choice>
        <mc:Fallback xmlns="">
          <p:pic>
            <p:nvPicPr>
              <p:cNvPr id="37" name="حبر 37">
                <a:extLst>
                  <a:ext uri="{FF2B5EF4-FFF2-40B4-BE49-F238E27FC236}">
                    <a16:creationId xmlns:a16="http://schemas.microsoft.com/office/drawing/2014/main" id="{51B7EA2D-77D3-D71D-1B03-F4644D0B79E7}"/>
                  </a:ext>
                </a:extLst>
              </p:cNvPr>
              <p:cNvPicPr/>
              <p:nvPr/>
            </p:nvPicPr>
            <p:blipFill>
              <a:blip r:embed="rId14"/>
              <a:stretch>
                <a:fillRect/>
              </a:stretch>
            </p:blipFill>
            <p:spPr>
              <a:xfrm>
                <a:off x="600801" y="2828760"/>
                <a:ext cx="803534"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حبر 41">
                <a:extLst>
                  <a:ext uri="{FF2B5EF4-FFF2-40B4-BE49-F238E27FC236}">
                    <a16:creationId xmlns:a16="http://schemas.microsoft.com/office/drawing/2014/main" id="{2D37DB60-A612-9D17-3EDD-1809C718DF28}"/>
                  </a:ext>
                </a:extLst>
              </p14:cNvPr>
              <p14:cNvContentPartPr/>
              <p14:nvPr/>
            </p14:nvContentPartPr>
            <p14:xfrm>
              <a:off x="1204560" y="3069036"/>
              <a:ext cx="161640" cy="131400"/>
            </p14:xfrm>
          </p:contentPart>
        </mc:Choice>
        <mc:Fallback xmlns="">
          <p:pic>
            <p:nvPicPr>
              <p:cNvPr id="41" name="حبر 41">
                <a:extLst>
                  <a:ext uri="{FF2B5EF4-FFF2-40B4-BE49-F238E27FC236}">
                    <a16:creationId xmlns:a16="http://schemas.microsoft.com/office/drawing/2014/main" id="{2D37DB60-A612-9D17-3EDD-1809C718DF28}"/>
                  </a:ext>
                </a:extLst>
              </p:cNvPr>
              <p:cNvPicPr/>
              <p:nvPr/>
            </p:nvPicPr>
            <p:blipFill>
              <a:blip r:embed="rId16"/>
              <a:stretch>
                <a:fillRect/>
              </a:stretch>
            </p:blipFill>
            <p:spPr>
              <a:xfrm>
                <a:off x="1189080" y="3053874"/>
                <a:ext cx="192240" cy="16208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6" name="حبر 56">
                <a:extLst>
                  <a:ext uri="{FF2B5EF4-FFF2-40B4-BE49-F238E27FC236}">
                    <a16:creationId xmlns:a16="http://schemas.microsoft.com/office/drawing/2014/main" id="{4B79D465-DA55-4F97-7FF8-B4CB55556AB9}"/>
                  </a:ext>
                </a:extLst>
              </p14:cNvPr>
              <p14:cNvContentPartPr/>
              <p14:nvPr/>
            </p14:nvContentPartPr>
            <p14:xfrm>
              <a:off x="240120" y="3084516"/>
              <a:ext cx="928080" cy="246600"/>
            </p14:xfrm>
          </p:contentPart>
        </mc:Choice>
        <mc:Fallback xmlns="">
          <p:pic>
            <p:nvPicPr>
              <p:cNvPr id="56" name="حبر 56">
                <a:extLst>
                  <a:ext uri="{FF2B5EF4-FFF2-40B4-BE49-F238E27FC236}">
                    <a16:creationId xmlns:a16="http://schemas.microsoft.com/office/drawing/2014/main" id="{4B79D465-DA55-4F97-7FF8-B4CB55556AB9}"/>
                  </a:ext>
                </a:extLst>
              </p:cNvPr>
              <p:cNvPicPr/>
              <p:nvPr/>
            </p:nvPicPr>
            <p:blipFill>
              <a:blip r:embed="rId18"/>
              <a:stretch>
                <a:fillRect/>
              </a:stretch>
            </p:blipFill>
            <p:spPr>
              <a:xfrm>
                <a:off x="225000" y="3069036"/>
                <a:ext cx="9586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7" name="حبر 56">
                <a:extLst>
                  <a:ext uri="{FF2B5EF4-FFF2-40B4-BE49-F238E27FC236}">
                    <a16:creationId xmlns:a16="http://schemas.microsoft.com/office/drawing/2014/main" id="{84A8FD52-E607-7B90-AC1F-B69BA1E5A4D5}"/>
                  </a:ext>
                </a:extLst>
              </p14:cNvPr>
              <p14:cNvContentPartPr/>
              <p14:nvPr/>
            </p14:nvContentPartPr>
            <p14:xfrm>
              <a:off x="7130072" y="4408699"/>
              <a:ext cx="1670760" cy="68040"/>
            </p14:xfrm>
          </p:contentPart>
        </mc:Choice>
        <mc:Fallback xmlns="">
          <p:pic>
            <p:nvPicPr>
              <p:cNvPr id="57" name="حبر 56">
                <a:extLst>
                  <a:ext uri="{FF2B5EF4-FFF2-40B4-BE49-F238E27FC236}">
                    <a16:creationId xmlns:a16="http://schemas.microsoft.com/office/drawing/2014/main" id="{84A8FD52-E607-7B90-AC1F-B69BA1E5A4D5}"/>
                  </a:ext>
                </a:extLst>
              </p:cNvPr>
              <p:cNvPicPr/>
              <p:nvPr/>
            </p:nvPicPr>
            <p:blipFill>
              <a:blip r:embed="rId20"/>
              <a:stretch>
                <a:fillRect/>
              </a:stretch>
            </p:blipFill>
            <p:spPr>
              <a:xfrm>
                <a:off x="7109552" y="4388539"/>
                <a:ext cx="17114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8" name="حبر 57">
                <a:extLst>
                  <a:ext uri="{FF2B5EF4-FFF2-40B4-BE49-F238E27FC236}">
                    <a16:creationId xmlns:a16="http://schemas.microsoft.com/office/drawing/2014/main" id="{723DA375-D41C-D6F4-C28B-FF5574551AEF}"/>
                  </a:ext>
                </a:extLst>
              </p14:cNvPr>
              <p14:cNvContentPartPr/>
              <p14:nvPr/>
            </p14:nvContentPartPr>
            <p14:xfrm>
              <a:off x="1532072" y="4807579"/>
              <a:ext cx="2535840" cy="83160"/>
            </p14:xfrm>
          </p:contentPart>
        </mc:Choice>
        <mc:Fallback xmlns="">
          <p:pic>
            <p:nvPicPr>
              <p:cNvPr id="58" name="حبر 57">
                <a:extLst>
                  <a:ext uri="{FF2B5EF4-FFF2-40B4-BE49-F238E27FC236}">
                    <a16:creationId xmlns:a16="http://schemas.microsoft.com/office/drawing/2014/main" id="{723DA375-D41C-D6F4-C28B-FF5574551AEF}"/>
                  </a:ext>
                </a:extLst>
              </p:cNvPr>
              <p:cNvPicPr/>
              <p:nvPr/>
            </p:nvPicPr>
            <p:blipFill>
              <a:blip r:embed="rId22"/>
              <a:stretch>
                <a:fillRect/>
              </a:stretch>
            </p:blipFill>
            <p:spPr>
              <a:xfrm>
                <a:off x="1511912" y="4787059"/>
                <a:ext cx="25768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9" name="حبر 58">
                <a:extLst>
                  <a:ext uri="{FF2B5EF4-FFF2-40B4-BE49-F238E27FC236}">
                    <a16:creationId xmlns:a16="http://schemas.microsoft.com/office/drawing/2014/main" id="{A589FC11-B3AA-8360-7439-763AA6599DB4}"/>
                  </a:ext>
                </a:extLst>
              </p14:cNvPr>
              <p14:cNvContentPartPr/>
              <p14:nvPr/>
            </p14:nvContentPartPr>
            <p14:xfrm>
              <a:off x="7175072" y="4363699"/>
              <a:ext cx="313200" cy="37800"/>
            </p14:xfrm>
          </p:contentPart>
        </mc:Choice>
        <mc:Fallback xmlns="">
          <p:pic>
            <p:nvPicPr>
              <p:cNvPr id="59" name="حبر 58">
                <a:extLst>
                  <a:ext uri="{FF2B5EF4-FFF2-40B4-BE49-F238E27FC236}">
                    <a16:creationId xmlns:a16="http://schemas.microsoft.com/office/drawing/2014/main" id="{A589FC11-B3AA-8360-7439-763AA6599DB4}"/>
                  </a:ext>
                </a:extLst>
              </p:cNvPr>
              <p:cNvPicPr/>
              <p:nvPr/>
            </p:nvPicPr>
            <p:blipFill>
              <a:blip r:embed="rId24"/>
              <a:stretch>
                <a:fillRect/>
              </a:stretch>
            </p:blipFill>
            <p:spPr>
              <a:xfrm>
                <a:off x="7154552" y="4343179"/>
                <a:ext cx="3538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4" name="حبر 65">
                <a:extLst>
                  <a:ext uri="{FF2B5EF4-FFF2-40B4-BE49-F238E27FC236}">
                    <a16:creationId xmlns:a16="http://schemas.microsoft.com/office/drawing/2014/main" id="{4AC876DD-E01D-82B7-65EC-4E0949F425AA}"/>
                  </a:ext>
                </a:extLst>
              </p14:cNvPr>
              <p14:cNvContentPartPr/>
              <p14:nvPr/>
            </p14:nvContentPartPr>
            <p14:xfrm>
              <a:off x="8130512" y="4890379"/>
              <a:ext cx="271440" cy="23040"/>
            </p14:xfrm>
          </p:contentPart>
        </mc:Choice>
        <mc:Fallback xmlns="">
          <p:pic>
            <p:nvPicPr>
              <p:cNvPr id="64" name="حبر 65">
                <a:extLst>
                  <a:ext uri="{FF2B5EF4-FFF2-40B4-BE49-F238E27FC236}">
                    <a16:creationId xmlns:a16="http://schemas.microsoft.com/office/drawing/2014/main" id="{4AC876DD-E01D-82B7-65EC-4E0949F425AA}"/>
                  </a:ext>
                </a:extLst>
              </p:cNvPr>
              <p:cNvPicPr/>
              <p:nvPr/>
            </p:nvPicPr>
            <p:blipFill>
              <a:blip r:embed="rId26"/>
              <a:stretch>
                <a:fillRect/>
              </a:stretch>
            </p:blipFill>
            <p:spPr>
              <a:xfrm>
                <a:off x="8110325" y="4869859"/>
                <a:ext cx="312535"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5" name="حبر 65">
                <a:extLst>
                  <a:ext uri="{FF2B5EF4-FFF2-40B4-BE49-F238E27FC236}">
                    <a16:creationId xmlns:a16="http://schemas.microsoft.com/office/drawing/2014/main" id="{A342D1DD-561A-4CCF-17DC-B7FC59B8AA1D}"/>
                  </a:ext>
                </a:extLst>
              </p14:cNvPr>
              <p14:cNvContentPartPr/>
              <p14:nvPr/>
            </p14:nvContentPartPr>
            <p14:xfrm>
              <a:off x="7679072" y="4574299"/>
              <a:ext cx="1204560" cy="181080"/>
            </p14:xfrm>
          </p:contentPart>
        </mc:Choice>
        <mc:Fallback xmlns="">
          <p:pic>
            <p:nvPicPr>
              <p:cNvPr id="65" name="حبر 65">
                <a:extLst>
                  <a:ext uri="{FF2B5EF4-FFF2-40B4-BE49-F238E27FC236}">
                    <a16:creationId xmlns:a16="http://schemas.microsoft.com/office/drawing/2014/main" id="{A342D1DD-561A-4CCF-17DC-B7FC59B8AA1D}"/>
                  </a:ext>
                </a:extLst>
              </p:cNvPr>
              <p:cNvPicPr/>
              <p:nvPr/>
            </p:nvPicPr>
            <p:blipFill>
              <a:blip r:embed="rId28"/>
              <a:stretch>
                <a:fillRect/>
              </a:stretch>
            </p:blipFill>
            <p:spPr>
              <a:xfrm>
                <a:off x="7658906" y="4554139"/>
                <a:ext cx="1245252"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2" name="حبر 72">
                <a:extLst>
                  <a:ext uri="{FF2B5EF4-FFF2-40B4-BE49-F238E27FC236}">
                    <a16:creationId xmlns:a16="http://schemas.microsoft.com/office/drawing/2014/main" id="{298950F1-3C8B-0F35-D42E-EC9890743EF9}"/>
                  </a:ext>
                </a:extLst>
              </p14:cNvPr>
              <p14:cNvContentPartPr/>
              <p14:nvPr/>
            </p14:nvContentPartPr>
            <p14:xfrm>
              <a:off x="6242312" y="4709659"/>
              <a:ext cx="601920" cy="451800"/>
            </p14:xfrm>
          </p:contentPart>
        </mc:Choice>
        <mc:Fallback xmlns="">
          <p:pic>
            <p:nvPicPr>
              <p:cNvPr id="72" name="حبر 72">
                <a:extLst>
                  <a:ext uri="{FF2B5EF4-FFF2-40B4-BE49-F238E27FC236}">
                    <a16:creationId xmlns:a16="http://schemas.microsoft.com/office/drawing/2014/main" id="{298950F1-3C8B-0F35-D42E-EC9890743EF9}"/>
                  </a:ext>
                </a:extLst>
              </p:cNvPr>
              <p:cNvPicPr/>
              <p:nvPr/>
            </p:nvPicPr>
            <p:blipFill>
              <a:blip r:embed="rId30"/>
              <a:stretch>
                <a:fillRect/>
              </a:stretch>
            </p:blipFill>
            <p:spPr>
              <a:xfrm>
                <a:off x="6226841" y="4694539"/>
                <a:ext cx="632502"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8" name="حبر 78">
                <a:extLst>
                  <a:ext uri="{FF2B5EF4-FFF2-40B4-BE49-F238E27FC236}">
                    <a16:creationId xmlns:a16="http://schemas.microsoft.com/office/drawing/2014/main" id="{FBD21815-F9F1-FB82-6E1A-226760AFB3EA}"/>
                  </a:ext>
                </a:extLst>
              </p14:cNvPr>
              <p14:cNvContentPartPr/>
              <p14:nvPr/>
            </p14:nvContentPartPr>
            <p14:xfrm>
              <a:off x="5595032" y="4883539"/>
              <a:ext cx="542160" cy="217800"/>
            </p14:xfrm>
          </p:contentPart>
        </mc:Choice>
        <mc:Fallback xmlns="">
          <p:pic>
            <p:nvPicPr>
              <p:cNvPr id="78" name="حبر 78">
                <a:extLst>
                  <a:ext uri="{FF2B5EF4-FFF2-40B4-BE49-F238E27FC236}">
                    <a16:creationId xmlns:a16="http://schemas.microsoft.com/office/drawing/2014/main" id="{FBD21815-F9F1-FB82-6E1A-226760AFB3EA}"/>
                  </a:ext>
                </a:extLst>
              </p:cNvPr>
              <p:cNvPicPr/>
              <p:nvPr/>
            </p:nvPicPr>
            <p:blipFill>
              <a:blip r:embed="rId32"/>
              <a:stretch>
                <a:fillRect/>
              </a:stretch>
            </p:blipFill>
            <p:spPr>
              <a:xfrm>
                <a:off x="5579912" y="4868419"/>
                <a:ext cx="5727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5" name="حبر 85">
                <a:extLst>
                  <a:ext uri="{FF2B5EF4-FFF2-40B4-BE49-F238E27FC236}">
                    <a16:creationId xmlns:a16="http://schemas.microsoft.com/office/drawing/2014/main" id="{090564D9-BAAE-88B7-D677-52793B7CAA16}"/>
                  </a:ext>
                </a:extLst>
              </p14:cNvPr>
              <p14:cNvContentPartPr/>
              <p14:nvPr/>
            </p14:nvContentPartPr>
            <p14:xfrm>
              <a:off x="4647152" y="4860139"/>
              <a:ext cx="888120" cy="263880"/>
            </p14:xfrm>
          </p:contentPart>
        </mc:Choice>
        <mc:Fallback xmlns="">
          <p:pic>
            <p:nvPicPr>
              <p:cNvPr id="85" name="حبر 85">
                <a:extLst>
                  <a:ext uri="{FF2B5EF4-FFF2-40B4-BE49-F238E27FC236}">
                    <a16:creationId xmlns:a16="http://schemas.microsoft.com/office/drawing/2014/main" id="{090564D9-BAAE-88B7-D677-52793B7CAA16}"/>
                  </a:ext>
                </a:extLst>
              </p:cNvPr>
              <p:cNvPicPr/>
              <p:nvPr/>
            </p:nvPicPr>
            <p:blipFill>
              <a:blip r:embed="rId34"/>
              <a:stretch>
                <a:fillRect/>
              </a:stretch>
            </p:blipFill>
            <p:spPr>
              <a:xfrm>
                <a:off x="4631672" y="4844998"/>
                <a:ext cx="918720" cy="294522"/>
              </a:xfrm>
              <a:prstGeom prst="rect">
                <a:avLst/>
              </a:prstGeom>
            </p:spPr>
          </p:pic>
        </mc:Fallback>
      </mc:AlternateContent>
    </p:spTree>
    <p:extLst>
      <p:ext uri="{BB962C8B-B14F-4D97-AF65-F5344CB8AC3E}">
        <p14:creationId xmlns:p14="http://schemas.microsoft.com/office/powerpoint/2010/main" val="257863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223651"/>
            <a:ext cx="8071946" cy="1379084"/>
          </a:xfrm>
        </p:spPr>
        <p:txBody>
          <a:bodyPr>
            <a:noAutofit/>
          </a:bodyPr>
          <a:lstStyle/>
          <a:p>
            <a:pPr lvl="0"/>
            <a:r>
              <a:rPr lang="en-US" sz="4800" dirty="0"/>
              <a:t>Describe the Functions and Process of Communication</a:t>
            </a:r>
            <a:endParaRPr lang="en-US" sz="4800" b="0" dirty="0">
              <a:effectLst/>
            </a:endParaRPr>
          </a:p>
        </p:txBody>
      </p:sp>
      <p:sp>
        <p:nvSpPr>
          <p:cNvPr id="14" name="Content Placeholder 13"/>
          <p:cNvSpPr>
            <a:spLocks noGrp="1"/>
          </p:cNvSpPr>
          <p:nvPr>
            <p:ph idx="1"/>
          </p:nvPr>
        </p:nvSpPr>
        <p:spPr>
          <a:xfrm>
            <a:off x="889489" y="1991495"/>
            <a:ext cx="8040414" cy="4409305"/>
          </a:xfrm>
        </p:spPr>
        <p:txBody>
          <a:bodyPr>
            <a:noAutofit/>
          </a:bodyPr>
          <a:lstStyle/>
          <a:p>
            <a:pPr marL="393700" indent="-280988"/>
            <a:r>
              <a:rPr lang="en-US" sz="2800" dirty="0"/>
              <a:t>Like emotional sharing, </a:t>
            </a:r>
            <a:r>
              <a:rPr lang="en-US" sz="2800" i="1" dirty="0"/>
              <a:t>persuasion </a:t>
            </a:r>
            <a:r>
              <a:rPr lang="en-US" sz="2800" dirty="0"/>
              <a:t>can be good or bad depending on if, say, a leader is trying to persuade a workgroup to believe in the organization’s commitment to corporate social responsibility (CSR) or to, conversely, persuade the workgroup to break the law to meet an organizational goal. </a:t>
            </a:r>
          </a:p>
          <a:p>
            <a:pPr marL="393700" indent="-280988"/>
            <a:r>
              <a:rPr lang="en-US" sz="2800" dirty="0"/>
              <a:t>Persuasion can benefit or harm an organization. </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8</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9F6AD137-C582-74C6-7019-FD5953B65300}"/>
                  </a:ext>
                </a:extLst>
              </p14:cNvPr>
              <p14:cNvContentPartPr/>
              <p14:nvPr/>
            </p14:nvContentPartPr>
            <p14:xfrm>
              <a:off x="5791041" y="1653026"/>
              <a:ext cx="719640" cy="316080"/>
            </p14:xfrm>
          </p:contentPart>
        </mc:Choice>
        <mc:Fallback xmlns="">
          <p:pic>
            <p:nvPicPr>
              <p:cNvPr id="11" name="حبر 11">
                <a:extLst>
                  <a:ext uri="{FF2B5EF4-FFF2-40B4-BE49-F238E27FC236}">
                    <a16:creationId xmlns:a16="http://schemas.microsoft.com/office/drawing/2014/main" id="{9F6AD137-C582-74C6-7019-FD5953B65300}"/>
                  </a:ext>
                </a:extLst>
              </p:cNvPr>
              <p:cNvPicPr/>
              <p:nvPr/>
            </p:nvPicPr>
            <p:blipFill>
              <a:blip r:embed="rId4"/>
              <a:stretch>
                <a:fillRect/>
              </a:stretch>
            </p:blipFill>
            <p:spPr>
              <a:xfrm>
                <a:off x="5770881" y="1632506"/>
                <a:ext cx="760320" cy="356760"/>
              </a:xfrm>
              <a:prstGeom prst="rect">
                <a:avLst/>
              </a:prstGeom>
            </p:spPr>
          </p:pic>
        </mc:Fallback>
      </mc:AlternateContent>
    </p:spTree>
    <p:extLst>
      <p:ext uri="{BB962C8B-B14F-4D97-AF65-F5344CB8AC3E}">
        <p14:creationId xmlns:p14="http://schemas.microsoft.com/office/powerpoint/2010/main" val="96172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89489" y="223651"/>
            <a:ext cx="8071946" cy="1379084"/>
          </a:xfrm>
        </p:spPr>
        <p:txBody>
          <a:bodyPr>
            <a:noAutofit/>
          </a:bodyPr>
          <a:lstStyle/>
          <a:p>
            <a:pPr lvl="0"/>
            <a:r>
              <a:rPr lang="en-US" sz="4800" dirty="0"/>
              <a:t>Describe the Functions and Process of Communication</a:t>
            </a:r>
            <a:endParaRPr lang="en-US" sz="4800" b="0" dirty="0">
              <a:effectLst/>
            </a:endParaRPr>
          </a:p>
        </p:txBody>
      </p:sp>
      <p:sp>
        <p:nvSpPr>
          <p:cNvPr id="14" name="Content Placeholder 13"/>
          <p:cNvSpPr>
            <a:spLocks noGrp="1"/>
          </p:cNvSpPr>
          <p:nvPr>
            <p:ph idx="1"/>
          </p:nvPr>
        </p:nvSpPr>
        <p:spPr>
          <a:xfrm>
            <a:off x="812585" y="1797115"/>
            <a:ext cx="8040414" cy="4409305"/>
          </a:xfrm>
        </p:spPr>
        <p:txBody>
          <a:bodyPr>
            <a:noAutofit/>
          </a:bodyPr>
          <a:lstStyle/>
          <a:p>
            <a:pPr marL="393700" indent="-279400"/>
            <a:r>
              <a:rPr lang="en-US" sz="2800" dirty="0"/>
              <a:t>The final function of communication is </a:t>
            </a:r>
            <a:r>
              <a:rPr lang="en-US" sz="2800" i="1" dirty="0"/>
              <a:t>information exchange </a:t>
            </a:r>
            <a:r>
              <a:rPr lang="en-US" sz="2800" dirty="0"/>
              <a:t>to facilitate decision making. </a:t>
            </a:r>
          </a:p>
          <a:p>
            <a:pPr lvl="1"/>
            <a:r>
              <a:rPr lang="en-US" sz="2800" dirty="0"/>
              <a:t>Communication provides the information individuals and groups need to make decisions by transmitting the data needed to identify and evaluate choices.</a:t>
            </a:r>
          </a:p>
        </p:txBody>
      </p:sp>
      <p:sp>
        <p:nvSpPr>
          <p:cNvPr id="7" name="Slide Number Placeholder 5"/>
          <p:cNvSpPr>
            <a:spLocks noGrp="1"/>
          </p:cNvSpPr>
          <p:nvPr>
            <p:ph type="sldNum" sz="quarter" idx="12"/>
          </p:nvPr>
        </p:nvSpPr>
        <p:spPr/>
        <p:txBody>
          <a:bodyPr/>
          <a:lstStyle/>
          <a:p>
            <a:r>
              <a:rPr lang="en-US" dirty="0"/>
              <a:t>11-</a:t>
            </a:r>
            <a:fld id="{A96BA3F1-4180-E842-8F37-552D2A4F7099}" type="slidenum">
              <a:rPr lang="en-US" smtClean="0"/>
              <a:pPr/>
              <a:t>9</a:t>
            </a:fld>
            <a:endParaRPr lang="en-US" dirty="0"/>
          </a:p>
        </p:txBody>
      </p:sp>
      <p:sp>
        <p:nvSpPr>
          <p:cNvPr id="6" name="Rounded Rectangle 5"/>
          <p:cNvSpPr/>
          <p:nvPr/>
        </p:nvSpPr>
        <p:spPr>
          <a:xfrm>
            <a:off x="0" y="297028"/>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5" name="حبر 7">
                <a:extLst>
                  <a:ext uri="{FF2B5EF4-FFF2-40B4-BE49-F238E27FC236}">
                    <a16:creationId xmlns:a16="http://schemas.microsoft.com/office/drawing/2014/main" id="{76FE9A4B-230C-0C15-EC5B-71F26EAB4319}"/>
                  </a:ext>
                </a:extLst>
              </p14:cNvPr>
              <p14:cNvContentPartPr/>
              <p14:nvPr/>
            </p14:nvContentPartPr>
            <p14:xfrm>
              <a:off x="5654929" y="2658853"/>
              <a:ext cx="824760" cy="226440"/>
            </p14:xfrm>
          </p:contentPart>
        </mc:Choice>
        <mc:Fallback xmlns="">
          <p:pic>
            <p:nvPicPr>
              <p:cNvPr id="5" name="حبر 7">
                <a:extLst>
                  <a:ext uri="{FF2B5EF4-FFF2-40B4-BE49-F238E27FC236}">
                    <a16:creationId xmlns:a16="http://schemas.microsoft.com/office/drawing/2014/main" id="{76FE9A4B-230C-0C15-EC5B-71F26EAB4319}"/>
                  </a:ext>
                </a:extLst>
              </p:cNvPr>
              <p:cNvPicPr/>
              <p:nvPr/>
            </p:nvPicPr>
            <p:blipFill>
              <a:blip r:embed="rId4"/>
              <a:stretch>
                <a:fillRect/>
              </a:stretch>
            </p:blipFill>
            <p:spPr>
              <a:xfrm>
                <a:off x="5634409" y="2638693"/>
                <a:ext cx="8654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حبر 11">
                <a:extLst>
                  <a:ext uri="{FF2B5EF4-FFF2-40B4-BE49-F238E27FC236}">
                    <a16:creationId xmlns:a16="http://schemas.microsoft.com/office/drawing/2014/main" id="{D51471E1-9BEC-68D7-D7DE-A5FF61155E48}"/>
                  </a:ext>
                </a:extLst>
              </p14:cNvPr>
              <p14:cNvContentPartPr/>
              <p14:nvPr/>
            </p14:nvContentPartPr>
            <p14:xfrm>
              <a:off x="5876689" y="2898253"/>
              <a:ext cx="39960" cy="13680"/>
            </p14:xfrm>
          </p:contentPart>
        </mc:Choice>
        <mc:Fallback xmlns="">
          <p:pic>
            <p:nvPicPr>
              <p:cNvPr id="11" name="حبر 11">
                <a:extLst>
                  <a:ext uri="{FF2B5EF4-FFF2-40B4-BE49-F238E27FC236}">
                    <a16:creationId xmlns:a16="http://schemas.microsoft.com/office/drawing/2014/main" id="{D51471E1-9BEC-68D7-D7DE-A5FF61155E48}"/>
                  </a:ext>
                </a:extLst>
              </p:cNvPr>
              <p:cNvPicPr/>
              <p:nvPr/>
            </p:nvPicPr>
            <p:blipFill>
              <a:blip r:embed="rId6"/>
              <a:stretch>
                <a:fillRect/>
              </a:stretch>
            </p:blipFill>
            <p:spPr>
              <a:xfrm>
                <a:off x="5856352" y="2878093"/>
                <a:ext cx="80277"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حبر 16">
                <a:extLst>
                  <a:ext uri="{FF2B5EF4-FFF2-40B4-BE49-F238E27FC236}">
                    <a16:creationId xmlns:a16="http://schemas.microsoft.com/office/drawing/2014/main" id="{E441A686-BFEA-17D6-48BA-C40CA26EC529}"/>
                  </a:ext>
                </a:extLst>
              </p14:cNvPr>
              <p14:cNvContentPartPr/>
              <p14:nvPr/>
            </p14:nvContentPartPr>
            <p14:xfrm>
              <a:off x="4463072" y="4001972"/>
              <a:ext cx="274320" cy="150120"/>
            </p14:xfrm>
          </p:contentPart>
        </mc:Choice>
        <mc:Fallback xmlns="">
          <p:pic>
            <p:nvPicPr>
              <p:cNvPr id="16" name="حبر 16">
                <a:extLst>
                  <a:ext uri="{FF2B5EF4-FFF2-40B4-BE49-F238E27FC236}">
                    <a16:creationId xmlns:a16="http://schemas.microsoft.com/office/drawing/2014/main" id="{E441A686-BFEA-17D6-48BA-C40CA26EC529}"/>
                  </a:ext>
                </a:extLst>
              </p:cNvPr>
              <p:cNvPicPr/>
              <p:nvPr/>
            </p:nvPicPr>
            <p:blipFill>
              <a:blip r:embed="rId8"/>
              <a:stretch>
                <a:fillRect/>
              </a:stretch>
            </p:blipFill>
            <p:spPr>
              <a:xfrm>
                <a:off x="4447952" y="3986529"/>
                <a:ext cx="304560" cy="18028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حبر 20">
                <a:extLst>
                  <a:ext uri="{FF2B5EF4-FFF2-40B4-BE49-F238E27FC236}">
                    <a16:creationId xmlns:a16="http://schemas.microsoft.com/office/drawing/2014/main" id="{620CF3BA-0018-E429-AAB2-283457899B28}"/>
                  </a:ext>
                </a:extLst>
              </p14:cNvPr>
              <p14:cNvContentPartPr/>
              <p14:nvPr/>
            </p14:nvContentPartPr>
            <p14:xfrm>
              <a:off x="4749395" y="5056666"/>
              <a:ext cx="462600" cy="329760"/>
            </p14:xfrm>
          </p:contentPart>
        </mc:Choice>
        <mc:Fallback xmlns="">
          <p:pic>
            <p:nvPicPr>
              <p:cNvPr id="20" name="حبر 20">
                <a:extLst>
                  <a:ext uri="{FF2B5EF4-FFF2-40B4-BE49-F238E27FC236}">
                    <a16:creationId xmlns:a16="http://schemas.microsoft.com/office/drawing/2014/main" id="{620CF3BA-0018-E429-AAB2-283457899B28}"/>
                  </a:ext>
                </a:extLst>
              </p:cNvPr>
              <p:cNvPicPr/>
              <p:nvPr/>
            </p:nvPicPr>
            <p:blipFill>
              <a:blip r:embed="rId10"/>
              <a:stretch>
                <a:fillRect/>
              </a:stretch>
            </p:blipFill>
            <p:spPr>
              <a:xfrm>
                <a:off x="4734263" y="5041546"/>
                <a:ext cx="493224"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حبر 23">
                <a:extLst>
                  <a:ext uri="{FF2B5EF4-FFF2-40B4-BE49-F238E27FC236}">
                    <a16:creationId xmlns:a16="http://schemas.microsoft.com/office/drawing/2014/main" id="{19170397-00E5-C806-D571-6768AE223B32}"/>
                  </a:ext>
                </a:extLst>
              </p14:cNvPr>
              <p14:cNvContentPartPr/>
              <p14:nvPr/>
            </p14:nvContentPartPr>
            <p14:xfrm>
              <a:off x="5264555" y="5062786"/>
              <a:ext cx="1201680" cy="428760"/>
            </p14:xfrm>
          </p:contentPart>
        </mc:Choice>
        <mc:Fallback xmlns="">
          <p:pic>
            <p:nvPicPr>
              <p:cNvPr id="23" name="حبر 23">
                <a:extLst>
                  <a:ext uri="{FF2B5EF4-FFF2-40B4-BE49-F238E27FC236}">
                    <a16:creationId xmlns:a16="http://schemas.microsoft.com/office/drawing/2014/main" id="{19170397-00E5-C806-D571-6768AE223B32}"/>
                  </a:ext>
                </a:extLst>
              </p:cNvPr>
              <p:cNvPicPr/>
              <p:nvPr/>
            </p:nvPicPr>
            <p:blipFill>
              <a:blip r:embed="rId12"/>
              <a:stretch>
                <a:fillRect/>
              </a:stretch>
            </p:blipFill>
            <p:spPr>
              <a:xfrm>
                <a:off x="5244035" y="5042266"/>
                <a:ext cx="124236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حبر 37">
                <a:extLst>
                  <a:ext uri="{FF2B5EF4-FFF2-40B4-BE49-F238E27FC236}">
                    <a16:creationId xmlns:a16="http://schemas.microsoft.com/office/drawing/2014/main" id="{8B1D76E8-DC8C-316C-E2D7-C5F057BB8B3E}"/>
                  </a:ext>
                </a:extLst>
              </p14:cNvPr>
              <p14:cNvContentPartPr/>
              <p14:nvPr/>
            </p14:nvContentPartPr>
            <p14:xfrm>
              <a:off x="2261075" y="5577586"/>
              <a:ext cx="4170240" cy="35280"/>
            </p14:xfrm>
          </p:contentPart>
        </mc:Choice>
        <mc:Fallback xmlns="">
          <p:pic>
            <p:nvPicPr>
              <p:cNvPr id="38" name="حبر 37">
                <a:extLst>
                  <a:ext uri="{FF2B5EF4-FFF2-40B4-BE49-F238E27FC236}">
                    <a16:creationId xmlns:a16="http://schemas.microsoft.com/office/drawing/2014/main" id="{8B1D76E8-DC8C-316C-E2D7-C5F057BB8B3E}"/>
                  </a:ext>
                </a:extLst>
              </p:cNvPr>
              <p:cNvPicPr/>
              <p:nvPr/>
            </p:nvPicPr>
            <p:blipFill>
              <a:blip r:embed="rId14"/>
              <a:stretch>
                <a:fillRect/>
              </a:stretch>
            </p:blipFill>
            <p:spPr>
              <a:xfrm>
                <a:off x="2240555" y="5557066"/>
                <a:ext cx="42109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9">
                <a:extLst>
                  <a:ext uri="{FF2B5EF4-FFF2-40B4-BE49-F238E27FC236}">
                    <a16:creationId xmlns:a16="http://schemas.microsoft.com/office/drawing/2014/main" id="{FAA50B81-C8D5-F06C-D851-FDC61B928E53}"/>
                  </a:ext>
                </a:extLst>
              </p14:cNvPr>
              <p14:cNvContentPartPr/>
              <p14:nvPr/>
            </p14:nvContentPartPr>
            <p14:xfrm>
              <a:off x="2795675" y="4990066"/>
              <a:ext cx="1736640" cy="329760"/>
            </p14:xfrm>
          </p:contentPart>
        </mc:Choice>
        <mc:Fallback xmlns="">
          <p:pic>
            <p:nvPicPr>
              <p:cNvPr id="39" name="حبر 39">
                <a:extLst>
                  <a:ext uri="{FF2B5EF4-FFF2-40B4-BE49-F238E27FC236}">
                    <a16:creationId xmlns:a16="http://schemas.microsoft.com/office/drawing/2014/main" id="{FAA50B81-C8D5-F06C-D851-FDC61B928E53}"/>
                  </a:ext>
                </a:extLst>
              </p:cNvPr>
              <p:cNvPicPr/>
              <p:nvPr/>
            </p:nvPicPr>
            <p:blipFill>
              <a:blip r:embed="rId16"/>
              <a:stretch>
                <a:fillRect/>
              </a:stretch>
            </p:blipFill>
            <p:spPr>
              <a:xfrm>
                <a:off x="2775151" y="4969546"/>
                <a:ext cx="1777689" cy="370440"/>
              </a:xfrm>
              <a:prstGeom prst="rect">
                <a:avLst/>
              </a:prstGeom>
            </p:spPr>
          </p:pic>
        </mc:Fallback>
      </mc:AlternateContent>
    </p:spTree>
    <p:extLst>
      <p:ext uri="{BB962C8B-B14F-4D97-AF65-F5344CB8AC3E}">
        <p14:creationId xmlns:p14="http://schemas.microsoft.com/office/powerpoint/2010/main" val="562872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3636</TotalTime>
  <Words>5833</Words>
  <Application>Microsoft Office PowerPoint</Application>
  <PresentationFormat>عرض على الشاشة (4:3)</PresentationFormat>
  <Paragraphs>422</Paragraphs>
  <Slides>36</Slides>
  <Notes>36</Notes>
  <HiddenSlides>0</HiddenSlides>
  <MMClips>0</MMClips>
  <ScaleCrop>false</ScaleCrop>
  <HeadingPairs>
    <vt:vector size="4" baseType="variant">
      <vt:variant>
        <vt:lpstr>نسق</vt:lpstr>
      </vt:variant>
      <vt:variant>
        <vt:i4>1</vt:i4>
      </vt:variant>
      <vt:variant>
        <vt:lpstr>عناوين الشرائح</vt:lpstr>
      </vt:variant>
      <vt:variant>
        <vt:i4>36</vt:i4>
      </vt:variant>
    </vt:vector>
  </HeadingPairs>
  <TitlesOfParts>
    <vt:vector size="37" baseType="lpstr">
      <vt:lpstr>OB17</vt:lpstr>
      <vt:lpstr>عرض تقديمي في PowerPoint</vt:lpstr>
      <vt:lpstr>عرض تقديمي في PowerPoint</vt:lpstr>
      <vt:lpstr>Learning Objectives</vt:lpstr>
      <vt:lpstr>Describe the Functions and Process of Communication</vt:lpstr>
      <vt:lpstr>Describe the Functions and Process of Communication</vt:lpstr>
      <vt:lpstr>Describe the Functions and Process of Communication</vt:lpstr>
      <vt:lpstr>Describe the Functions and Process of Communication</vt:lpstr>
      <vt:lpstr>Describe the Functions and Process of Communication</vt:lpstr>
      <vt:lpstr>Describe the Functions and Process of Communication</vt:lpstr>
      <vt:lpstr>Describe the Functions and Process of Communication</vt:lpstr>
      <vt:lpstr>Contrast Downward, Upward,  and Lateral Communication </vt:lpstr>
      <vt:lpstr>Contrast Downward, Upward,  and Lateral Communication </vt:lpstr>
      <vt:lpstr>Contrast Downward, Upward,  and Lateral Communication </vt:lpstr>
      <vt:lpstr>Contrast Downward, Upward,  and Lateral Communication </vt:lpstr>
      <vt:lpstr>Contrast Downward, Upward,  and Lateral Communication</vt:lpstr>
      <vt:lpstr>Contrast Downward, Upward,  and Lateral Communication</vt:lpstr>
      <vt:lpstr>Contrast Downward, Upward,  and Lateral Communication</vt:lpstr>
      <vt:lpstr>Contrast Oral, Written, and Nonverbal Communication</vt:lpstr>
      <vt:lpstr>Contrast Oral, Written, and Nonverbal Communication</vt:lpstr>
      <vt:lpstr>Contrast Oral, Written, and Nonverbal Communication</vt:lpstr>
      <vt:lpstr>Contrast Oral, Written, and Nonverbal Communication</vt:lpstr>
      <vt:lpstr>Contrast Oral, Written, and Nonverbal Communication</vt:lpstr>
      <vt:lpstr>Contrast Oral, Written, and Nonverbal Communication</vt:lpstr>
      <vt:lpstr>Contrast Oral, Written, and Nonverbal Communication</vt:lpstr>
      <vt:lpstr>  Channel Richness and Choice Of Communication Channel</vt:lpstr>
      <vt:lpstr>    Channel Richness and Choice Of Communication Channel</vt:lpstr>
      <vt:lpstr>   Channel Richness and Choice Of Communication Channel</vt:lpstr>
      <vt:lpstr>    Channel Richness and Choice Of Communication Channel</vt:lpstr>
      <vt:lpstr>Persuasive Communication</vt:lpstr>
      <vt:lpstr>Persuasive Communication</vt:lpstr>
      <vt:lpstr>Identify Common Barriers to  Effective Communication</vt:lpstr>
      <vt:lpstr>Overcoming Problems in  Cross-Cultural Communication</vt:lpstr>
      <vt:lpstr>Overcoming Problems in  Cross-Cultural Communication</vt:lpstr>
      <vt:lpstr>   Overcoming Problems in  Cross-Cultural Communication</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345</cp:revision>
  <dcterms:created xsi:type="dcterms:W3CDTF">2012-01-09T18:51:34Z</dcterms:created>
  <dcterms:modified xsi:type="dcterms:W3CDTF">2023-06-19T11:52:17Z</dcterms:modified>
</cp:coreProperties>
</file>